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59" r:id="rId4"/>
    <p:sldId id="260" r:id="rId5"/>
    <p:sldId id="274" r:id="rId6"/>
    <p:sldId id="261" r:id="rId7"/>
    <p:sldId id="264" r:id="rId8"/>
    <p:sldId id="265" r:id="rId9"/>
    <p:sldId id="272" r:id="rId10"/>
    <p:sldId id="271" r:id="rId11"/>
    <p:sldId id="263" r:id="rId12"/>
    <p:sldId id="273" r:id="rId13"/>
    <p:sldId id="275" r:id="rId14"/>
    <p:sldId id="277" r:id="rId15"/>
    <p:sldId id="276" r:id="rId16"/>
    <p:sldId id="279" r:id="rId17"/>
    <p:sldId id="278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93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4" orient="horz" pos="37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DDE8"/>
    <a:srgbClr val="B3CBFF"/>
    <a:srgbClr val="DDF0F7"/>
    <a:srgbClr val="F5F4F6"/>
    <a:srgbClr val="EBF1FF"/>
    <a:srgbClr val="E5EDFF"/>
    <a:srgbClr val="C6BAD8"/>
    <a:srgbClr val="F3F2F4"/>
    <a:srgbClr val="407BFF"/>
    <a:srgbClr val="F0EE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56" y="84"/>
      </p:cViewPr>
      <p:guideLst>
        <p:guide orient="horz" pos="595"/>
        <p:guide pos="393"/>
        <p:guide pos="7287"/>
        <p:guide orient="horz" pos="37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59"/>
    </p:cViewPr>
  </p:sorterViewPr>
  <p:notesViewPr>
    <p:cSldViewPr snapToGrid="0" showGuides="1">
      <p:cViewPr varScale="1">
        <p:scale>
          <a:sx n="89" d="100"/>
          <a:sy n="89" d="100"/>
        </p:scale>
        <p:origin x="31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6BF822-F3EA-7304-A7D8-F75523E63E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2E5B300-BED3-CFEC-B39A-3B0ECDBCB8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FA99A-ADD1-4288-9182-3CC72216B7D7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4DBEF0-02CE-375D-15FB-148D519AD7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E94DDA0-515A-F081-2CD2-8E5A7A172F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F2EF6-085E-4709-9405-DDDDE32C3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4265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1660-D2B8-43BA-8E13-9928C97B5191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90A02-E7D9-4B03-A7DD-52D50564D6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51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435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03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611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475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90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29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660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85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88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56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314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258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90A02-E7D9-4B03-A7DD-52D50564D6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908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C0AA717-235A-9240-6EBC-9CA319644BD1}"/>
              </a:ext>
            </a:extLst>
          </p:cNvPr>
          <p:cNvSpPr/>
          <p:nvPr userDrawn="1"/>
        </p:nvSpPr>
        <p:spPr>
          <a:xfrm>
            <a:off x="5628426" y="0"/>
            <a:ext cx="6563574" cy="3808810"/>
          </a:xfrm>
          <a:custGeom>
            <a:avLst/>
            <a:gdLst>
              <a:gd name="connsiteX0" fmla="*/ 0 w 6563574"/>
              <a:gd name="connsiteY0" fmla="*/ 0 h 3808810"/>
              <a:gd name="connsiteX1" fmla="*/ 6563574 w 6563574"/>
              <a:gd name="connsiteY1" fmla="*/ 0 h 3808810"/>
              <a:gd name="connsiteX2" fmla="*/ 6563574 w 6563574"/>
              <a:gd name="connsiteY2" fmla="*/ 2757212 h 3808810"/>
              <a:gd name="connsiteX3" fmla="*/ 6542394 w 6563574"/>
              <a:gd name="connsiteY3" fmla="*/ 2759472 h 3808810"/>
              <a:gd name="connsiteX4" fmla="*/ 5799233 w 6563574"/>
              <a:gd name="connsiteY4" fmla="*/ 2735691 h 3808810"/>
              <a:gd name="connsiteX5" fmla="*/ 4326778 w 6563574"/>
              <a:gd name="connsiteY5" fmla="*/ 3171710 h 3808810"/>
              <a:gd name="connsiteX6" fmla="*/ 3104638 w 6563574"/>
              <a:gd name="connsiteY6" fmla="*/ 3808471 h 3808810"/>
              <a:gd name="connsiteX7" fmla="*/ 2012687 w 6563574"/>
              <a:gd name="connsiteY7" fmla="*/ 2964169 h 3808810"/>
              <a:gd name="connsiteX8" fmla="*/ 1672853 w 6563574"/>
              <a:gd name="connsiteY8" fmla="*/ 1640684 h 3808810"/>
              <a:gd name="connsiteX9" fmla="*/ 1174336 w 6563574"/>
              <a:gd name="connsiteY9" fmla="*/ 897861 h 3808810"/>
              <a:gd name="connsiteX10" fmla="*/ 375427 w 6563574"/>
              <a:gd name="connsiteY10" fmla="*/ 475081 h 3808810"/>
              <a:gd name="connsiteX11" fmla="*/ 3028 w 6563574"/>
              <a:gd name="connsiteY11" fmla="*/ 19381 h 380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63574" h="3808810">
                <a:moveTo>
                  <a:pt x="0" y="0"/>
                </a:moveTo>
                <a:lnTo>
                  <a:pt x="6563574" y="0"/>
                </a:lnTo>
                <a:lnTo>
                  <a:pt x="6563574" y="2757212"/>
                </a:lnTo>
                <a:lnTo>
                  <a:pt x="6542394" y="2759472"/>
                </a:lnTo>
                <a:cubicBezTo>
                  <a:pt x="6298435" y="2775688"/>
                  <a:pt x="6046516" y="2738791"/>
                  <a:pt x="5799233" y="2735691"/>
                </a:cubicBezTo>
                <a:cubicBezTo>
                  <a:pt x="5270856" y="2729041"/>
                  <a:pt x="4745011" y="2890155"/>
                  <a:pt x="4326778" y="3171710"/>
                </a:cubicBezTo>
                <a:cubicBezTo>
                  <a:pt x="3924244" y="3442842"/>
                  <a:pt x="3683914" y="3821741"/>
                  <a:pt x="3104638" y="3808471"/>
                </a:cubicBezTo>
                <a:cubicBezTo>
                  <a:pt x="2589020" y="3796640"/>
                  <a:pt x="2187958" y="3389944"/>
                  <a:pt x="2012687" y="2964169"/>
                </a:cubicBezTo>
                <a:cubicBezTo>
                  <a:pt x="1837417" y="2538394"/>
                  <a:pt x="1818467" y="2074996"/>
                  <a:pt x="1672853" y="1640684"/>
                </a:cubicBezTo>
                <a:cubicBezTo>
                  <a:pt x="1580668" y="1365749"/>
                  <a:pt x="1420926" y="1090935"/>
                  <a:pt x="1174336" y="897861"/>
                </a:cubicBezTo>
                <a:cubicBezTo>
                  <a:pt x="940233" y="714521"/>
                  <a:pt x="627215" y="642814"/>
                  <a:pt x="375427" y="475081"/>
                </a:cubicBezTo>
                <a:cubicBezTo>
                  <a:pt x="202414" y="359943"/>
                  <a:pt x="56081" y="204159"/>
                  <a:pt x="3028" y="19381"/>
                </a:cubicBezTo>
                <a:close/>
              </a:path>
            </a:pathLst>
          </a:custGeom>
          <a:solidFill>
            <a:schemeClr val="accent1"/>
          </a:solidFill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EFC7D87-B709-2A76-7DB7-F6B9E0DE98A6}"/>
              </a:ext>
            </a:extLst>
          </p:cNvPr>
          <p:cNvGrpSpPr/>
          <p:nvPr userDrawn="1"/>
        </p:nvGrpSpPr>
        <p:grpSpPr>
          <a:xfrm>
            <a:off x="5922935" y="1004937"/>
            <a:ext cx="5628259" cy="5146512"/>
            <a:chOff x="5929718" y="1279257"/>
            <a:chExt cx="5628259" cy="5146512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D10F69B-B83B-4EB0-736E-FCBEFA7D3AEF}"/>
                </a:ext>
              </a:extLst>
            </p:cNvPr>
            <p:cNvSpPr/>
            <p:nvPr/>
          </p:nvSpPr>
          <p:spPr>
            <a:xfrm>
              <a:off x="6091150" y="1279257"/>
              <a:ext cx="3173676" cy="4285685"/>
            </a:xfrm>
            <a:custGeom>
              <a:avLst/>
              <a:gdLst>
                <a:gd name="connsiteX0" fmla="*/ 3218868 w 3331353"/>
                <a:gd name="connsiteY0" fmla="*/ 1347 h 4498609"/>
                <a:gd name="connsiteX1" fmla="*/ 111408 w 3331353"/>
                <a:gd name="connsiteY1" fmla="*/ -168 h 4498609"/>
                <a:gd name="connsiteX2" fmla="*/ 532 w 3331353"/>
                <a:gd name="connsiteY2" fmla="*/ 110604 h 4498609"/>
                <a:gd name="connsiteX3" fmla="*/ -1609 w 3331353"/>
                <a:gd name="connsiteY3" fmla="*/ 4386103 h 4498609"/>
                <a:gd name="connsiteX4" fmla="*/ 109162 w 3331353"/>
                <a:gd name="connsiteY4" fmla="*/ 4496979 h 4498609"/>
                <a:gd name="connsiteX5" fmla="*/ 3216622 w 3331353"/>
                <a:gd name="connsiteY5" fmla="*/ 4498441 h 4498609"/>
                <a:gd name="connsiteX6" fmla="*/ 3327603 w 3331353"/>
                <a:gd name="connsiteY6" fmla="*/ 4387774 h 4498609"/>
                <a:gd name="connsiteX7" fmla="*/ 3327603 w 3331353"/>
                <a:gd name="connsiteY7" fmla="*/ 4387618 h 4498609"/>
                <a:gd name="connsiteX8" fmla="*/ 3329744 w 3331353"/>
                <a:gd name="connsiteY8" fmla="*/ 112223 h 4498609"/>
                <a:gd name="connsiteX9" fmla="*/ 3219077 w 3331353"/>
                <a:gd name="connsiteY9" fmla="*/ 1347 h 4498609"/>
                <a:gd name="connsiteX10" fmla="*/ 3218868 w 3331353"/>
                <a:gd name="connsiteY10" fmla="*/ 1347 h 449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353" h="4498609">
                  <a:moveTo>
                    <a:pt x="3218868" y="1347"/>
                  </a:moveTo>
                  <a:lnTo>
                    <a:pt x="111408" y="-168"/>
                  </a:lnTo>
                  <a:cubicBezTo>
                    <a:pt x="50199" y="-168"/>
                    <a:pt x="584" y="49411"/>
                    <a:pt x="532" y="110604"/>
                  </a:cubicBezTo>
                  <a:lnTo>
                    <a:pt x="-1609" y="4386103"/>
                  </a:lnTo>
                  <a:cubicBezTo>
                    <a:pt x="-1662" y="4447312"/>
                    <a:pt x="47953" y="4496927"/>
                    <a:pt x="109162" y="4496979"/>
                  </a:cubicBezTo>
                  <a:lnTo>
                    <a:pt x="3216622" y="4498441"/>
                  </a:lnTo>
                  <a:cubicBezTo>
                    <a:pt x="3277831" y="4498546"/>
                    <a:pt x="3327498" y="4448983"/>
                    <a:pt x="3327603" y="4387774"/>
                  </a:cubicBezTo>
                  <a:cubicBezTo>
                    <a:pt x="3327603" y="4387722"/>
                    <a:pt x="3327603" y="4387670"/>
                    <a:pt x="3327603" y="4387618"/>
                  </a:cubicBezTo>
                  <a:lnTo>
                    <a:pt x="3329744" y="112223"/>
                  </a:lnTo>
                  <a:cubicBezTo>
                    <a:pt x="3329796" y="51045"/>
                    <a:pt x="3280233" y="1404"/>
                    <a:pt x="3219077" y="1347"/>
                  </a:cubicBezTo>
                  <a:cubicBezTo>
                    <a:pt x="3219024" y="1347"/>
                    <a:pt x="3218920" y="1347"/>
                    <a:pt x="3218868" y="1347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7BCD2D7-90B5-33ED-C31B-E3210E3F4496}"/>
                </a:ext>
              </a:extLst>
            </p:cNvPr>
            <p:cNvSpPr/>
            <p:nvPr/>
          </p:nvSpPr>
          <p:spPr>
            <a:xfrm>
              <a:off x="6223049" y="1659230"/>
              <a:ext cx="2909531" cy="3769036"/>
            </a:xfrm>
            <a:custGeom>
              <a:avLst/>
              <a:gdLst>
                <a:gd name="connsiteX0" fmla="*/ -1609 w 3054084"/>
                <a:gd name="connsiteY0" fmla="*/ 459 h 3956292"/>
                <a:gd name="connsiteX1" fmla="*/ -1609 w 3054084"/>
                <a:gd name="connsiteY1" fmla="*/ 3956125 h 3956292"/>
                <a:gd name="connsiteX2" fmla="*/ 3052476 w 3054084"/>
                <a:gd name="connsiteY2" fmla="*/ 3956125 h 3956292"/>
                <a:gd name="connsiteX3" fmla="*/ 3052476 w 3054084"/>
                <a:gd name="connsiteY3" fmla="*/ 772 h 3956292"/>
                <a:gd name="connsiteX4" fmla="*/ 2958207 w 3054084"/>
                <a:gd name="connsiteY4" fmla="*/ 69450 h 3956292"/>
                <a:gd name="connsiteX5" fmla="*/ 2874331 w 3054084"/>
                <a:gd name="connsiteY5" fmla="*/ 126376 h 3956292"/>
                <a:gd name="connsiteX6" fmla="*/ 2790769 w 3054084"/>
                <a:gd name="connsiteY6" fmla="*/ 69450 h 3956292"/>
                <a:gd name="connsiteX7" fmla="*/ 2681930 w 3054084"/>
                <a:gd name="connsiteY7" fmla="*/ -168 h 3956292"/>
                <a:gd name="connsiteX8" fmla="*/ 2572725 w 3054084"/>
                <a:gd name="connsiteY8" fmla="*/ 69450 h 3956292"/>
                <a:gd name="connsiteX9" fmla="*/ 2489163 w 3054084"/>
                <a:gd name="connsiteY9" fmla="*/ 126376 h 3956292"/>
                <a:gd name="connsiteX10" fmla="*/ 2405287 w 3054084"/>
                <a:gd name="connsiteY10" fmla="*/ 69450 h 3956292"/>
                <a:gd name="connsiteX11" fmla="*/ 2296449 w 3054084"/>
                <a:gd name="connsiteY11" fmla="*/ -168 h 3956292"/>
                <a:gd name="connsiteX12" fmla="*/ 2187609 w 3054084"/>
                <a:gd name="connsiteY12" fmla="*/ 69450 h 3956292"/>
                <a:gd name="connsiteX13" fmla="*/ 2104047 w 3054084"/>
                <a:gd name="connsiteY13" fmla="*/ 126376 h 3956292"/>
                <a:gd name="connsiteX14" fmla="*/ 2020171 w 3054084"/>
                <a:gd name="connsiteY14" fmla="*/ 69450 h 3956292"/>
                <a:gd name="connsiteX15" fmla="*/ 1911332 w 3054084"/>
                <a:gd name="connsiteY15" fmla="*/ -168 h 3956292"/>
                <a:gd name="connsiteX16" fmla="*/ 1802493 w 3054084"/>
                <a:gd name="connsiteY16" fmla="*/ 69450 h 3956292"/>
                <a:gd name="connsiteX17" fmla="*/ 1718617 w 3054084"/>
                <a:gd name="connsiteY17" fmla="*/ 126376 h 3956292"/>
                <a:gd name="connsiteX18" fmla="*/ 1635055 w 3054084"/>
                <a:gd name="connsiteY18" fmla="*/ 69450 h 3956292"/>
                <a:gd name="connsiteX19" fmla="*/ 1526164 w 3054084"/>
                <a:gd name="connsiteY19" fmla="*/ -168 h 3956292"/>
                <a:gd name="connsiteX20" fmla="*/ 1417324 w 3054084"/>
                <a:gd name="connsiteY20" fmla="*/ 69450 h 3956292"/>
                <a:gd name="connsiteX21" fmla="*/ 1333763 w 3054084"/>
                <a:gd name="connsiteY21" fmla="*/ 126376 h 3956292"/>
                <a:gd name="connsiteX22" fmla="*/ 1249887 w 3054084"/>
                <a:gd name="connsiteY22" fmla="*/ 69450 h 3956292"/>
                <a:gd name="connsiteX23" fmla="*/ 1141048 w 3054084"/>
                <a:gd name="connsiteY23" fmla="*/ -168 h 3956292"/>
                <a:gd name="connsiteX24" fmla="*/ 1032208 w 3054084"/>
                <a:gd name="connsiteY24" fmla="*/ 69450 h 3956292"/>
                <a:gd name="connsiteX25" fmla="*/ 948646 w 3054084"/>
                <a:gd name="connsiteY25" fmla="*/ 126376 h 3956292"/>
                <a:gd name="connsiteX26" fmla="*/ 865084 w 3054084"/>
                <a:gd name="connsiteY26" fmla="*/ 69450 h 3956292"/>
                <a:gd name="connsiteX27" fmla="*/ 755932 w 3054084"/>
                <a:gd name="connsiteY27" fmla="*/ -168 h 3956292"/>
                <a:gd name="connsiteX28" fmla="*/ 647092 w 3054084"/>
                <a:gd name="connsiteY28" fmla="*/ 69450 h 3956292"/>
                <a:gd name="connsiteX29" fmla="*/ 563217 w 3054084"/>
                <a:gd name="connsiteY29" fmla="*/ 126376 h 3956292"/>
                <a:gd name="connsiteX30" fmla="*/ 479655 w 3054084"/>
                <a:gd name="connsiteY30" fmla="*/ 69450 h 3956292"/>
                <a:gd name="connsiteX31" fmla="*/ 370763 w 3054084"/>
                <a:gd name="connsiteY31" fmla="*/ -168 h 3956292"/>
                <a:gd name="connsiteX32" fmla="*/ 261924 w 3054084"/>
                <a:gd name="connsiteY32" fmla="*/ 69450 h 3956292"/>
                <a:gd name="connsiteX33" fmla="*/ 178362 w 3054084"/>
                <a:gd name="connsiteY33" fmla="*/ 126376 h 3956292"/>
                <a:gd name="connsiteX34" fmla="*/ 94486 w 3054084"/>
                <a:gd name="connsiteY34" fmla="*/ 69450 h 3956292"/>
                <a:gd name="connsiteX35" fmla="*/ -1609 w 3054084"/>
                <a:gd name="connsiteY35" fmla="*/ 459 h 395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54084" h="3956292">
                  <a:moveTo>
                    <a:pt x="-1609" y="459"/>
                  </a:moveTo>
                  <a:lnTo>
                    <a:pt x="-1609" y="3956125"/>
                  </a:lnTo>
                  <a:lnTo>
                    <a:pt x="3052476" y="3956125"/>
                  </a:lnTo>
                  <a:lnTo>
                    <a:pt x="3052476" y="772"/>
                  </a:lnTo>
                  <a:cubicBezTo>
                    <a:pt x="3005993" y="6465"/>
                    <a:pt x="2980665" y="39681"/>
                    <a:pt x="2958207" y="69450"/>
                  </a:cubicBezTo>
                  <a:cubicBezTo>
                    <a:pt x="2934757" y="99793"/>
                    <a:pt x="2914545" y="126376"/>
                    <a:pt x="2874331" y="126376"/>
                  </a:cubicBezTo>
                  <a:cubicBezTo>
                    <a:pt x="2834117" y="126376"/>
                    <a:pt x="2813905" y="99793"/>
                    <a:pt x="2790769" y="69450"/>
                  </a:cubicBezTo>
                  <a:cubicBezTo>
                    <a:pt x="2765753" y="36808"/>
                    <a:pt x="2737604" y="-168"/>
                    <a:pt x="2681930" y="-168"/>
                  </a:cubicBezTo>
                  <a:cubicBezTo>
                    <a:pt x="2626257" y="-168"/>
                    <a:pt x="2597742" y="36808"/>
                    <a:pt x="2572725" y="69450"/>
                  </a:cubicBezTo>
                  <a:cubicBezTo>
                    <a:pt x="2549641" y="99793"/>
                    <a:pt x="2529377" y="126376"/>
                    <a:pt x="2489163" y="126376"/>
                  </a:cubicBezTo>
                  <a:cubicBezTo>
                    <a:pt x="2448949" y="126376"/>
                    <a:pt x="2428737" y="99793"/>
                    <a:pt x="2405287" y="69450"/>
                  </a:cubicBezTo>
                  <a:cubicBezTo>
                    <a:pt x="2380637" y="36808"/>
                    <a:pt x="2352487" y="-168"/>
                    <a:pt x="2296449" y="-168"/>
                  </a:cubicBezTo>
                  <a:cubicBezTo>
                    <a:pt x="2240410" y="-168"/>
                    <a:pt x="2212312" y="36808"/>
                    <a:pt x="2187609" y="69450"/>
                  </a:cubicBezTo>
                  <a:cubicBezTo>
                    <a:pt x="2164525" y="99793"/>
                    <a:pt x="2144261" y="126376"/>
                    <a:pt x="2104047" y="126376"/>
                  </a:cubicBezTo>
                  <a:cubicBezTo>
                    <a:pt x="2063833" y="126376"/>
                    <a:pt x="2043569" y="99793"/>
                    <a:pt x="2020171" y="69450"/>
                  </a:cubicBezTo>
                  <a:cubicBezTo>
                    <a:pt x="1995468" y="36808"/>
                    <a:pt x="1967319" y="-168"/>
                    <a:pt x="1911332" y="-168"/>
                  </a:cubicBezTo>
                  <a:cubicBezTo>
                    <a:pt x="1855346" y="-168"/>
                    <a:pt x="1827143" y="36808"/>
                    <a:pt x="1802493" y="69450"/>
                  </a:cubicBezTo>
                  <a:cubicBezTo>
                    <a:pt x="1779043" y="99793"/>
                    <a:pt x="1759145" y="126376"/>
                    <a:pt x="1718617" y="126376"/>
                  </a:cubicBezTo>
                  <a:cubicBezTo>
                    <a:pt x="1678090" y="126376"/>
                    <a:pt x="1658192" y="99793"/>
                    <a:pt x="1635055" y="69450"/>
                  </a:cubicBezTo>
                  <a:cubicBezTo>
                    <a:pt x="1610352" y="36808"/>
                    <a:pt x="1582202" y="-168"/>
                    <a:pt x="1526164" y="-168"/>
                  </a:cubicBezTo>
                  <a:cubicBezTo>
                    <a:pt x="1470125" y="-168"/>
                    <a:pt x="1442027" y="36808"/>
                    <a:pt x="1417324" y="69450"/>
                  </a:cubicBezTo>
                  <a:cubicBezTo>
                    <a:pt x="1393927" y="99793"/>
                    <a:pt x="1373976" y="126376"/>
                    <a:pt x="1333763" y="126376"/>
                  </a:cubicBezTo>
                  <a:cubicBezTo>
                    <a:pt x="1293549" y="126376"/>
                    <a:pt x="1273337" y="99793"/>
                    <a:pt x="1249887" y="69450"/>
                  </a:cubicBezTo>
                  <a:cubicBezTo>
                    <a:pt x="1225236" y="36808"/>
                    <a:pt x="1197086" y="-168"/>
                    <a:pt x="1141048" y="-168"/>
                  </a:cubicBezTo>
                  <a:cubicBezTo>
                    <a:pt x="1085009" y="-168"/>
                    <a:pt x="1056911" y="36808"/>
                    <a:pt x="1032208" y="69450"/>
                  </a:cubicBezTo>
                  <a:cubicBezTo>
                    <a:pt x="1008811" y="99793"/>
                    <a:pt x="988860" y="126376"/>
                    <a:pt x="948646" y="126376"/>
                  </a:cubicBezTo>
                  <a:cubicBezTo>
                    <a:pt x="908433" y="126376"/>
                    <a:pt x="888169" y="99793"/>
                    <a:pt x="865084" y="69450"/>
                  </a:cubicBezTo>
                  <a:cubicBezTo>
                    <a:pt x="840068" y="36808"/>
                    <a:pt x="811918" y="-168"/>
                    <a:pt x="755932" y="-168"/>
                  </a:cubicBezTo>
                  <a:cubicBezTo>
                    <a:pt x="699945" y="-168"/>
                    <a:pt x="672057" y="36808"/>
                    <a:pt x="647092" y="69450"/>
                  </a:cubicBezTo>
                  <a:cubicBezTo>
                    <a:pt x="623956" y="99793"/>
                    <a:pt x="603744" y="126376"/>
                    <a:pt x="563217" y="126376"/>
                  </a:cubicBezTo>
                  <a:cubicBezTo>
                    <a:pt x="522689" y="126376"/>
                    <a:pt x="503104" y="99793"/>
                    <a:pt x="479655" y="69450"/>
                  </a:cubicBezTo>
                  <a:cubicBezTo>
                    <a:pt x="454952" y="36808"/>
                    <a:pt x="426802" y="-168"/>
                    <a:pt x="370763" y="-168"/>
                  </a:cubicBezTo>
                  <a:cubicBezTo>
                    <a:pt x="314725" y="-168"/>
                    <a:pt x="286627" y="36808"/>
                    <a:pt x="261924" y="69450"/>
                  </a:cubicBezTo>
                  <a:cubicBezTo>
                    <a:pt x="238527" y="99793"/>
                    <a:pt x="218263" y="126376"/>
                    <a:pt x="178362" y="126376"/>
                  </a:cubicBezTo>
                  <a:cubicBezTo>
                    <a:pt x="138461" y="126376"/>
                    <a:pt x="117936" y="99793"/>
                    <a:pt x="94486" y="69450"/>
                  </a:cubicBezTo>
                  <a:cubicBezTo>
                    <a:pt x="71037" y="39106"/>
                    <a:pt x="45864" y="5838"/>
                    <a:pt x="-1609" y="459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1C75863-7B21-5697-DD8B-6ACCC93D9A98}"/>
                </a:ext>
              </a:extLst>
            </p:cNvPr>
            <p:cNvSpPr/>
            <p:nvPr/>
          </p:nvSpPr>
          <p:spPr>
            <a:xfrm rot="10800000">
              <a:off x="6506648" y="2857164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ADA7332-63E1-72F7-1175-D40FD6F014B0}"/>
                </a:ext>
              </a:extLst>
            </p:cNvPr>
            <p:cNvSpPr/>
            <p:nvPr/>
          </p:nvSpPr>
          <p:spPr>
            <a:xfrm rot="10800000">
              <a:off x="6506648" y="3243656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6F21026-C293-5912-53D6-9CE673831F7E}"/>
                </a:ext>
              </a:extLst>
            </p:cNvPr>
            <p:cNvSpPr/>
            <p:nvPr/>
          </p:nvSpPr>
          <p:spPr>
            <a:xfrm rot="10800000">
              <a:off x="6506648" y="3630097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ED161A4-29ED-96F0-AF75-23B90155438A}"/>
                </a:ext>
              </a:extLst>
            </p:cNvPr>
            <p:cNvSpPr/>
            <p:nvPr/>
          </p:nvSpPr>
          <p:spPr>
            <a:xfrm rot="10800000">
              <a:off x="6506648" y="4016588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B61C060-F341-9A52-C2FB-29571D292585}"/>
                </a:ext>
              </a:extLst>
            </p:cNvPr>
            <p:cNvSpPr/>
            <p:nvPr/>
          </p:nvSpPr>
          <p:spPr>
            <a:xfrm rot="10800000">
              <a:off x="8582099" y="2857115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E016989-B356-B58D-DD44-F473128A5DA8}"/>
                </a:ext>
              </a:extLst>
            </p:cNvPr>
            <p:cNvSpPr/>
            <p:nvPr/>
          </p:nvSpPr>
          <p:spPr>
            <a:xfrm rot="10800000">
              <a:off x="8582099" y="3243606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3 h 221021"/>
                <a:gd name="connsiteX3" fmla="*/ -1610 w 280193"/>
                <a:gd name="connsiteY3" fmla="*/ 220853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3"/>
                  </a:lnTo>
                  <a:lnTo>
                    <a:pt x="-1610" y="220853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392DD18-F78B-F421-2759-2BCE4A7B39D0}"/>
                </a:ext>
              </a:extLst>
            </p:cNvPr>
            <p:cNvSpPr/>
            <p:nvPr/>
          </p:nvSpPr>
          <p:spPr>
            <a:xfrm rot="10800000">
              <a:off x="8582099" y="3630048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ACE0BFA-F15E-D357-2E6F-9B28F54847E5}"/>
                </a:ext>
              </a:extLst>
            </p:cNvPr>
            <p:cNvSpPr/>
            <p:nvPr/>
          </p:nvSpPr>
          <p:spPr>
            <a:xfrm rot="10800000">
              <a:off x="8582099" y="4016539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D74B8F5-7C0F-13CA-4712-EA648B47CB54}"/>
                </a:ext>
              </a:extLst>
            </p:cNvPr>
            <p:cNvSpPr/>
            <p:nvPr/>
          </p:nvSpPr>
          <p:spPr>
            <a:xfrm rot="10800000">
              <a:off x="6506648" y="4403030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D94FEA8-79C1-81A9-1ADC-6F541B85FA1E}"/>
                </a:ext>
              </a:extLst>
            </p:cNvPr>
            <p:cNvSpPr/>
            <p:nvPr/>
          </p:nvSpPr>
          <p:spPr>
            <a:xfrm rot="10800000">
              <a:off x="6506648" y="4789521"/>
              <a:ext cx="1969026" cy="210560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0A5878E-7C03-0090-6F6F-1F2D8A0091FE}"/>
                </a:ext>
              </a:extLst>
            </p:cNvPr>
            <p:cNvSpPr/>
            <p:nvPr/>
          </p:nvSpPr>
          <p:spPr>
            <a:xfrm rot="10800000">
              <a:off x="8582099" y="4402980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F02E856-4B8B-2F35-3A6A-6A8056B46672}"/>
                </a:ext>
              </a:extLst>
            </p:cNvPr>
            <p:cNvSpPr/>
            <p:nvPr/>
          </p:nvSpPr>
          <p:spPr>
            <a:xfrm rot="10800000">
              <a:off x="8582099" y="4789471"/>
              <a:ext cx="266931" cy="210560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34EE27B-D1DD-5851-0366-939C893F61F2}"/>
                </a:ext>
              </a:extLst>
            </p:cNvPr>
            <p:cNvSpPr/>
            <p:nvPr/>
          </p:nvSpPr>
          <p:spPr>
            <a:xfrm>
              <a:off x="6223049" y="1416081"/>
              <a:ext cx="2909332" cy="363753"/>
            </a:xfrm>
            <a:custGeom>
              <a:avLst/>
              <a:gdLst>
                <a:gd name="connsiteX0" fmla="*/ 2954551 w 3053875"/>
                <a:gd name="connsiteY0" fmla="*/ -168 h 381825"/>
                <a:gd name="connsiteX1" fmla="*/ 96366 w 3053875"/>
                <a:gd name="connsiteY1" fmla="*/ -168 h 381825"/>
                <a:gd name="connsiteX2" fmla="*/ -1609 w 3053875"/>
                <a:gd name="connsiteY2" fmla="*/ 97809 h 381825"/>
                <a:gd name="connsiteX3" fmla="*/ -1609 w 3053875"/>
                <a:gd name="connsiteY3" fmla="*/ 255741 h 381825"/>
                <a:gd name="connsiteX4" fmla="*/ 94278 w 3053875"/>
                <a:gd name="connsiteY4" fmla="*/ 324679 h 381825"/>
                <a:gd name="connsiteX5" fmla="*/ 178153 w 3053875"/>
                <a:gd name="connsiteY5" fmla="*/ 381658 h 381825"/>
                <a:gd name="connsiteX6" fmla="*/ 261715 w 3053875"/>
                <a:gd name="connsiteY6" fmla="*/ 324679 h 381825"/>
                <a:gd name="connsiteX7" fmla="*/ 370554 w 3053875"/>
                <a:gd name="connsiteY7" fmla="*/ 255062 h 381825"/>
                <a:gd name="connsiteX8" fmla="*/ 479446 w 3053875"/>
                <a:gd name="connsiteY8" fmla="*/ 324679 h 381825"/>
                <a:gd name="connsiteX9" fmla="*/ 563008 w 3053875"/>
                <a:gd name="connsiteY9" fmla="*/ 381658 h 381825"/>
                <a:gd name="connsiteX10" fmla="*/ 646883 w 3053875"/>
                <a:gd name="connsiteY10" fmla="*/ 324679 h 381825"/>
                <a:gd name="connsiteX11" fmla="*/ 755722 w 3053875"/>
                <a:gd name="connsiteY11" fmla="*/ 255062 h 381825"/>
                <a:gd name="connsiteX12" fmla="*/ 864875 w 3053875"/>
                <a:gd name="connsiteY12" fmla="*/ 324679 h 381825"/>
                <a:gd name="connsiteX13" fmla="*/ 948437 w 3053875"/>
                <a:gd name="connsiteY13" fmla="*/ 381658 h 381825"/>
                <a:gd name="connsiteX14" fmla="*/ 1031999 w 3053875"/>
                <a:gd name="connsiteY14" fmla="*/ 324679 h 381825"/>
                <a:gd name="connsiteX15" fmla="*/ 1140839 w 3053875"/>
                <a:gd name="connsiteY15" fmla="*/ 255062 h 381825"/>
                <a:gd name="connsiteX16" fmla="*/ 1249678 w 3053875"/>
                <a:gd name="connsiteY16" fmla="*/ 324679 h 381825"/>
                <a:gd name="connsiteX17" fmla="*/ 1333553 w 3053875"/>
                <a:gd name="connsiteY17" fmla="*/ 381658 h 381825"/>
                <a:gd name="connsiteX18" fmla="*/ 1417115 w 3053875"/>
                <a:gd name="connsiteY18" fmla="*/ 324679 h 381825"/>
                <a:gd name="connsiteX19" fmla="*/ 1526008 w 3053875"/>
                <a:gd name="connsiteY19" fmla="*/ 255062 h 381825"/>
                <a:gd name="connsiteX20" fmla="*/ 1634847 w 3053875"/>
                <a:gd name="connsiteY20" fmla="*/ 324679 h 381825"/>
                <a:gd name="connsiteX21" fmla="*/ 1718409 w 3053875"/>
                <a:gd name="connsiteY21" fmla="*/ 381658 h 381825"/>
                <a:gd name="connsiteX22" fmla="*/ 1802284 w 3053875"/>
                <a:gd name="connsiteY22" fmla="*/ 324679 h 381825"/>
                <a:gd name="connsiteX23" fmla="*/ 1911124 w 3053875"/>
                <a:gd name="connsiteY23" fmla="*/ 255062 h 381825"/>
                <a:gd name="connsiteX24" fmla="*/ 2019962 w 3053875"/>
                <a:gd name="connsiteY24" fmla="*/ 324679 h 381825"/>
                <a:gd name="connsiteX25" fmla="*/ 2103838 w 3053875"/>
                <a:gd name="connsiteY25" fmla="*/ 381658 h 381825"/>
                <a:gd name="connsiteX26" fmla="*/ 2187400 w 3053875"/>
                <a:gd name="connsiteY26" fmla="*/ 324679 h 381825"/>
                <a:gd name="connsiteX27" fmla="*/ 2296240 w 3053875"/>
                <a:gd name="connsiteY27" fmla="*/ 255062 h 381825"/>
                <a:gd name="connsiteX28" fmla="*/ 2405078 w 3053875"/>
                <a:gd name="connsiteY28" fmla="*/ 324679 h 381825"/>
                <a:gd name="connsiteX29" fmla="*/ 2488954 w 3053875"/>
                <a:gd name="connsiteY29" fmla="*/ 381658 h 381825"/>
                <a:gd name="connsiteX30" fmla="*/ 2572516 w 3053875"/>
                <a:gd name="connsiteY30" fmla="*/ 324679 h 381825"/>
                <a:gd name="connsiteX31" fmla="*/ 2681722 w 3053875"/>
                <a:gd name="connsiteY31" fmla="*/ 255062 h 381825"/>
                <a:gd name="connsiteX32" fmla="*/ 2790560 w 3053875"/>
                <a:gd name="connsiteY32" fmla="*/ 324679 h 381825"/>
                <a:gd name="connsiteX33" fmla="*/ 2874122 w 3053875"/>
                <a:gd name="connsiteY33" fmla="*/ 381658 h 381825"/>
                <a:gd name="connsiteX34" fmla="*/ 2957998 w 3053875"/>
                <a:gd name="connsiteY34" fmla="*/ 324679 h 381825"/>
                <a:gd name="connsiteX35" fmla="*/ 3052266 w 3053875"/>
                <a:gd name="connsiteY35" fmla="*/ 256054 h 381825"/>
                <a:gd name="connsiteX36" fmla="*/ 3052266 w 3053875"/>
                <a:gd name="connsiteY36" fmla="*/ 97809 h 381825"/>
                <a:gd name="connsiteX37" fmla="*/ 2954551 w 3053875"/>
                <a:gd name="connsiteY37" fmla="*/ -168 h 3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053875" h="381825">
                  <a:moveTo>
                    <a:pt x="2954551" y="-168"/>
                  </a:moveTo>
                  <a:lnTo>
                    <a:pt x="96366" y="-168"/>
                  </a:lnTo>
                  <a:cubicBezTo>
                    <a:pt x="42260" y="-168"/>
                    <a:pt x="-1609" y="43697"/>
                    <a:pt x="-1609" y="97809"/>
                  </a:cubicBezTo>
                  <a:lnTo>
                    <a:pt x="-1609" y="255741"/>
                  </a:lnTo>
                  <a:cubicBezTo>
                    <a:pt x="45864" y="260963"/>
                    <a:pt x="71507" y="294962"/>
                    <a:pt x="94278" y="324679"/>
                  </a:cubicBezTo>
                  <a:cubicBezTo>
                    <a:pt x="117048" y="354396"/>
                    <a:pt x="137625" y="381658"/>
                    <a:pt x="178153" y="381658"/>
                  </a:cubicBezTo>
                  <a:cubicBezTo>
                    <a:pt x="218680" y="381658"/>
                    <a:pt x="238579" y="355075"/>
                    <a:pt x="261715" y="324679"/>
                  </a:cubicBezTo>
                  <a:cubicBezTo>
                    <a:pt x="286418" y="292090"/>
                    <a:pt x="314568" y="255062"/>
                    <a:pt x="370554" y="255062"/>
                  </a:cubicBezTo>
                  <a:cubicBezTo>
                    <a:pt x="426541" y="255062"/>
                    <a:pt x="454743" y="292090"/>
                    <a:pt x="479446" y="324679"/>
                  </a:cubicBezTo>
                  <a:cubicBezTo>
                    <a:pt x="502844" y="355075"/>
                    <a:pt x="522794" y="381658"/>
                    <a:pt x="563008" y="381658"/>
                  </a:cubicBezTo>
                  <a:cubicBezTo>
                    <a:pt x="603222" y="381658"/>
                    <a:pt x="623747" y="355075"/>
                    <a:pt x="646883" y="324679"/>
                  </a:cubicBezTo>
                  <a:cubicBezTo>
                    <a:pt x="671847" y="292090"/>
                    <a:pt x="699684" y="255062"/>
                    <a:pt x="755722" y="255062"/>
                  </a:cubicBezTo>
                  <a:cubicBezTo>
                    <a:pt x="811762" y="255062"/>
                    <a:pt x="839859" y="292090"/>
                    <a:pt x="864875" y="324679"/>
                  </a:cubicBezTo>
                  <a:cubicBezTo>
                    <a:pt x="887960" y="355075"/>
                    <a:pt x="908223" y="381658"/>
                    <a:pt x="948437" y="381658"/>
                  </a:cubicBezTo>
                  <a:cubicBezTo>
                    <a:pt x="988652" y="381658"/>
                    <a:pt x="1008863" y="355075"/>
                    <a:pt x="1031999" y="324679"/>
                  </a:cubicBezTo>
                  <a:cubicBezTo>
                    <a:pt x="1056702" y="292090"/>
                    <a:pt x="1084852" y="255062"/>
                    <a:pt x="1140839" y="255062"/>
                  </a:cubicBezTo>
                  <a:cubicBezTo>
                    <a:pt x="1196826" y="255062"/>
                    <a:pt x="1225028" y="292090"/>
                    <a:pt x="1249678" y="324679"/>
                  </a:cubicBezTo>
                  <a:cubicBezTo>
                    <a:pt x="1273128" y="355075"/>
                    <a:pt x="1293026" y="381658"/>
                    <a:pt x="1333553" y="381658"/>
                  </a:cubicBezTo>
                  <a:cubicBezTo>
                    <a:pt x="1374081" y="381658"/>
                    <a:pt x="1393666" y="355075"/>
                    <a:pt x="1417115" y="324679"/>
                  </a:cubicBezTo>
                  <a:cubicBezTo>
                    <a:pt x="1441818" y="292090"/>
                    <a:pt x="1469968" y="255062"/>
                    <a:pt x="1526008" y="255062"/>
                  </a:cubicBezTo>
                  <a:cubicBezTo>
                    <a:pt x="1582046" y="255062"/>
                    <a:pt x="1610144" y="292090"/>
                    <a:pt x="1634847" y="324679"/>
                  </a:cubicBezTo>
                  <a:cubicBezTo>
                    <a:pt x="1657930" y="355075"/>
                    <a:pt x="1678194" y="381658"/>
                    <a:pt x="1718409" y="381658"/>
                  </a:cubicBezTo>
                  <a:cubicBezTo>
                    <a:pt x="1758623" y="381658"/>
                    <a:pt x="1778834" y="355075"/>
                    <a:pt x="1802284" y="324679"/>
                  </a:cubicBezTo>
                  <a:cubicBezTo>
                    <a:pt x="1826935" y="292090"/>
                    <a:pt x="1855084" y="255062"/>
                    <a:pt x="1911124" y="255062"/>
                  </a:cubicBezTo>
                  <a:cubicBezTo>
                    <a:pt x="1967162" y="255062"/>
                    <a:pt x="1995259" y="292090"/>
                    <a:pt x="2019962" y="324679"/>
                  </a:cubicBezTo>
                  <a:cubicBezTo>
                    <a:pt x="2043361" y="355075"/>
                    <a:pt x="2063310" y="381658"/>
                    <a:pt x="2103838" y="381658"/>
                  </a:cubicBezTo>
                  <a:cubicBezTo>
                    <a:pt x="2144365" y="381658"/>
                    <a:pt x="2164264" y="355075"/>
                    <a:pt x="2187400" y="324679"/>
                  </a:cubicBezTo>
                  <a:cubicBezTo>
                    <a:pt x="2212103" y="292090"/>
                    <a:pt x="2240253" y="255062"/>
                    <a:pt x="2296240" y="255062"/>
                  </a:cubicBezTo>
                  <a:cubicBezTo>
                    <a:pt x="2352226" y="255062"/>
                    <a:pt x="2380428" y="292090"/>
                    <a:pt x="2405078" y="324679"/>
                  </a:cubicBezTo>
                  <a:cubicBezTo>
                    <a:pt x="2428529" y="355075"/>
                    <a:pt x="2448426" y="381658"/>
                    <a:pt x="2488954" y="381658"/>
                  </a:cubicBezTo>
                  <a:cubicBezTo>
                    <a:pt x="2529482" y="381658"/>
                    <a:pt x="2549380" y="355075"/>
                    <a:pt x="2572516" y="324679"/>
                  </a:cubicBezTo>
                  <a:cubicBezTo>
                    <a:pt x="2597532" y="292090"/>
                    <a:pt x="2625683" y="255062"/>
                    <a:pt x="2681722" y="255062"/>
                  </a:cubicBezTo>
                  <a:cubicBezTo>
                    <a:pt x="2737760" y="255062"/>
                    <a:pt x="2765284" y="292090"/>
                    <a:pt x="2790560" y="324679"/>
                  </a:cubicBezTo>
                  <a:cubicBezTo>
                    <a:pt x="2813645" y="355075"/>
                    <a:pt x="2833908" y="381658"/>
                    <a:pt x="2874122" y="381658"/>
                  </a:cubicBezTo>
                  <a:cubicBezTo>
                    <a:pt x="2914336" y="381658"/>
                    <a:pt x="2934548" y="355075"/>
                    <a:pt x="2957998" y="324679"/>
                  </a:cubicBezTo>
                  <a:cubicBezTo>
                    <a:pt x="2980455" y="294962"/>
                    <a:pt x="3005784" y="261747"/>
                    <a:pt x="3052266" y="256054"/>
                  </a:cubicBezTo>
                  <a:lnTo>
                    <a:pt x="3052266" y="97809"/>
                  </a:lnTo>
                  <a:cubicBezTo>
                    <a:pt x="3052319" y="43786"/>
                    <a:pt x="3008553" y="-53"/>
                    <a:pt x="2954551" y="-16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86A418D-86C2-C302-3349-1AC20F98EC19}"/>
                </a:ext>
              </a:extLst>
            </p:cNvPr>
            <p:cNvSpPr/>
            <p:nvPr/>
          </p:nvSpPr>
          <p:spPr>
            <a:xfrm>
              <a:off x="7272864" y="2009252"/>
              <a:ext cx="209365" cy="214886"/>
            </a:xfrm>
            <a:custGeom>
              <a:avLst/>
              <a:gdLst>
                <a:gd name="connsiteX0" fmla="*/ 214137 w 219767"/>
                <a:gd name="connsiteY0" fmla="*/ 72374 h 225562"/>
                <a:gd name="connsiteX1" fmla="*/ 154494 w 219767"/>
                <a:gd name="connsiteY1" fmla="*/ 72374 h 225562"/>
                <a:gd name="connsiteX2" fmla="*/ 110990 w 219767"/>
                <a:gd name="connsiteY2" fmla="*/ 49656 h 225562"/>
                <a:gd name="connsiteX3" fmla="*/ 53541 w 219767"/>
                <a:gd name="connsiteY3" fmla="*/ 112745 h 225562"/>
                <a:gd name="connsiteX4" fmla="*/ 115638 w 219767"/>
                <a:gd name="connsiteY4" fmla="*/ 177715 h 225562"/>
                <a:gd name="connsiteX5" fmla="*/ 169275 w 219767"/>
                <a:gd name="connsiteY5" fmla="*/ 138597 h 225562"/>
                <a:gd name="connsiteX6" fmla="*/ 100858 w 219767"/>
                <a:gd name="connsiteY6" fmla="*/ 138597 h 225562"/>
                <a:gd name="connsiteX7" fmla="*/ 100858 w 219767"/>
                <a:gd name="connsiteY7" fmla="*/ 98853 h 225562"/>
                <a:gd name="connsiteX8" fmla="*/ 218158 w 219767"/>
                <a:gd name="connsiteY8" fmla="*/ 98853 h 225562"/>
                <a:gd name="connsiteX9" fmla="*/ 218158 w 219767"/>
                <a:gd name="connsiteY9" fmla="*/ 148990 h 225562"/>
                <a:gd name="connsiteX10" fmla="*/ 111304 w 219767"/>
                <a:gd name="connsiteY10" fmla="*/ 225345 h 225562"/>
                <a:gd name="connsiteX11" fmla="*/ -1609 w 219767"/>
                <a:gd name="connsiteY11" fmla="*/ 112745 h 225562"/>
                <a:gd name="connsiteX12" fmla="*/ 110990 w 219767"/>
                <a:gd name="connsiteY12" fmla="*/ -168 h 225562"/>
                <a:gd name="connsiteX13" fmla="*/ 214137 w 219767"/>
                <a:gd name="connsiteY13" fmla="*/ 72374 h 22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767" h="225562">
                  <a:moveTo>
                    <a:pt x="214137" y="72374"/>
                  </a:moveTo>
                  <a:lnTo>
                    <a:pt x="154494" y="72374"/>
                  </a:lnTo>
                  <a:cubicBezTo>
                    <a:pt x="146295" y="57542"/>
                    <a:pt x="131149" y="49656"/>
                    <a:pt x="110990" y="49656"/>
                  </a:cubicBezTo>
                  <a:cubicBezTo>
                    <a:pt x="76312" y="49656"/>
                    <a:pt x="53541" y="74255"/>
                    <a:pt x="53541" y="112745"/>
                  </a:cubicBezTo>
                  <a:cubicBezTo>
                    <a:pt x="53541" y="153743"/>
                    <a:pt x="76886" y="177715"/>
                    <a:pt x="115638" y="177715"/>
                  </a:cubicBezTo>
                  <a:cubicBezTo>
                    <a:pt x="142483" y="177715"/>
                    <a:pt x="161075" y="163509"/>
                    <a:pt x="169275" y="138597"/>
                  </a:cubicBezTo>
                  <a:lnTo>
                    <a:pt x="100858" y="138597"/>
                  </a:lnTo>
                  <a:lnTo>
                    <a:pt x="100858" y="98853"/>
                  </a:lnTo>
                  <a:lnTo>
                    <a:pt x="218158" y="98853"/>
                  </a:lnTo>
                  <a:lnTo>
                    <a:pt x="218158" y="148990"/>
                  </a:lnTo>
                  <a:cubicBezTo>
                    <a:pt x="203744" y="195571"/>
                    <a:pt x="160031" y="226813"/>
                    <a:pt x="111304" y="225345"/>
                  </a:cubicBezTo>
                  <a:cubicBezTo>
                    <a:pt x="45081" y="225345"/>
                    <a:pt x="-1609" y="178968"/>
                    <a:pt x="-1609" y="112745"/>
                  </a:cubicBezTo>
                  <a:cubicBezTo>
                    <a:pt x="-1609" y="46523"/>
                    <a:pt x="44767" y="-168"/>
                    <a:pt x="110990" y="-168"/>
                  </a:cubicBezTo>
                  <a:cubicBezTo>
                    <a:pt x="163895" y="-168"/>
                    <a:pt x="202438" y="26885"/>
                    <a:pt x="214137" y="72374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68DF7D7-E439-4FF6-2552-48D5B981698A}"/>
                </a:ext>
              </a:extLst>
            </p:cNvPr>
            <p:cNvSpPr/>
            <p:nvPr/>
          </p:nvSpPr>
          <p:spPr>
            <a:xfrm>
              <a:off x="7501783" y="2008655"/>
              <a:ext cx="216363" cy="216057"/>
            </a:xfrm>
            <a:custGeom>
              <a:avLst/>
              <a:gdLst>
                <a:gd name="connsiteX0" fmla="*/ 112244 w 227112"/>
                <a:gd name="connsiteY0" fmla="*/ 226598 h 226791"/>
                <a:gd name="connsiteX1" fmla="*/ -1609 w 227112"/>
                <a:gd name="connsiteY1" fmla="*/ 113059 h 226791"/>
                <a:gd name="connsiteX2" fmla="*/ 112244 w 227112"/>
                <a:gd name="connsiteY2" fmla="*/ -168 h 226791"/>
                <a:gd name="connsiteX3" fmla="*/ 225471 w 227112"/>
                <a:gd name="connsiteY3" fmla="*/ 113059 h 226791"/>
                <a:gd name="connsiteX4" fmla="*/ 117310 w 227112"/>
                <a:gd name="connsiteY4" fmla="*/ 226593 h 226791"/>
                <a:gd name="connsiteX5" fmla="*/ 112244 w 227112"/>
                <a:gd name="connsiteY5" fmla="*/ 226598 h 226791"/>
                <a:gd name="connsiteX6" fmla="*/ 112244 w 227112"/>
                <a:gd name="connsiteY6" fmla="*/ 177401 h 226791"/>
                <a:gd name="connsiteX7" fmla="*/ 170581 w 227112"/>
                <a:gd name="connsiteY7" fmla="*/ 113059 h 226791"/>
                <a:gd name="connsiteX8" fmla="*/ 112244 w 227112"/>
                <a:gd name="connsiteY8" fmla="*/ 48716 h 226791"/>
                <a:gd name="connsiteX9" fmla="*/ 53594 w 227112"/>
                <a:gd name="connsiteY9" fmla="*/ 113059 h 226791"/>
                <a:gd name="connsiteX10" fmla="*/ 112244 w 227112"/>
                <a:gd name="connsiteY10" fmla="*/ 177401 h 22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7112" h="226791">
                  <a:moveTo>
                    <a:pt x="112244" y="226598"/>
                  </a:moveTo>
                  <a:cubicBezTo>
                    <a:pt x="49573" y="226598"/>
                    <a:pt x="-1609" y="179595"/>
                    <a:pt x="-1609" y="113059"/>
                  </a:cubicBezTo>
                  <a:cubicBezTo>
                    <a:pt x="-1609" y="46523"/>
                    <a:pt x="49468" y="-168"/>
                    <a:pt x="112244" y="-168"/>
                  </a:cubicBezTo>
                  <a:cubicBezTo>
                    <a:pt x="175020" y="-168"/>
                    <a:pt x="225471" y="46470"/>
                    <a:pt x="225471" y="113059"/>
                  </a:cubicBezTo>
                  <a:cubicBezTo>
                    <a:pt x="226933" y="174278"/>
                    <a:pt x="178519" y="225105"/>
                    <a:pt x="117310" y="226593"/>
                  </a:cubicBezTo>
                  <a:cubicBezTo>
                    <a:pt x="115639" y="226630"/>
                    <a:pt x="113915" y="226635"/>
                    <a:pt x="112244" y="226598"/>
                  </a:cubicBezTo>
                  <a:close/>
                  <a:moveTo>
                    <a:pt x="112244" y="177401"/>
                  </a:moveTo>
                  <a:cubicBezTo>
                    <a:pt x="147549" y="177401"/>
                    <a:pt x="170581" y="151810"/>
                    <a:pt x="170581" y="113059"/>
                  </a:cubicBezTo>
                  <a:cubicBezTo>
                    <a:pt x="170581" y="74307"/>
                    <a:pt x="147549" y="48716"/>
                    <a:pt x="112244" y="48716"/>
                  </a:cubicBezTo>
                  <a:cubicBezTo>
                    <a:pt x="76939" y="48716"/>
                    <a:pt x="53594" y="73628"/>
                    <a:pt x="53594" y="113059"/>
                  </a:cubicBezTo>
                  <a:cubicBezTo>
                    <a:pt x="53594" y="152489"/>
                    <a:pt x="76260" y="177401"/>
                    <a:pt x="112244" y="177401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2828E6E-C56B-9C59-E943-33A234AA2E4D}"/>
                </a:ext>
              </a:extLst>
            </p:cNvPr>
            <p:cNvSpPr/>
            <p:nvPr/>
          </p:nvSpPr>
          <p:spPr>
            <a:xfrm>
              <a:off x="7732793" y="2011640"/>
              <a:ext cx="212301" cy="210908"/>
            </a:xfrm>
            <a:custGeom>
              <a:avLst/>
              <a:gdLst>
                <a:gd name="connsiteX0" fmla="*/ 150735 w 222849"/>
                <a:gd name="connsiteY0" fmla="*/ 182154 h 221386"/>
                <a:gd name="connsiteX1" fmla="*/ 68113 w 222849"/>
                <a:gd name="connsiteY1" fmla="*/ 182154 h 221386"/>
                <a:gd name="connsiteX2" fmla="*/ 54848 w 222849"/>
                <a:gd name="connsiteY2" fmla="*/ 221219 h 221386"/>
                <a:gd name="connsiteX3" fmla="*/ -1609 w 222849"/>
                <a:gd name="connsiteY3" fmla="*/ 221219 h 221386"/>
                <a:gd name="connsiteX4" fmla="*/ 78506 w 222849"/>
                <a:gd name="connsiteY4" fmla="*/ -168 h 221386"/>
                <a:gd name="connsiteX5" fmla="*/ 141177 w 222849"/>
                <a:gd name="connsiteY5" fmla="*/ -168 h 221386"/>
                <a:gd name="connsiteX6" fmla="*/ 221240 w 222849"/>
                <a:gd name="connsiteY6" fmla="*/ 221219 h 221386"/>
                <a:gd name="connsiteX7" fmla="*/ 164157 w 222849"/>
                <a:gd name="connsiteY7" fmla="*/ 221219 h 221386"/>
                <a:gd name="connsiteX8" fmla="*/ 109371 w 222849"/>
                <a:gd name="connsiteY8" fmla="*/ 59475 h 221386"/>
                <a:gd name="connsiteX9" fmla="*/ 82214 w 222849"/>
                <a:gd name="connsiteY9" fmla="*/ 140530 h 221386"/>
                <a:gd name="connsiteX10" fmla="*/ 136790 w 222849"/>
                <a:gd name="connsiteY10" fmla="*/ 140530 h 22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849" h="221386">
                  <a:moveTo>
                    <a:pt x="150735" y="182154"/>
                  </a:moveTo>
                  <a:lnTo>
                    <a:pt x="68113" y="182154"/>
                  </a:lnTo>
                  <a:lnTo>
                    <a:pt x="54848" y="221219"/>
                  </a:lnTo>
                  <a:lnTo>
                    <a:pt x="-1609" y="221219"/>
                  </a:lnTo>
                  <a:lnTo>
                    <a:pt x="78506" y="-168"/>
                  </a:lnTo>
                  <a:lnTo>
                    <a:pt x="141177" y="-168"/>
                  </a:lnTo>
                  <a:lnTo>
                    <a:pt x="221240" y="221219"/>
                  </a:lnTo>
                  <a:lnTo>
                    <a:pt x="164157" y="221219"/>
                  </a:lnTo>
                  <a:close/>
                  <a:moveTo>
                    <a:pt x="109371" y="59475"/>
                  </a:moveTo>
                  <a:lnTo>
                    <a:pt x="82214" y="140530"/>
                  </a:lnTo>
                  <a:lnTo>
                    <a:pt x="136790" y="140530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1D27D33-A7B3-4B89-7F3F-10D9F6354F3A}"/>
                </a:ext>
              </a:extLst>
            </p:cNvPr>
            <p:cNvSpPr/>
            <p:nvPr/>
          </p:nvSpPr>
          <p:spPr>
            <a:xfrm>
              <a:off x="7967882" y="2011640"/>
              <a:ext cx="118813" cy="211057"/>
            </a:xfrm>
            <a:custGeom>
              <a:avLst/>
              <a:gdLst>
                <a:gd name="connsiteX0" fmla="*/ 52445 w 124716"/>
                <a:gd name="connsiteY0" fmla="*/ -168 h 221543"/>
                <a:gd name="connsiteX1" fmla="*/ 52445 w 124716"/>
                <a:gd name="connsiteY1" fmla="*/ 179595 h 221543"/>
                <a:gd name="connsiteX2" fmla="*/ 123107 w 124716"/>
                <a:gd name="connsiteY2" fmla="*/ 179595 h 221543"/>
                <a:gd name="connsiteX3" fmla="*/ 123107 w 124716"/>
                <a:gd name="connsiteY3" fmla="*/ 221376 h 221543"/>
                <a:gd name="connsiteX4" fmla="*/ -1609 w 124716"/>
                <a:gd name="connsiteY4" fmla="*/ 221376 h 221543"/>
                <a:gd name="connsiteX5" fmla="*/ -1609 w 124716"/>
                <a:gd name="connsiteY5" fmla="*/ -168 h 22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716" h="221543">
                  <a:moveTo>
                    <a:pt x="52445" y="-168"/>
                  </a:moveTo>
                  <a:lnTo>
                    <a:pt x="52445" y="179595"/>
                  </a:lnTo>
                  <a:lnTo>
                    <a:pt x="123107" y="179595"/>
                  </a:lnTo>
                  <a:lnTo>
                    <a:pt x="123107" y="221376"/>
                  </a:lnTo>
                  <a:lnTo>
                    <a:pt x="-1609" y="221376"/>
                  </a:lnTo>
                  <a:lnTo>
                    <a:pt x="-1609" y="-168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5E6D694-27F3-8C87-0E09-11CA1DB465D0}"/>
                </a:ext>
              </a:extLst>
            </p:cNvPr>
            <p:cNvSpPr/>
            <p:nvPr/>
          </p:nvSpPr>
          <p:spPr>
            <a:xfrm>
              <a:off x="10249858" y="2477043"/>
              <a:ext cx="718858" cy="700874"/>
            </a:xfrm>
            <a:custGeom>
              <a:avLst/>
              <a:gdLst>
                <a:gd name="connsiteX0" fmla="*/ 542331 w 754573"/>
                <a:gd name="connsiteY0" fmla="*/ 717054 h 735695"/>
                <a:gd name="connsiteX1" fmla="*/ 538257 w 754573"/>
                <a:gd name="connsiteY1" fmla="*/ 618816 h 735695"/>
                <a:gd name="connsiteX2" fmla="*/ 519455 w 754573"/>
                <a:gd name="connsiteY2" fmla="*/ 214434 h 735695"/>
                <a:gd name="connsiteX3" fmla="*/ 116949 w 754573"/>
                <a:gd name="connsiteY3" fmla="*/ 231193 h 735695"/>
                <a:gd name="connsiteX4" fmla="*/ 18554 w 754573"/>
                <a:gd name="connsiteY4" fmla="*/ 230807 h 735695"/>
                <a:gd name="connsiteX5" fmla="*/ 14585 w 754573"/>
                <a:gd name="connsiteY5" fmla="*/ 137186 h 735695"/>
                <a:gd name="connsiteX6" fmla="*/ 615605 w 754573"/>
                <a:gd name="connsiteY6" fmla="*/ 112170 h 735695"/>
                <a:gd name="connsiteX7" fmla="*/ 640621 w 754573"/>
                <a:gd name="connsiteY7" fmla="*/ 713189 h 735695"/>
                <a:gd name="connsiteX8" fmla="*/ 542331 w 754573"/>
                <a:gd name="connsiteY8" fmla="*/ 717054 h 735695"/>
                <a:gd name="connsiteX9" fmla="*/ 532930 w 754573"/>
                <a:gd name="connsiteY9" fmla="*/ 201894 h 735695"/>
                <a:gd name="connsiteX10" fmla="*/ 550739 w 754573"/>
                <a:gd name="connsiteY10" fmla="*/ 630149 h 735695"/>
                <a:gd name="connsiteX11" fmla="*/ 553873 w 754573"/>
                <a:gd name="connsiteY11" fmla="*/ 704467 h 735695"/>
                <a:gd name="connsiteX12" fmla="*/ 628191 w 754573"/>
                <a:gd name="connsiteY12" fmla="*/ 701333 h 735695"/>
                <a:gd name="connsiteX13" fmla="*/ 594557 w 754573"/>
                <a:gd name="connsiteY13" fmla="*/ 124735 h 735695"/>
                <a:gd name="connsiteX14" fmla="*/ 27066 w 754573"/>
                <a:gd name="connsiteY14" fmla="*/ 148467 h 735695"/>
                <a:gd name="connsiteX15" fmla="*/ 30253 w 754573"/>
                <a:gd name="connsiteY15" fmla="*/ 222889 h 735695"/>
                <a:gd name="connsiteX16" fmla="*/ 104675 w 754573"/>
                <a:gd name="connsiteY16" fmla="*/ 219703 h 735695"/>
                <a:gd name="connsiteX17" fmla="*/ 532930 w 754573"/>
                <a:gd name="connsiteY17" fmla="*/ 201894 h 73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573" h="735695">
                  <a:moveTo>
                    <a:pt x="542331" y="717054"/>
                  </a:moveTo>
                  <a:cubicBezTo>
                    <a:pt x="514076" y="691040"/>
                    <a:pt x="512301" y="647076"/>
                    <a:pt x="538257" y="618816"/>
                  </a:cubicBezTo>
                  <a:cubicBezTo>
                    <a:pt x="644746" y="501949"/>
                    <a:pt x="636286" y="320902"/>
                    <a:pt x="519455" y="214434"/>
                  </a:cubicBezTo>
                  <a:cubicBezTo>
                    <a:pt x="403357" y="108697"/>
                    <a:pt x="223803" y="116175"/>
                    <a:pt x="116949" y="231193"/>
                  </a:cubicBezTo>
                  <a:cubicBezTo>
                    <a:pt x="89686" y="258252"/>
                    <a:pt x="45607" y="258079"/>
                    <a:pt x="18554" y="230807"/>
                  </a:cubicBezTo>
                  <a:cubicBezTo>
                    <a:pt x="-6724" y="205310"/>
                    <a:pt x="-8446" y="164741"/>
                    <a:pt x="14585" y="137186"/>
                  </a:cubicBezTo>
                  <a:cubicBezTo>
                    <a:pt x="173666" y="-35688"/>
                    <a:pt x="442735" y="-46890"/>
                    <a:pt x="615605" y="112170"/>
                  </a:cubicBezTo>
                  <a:cubicBezTo>
                    <a:pt x="788473" y="271230"/>
                    <a:pt x="799702" y="540315"/>
                    <a:pt x="640621" y="713189"/>
                  </a:cubicBezTo>
                  <a:cubicBezTo>
                    <a:pt x="614559" y="741391"/>
                    <a:pt x="570533" y="743125"/>
                    <a:pt x="542331" y="717054"/>
                  </a:cubicBezTo>
                  <a:close/>
                  <a:moveTo>
                    <a:pt x="532930" y="201894"/>
                  </a:moveTo>
                  <a:cubicBezTo>
                    <a:pt x="655871" y="315335"/>
                    <a:pt x="663862" y="506890"/>
                    <a:pt x="550739" y="630149"/>
                  </a:cubicBezTo>
                  <a:cubicBezTo>
                    <a:pt x="531102" y="651536"/>
                    <a:pt x="532460" y="684809"/>
                    <a:pt x="553873" y="704467"/>
                  </a:cubicBezTo>
                  <a:cubicBezTo>
                    <a:pt x="575286" y="724125"/>
                    <a:pt x="608554" y="722720"/>
                    <a:pt x="628191" y="701333"/>
                  </a:cubicBezTo>
                  <a:cubicBezTo>
                    <a:pt x="778132" y="532826"/>
                    <a:pt x="763091" y="274677"/>
                    <a:pt x="594557" y="124735"/>
                  </a:cubicBezTo>
                  <a:cubicBezTo>
                    <a:pt x="429992" y="-21733"/>
                    <a:pt x="178888" y="-11231"/>
                    <a:pt x="27066" y="148467"/>
                  </a:cubicBezTo>
                  <a:cubicBezTo>
                    <a:pt x="7378" y="169900"/>
                    <a:pt x="8839" y="203216"/>
                    <a:pt x="30253" y="222889"/>
                  </a:cubicBezTo>
                  <a:cubicBezTo>
                    <a:pt x="51666" y="242563"/>
                    <a:pt x="84986" y="241132"/>
                    <a:pt x="104675" y="219703"/>
                  </a:cubicBezTo>
                  <a:cubicBezTo>
                    <a:pt x="218110" y="96742"/>
                    <a:pt x="409676" y="88778"/>
                    <a:pt x="532930" y="20189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E8CA290-45AB-8CEA-98D1-19F9D4251E56}"/>
                </a:ext>
              </a:extLst>
            </p:cNvPr>
            <p:cNvSpPr/>
            <p:nvPr/>
          </p:nvSpPr>
          <p:spPr>
            <a:xfrm>
              <a:off x="7332619" y="5568226"/>
              <a:ext cx="1710452" cy="187374"/>
            </a:xfrm>
            <a:custGeom>
              <a:avLst/>
              <a:gdLst>
                <a:gd name="connsiteX0" fmla="*/ 0 w 1795432"/>
                <a:gd name="connsiteY0" fmla="*/ 196684 h 196683"/>
                <a:gd name="connsiteX1" fmla="*/ 1795433 w 1795432"/>
                <a:gd name="connsiteY1" fmla="*/ 196684 h 196683"/>
                <a:gd name="connsiteX2" fmla="*/ 1539890 w 1795432"/>
                <a:gd name="connsiteY2" fmla="*/ 574 h 196683"/>
                <a:gd name="connsiteX3" fmla="*/ 748141 w 1795432"/>
                <a:gd name="connsiteY3" fmla="*/ 0 h 196683"/>
                <a:gd name="connsiteX4" fmla="*/ 0 w 1795432"/>
                <a:gd name="connsiteY4" fmla="*/ 196684 h 19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432" h="196683">
                  <a:moveTo>
                    <a:pt x="0" y="196684"/>
                  </a:moveTo>
                  <a:lnTo>
                    <a:pt x="1795433" y="196684"/>
                  </a:lnTo>
                  <a:lnTo>
                    <a:pt x="1539890" y="574"/>
                  </a:lnTo>
                  <a:lnTo>
                    <a:pt x="748141" y="0"/>
                  </a:lnTo>
                  <a:lnTo>
                    <a:pt x="0" y="19668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F974CC1-5799-B427-DF78-D094B0AD4D41}"/>
                </a:ext>
              </a:extLst>
            </p:cNvPr>
            <p:cNvSpPr/>
            <p:nvPr/>
          </p:nvSpPr>
          <p:spPr>
            <a:xfrm>
              <a:off x="9618769" y="2964086"/>
              <a:ext cx="1939208" cy="2776145"/>
            </a:xfrm>
            <a:custGeom>
              <a:avLst/>
              <a:gdLst>
                <a:gd name="connsiteX0" fmla="*/ 445874 w 2035553"/>
                <a:gd name="connsiteY0" fmla="*/ -168 h 2914071"/>
                <a:gd name="connsiteX1" fmla="*/ 1960435 w 2035553"/>
                <a:gd name="connsiteY1" fmla="*/ 188160 h 2914071"/>
                <a:gd name="connsiteX2" fmla="*/ 1772420 w 2035553"/>
                <a:gd name="connsiteY2" fmla="*/ 2913898 h 2914071"/>
                <a:gd name="connsiteX3" fmla="*/ 44308 w 2035553"/>
                <a:gd name="connsiteY3" fmla="*/ 2913898 h 2914071"/>
                <a:gd name="connsiteX4" fmla="*/ 445874 w 2035553"/>
                <a:gd name="connsiteY4" fmla="*/ -168 h 291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5553" h="2914071">
                  <a:moveTo>
                    <a:pt x="445874" y="-168"/>
                  </a:moveTo>
                  <a:cubicBezTo>
                    <a:pt x="445874" y="-168"/>
                    <a:pt x="1726670" y="8972"/>
                    <a:pt x="1960435" y="188160"/>
                  </a:cubicBezTo>
                  <a:cubicBezTo>
                    <a:pt x="2194199" y="367348"/>
                    <a:pt x="1797958" y="2918233"/>
                    <a:pt x="1772420" y="2913898"/>
                  </a:cubicBezTo>
                  <a:cubicBezTo>
                    <a:pt x="1746882" y="2909564"/>
                    <a:pt x="44308" y="2913898"/>
                    <a:pt x="44308" y="2913898"/>
                  </a:cubicBezTo>
                  <a:cubicBezTo>
                    <a:pt x="44308" y="2913898"/>
                    <a:pt x="-201888" y="249735"/>
                    <a:pt x="445874" y="-168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8F4E083-05DE-7617-FEC7-35F43A0F3E1A}"/>
                </a:ext>
              </a:extLst>
            </p:cNvPr>
            <p:cNvSpPr/>
            <p:nvPr/>
          </p:nvSpPr>
          <p:spPr>
            <a:xfrm>
              <a:off x="11238716" y="3404967"/>
              <a:ext cx="130666" cy="273590"/>
            </a:xfrm>
            <a:custGeom>
              <a:avLst/>
              <a:gdLst>
                <a:gd name="connsiteX0" fmla="*/ -239 w 137158"/>
                <a:gd name="connsiteY0" fmla="*/ 42962 h 287183"/>
                <a:gd name="connsiteX1" fmla="*/ 135549 w 137158"/>
                <a:gd name="connsiteY1" fmla="*/ 86780 h 287183"/>
                <a:gd name="connsiteX2" fmla="*/ 55435 w 137158"/>
                <a:gd name="connsiteY2" fmla="*/ 287015 h 287183"/>
                <a:gd name="connsiteX3" fmla="*/ 89434 w 137158"/>
                <a:gd name="connsiteY3" fmla="*/ 86780 h 287183"/>
                <a:gd name="connsiteX4" fmla="*/ -239 w 137158"/>
                <a:gd name="connsiteY4" fmla="*/ 42962 h 28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8" h="287183">
                  <a:moveTo>
                    <a:pt x="-239" y="42962"/>
                  </a:moveTo>
                  <a:cubicBezTo>
                    <a:pt x="20078" y="-23208"/>
                    <a:pt x="135811" y="-16732"/>
                    <a:pt x="135549" y="86780"/>
                  </a:cubicBezTo>
                  <a:cubicBezTo>
                    <a:pt x="135289" y="190292"/>
                    <a:pt x="55435" y="287015"/>
                    <a:pt x="55435" y="287015"/>
                  </a:cubicBezTo>
                  <a:cubicBezTo>
                    <a:pt x="55435" y="287015"/>
                    <a:pt x="109436" y="115139"/>
                    <a:pt x="89434" y="86780"/>
                  </a:cubicBezTo>
                  <a:cubicBezTo>
                    <a:pt x="69431" y="58421"/>
                    <a:pt x="-13191" y="85422"/>
                    <a:pt x="-239" y="42962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A7B684F-2AFC-A1D6-67FC-8EEC14432523}"/>
                </a:ext>
              </a:extLst>
            </p:cNvPr>
            <p:cNvSpPr/>
            <p:nvPr/>
          </p:nvSpPr>
          <p:spPr>
            <a:xfrm>
              <a:off x="11043069" y="3780853"/>
              <a:ext cx="55054" cy="922965"/>
            </a:xfrm>
            <a:custGeom>
              <a:avLst/>
              <a:gdLst>
                <a:gd name="connsiteX0" fmla="*/ 51897 w 57789"/>
                <a:gd name="connsiteY0" fmla="*/ -168 h 968820"/>
                <a:gd name="connsiteX1" fmla="*/ 27246 w 57789"/>
                <a:gd name="connsiteY1" fmla="*/ 966435 h 968820"/>
                <a:gd name="connsiteX2" fmla="*/ 51897 w 57789"/>
                <a:gd name="connsiteY2" fmla="*/ -168 h 96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789" h="968820">
                  <a:moveTo>
                    <a:pt x="51897" y="-168"/>
                  </a:moveTo>
                  <a:cubicBezTo>
                    <a:pt x="51897" y="-168"/>
                    <a:pt x="71377" y="1022421"/>
                    <a:pt x="27246" y="966435"/>
                  </a:cubicBezTo>
                  <a:cubicBezTo>
                    <a:pt x="-16886" y="910448"/>
                    <a:pt x="-11715" y="88356"/>
                    <a:pt x="51897" y="-16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7088EFE-D48A-A058-A6BB-B710163C6046}"/>
                </a:ext>
              </a:extLst>
            </p:cNvPr>
            <p:cNvSpPr/>
            <p:nvPr/>
          </p:nvSpPr>
          <p:spPr>
            <a:xfrm>
              <a:off x="10323034" y="3067858"/>
              <a:ext cx="1234765" cy="2672373"/>
            </a:xfrm>
            <a:custGeom>
              <a:avLst/>
              <a:gdLst>
                <a:gd name="connsiteX0" fmla="*/ 1033167 w 1296111"/>
                <a:gd name="connsiteY0" fmla="*/ 2804971 h 2805143"/>
                <a:gd name="connsiteX1" fmla="*/ 786869 w 1296111"/>
                <a:gd name="connsiteY1" fmla="*/ 2803091 h 2805143"/>
                <a:gd name="connsiteX2" fmla="*/ 1076567 w 1296111"/>
                <a:gd name="connsiteY2" fmla="*/ 245364 h 2805143"/>
                <a:gd name="connsiteX3" fmla="*/ 817211 w 1296111"/>
                <a:gd name="connsiteY3" fmla="*/ 528221 h 2805143"/>
                <a:gd name="connsiteX4" fmla="*/ 304193 w 1296111"/>
                <a:gd name="connsiteY4" fmla="*/ 440638 h 2805143"/>
                <a:gd name="connsiteX5" fmla="*/ 62334 w 1296111"/>
                <a:gd name="connsiteY5" fmla="*/ 14315 h 2805143"/>
                <a:gd name="connsiteX6" fmla="*/ 1221077 w 1296111"/>
                <a:gd name="connsiteY6" fmla="*/ 79181 h 2805143"/>
                <a:gd name="connsiteX7" fmla="*/ 1033167 w 1296111"/>
                <a:gd name="connsiteY7" fmla="*/ 2804971 h 280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6111" h="2805143">
                  <a:moveTo>
                    <a:pt x="1033167" y="2804971"/>
                  </a:moveTo>
                  <a:cubicBezTo>
                    <a:pt x="1027318" y="2803979"/>
                    <a:pt x="931064" y="2803300"/>
                    <a:pt x="786869" y="2803091"/>
                  </a:cubicBezTo>
                  <a:cubicBezTo>
                    <a:pt x="902915" y="2189381"/>
                    <a:pt x="1251055" y="270589"/>
                    <a:pt x="1076567" y="245364"/>
                  </a:cubicBezTo>
                  <a:cubicBezTo>
                    <a:pt x="868864" y="215439"/>
                    <a:pt x="817211" y="528221"/>
                    <a:pt x="817211" y="528221"/>
                  </a:cubicBezTo>
                  <a:cubicBezTo>
                    <a:pt x="817211" y="528221"/>
                    <a:pt x="556080" y="612149"/>
                    <a:pt x="304193" y="440638"/>
                  </a:cubicBezTo>
                  <a:cubicBezTo>
                    <a:pt x="139473" y="328613"/>
                    <a:pt x="-123801" y="42152"/>
                    <a:pt x="62334" y="14315"/>
                  </a:cubicBezTo>
                  <a:cubicBezTo>
                    <a:pt x="392352" y="-34986"/>
                    <a:pt x="975143" y="55470"/>
                    <a:pt x="1221077" y="79181"/>
                  </a:cubicBezTo>
                  <a:cubicBezTo>
                    <a:pt x="1454632" y="258473"/>
                    <a:pt x="1058602" y="2809358"/>
                    <a:pt x="1033167" y="2804971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DD87B74-665F-5854-21E7-A1F57660840B}"/>
                </a:ext>
              </a:extLst>
            </p:cNvPr>
            <p:cNvSpPr/>
            <p:nvPr/>
          </p:nvSpPr>
          <p:spPr>
            <a:xfrm>
              <a:off x="5954931" y="5761173"/>
              <a:ext cx="5505518" cy="664596"/>
            </a:xfrm>
            <a:custGeom>
              <a:avLst/>
              <a:gdLst>
                <a:gd name="connsiteX0" fmla="*/ -209 w 5779046"/>
                <a:gd name="connsiteY0" fmla="*/ -168 h 697615"/>
                <a:gd name="connsiteX1" fmla="*/ 5766507 w 5779046"/>
                <a:gd name="connsiteY1" fmla="*/ -168 h 697615"/>
                <a:gd name="connsiteX2" fmla="*/ 5182669 w 5779046"/>
                <a:gd name="connsiteY2" fmla="*/ 278250 h 697615"/>
                <a:gd name="connsiteX3" fmla="*/ 3304875 w 5779046"/>
                <a:gd name="connsiteY3" fmla="*/ 372257 h 697615"/>
                <a:gd name="connsiteX4" fmla="*/ 1500773 w 5779046"/>
                <a:gd name="connsiteY4" fmla="*/ 546588 h 697615"/>
                <a:gd name="connsiteX5" fmla="*/ 169944 w 5779046"/>
                <a:gd name="connsiteY5" fmla="*/ 245086 h 697615"/>
                <a:gd name="connsiteX6" fmla="*/ -209 w 5779046"/>
                <a:gd name="connsiteY6" fmla="*/ -168 h 69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9046" h="697615">
                  <a:moveTo>
                    <a:pt x="-209" y="-168"/>
                  </a:moveTo>
                  <a:lnTo>
                    <a:pt x="5766507" y="-168"/>
                  </a:lnTo>
                  <a:cubicBezTo>
                    <a:pt x="5766507" y="-168"/>
                    <a:pt x="5906733" y="227904"/>
                    <a:pt x="5182669" y="278250"/>
                  </a:cubicBezTo>
                  <a:cubicBezTo>
                    <a:pt x="4458604" y="328596"/>
                    <a:pt x="3550757" y="86998"/>
                    <a:pt x="3304875" y="372257"/>
                  </a:cubicBezTo>
                  <a:cubicBezTo>
                    <a:pt x="3058994" y="657517"/>
                    <a:pt x="2102367" y="843599"/>
                    <a:pt x="1500773" y="546588"/>
                  </a:cubicBezTo>
                  <a:cubicBezTo>
                    <a:pt x="1019613" y="309011"/>
                    <a:pt x="584464" y="468249"/>
                    <a:pt x="169944" y="245086"/>
                  </a:cubicBezTo>
                  <a:cubicBezTo>
                    <a:pt x="-28567" y="138284"/>
                    <a:pt x="-209" y="-168"/>
                    <a:pt x="-209" y="-16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FA145A0-BD6E-BD68-28CC-3E43D3B28836}"/>
                </a:ext>
              </a:extLst>
            </p:cNvPr>
            <p:cNvSpPr/>
            <p:nvPr/>
          </p:nvSpPr>
          <p:spPr>
            <a:xfrm>
              <a:off x="9187024" y="6049004"/>
              <a:ext cx="769816" cy="237888"/>
            </a:xfrm>
            <a:custGeom>
              <a:avLst/>
              <a:gdLst>
                <a:gd name="connsiteX0" fmla="*/ -1257 w 808062"/>
                <a:gd name="connsiteY0" fmla="*/ 189358 h 249707"/>
                <a:gd name="connsiteX1" fmla="*/ 799162 w 808062"/>
                <a:gd name="connsiteY1" fmla="*/ 94202 h 249707"/>
                <a:gd name="connsiteX2" fmla="*/ -1257 w 808062"/>
                <a:gd name="connsiteY2" fmla="*/ 189358 h 24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062" h="249707">
                  <a:moveTo>
                    <a:pt x="-1257" y="189358"/>
                  </a:moveTo>
                  <a:cubicBezTo>
                    <a:pt x="39792" y="-65141"/>
                    <a:pt x="701342" y="-27590"/>
                    <a:pt x="799162" y="94202"/>
                  </a:cubicBezTo>
                  <a:cubicBezTo>
                    <a:pt x="896982" y="215993"/>
                    <a:pt x="-22199" y="319349"/>
                    <a:pt x="-1257" y="18935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E19F95C-24CD-402D-1E20-E3E3FBF7C432}"/>
                </a:ext>
              </a:extLst>
            </p:cNvPr>
            <p:cNvSpPr/>
            <p:nvPr/>
          </p:nvSpPr>
          <p:spPr>
            <a:xfrm>
              <a:off x="5929718" y="5735897"/>
              <a:ext cx="5544377" cy="50600"/>
            </a:xfrm>
            <a:custGeom>
              <a:avLst/>
              <a:gdLst>
                <a:gd name="connsiteX0" fmla="*/ 5793651 w 5819836"/>
                <a:gd name="connsiteY0" fmla="*/ 52947 h 53114"/>
                <a:gd name="connsiteX1" fmla="*/ 22968 w 5819836"/>
                <a:gd name="connsiteY1" fmla="*/ 52947 h 53114"/>
                <a:gd name="connsiteX2" fmla="*/ -1527 w 5819836"/>
                <a:gd name="connsiteY2" fmla="*/ 24327 h 53114"/>
                <a:gd name="connsiteX3" fmla="*/ 22968 w 5819836"/>
                <a:gd name="connsiteY3" fmla="*/ -168 h 53114"/>
                <a:gd name="connsiteX4" fmla="*/ 5793651 w 5819836"/>
                <a:gd name="connsiteY4" fmla="*/ -168 h 53114"/>
                <a:gd name="connsiteX5" fmla="*/ 5818145 w 5819836"/>
                <a:gd name="connsiteY5" fmla="*/ 28453 h 53114"/>
                <a:gd name="connsiteX6" fmla="*/ 5793651 w 5819836"/>
                <a:gd name="connsiteY6" fmla="*/ 52947 h 5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9836" h="53114">
                  <a:moveTo>
                    <a:pt x="5793651" y="52947"/>
                  </a:moveTo>
                  <a:lnTo>
                    <a:pt x="22968" y="52947"/>
                  </a:lnTo>
                  <a:cubicBezTo>
                    <a:pt x="8292" y="51798"/>
                    <a:pt x="-2676" y="39002"/>
                    <a:pt x="-1527" y="24327"/>
                  </a:cubicBezTo>
                  <a:cubicBezTo>
                    <a:pt x="-534" y="11270"/>
                    <a:pt x="9859" y="825"/>
                    <a:pt x="22968" y="-168"/>
                  </a:cubicBezTo>
                  <a:lnTo>
                    <a:pt x="5793651" y="-168"/>
                  </a:lnTo>
                  <a:cubicBezTo>
                    <a:pt x="5808327" y="982"/>
                    <a:pt x="5819294" y="13777"/>
                    <a:pt x="5818145" y="28453"/>
                  </a:cubicBezTo>
                  <a:cubicBezTo>
                    <a:pt x="5817153" y="41509"/>
                    <a:pt x="5806760" y="51955"/>
                    <a:pt x="5793651" y="52947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C58D61E-9D42-7E15-DE47-74E02747DED5}"/>
                </a:ext>
              </a:extLst>
            </p:cNvPr>
            <p:cNvSpPr/>
            <p:nvPr/>
          </p:nvSpPr>
          <p:spPr>
            <a:xfrm>
              <a:off x="6178717" y="4675285"/>
              <a:ext cx="669145" cy="1179973"/>
            </a:xfrm>
            <a:custGeom>
              <a:avLst/>
              <a:gdLst>
                <a:gd name="connsiteX0" fmla="*/ 152083 w 702390"/>
                <a:gd name="connsiteY0" fmla="*/ 0 h 1238597"/>
                <a:gd name="connsiteX1" fmla="*/ 702390 w 702390"/>
                <a:gd name="connsiteY1" fmla="*/ 12795 h 1238597"/>
                <a:gd name="connsiteX2" fmla="*/ 570989 w 702390"/>
                <a:gd name="connsiteY2" fmla="*/ 1238597 h 1238597"/>
                <a:gd name="connsiteX3" fmla="*/ 0 w 702390"/>
                <a:gd name="connsiteY3" fmla="*/ 1238597 h 1238597"/>
                <a:gd name="connsiteX4" fmla="*/ 152083 w 702390"/>
                <a:gd name="connsiteY4" fmla="*/ 0 h 123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390" h="1238597">
                  <a:moveTo>
                    <a:pt x="152083" y="0"/>
                  </a:moveTo>
                  <a:lnTo>
                    <a:pt x="702390" y="12795"/>
                  </a:lnTo>
                  <a:lnTo>
                    <a:pt x="570989" y="1238597"/>
                  </a:lnTo>
                  <a:lnTo>
                    <a:pt x="0" y="1238597"/>
                  </a:lnTo>
                  <a:lnTo>
                    <a:pt x="152083" y="0"/>
                  </a:ln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CC84E76-61AD-32F6-D9C5-25A6C0EA68D8}"/>
                </a:ext>
              </a:extLst>
            </p:cNvPr>
            <p:cNvSpPr/>
            <p:nvPr/>
          </p:nvSpPr>
          <p:spPr>
            <a:xfrm>
              <a:off x="6323602" y="4675285"/>
              <a:ext cx="1085887" cy="1226841"/>
            </a:xfrm>
            <a:custGeom>
              <a:avLst/>
              <a:gdLst>
                <a:gd name="connsiteX0" fmla="*/ 1139837 w 1139837"/>
                <a:gd name="connsiteY0" fmla="*/ 1287794 h 1287794"/>
                <a:gd name="connsiteX1" fmla="*/ 90926 w 1139837"/>
                <a:gd name="connsiteY1" fmla="*/ 1287794 h 1287794"/>
                <a:gd name="connsiteX2" fmla="*/ 0 w 1139837"/>
                <a:gd name="connsiteY2" fmla="*/ 0 h 1287794"/>
                <a:gd name="connsiteX3" fmla="*/ 1048755 w 1139837"/>
                <a:gd name="connsiteY3" fmla="*/ 0 h 1287794"/>
                <a:gd name="connsiteX4" fmla="*/ 1139837 w 1139837"/>
                <a:gd name="connsiteY4" fmla="*/ 1287794 h 12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837" h="1287794">
                  <a:moveTo>
                    <a:pt x="1139837" y="1287794"/>
                  </a:moveTo>
                  <a:lnTo>
                    <a:pt x="90926" y="1287794"/>
                  </a:lnTo>
                  <a:lnTo>
                    <a:pt x="0" y="0"/>
                  </a:lnTo>
                  <a:lnTo>
                    <a:pt x="1048755" y="0"/>
                  </a:lnTo>
                  <a:lnTo>
                    <a:pt x="1139837" y="1287794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34253C9-27EB-BB2E-4674-82D830307018}"/>
                </a:ext>
              </a:extLst>
            </p:cNvPr>
            <p:cNvSpPr/>
            <p:nvPr/>
          </p:nvSpPr>
          <p:spPr>
            <a:xfrm>
              <a:off x="6376490" y="4722203"/>
              <a:ext cx="980358" cy="1133054"/>
            </a:xfrm>
            <a:custGeom>
              <a:avLst/>
              <a:gdLst>
                <a:gd name="connsiteX0" fmla="*/ 84032 w 1029065"/>
                <a:gd name="connsiteY0" fmla="*/ 1189348 h 1189347"/>
                <a:gd name="connsiteX1" fmla="*/ 0 w 1029065"/>
                <a:gd name="connsiteY1" fmla="*/ 0 h 1189347"/>
                <a:gd name="connsiteX2" fmla="*/ 944825 w 1029065"/>
                <a:gd name="connsiteY2" fmla="*/ 0 h 1189347"/>
                <a:gd name="connsiteX3" fmla="*/ 1029065 w 1029065"/>
                <a:gd name="connsiteY3" fmla="*/ 1189348 h 1189347"/>
                <a:gd name="connsiteX4" fmla="*/ 84032 w 1029065"/>
                <a:gd name="connsiteY4" fmla="*/ 1189348 h 118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65" h="1189347">
                  <a:moveTo>
                    <a:pt x="84032" y="1189348"/>
                  </a:moveTo>
                  <a:lnTo>
                    <a:pt x="0" y="0"/>
                  </a:lnTo>
                  <a:lnTo>
                    <a:pt x="944825" y="0"/>
                  </a:lnTo>
                  <a:lnTo>
                    <a:pt x="1029065" y="1189348"/>
                  </a:lnTo>
                  <a:lnTo>
                    <a:pt x="84032" y="1189348"/>
                  </a:ln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9972F9F-4DE3-3079-4406-436AB399DA42}"/>
                </a:ext>
              </a:extLst>
            </p:cNvPr>
            <p:cNvSpPr/>
            <p:nvPr/>
          </p:nvSpPr>
          <p:spPr>
            <a:xfrm>
              <a:off x="6630188" y="4975901"/>
              <a:ext cx="472765" cy="625660"/>
            </a:xfrm>
            <a:custGeom>
              <a:avLst/>
              <a:gdLst>
                <a:gd name="connsiteX0" fmla="*/ 46429 w 496253"/>
                <a:gd name="connsiteY0" fmla="*/ 656745 h 656744"/>
                <a:gd name="connsiteX1" fmla="*/ 0 w 496253"/>
                <a:gd name="connsiteY1" fmla="*/ 0 h 656744"/>
                <a:gd name="connsiteX2" fmla="*/ 449824 w 496253"/>
                <a:gd name="connsiteY2" fmla="*/ 0 h 656744"/>
                <a:gd name="connsiteX3" fmla="*/ 496254 w 496253"/>
                <a:gd name="connsiteY3" fmla="*/ 656745 h 656744"/>
                <a:gd name="connsiteX4" fmla="*/ 46429 w 496253"/>
                <a:gd name="connsiteY4" fmla="*/ 656745 h 65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253" h="656744">
                  <a:moveTo>
                    <a:pt x="46429" y="656745"/>
                  </a:moveTo>
                  <a:lnTo>
                    <a:pt x="0" y="0"/>
                  </a:lnTo>
                  <a:lnTo>
                    <a:pt x="449824" y="0"/>
                  </a:lnTo>
                  <a:lnTo>
                    <a:pt x="496254" y="656745"/>
                  </a:lnTo>
                  <a:lnTo>
                    <a:pt x="46429" y="656745"/>
                  </a:lnTo>
                  <a:close/>
                </a:path>
              </a:pathLst>
            </a:custGeom>
            <a:solidFill>
              <a:srgbClr val="84ABEF">
                <a:alpha val="1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127E050-5702-85CD-46E8-A7E9A2E921DA}"/>
                </a:ext>
              </a:extLst>
            </p:cNvPr>
            <p:cNvSpPr/>
            <p:nvPr/>
          </p:nvSpPr>
          <p:spPr>
            <a:xfrm>
              <a:off x="6599339" y="5106307"/>
              <a:ext cx="125779" cy="134386"/>
            </a:xfrm>
            <a:custGeom>
              <a:avLst/>
              <a:gdLst>
                <a:gd name="connsiteX0" fmla="*/ -1609 w 132028"/>
                <a:gd name="connsiteY0" fmla="*/ -168 h 141063"/>
                <a:gd name="connsiteX1" fmla="*/ 37352 w 132028"/>
                <a:gd name="connsiteY1" fmla="*/ -168 h 141063"/>
                <a:gd name="connsiteX2" fmla="*/ 67956 w 132028"/>
                <a:gd name="connsiteY2" fmla="*/ 58900 h 141063"/>
                <a:gd name="connsiteX3" fmla="*/ 91823 w 132028"/>
                <a:gd name="connsiteY3" fmla="*/ -168 h 141063"/>
                <a:gd name="connsiteX4" fmla="*/ 130419 w 132028"/>
                <a:gd name="connsiteY4" fmla="*/ -168 h 141063"/>
                <a:gd name="connsiteX5" fmla="*/ 86758 w 132028"/>
                <a:gd name="connsiteY5" fmla="*/ 94257 h 141063"/>
                <a:gd name="connsiteX6" fmla="*/ 89369 w 132028"/>
                <a:gd name="connsiteY6" fmla="*/ 140895 h 141063"/>
                <a:gd name="connsiteX7" fmla="*/ 55004 w 132028"/>
                <a:gd name="connsiteY7" fmla="*/ 140895 h 141063"/>
                <a:gd name="connsiteX8" fmla="*/ 52393 w 132028"/>
                <a:gd name="connsiteY8" fmla="*/ 94257 h 14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28" h="141063">
                  <a:moveTo>
                    <a:pt x="-1609" y="-168"/>
                  </a:moveTo>
                  <a:lnTo>
                    <a:pt x="37352" y="-168"/>
                  </a:lnTo>
                  <a:lnTo>
                    <a:pt x="67956" y="58900"/>
                  </a:lnTo>
                  <a:lnTo>
                    <a:pt x="91823" y="-168"/>
                  </a:lnTo>
                  <a:lnTo>
                    <a:pt x="130419" y="-168"/>
                  </a:lnTo>
                  <a:lnTo>
                    <a:pt x="86758" y="94257"/>
                  </a:lnTo>
                  <a:lnTo>
                    <a:pt x="89369" y="140895"/>
                  </a:lnTo>
                  <a:lnTo>
                    <a:pt x="55004" y="140895"/>
                  </a:lnTo>
                  <a:lnTo>
                    <a:pt x="52393" y="94257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338CF0B-652B-BC55-819A-1376C290DCAB}"/>
                </a:ext>
              </a:extLst>
            </p:cNvPr>
            <p:cNvSpPr/>
            <p:nvPr/>
          </p:nvSpPr>
          <p:spPr>
            <a:xfrm>
              <a:off x="6736393" y="5104360"/>
              <a:ext cx="138273" cy="137714"/>
            </a:xfrm>
            <a:custGeom>
              <a:avLst/>
              <a:gdLst>
                <a:gd name="connsiteX0" fmla="*/ 75080 w 145143"/>
                <a:gd name="connsiteY0" fmla="*/ 144349 h 144556"/>
                <a:gd name="connsiteX1" fmla="*/ -1484 w 145143"/>
                <a:gd name="connsiteY1" fmla="*/ 72015 h 144556"/>
                <a:gd name="connsiteX2" fmla="*/ 67089 w 145143"/>
                <a:gd name="connsiteY2" fmla="*/ -161 h 144556"/>
                <a:gd name="connsiteX3" fmla="*/ 143235 w 145143"/>
                <a:gd name="connsiteY3" fmla="*/ 72015 h 144556"/>
                <a:gd name="connsiteX4" fmla="*/ 83541 w 145143"/>
                <a:gd name="connsiteY4" fmla="*/ 144098 h 144556"/>
                <a:gd name="connsiteX5" fmla="*/ 75080 w 145143"/>
                <a:gd name="connsiteY5" fmla="*/ 144349 h 144556"/>
                <a:gd name="connsiteX6" fmla="*/ 73356 w 145143"/>
                <a:gd name="connsiteY6" fmla="*/ 113013 h 144556"/>
                <a:gd name="connsiteX7" fmla="*/ 108244 w 145143"/>
                <a:gd name="connsiteY7" fmla="*/ 72015 h 144556"/>
                <a:gd name="connsiteX8" fmla="*/ 68813 w 145143"/>
                <a:gd name="connsiteY8" fmla="*/ 31018 h 144556"/>
                <a:gd name="connsiteX9" fmla="*/ 33664 w 145143"/>
                <a:gd name="connsiteY9" fmla="*/ 72015 h 144556"/>
                <a:gd name="connsiteX10" fmla="*/ 73356 w 145143"/>
                <a:gd name="connsiteY10" fmla="*/ 113013 h 1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143" h="144556">
                  <a:moveTo>
                    <a:pt x="75080" y="144349"/>
                  </a:moveTo>
                  <a:cubicBezTo>
                    <a:pt x="34239" y="144756"/>
                    <a:pt x="449" y="112799"/>
                    <a:pt x="-1484" y="72015"/>
                  </a:cubicBezTo>
                  <a:cubicBezTo>
                    <a:pt x="-3834" y="29608"/>
                    <a:pt x="27084" y="-161"/>
                    <a:pt x="67089" y="-161"/>
                  </a:cubicBezTo>
                  <a:cubicBezTo>
                    <a:pt x="107825" y="-704"/>
                    <a:pt x="141616" y="31300"/>
                    <a:pt x="143235" y="72015"/>
                  </a:cubicBezTo>
                  <a:cubicBezTo>
                    <a:pt x="146682" y="108402"/>
                    <a:pt x="119942" y="140672"/>
                    <a:pt x="83541" y="144098"/>
                  </a:cubicBezTo>
                  <a:cubicBezTo>
                    <a:pt x="80720" y="144365"/>
                    <a:pt x="77900" y="144448"/>
                    <a:pt x="75080" y="144349"/>
                  </a:cubicBezTo>
                  <a:close/>
                  <a:moveTo>
                    <a:pt x="73356" y="113013"/>
                  </a:moveTo>
                  <a:cubicBezTo>
                    <a:pt x="95866" y="113013"/>
                    <a:pt x="109602" y="96719"/>
                    <a:pt x="108244" y="72015"/>
                  </a:cubicBezTo>
                  <a:cubicBezTo>
                    <a:pt x="106886" y="47313"/>
                    <a:pt x="91322" y="31018"/>
                    <a:pt x="68813" y="31018"/>
                  </a:cubicBezTo>
                  <a:cubicBezTo>
                    <a:pt x="46303" y="31018"/>
                    <a:pt x="32254" y="46686"/>
                    <a:pt x="33664" y="72015"/>
                  </a:cubicBezTo>
                  <a:cubicBezTo>
                    <a:pt x="35075" y="97345"/>
                    <a:pt x="50429" y="113013"/>
                    <a:pt x="73356" y="113013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4806043-9A83-9A96-9ACB-C6364247488C}"/>
                </a:ext>
              </a:extLst>
            </p:cNvPr>
            <p:cNvSpPr/>
            <p:nvPr/>
          </p:nvSpPr>
          <p:spPr>
            <a:xfrm>
              <a:off x="6888213" y="5106307"/>
              <a:ext cx="117288" cy="135730"/>
            </a:xfrm>
            <a:custGeom>
              <a:avLst/>
              <a:gdLst>
                <a:gd name="connsiteX0" fmla="*/ -1609 w 123115"/>
                <a:gd name="connsiteY0" fmla="*/ -168 h 142473"/>
                <a:gd name="connsiteX1" fmla="*/ 32755 w 123115"/>
                <a:gd name="connsiteY1" fmla="*/ -168 h 142473"/>
                <a:gd name="connsiteX2" fmla="*/ 37456 w 123115"/>
                <a:gd name="connsiteY2" fmla="*/ 84230 h 142473"/>
                <a:gd name="connsiteX3" fmla="*/ 63569 w 123115"/>
                <a:gd name="connsiteY3" fmla="*/ 110343 h 142473"/>
                <a:gd name="connsiteX4" fmla="*/ 87018 w 123115"/>
                <a:gd name="connsiteY4" fmla="*/ 84230 h 142473"/>
                <a:gd name="connsiteX5" fmla="*/ 82370 w 123115"/>
                <a:gd name="connsiteY5" fmla="*/ -168 h 142473"/>
                <a:gd name="connsiteX6" fmla="*/ 116735 w 123115"/>
                <a:gd name="connsiteY6" fmla="*/ -168 h 142473"/>
                <a:gd name="connsiteX7" fmla="*/ 121384 w 123115"/>
                <a:gd name="connsiteY7" fmla="*/ 84021 h 142473"/>
                <a:gd name="connsiteX8" fmla="*/ 64718 w 123115"/>
                <a:gd name="connsiteY8" fmla="*/ 142306 h 142473"/>
                <a:gd name="connsiteX9" fmla="*/ 3196 w 123115"/>
                <a:gd name="connsiteY9" fmla="*/ 84021 h 14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115" h="142473">
                  <a:moveTo>
                    <a:pt x="-1609" y="-168"/>
                  </a:moveTo>
                  <a:lnTo>
                    <a:pt x="32755" y="-168"/>
                  </a:lnTo>
                  <a:lnTo>
                    <a:pt x="37456" y="84230"/>
                  </a:lnTo>
                  <a:cubicBezTo>
                    <a:pt x="38344" y="100890"/>
                    <a:pt x="47118" y="110343"/>
                    <a:pt x="63569" y="110343"/>
                  </a:cubicBezTo>
                  <a:cubicBezTo>
                    <a:pt x="80020" y="110343"/>
                    <a:pt x="87959" y="100681"/>
                    <a:pt x="87018" y="84230"/>
                  </a:cubicBezTo>
                  <a:lnTo>
                    <a:pt x="82370" y="-168"/>
                  </a:lnTo>
                  <a:lnTo>
                    <a:pt x="116735" y="-168"/>
                  </a:lnTo>
                  <a:lnTo>
                    <a:pt x="121384" y="84021"/>
                  </a:lnTo>
                  <a:cubicBezTo>
                    <a:pt x="123524" y="123034"/>
                    <a:pt x="97255" y="142306"/>
                    <a:pt x="64718" y="142306"/>
                  </a:cubicBezTo>
                  <a:cubicBezTo>
                    <a:pt x="32181" y="142306"/>
                    <a:pt x="5389" y="123034"/>
                    <a:pt x="3196" y="84021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76909C1-FFE7-6B04-FFD3-EAB6D8FBE8DA}"/>
                </a:ext>
              </a:extLst>
            </p:cNvPr>
            <p:cNvSpPr/>
            <p:nvPr/>
          </p:nvSpPr>
          <p:spPr>
            <a:xfrm>
              <a:off x="7023994" y="5106307"/>
              <a:ext cx="112942" cy="134386"/>
            </a:xfrm>
            <a:custGeom>
              <a:avLst/>
              <a:gdLst>
                <a:gd name="connsiteX0" fmla="*/ 56100 w 118553"/>
                <a:gd name="connsiteY0" fmla="*/ -168 h 141063"/>
                <a:gd name="connsiteX1" fmla="*/ 110363 w 118553"/>
                <a:gd name="connsiteY1" fmla="*/ 44225 h 141063"/>
                <a:gd name="connsiteX2" fmla="*/ 81274 w 118553"/>
                <a:gd name="connsiteY2" fmla="*/ 85013 h 141063"/>
                <a:gd name="connsiteX3" fmla="*/ 116944 w 118553"/>
                <a:gd name="connsiteY3" fmla="*/ 140895 h 141063"/>
                <a:gd name="connsiteX4" fmla="*/ 78140 w 118553"/>
                <a:gd name="connsiteY4" fmla="*/ 140895 h 141063"/>
                <a:gd name="connsiteX5" fmla="*/ 45864 w 118553"/>
                <a:gd name="connsiteY5" fmla="*/ 87625 h 141063"/>
                <a:gd name="connsiteX6" fmla="*/ 37613 w 118553"/>
                <a:gd name="connsiteY6" fmla="*/ 87625 h 141063"/>
                <a:gd name="connsiteX7" fmla="*/ 40589 w 118553"/>
                <a:gd name="connsiteY7" fmla="*/ 140895 h 141063"/>
                <a:gd name="connsiteX8" fmla="*/ 6172 w 118553"/>
                <a:gd name="connsiteY8" fmla="*/ 140895 h 141063"/>
                <a:gd name="connsiteX9" fmla="*/ -1609 w 118553"/>
                <a:gd name="connsiteY9" fmla="*/ -115 h 141063"/>
                <a:gd name="connsiteX10" fmla="*/ 55630 w 118553"/>
                <a:gd name="connsiteY10" fmla="*/ 28348 h 141063"/>
                <a:gd name="connsiteX11" fmla="*/ 34375 w 118553"/>
                <a:gd name="connsiteY11" fmla="*/ 28348 h 141063"/>
                <a:gd name="connsiteX12" fmla="*/ 36255 w 118553"/>
                <a:gd name="connsiteY12" fmla="*/ 63340 h 141063"/>
                <a:gd name="connsiteX13" fmla="*/ 57563 w 118553"/>
                <a:gd name="connsiteY13" fmla="*/ 63340 h 141063"/>
                <a:gd name="connsiteX14" fmla="*/ 75477 w 118553"/>
                <a:gd name="connsiteY14" fmla="*/ 45635 h 141063"/>
                <a:gd name="connsiteX15" fmla="*/ 55630 w 118553"/>
                <a:gd name="connsiteY15" fmla="*/ 28348 h 14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553" h="141063">
                  <a:moveTo>
                    <a:pt x="56100" y="-168"/>
                  </a:moveTo>
                  <a:cubicBezTo>
                    <a:pt x="90674" y="-168"/>
                    <a:pt x="109005" y="19730"/>
                    <a:pt x="110363" y="44225"/>
                  </a:cubicBezTo>
                  <a:cubicBezTo>
                    <a:pt x="112087" y="63146"/>
                    <a:pt x="99709" y="80491"/>
                    <a:pt x="81274" y="85013"/>
                  </a:cubicBezTo>
                  <a:lnTo>
                    <a:pt x="116944" y="140895"/>
                  </a:lnTo>
                  <a:lnTo>
                    <a:pt x="78140" y="140895"/>
                  </a:lnTo>
                  <a:lnTo>
                    <a:pt x="45864" y="87625"/>
                  </a:lnTo>
                  <a:lnTo>
                    <a:pt x="37613" y="87625"/>
                  </a:lnTo>
                  <a:lnTo>
                    <a:pt x="40589" y="140895"/>
                  </a:lnTo>
                  <a:lnTo>
                    <a:pt x="6172" y="140895"/>
                  </a:lnTo>
                  <a:lnTo>
                    <a:pt x="-1609" y="-115"/>
                  </a:lnTo>
                  <a:close/>
                  <a:moveTo>
                    <a:pt x="55630" y="28348"/>
                  </a:moveTo>
                  <a:lnTo>
                    <a:pt x="34375" y="28348"/>
                  </a:lnTo>
                  <a:lnTo>
                    <a:pt x="36255" y="63340"/>
                  </a:lnTo>
                  <a:lnTo>
                    <a:pt x="57563" y="63340"/>
                  </a:lnTo>
                  <a:cubicBezTo>
                    <a:pt x="70410" y="63340"/>
                    <a:pt x="76103" y="56707"/>
                    <a:pt x="75477" y="45635"/>
                  </a:cubicBezTo>
                  <a:cubicBezTo>
                    <a:pt x="74850" y="34563"/>
                    <a:pt x="68478" y="28348"/>
                    <a:pt x="55630" y="2834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8BCAF2C-E0AB-8A8A-AFF6-AA302696783D}"/>
                </a:ext>
              </a:extLst>
            </p:cNvPr>
            <p:cNvSpPr/>
            <p:nvPr/>
          </p:nvSpPr>
          <p:spPr>
            <a:xfrm>
              <a:off x="6618389" y="5319056"/>
              <a:ext cx="112003" cy="113931"/>
            </a:xfrm>
            <a:custGeom>
              <a:avLst/>
              <a:gdLst>
                <a:gd name="connsiteX0" fmla="*/ 111572 w 117568"/>
                <a:gd name="connsiteY0" fmla="*/ 38323 h 119591"/>
                <a:gd name="connsiteX1" fmla="*/ 80236 w 117568"/>
                <a:gd name="connsiteY1" fmla="*/ 38323 h 119591"/>
                <a:gd name="connsiteX2" fmla="*/ 56474 w 117568"/>
                <a:gd name="connsiteY2" fmla="*/ 26259 h 119591"/>
                <a:gd name="connsiteX3" fmla="*/ 27697 w 117568"/>
                <a:gd name="connsiteY3" fmla="*/ 59736 h 119591"/>
                <a:gd name="connsiteX4" fmla="*/ 62584 w 117568"/>
                <a:gd name="connsiteY4" fmla="*/ 94153 h 119591"/>
                <a:gd name="connsiteX5" fmla="*/ 89846 w 117568"/>
                <a:gd name="connsiteY5" fmla="*/ 73262 h 119591"/>
                <a:gd name="connsiteX6" fmla="*/ 53288 w 117568"/>
                <a:gd name="connsiteY6" fmla="*/ 73262 h 119591"/>
                <a:gd name="connsiteX7" fmla="*/ 52139 w 117568"/>
                <a:gd name="connsiteY7" fmla="*/ 52372 h 119591"/>
                <a:gd name="connsiteX8" fmla="*/ 114497 w 117568"/>
                <a:gd name="connsiteY8" fmla="*/ 52372 h 119591"/>
                <a:gd name="connsiteX9" fmla="*/ 115959 w 117568"/>
                <a:gd name="connsiteY9" fmla="*/ 78955 h 119591"/>
                <a:gd name="connsiteX10" fmla="*/ 61696 w 117568"/>
                <a:gd name="connsiteY10" fmla="*/ 119378 h 119591"/>
                <a:gd name="connsiteX11" fmla="*/ -1497 w 117568"/>
                <a:gd name="connsiteY11" fmla="*/ 60310 h 119591"/>
                <a:gd name="connsiteX12" fmla="*/ -1497 w 117568"/>
                <a:gd name="connsiteY12" fmla="*/ 59736 h 119591"/>
                <a:gd name="connsiteX13" fmla="*/ 54907 w 117568"/>
                <a:gd name="connsiteY13" fmla="*/ -168 h 119591"/>
                <a:gd name="connsiteX14" fmla="*/ 111572 w 117568"/>
                <a:gd name="connsiteY14" fmla="*/ 38323 h 11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7568" h="119591">
                  <a:moveTo>
                    <a:pt x="111572" y="38323"/>
                  </a:moveTo>
                  <a:lnTo>
                    <a:pt x="80236" y="38323"/>
                  </a:lnTo>
                  <a:cubicBezTo>
                    <a:pt x="75118" y="30280"/>
                    <a:pt x="65979" y="25632"/>
                    <a:pt x="56474" y="26259"/>
                  </a:cubicBezTo>
                  <a:cubicBezTo>
                    <a:pt x="38090" y="26259"/>
                    <a:pt x="26600" y="39315"/>
                    <a:pt x="27697" y="59736"/>
                  </a:cubicBezTo>
                  <a:cubicBezTo>
                    <a:pt x="28898" y="81462"/>
                    <a:pt x="42007" y="94153"/>
                    <a:pt x="62584" y="94153"/>
                  </a:cubicBezTo>
                  <a:cubicBezTo>
                    <a:pt x="75641" y="94989"/>
                    <a:pt x="87287" y="86058"/>
                    <a:pt x="89846" y="73262"/>
                  </a:cubicBezTo>
                  <a:lnTo>
                    <a:pt x="53288" y="73262"/>
                  </a:lnTo>
                  <a:lnTo>
                    <a:pt x="52139" y="52372"/>
                  </a:lnTo>
                  <a:lnTo>
                    <a:pt x="114497" y="52372"/>
                  </a:lnTo>
                  <a:lnTo>
                    <a:pt x="115959" y="78955"/>
                  </a:lnTo>
                  <a:cubicBezTo>
                    <a:pt x="109692" y="103554"/>
                    <a:pt x="87078" y="120423"/>
                    <a:pt x="61696" y="119378"/>
                  </a:cubicBezTo>
                  <a:cubicBezTo>
                    <a:pt x="27958" y="120527"/>
                    <a:pt x="-348" y="94048"/>
                    <a:pt x="-1497" y="60310"/>
                  </a:cubicBezTo>
                  <a:cubicBezTo>
                    <a:pt x="-1497" y="60102"/>
                    <a:pt x="-1497" y="59945"/>
                    <a:pt x="-1497" y="59736"/>
                  </a:cubicBezTo>
                  <a:cubicBezTo>
                    <a:pt x="-3430" y="24587"/>
                    <a:pt x="19811" y="-168"/>
                    <a:pt x="54907" y="-168"/>
                  </a:cubicBezTo>
                  <a:cubicBezTo>
                    <a:pt x="82848" y="-168"/>
                    <a:pt x="104052" y="14247"/>
                    <a:pt x="111572" y="38323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95D804D-923E-8076-6D88-FB6C2DA2F62D}"/>
                </a:ext>
              </a:extLst>
            </p:cNvPr>
            <p:cNvSpPr/>
            <p:nvPr/>
          </p:nvSpPr>
          <p:spPr>
            <a:xfrm>
              <a:off x="6739592" y="5318658"/>
              <a:ext cx="115117" cy="114622"/>
            </a:xfrm>
            <a:custGeom>
              <a:avLst/>
              <a:gdLst>
                <a:gd name="connsiteX0" fmla="*/ 62269 w 120836"/>
                <a:gd name="connsiteY0" fmla="*/ 120109 h 120317"/>
                <a:gd name="connsiteX1" fmla="*/ -1395 w 120836"/>
                <a:gd name="connsiteY1" fmla="*/ 59892 h 120317"/>
                <a:gd name="connsiteX2" fmla="*/ 48742 w 120836"/>
                <a:gd name="connsiteY2" fmla="*/ 41 h 120317"/>
                <a:gd name="connsiteX3" fmla="*/ 55636 w 120836"/>
                <a:gd name="connsiteY3" fmla="*/ -116 h 120317"/>
                <a:gd name="connsiteX4" fmla="*/ 118986 w 120836"/>
                <a:gd name="connsiteY4" fmla="*/ 59892 h 120317"/>
                <a:gd name="connsiteX5" fmla="*/ 69267 w 120836"/>
                <a:gd name="connsiteY5" fmla="*/ 119900 h 120317"/>
                <a:gd name="connsiteX6" fmla="*/ 62269 w 120836"/>
                <a:gd name="connsiteY6" fmla="*/ 120109 h 120317"/>
                <a:gd name="connsiteX7" fmla="*/ 60858 w 120836"/>
                <a:gd name="connsiteY7" fmla="*/ 93996 h 120317"/>
                <a:gd name="connsiteX8" fmla="*/ 89896 w 120836"/>
                <a:gd name="connsiteY8" fmla="*/ 59892 h 120317"/>
                <a:gd name="connsiteX9" fmla="*/ 57098 w 120836"/>
                <a:gd name="connsiteY9" fmla="*/ 25789 h 120317"/>
                <a:gd name="connsiteX10" fmla="*/ 27852 w 120836"/>
                <a:gd name="connsiteY10" fmla="*/ 59892 h 120317"/>
                <a:gd name="connsiteX11" fmla="*/ 60858 w 120836"/>
                <a:gd name="connsiteY11" fmla="*/ 93996 h 12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36" h="120317">
                  <a:moveTo>
                    <a:pt x="62269" y="120109"/>
                  </a:moveTo>
                  <a:cubicBezTo>
                    <a:pt x="28269" y="120475"/>
                    <a:pt x="172" y="93839"/>
                    <a:pt x="-1395" y="59892"/>
                  </a:cubicBezTo>
                  <a:cubicBezTo>
                    <a:pt x="-4058" y="29497"/>
                    <a:pt x="18398" y="2757"/>
                    <a:pt x="48742" y="41"/>
                  </a:cubicBezTo>
                  <a:cubicBezTo>
                    <a:pt x="51040" y="-168"/>
                    <a:pt x="53338" y="-220"/>
                    <a:pt x="55636" y="-116"/>
                  </a:cubicBezTo>
                  <a:cubicBezTo>
                    <a:pt x="89478" y="-533"/>
                    <a:pt x="117524" y="26050"/>
                    <a:pt x="118986" y="59892"/>
                  </a:cubicBezTo>
                  <a:cubicBezTo>
                    <a:pt x="121807" y="90184"/>
                    <a:pt x="99558" y="117080"/>
                    <a:pt x="69267" y="119900"/>
                  </a:cubicBezTo>
                  <a:cubicBezTo>
                    <a:pt x="66969" y="120109"/>
                    <a:pt x="64619" y="120214"/>
                    <a:pt x="62269" y="120109"/>
                  </a:cubicBezTo>
                  <a:close/>
                  <a:moveTo>
                    <a:pt x="60858" y="93996"/>
                  </a:moveTo>
                  <a:cubicBezTo>
                    <a:pt x="79556" y="93996"/>
                    <a:pt x="91045" y="80469"/>
                    <a:pt x="89896" y="59892"/>
                  </a:cubicBezTo>
                  <a:cubicBezTo>
                    <a:pt x="88748" y="39315"/>
                    <a:pt x="75795" y="25789"/>
                    <a:pt x="57098" y="25789"/>
                  </a:cubicBezTo>
                  <a:cubicBezTo>
                    <a:pt x="38401" y="25789"/>
                    <a:pt x="26703" y="39002"/>
                    <a:pt x="27852" y="59892"/>
                  </a:cubicBezTo>
                  <a:cubicBezTo>
                    <a:pt x="29001" y="80783"/>
                    <a:pt x="41796" y="93996"/>
                    <a:pt x="60858" y="93996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B88BAD-D058-D0FD-39EC-6C40F6CEC2DA}"/>
                </a:ext>
              </a:extLst>
            </p:cNvPr>
            <p:cNvSpPr/>
            <p:nvPr/>
          </p:nvSpPr>
          <p:spPr>
            <a:xfrm>
              <a:off x="6865476" y="5320499"/>
              <a:ext cx="112444" cy="111798"/>
            </a:xfrm>
            <a:custGeom>
              <a:avLst/>
              <a:gdLst>
                <a:gd name="connsiteX0" fmla="*/ 77983 w 118031"/>
                <a:gd name="connsiteY0" fmla="*/ 96294 h 117352"/>
                <a:gd name="connsiteX1" fmla="*/ 34166 w 118031"/>
                <a:gd name="connsiteY1" fmla="*/ 96294 h 117352"/>
                <a:gd name="connsiteX2" fmla="*/ 28316 w 118031"/>
                <a:gd name="connsiteY2" fmla="*/ 117185 h 117352"/>
                <a:gd name="connsiteX3" fmla="*/ -1609 w 118031"/>
                <a:gd name="connsiteY3" fmla="*/ 117185 h 117352"/>
                <a:gd name="connsiteX4" fmla="*/ 34374 w 118031"/>
                <a:gd name="connsiteY4" fmla="*/ -168 h 117352"/>
                <a:gd name="connsiteX5" fmla="*/ 67486 w 118031"/>
                <a:gd name="connsiteY5" fmla="*/ -168 h 117352"/>
                <a:gd name="connsiteX6" fmla="*/ 116422 w 118031"/>
                <a:gd name="connsiteY6" fmla="*/ 117185 h 117352"/>
                <a:gd name="connsiteX7" fmla="*/ 86130 w 118031"/>
                <a:gd name="connsiteY7" fmla="*/ 117185 h 117352"/>
                <a:gd name="connsiteX8" fmla="*/ 52497 w 118031"/>
                <a:gd name="connsiteY8" fmla="*/ 31272 h 117352"/>
                <a:gd name="connsiteX9" fmla="*/ 40485 w 118031"/>
                <a:gd name="connsiteY9" fmla="*/ 74255 h 117352"/>
                <a:gd name="connsiteX10" fmla="*/ 69261 w 118031"/>
                <a:gd name="connsiteY10" fmla="*/ 74255 h 1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31" h="117352">
                  <a:moveTo>
                    <a:pt x="77983" y="96294"/>
                  </a:moveTo>
                  <a:lnTo>
                    <a:pt x="34166" y="96294"/>
                  </a:lnTo>
                  <a:lnTo>
                    <a:pt x="28316" y="117185"/>
                  </a:lnTo>
                  <a:lnTo>
                    <a:pt x="-1609" y="117185"/>
                  </a:lnTo>
                  <a:lnTo>
                    <a:pt x="34374" y="-168"/>
                  </a:lnTo>
                  <a:lnTo>
                    <a:pt x="67486" y="-168"/>
                  </a:lnTo>
                  <a:lnTo>
                    <a:pt x="116422" y="117185"/>
                  </a:lnTo>
                  <a:lnTo>
                    <a:pt x="86130" y="117185"/>
                  </a:lnTo>
                  <a:close/>
                  <a:moveTo>
                    <a:pt x="52497" y="31272"/>
                  </a:moveTo>
                  <a:lnTo>
                    <a:pt x="40485" y="74255"/>
                  </a:lnTo>
                  <a:lnTo>
                    <a:pt x="69261" y="74255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4A604FA-EBB0-28EE-9F14-22D5A1603814}"/>
                </a:ext>
              </a:extLst>
            </p:cNvPr>
            <p:cNvSpPr/>
            <p:nvPr/>
          </p:nvSpPr>
          <p:spPr>
            <a:xfrm>
              <a:off x="6984041" y="5320350"/>
              <a:ext cx="69059" cy="111798"/>
            </a:xfrm>
            <a:custGeom>
              <a:avLst/>
              <a:gdLst>
                <a:gd name="connsiteX0" fmla="*/ 27011 w 72490"/>
                <a:gd name="connsiteY0" fmla="*/ -168 h 117352"/>
                <a:gd name="connsiteX1" fmla="*/ 32233 w 72490"/>
                <a:gd name="connsiteY1" fmla="*/ 95145 h 117352"/>
                <a:gd name="connsiteX2" fmla="*/ 69680 w 72490"/>
                <a:gd name="connsiteY2" fmla="*/ 95145 h 117352"/>
                <a:gd name="connsiteX3" fmla="*/ 70881 w 72490"/>
                <a:gd name="connsiteY3" fmla="*/ 117185 h 117352"/>
                <a:gd name="connsiteX4" fmla="*/ 4867 w 72490"/>
                <a:gd name="connsiteY4" fmla="*/ 117185 h 117352"/>
                <a:gd name="connsiteX5" fmla="*/ -1609 w 72490"/>
                <a:gd name="connsiteY5" fmla="*/ -168 h 1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90" h="117352">
                  <a:moveTo>
                    <a:pt x="27011" y="-168"/>
                  </a:moveTo>
                  <a:lnTo>
                    <a:pt x="32233" y="95145"/>
                  </a:lnTo>
                  <a:lnTo>
                    <a:pt x="69680" y="95145"/>
                  </a:lnTo>
                  <a:lnTo>
                    <a:pt x="70881" y="117185"/>
                  </a:lnTo>
                  <a:lnTo>
                    <a:pt x="4867" y="117185"/>
                  </a:lnTo>
                  <a:lnTo>
                    <a:pt x="-1609" y="-168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BB64A10-CF73-A40A-3932-35ACB0A4EA53}"/>
                </a:ext>
              </a:extLst>
            </p:cNvPr>
            <p:cNvSpPr/>
            <p:nvPr/>
          </p:nvSpPr>
          <p:spPr>
            <a:xfrm>
              <a:off x="7058865" y="5318459"/>
              <a:ext cx="86815" cy="114782"/>
            </a:xfrm>
            <a:custGeom>
              <a:avLst/>
              <a:gdLst>
                <a:gd name="connsiteX0" fmla="*/ 48690 w 91128"/>
                <a:gd name="connsiteY0" fmla="*/ 120318 h 120485"/>
                <a:gd name="connsiteX1" fmla="*/ 851 w 91128"/>
                <a:gd name="connsiteY1" fmla="*/ 83760 h 120485"/>
                <a:gd name="connsiteX2" fmla="*/ 31299 w 91128"/>
                <a:gd name="connsiteY2" fmla="*/ 83760 h 120485"/>
                <a:gd name="connsiteX3" fmla="*/ 46497 w 91128"/>
                <a:gd name="connsiteY3" fmla="*/ 97130 h 120485"/>
                <a:gd name="connsiteX4" fmla="*/ 46549 w 91128"/>
                <a:gd name="connsiteY4" fmla="*/ 97130 h 120485"/>
                <a:gd name="connsiteX5" fmla="*/ 59658 w 91128"/>
                <a:gd name="connsiteY5" fmla="*/ 86110 h 120485"/>
                <a:gd name="connsiteX6" fmla="*/ -1551 w 91128"/>
                <a:gd name="connsiteY6" fmla="*/ 34458 h 120485"/>
                <a:gd name="connsiteX7" fmla="*/ 39342 w 91128"/>
                <a:gd name="connsiteY7" fmla="*/ -168 h 120485"/>
                <a:gd name="connsiteX8" fmla="*/ 85249 w 91128"/>
                <a:gd name="connsiteY8" fmla="*/ 34928 h 120485"/>
                <a:gd name="connsiteX9" fmla="*/ 54278 w 91128"/>
                <a:gd name="connsiteY9" fmla="*/ 34928 h 120485"/>
                <a:gd name="connsiteX10" fmla="*/ 40073 w 91128"/>
                <a:gd name="connsiteY10" fmla="*/ 22760 h 120485"/>
                <a:gd name="connsiteX11" fmla="*/ 28635 w 91128"/>
                <a:gd name="connsiteY11" fmla="*/ 33205 h 120485"/>
                <a:gd name="connsiteX12" fmla="*/ 89426 w 91128"/>
                <a:gd name="connsiteY12" fmla="*/ 83708 h 120485"/>
                <a:gd name="connsiteX13" fmla="*/ 48690 w 91128"/>
                <a:gd name="connsiteY13" fmla="*/ 120318 h 12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128" h="120485">
                  <a:moveTo>
                    <a:pt x="48690" y="120318"/>
                  </a:moveTo>
                  <a:cubicBezTo>
                    <a:pt x="23412" y="120318"/>
                    <a:pt x="2992" y="107784"/>
                    <a:pt x="851" y="83760"/>
                  </a:cubicBezTo>
                  <a:lnTo>
                    <a:pt x="31299" y="83760"/>
                  </a:lnTo>
                  <a:cubicBezTo>
                    <a:pt x="31821" y="91646"/>
                    <a:pt x="38610" y="97652"/>
                    <a:pt x="46497" y="97130"/>
                  </a:cubicBezTo>
                  <a:cubicBezTo>
                    <a:pt x="46497" y="97130"/>
                    <a:pt x="46549" y="97130"/>
                    <a:pt x="46549" y="97130"/>
                  </a:cubicBezTo>
                  <a:cubicBezTo>
                    <a:pt x="54957" y="97130"/>
                    <a:pt x="60075" y="92952"/>
                    <a:pt x="59658" y="86110"/>
                  </a:cubicBezTo>
                  <a:cubicBezTo>
                    <a:pt x="58457" y="64384"/>
                    <a:pt x="433" y="76083"/>
                    <a:pt x="-1551" y="34458"/>
                  </a:cubicBezTo>
                  <a:cubicBezTo>
                    <a:pt x="-2753" y="12210"/>
                    <a:pt x="14795" y="-168"/>
                    <a:pt x="39342" y="-168"/>
                  </a:cubicBezTo>
                  <a:cubicBezTo>
                    <a:pt x="64933" y="-168"/>
                    <a:pt x="82846" y="12523"/>
                    <a:pt x="85249" y="34928"/>
                  </a:cubicBezTo>
                  <a:lnTo>
                    <a:pt x="54278" y="34928"/>
                  </a:lnTo>
                  <a:cubicBezTo>
                    <a:pt x="53547" y="27721"/>
                    <a:pt x="47280" y="22342"/>
                    <a:pt x="40073" y="22760"/>
                  </a:cubicBezTo>
                  <a:cubicBezTo>
                    <a:pt x="33231" y="22760"/>
                    <a:pt x="28218" y="26102"/>
                    <a:pt x="28635" y="33205"/>
                  </a:cubicBezTo>
                  <a:cubicBezTo>
                    <a:pt x="29732" y="53625"/>
                    <a:pt x="87285" y="44433"/>
                    <a:pt x="89426" y="83708"/>
                  </a:cubicBezTo>
                  <a:cubicBezTo>
                    <a:pt x="90837" y="103971"/>
                    <a:pt x="76109" y="120318"/>
                    <a:pt x="48690" y="12031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826A2B5-5779-82A0-8019-0D5CC0715864}"/>
                </a:ext>
              </a:extLst>
            </p:cNvPr>
            <p:cNvSpPr/>
            <p:nvPr/>
          </p:nvSpPr>
          <p:spPr>
            <a:xfrm>
              <a:off x="7597262" y="5864593"/>
              <a:ext cx="1335891" cy="251317"/>
            </a:xfrm>
            <a:custGeom>
              <a:avLst/>
              <a:gdLst>
                <a:gd name="connsiteX0" fmla="*/ -1609 w 1402262"/>
                <a:gd name="connsiteY0" fmla="*/ 177840 h 263803"/>
                <a:gd name="connsiteX1" fmla="*/ -1609 w 1402262"/>
                <a:gd name="connsiteY1" fmla="*/ 257693 h 263803"/>
                <a:gd name="connsiteX2" fmla="*/ 1394711 w 1402262"/>
                <a:gd name="connsiteY2" fmla="*/ 257693 h 263803"/>
                <a:gd name="connsiteX3" fmla="*/ 1394711 w 1402262"/>
                <a:gd name="connsiteY3" fmla="*/ 166454 h 263803"/>
                <a:gd name="connsiteX4" fmla="*/ 1106474 w 1402262"/>
                <a:gd name="connsiteY4" fmla="*/ 9 h 263803"/>
                <a:gd name="connsiteX5" fmla="*/ 47222 w 1402262"/>
                <a:gd name="connsiteY5" fmla="*/ 43200 h 26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2262" h="263803">
                  <a:moveTo>
                    <a:pt x="-1609" y="177840"/>
                  </a:moveTo>
                  <a:lnTo>
                    <a:pt x="-1609" y="257693"/>
                  </a:lnTo>
                  <a:cubicBezTo>
                    <a:pt x="-1609" y="257693"/>
                    <a:pt x="1381341" y="271063"/>
                    <a:pt x="1394711" y="257693"/>
                  </a:cubicBezTo>
                  <a:cubicBezTo>
                    <a:pt x="1408080" y="244324"/>
                    <a:pt x="1394711" y="166454"/>
                    <a:pt x="1394711" y="166454"/>
                  </a:cubicBezTo>
                  <a:cubicBezTo>
                    <a:pt x="1394711" y="166454"/>
                    <a:pt x="1117233" y="3404"/>
                    <a:pt x="1106474" y="9"/>
                  </a:cubicBezTo>
                  <a:cubicBezTo>
                    <a:pt x="1095716" y="-3386"/>
                    <a:pt x="47222" y="43200"/>
                    <a:pt x="47222" y="43200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1B3E2B6-086E-014F-5B6E-00D7F174B00B}"/>
                </a:ext>
              </a:extLst>
            </p:cNvPr>
            <p:cNvSpPr/>
            <p:nvPr/>
          </p:nvSpPr>
          <p:spPr>
            <a:xfrm>
              <a:off x="7749809" y="5464040"/>
              <a:ext cx="1217487" cy="583170"/>
            </a:xfrm>
            <a:custGeom>
              <a:avLst/>
              <a:gdLst>
                <a:gd name="connsiteX0" fmla="*/ -1609 w 1277975"/>
                <a:gd name="connsiteY0" fmla="*/ 611976 h 612143"/>
                <a:gd name="connsiteX1" fmla="*/ 1276367 w 1277975"/>
                <a:gd name="connsiteY1" fmla="*/ 434981 h 612143"/>
                <a:gd name="connsiteX2" fmla="*/ 916684 w 1277975"/>
                <a:gd name="connsiteY2" fmla="*/ -168 h 612143"/>
                <a:gd name="connsiteX3" fmla="*/ 514542 w 1277975"/>
                <a:gd name="connsiteY3" fmla="*/ 125802 h 612143"/>
                <a:gd name="connsiteX4" fmla="*/ 10089 w 1277975"/>
                <a:gd name="connsiteY4" fmla="*/ 212236 h 612143"/>
                <a:gd name="connsiteX5" fmla="*/ 26592 w 1277975"/>
                <a:gd name="connsiteY5" fmla="*/ 222682 h 612143"/>
                <a:gd name="connsiteX6" fmla="*/ 40537 w 1277975"/>
                <a:gd name="connsiteY6" fmla="*/ 232239 h 612143"/>
                <a:gd name="connsiteX7" fmla="*/ 26279 w 1277975"/>
                <a:gd name="connsiteY7" fmla="*/ 244669 h 612143"/>
                <a:gd name="connsiteX8" fmla="*/ 8418 w 1277975"/>
                <a:gd name="connsiteY8" fmla="*/ 260337 h 612143"/>
                <a:gd name="connsiteX9" fmla="*/ 25809 w 1277975"/>
                <a:gd name="connsiteY9" fmla="*/ 273080 h 612143"/>
                <a:gd name="connsiteX10" fmla="*/ 40380 w 1277975"/>
                <a:gd name="connsiteY10" fmla="*/ 282794 h 612143"/>
                <a:gd name="connsiteX11" fmla="*/ 25496 w 1277975"/>
                <a:gd name="connsiteY11" fmla="*/ 295067 h 612143"/>
                <a:gd name="connsiteX12" fmla="*/ 6904 w 1277975"/>
                <a:gd name="connsiteY12" fmla="*/ 310735 h 612143"/>
                <a:gd name="connsiteX13" fmla="*/ 25078 w 1277975"/>
                <a:gd name="connsiteY13" fmla="*/ 323687 h 612143"/>
                <a:gd name="connsiteX14" fmla="*/ 40224 w 1277975"/>
                <a:gd name="connsiteY14" fmla="*/ 333558 h 612143"/>
                <a:gd name="connsiteX15" fmla="*/ 24556 w 1277975"/>
                <a:gd name="connsiteY15" fmla="*/ 345675 h 612143"/>
                <a:gd name="connsiteX16" fmla="*/ 5284 w 1277975"/>
                <a:gd name="connsiteY16" fmla="*/ 361343 h 612143"/>
                <a:gd name="connsiteX17" fmla="*/ 24138 w 1277975"/>
                <a:gd name="connsiteY17" fmla="*/ 374504 h 612143"/>
                <a:gd name="connsiteX18" fmla="*/ 39806 w 1277975"/>
                <a:gd name="connsiteY18" fmla="*/ 384531 h 612143"/>
                <a:gd name="connsiteX19" fmla="*/ 23720 w 1277975"/>
                <a:gd name="connsiteY19" fmla="*/ 396491 h 612143"/>
                <a:gd name="connsiteX20" fmla="*/ 3666 w 1277975"/>
                <a:gd name="connsiteY20" fmla="*/ 411793 h 612143"/>
                <a:gd name="connsiteX21" fmla="*/ 23302 w 1277975"/>
                <a:gd name="connsiteY21" fmla="*/ 425058 h 612143"/>
                <a:gd name="connsiteX22" fmla="*/ 39649 w 1277975"/>
                <a:gd name="connsiteY22" fmla="*/ 435243 h 612143"/>
                <a:gd name="connsiteX23" fmla="*/ 22937 w 1277975"/>
                <a:gd name="connsiteY23" fmla="*/ 447045 h 612143"/>
                <a:gd name="connsiteX24" fmla="*/ 2046 w 1277975"/>
                <a:gd name="connsiteY24" fmla="*/ 462191 h 612143"/>
                <a:gd name="connsiteX25" fmla="*/ 22362 w 1277975"/>
                <a:gd name="connsiteY25" fmla="*/ 475666 h 612143"/>
                <a:gd name="connsiteX26" fmla="*/ 39336 w 1277975"/>
                <a:gd name="connsiteY26" fmla="*/ 486111 h 612143"/>
                <a:gd name="connsiteX27" fmla="*/ 22049 w 1277975"/>
                <a:gd name="connsiteY27" fmla="*/ 497757 h 612143"/>
                <a:gd name="connsiteX28" fmla="*/ 531 w 1277975"/>
                <a:gd name="connsiteY28" fmla="*/ 512694 h 612143"/>
                <a:gd name="connsiteX29" fmla="*/ 21422 w 1277975"/>
                <a:gd name="connsiteY29" fmla="*/ 526377 h 612143"/>
                <a:gd name="connsiteX30" fmla="*/ 38970 w 1277975"/>
                <a:gd name="connsiteY30" fmla="*/ 536823 h 612143"/>
                <a:gd name="connsiteX31" fmla="*/ 21057 w 1277975"/>
                <a:gd name="connsiteY31" fmla="*/ 548312 h 612143"/>
                <a:gd name="connsiteX32" fmla="*/ -1192 w 1277975"/>
                <a:gd name="connsiteY32" fmla="*/ 563092 h 612143"/>
                <a:gd name="connsiteX33" fmla="*/ 20639 w 1277975"/>
                <a:gd name="connsiteY33" fmla="*/ 576932 h 612143"/>
                <a:gd name="connsiteX34" fmla="*/ 38814 w 1277975"/>
                <a:gd name="connsiteY34" fmla="*/ 587377 h 612143"/>
                <a:gd name="connsiteX35" fmla="*/ 20325 w 1277975"/>
                <a:gd name="connsiteY35" fmla="*/ 598763 h 612143"/>
                <a:gd name="connsiteX36" fmla="*/ -1609 w 1277975"/>
                <a:gd name="connsiteY36" fmla="*/ 611976 h 61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77975" h="612143">
                  <a:moveTo>
                    <a:pt x="-1609" y="611976"/>
                  </a:moveTo>
                  <a:cubicBezTo>
                    <a:pt x="430197" y="608111"/>
                    <a:pt x="859758" y="548626"/>
                    <a:pt x="1276367" y="434981"/>
                  </a:cubicBezTo>
                  <a:lnTo>
                    <a:pt x="916684" y="-168"/>
                  </a:lnTo>
                  <a:cubicBezTo>
                    <a:pt x="785491" y="50492"/>
                    <a:pt x="651165" y="92586"/>
                    <a:pt x="514542" y="125802"/>
                  </a:cubicBezTo>
                  <a:cubicBezTo>
                    <a:pt x="348567" y="166226"/>
                    <a:pt x="180033" y="195106"/>
                    <a:pt x="10089" y="212236"/>
                  </a:cubicBezTo>
                  <a:cubicBezTo>
                    <a:pt x="11290" y="218138"/>
                    <a:pt x="19333" y="220697"/>
                    <a:pt x="26592" y="222682"/>
                  </a:cubicBezTo>
                  <a:cubicBezTo>
                    <a:pt x="33852" y="224666"/>
                    <a:pt x="40537" y="226965"/>
                    <a:pt x="40537" y="232239"/>
                  </a:cubicBezTo>
                  <a:cubicBezTo>
                    <a:pt x="40537" y="237514"/>
                    <a:pt x="33904" y="240909"/>
                    <a:pt x="26279" y="244669"/>
                  </a:cubicBezTo>
                  <a:cubicBezTo>
                    <a:pt x="18654" y="248430"/>
                    <a:pt x="8627" y="253234"/>
                    <a:pt x="8418" y="260337"/>
                  </a:cubicBezTo>
                  <a:cubicBezTo>
                    <a:pt x="8209" y="267440"/>
                    <a:pt x="17505" y="270521"/>
                    <a:pt x="25809" y="273080"/>
                  </a:cubicBezTo>
                  <a:cubicBezTo>
                    <a:pt x="34113" y="275639"/>
                    <a:pt x="40380" y="277519"/>
                    <a:pt x="40380" y="282794"/>
                  </a:cubicBezTo>
                  <a:cubicBezTo>
                    <a:pt x="40380" y="288069"/>
                    <a:pt x="33487" y="291359"/>
                    <a:pt x="25496" y="295067"/>
                  </a:cubicBezTo>
                  <a:cubicBezTo>
                    <a:pt x="17505" y="298776"/>
                    <a:pt x="7164" y="303423"/>
                    <a:pt x="6904" y="310735"/>
                  </a:cubicBezTo>
                  <a:cubicBezTo>
                    <a:pt x="6642" y="318047"/>
                    <a:pt x="16408" y="321180"/>
                    <a:pt x="25078" y="323687"/>
                  </a:cubicBezTo>
                  <a:cubicBezTo>
                    <a:pt x="33747" y="326194"/>
                    <a:pt x="40224" y="328231"/>
                    <a:pt x="40224" y="333558"/>
                  </a:cubicBezTo>
                  <a:cubicBezTo>
                    <a:pt x="40224" y="338885"/>
                    <a:pt x="33017" y="342019"/>
                    <a:pt x="24556" y="345675"/>
                  </a:cubicBezTo>
                  <a:cubicBezTo>
                    <a:pt x="16095" y="349330"/>
                    <a:pt x="5493" y="353822"/>
                    <a:pt x="5284" y="361343"/>
                  </a:cubicBezTo>
                  <a:cubicBezTo>
                    <a:pt x="5075" y="368863"/>
                    <a:pt x="15155" y="371788"/>
                    <a:pt x="24138" y="374504"/>
                  </a:cubicBezTo>
                  <a:cubicBezTo>
                    <a:pt x="33121" y="377219"/>
                    <a:pt x="39806" y="379204"/>
                    <a:pt x="39806" y="384531"/>
                  </a:cubicBezTo>
                  <a:cubicBezTo>
                    <a:pt x="39806" y="389858"/>
                    <a:pt x="32338" y="392939"/>
                    <a:pt x="23720" y="396491"/>
                  </a:cubicBezTo>
                  <a:cubicBezTo>
                    <a:pt x="15103" y="400042"/>
                    <a:pt x="3926" y="404429"/>
                    <a:pt x="3666" y="411793"/>
                  </a:cubicBezTo>
                  <a:cubicBezTo>
                    <a:pt x="3404" y="419157"/>
                    <a:pt x="14111" y="422238"/>
                    <a:pt x="23302" y="425058"/>
                  </a:cubicBezTo>
                  <a:cubicBezTo>
                    <a:pt x="32494" y="427879"/>
                    <a:pt x="39649" y="429916"/>
                    <a:pt x="39649" y="435243"/>
                  </a:cubicBezTo>
                  <a:cubicBezTo>
                    <a:pt x="39649" y="440569"/>
                    <a:pt x="31867" y="443599"/>
                    <a:pt x="22937" y="447045"/>
                  </a:cubicBezTo>
                  <a:cubicBezTo>
                    <a:pt x="14006" y="450492"/>
                    <a:pt x="2412" y="454828"/>
                    <a:pt x="2046" y="462191"/>
                  </a:cubicBezTo>
                  <a:cubicBezTo>
                    <a:pt x="1681" y="469555"/>
                    <a:pt x="12491" y="472636"/>
                    <a:pt x="22362" y="475666"/>
                  </a:cubicBezTo>
                  <a:cubicBezTo>
                    <a:pt x="32233" y="478695"/>
                    <a:pt x="39336" y="480888"/>
                    <a:pt x="39336" y="486111"/>
                  </a:cubicBezTo>
                  <a:cubicBezTo>
                    <a:pt x="39336" y="491334"/>
                    <a:pt x="31293" y="494415"/>
                    <a:pt x="22049" y="497757"/>
                  </a:cubicBezTo>
                  <a:cubicBezTo>
                    <a:pt x="12805" y="501100"/>
                    <a:pt x="741" y="505382"/>
                    <a:pt x="531" y="512694"/>
                  </a:cubicBezTo>
                  <a:cubicBezTo>
                    <a:pt x="323" y="520006"/>
                    <a:pt x="11603" y="523139"/>
                    <a:pt x="21422" y="526377"/>
                  </a:cubicBezTo>
                  <a:cubicBezTo>
                    <a:pt x="31241" y="529615"/>
                    <a:pt x="38970" y="531600"/>
                    <a:pt x="38970" y="536823"/>
                  </a:cubicBezTo>
                  <a:cubicBezTo>
                    <a:pt x="38970" y="542045"/>
                    <a:pt x="30666" y="545022"/>
                    <a:pt x="21057" y="548312"/>
                  </a:cubicBezTo>
                  <a:cubicBezTo>
                    <a:pt x="11447" y="551602"/>
                    <a:pt x="-930" y="555728"/>
                    <a:pt x="-1192" y="563092"/>
                  </a:cubicBezTo>
                  <a:cubicBezTo>
                    <a:pt x="-1453" y="570456"/>
                    <a:pt x="10298" y="573903"/>
                    <a:pt x="20639" y="576932"/>
                  </a:cubicBezTo>
                  <a:cubicBezTo>
                    <a:pt x="30980" y="579961"/>
                    <a:pt x="38814" y="582155"/>
                    <a:pt x="38814" y="587377"/>
                  </a:cubicBezTo>
                  <a:cubicBezTo>
                    <a:pt x="38814" y="592600"/>
                    <a:pt x="30196" y="595525"/>
                    <a:pt x="20325" y="598763"/>
                  </a:cubicBezTo>
                  <a:cubicBezTo>
                    <a:pt x="10455" y="602001"/>
                    <a:pt x="323" y="605761"/>
                    <a:pt x="-1609" y="611976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7EC73DF-E4D9-E482-B530-874C1D6BCB52}"/>
                </a:ext>
              </a:extLst>
            </p:cNvPr>
            <p:cNvSpPr/>
            <p:nvPr/>
          </p:nvSpPr>
          <p:spPr>
            <a:xfrm>
              <a:off x="8069430" y="5707388"/>
              <a:ext cx="130057" cy="280962"/>
            </a:xfrm>
            <a:custGeom>
              <a:avLst/>
              <a:gdLst>
                <a:gd name="connsiteX0" fmla="*/ 134910 w 136519"/>
                <a:gd name="connsiteY0" fmla="*/ 287390 h 294921"/>
                <a:gd name="connsiteX1" fmla="*/ 54951 w 136519"/>
                <a:gd name="connsiteY1" fmla="*/ -168 h 294921"/>
                <a:gd name="connsiteX2" fmla="*/ -1609 w 136519"/>
                <a:gd name="connsiteY2" fmla="*/ 9129 h 294921"/>
                <a:gd name="connsiteX3" fmla="*/ 64614 w 136519"/>
                <a:gd name="connsiteY3" fmla="*/ 294754 h 294921"/>
                <a:gd name="connsiteX4" fmla="*/ 134910 w 136519"/>
                <a:gd name="connsiteY4" fmla="*/ 287390 h 29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19" h="294921">
                  <a:moveTo>
                    <a:pt x="134910" y="287390"/>
                  </a:moveTo>
                  <a:cubicBezTo>
                    <a:pt x="108274" y="191555"/>
                    <a:pt x="81640" y="95667"/>
                    <a:pt x="54951" y="-168"/>
                  </a:cubicBezTo>
                  <a:cubicBezTo>
                    <a:pt x="36150" y="3070"/>
                    <a:pt x="17297" y="6152"/>
                    <a:pt x="-1609" y="9129"/>
                  </a:cubicBezTo>
                  <a:cubicBezTo>
                    <a:pt x="20482" y="104337"/>
                    <a:pt x="42574" y="199545"/>
                    <a:pt x="64614" y="294754"/>
                  </a:cubicBezTo>
                  <a:cubicBezTo>
                    <a:pt x="88063" y="292456"/>
                    <a:pt x="111461" y="290001"/>
                    <a:pt x="134910" y="28739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5FD3EC6-C8D9-428E-C616-B3384F922E6A}"/>
                </a:ext>
              </a:extLst>
            </p:cNvPr>
            <p:cNvSpPr/>
            <p:nvPr/>
          </p:nvSpPr>
          <p:spPr>
            <a:xfrm>
              <a:off x="8168242" y="5689129"/>
              <a:ext cx="153740" cy="285588"/>
            </a:xfrm>
            <a:custGeom>
              <a:avLst/>
              <a:gdLst>
                <a:gd name="connsiteX0" fmla="*/ 159769 w 161378"/>
                <a:gd name="connsiteY0" fmla="*/ 290418 h 299777"/>
                <a:gd name="connsiteX1" fmla="*/ 54429 w 161378"/>
                <a:gd name="connsiteY1" fmla="*/ -168 h 299777"/>
                <a:gd name="connsiteX2" fmla="*/ -1609 w 161378"/>
                <a:gd name="connsiteY2" fmla="*/ 10591 h 299777"/>
                <a:gd name="connsiteX3" fmla="*/ 89891 w 161378"/>
                <a:gd name="connsiteY3" fmla="*/ 299610 h 299777"/>
                <a:gd name="connsiteX4" fmla="*/ 159769 w 161378"/>
                <a:gd name="connsiteY4" fmla="*/ 290418 h 29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78" h="299777">
                  <a:moveTo>
                    <a:pt x="159769" y="290418"/>
                  </a:moveTo>
                  <a:lnTo>
                    <a:pt x="54429" y="-168"/>
                  </a:lnTo>
                  <a:cubicBezTo>
                    <a:pt x="35836" y="3540"/>
                    <a:pt x="17140" y="7143"/>
                    <a:pt x="-1609" y="10591"/>
                  </a:cubicBezTo>
                  <a:lnTo>
                    <a:pt x="89891" y="299610"/>
                  </a:lnTo>
                  <a:cubicBezTo>
                    <a:pt x="113132" y="296738"/>
                    <a:pt x="136424" y="293656"/>
                    <a:pt x="159769" y="29041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3120FA4-03C5-B772-C73D-18403C2571FC}"/>
                </a:ext>
              </a:extLst>
            </p:cNvPr>
            <p:cNvSpPr/>
            <p:nvPr/>
          </p:nvSpPr>
          <p:spPr>
            <a:xfrm>
              <a:off x="8265859" y="5668331"/>
              <a:ext cx="178020" cy="289569"/>
            </a:xfrm>
            <a:custGeom>
              <a:avLst/>
              <a:gdLst>
                <a:gd name="connsiteX0" fmla="*/ 185256 w 186865"/>
                <a:gd name="connsiteY0" fmla="*/ 292769 h 303956"/>
                <a:gd name="connsiteX1" fmla="*/ 53751 w 186865"/>
                <a:gd name="connsiteY1" fmla="*/ -168 h 303956"/>
                <a:gd name="connsiteX2" fmla="*/ -1609 w 186865"/>
                <a:gd name="connsiteY2" fmla="*/ 12053 h 303956"/>
                <a:gd name="connsiteX3" fmla="*/ 115692 w 186865"/>
                <a:gd name="connsiteY3" fmla="*/ 303789 h 303956"/>
                <a:gd name="connsiteX4" fmla="*/ 185256 w 186865"/>
                <a:gd name="connsiteY4" fmla="*/ 292769 h 3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65" h="303956">
                  <a:moveTo>
                    <a:pt x="185256" y="292769"/>
                  </a:moveTo>
                  <a:cubicBezTo>
                    <a:pt x="141439" y="195263"/>
                    <a:pt x="97568" y="97652"/>
                    <a:pt x="53751" y="-168"/>
                  </a:cubicBezTo>
                  <a:cubicBezTo>
                    <a:pt x="35367" y="4063"/>
                    <a:pt x="16931" y="8136"/>
                    <a:pt x="-1609" y="12053"/>
                  </a:cubicBezTo>
                  <a:lnTo>
                    <a:pt x="115692" y="303789"/>
                  </a:lnTo>
                  <a:cubicBezTo>
                    <a:pt x="138828" y="300290"/>
                    <a:pt x="162016" y="296634"/>
                    <a:pt x="185256" y="292769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6FBBB83-694D-0962-5023-5FD5A585C957}"/>
                </a:ext>
              </a:extLst>
            </p:cNvPr>
            <p:cNvSpPr/>
            <p:nvPr/>
          </p:nvSpPr>
          <p:spPr>
            <a:xfrm>
              <a:off x="8362284" y="5645295"/>
              <a:ext cx="202649" cy="292753"/>
            </a:xfrm>
            <a:custGeom>
              <a:avLst/>
              <a:gdLst>
                <a:gd name="connsiteX0" fmla="*/ 211108 w 212717"/>
                <a:gd name="connsiteY0" fmla="*/ 294284 h 307298"/>
                <a:gd name="connsiteX1" fmla="*/ 53019 w 212717"/>
                <a:gd name="connsiteY1" fmla="*/ -168 h 307298"/>
                <a:gd name="connsiteX2" fmla="*/ -1609 w 212717"/>
                <a:gd name="connsiteY2" fmla="*/ 13411 h 307298"/>
                <a:gd name="connsiteX3" fmla="*/ 142013 w 212717"/>
                <a:gd name="connsiteY3" fmla="*/ 307131 h 307298"/>
                <a:gd name="connsiteX4" fmla="*/ 211108 w 212717"/>
                <a:gd name="connsiteY4" fmla="*/ 294284 h 30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17" h="307298">
                  <a:moveTo>
                    <a:pt x="211108" y="294284"/>
                  </a:moveTo>
                  <a:lnTo>
                    <a:pt x="53019" y="-168"/>
                  </a:lnTo>
                  <a:cubicBezTo>
                    <a:pt x="34897" y="4480"/>
                    <a:pt x="16722" y="9024"/>
                    <a:pt x="-1609" y="13411"/>
                  </a:cubicBezTo>
                  <a:lnTo>
                    <a:pt x="142013" y="307131"/>
                  </a:lnTo>
                  <a:cubicBezTo>
                    <a:pt x="165149" y="302901"/>
                    <a:pt x="188181" y="298618"/>
                    <a:pt x="211108" y="29428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48ED407-D06B-51F1-79BC-D02C1BBA90C9}"/>
                </a:ext>
              </a:extLst>
            </p:cNvPr>
            <p:cNvSpPr/>
            <p:nvPr/>
          </p:nvSpPr>
          <p:spPr>
            <a:xfrm>
              <a:off x="8057439" y="5655445"/>
              <a:ext cx="61794" cy="46122"/>
            </a:xfrm>
            <a:custGeom>
              <a:avLst/>
              <a:gdLst>
                <a:gd name="connsiteX0" fmla="*/ 63255 w 64864"/>
                <a:gd name="connsiteY0" fmla="*/ 38793 h 48413"/>
                <a:gd name="connsiteX1" fmla="*/ 52392 w 64864"/>
                <a:gd name="connsiteY1" fmla="*/ -168 h 48413"/>
                <a:gd name="connsiteX2" fmla="*/ -1609 w 64864"/>
                <a:gd name="connsiteY2" fmla="*/ 9494 h 48413"/>
                <a:gd name="connsiteX3" fmla="*/ 7373 w 64864"/>
                <a:gd name="connsiteY3" fmla="*/ 48246 h 48413"/>
                <a:gd name="connsiteX4" fmla="*/ 63255 w 64864"/>
                <a:gd name="connsiteY4" fmla="*/ 38793 h 4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64" h="48413">
                  <a:moveTo>
                    <a:pt x="63255" y="38793"/>
                  </a:moveTo>
                  <a:cubicBezTo>
                    <a:pt x="59600" y="25789"/>
                    <a:pt x="55996" y="12837"/>
                    <a:pt x="52392" y="-168"/>
                  </a:cubicBezTo>
                  <a:cubicBezTo>
                    <a:pt x="34479" y="3331"/>
                    <a:pt x="16513" y="6517"/>
                    <a:pt x="-1609" y="9494"/>
                  </a:cubicBezTo>
                  <a:cubicBezTo>
                    <a:pt x="1420" y="22446"/>
                    <a:pt x="4397" y="35346"/>
                    <a:pt x="7373" y="48246"/>
                  </a:cubicBezTo>
                  <a:cubicBezTo>
                    <a:pt x="26071" y="45217"/>
                    <a:pt x="44715" y="42083"/>
                    <a:pt x="63255" y="38793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C52B24-95D3-C6B8-794A-9803D06DD9C9}"/>
                </a:ext>
              </a:extLst>
            </p:cNvPr>
            <p:cNvSpPr/>
            <p:nvPr/>
          </p:nvSpPr>
          <p:spPr>
            <a:xfrm>
              <a:off x="8151624" y="5636638"/>
              <a:ext cx="64480" cy="47863"/>
            </a:xfrm>
            <a:custGeom>
              <a:avLst/>
              <a:gdLst>
                <a:gd name="connsiteX0" fmla="*/ 66076 w 67684"/>
                <a:gd name="connsiteY0" fmla="*/ 39211 h 50241"/>
                <a:gd name="connsiteX1" fmla="*/ 51766 w 67684"/>
                <a:gd name="connsiteY1" fmla="*/ -168 h 50241"/>
                <a:gd name="connsiteX2" fmla="*/ -1609 w 67684"/>
                <a:gd name="connsiteY2" fmla="*/ 10852 h 50241"/>
                <a:gd name="connsiteX3" fmla="*/ 10821 w 67684"/>
                <a:gd name="connsiteY3" fmla="*/ 50074 h 50241"/>
                <a:gd name="connsiteX4" fmla="*/ 66076 w 67684"/>
                <a:gd name="connsiteY4" fmla="*/ 39211 h 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84" h="50241">
                  <a:moveTo>
                    <a:pt x="66076" y="39211"/>
                  </a:moveTo>
                  <a:cubicBezTo>
                    <a:pt x="61324" y="26050"/>
                    <a:pt x="56519" y="13098"/>
                    <a:pt x="51766" y="-168"/>
                  </a:cubicBezTo>
                  <a:cubicBezTo>
                    <a:pt x="34062" y="3645"/>
                    <a:pt x="16305" y="7301"/>
                    <a:pt x="-1609" y="10852"/>
                  </a:cubicBezTo>
                  <a:cubicBezTo>
                    <a:pt x="2517" y="23961"/>
                    <a:pt x="6695" y="36965"/>
                    <a:pt x="10821" y="50074"/>
                  </a:cubicBezTo>
                  <a:cubicBezTo>
                    <a:pt x="29257" y="46574"/>
                    <a:pt x="47693" y="42919"/>
                    <a:pt x="66076" y="39211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6A74A83-8C00-2007-1611-E6FE71983A9C}"/>
                </a:ext>
              </a:extLst>
            </p:cNvPr>
            <p:cNvSpPr/>
            <p:nvPr/>
          </p:nvSpPr>
          <p:spPr>
            <a:xfrm>
              <a:off x="8244664" y="5615443"/>
              <a:ext cx="67168" cy="49504"/>
            </a:xfrm>
            <a:custGeom>
              <a:avLst/>
              <a:gdLst>
                <a:gd name="connsiteX0" fmla="*/ 68896 w 70505"/>
                <a:gd name="connsiteY0" fmla="*/ 39524 h 51964"/>
                <a:gd name="connsiteX1" fmla="*/ 51035 w 70505"/>
                <a:gd name="connsiteY1" fmla="*/ -168 h 51964"/>
                <a:gd name="connsiteX2" fmla="*/ -1609 w 70505"/>
                <a:gd name="connsiteY2" fmla="*/ 12262 h 51964"/>
                <a:gd name="connsiteX3" fmla="*/ 14059 w 70505"/>
                <a:gd name="connsiteY3" fmla="*/ 51797 h 51964"/>
                <a:gd name="connsiteX4" fmla="*/ 68896 w 70505"/>
                <a:gd name="connsiteY4" fmla="*/ 39524 h 5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5" h="51964">
                  <a:moveTo>
                    <a:pt x="68896" y="39524"/>
                  </a:moveTo>
                  <a:lnTo>
                    <a:pt x="51035" y="-168"/>
                  </a:lnTo>
                  <a:cubicBezTo>
                    <a:pt x="33643" y="4115"/>
                    <a:pt x="16096" y="8241"/>
                    <a:pt x="-1609" y="12262"/>
                  </a:cubicBezTo>
                  <a:cubicBezTo>
                    <a:pt x="3613" y="25423"/>
                    <a:pt x="8836" y="38375"/>
                    <a:pt x="14059" y="51797"/>
                  </a:cubicBezTo>
                  <a:cubicBezTo>
                    <a:pt x="32495" y="47828"/>
                    <a:pt x="50774" y="43755"/>
                    <a:pt x="68896" y="3952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951C0CF-6187-838E-1F4E-71536ABB0990}"/>
                </a:ext>
              </a:extLst>
            </p:cNvPr>
            <p:cNvSpPr/>
            <p:nvPr/>
          </p:nvSpPr>
          <p:spPr>
            <a:xfrm>
              <a:off x="8336412" y="5591959"/>
              <a:ext cx="69805" cy="50997"/>
            </a:xfrm>
            <a:custGeom>
              <a:avLst/>
              <a:gdLst>
                <a:gd name="connsiteX0" fmla="*/ 71664 w 73273"/>
                <a:gd name="connsiteY0" fmla="*/ 39733 h 53531"/>
                <a:gd name="connsiteX1" fmla="*/ 50251 w 73273"/>
                <a:gd name="connsiteY1" fmla="*/ -168 h 53531"/>
                <a:gd name="connsiteX2" fmla="*/ -1609 w 73273"/>
                <a:gd name="connsiteY2" fmla="*/ 13568 h 53531"/>
                <a:gd name="connsiteX3" fmla="*/ 17871 w 73273"/>
                <a:gd name="connsiteY3" fmla="*/ 53364 h 53531"/>
                <a:gd name="connsiteX4" fmla="*/ 71664 w 73273"/>
                <a:gd name="connsiteY4" fmla="*/ 39733 h 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73" h="53531">
                  <a:moveTo>
                    <a:pt x="71664" y="39733"/>
                  </a:moveTo>
                  <a:cubicBezTo>
                    <a:pt x="64509" y="26415"/>
                    <a:pt x="57354" y="13150"/>
                    <a:pt x="50251" y="-168"/>
                  </a:cubicBezTo>
                  <a:cubicBezTo>
                    <a:pt x="32859" y="4533"/>
                    <a:pt x="15573" y="9129"/>
                    <a:pt x="-1609" y="13568"/>
                  </a:cubicBezTo>
                  <a:lnTo>
                    <a:pt x="17871" y="53364"/>
                  </a:lnTo>
                  <a:cubicBezTo>
                    <a:pt x="35993" y="48977"/>
                    <a:pt x="53907" y="44433"/>
                    <a:pt x="71664" y="39733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7491A84-95AC-3FAE-B7B8-4985C247BCB1}"/>
                </a:ext>
              </a:extLst>
            </p:cNvPr>
            <p:cNvSpPr/>
            <p:nvPr/>
          </p:nvSpPr>
          <p:spPr>
            <a:xfrm>
              <a:off x="8457514" y="5619621"/>
              <a:ext cx="227526" cy="295242"/>
            </a:xfrm>
            <a:custGeom>
              <a:avLst/>
              <a:gdLst>
                <a:gd name="connsiteX0" fmla="*/ 237221 w 238830"/>
                <a:gd name="connsiteY0" fmla="*/ 295119 h 309910"/>
                <a:gd name="connsiteX1" fmla="*/ 52132 w 238830"/>
                <a:gd name="connsiteY1" fmla="*/ -168 h 309910"/>
                <a:gd name="connsiteX2" fmla="*/ -1609 w 238830"/>
                <a:gd name="connsiteY2" fmla="*/ 14821 h 309910"/>
                <a:gd name="connsiteX3" fmla="*/ 168701 w 238830"/>
                <a:gd name="connsiteY3" fmla="*/ 309743 h 309910"/>
                <a:gd name="connsiteX4" fmla="*/ 237221 w 238830"/>
                <a:gd name="connsiteY4" fmla="*/ 295119 h 30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0" h="309910">
                  <a:moveTo>
                    <a:pt x="237221" y="295119"/>
                  </a:moveTo>
                  <a:lnTo>
                    <a:pt x="52132" y="-168"/>
                  </a:lnTo>
                  <a:cubicBezTo>
                    <a:pt x="34271" y="4950"/>
                    <a:pt x="16357" y="9964"/>
                    <a:pt x="-1609" y="14821"/>
                  </a:cubicBezTo>
                  <a:lnTo>
                    <a:pt x="168701" y="309743"/>
                  </a:lnTo>
                  <a:cubicBezTo>
                    <a:pt x="191628" y="304938"/>
                    <a:pt x="214451" y="300081"/>
                    <a:pt x="237221" y="295119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636A617-F213-6EAC-1371-D41F36A71267}"/>
                </a:ext>
              </a:extLst>
            </p:cNvPr>
            <p:cNvSpPr/>
            <p:nvPr/>
          </p:nvSpPr>
          <p:spPr>
            <a:xfrm>
              <a:off x="8550952" y="5591461"/>
              <a:ext cx="252801" cy="296982"/>
            </a:xfrm>
            <a:custGeom>
              <a:avLst/>
              <a:gdLst>
                <a:gd name="connsiteX0" fmla="*/ 263752 w 265361"/>
                <a:gd name="connsiteY0" fmla="*/ 295171 h 311737"/>
                <a:gd name="connsiteX1" fmla="*/ 51244 w 265361"/>
                <a:gd name="connsiteY1" fmla="*/ -168 h 311737"/>
                <a:gd name="connsiteX2" fmla="*/ -1609 w 265361"/>
                <a:gd name="connsiteY2" fmla="*/ 16179 h 311737"/>
                <a:gd name="connsiteX3" fmla="*/ 195963 w 265361"/>
                <a:gd name="connsiteY3" fmla="*/ 311570 h 311737"/>
                <a:gd name="connsiteX4" fmla="*/ 263752 w 265361"/>
                <a:gd name="connsiteY4" fmla="*/ 295171 h 31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61" h="311737">
                  <a:moveTo>
                    <a:pt x="263752" y="295171"/>
                  </a:moveTo>
                  <a:lnTo>
                    <a:pt x="51244" y="-168"/>
                  </a:lnTo>
                  <a:cubicBezTo>
                    <a:pt x="33852" y="5420"/>
                    <a:pt x="16201" y="10852"/>
                    <a:pt x="-1609" y="16179"/>
                  </a:cubicBezTo>
                  <a:lnTo>
                    <a:pt x="195963" y="311570"/>
                  </a:lnTo>
                  <a:cubicBezTo>
                    <a:pt x="218733" y="306400"/>
                    <a:pt x="241347" y="300916"/>
                    <a:pt x="263752" y="295171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8062662-A6B1-8A06-FB8F-7653319B79FC}"/>
                </a:ext>
              </a:extLst>
            </p:cNvPr>
            <p:cNvSpPr/>
            <p:nvPr/>
          </p:nvSpPr>
          <p:spPr>
            <a:xfrm>
              <a:off x="8426716" y="5566136"/>
              <a:ext cx="72442" cy="52441"/>
            </a:xfrm>
            <a:custGeom>
              <a:avLst/>
              <a:gdLst>
                <a:gd name="connsiteX0" fmla="*/ 74432 w 76041"/>
                <a:gd name="connsiteY0" fmla="*/ 39890 h 55046"/>
                <a:gd name="connsiteX1" fmla="*/ 49364 w 76041"/>
                <a:gd name="connsiteY1" fmla="*/ -168 h 55046"/>
                <a:gd name="connsiteX2" fmla="*/ -1609 w 76041"/>
                <a:gd name="connsiteY2" fmla="*/ 14926 h 55046"/>
                <a:gd name="connsiteX3" fmla="*/ 21474 w 76041"/>
                <a:gd name="connsiteY3" fmla="*/ 54879 h 55046"/>
                <a:gd name="connsiteX4" fmla="*/ 74432 w 76041"/>
                <a:gd name="connsiteY4" fmla="*/ 39890 h 5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1" h="55046">
                  <a:moveTo>
                    <a:pt x="74432" y="39890"/>
                  </a:moveTo>
                  <a:lnTo>
                    <a:pt x="49364" y="-168"/>
                  </a:lnTo>
                  <a:cubicBezTo>
                    <a:pt x="32442" y="5003"/>
                    <a:pt x="15469" y="10069"/>
                    <a:pt x="-1609" y="14926"/>
                  </a:cubicBezTo>
                  <a:lnTo>
                    <a:pt x="21474" y="54879"/>
                  </a:lnTo>
                  <a:cubicBezTo>
                    <a:pt x="39232" y="50022"/>
                    <a:pt x="56884" y="45060"/>
                    <a:pt x="74432" y="3989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699038C-9287-85B7-5C21-DD00F8305BDB}"/>
                </a:ext>
              </a:extLst>
            </p:cNvPr>
            <p:cNvSpPr/>
            <p:nvPr/>
          </p:nvSpPr>
          <p:spPr>
            <a:xfrm>
              <a:off x="8515428" y="5538124"/>
              <a:ext cx="75078" cy="53685"/>
            </a:xfrm>
            <a:custGeom>
              <a:avLst/>
              <a:gdLst>
                <a:gd name="connsiteX0" fmla="*/ 77199 w 78808"/>
                <a:gd name="connsiteY0" fmla="*/ 39838 h 56352"/>
                <a:gd name="connsiteX1" fmla="*/ 48372 w 78808"/>
                <a:gd name="connsiteY1" fmla="*/ -168 h 56352"/>
                <a:gd name="connsiteX2" fmla="*/ -1609 w 78808"/>
                <a:gd name="connsiteY2" fmla="*/ 16127 h 56352"/>
                <a:gd name="connsiteX3" fmla="*/ 25182 w 78808"/>
                <a:gd name="connsiteY3" fmla="*/ 56185 h 56352"/>
                <a:gd name="connsiteX4" fmla="*/ 77199 w 78808"/>
                <a:gd name="connsiteY4" fmla="*/ 39838 h 5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08" h="56352">
                  <a:moveTo>
                    <a:pt x="77199" y="39838"/>
                  </a:moveTo>
                  <a:lnTo>
                    <a:pt x="48372" y="-168"/>
                  </a:lnTo>
                  <a:cubicBezTo>
                    <a:pt x="31815" y="5369"/>
                    <a:pt x="15155" y="10800"/>
                    <a:pt x="-1609" y="16127"/>
                  </a:cubicBezTo>
                  <a:lnTo>
                    <a:pt x="25182" y="56185"/>
                  </a:lnTo>
                  <a:cubicBezTo>
                    <a:pt x="42574" y="50857"/>
                    <a:pt x="59913" y="45426"/>
                    <a:pt x="77199" y="3983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83519F8-5DB5-3C1A-E7D5-7081685CECE5}"/>
                </a:ext>
              </a:extLst>
            </p:cNvPr>
            <p:cNvSpPr/>
            <p:nvPr/>
          </p:nvSpPr>
          <p:spPr>
            <a:xfrm>
              <a:off x="7597217" y="5666739"/>
              <a:ext cx="193488" cy="380671"/>
            </a:xfrm>
            <a:custGeom>
              <a:avLst/>
              <a:gdLst>
                <a:gd name="connsiteX0" fmla="*/ 47478 w 203101"/>
                <a:gd name="connsiteY0" fmla="*/ 22237 h 399584"/>
                <a:gd name="connsiteX1" fmla="*/ -1563 w 203101"/>
                <a:gd name="connsiteY1" fmla="*/ 385523 h 399584"/>
                <a:gd name="connsiteX2" fmla="*/ 28624 w 203101"/>
                <a:gd name="connsiteY2" fmla="*/ 398632 h 399584"/>
                <a:gd name="connsiteX3" fmla="*/ 158563 w 203101"/>
                <a:gd name="connsiteY3" fmla="*/ 399206 h 399584"/>
                <a:gd name="connsiteX4" fmla="*/ 181281 w 203101"/>
                <a:gd name="connsiteY4" fmla="*/ 386358 h 399584"/>
                <a:gd name="connsiteX5" fmla="*/ 199769 w 203101"/>
                <a:gd name="connsiteY5" fmla="*/ 374973 h 399584"/>
                <a:gd name="connsiteX6" fmla="*/ 181594 w 203101"/>
                <a:gd name="connsiteY6" fmla="*/ 364528 h 399584"/>
                <a:gd name="connsiteX7" fmla="*/ 159816 w 203101"/>
                <a:gd name="connsiteY7" fmla="*/ 350688 h 399584"/>
                <a:gd name="connsiteX8" fmla="*/ 182065 w 203101"/>
                <a:gd name="connsiteY8" fmla="*/ 335908 h 399584"/>
                <a:gd name="connsiteX9" fmla="*/ 199926 w 203101"/>
                <a:gd name="connsiteY9" fmla="*/ 324418 h 399584"/>
                <a:gd name="connsiteX10" fmla="*/ 182378 w 203101"/>
                <a:gd name="connsiteY10" fmla="*/ 313972 h 399584"/>
                <a:gd name="connsiteX11" fmla="*/ 161487 w 203101"/>
                <a:gd name="connsiteY11" fmla="*/ 300289 h 399584"/>
                <a:gd name="connsiteX12" fmla="*/ 183004 w 203101"/>
                <a:gd name="connsiteY12" fmla="*/ 285353 h 399584"/>
                <a:gd name="connsiteX13" fmla="*/ 200291 w 203101"/>
                <a:gd name="connsiteY13" fmla="*/ 273706 h 399584"/>
                <a:gd name="connsiteX14" fmla="*/ 183318 w 203101"/>
                <a:gd name="connsiteY14" fmla="*/ 263261 h 399584"/>
                <a:gd name="connsiteX15" fmla="*/ 163002 w 203101"/>
                <a:gd name="connsiteY15" fmla="*/ 249787 h 399584"/>
                <a:gd name="connsiteX16" fmla="*/ 183892 w 203101"/>
                <a:gd name="connsiteY16" fmla="*/ 234641 h 399584"/>
                <a:gd name="connsiteX17" fmla="*/ 200552 w 203101"/>
                <a:gd name="connsiteY17" fmla="*/ 222838 h 399584"/>
                <a:gd name="connsiteX18" fmla="*/ 184205 w 203101"/>
                <a:gd name="connsiteY18" fmla="*/ 212654 h 399584"/>
                <a:gd name="connsiteX19" fmla="*/ 164568 w 203101"/>
                <a:gd name="connsiteY19" fmla="*/ 199388 h 399584"/>
                <a:gd name="connsiteX20" fmla="*/ 184624 w 203101"/>
                <a:gd name="connsiteY20" fmla="*/ 184086 h 399584"/>
                <a:gd name="connsiteX21" fmla="*/ 200709 w 203101"/>
                <a:gd name="connsiteY21" fmla="*/ 172126 h 399584"/>
                <a:gd name="connsiteX22" fmla="*/ 185041 w 203101"/>
                <a:gd name="connsiteY22" fmla="*/ 162047 h 399584"/>
                <a:gd name="connsiteX23" fmla="*/ 166188 w 203101"/>
                <a:gd name="connsiteY23" fmla="*/ 148938 h 399584"/>
                <a:gd name="connsiteX24" fmla="*/ 185511 w 203101"/>
                <a:gd name="connsiteY24" fmla="*/ 133270 h 399584"/>
                <a:gd name="connsiteX25" fmla="*/ 201179 w 203101"/>
                <a:gd name="connsiteY25" fmla="*/ 121154 h 399584"/>
                <a:gd name="connsiteX26" fmla="*/ 186034 w 203101"/>
                <a:gd name="connsiteY26" fmla="*/ 111283 h 399584"/>
                <a:gd name="connsiteX27" fmla="*/ 167911 w 203101"/>
                <a:gd name="connsiteY27" fmla="*/ 98331 h 399584"/>
                <a:gd name="connsiteX28" fmla="*/ 186451 w 203101"/>
                <a:gd name="connsiteY28" fmla="*/ 82663 h 399584"/>
                <a:gd name="connsiteX29" fmla="*/ 201336 w 203101"/>
                <a:gd name="connsiteY29" fmla="*/ 70389 h 399584"/>
                <a:gd name="connsiteX30" fmla="*/ 186817 w 203101"/>
                <a:gd name="connsiteY30" fmla="*/ 60675 h 399584"/>
                <a:gd name="connsiteX31" fmla="*/ 169373 w 203101"/>
                <a:gd name="connsiteY31" fmla="*/ 47932 h 399584"/>
                <a:gd name="connsiteX32" fmla="*/ 187235 w 203101"/>
                <a:gd name="connsiteY32" fmla="*/ 32265 h 399584"/>
                <a:gd name="connsiteX33" fmla="*/ 201493 w 203101"/>
                <a:gd name="connsiteY33" fmla="*/ 19835 h 399584"/>
                <a:gd name="connsiteX34" fmla="*/ 187548 w 203101"/>
                <a:gd name="connsiteY34" fmla="*/ 10278 h 399584"/>
                <a:gd name="connsiteX35" fmla="*/ 171045 w 203101"/>
                <a:gd name="connsiteY35" fmla="*/ -168 h 399584"/>
                <a:gd name="connsiteX36" fmla="*/ 73747 w 203101"/>
                <a:gd name="connsiteY36" fmla="*/ 8397 h 399584"/>
                <a:gd name="connsiteX37" fmla="*/ 47478 w 203101"/>
                <a:gd name="connsiteY37" fmla="*/ 22237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3101" h="399584">
                  <a:moveTo>
                    <a:pt x="47478" y="22237"/>
                  </a:moveTo>
                  <a:lnTo>
                    <a:pt x="-1563" y="385523"/>
                  </a:lnTo>
                  <a:cubicBezTo>
                    <a:pt x="-2503" y="392416"/>
                    <a:pt x="10971" y="398318"/>
                    <a:pt x="28624" y="398632"/>
                  </a:cubicBezTo>
                  <a:cubicBezTo>
                    <a:pt x="71867" y="399414"/>
                    <a:pt x="115163" y="399624"/>
                    <a:pt x="158563" y="399206"/>
                  </a:cubicBezTo>
                  <a:cubicBezTo>
                    <a:pt x="160495" y="392991"/>
                    <a:pt x="171619" y="389492"/>
                    <a:pt x="181281" y="386358"/>
                  </a:cubicBezTo>
                  <a:cubicBezTo>
                    <a:pt x="190943" y="383224"/>
                    <a:pt x="199769" y="380300"/>
                    <a:pt x="199769" y="374973"/>
                  </a:cubicBezTo>
                  <a:cubicBezTo>
                    <a:pt x="199769" y="369646"/>
                    <a:pt x="191256" y="367191"/>
                    <a:pt x="181594" y="364528"/>
                  </a:cubicBezTo>
                  <a:cubicBezTo>
                    <a:pt x="171932" y="361864"/>
                    <a:pt x="159555" y="357999"/>
                    <a:pt x="159816" y="350688"/>
                  </a:cubicBezTo>
                  <a:cubicBezTo>
                    <a:pt x="160077" y="343376"/>
                    <a:pt x="171776" y="339407"/>
                    <a:pt x="182065" y="335908"/>
                  </a:cubicBezTo>
                  <a:cubicBezTo>
                    <a:pt x="192353" y="332408"/>
                    <a:pt x="199926" y="329745"/>
                    <a:pt x="199926" y="324418"/>
                  </a:cubicBezTo>
                  <a:cubicBezTo>
                    <a:pt x="199926" y="319091"/>
                    <a:pt x="191726" y="316688"/>
                    <a:pt x="182378" y="313972"/>
                  </a:cubicBezTo>
                  <a:cubicBezTo>
                    <a:pt x="173029" y="311257"/>
                    <a:pt x="161070" y="307653"/>
                    <a:pt x="161487" y="300289"/>
                  </a:cubicBezTo>
                  <a:cubicBezTo>
                    <a:pt x="161905" y="292926"/>
                    <a:pt x="173081" y="288957"/>
                    <a:pt x="183004" y="285353"/>
                  </a:cubicBezTo>
                  <a:cubicBezTo>
                    <a:pt x="192927" y="281749"/>
                    <a:pt x="200291" y="278981"/>
                    <a:pt x="200291" y="273706"/>
                  </a:cubicBezTo>
                  <a:cubicBezTo>
                    <a:pt x="200291" y="268431"/>
                    <a:pt x="192353" y="266081"/>
                    <a:pt x="183318" y="263261"/>
                  </a:cubicBezTo>
                  <a:cubicBezTo>
                    <a:pt x="174283" y="260441"/>
                    <a:pt x="162741" y="257098"/>
                    <a:pt x="163002" y="249787"/>
                  </a:cubicBezTo>
                  <a:cubicBezTo>
                    <a:pt x="163263" y="242475"/>
                    <a:pt x="174178" y="238349"/>
                    <a:pt x="183892" y="234641"/>
                  </a:cubicBezTo>
                  <a:cubicBezTo>
                    <a:pt x="193606" y="230933"/>
                    <a:pt x="200552" y="228165"/>
                    <a:pt x="200552" y="222838"/>
                  </a:cubicBezTo>
                  <a:cubicBezTo>
                    <a:pt x="200552" y="217511"/>
                    <a:pt x="192875" y="215317"/>
                    <a:pt x="184205" y="212654"/>
                  </a:cubicBezTo>
                  <a:cubicBezTo>
                    <a:pt x="175536" y="209990"/>
                    <a:pt x="164360" y="206700"/>
                    <a:pt x="164568" y="199388"/>
                  </a:cubicBezTo>
                  <a:cubicBezTo>
                    <a:pt x="164777" y="192077"/>
                    <a:pt x="175432" y="187847"/>
                    <a:pt x="184624" y="184086"/>
                  </a:cubicBezTo>
                  <a:cubicBezTo>
                    <a:pt x="193815" y="180326"/>
                    <a:pt x="200709" y="177401"/>
                    <a:pt x="200709" y="172126"/>
                  </a:cubicBezTo>
                  <a:cubicBezTo>
                    <a:pt x="200709" y="166852"/>
                    <a:pt x="193345" y="164658"/>
                    <a:pt x="185041" y="162047"/>
                  </a:cubicBezTo>
                  <a:cubicBezTo>
                    <a:pt x="176737" y="159435"/>
                    <a:pt x="165979" y="156302"/>
                    <a:pt x="166188" y="148938"/>
                  </a:cubicBezTo>
                  <a:cubicBezTo>
                    <a:pt x="166397" y="141574"/>
                    <a:pt x="176633" y="137344"/>
                    <a:pt x="185511" y="133270"/>
                  </a:cubicBezTo>
                  <a:cubicBezTo>
                    <a:pt x="194390" y="129196"/>
                    <a:pt x="201179" y="126481"/>
                    <a:pt x="201179" y="121154"/>
                  </a:cubicBezTo>
                  <a:cubicBezTo>
                    <a:pt x="201179" y="115826"/>
                    <a:pt x="194076" y="113685"/>
                    <a:pt x="186034" y="111283"/>
                  </a:cubicBezTo>
                  <a:cubicBezTo>
                    <a:pt x="177991" y="108881"/>
                    <a:pt x="167650" y="105694"/>
                    <a:pt x="167911" y="98331"/>
                  </a:cubicBezTo>
                  <a:cubicBezTo>
                    <a:pt x="168172" y="90967"/>
                    <a:pt x="177939" y="86632"/>
                    <a:pt x="186451" y="82663"/>
                  </a:cubicBezTo>
                  <a:cubicBezTo>
                    <a:pt x="194964" y="78694"/>
                    <a:pt x="201336" y="75716"/>
                    <a:pt x="201336" y="70389"/>
                  </a:cubicBezTo>
                  <a:cubicBezTo>
                    <a:pt x="201336" y="65063"/>
                    <a:pt x="194547" y="63026"/>
                    <a:pt x="186817" y="60675"/>
                  </a:cubicBezTo>
                  <a:cubicBezTo>
                    <a:pt x="179087" y="58325"/>
                    <a:pt x="169164" y="55453"/>
                    <a:pt x="169373" y="47932"/>
                  </a:cubicBezTo>
                  <a:cubicBezTo>
                    <a:pt x="169582" y="40411"/>
                    <a:pt x="179035" y="36129"/>
                    <a:pt x="187235" y="32265"/>
                  </a:cubicBezTo>
                  <a:cubicBezTo>
                    <a:pt x="195434" y="28400"/>
                    <a:pt x="201493" y="25162"/>
                    <a:pt x="201493" y="19835"/>
                  </a:cubicBezTo>
                  <a:cubicBezTo>
                    <a:pt x="201493" y="14507"/>
                    <a:pt x="194964" y="12575"/>
                    <a:pt x="187548" y="10278"/>
                  </a:cubicBezTo>
                  <a:cubicBezTo>
                    <a:pt x="180132" y="7979"/>
                    <a:pt x="172246" y="5577"/>
                    <a:pt x="171045" y="-168"/>
                  </a:cubicBezTo>
                  <a:cubicBezTo>
                    <a:pt x="138717" y="3070"/>
                    <a:pt x="106284" y="5942"/>
                    <a:pt x="73747" y="8397"/>
                  </a:cubicBezTo>
                  <a:cubicBezTo>
                    <a:pt x="59907" y="9023"/>
                    <a:pt x="48470" y="15343"/>
                    <a:pt x="47478" y="22237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8D6362A-2F61-9395-D24F-69DCBD4751FB}"/>
                </a:ext>
              </a:extLst>
            </p:cNvPr>
            <p:cNvSpPr/>
            <p:nvPr/>
          </p:nvSpPr>
          <p:spPr>
            <a:xfrm>
              <a:off x="7898475" y="5760725"/>
              <a:ext cx="40449" cy="80702"/>
            </a:xfrm>
            <a:custGeom>
              <a:avLst/>
              <a:gdLst>
                <a:gd name="connsiteX0" fmla="*/ 40851 w 42459"/>
                <a:gd name="connsiteY0" fmla="*/ 81358 h 84711"/>
                <a:gd name="connsiteX1" fmla="*/ 31659 w 42459"/>
                <a:gd name="connsiteY1" fmla="*/ -168 h 84711"/>
                <a:gd name="connsiteX2" fmla="*/ -1609 w 42459"/>
                <a:gd name="connsiteY2" fmla="*/ 3436 h 84711"/>
                <a:gd name="connsiteX3" fmla="*/ 5389 w 42459"/>
                <a:gd name="connsiteY3" fmla="*/ 84544 h 8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59" h="84711">
                  <a:moveTo>
                    <a:pt x="40851" y="81358"/>
                  </a:moveTo>
                  <a:cubicBezTo>
                    <a:pt x="37769" y="54148"/>
                    <a:pt x="34688" y="26938"/>
                    <a:pt x="31659" y="-168"/>
                  </a:cubicBezTo>
                  <a:lnTo>
                    <a:pt x="-1609" y="3436"/>
                  </a:lnTo>
                  <a:cubicBezTo>
                    <a:pt x="688" y="30489"/>
                    <a:pt x="3038" y="57542"/>
                    <a:pt x="5389" y="8454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A2A4A92-2728-987F-EB23-DCAE8F725898}"/>
                </a:ext>
              </a:extLst>
            </p:cNvPr>
            <p:cNvSpPr/>
            <p:nvPr/>
          </p:nvSpPr>
          <p:spPr>
            <a:xfrm>
              <a:off x="7948328" y="5754755"/>
              <a:ext cx="48312" cy="112295"/>
            </a:xfrm>
            <a:custGeom>
              <a:avLst/>
              <a:gdLst>
                <a:gd name="connsiteX0" fmla="*/ 49103 w 50712"/>
                <a:gd name="connsiteY0" fmla="*/ 114260 h 117874"/>
                <a:gd name="connsiteX1" fmla="*/ 31607 w 50712"/>
                <a:gd name="connsiteY1" fmla="*/ -168 h 117874"/>
                <a:gd name="connsiteX2" fmla="*/ -1609 w 50712"/>
                <a:gd name="connsiteY2" fmla="*/ 3854 h 117874"/>
                <a:gd name="connsiteX3" fmla="*/ 12857 w 50712"/>
                <a:gd name="connsiteY3" fmla="*/ 117707 h 117874"/>
                <a:gd name="connsiteX4" fmla="*/ 49103 w 50712"/>
                <a:gd name="connsiteY4" fmla="*/ 114260 h 11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2" h="117874">
                  <a:moveTo>
                    <a:pt x="49103" y="114260"/>
                  </a:moveTo>
                  <a:cubicBezTo>
                    <a:pt x="43306" y="75978"/>
                    <a:pt x="37509" y="37801"/>
                    <a:pt x="31607" y="-168"/>
                  </a:cubicBezTo>
                  <a:cubicBezTo>
                    <a:pt x="20535" y="1242"/>
                    <a:pt x="9463" y="2600"/>
                    <a:pt x="-1609" y="3854"/>
                  </a:cubicBezTo>
                  <a:cubicBezTo>
                    <a:pt x="3248" y="41822"/>
                    <a:pt x="8105" y="79739"/>
                    <a:pt x="12857" y="117707"/>
                  </a:cubicBezTo>
                  <a:cubicBezTo>
                    <a:pt x="24974" y="116610"/>
                    <a:pt x="37038" y="115461"/>
                    <a:pt x="49103" y="11426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96F026A-5A63-28DB-593F-2BCC0429C0CB}"/>
                </a:ext>
              </a:extLst>
            </p:cNvPr>
            <p:cNvSpPr/>
            <p:nvPr/>
          </p:nvSpPr>
          <p:spPr>
            <a:xfrm>
              <a:off x="7880464" y="5993376"/>
              <a:ext cx="38360" cy="12637"/>
            </a:xfrm>
            <a:custGeom>
              <a:avLst/>
              <a:gdLst>
                <a:gd name="connsiteX0" fmla="*/ -826 w 40266"/>
                <a:gd name="connsiteY0" fmla="*/ 13098 h 13265"/>
                <a:gd name="connsiteX1" fmla="*/ -1609 w 40266"/>
                <a:gd name="connsiteY1" fmla="*/ 198 h 13265"/>
                <a:gd name="connsiteX2" fmla="*/ 6120 w 40266"/>
                <a:gd name="connsiteY2" fmla="*/ -168 h 13265"/>
                <a:gd name="connsiteX3" fmla="*/ 6433 w 40266"/>
                <a:gd name="connsiteY3" fmla="*/ 4272 h 13265"/>
                <a:gd name="connsiteX4" fmla="*/ 38291 w 40266"/>
                <a:gd name="connsiteY4" fmla="*/ 2653 h 13265"/>
                <a:gd name="connsiteX5" fmla="*/ 38657 w 40266"/>
                <a:gd name="connsiteY5" fmla="*/ 6726 h 13265"/>
                <a:gd name="connsiteX6" fmla="*/ 6694 w 40266"/>
                <a:gd name="connsiteY6" fmla="*/ 8345 h 13265"/>
                <a:gd name="connsiteX7" fmla="*/ 6694 w 40266"/>
                <a:gd name="connsiteY7" fmla="*/ 12785 h 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66" h="13265">
                  <a:moveTo>
                    <a:pt x="-826" y="13098"/>
                  </a:moveTo>
                  <a:lnTo>
                    <a:pt x="-1609" y="198"/>
                  </a:lnTo>
                  <a:lnTo>
                    <a:pt x="6120" y="-168"/>
                  </a:lnTo>
                  <a:lnTo>
                    <a:pt x="6433" y="4272"/>
                  </a:lnTo>
                  <a:lnTo>
                    <a:pt x="38291" y="2653"/>
                  </a:lnTo>
                  <a:cubicBezTo>
                    <a:pt x="38291" y="4011"/>
                    <a:pt x="38291" y="5369"/>
                    <a:pt x="38657" y="6726"/>
                  </a:cubicBezTo>
                  <a:lnTo>
                    <a:pt x="6694" y="8345"/>
                  </a:lnTo>
                  <a:cubicBezTo>
                    <a:pt x="6694" y="9808"/>
                    <a:pt x="6694" y="11270"/>
                    <a:pt x="6694" y="12785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CB17031-73DC-F25D-C43B-36868432F2E9}"/>
                </a:ext>
              </a:extLst>
            </p:cNvPr>
            <p:cNvSpPr/>
            <p:nvPr/>
          </p:nvSpPr>
          <p:spPr>
            <a:xfrm>
              <a:off x="7879205" y="5975094"/>
              <a:ext cx="38489" cy="16510"/>
            </a:xfrm>
            <a:custGeom>
              <a:avLst/>
              <a:gdLst>
                <a:gd name="connsiteX0" fmla="*/ 38777 w 40401"/>
                <a:gd name="connsiteY0" fmla="*/ 7376 h 17330"/>
                <a:gd name="connsiteX1" fmla="*/ 19297 w 40401"/>
                <a:gd name="connsiteY1" fmla="*/ 17090 h 17330"/>
                <a:gd name="connsiteX2" fmla="*/ -1594 w 40401"/>
                <a:gd name="connsiteY2" fmla="*/ 9465 h 17330"/>
                <a:gd name="connsiteX3" fmla="*/ 17834 w 40401"/>
                <a:gd name="connsiteY3" fmla="*/ -92 h 17330"/>
                <a:gd name="connsiteX4" fmla="*/ 38777 w 40401"/>
                <a:gd name="connsiteY4" fmla="*/ 7376 h 17330"/>
                <a:gd name="connsiteX5" fmla="*/ 30055 w 40401"/>
                <a:gd name="connsiteY5" fmla="*/ 7846 h 17330"/>
                <a:gd name="connsiteX6" fmla="*/ 18304 w 40401"/>
                <a:gd name="connsiteY6" fmla="*/ 4033 h 17330"/>
                <a:gd name="connsiteX7" fmla="*/ 7232 w 40401"/>
                <a:gd name="connsiteY7" fmla="*/ 9256 h 17330"/>
                <a:gd name="connsiteX8" fmla="*/ 18983 w 40401"/>
                <a:gd name="connsiteY8" fmla="*/ 13121 h 17330"/>
                <a:gd name="connsiteX9" fmla="*/ 30055 w 40401"/>
                <a:gd name="connsiteY9" fmla="*/ 7846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01" h="17330">
                  <a:moveTo>
                    <a:pt x="38777" y="7376"/>
                  </a:moveTo>
                  <a:cubicBezTo>
                    <a:pt x="39194" y="12129"/>
                    <a:pt x="31151" y="16463"/>
                    <a:pt x="19297" y="17090"/>
                  </a:cubicBezTo>
                  <a:cubicBezTo>
                    <a:pt x="7441" y="17716"/>
                    <a:pt x="-1176" y="14218"/>
                    <a:pt x="-1594" y="9465"/>
                  </a:cubicBezTo>
                  <a:cubicBezTo>
                    <a:pt x="-2012" y="4712"/>
                    <a:pt x="6135" y="534"/>
                    <a:pt x="17834" y="-92"/>
                  </a:cubicBezTo>
                  <a:cubicBezTo>
                    <a:pt x="29533" y="-719"/>
                    <a:pt x="38359" y="2623"/>
                    <a:pt x="38777" y="7376"/>
                  </a:cubicBezTo>
                  <a:close/>
                  <a:moveTo>
                    <a:pt x="30055" y="7846"/>
                  </a:moveTo>
                  <a:cubicBezTo>
                    <a:pt x="30055" y="5183"/>
                    <a:pt x="25146" y="3668"/>
                    <a:pt x="18304" y="4033"/>
                  </a:cubicBezTo>
                  <a:cubicBezTo>
                    <a:pt x="11463" y="4399"/>
                    <a:pt x="7075" y="6384"/>
                    <a:pt x="7232" y="9256"/>
                  </a:cubicBezTo>
                  <a:cubicBezTo>
                    <a:pt x="7389" y="12129"/>
                    <a:pt x="11932" y="13434"/>
                    <a:pt x="18983" y="13121"/>
                  </a:cubicBezTo>
                  <a:cubicBezTo>
                    <a:pt x="26033" y="12808"/>
                    <a:pt x="30264" y="10771"/>
                    <a:pt x="30055" y="784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1F33527-F156-BFA6-CC76-9BDC676F509E}"/>
                </a:ext>
              </a:extLst>
            </p:cNvPr>
            <p:cNvSpPr/>
            <p:nvPr/>
          </p:nvSpPr>
          <p:spPr>
            <a:xfrm>
              <a:off x="7878216" y="5947063"/>
              <a:ext cx="37175" cy="15415"/>
            </a:xfrm>
            <a:custGeom>
              <a:avLst/>
              <a:gdLst>
                <a:gd name="connsiteX0" fmla="*/ 16993 w 39022"/>
                <a:gd name="connsiteY0" fmla="*/ -72 h 16181"/>
                <a:gd name="connsiteX1" fmla="*/ 36839 w 39022"/>
                <a:gd name="connsiteY1" fmla="*/ 7553 h 16181"/>
                <a:gd name="connsiteX2" fmla="*/ 37413 w 39022"/>
                <a:gd name="connsiteY2" fmla="*/ 13872 h 16181"/>
                <a:gd name="connsiteX3" fmla="*/ -1234 w 39022"/>
                <a:gd name="connsiteY3" fmla="*/ 16013 h 16181"/>
                <a:gd name="connsiteX4" fmla="*/ -1600 w 39022"/>
                <a:gd name="connsiteY4" fmla="*/ 9799 h 16181"/>
                <a:gd name="connsiteX5" fmla="*/ 16993 w 39022"/>
                <a:gd name="connsiteY5" fmla="*/ -72 h 16181"/>
                <a:gd name="connsiteX6" fmla="*/ 28796 w 39022"/>
                <a:gd name="connsiteY6" fmla="*/ 8336 h 16181"/>
                <a:gd name="connsiteX7" fmla="*/ 17306 w 39022"/>
                <a:gd name="connsiteY7" fmla="*/ 4106 h 16181"/>
                <a:gd name="connsiteX8" fmla="*/ 6391 w 39022"/>
                <a:gd name="connsiteY8" fmla="*/ 9590 h 16181"/>
                <a:gd name="connsiteX9" fmla="*/ 6391 w 39022"/>
                <a:gd name="connsiteY9" fmla="*/ 11522 h 16181"/>
                <a:gd name="connsiteX10" fmla="*/ 28744 w 39022"/>
                <a:gd name="connsiteY10" fmla="*/ 10269 h 16181"/>
                <a:gd name="connsiteX11" fmla="*/ 28796 w 39022"/>
                <a:gd name="connsiteY11" fmla="*/ 8336 h 1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22" h="16181">
                  <a:moveTo>
                    <a:pt x="16993" y="-72"/>
                  </a:moveTo>
                  <a:cubicBezTo>
                    <a:pt x="28273" y="-751"/>
                    <a:pt x="36369" y="2226"/>
                    <a:pt x="36839" y="7553"/>
                  </a:cubicBezTo>
                  <a:cubicBezTo>
                    <a:pt x="36839" y="9642"/>
                    <a:pt x="37204" y="11783"/>
                    <a:pt x="37413" y="13872"/>
                  </a:cubicBezTo>
                  <a:cubicBezTo>
                    <a:pt x="24513" y="14655"/>
                    <a:pt x="11666" y="15387"/>
                    <a:pt x="-1234" y="16013"/>
                  </a:cubicBezTo>
                  <a:cubicBezTo>
                    <a:pt x="-1234" y="13924"/>
                    <a:pt x="-1234" y="11887"/>
                    <a:pt x="-1600" y="9799"/>
                  </a:cubicBezTo>
                  <a:cubicBezTo>
                    <a:pt x="-1913" y="4419"/>
                    <a:pt x="5607" y="607"/>
                    <a:pt x="16993" y="-72"/>
                  </a:cubicBezTo>
                  <a:close/>
                  <a:moveTo>
                    <a:pt x="28796" y="8336"/>
                  </a:moveTo>
                  <a:cubicBezTo>
                    <a:pt x="28796" y="5255"/>
                    <a:pt x="24304" y="3636"/>
                    <a:pt x="17306" y="4106"/>
                  </a:cubicBezTo>
                  <a:cubicBezTo>
                    <a:pt x="10308" y="4576"/>
                    <a:pt x="6234" y="6508"/>
                    <a:pt x="6391" y="9590"/>
                  </a:cubicBezTo>
                  <a:lnTo>
                    <a:pt x="6391" y="11522"/>
                  </a:lnTo>
                  <a:lnTo>
                    <a:pt x="28744" y="10269"/>
                  </a:lnTo>
                  <a:cubicBezTo>
                    <a:pt x="28900" y="9590"/>
                    <a:pt x="28796" y="8858"/>
                    <a:pt x="28796" y="833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C1D2249-440B-DF07-EED5-C142A8EB1B9B}"/>
                </a:ext>
              </a:extLst>
            </p:cNvPr>
            <p:cNvSpPr/>
            <p:nvPr/>
          </p:nvSpPr>
          <p:spPr>
            <a:xfrm>
              <a:off x="7876626" y="5929147"/>
              <a:ext cx="37038" cy="16595"/>
            </a:xfrm>
            <a:custGeom>
              <a:avLst/>
              <a:gdLst>
                <a:gd name="connsiteX0" fmla="*/ 37253 w 38878"/>
                <a:gd name="connsiteY0" fmla="*/ 7297 h 17420"/>
                <a:gd name="connsiteX1" fmla="*/ 18452 w 38878"/>
                <a:gd name="connsiteY1" fmla="*/ 17167 h 17420"/>
                <a:gd name="connsiteX2" fmla="*/ -1603 w 38878"/>
                <a:gd name="connsiteY2" fmla="*/ 9699 h 17420"/>
                <a:gd name="connsiteX3" fmla="*/ 17146 w 38878"/>
                <a:gd name="connsiteY3" fmla="*/ -67 h 17420"/>
                <a:gd name="connsiteX4" fmla="*/ 37253 w 38878"/>
                <a:gd name="connsiteY4" fmla="*/ 7297 h 17420"/>
                <a:gd name="connsiteX5" fmla="*/ 28845 w 38878"/>
                <a:gd name="connsiteY5" fmla="*/ 7819 h 17420"/>
                <a:gd name="connsiteX6" fmla="*/ 17460 w 38878"/>
                <a:gd name="connsiteY6" fmla="*/ 4111 h 17420"/>
                <a:gd name="connsiteX7" fmla="*/ 7015 w 38878"/>
                <a:gd name="connsiteY7" fmla="*/ 9334 h 17420"/>
                <a:gd name="connsiteX8" fmla="*/ 18400 w 38878"/>
                <a:gd name="connsiteY8" fmla="*/ 13146 h 17420"/>
                <a:gd name="connsiteX9" fmla="*/ 28845 w 38878"/>
                <a:gd name="connsiteY9" fmla="*/ 7819 h 1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78" h="17420">
                  <a:moveTo>
                    <a:pt x="37253" y="7297"/>
                  </a:moveTo>
                  <a:cubicBezTo>
                    <a:pt x="37671" y="12049"/>
                    <a:pt x="29941" y="16489"/>
                    <a:pt x="18452" y="17167"/>
                  </a:cubicBezTo>
                  <a:cubicBezTo>
                    <a:pt x="6962" y="17846"/>
                    <a:pt x="-1342" y="14399"/>
                    <a:pt x="-1603" y="9699"/>
                  </a:cubicBezTo>
                  <a:cubicBezTo>
                    <a:pt x="-1864" y="4999"/>
                    <a:pt x="5813" y="664"/>
                    <a:pt x="17146" y="-67"/>
                  </a:cubicBezTo>
                  <a:cubicBezTo>
                    <a:pt x="28479" y="-798"/>
                    <a:pt x="36731" y="2544"/>
                    <a:pt x="37253" y="7297"/>
                  </a:cubicBezTo>
                  <a:close/>
                  <a:moveTo>
                    <a:pt x="28845" y="7819"/>
                  </a:moveTo>
                  <a:cubicBezTo>
                    <a:pt x="28845" y="5155"/>
                    <a:pt x="24092" y="3693"/>
                    <a:pt x="17460" y="4111"/>
                  </a:cubicBezTo>
                  <a:cubicBezTo>
                    <a:pt x="10827" y="4529"/>
                    <a:pt x="6596" y="6513"/>
                    <a:pt x="7015" y="9334"/>
                  </a:cubicBezTo>
                  <a:cubicBezTo>
                    <a:pt x="7432" y="12154"/>
                    <a:pt x="11610" y="13512"/>
                    <a:pt x="18400" y="13146"/>
                  </a:cubicBezTo>
                  <a:cubicBezTo>
                    <a:pt x="25189" y="12781"/>
                    <a:pt x="29054" y="10587"/>
                    <a:pt x="28845" y="7819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DA0955E-E78A-BB67-CB73-970701538728}"/>
                </a:ext>
              </a:extLst>
            </p:cNvPr>
            <p:cNvSpPr/>
            <p:nvPr/>
          </p:nvSpPr>
          <p:spPr>
            <a:xfrm>
              <a:off x="7947979" y="5980838"/>
              <a:ext cx="66620" cy="20199"/>
            </a:xfrm>
            <a:custGeom>
              <a:avLst/>
              <a:gdLst>
                <a:gd name="connsiteX0" fmla="*/ -1609 w 69930"/>
                <a:gd name="connsiteY0" fmla="*/ 13881 h 21203"/>
                <a:gd name="connsiteX1" fmla="*/ 54272 w 69930"/>
                <a:gd name="connsiteY1" fmla="*/ 10225 h 21203"/>
                <a:gd name="connsiteX2" fmla="*/ 52915 w 69930"/>
                <a:gd name="connsiteY2" fmla="*/ 772 h 21203"/>
                <a:gd name="connsiteX3" fmla="*/ 65815 w 69930"/>
                <a:gd name="connsiteY3" fmla="*/ -168 h 21203"/>
                <a:gd name="connsiteX4" fmla="*/ 68322 w 69930"/>
                <a:gd name="connsiteY4" fmla="*/ 16492 h 21203"/>
                <a:gd name="connsiteX5" fmla="*/ -826 w 69930"/>
                <a:gd name="connsiteY5" fmla="*/ 21036 h 2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30" h="21203">
                  <a:moveTo>
                    <a:pt x="-1609" y="13881"/>
                  </a:moveTo>
                  <a:cubicBezTo>
                    <a:pt x="17035" y="12784"/>
                    <a:pt x="35680" y="11531"/>
                    <a:pt x="54272" y="10225"/>
                  </a:cubicBezTo>
                  <a:cubicBezTo>
                    <a:pt x="53855" y="7091"/>
                    <a:pt x="53385" y="3905"/>
                    <a:pt x="52915" y="772"/>
                  </a:cubicBezTo>
                  <a:lnTo>
                    <a:pt x="65815" y="-168"/>
                  </a:lnTo>
                  <a:lnTo>
                    <a:pt x="68322" y="16492"/>
                  </a:lnTo>
                  <a:cubicBezTo>
                    <a:pt x="45290" y="18163"/>
                    <a:pt x="22206" y="19678"/>
                    <a:pt x="-826" y="2103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59AFC9B-3A2E-939C-D3B0-74CB9A67C48A}"/>
                </a:ext>
              </a:extLst>
            </p:cNvPr>
            <p:cNvSpPr/>
            <p:nvPr/>
          </p:nvSpPr>
          <p:spPr>
            <a:xfrm>
              <a:off x="7946089" y="5970688"/>
              <a:ext cx="65725" cy="11394"/>
            </a:xfrm>
            <a:custGeom>
              <a:avLst/>
              <a:gdLst>
                <a:gd name="connsiteX0" fmla="*/ -826 w 68990"/>
                <a:gd name="connsiteY0" fmla="*/ 11792 h 11960"/>
                <a:gd name="connsiteX1" fmla="*/ -1609 w 68990"/>
                <a:gd name="connsiteY1" fmla="*/ 4637 h 11960"/>
                <a:gd name="connsiteX2" fmla="*/ 66285 w 68990"/>
                <a:gd name="connsiteY2" fmla="*/ -168 h 11960"/>
                <a:gd name="connsiteX3" fmla="*/ 67381 w 68990"/>
                <a:gd name="connsiteY3" fmla="*/ 7040 h 11960"/>
                <a:gd name="connsiteX4" fmla="*/ -826 w 68990"/>
                <a:gd name="connsiteY4" fmla="*/ 11792 h 1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90" h="11960">
                  <a:moveTo>
                    <a:pt x="-826" y="11792"/>
                  </a:moveTo>
                  <a:lnTo>
                    <a:pt x="-1609" y="4637"/>
                  </a:lnTo>
                  <a:cubicBezTo>
                    <a:pt x="21057" y="3175"/>
                    <a:pt x="43671" y="1555"/>
                    <a:pt x="66285" y="-168"/>
                  </a:cubicBezTo>
                  <a:lnTo>
                    <a:pt x="67381" y="7040"/>
                  </a:lnTo>
                  <a:cubicBezTo>
                    <a:pt x="44663" y="8763"/>
                    <a:pt x="21892" y="10382"/>
                    <a:pt x="-826" y="11792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C3FBA4A-C079-4F0B-5108-C82740557E2E}"/>
                </a:ext>
              </a:extLst>
            </p:cNvPr>
            <p:cNvSpPr/>
            <p:nvPr/>
          </p:nvSpPr>
          <p:spPr>
            <a:xfrm>
              <a:off x="7943833" y="5946688"/>
              <a:ext cx="65392" cy="23456"/>
            </a:xfrm>
            <a:custGeom>
              <a:avLst/>
              <a:gdLst>
                <a:gd name="connsiteX0" fmla="*/ 66930 w 68641"/>
                <a:gd name="connsiteY0" fmla="*/ 9252 h 24621"/>
                <a:gd name="connsiteX1" fmla="*/ 47763 w 68641"/>
                <a:gd name="connsiteY1" fmla="*/ 22413 h 24621"/>
                <a:gd name="connsiteX2" fmla="*/ 46719 w 68641"/>
                <a:gd name="connsiteY2" fmla="*/ 14736 h 24621"/>
                <a:gd name="connsiteX3" fmla="*/ 53874 w 68641"/>
                <a:gd name="connsiteY3" fmla="*/ 10506 h 24621"/>
                <a:gd name="connsiteX4" fmla="*/ 47084 w 68641"/>
                <a:gd name="connsiteY4" fmla="*/ 7529 h 24621"/>
                <a:gd name="connsiteX5" fmla="*/ 19300 w 68641"/>
                <a:gd name="connsiteY5" fmla="*/ 24346 h 24621"/>
                <a:gd name="connsiteX6" fmla="*/ -1590 w 68641"/>
                <a:gd name="connsiteY6" fmla="*/ 14945 h 24621"/>
                <a:gd name="connsiteX7" fmla="*/ 17211 w 68641"/>
                <a:gd name="connsiteY7" fmla="*/ 2567 h 24621"/>
                <a:gd name="connsiteX8" fmla="*/ 18151 w 68641"/>
                <a:gd name="connsiteY8" fmla="*/ 10349 h 24621"/>
                <a:gd name="connsiteX9" fmla="*/ 11570 w 68641"/>
                <a:gd name="connsiteY9" fmla="*/ 14213 h 24621"/>
                <a:gd name="connsiteX10" fmla="*/ 18047 w 68641"/>
                <a:gd name="connsiteY10" fmla="*/ 16772 h 24621"/>
                <a:gd name="connsiteX11" fmla="*/ 44995 w 68641"/>
                <a:gd name="connsiteY11" fmla="*/ 113 h 24621"/>
                <a:gd name="connsiteX12" fmla="*/ 66930 w 68641"/>
                <a:gd name="connsiteY12" fmla="*/ 9252 h 2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641" h="24621">
                  <a:moveTo>
                    <a:pt x="66930" y="9252"/>
                  </a:moveTo>
                  <a:cubicBezTo>
                    <a:pt x="67922" y="15624"/>
                    <a:pt x="61708" y="21160"/>
                    <a:pt x="47763" y="22413"/>
                  </a:cubicBezTo>
                  <a:cubicBezTo>
                    <a:pt x="47398" y="19854"/>
                    <a:pt x="47084" y="17191"/>
                    <a:pt x="46719" y="14736"/>
                  </a:cubicBezTo>
                  <a:cubicBezTo>
                    <a:pt x="51941" y="14109"/>
                    <a:pt x="54135" y="12490"/>
                    <a:pt x="53874" y="10506"/>
                  </a:cubicBezTo>
                  <a:cubicBezTo>
                    <a:pt x="53612" y="8521"/>
                    <a:pt x="51001" y="7215"/>
                    <a:pt x="47084" y="7529"/>
                  </a:cubicBezTo>
                  <a:cubicBezTo>
                    <a:pt x="34654" y="8469"/>
                    <a:pt x="43376" y="22779"/>
                    <a:pt x="19300" y="24346"/>
                  </a:cubicBezTo>
                  <a:cubicBezTo>
                    <a:pt x="6452" y="25181"/>
                    <a:pt x="-1173" y="21108"/>
                    <a:pt x="-1590" y="14945"/>
                  </a:cubicBezTo>
                  <a:cubicBezTo>
                    <a:pt x="-2009" y="8782"/>
                    <a:pt x="4520" y="3768"/>
                    <a:pt x="17211" y="2567"/>
                  </a:cubicBezTo>
                  <a:lnTo>
                    <a:pt x="18151" y="10349"/>
                  </a:lnTo>
                  <a:cubicBezTo>
                    <a:pt x="13868" y="10767"/>
                    <a:pt x="11414" y="12281"/>
                    <a:pt x="11570" y="14213"/>
                  </a:cubicBezTo>
                  <a:cubicBezTo>
                    <a:pt x="11727" y="16146"/>
                    <a:pt x="13816" y="17086"/>
                    <a:pt x="18047" y="16772"/>
                  </a:cubicBezTo>
                  <a:cubicBezTo>
                    <a:pt x="29745" y="15990"/>
                    <a:pt x="22694" y="1836"/>
                    <a:pt x="44995" y="113"/>
                  </a:cubicBezTo>
                  <a:cubicBezTo>
                    <a:pt x="55962" y="-1193"/>
                    <a:pt x="65885" y="2097"/>
                    <a:pt x="66930" y="9252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479E9EB-3DCC-08AA-1081-6F3EE1D88CF6}"/>
                </a:ext>
              </a:extLst>
            </p:cNvPr>
            <p:cNvSpPr/>
            <p:nvPr/>
          </p:nvSpPr>
          <p:spPr>
            <a:xfrm>
              <a:off x="7940666" y="5924815"/>
              <a:ext cx="64580" cy="22537"/>
            </a:xfrm>
            <a:custGeom>
              <a:avLst/>
              <a:gdLst>
                <a:gd name="connsiteX0" fmla="*/ 845 w 67789"/>
                <a:gd name="connsiteY0" fmla="*/ 23490 h 23657"/>
                <a:gd name="connsiteX1" fmla="*/ -1609 w 67789"/>
                <a:gd name="connsiteY1" fmla="*/ 772 h 23657"/>
                <a:gd name="connsiteX2" fmla="*/ 11186 w 67789"/>
                <a:gd name="connsiteY2" fmla="*/ -168 h 23657"/>
                <a:gd name="connsiteX3" fmla="*/ 12074 w 67789"/>
                <a:gd name="connsiteY3" fmla="*/ 7614 h 23657"/>
                <a:gd name="connsiteX4" fmla="*/ 65084 w 67789"/>
                <a:gd name="connsiteY4" fmla="*/ 3383 h 23657"/>
                <a:gd name="connsiteX5" fmla="*/ 66180 w 67789"/>
                <a:gd name="connsiteY5" fmla="*/ 10591 h 23657"/>
                <a:gd name="connsiteX6" fmla="*/ 12910 w 67789"/>
                <a:gd name="connsiteY6" fmla="*/ 14769 h 23657"/>
                <a:gd name="connsiteX7" fmla="*/ 13797 w 67789"/>
                <a:gd name="connsiteY7" fmla="*/ 22551 h 2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789" h="23657">
                  <a:moveTo>
                    <a:pt x="845" y="23490"/>
                  </a:moveTo>
                  <a:cubicBezTo>
                    <a:pt x="9" y="15918"/>
                    <a:pt x="-774" y="8345"/>
                    <a:pt x="-1609" y="772"/>
                  </a:cubicBezTo>
                  <a:lnTo>
                    <a:pt x="11186" y="-168"/>
                  </a:lnTo>
                  <a:cubicBezTo>
                    <a:pt x="11500" y="2444"/>
                    <a:pt x="11813" y="5055"/>
                    <a:pt x="12074" y="7614"/>
                  </a:cubicBezTo>
                  <a:cubicBezTo>
                    <a:pt x="29779" y="6308"/>
                    <a:pt x="47431" y="4898"/>
                    <a:pt x="65084" y="3383"/>
                  </a:cubicBezTo>
                  <a:lnTo>
                    <a:pt x="66180" y="10591"/>
                  </a:lnTo>
                  <a:cubicBezTo>
                    <a:pt x="48423" y="12105"/>
                    <a:pt x="30666" y="13463"/>
                    <a:pt x="12910" y="14769"/>
                  </a:cubicBezTo>
                  <a:cubicBezTo>
                    <a:pt x="13223" y="17380"/>
                    <a:pt x="13536" y="19992"/>
                    <a:pt x="13797" y="22551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C496CD8-0088-5134-5120-C9F5B5760EA6}"/>
                </a:ext>
              </a:extLst>
            </p:cNvPr>
            <p:cNvSpPr/>
            <p:nvPr/>
          </p:nvSpPr>
          <p:spPr>
            <a:xfrm>
              <a:off x="7891111" y="5964419"/>
              <a:ext cx="9155" cy="7513"/>
            </a:xfrm>
            <a:custGeom>
              <a:avLst/>
              <a:gdLst>
                <a:gd name="connsiteX0" fmla="*/ 7426 w 9610"/>
                <a:gd name="connsiteY0" fmla="*/ -168 h 7886"/>
                <a:gd name="connsiteX1" fmla="*/ 8001 w 9610"/>
                <a:gd name="connsiteY1" fmla="*/ 7196 h 7886"/>
                <a:gd name="connsiteX2" fmla="*/ -1087 w 9610"/>
                <a:gd name="connsiteY2" fmla="*/ 7718 h 7886"/>
                <a:gd name="connsiteX3" fmla="*/ -1609 w 9610"/>
                <a:gd name="connsiteY3" fmla="*/ 354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0" h="7886">
                  <a:moveTo>
                    <a:pt x="7426" y="-168"/>
                  </a:moveTo>
                  <a:cubicBezTo>
                    <a:pt x="7426" y="2287"/>
                    <a:pt x="7792" y="4741"/>
                    <a:pt x="8001" y="7196"/>
                  </a:cubicBezTo>
                  <a:lnTo>
                    <a:pt x="-1087" y="7718"/>
                  </a:lnTo>
                  <a:cubicBezTo>
                    <a:pt x="-1087" y="5264"/>
                    <a:pt x="-1452" y="2809"/>
                    <a:pt x="-1609" y="354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CA63044-C4DB-3780-E7A6-018659380C73}"/>
                </a:ext>
              </a:extLst>
            </p:cNvPr>
            <p:cNvSpPr/>
            <p:nvPr/>
          </p:nvSpPr>
          <p:spPr>
            <a:xfrm>
              <a:off x="7959423" y="5699716"/>
              <a:ext cx="32810" cy="18125"/>
            </a:xfrm>
            <a:custGeom>
              <a:avLst/>
              <a:gdLst>
                <a:gd name="connsiteX0" fmla="*/ 14111 w 34440"/>
                <a:gd name="connsiteY0" fmla="*/ 157 h 19025"/>
                <a:gd name="connsiteX1" fmla="*/ 32755 w 34440"/>
                <a:gd name="connsiteY1" fmla="*/ 6946 h 19025"/>
                <a:gd name="connsiteX2" fmla="*/ 17088 w 34440"/>
                <a:gd name="connsiteY2" fmla="*/ 18593 h 19025"/>
                <a:gd name="connsiteX3" fmla="*/ -1557 w 34440"/>
                <a:gd name="connsiteY3" fmla="*/ 11751 h 19025"/>
                <a:gd name="connsiteX4" fmla="*/ 14111 w 34440"/>
                <a:gd name="connsiteY4" fmla="*/ 157 h 1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40" h="19025">
                  <a:moveTo>
                    <a:pt x="14111" y="157"/>
                  </a:moveTo>
                  <a:cubicBezTo>
                    <a:pt x="23564" y="-1201"/>
                    <a:pt x="31867" y="1828"/>
                    <a:pt x="32755" y="6946"/>
                  </a:cubicBezTo>
                  <a:cubicBezTo>
                    <a:pt x="33644" y="12064"/>
                    <a:pt x="26593" y="17392"/>
                    <a:pt x="17088" y="18593"/>
                  </a:cubicBezTo>
                  <a:cubicBezTo>
                    <a:pt x="7583" y="19794"/>
                    <a:pt x="-826" y="16817"/>
                    <a:pt x="-1557" y="11751"/>
                  </a:cubicBezTo>
                  <a:cubicBezTo>
                    <a:pt x="-2288" y="6685"/>
                    <a:pt x="4710" y="1462"/>
                    <a:pt x="14111" y="157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8B30D63-6AB3-BA9B-E9B3-9C25A1F85660}"/>
                </a:ext>
              </a:extLst>
            </p:cNvPr>
            <p:cNvSpPr/>
            <p:nvPr/>
          </p:nvSpPr>
          <p:spPr>
            <a:xfrm>
              <a:off x="7866599" y="5678668"/>
              <a:ext cx="112030" cy="61331"/>
            </a:xfrm>
            <a:custGeom>
              <a:avLst/>
              <a:gdLst>
                <a:gd name="connsiteX0" fmla="*/ 106273 w 117596"/>
                <a:gd name="connsiteY0" fmla="*/ -50 h 64378"/>
                <a:gd name="connsiteX1" fmla="*/ 103661 w 117596"/>
                <a:gd name="connsiteY1" fmla="*/ -50 h 64378"/>
                <a:gd name="connsiteX2" fmla="*/ 86270 w 117596"/>
                <a:gd name="connsiteY2" fmla="*/ 9664 h 64378"/>
                <a:gd name="connsiteX3" fmla="*/ 29813 w 117596"/>
                <a:gd name="connsiteY3" fmla="*/ 20893 h 64378"/>
                <a:gd name="connsiteX4" fmla="*/ 33574 w 117596"/>
                <a:gd name="connsiteY4" fmla="*/ 62674 h 64378"/>
                <a:gd name="connsiteX5" fmla="*/ 96245 w 117596"/>
                <a:gd name="connsiteY5" fmla="*/ 61786 h 64378"/>
                <a:gd name="connsiteX6" fmla="*/ 115987 w 117596"/>
                <a:gd name="connsiteY6" fmla="*/ 63405 h 64378"/>
                <a:gd name="connsiteX7" fmla="*/ 106273 w 117596"/>
                <a:gd name="connsiteY7" fmla="*/ -50 h 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596" h="64378">
                  <a:moveTo>
                    <a:pt x="106273" y="-50"/>
                  </a:moveTo>
                  <a:cubicBezTo>
                    <a:pt x="105385" y="-207"/>
                    <a:pt x="104549" y="-207"/>
                    <a:pt x="103661" y="-50"/>
                  </a:cubicBezTo>
                  <a:cubicBezTo>
                    <a:pt x="96767" y="629"/>
                    <a:pt x="90500" y="4181"/>
                    <a:pt x="86270" y="9664"/>
                  </a:cubicBezTo>
                  <a:cubicBezTo>
                    <a:pt x="69714" y="17028"/>
                    <a:pt x="51017" y="16401"/>
                    <a:pt x="29813" y="20893"/>
                  </a:cubicBezTo>
                  <a:cubicBezTo>
                    <a:pt x="-13378" y="29510"/>
                    <a:pt x="-11968" y="64241"/>
                    <a:pt x="33574" y="62674"/>
                  </a:cubicBezTo>
                  <a:cubicBezTo>
                    <a:pt x="52010" y="62674"/>
                    <a:pt x="89142" y="53795"/>
                    <a:pt x="96245" y="61786"/>
                  </a:cubicBezTo>
                  <a:cubicBezTo>
                    <a:pt x="102512" y="64345"/>
                    <a:pt x="109406" y="64867"/>
                    <a:pt x="115987" y="63405"/>
                  </a:cubicBezTo>
                  <a:cubicBezTo>
                    <a:pt x="112801" y="42305"/>
                    <a:pt x="109563" y="21154"/>
                    <a:pt x="106273" y="-50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72FAB1A-DC5B-516C-A7A0-74E3F72A1ABF}"/>
                </a:ext>
              </a:extLst>
            </p:cNvPr>
            <p:cNvSpPr/>
            <p:nvPr/>
          </p:nvSpPr>
          <p:spPr>
            <a:xfrm>
              <a:off x="7703479" y="5708718"/>
              <a:ext cx="25487" cy="13142"/>
            </a:xfrm>
            <a:custGeom>
              <a:avLst/>
              <a:gdLst>
                <a:gd name="connsiteX0" fmla="*/ 11299 w 26753"/>
                <a:gd name="connsiteY0" fmla="*/ 13582 h 13795"/>
                <a:gd name="connsiteX1" fmla="*/ 25139 w 26753"/>
                <a:gd name="connsiteY1" fmla="*/ 5748 h 13795"/>
                <a:gd name="connsiteX2" fmla="*/ 12239 w 26753"/>
                <a:gd name="connsiteY2" fmla="*/ -101 h 13795"/>
                <a:gd name="connsiteX3" fmla="*/ -1601 w 26753"/>
                <a:gd name="connsiteY3" fmla="*/ 7733 h 13795"/>
                <a:gd name="connsiteX4" fmla="*/ 11299 w 26753"/>
                <a:gd name="connsiteY4" fmla="*/ 13582 h 1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53" h="13795">
                  <a:moveTo>
                    <a:pt x="11299" y="13582"/>
                  </a:moveTo>
                  <a:cubicBezTo>
                    <a:pt x="18768" y="13060"/>
                    <a:pt x="24930" y="9508"/>
                    <a:pt x="25139" y="5748"/>
                  </a:cubicBezTo>
                  <a:cubicBezTo>
                    <a:pt x="25348" y="1988"/>
                    <a:pt x="19551" y="-623"/>
                    <a:pt x="12239" y="-101"/>
                  </a:cubicBezTo>
                  <a:cubicBezTo>
                    <a:pt x="4927" y="421"/>
                    <a:pt x="-1339" y="3973"/>
                    <a:pt x="-1601" y="7733"/>
                  </a:cubicBezTo>
                  <a:cubicBezTo>
                    <a:pt x="-1862" y="11493"/>
                    <a:pt x="3883" y="14000"/>
                    <a:pt x="11299" y="13582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620418C-73B7-B4F7-F930-B5363B788D62}"/>
                </a:ext>
              </a:extLst>
            </p:cNvPr>
            <p:cNvSpPr/>
            <p:nvPr/>
          </p:nvSpPr>
          <p:spPr>
            <a:xfrm>
              <a:off x="7699695" y="5756294"/>
              <a:ext cx="26584" cy="13138"/>
            </a:xfrm>
            <a:custGeom>
              <a:avLst/>
              <a:gdLst>
                <a:gd name="connsiteX0" fmla="*/ 11877 w 27905"/>
                <a:gd name="connsiteY0" fmla="*/ 13571 h 13791"/>
                <a:gd name="connsiteX1" fmla="*/ 26291 w 27905"/>
                <a:gd name="connsiteY1" fmla="*/ 5841 h 13791"/>
                <a:gd name="connsiteX2" fmla="*/ 12817 w 27905"/>
                <a:gd name="connsiteY2" fmla="*/ -113 h 13791"/>
                <a:gd name="connsiteX3" fmla="*/ -1598 w 27905"/>
                <a:gd name="connsiteY3" fmla="*/ 7565 h 13791"/>
                <a:gd name="connsiteX4" fmla="*/ 11877 w 27905"/>
                <a:gd name="connsiteY4" fmla="*/ 13571 h 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5" h="13791">
                  <a:moveTo>
                    <a:pt x="11877" y="13571"/>
                  </a:moveTo>
                  <a:cubicBezTo>
                    <a:pt x="19659" y="13100"/>
                    <a:pt x="26082" y="9654"/>
                    <a:pt x="26291" y="5841"/>
                  </a:cubicBezTo>
                  <a:cubicBezTo>
                    <a:pt x="26500" y="2028"/>
                    <a:pt x="20442" y="-583"/>
                    <a:pt x="12817" y="-113"/>
                  </a:cubicBezTo>
                  <a:cubicBezTo>
                    <a:pt x="5192" y="357"/>
                    <a:pt x="-1284" y="3804"/>
                    <a:pt x="-1598" y="7565"/>
                  </a:cubicBezTo>
                  <a:cubicBezTo>
                    <a:pt x="-1911" y="11325"/>
                    <a:pt x="4147" y="14041"/>
                    <a:pt x="11877" y="1357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05B8B91-E4B5-A474-45BC-7E25B83139C3}"/>
                </a:ext>
              </a:extLst>
            </p:cNvPr>
            <p:cNvSpPr/>
            <p:nvPr/>
          </p:nvSpPr>
          <p:spPr>
            <a:xfrm>
              <a:off x="7695765" y="5803979"/>
              <a:ext cx="27628" cy="13098"/>
            </a:xfrm>
            <a:custGeom>
              <a:avLst/>
              <a:gdLst>
                <a:gd name="connsiteX0" fmla="*/ 12450 w 29001"/>
                <a:gd name="connsiteY0" fmla="*/ 13549 h 13749"/>
                <a:gd name="connsiteX1" fmla="*/ 27387 w 29001"/>
                <a:gd name="connsiteY1" fmla="*/ 5976 h 13749"/>
                <a:gd name="connsiteX2" fmla="*/ 13338 w 29001"/>
                <a:gd name="connsiteY2" fmla="*/ -134 h 13749"/>
                <a:gd name="connsiteX3" fmla="*/ -1598 w 29001"/>
                <a:gd name="connsiteY3" fmla="*/ 7386 h 13749"/>
                <a:gd name="connsiteX4" fmla="*/ 12450 w 29001"/>
                <a:gd name="connsiteY4" fmla="*/ 13549 h 1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01" h="13749">
                  <a:moveTo>
                    <a:pt x="12450" y="13549"/>
                  </a:moveTo>
                  <a:cubicBezTo>
                    <a:pt x="20493" y="13183"/>
                    <a:pt x="27178" y="9789"/>
                    <a:pt x="27387" y="5976"/>
                  </a:cubicBezTo>
                  <a:cubicBezTo>
                    <a:pt x="27596" y="2163"/>
                    <a:pt x="21328" y="-500"/>
                    <a:pt x="13338" y="-134"/>
                  </a:cubicBezTo>
                  <a:cubicBezTo>
                    <a:pt x="5347" y="231"/>
                    <a:pt x="-1285" y="3626"/>
                    <a:pt x="-1598" y="7386"/>
                  </a:cubicBezTo>
                  <a:cubicBezTo>
                    <a:pt x="-1912" y="11147"/>
                    <a:pt x="4564" y="13914"/>
                    <a:pt x="12450" y="1354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C39DD87-D679-36FD-6EA7-A86EBB16F39C}"/>
                </a:ext>
              </a:extLst>
            </p:cNvPr>
            <p:cNvSpPr/>
            <p:nvPr/>
          </p:nvSpPr>
          <p:spPr>
            <a:xfrm>
              <a:off x="7692220" y="5851703"/>
              <a:ext cx="28843" cy="13073"/>
            </a:xfrm>
            <a:custGeom>
              <a:avLst/>
              <a:gdLst>
                <a:gd name="connsiteX0" fmla="*/ 12985 w 30276"/>
                <a:gd name="connsiteY0" fmla="*/ 13539 h 13723"/>
                <a:gd name="connsiteX1" fmla="*/ 28653 w 30276"/>
                <a:gd name="connsiteY1" fmla="*/ 6124 h 13723"/>
                <a:gd name="connsiteX2" fmla="*/ 14082 w 30276"/>
                <a:gd name="connsiteY2" fmla="*/ -144 h 13723"/>
                <a:gd name="connsiteX3" fmla="*/ -1586 w 30276"/>
                <a:gd name="connsiteY3" fmla="*/ 7220 h 13723"/>
                <a:gd name="connsiteX4" fmla="*/ 12985 w 30276"/>
                <a:gd name="connsiteY4" fmla="*/ 13539 h 1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6" h="13723">
                  <a:moveTo>
                    <a:pt x="12985" y="13539"/>
                  </a:moveTo>
                  <a:cubicBezTo>
                    <a:pt x="21341" y="13226"/>
                    <a:pt x="28287" y="9884"/>
                    <a:pt x="28653" y="6124"/>
                  </a:cubicBezTo>
                  <a:cubicBezTo>
                    <a:pt x="29018" y="2363"/>
                    <a:pt x="22282" y="-457"/>
                    <a:pt x="14082" y="-144"/>
                  </a:cubicBezTo>
                  <a:cubicBezTo>
                    <a:pt x="5883" y="170"/>
                    <a:pt x="-1116" y="3460"/>
                    <a:pt x="-1586" y="7220"/>
                  </a:cubicBezTo>
                  <a:cubicBezTo>
                    <a:pt x="-2056" y="10980"/>
                    <a:pt x="4629" y="13801"/>
                    <a:pt x="12985" y="1353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6BAD8F8-C4FC-A31F-5B22-8F9E0B16319B}"/>
                </a:ext>
              </a:extLst>
            </p:cNvPr>
            <p:cNvSpPr/>
            <p:nvPr/>
          </p:nvSpPr>
          <p:spPr>
            <a:xfrm>
              <a:off x="7688497" y="5899379"/>
              <a:ext cx="29680" cy="13056"/>
            </a:xfrm>
            <a:custGeom>
              <a:avLst/>
              <a:gdLst>
                <a:gd name="connsiteX0" fmla="*/ 13498 w 31155"/>
                <a:gd name="connsiteY0" fmla="*/ 13527 h 13705"/>
                <a:gd name="connsiteX1" fmla="*/ 29532 w 31155"/>
                <a:gd name="connsiteY1" fmla="*/ 6267 h 13705"/>
                <a:gd name="connsiteX2" fmla="*/ 14439 w 31155"/>
                <a:gd name="connsiteY2" fmla="*/ -157 h 13705"/>
                <a:gd name="connsiteX3" fmla="*/ -1595 w 31155"/>
                <a:gd name="connsiteY3" fmla="*/ 7050 h 13705"/>
                <a:gd name="connsiteX4" fmla="*/ 13498 w 31155"/>
                <a:gd name="connsiteY4" fmla="*/ 13527 h 1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5" h="13705">
                  <a:moveTo>
                    <a:pt x="13498" y="13527"/>
                  </a:moveTo>
                  <a:cubicBezTo>
                    <a:pt x="22168" y="13527"/>
                    <a:pt x="29166" y="10080"/>
                    <a:pt x="29532" y="6267"/>
                  </a:cubicBezTo>
                  <a:cubicBezTo>
                    <a:pt x="29897" y="2454"/>
                    <a:pt x="23004" y="-365"/>
                    <a:pt x="14439" y="-157"/>
                  </a:cubicBezTo>
                  <a:cubicBezTo>
                    <a:pt x="5873" y="52"/>
                    <a:pt x="-1229" y="3290"/>
                    <a:pt x="-1595" y="7050"/>
                  </a:cubicBezTo>
                  <a:cubicBezTo>
                    <a:pt x="-1961" y="10811"/>
                    <a:pt x="4828" y="13735"/>
                    <a:pt x="13498" y="13527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1C5275E-2353-B9A5-DC10-9FC7B3358C4A}"/>
                </a:ext>
              </a:extLst>
            </p:cNvPr>
            <p:cNvSpPr/>
            <p:nvPr/>
          </p:nvSpPr>
          <p:spPr>
            <a:xfrm>
              <a:off x="7684772" y="5947099"/>
              <a:ext cx="30709" cy="13043"/>
            </a:xfrm>
            <a:custGeom>
              <a:avLst/>
              <a:gdLst>
                <a:gd name="connsiteX0" fmla="*/ 14066 w 32235"/>
                <a:gd name="connsiteY0" fmla="*/ 13521 h 13691"/>
                <a:gd name="connsiteX1" fmla="*/ 30622 w 32235"/>
                <a:gd name="connsiteY1" fmla="*/ 6419 h 13691"/>
                <a:gd name="connsiteX2" fmla="*/ 14954 w 32235"/>
                <a:gd name="connsiteY2" fmla="*/ -162 h 13691"/>
                <a:gd name="connsiteX3" fmla="*/ -1602 w 32235"/>
                <a:gd name="connsiteY3" fmla="*/ 6889 h 13691"/>
                <a:gd name="connsiteX4" fmla="*/ 14066 w 32235"/>
                <a:gd name="connsiteY4" fmla="*/ 13521 h 1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35" h="13691">
                  <a:moveTo>
                    <a:pt x="14066" y="13521"/>
                  </a:moveTo>
                  <a:cubicBezTo>
                    <a:pt x="22997" y="13521"/>
                    <a:pt x="30412" y="10179"/>
                    <a:pt x="30622" y="6419"/>
                  </a:cubicBezTo>
                  <a:cubicBezTo>
                    <a:pt x="30831" y="2658"/>
                    <a:pt x="23832" y="-319"/>
                    <a:pt x="14954" y="-162"/>
                  </a:cubicBezTo>
                  <a:cubicBezTo>
                    <a:pt x="6075" y="-5"/>
                    <a:pt x="-1341" y="3128"/>
                    <a:pt x="-1602" y="6889"/>
                  </a:cubicBezTo>
                  <a:cubicBezTo>
                    <a:pt x="-1863" y="10649"/>
                    <a:pt x="5083" y="13626"/>
                    <a:pt x="14066" y="135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A53C4A0-80A9-4BEA-058D-144E4FAAB6A5}"/>
                </a:ext>
              </a:extLst>
            </p:cNvPr>
            <p:cNvSpPr/>
            <p:nvPr/>
          </p:nvSpPr>
          <p:spPr>
            <a:xfrm>
              <a:off x="7680989" y="5994768"/>
              <a:ext cx="31806" cy="13036"/>
            </a:xfrm>
            <a:custGeom>
              <a:avLst/>
              <a:gdLst>
                <a:gd name="connsiteX0" fmla="*/ 14643 w 33386"/>
                <a:gd name="connsiteY0" fmla="*/ 13516 h 13684"/>
                <a:gd name="connsiteX1" fmla="*/ 31773 w 33386"/>
                <a:gd name="connsiteY1" fmla="*/ 6570 h 13684"/>
                <a:gd name="connsiteX2" fmla="*/ 15531 w 33386"/>
                <a:gd name="connsiteY2" fmla="*/ -167 h 13684"/>
                <a:gd name="connsiteX3" fmla="*/ -1600 w 33386"/>
                <a:gd name="connsiteY3" fmla="*/ 6779 h 13684"/>
                <a:gd name="connsiteX4" fmla="*/ 14643 w 33386"/>
                <a:gd name="connsiteY4" fmla="*/ 13516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86" h="13684">
                  <a:moveTo>
                    <a:pt x="14643" y="13516"/>
                  </a:moveTo>
                  <a:cubicBezTo>
                    <a:pt x="23887" y="13516"/>
                    <a:pt x="31564" y="10383"/>
                    <a:pt x="31773" y="6570"/>
                  </a:cubicBezTo>
                  <a:cubicBezTo>
                    <a:pt x="31982" y="2758"/>
                    <a:pt x="24723" y="-219"/>
                    <a:pt x="15531" y="-167"/>
                  </a:cubicBezTo>
                  <a:cubicBezTo>
                    <a:pt x="6339" y="-115"/>
                    <a:pt x="-1286" y="2966"/>
                    <a:pt x="-1600" y="6779"/>
                  </a:cubicBezTo>
                  <a:cubicBezTo>
                    <a:pt x="-1913" y="10592"/>
                    <a:pt x="5347" y="13568"/>
                    <a:pt x="14643" y="1351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CF7643E-55D4-AA00-B93F-E6799430C8E1}"/>
                </a:ext>
              </a:extLst>
            </p:cNvPr>
            <p:cNvSpPr/>
            <p:nvPr/>
          </p:nvSpPr>
          <p:spPr>
            <a:xfrm>
              <a:off x="7700889" y="5710050"/>
              <a:ext cx="25540" cy="13135"/>
            </a:xfrm>
            <a:custGeom>
              <a:avLst/>
              <a:gdLst>
                <a:gd name="connsiteX0" fmla="*/ 11303 w 26809"/>
                <a:gd name="connsiteY0" fmla="*/ 13542 h 13788"/>
                <a:gd name="connsiteX1" fmla="*/ 25195 w 26809"/>
                <a:gd name="connsiteY1" fmla="*/ 5709 h 13788"/>
                <a:gd name="connsiteX2" fmla="*/ 12295 w 26809"/>
                <a:gd name="connsiteY2" fmla="*/ -89 h 13788"/>
                <a:gd name="connsiteX3" fmla="*/ -1597 w 26809"/>
                <a:gd name="connsiteY3" fmla="*/ 7693 h 13788"/>
                <a:gd name="connsiteX4" fmla="*/ 11303 w 26809"/>
                <a:gd name="connsiteY4" fmla="*/ 13542 h 1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09" h="13788">
                  <a:moveTo>
                    <a:pt x="11303" y="13542"/>
                  </a:moveTo>
                  <a:cubicBezTo>
                    <a:pt x="18771" y="13020"/>
                    <a:pt x="24986" y="9469"/>
                    <a:pt x="25195" y="5709"/>
                  </a:cubicBezTo>
                  <a:cubicBezTo>
                    <a:pt x="25404" y="1948"/>
                    <a:pt x="19607" y="-663"/>
                    <a:pt x="12295" y="-89"/>
                  </a:cubicBezTo>
                  <a:cubicBezTo>
                    <a:pt x="4983" y="486"/>
                    <a:pt x="-1284" y="3933"/>
                    <a:pt x="-1597" y="7693"/>
                  </a:cubicBezTo>
                  <a:cubicBezTo>
                    <a:pt x="-1910" y="11453"/>
                    <a:pt x="3887" y="14117"/>
                    <a:pt x="11303" y="13542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A15006C-0598-CD59-F0C3-79AC51A1F4B3}"/>
                </a:ext>
              </a:extLst>
            </p:cNvPr>
            <p:cNvSpPr/>
            <p:nvPr/>
          </p:nvSpPr>
          <p:spPr>
            <a:xfrm>
              <a:off x="7697058" y="5757727"/>
              <a:ext cx="26585" cy="13098"/>
            </a:xfrm>
            <a:custGeom>
              <a:avLst/>
              <a:gdLst>
                <a:gd name="connsiteX0" fmla="*/ 11877 w 27906"/>
                <a:gd name="connsiteY0" fmla="*/ 13529 h 13749"/>
                <a:gd name="connsiteX1" fmla="*/ 26292 w 27906"/>
                <a:gd name="connsiteY1" fmla="*/ 5851 h 13749"/>
                <a:gd name="connsiteX2" fmla="*/ 12817 w 27906"/>
                <a:gd name="connsiteY2" fmla="*/ -102 h 13749"/>
                <a:gd name="connsiteX3" fmla="*/ -1598 w 27906"/>
                <a:gd name="connsiteY3" fmla="*/ 7522 h 13749"/>
                <a:gd name="connsiteX4" fmla="*/ 11877 w 27906"/>
                <a:gd name="connsiteY4" fmla="*/ 13529 h 1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6" h="13749">
                  <a:moveTo>
                    <a:pt x="11877" y="13529"/>
                  </a:moveTo>
                  <a:cubicBezTo>
                    <a:pt x="19607" y="13111"/>
                    <a:pt x="26083" y="9664"/>
                    <a:pt x="26292" y="5851"/>
                  </a:cubicBezTo>
                  <a:cubicBezTo>
                    <a:pt x="26500" y="2039"/>
                    <a:pt x="20442" y="-625"/>
                    <a:pt x="12817" y="-102"/>
                  </a:cubicBezTo>
                  <a:cubicBezTo>
                    <a:pt x="5192" y="420"/>
                    <a:pt x="-1284" y="3762"/>
                    <a:pt x="-1598" y="7522"/>
                  </a:cubicBezTo>
                  <a:cubicBezTo>
                    <a:pt x="-1911" y="11283"/>
                    <a:pt x="4095" y="13999"/>
                    <a:pt x="11877" y="1352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875C0F0-AA89-3934-7115-CDFB1B030105}"/>
                </a:ext>
              </a:extLst>
            </p:cNvPr>
            <p:cNvSpPr/>
            <p:nvPr/>
          </p:nvSpPr>
          <p:spPr>
            <a:xfrm>
              <a:off x="7693178" y="5805374"/>
              <a:ext cx="27681" cy="13097"/>
            </a:xfrm>
            <a:custGeom>
              <a:avLst/>
              <a:gdLst>
                <a:gd name="connsiteX0" fmla="*/ 12450 w 29056"/>
                <a:gd name="connsiteY0" fmla="*/ 13548 h 13748"/>
                <a:gd name="connsiteX1" fmla="*/ 27439 w 29056"/>
                <a:gd name="connsiteY1" fmla="*/ 6027 h 13748"/>
                <a:gd name="connsiteX2" fmla="*/ 13391 w 29056"/>
                <a:gd name="connsiteY2" fmla="*/ -135 h 13748"/>
                <a:gd name="connsiteX3" fmla="*/ -1598 w 29056"/>
                <a:gd name="connsiteY3" fmla="*/ 7385 h 13748"/>
                <a:gd name="connsiteX4" fmla="*/ 12450 w 29056"/>
                <a:gd name="connsiteY4" fmla="*/ 13548 h 13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6" h="13748">
                  <a:moveTo>
                    <a:pt x="12450" y="13548"/>
                  </a:moveTo>
                  <a:cubicBezTo>
                    <a:pt x="20493" y="13182"/>
                    <a:pt x="27179" y="9787"/>
                    <a:pt x="27439" y="6027"/>
                  </a:cubicBezTo>
                  <a:cubicBezTo>
                    <a:pt x="27701" y="2267"/>
                    <a:pt x="21381" y="-501"/>
                    <a:pt x="13391" y="-135"/>
                  </a:cubicBezTo>
                  <a:cubicBezTo>
                    <a:pt x="5400" y="230"/>
                    <a:pt x="-1285" y="3625"/>
                    <a:pt x="-1598" y="7385"/>
                  </a:cubicBezTo>
                  <a:cubicBezTo>
                    <a:pt x="-1912" y="11145"/>
                    <a:pt x="4407" y="13913"/>
                    <a:pt x="12450" y="13548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DD9F667E-CDFF-E2C3-81A9-7036C96DC431}"/>
                </a:ext>
              </a:extLst>
            </p:cNvPr>
            <p:cNvSpPr/>
            <p:nvPr/>
          </p:nvSpPr>
          <p:spPr>
            <a:xfrm>
              <a:off x="7689335" y="5853046"/>
              <a:ext cx="28843" cy="13074"/>
            </a:xfrm>
            <a:custGeom>
              <a:avLst/>
              <a:gdLst>
                <a:gd name="connsiteX0" fmla="*/ 12985 w 30276"/>
                <a:gd name="connsiteY0" fmla="*/ 13540 h 13724"/>
                <a:gd name="connsiteX1" fmla="*/ 28653 w 30276"/>
                <a:gd name="connsiteY1" fmla="*/ 6123 h 13724"/>
                <a:gd name="connsiteX2" fmla="*/ 14082 w 30276"/>
                <a:gd name="connsiteY2" fmla="*/ -144 h 13724"/>
                <a:gd name="connsiteX3" fmla="*/ -1586 w 30276"/>
                <a:gd name="connsiteY3" fmla="*/ 7221 h 13724"/>
                <a:gd name="connsiteX4" fmla="*/ 12985 w 30276"/>
                <a:gd name="connsiteY4" fmla="*/ 13540 h 1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6" h="13724">
                  <a:moveTo>
                    <a:pt x="12985" y="13540"/>
                  </a:moveTo>
                  <a:cubicBezTo>
                    <a:pt x="21341" y="13540"/>
                    <a:pt x="28287" y="9936"/>
                    <a:pt x="28653" y="6123"/>
                  </a:cubicBezTo>
                  <a:cubicBezTo>
                    <a:pt x="29018" y="2311"/>
                    <a:pt x="22386" y="-457"/>
                    <a:pt x="14082" y="-144"/>
                  </a:cubicBezTo>
                  <a:cubicBezTo>
                    <a:pt x="5778" y="170"/>
                    <a:pt x="-1116" y="3460"/>
                    <a:pt x="-1586" y="7221"/>
                  </a:cubicBezTo>
                  <a:cubicBezTo>
                    <a:pt x="-2056" y="10981"/>
                    <a:pt x="4629" y="13801"/>
                    <a:pt x="12985" y="13540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A4BF369-007D-CFCA-B50D-5CE5F464BEF8}"/>
                </a:ext>
              </a:extLst>
            </p:cNvPr>
            <p:cNvSpPr/>
            <p:nvPr/>
          </p:nvSpPr>
          <p:spPr>
            <a:xfrm>
              <a:off x="7685509" y="5900723"/>
              <a:ext cx="29737" cy="13055"/>
            </a:xfrm>
            <a:custGeom>
              <a:avLst/>
              <a:gdLst>
                <a:gd name="connsiteX0" fmla="*/ 13502 w 31214"/>
                <a:gd name="connsiteY0" fmla="*/ 13526 h 13704"/>
                <a:gd name="connsiteX1" fmla="*/ 29588 w 31214"/>
                <a:gd name="connsiteY1" fmla="*/ 6267 h 13704"/>
                <a:gd name="connsiteX2" fmla="*/ 14494 w 31214"/>
                <a:gd name="connsiteY2" fmla="*/ -157 h 13704"/>
                <a:gd name="connsiteX3" fmla="*/ -1591 w 31214"/>
                <a:gd name="connsiteY3" fmla="*/ 7050 h 13704"/>
                <a:gd name="connsiteX4" fmla="*/ 13502 w 31214"/>
                <a:gd name="connsiteY4" fmla="*/ 13526 h 1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4" h="13704">
                  <a:moveTo>
                    <a:pt x="13502" y="13526"/>
                  </a:moveTo>
                  <a:cubicBezTo>
                    <a:pt x="22172" y="13526"/>
                    <a:pt x="29170" y="10080"/>
                    <a:pt x="29588" y="6267"/>
                  </a:cubicBezTo>
                  <a:cubicBezTo>
                    <a:pt x="30006" y="2454"/>
                    <a:pt x="23059" y="-365"/>
                    <a:pt x="14494" y="-157"/>
                  </a:cubicBezTo>
                  <a:cubicBezTo>
                    <a:pt x="5929" y="52"/>
                    <a:pt x="-1174" y="3290"/>
                    <a:pt x="-1591" y="7050"/>
                  </a:cubicBezTo>
                  <a:cubicBezTo>
                    <a:pt x="-2009" y="10811"/>
                    <a:pt x="4885" y="13735"/>
                    <a:pt x="13502" y="1352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E01633A-D49A-2F06-76D2-39ABD9F2FC82}"/>
                </a:ext>
              </a:extLst>
            </p:cNvPr>
            <p:cNvSpPr/>
            <p:nvPr/>
          </p:nvSpPr>
          <p:spPr>
            <a:xfrm>
              <a:off x="7681685" y="5948393"/>
              <a:ext cx="30762" cy="13043"/>
            </a:xfrm>
            <a:custGeom>
              <a:avLst/>
              <a:gdLst>
                <a:gd name="connsiteX0" fmla="*/ 14069 w 32290"/>
                <a:gd name="connsiteY0" fmla="*/ 13521 h 13691"/>
                <a:gd name="connsiteX1" fmla="*/ 30677 w 32290"/>
                <a:gd name="connsiteY1" fmla="*/ 6419 h 13691"/>
                <a:gd name="connsiteX2" fmla="*/ 15009 w 32290"/>
                <a:gd name="connsiteY2" fmla="*/ -162 h 13691"/>
                <a:gd name="connsiteX3" fmla="*/ -1599 w 32290"/>
                <a:gd name="connsiteY3" fmla="*/ 6889 h 13691"/>
                <a:gd name="connsiteX4" fmla="*/ 14069 w 32290"/>
                <a:gd name="connsiteY4" fmla="*/ 13521 h 1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90" h="13691">
                  <a:moveTo>
                    <a:pt x="14069" y="13521"/>
                  </a:moveTo>
                  <a:cubicBezTo>
                    <a:pt x="22999" y="13521"/>
                    <a:pt x="30468" y="10179"/>
                    <a:pt x="30677" y="6419"/>
                  </a:cubicBezTo>
                  <a:cubicBezTo>
                    <a:pt x="30885" y="2658"/>
                    <a:pt x="23887" y="-319"/>
                    <a:pt x="15009" y="-162"/>
                  </a:cubicBezTo>
                  <a:cubicBezTo>
                    <a:pt x="6130" y="-6"/>
                    <a:pt x="-1286" y="3128"/>
                    <a:pt x="-1599" y="6889"/>
                  </a:cubicBezTo>
                  <a:cubicBezTo>
                    <a:pt x="-1912" y="10649"/>
                    <a:pt x="5086" y="13626"/>
                    <a:pt x="14069" y="135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AA4EA6A-C5EB-0163-B172-56D176A8F4EF}"/>
                </a:ext>
              </a:extLst>
            </p:cNvPr>
            <p:cNvSpPr/>
            <p:nvPr/>
          </p:nvSpPr>
          <p:spPr>
            <a:xfrm>
              <a:off x="7677857" y="5996062"/>
              <a:ext cx="31804" cy="13035"/>
            </a:xfrm>
            <a:custGeom>
              <a:avLst/>
              <a:gdLst>
                <a:gd name="connsiteX0" fmla="*/ 14588 w 33384"/>
                <a:gd name="connsiteY0" fmla="*/ 13516 h 13683"/>
                <a:gd name="connsiteX1" fmla="*/ 31770 w 33384"/>
                <a:gd name="connsiteY1" fmla="*/ 6570 h 13683"/>
                <a:gd name="connsiteX2" fmla="*/ 15528 w 33384"/>
                <a:gd name="connsiteY2" fmla="*/ -167 h 13683"/>
                <a:gd name="connsiteX3" fmla="*/ -1602 w 33384"/>
                <a:gd name="connsiteY3" fmla="*/ 6727 h 13683"/>
                <a:gd name="connsiteX4" fmla="*/ 14588 w 33384"/>
                <a:gd name="connsiteY4" fmla="*/ 13516 h 1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84" h="13683">
                  <a:moveTo>
                    <a:pt x="14588" y="13516"/>
                  </a:moveTo>
                  <a:cubicBezTo>
                    <a:pt x="23832" y="13516"/>
                    <a:pt x="31562" y="10330"/>
                    <a:pt x="31770" y="6570"/>
                  </a:cubicBezTo>
                  <a:cubicBezTo>
                    <a:pt x="31979" y="2810"/>
                    <a:pt x="24720" y="-219"/>
                    <a:pt x="15528" y="-167"/>
                  </a:cubicBezTo>
                  <a:cubicBezTo>
                    <a:pt x="6336" y="-115"/>
                    <a:pt x="-1341" y="2966"/>
                    <a:pt x="-1602" y="6727"/>
                  </a:cubicBezTo>
                  <a:cubicBezTo>
                    <a:pt x="-1863" y="10487"/>
                    <a:pt x="5135" y="13516"/>
                    <a:pt x="14588" y="1351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DC140CD-1A61-15CE-6511-CF99C3F06038}"/>
                </a:ext>
              </a:extLst>
            </p:cNvPr>
            <p:cNvSpPr/>
            <p:nvPr/>
          </p:nvSpPr>
          <p:spPr>
            <a:xfrm>
              <a:off x="8598069" y="3924991"/>
              <a:ext cx="890004" cy="1078722"/>
            </a:xfrm>
            <a:custGeom>
              <a:avLst/>
              <a:gdLst>
                <a:gd name="connsiteX0" fmla="*/ 440372 w 934222"/>
                <a:gd name="connsiteY0" fmla="*/ 0 h 1132316"/>
                <a:gd name="connsiteX1" fmla="*/ 0 w 934222"/>
                <a:gd name="connsiteY1" fmla="*/ 829352 h 1132316"/>
                <a:gd name="connsiteX2" fmla="*/ 251208 w 934222"/>
                <a:gd name="connsiteY2" fmla="*/ 1132317 h 1132316"/>
                <a:gd name="connsiteX3" fmla="*/ 934223 w 934222"/>
                <a:gd name="connsiteY3" fmla="*/ 346521 h 1132316"/>
                <a:gd name="connsiteX4" fmla="*/ 440372 w 934222"/>
                <a:gd name="connsiteY4" fmla="*/ 0 h 113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222" h="1132316">
                  <a:moveTo>
                    <a:pt x="440372" y="0"/>
                  </a:moveTo>
                  <a:lnTo>
                    <a:pt x="0" y="829352"/>
                  </a:lnTo>
                  <a:lnTo>
                    <a:pt x="251208" y="1132317"/>
                  </a:lnTo>
                  <a:lnTo>
                    <a:pt x="934223" y="346521"/>
                  </a:lnTo>
                  <a:lnTo>
                    <a:pt x="440372" y="0"/>
                  </a:ln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8B61A0E-B725-06A8-DB92-7BC843D09925}"/>
                </a:ext>
              </a:extLst>
            </p:cNvPr>
            <p:cNvSpPr/>
            <p:nvPr/>
          </p:nvSpPr>
          <p:spPr>
            <a:xfrm>
              <a:off x="8993398" y="3265797"/>
              <a:ext cx="578533" cy="944237"/>
            </a:xfrm>
            <a:custGeom>
              <a:avLst/>
              <a:gdLst>
                <a:gd name="connsiteX0" fmla="*/ 605644 w 607276"/>
                <a:gd name="connsiteY0" fmla="*/ -168 h 991149"/>
                <a:gd name="connsiteX1" fmla="*/ 499 w 607276"/>
                <a:gd name="connsiteY1" fmla="*/ 678355 h 991149"/>
                <a:gd name="connsiteX2" fmla="*/ 223139 w 607276"/>
                <a:gd name="connsiteY2" fmla="*/ 990981 h 991149"/>
                <a:gd name="connsiteX3" fmla="*/ 605644 w 607276"/>
                <a:gd name="connsiteY3" fmla="*/ -168 h 9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276" h="991149">
                  <a:moveTo>
                    <a:pt x="605644" y="-168"/>
                  </a:moveTo>
                  <a:cubicBezTo>
                    <a:pt x="605644" y="-168"/>
                    <a:pt x="-43162" y="477389"/>
                    <a:pt x="499" y="678355"/>
                  </a:cubicBezTo>
                  <a:cubicBezTo>
                    <a:pt x="44160" y="879322"/>
                    <a:pt x="223139" y="990981"/>
                    <a:pt x="223139" y="990981"/>
                  </a:cubicBezTo>
                  <a:cubicBezTo>
                    <a:pt x="223139" y="990981"/>
                    <a:pt x="609144" y="317524"/>
                    <a:pt x="605644" y="-168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48D24F7-8E6C-295C-1BE9-0E27F407822B}"/>
                </a:ext>
              </a:extLst>
            </p:cNvPr>
            <p:cNvSpPr/>
            <p:nvPr/>
          </p:nvSpPr>
          <p:spPr>
            <a:xfrm>
              <a:off x="8965456" y="1845590"/>
              <a:ext cx="1711962" cy="1445465"/>
            </a:xfrm>
            <a:custGeom>
              <a:avLst/>
              <a:gdLst>
                <a:gd name="connsiteX0" fmla="*/ 1785938 w 1797017"/>
                <a:gd name="connsiteY0" fmla="*/ 1052159 h 1517279"/>
                <a:gd name="connsiteX1" fmla="*/ 1685611 w 1797017"/>
                <a:gd name="connsiteY1" fmla="*/ 1219805 h 1517279"/>
                <a:gd name="connsiteX2" fmla="*/ 1422965 w 1797017"/>
                <a:gd name="connsiteY2" fmla="*/ 1400351 h 1517279"/>
                <a:gd name="connsiteX3" fmla="*/ 1264876 w 1797017"/>
                <a:gd name="connsiteY3" fmla="*/ 1477750 h 1517279"/>
                <a:gd name="connsiteX4" fmla="*/ 1111123 w 1797017"/>
                <a:gd name="connsiteY4" fmla="*/ 1513630 h 1517279"/>
                <a:gd name="connsiteX5" fmla="*/ 800063 w 1797017"/>
                <a:gd name="connsiteY5" fmla="*/ 1470178 h 1517279"/>
                <a:gd name="connsiteX6" fmla="*/ 556950 w 1797017"/>
                <a:gd name="connsiteY6" fmla="*/ 1346088 h 1517279"/>
                <a:gd name="connsiteX7" fmla="*/ 433278 w 1797017"/>
                <a:gd name="connsiteY7" fmla="*/ 1316633 h 1517279"/>
                <a:gd name="connsiteX8" fmla="*/ 279734 w 1797017"/>
                <a:gd name="connsiteY8" fmla="*/ 1323631 h 1517279"/>
                <a:gd name="connsiteX9" fmla="*/ 33068 w 1797017"/>
                <a:gd name="connsiteY9" fmla="*/ 1247694 h 1517279"/>
                <a:gd name="connsiteX10" fmla="*/ 8365 w 1797017"/>
                <a:gd name="connsiteY10" fmla="*/ 1212911 h 1517279"/>
                <a:gd name="connsiteX11" fmla="*/ -1609 w 1797017"/>
                <a:gd name="connsiteY11" fmla="*/ 1194214 h 1517279"/>
                <a:gd name="connsiteX12" fmla="*/ 3143 w 1797017"/>
                <a:gd name="connsiteY12" fmla="*/ 1164289 h 1517279"/>
                <a:gd name="connsiteX13" fmla="*/ 294199 w 1797017"/>
                <a:gd name="connsiteY13" fmla="*/ 609281 h 1517279"/>
                <a:gd name="connsiteX14" fmla="*/ 737705 w 1797017"/>
                <a:gd name="connsiteY14" fmla="*/ 36464 h 1517279"/>
                <a:gd name="connsiteX15" fmla="*/ 1299972 w 1797017"/>
                <a:gd name="connsiteY15" fmla="*/ 354260 h 1517279"/>
                <a:gd name="connsiteX16" fmla="*/ 1498902 w 1797017"/>
                <a:gd name="connsiteY16" fmla="*/ 558935 h 1517279"/>
                <a:gd name="connsiteX17" fmla="*/ 1762331 w 1797017"/>
                <a:gd name="connsiteY17" fmla="*/ 854274 h 1517279"/>
                <a:gd name="connsiteX18" fmla="*/ 1785938 w 1797017"/>
                <a:gd name="connsiteY18" fmla="*/ 1052159 h 151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97017" h="1517279">
                  <a:moveTo>
                    <a:pt x="1785938" y="1052159"/>
                  </a:moveTo>
                  <a:cubicBezTo>
                    <a:pt x="1768912" y="1111854"/>
                    <a:pt x="1729899" y="1164132"/>
                    <a:pt x="1685611" y="1219805"/>
                  </a:cubicBezTo>
                  <a:cubicBezTo>
                    <a:pt x="1602989" y="1286864"/>
                    <a:pt x="1515144" y="1347237"/>
                    <a:pt x="1422965" y="1400351"/>
                  </a:cubicBezTo>
                  <a:cubicBezTo>
                    <a:pt x="1372254" y="1430068"/>
                    <a:pt x="1319453" y="1455941"/>
                    <a:pt x="1264876" y="1477750"/>
                  </a:cubicBezTo>
                  <a:cubicBezTo>
                    <a:pt x="1215418" y="1496364"/>
                    <a:pt x="1163714" y="1508428"/>
                    <a:pt x="1111123" y="1513630"/>
                  </a:cubicBezTo>
                  <a:cubicBezTo>
                    <a:pt x="1005469" y="1524566"/>
                    <a:pt x="898718" y="1509650"/>
                    <a:pt x="800063" y="1470178"/>
                  </a:cubicBezTo>
                  <a:cubicBezTo>
                    <a:pt x="715509" y="1435813"/>
                    <a:pt x="641035" y="1380819"/>
                    <a:pt x="556950" y="1346088"/>
                  </a:cubicBezTo>
                  <a:cubicBezTo>
                    <a:pt x="517571" y="1329632"/>
                    <a:pt x="475842" y="1319683"/>
                    <a:pt x="433278" y="1316633"/>
                  </a:cubicBezTo>
                  <a:cubicBezTo>
                    <a:pt x="382044" y="1313081"/>
                    <a:pt x="330915" y="1321855"/>
                    <a:pt x="279734" y="1323631"/>
                  </a:cubicBezTo>
                  <a:cubicBezTo>
                    <a:pt x="192463" y="1326138"/>
                    <a:pt x="93965" y="1318408"/>
                    <a:pt x="33068" y="1247694"/>
                  </a:cubicBezTo>
                  <a:cubicBezTo>
                    <a:pt x="23825" y="1236867"/>
                    <a:pt x="15521" y="1225226"/>
                    <a:pt x="8365" y="1212911"/>
                  </a:cubicBezTo>
                  <a:cubicBezTo>
                    <a:pt x="4762" y="1206749"/>
                    <a:pt x="1420" y="1200534"/>
                    <a:pt x="-1609" y="1194214"/>
                  </a:cubicBezTo>
                  <a:cubicBezTo>
                    <a:pt x="-774" y="1184135"/>
                    <a:pt x="845" y="1174134"/>
                    <a:pt x="3143" y="1164289"/>
                  </a:cubicBezTo>
                  <a:cubicBezTo>
                    <a:pt x="62525" y="908641"/>
                    <a:pt x="281718" y="746897"/>
                    <a:pt x="294199" y="609281"/>
                  </a:cubicBezTo>
                  <a:cubicBezTo>
                    <a:pt x="306682" y="471665"/>
                    <a:pt x="449051" y="158255"/>
                    <a:pt x="737705" y="36464"/>
                  </a:cubicBezTo>
                  <a:cubicBezTo>
                    <a:pt x="978363" y="-65482"/>
                    <a:pt x="1076548" y="46909"/>
                    <a:pt x="1299972" y="354260"/>
                  </a:cubicBezTo>
                  <a:cubicBezTo>
                    <a:pt x="1380871" y="465920"/>
                    <a:pt x="1443908" y="520078"/>
                    <a:pt x="1498902" y="558935"/>
                  </a:cubicBezTo>
                  <a:cubicBezTo>
                    <a:pt x="1595103" y="627664"/>
                    <a:pt x="1666026" y="649443"/>
                    <a:pt x="1762331" y="854274"/>
                  </a:cubicBezTo>
                  <a:cubicBezTo>
                    <a:pt x="1799151" y="932613"/>
                    <a:pt x="1802388" y="995702"/>
                    <a:pt x="1785938" y="1052159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5F86E6E-FB87-658C-4B20-9B28C7A5FF0F}"/>
                </a:ext>
              </a:extLst>
            </p:cNvPr>
            <p:cNvSpPr/>
            <p:nvPr/>
          </p:nvSpPr>
          <p:spPr>
            <a:xfrm>
              <a:off x="8859727" y="3104720"/>
              <a:ext cx="2089381" cy="2644013"/>
            </a:xfrm>
            <a:custGeom>
              <a:avLst/>
              <a:gdLst>
                <a:gd name="connsiteX0" fmla="*/ -1609 w 2193187"/>
                <a:gd name="connsiteY0" fmla="*/ 2775208 h 2775375"/>
                <a:gd name="connsiteX1" fmla="*/ 2191578 w 2193187"/>
                <a:gd name="connsiteY1" fmla="*/ 2775208 h 2775375"/>
                <a:gd name="connsiteX2" fmla="*/ 1094828 w 2193187"/>
                <a:gd name="connsiteY2" fmla="*/ 220 h 2775375"/>
                <a:gd name="connsiteX3" fmla="*/ -1609 w 2193187"/>
                <a:gd name="connsiteY3" fmla="*/ 2775208 h 277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3187" h="2775375">
                  <a:moveTo>
                    <a:pt x="-1609" y="2775208"/>
                  </a:moveTo>
                  <a:lnTo>
                    <a:pt x="2191578" y="2775208"/>
                  </a:lnTo>
                  <a:cubicBezTo>
                    <a:pt x="2191578" y="2775208"/>
                    <a:pt x="1990612" y="38554"/>
                    <a:pt x="1094828" y="220"/>
                  </a:cubicBezTo>
                  <a:cubicBezTo>
                    <a:pt x="199043" y="-38114"/>
                    <a:pt x="-1609" y="2775208"/>
                    <a:pt x="-1609" y="2775208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0E4638A-7240-71C3-4CAB-BA665532599D}"/>
                </a:ext>
              </a:extLst>
            </p:cNvPr>
            <p:cNvSpPr/>
            <p:nvPr/>
          </p:nvSpPr>
          <p:spPr>
            <a:xfrm>
              <a:off x="9430198" y="4089180"/>
              <a:ext cx="159338" cy="219615"/>
            </a:xfrm>
            <a:custGeom>
              <a:avLst/>
              <a:gdLst>
                <a:gd name="connsiteX0" fmla="*/ 68073 w 167254"/>
                <a:gd name="connsiteY0" fmla="*/ 230359 h 230526"/>
                <a:gd name="connsiteX1" fmla="*/ 22323 w 167254"/>
                <a:gd name="connsiteY1" fmla="*/ 208737 h 230526"/>
                <a:gd name="connsiteX2" fmla="*/ -187 w 167254"/>
                <a:gd name="connsiteY2" fmla="*/ 113738 h 230526"/>
                <a:gd name="connsiteX3" fmla="*/ 95963 w 167254"/>
                <a:gd name="connsiteY3" fmla="*/ -168 h 230526"/>
                <a:gd name="connsiteX4" fmla="*/ 141765 w 167254"/>
                <a:gd name="connsiteY4" fmla="*/ 21454 h 230526"/>
                <a:gd name="connsiteX5" fmla="*/ 164221 w 167254"/>
                <a:gd name="connsiteY5" fmla="*/ 116506 h 230526"/>
                <a:gd name="connsiteX6" fmla="*/ 68073 w 167254"/>
                <a:gd name="connsiteY6" fmla="*/ 230359 h 230526"/>
                <a:gd name="connsiteX7" fmla="*/ 95963 w 167254"/>
                <a:gd name="connsiteY7" fmla="*/ 20723 h 230526"/>
                <a:gd name="connsiteX8" fmla="*/ 20547 w 167254"/>
                <a:gd name="connsiteY8" fmla="*/ 116506 h 230526"/>
                <a:gd name="connsiteX9" fmla="*/ 38043 w 167254"/>
                <a:gd name="connsiteY9" fmla="*/ 194845 h 230526"/>
                <a:gd name="connsiteX10" fmla="*/ 68073 w 167254"/>
                <a:gd name="connsiteY10" fmla="*/ 209312 h 230526"/>
                <a:gd name="connsiteX11" fmla="*/ 143540 w 167254"/>
                <a:gd name="connsiteY11" fmla="*/ 113581 h 230526"/>
                <a:gd name="connsiteX12" fmla="*/ 143540 w 167254"/>
                <a:gd name="connsiteY12" fmla="*/ 113581 h 230526"/>
                <a:gd name="connsiteX13" fmla="*/ 126045 w 167254"/>
                <a:gd name="connsiteY13" fmla="*/ 35242 h 230526"/>
                <a:gd name="connsiteX14" fmla="*/ 95963 w 167254"/>
                <a:gd name="connsiteY14" fmla="*/ 20514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254" h="230526">
                  <a:moveTo>
                    <a:pt x="68073" y="230359"/>
                  </a:moveTo>
                  <a:cubicBezTo>
                    <a:pt x="50369" y="230291"/>
                    <a:pt x="33604" y="222373"/>
                    <a:pt x="22323" y="208737"/>
                  </a:cubicBezTo>
                  <a:cubicBezTo>
                    <a:pt x="3209" y="186959"/>
                    <a:pt x="-5200" y="151288"/>
                    <a:pt x="-187" y="113738"/>
                  </a:cubicBezTo>
                  <a:cubicBezTo>
                    <a:pt x="8327" y="49865"/>
                    <a:pt x="50525" y="-168"/>
                    <a:pt x="95963" y="-168"/>
                  </a:cubicBezTo>
                  <a:cubicBezTo>
                    <a:pt x="113667" y="-94"/>
                    <a:pt x="130431" y="7823"/>
                    <a:pt x="141765" y="21454"/>
                  </a:cubicBezTo>
                  <a:cubicBezTo>
                    <a:pt x="160827" y="43285"/>
                    <a:pt x="169236" y="78903"/>
                    <a:pt x="164221" y="116506"/>
                  </a:cubicBezTo>
                  <a:cubicBezTo>
                    <a:pt x="155552" y="180170"/>
                    <a:pt x="113771" y="230359"/>
                    <a:pt x="68073" y="230359"/>
                  </a:cubicBezTo>
                  <a:close/>
                  <a:moveTo>
                    <a:pt x="95963" y="20723"/>
                  </a:moveTo>
                  <a:cubicBezTo>
                    <a:pt x="61963" y="20723"/>
                    <a:pt x="27441" y="64593"/>
                    <a:pt x="20547" y="116506"/>
                  </a:cubicBezTo>
                  <a:cubicBezTo>
                    <a:pt x="16318" y="148311"/>
                    <a:pt x="22846" y="177662"/>
                    <a:pt x="38043" y="194845"/>
                  </a:cubicBezTo>
                  <a:cubicBezTo>
                    <a:pt x="45407" y="203875"/>
                    <a:pt x="56427" y="209171"/>
                    <a:pt x="68073" y="209312"/>
                  </a:cubicBezTo>
                  <a:cubicBezTo>
                    <a:pt x="102073" y="209312"/>
                    <a:pt x="136595" y="165494"/>
                    <a:pt x="143540" y="113581"/>
                  </a:cubicBezTo>
                  <a:lnTo>
                    <a:pt x="143540" y="113581"/>
                  </a:lnTo>
                  <a:cubicBezTo>
                    <a:pt x="147771" y="81775"/>
                    <a:pt x="141190" y="52424"/>
                    <a:pt x="126045" y="35242"/>
                  </a:cubicBezTo>
                  <a:cubicBezTo>
                    <a:pt x="118733" y="26102"/>
                    <a:pt x="107661" y="20702"/>
                    <a:pt x="95963" y="2051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97B49E1-3C05-EAEB-53E5-9A497FABFD94}"/>
                </a:ext>
              </a:extLst>
            </p:cNvPr>
            <p:cNvSpPr/>
            <p:nvPr/>
          </p:nvSpPr>
          <p:spPr>
            <a:xfrm>
              <a:off x="9832024" y="4355017"/>
              <a:ext cx="123541" cy="168418"/>
            </a:xfrm>
            <a:custGeom>
              <a:avLst/>
              <a:gdLst>
                <a:gd name="connsiteX0" fmla="*/ 52864 w 129679"/>
                <a:gd name="connsiteY0" fmla="*/ 176618 h 176785"/>
                <a:gd name="connsiteX1" fmla="*/ 16827 w 129679"/>
                <a:gd name="connsiteY1" fmla="*/ 159592 h 176785"/>
                <a:gd name="connsiteX2" fmla="*/ -512 w 129679"/>
                <a:gd name="connsiteY2" fmla="*/ 86841 h 176785"/>
                <a:gd name="connsiteX3" fmla="*/ 73598 w 129679"/>
                <a:gd name="connsiteY3" fmla="*/ -168 h 176785"/>
                <a:gd name="connsiteX4" fmla="*/ 109634 w 129679"/>
                <a:gd name="connsiteY4" fmla="*/ 16806 h 176785"/>
                <a:gd name="connsiteX5" fmla="*/ 126973 w 129679"/>
                <a:gd name="connsiteY5" fmla="*/ 89609 h 176785"/>
                <a:gd name="connsiteX6" fmla="*/ 52864 w 129679"/>
                <a:gd name="connsiteY6" fmla="*/ 176618 h 176785"/>
                <a:gd name="connsiteX7" fmla="*/ 73755 w 129679"/>
                <a:gd name="connsiteY7" fmla="*/ 20723 h 176785"/>
                <a:gd name="connsiteX8" fmla="*/ 20327 w 129679"/>
                <a:gd name="connsiteY8" fmla="*/ 89609 h 176785"/>
                <a:gd name="connsiteX9" fmla="*/ 32704 w 129679"/>
                <a:gd name="connsiteY9" fmla="*/ 145857 h 176785"/>
                <a:gd name="connsiteX10" fmla="*/ 53020 w 129679"/>
                <a:gd name="connsiteY10" fmla="*/ 155728 h 176785"/>
                <a:gd name="connsiteX11" fmla="*/ 106448 w 129679"/>
                <a:gd name="connsiteY11" fmla="*/ 86841 h 176785"/>
                <a:gd name="connsiteX12" fmla="*/ 94070 w 129679"/>
                <a:gd name="connsiteY12" fmla="*/ 30594 h 176785"/>
                <a:gd name="connsiteX13" fmla="*/ 73598 w 129679"/>
                <a:gd name="connsiteY13" fmla="*/ 20723 h 17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679" h="176785">
                  <a:moveTo>
                    <a:pt x="52864" y="176618"/>
                  </a:moveTo>
                  <a:cubicBezTo>
                    <a:pt x="38919" y="176566"/>
                    <a:pt x="25706" y="170330"/>
                    <a:pt x="16827" y="159592"/>
                  </a:cubicBezTo>
                  <a:cubicBezTo>
                    <a:pt x="2099" y="142828"/>
                    <a:pt x="-4377" y="115618"/>
                    <a:pt x="-512" y="86841"/>
                  </a:cubicBezTo>
                  <a:cubicBezTo>
                    <a:pt x="5965" y="38062"/>
                    <a:pt x="38502" y="-168"/>
                    <a:pt x="73598" y="-168"/>
                  </a:cubicBezTo>
                  <a:cubicBezTo>
                    <a:pt x="87542" y="-131"/>
                    <a:pt x="100755" y="6084"/>
                    <a:pt x="109634" y="16806"/>
                  </a:cubicBezTo>
                  <a:cubicBezTo>
                    <a:pt x="124362" y="33571"/>
                    <a:pt x="130838" y="60780"/>
                    <a:pt x="126973" y="89609"/>
                  </a:cubicBezTo>
                  <a:cubicBezTo>
                    <a:pt x="120497" y="138389"/>
                    <a:pt x="87960" y="176618"/>
                    <a:pt x="52864" y="176618"/>
                  </a:cubicBezTo>
                  <a:close/>
                  <a:moveTo>
                    <a:pt x="73755" y="20723"/>
                  </a:moveTo>
                  <a:cubicBezTo>
                    <a:pt x="49730" y="20723"/>
                    <a:pt x="25289" y="52058"/>
                    <a:pt x="20327" y="89609"/>
                  </a:cubicBezTo>
                  <a:cubicBezTo>
                    <a:pt x="17246" y="112484"/>
                    <a:pt x="21893" y="133532"/>
                    <a:pt x="32704" y="145857"/>
                  </a:cubicBezTo>
                  <a:cubicBezTo>
                    <a:pt x="37666" y="152025"/>
                    <a:pt x="45135" y="155649"/>
                    <a:pt x="53020" y="155728"/>
                  </a:cubicBezTo>
                  <a:cubicBezTo>
                    <a:pt x="77044" y="155728"/>
                    <a:pt x="101486" y="124392"/>
                    <a:pt x="106448" y="86841"/>
                  </a:cubicBezTo>
                  <a:cubicBezTo>
                    <a:pt x="109529" y="63914"/>
                    <a:pt x="104881" y="42867"/>
                    <a:pt x="94070" y="30594"/>
                  </a:cubicBezTo>
                  <a:cubicBezTo>
                    <a:pt x="89109" y="24353"/>
                    <a:pt x="81589" y="20718"/>
                    <a:pt x="73598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65A831B-7276-DF9C-A909-5B705D0260A4}"/>
                </a:ext>
              </a:extLst>
            </p:cNvPr>
            <p:cNvSpPr/>
            <p:nvPr/>
          </p:nvSpPr>
          <p:spPr>
            <a:xfrm>
              <a:off x="10007695" y="4673196"/>
              <a:ext cx="159337" cy="219615"/>
            </a:xfrm>
            <a:custGeom>
              <a:avLst/>
              <a:gdLst>
                <a:gd name="connsiteX0" fmla="*/ 68074 w 167253"/>
                <a:gd name="connsiteY0" fmla="*/ 230359 h 230526"/>
                <a:gd name="connsiteX1" fmla="*/ 22271 w 167253"/>
                <a:gd name="connsiteY1" fmla="*/ 208737 h 230526"/>
                <a:gd name="connsiteX2" fmla="*/ -186 w 167253"/>
                <a:gd name="connsiteY2" fmla="*/ 113738 h 230526"/>
                <a:gd name="connsiteX3" fmla="*/ 95962 w 167253"/>
                <a:gd name="connsiteY3" fmla="*/ -168 h 230526"/>
                <a:gd name="connsiteX4" fmla="*/ 141712 w 167253"/>
                <a:gd name="connsiteY4" fmla="*/ 21454 h 230526"/>
                <a:gd name="connsiteX5" fmla="*/ 164222 w 167253"/>
                <a:gd name="connsiteY5" fmla="*/ 116506 h 230526"/>
                <a:gd name="connsiteX6" fmla="*/ 68074 w 167253"/>
                <a:gd name="connsiteY6" fmla="*/ 230359 h 230526"/>
                <a:gd name="connsiteX7" fmla="*/ 95962 w 167253"/>
                <a:gd name="connsiteY7" fmla="*/ 20723 h 230526"/>
                <a:gd name="connsiteX8" fmla="*/ 20495 w 167253"/>
                <a:gd name="connsiteY8" fmla="*/ 116506 h 230526"/>
                <a:gd name="connsiteX9" fmla="*/ 37992 w 167253"/>
                <a:gd name="connsiteY9" fmla="*/ 194845 h 230526"/>
                <a:gd name="connsiteX10" fmla="*/ 68074 w 167253"/>
                <a:gd name="connsiteY10" fmla="*/ 209364 h 230526"/>
                <a:gd name="connsiteX11" fmla="*/ 143488 w 167253"/>
                <a:gd name="connsiteY11" fmla="*/ 113581 h 230526"/>
                <a:gd name="connsiteX12" fmla="*/ 126044 w 167253"/>
                <a:gd name="connsiteY12" fmla="*/ 35242 h 230526"/>
                <a:gd name="connsiteX13" fmla="*/ 95962 w 167253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3" h="230526">
                  <a:moveTo>
                    <a:pt x="68074" y="230359"/>
                  </a:moveTo>
                  <a:cubicBezTo>
                    <a:pt x="50368" y="230286"/>
                    <a:pt x="33604" y="222368"/>
                    <a:pt x="22271" y="208737"/>
                  </a:cubicBezTo>
                  <a:cubicBezTo>
                    <a:pt x="3208" y="186959"/>
                    <a:pt x="-5200" y="151288"/>
                    <a:pt x="-186" y="113738"/>
                  </a:cubicBezTo>
                  <a:cubicBezTo>
                    <a:pt x="8326" y="49865"/>
                    <a:pt x="50525" y="-168"/>
                    <a:pt x="95962" y="-168"/>
                  </a:cubicBezTo>
                  <a:cubicBezTo>
                    <a:pt x="113667" y="-100"/>
                    <a:pt x="130432" y="7818"/>
                    <a:pt x="141712" y="21454"/>
                  </a:cubicBezTo>
                  <a:cubicBezTo>
                    <a:pt x="160828" y="43285"/>
                    <a:pt x="169235" y="78903"/>
                    <a:pt x="164222" y="116506"/>
                  </a:cubicBezTo>
                  <a:cubicBezTo>
                    <a:pt x="155710" y="180378"/>
                    <a:pt x="113406" y="230359"/>
                    <a:pt x="68074" y="230359"/>
                  </a:cubicBezTo>
                  <a:close/>
                  <a:moveTo>
                    <a:pt x="95962" y="20723"/>
                  </a:moveTo>
                  <a:cubicBezTo>
                    <a:pt x="61963" y="20723"/>
                    <a:pt x="27442" y="64593"/>
                    <a:pt x="20495" y="116506"/>
                  </a:cubicBezTo>
                  <a:cubicBezTo>
                    <a:pt x="16265" y="148311"/>
                    <a:pt x="22845" y="177662"/>
                    <a:pt x="37992" y="194845"/>
                  </a:cubicBezTo>
                  <a:cubicBezTo>
                    <a:pt x="45355" y="203906"/>
                    <a:pt x="56375" y="209228"/>
                    <a:pt x="68074" y="209364"/>
                  </a:cubicBezTo>
                  <a:cubicBezTo>
                    <a:pt x="102073" y="209364"/>
                    <a:pt x="136594" y="165494"/>
                    <a:pt x="143488" y="113581"/>
                  </a:cubicBezTo>
                  <a:cubicBezTo>
                    <a:pt x="147719" y="81775"/>
                    <a:pt x="141191" y="52424"/>
                    <a:pt x="126044" y="35242"/>
                  </a:cubicBezTo>
                  <a:cubicBezTo>
                    <a:pt x="118681" y="26191"/>
                    <a:pt x="107660" y="20874"/>
                    <a:pt x="9596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2735A16-3A78-C4DE-2D42-AFAEEEC82BBA}"/>
                </a:ext>
              </a:extLst>
            </p:cNvPr>
            <p:cNvSpPr/>
            <p:nvPr/>
          </p:nvSpPr>
          <p:spPr>
            <a:xfrm>
              <a:off x="9200383" y="4447659"/>
              <a:ext cx="159337" cy="219615"/>
            </a:xfrm>
            <a:custGeom>
              <a:avLst/>
              <a:gdLst>
                <a:gd name="connsiteX0" fmla="*/ 68074 w 167253"/>
                <a:gd name="connsiteY0" fmla="*/ 230359 h 230526"/>
                <a:gd name="connsiteX1" fmla="*/ 22271 w 167253"/>
                <a:gd name="connsiteY1" fmla="*/ 208737 h 230526"/>
                <a:gd name="connsiteX2" fmla="*/ -186 w 167253"/>
                <a:gd name="connsiteY2" fmla="*/ 113738 h 230526"/>
                <a:gd name="connsiteX3" fmla="*/ 95962 w 167253"/>
                <a:gd name="connsiteY3" fmla="*/ -168 h 230526"/>
                <a:gd name="connsiteX4" fmla="*/ 141712 w 167253"/>
                <a:gd name="connsiteY4" fmla="*/ 21454 h 230526"/>
                <a:gd name="connsiteX5" fmla="*/ 164222 w 167253"/>
                <a:gd name="connsiteY5" fmla="*/ 116506 h 230526"/>
                <a:gd name="connsiteX6" fmla="*/ 68074 w 167253"/>
                <a:gd name="connsiteY6" fmla="*/ 230359 h 230526"/>
                <a:gd name="connsiteX7" fmla="*/ 95962 w 167253"/>
                <a:gd name="connsiteY7" fmla="*/ 20723 h 230526"/>
                <a:gd name="connsiteX8" fmla="*/ 20495 w 167253"/>
                <a:gd name="connsiteY8" fmla="*/ 116506 h 230526"/>
                <a:gd name="connsiteX9" fmla="*/ 37992 w 167253"/>
                <a:gd name="connsiteY9" fmla="*/ 194845 h 230526"/>
                <a:gd name="connsiteX10" fmla="*/ 68074 w 167253"/>
                <a:gd name="connsiteY10" fmla="*/ 209312 h 230526"/>
                <a:gd name="connsiteX11" fmla="*/ 143488 w 167253"/>
                <a:gd name="connsiteY11" fmla="*/ 113581 h 230526"/>
                <a:gd name="connsiteX12" fmla="*/ 125992 w 167253"/>
                <a:gd name="connsiteY12" fmla="*/ 35242 h 230526"/>
                <a:gd name="connsiteX13" fmla="*/ 95962 w 167253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3" h="230526">
                  <a:moveTo>
                    <a:pt x="68074" y="230359"/>
                  </a:moveTo>
                  <a:cubicBezTo>
                    <a:pt x="50368" y="230291"/>
                    <a:pt x="33604" y="222373"/>
                    <a:pt x="22271" y="208737"/>
                  </a:cubicBezTo>
                  <a:cubicBezTo>
                    <a:pt x="3208" y="186959"/>
                    <a:pt x="-5200" y="151288"/>
                    <a:pt x="-186" y="113738"/>
                  </a:cubicBezTo>
                  <a:cubicBezTo>
                    <a:pt x="8327" y="49865"/>
                    <a:pt x="50525" y="-168"/>
                    <a:pt x="95962" y="-168"/>
                  </a:cubicBezTo>
                  <a:cubicBezTo>
                    <a:pt x="113667" y="-100"/>
                    <a:pt x="130432" y="7818"/>
                    <a:pt x="141712" y="21454"/>
                  </a:cubicBezTo>
                  <a:cubicBezTo>
                    <a:pt x="160828" y="43232"/>
                    <a:pt x="169235" y="78903"/>
                    <a:pt x="164222" y="116506"/>
                  </a:cubicBezTo>
                  <a:cubicBezTo>
                    <a:pt x="155710" y="180378"/>
                    <a:pt x="113458" y="230359"/>
                    <a:pt x="68074" y="230359"/>
                  </a:cubicBezTo>
                  <a:close/>
                  <a:moveTo>
                    <a:pt x="95962" y="20723"/>
                  </a:moveTo>
                  <a:cubicBezTo>
                    <a:pt x="61963" y="20723"/>
                    <a:pt x="27389" y="64593"/>
                    <a:pt x="20495" y="116506"/>
                  </a:cubicBezTo>
                  <a:cubicBezTo>
                    <a:pt x="16265" y="148312"/>
                    <a:pt x="22793" y="177663"/>
                    <a:pt x="37992" y="194845"/>
                  </a:cubicBezTo>
                  <a:cubicBezTo>
                    <a:pt x="45407" y="203875"/>
                    <a:pt x="56375" y="209176"/>
                    <a:pt x="68074" y="209312"/>
                  </a:cubicBezTo>
                  <a:cubicBezTo>
                    <a:pt x="102073" y="209312"/>
                    <a:pt x="136594" y="165494"/>
                    <a:pt x="143488" y="113581"/>
                  </a:cubicBezTo>
                  <a:cubicBezTo>
                    <a:pt x="147719" y="81723"/>
                    <a:pt x="141191" y="52372"/>
                    <a:pt x="125992" y="35242"/>
                  </a:cubicBezTo>
                  <a:cubicBezTo>
                    <a:pt x="118628" y="26191"/>
                    <a:pt x="107608" y="20874"/>
                    <a:pt x="9596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22931E8-A401-BD8A-BCA5-C832CB3CF522}"/>
                </a:ext>
              </a:extLst>
            </p:cNvPr>
            <p:cNvSpPr/>
            <p:nvPr/>
          </p:nvSpPr>
          <p:spPr>
            <a:xfrm>
              <a:off x="9447075" y="4715089"/>
              <a:ext cx="221405" cy="308526"/>
            </a:xfrm>
            <a:custGeom>
              <a:avLst/>
              <a:gdLst>
                <a:gd name="connsiteX0" fmla="*/ 94436 w 232405"/>
                <a:gd name="connsiteY0" fmla="*/ 323687 h 323854"/>
                <a:gd name="connsiteX1" fmla="*/ 31765 w 232405"/>
                <a:gd name="connsiteY1" fmla="*/ 294023 h 323854"/>
                <a:gd name="connsiteX2" fmla="*/ 429 w 232405"/>
                <a:gd name="connsiteY2" fmla="*/ 160376 h 323854"/>
                <a:gd name="connsiteX3" fmla="*/ 134755 w 232405"/>
                <a:gd name="connsiteY3" fmla="*/ -168 h 323854"/>
                <a:gd name="connsiteX4" fmla="*/ 197426 w 232405"/>
                <a:gd name="connsiteY4" fmla="*/ 29497 h 323854"/>
                <a:gd name="connsiteX5" fmla="*/ 228762 w 232405"/>
                <a:gd name="connsiteY5" fmla="*/ 163144 h 323854"/>
                <a:gd name="connsiteX6" fmla="*/ 218317 w 232405"/>
                <a:gd name="connsiteY6" fmla="*/ 161734 h 323854"/>
                <a:gd name="connsiteX7" fmla="*/ 228762 w 232405"/>
                <a:gd name="connsiteY7" fmla="*/ 163144 h 323854"/>
                <a:gd name="connsiteX8" fmla="*/ 94436 w 232405"/>
                <a:gd name="connsiteY8" fmla="*/ 323687 h 323854"/>
                <a:gd name="connsiteX9" fmla="*/ 134702 w 232405"/>
                <a:gd name="connsiteY9" fmla="*/ 20775 h 323854"/>
                <a:gd name="connsiteX10" fmla="*/ 21058 w 232405"/>
                <a:gd name="connsiteY10" fmla="*/ 163196 h 323854"/>
                <a:gd name="connsiteX11" fmla="*/ 47485 w 232405"/>
                <a:gd name="connsiteY11" fmla="*/ 280339 h 323854"/>
                <a:gd name="connsiteX12" fmla="*/ 94488 w 232405"/>
                <a:gd name="connsiteY12" fmla="*/ 302849 h 323854"/>
                <a:gd name="connsiteX13" fmla="*/ 208080 w 232405"/>
                <a:gd name="connsiteY13" fmla="*/ 160428 h 323854"/>
                <a:gd name="connsiteX14" fmla="*/ 181706 w 232405"/>
                <a:gd name="connsiteY14" fmla="*/ 43285 h 323854"/>
                <a:gd name="connsiteX15" fmla="*/ 134702 w 232405"/>
                <a:gd name="connsiteY15" fmla="*/ 20723 h 3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405" h="323854">
                  <a:moveTo>
                    <a:pt x="94436" y="323687"/>
                  </a:moveTo>
                  <a:cubicBezTo>
                    <a:pt x="70204" y="323588"/>
                    <a:pt x="47223" y="312720"/>
                    <a:pt x="31765" y="294023"/>
                  </a:cubicBezTo>
                  <a:cubicBezTo>
                    <a:pt x="5025" y="263523"/>
                    <a:pt x="-6673" y="213542"/>
                    <a:pt x="429" y="160376"/>
                  </a:cubicBezTo>
                  <a:cubicBezTo>
                    <a:pt x="12180" y="71852"/>
                    <a:pt x="72449" y="-168"/>
                    <a:pt x="134755" y="-168"/>
                  </a:cubicBezTo>
                  <a:cubicBezTo>
                    <a:pt x="158988" y="-63"/>
                    <a:pt x="181967" y="10805"/>
                    <a:pt x="197426" y="29497"/>
                  </a:cubicBezTo>
                  <a:cubicBezTo>
                    <a:pt x="224114" y="59997"/>
                    <a:pt x="235865" y="109925"/>
                    <a:pt x="228762" y="163144"/>
                  </a:cubicBezTo>
                  <a:lnTo>
                    <a:pt x="218317" y="161734"/>
                  </a:lnTo>
                  <a:lnTo>
                    <a:pt x="228762" y="163144"/>
                  </a:lnTo>
                  <a:cubicBezTo>
                    <a:pt x="216959" y="251667"/>
                    <a:pt x="156691" y="323687"/>
                    <a:pt x="94436" y="323687"/>
                  </a:cubicBezTo>
                  <a:close/>
                  <a:moveTo>
                    <a:pt x="134702" y="20775"/>
                  </a:moveTo>
                  <a:cubicBezTo>
                    <a:pt x="82476" y="20775"/>
                    <a:pt x="31503" y="84648"/>
                    <a:pt x="21058" y="163196"/>
                  </a:cubicBezTo>
                  <a:cubicBezTo>
                    <a:pt x="14791" y="210513"/>
                    <a:pt x="24663" y="254279"/>
                    <a:pt x="47485" y="280339"/>
                  </a:cubicBezTo>
                  <a:cubicBezTo>
                    <a:pt x="59027" y="294435"/>
                    <a:pt x="76261" y="302682"/>
                    <a:pt x="94488" y="302849"/>
                  </a:cubicBezTo>
                  <a:cubicBezTo>
                    <a:pt x="146715" y="302849"/>
                    <a:pt x="197635" y="238976"/>
                    <a:pt x="208080" y="160428"/>
                  </a:cubicBezTo>
                  <a:cubicBezTo>
                    <a:pt x="214400" y="113111"/>
                    <a:pt x="204529" y="69345"/>
                    <a:pt x="181706" y="43285"/>
                  </a:cubicBezTo>
                  <a:cubicBezTo>
                    <a:pt x="170164" y="29168"/>
                    <a:pt x="152929" y="20906"/>
                    <a:pt x="13470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F58AC27-705B-B371-CD97-128848FC96CB}"/>
                </a:ext>
              </a:extLst>
            </p:cNvPr>
            <p:cNvSpPr/>
            <p:nvPr/>
          </p:nvSpPr>
          <p:spPr>
            <a:xfrm>
              <a:off x="8978217" y="4782705"/>
              <a:ext cx="126708" cy="172896"/>
            </a:xfrm>
            <a:custGeom>
              <a:avLst/>
              <a:gdLst>
                <a:gd name="connsiteX0" fmla="*/ 54195 w 133003"/>
                <a:gd name="connsiteY0" fmla="*/ 181318 h 181486"/>
                <a:gd name="connsiteX1" fmla="*/ 17323 w 133003"/>
                <a:gd name="connsiteY1" fmla="*/ 163927 h 181486"/>
                <a:gd name="connsiteX2" fmla="*/ -485 w 133003"/>
                <a:gd name="connsiteY2" fmla="*/ 89191 h 181486"/>
                <a:gd name="connsiteX3" fmla="*/ 75556 w 133003"/>
                <a:gd name="connsiteY3" fmla="*/ -168 h 181486"/>
                <a:gd name="connsiteX4" fmla="*/ 112479 w 133003"/>
                <a:gd name="connsiteY4" fmla="*/ 17224 h 181486"/>
                <a:gd name="connsiteX5" fmla="*/ 130289 w 133003"/>
                <a:gd name="connsiteY5" fmla="*/ 91959 h 181486"/>
                <a:gd name="connsiteX6" fmla="*/ 130289 w 133003"/>
                <a:gd name="connsiteY6" fmla="*/ 91959 h 181486"/>
                <a:gd name="connsiteX7" fmla="*/ 54195 w 133003"/>
                <a:gd name="connsiteY7" fmla="*/ 181318 h 181486"/>
                <a:gd name="connsiteX8" fmla="*/ 75556 w 133003"/>
                <a:gd name="connsiteY8" fmla="*/ 20723 h 181486"/>
                <a:gd name="connsiteX9" fmla="*/ 20196 w 133003"/>
                <a:gd name="connsiteY9" fmla="*/ 91959 h 181486"/>
                <a:gd name="connsiteX10" fmla="*/ 32991 w 133003"/>
                <a:gd name="connsiteY10" fmla="*/ 150139 h 181486"/>
                <a:gd name="connsiteX11" fmla="*/ 54195 w 133003"/>
                <a:gd name="connsiteY11" fmla="*/ 160585 h 181486"/>
                <a:gd name="connsiteX12" fmla="*/ 109556 w 133003"/>
                <a:gd name="connsiteY12" fmla="*/ 89348 h 181486"/>
                <a:gd name="connsiteX13" fmla="*/ 109556 w 133003"/>
                <a:gd name="connsiteY13" fmla="*/ 89348 h 181486"/>
                <a:gd name="connsiteX14" fmla="*/ 96759 w 133003"/>
                <a:gd name="connsiteY14" fmla="*/ 31116 h 181486"/>
                <a:gd name="connsiteX15" fmla="*/ 75556 w 133003"/>
                <a:gd name="connsiteY15" fmla="*/ 20932 h 18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003" h="181486">
                  <a:moveTo>
                    <a:pt x="54195" y="181318"/>
                  </a:moveTo>
                  <a:cubicBezTo>
                    <a:pt x="39938" y="181282"/>
                    <a:pt x="26411" y="174910"/>
                    <a:pt x="17323" y="163927"/>
                  </a:cubicBezTo>
                  <a:cubicBezTo>
                    <a:pt x="2231" y="146692"/>
                    <a:pt x="-4455" y="118751"/>
                    <a:pt x="-485" y="89191"/>
                  </a:cubicBezTo>
                  <a:cubicBezTo>
                    <a:pt x="6148" y="39106"/>
                    <a:pt x="39572" y="-168"/>
                    <a:pt x="75556" y="-168"/>
                  </a:cubicBezTo>
                  <a:cubicBezTo>
                    <a:pt x="89814" y="-126"/>
                    <a:pt x="103340" y="6246"/>
                    <a:pt x="112479" y="17224"/>
                  </a:cubicBezTo>
                  <a:cubicBezTo>
                    <a:pt x="127573" y="34458"/>
                    <a:pt x="134206" y="62347"/>
                    <a:pt x="130289" y="91959"/>
                  </a:cubicBezTo>
                  <a:lnTo>
                    <a:pt x="130289" y="91959"/>
                  </a:lnTo>
                  <a:cubicBezTo>
                    <a:pt x="123395" y="142253"/>
                    <a:pt x="90179" y="181318"/>
                    <a:pt x="54195" y="181318"/>
                  </a:cubicBezTo>
                  <a:close/>
                  <a:moveTo>
                    <a:pt x="75556" y="20723"/>
                  </a:moveTo>
                  <a:cubicBezTo>
                    <a:pt x="50697" y="20723"/>
                    <a:pt x="25314" y="53312"/>
                    <a:pt x="20196" y="91959"/>
                  </a:cubicBezTo>
                  <a:cubicBezTo>
                    <a:pt x="17062" y="115618"/>
                    <a:pt x="21815" y="137396"/>
                    <a:pt x="32991" y="150139"/>
                  </a:cubicBezTo>
                  <a:cubicBezTo>
                    <a:pt x="38109" y="156642"/>
                    <a:pt x="45891" y="160475"/>
                    <a:pt x="54195" y="160585"/>
                  </a:cubicBezTo>
                  <a:cubicBezTo>
                    <a:pt x="79107" y="160585"/>
                    <a:pt x="104438" y="127943"/>
                    <a:pt x="109556" y="89348"/>
                  </a:cubicBezTo>
                  <a:lnTo>
                    <a:pt x="109556" y="89348"/>
                  </a:lnTo>
                  <a:cubicBezTo>
                    <a:pt x="112741" y="65637"/>
                    <a:pt x="107936" y="43911"/>
                    <a:pt x="96759" y="31116"/>
                  </a:cubicBezTo>
                  <a:cubicBezTo>
                    <a:pt x="91589" y="24718"/>
                    <a:pt x="83807" y="20984"/>
                    <a:pt x="75556" y="20932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DDAFBAD-34E0-A996-1286-E440E762DA17}"/>
                </a:ext>
              </a:extLst>
            </p:cNvPr>
            <p:cNvSpPr/>
            <p:nvPr/>
          </p:nvSpPr>
          <p:spPr>
            <a:xfrm>
              <a:off x="9805318" y="4011513"/>
              <a:ext cx="139456" cy="199714"/>
            </a:xfrm>
            <a:custGeom>
              <a:avLst/>
              <a:gdLst>
                <a:gd name="connsiteX0" fmla="*/ 143413 w 146385"/>
                <a:gd name="connsiteY0" fmla="*/ 104650 h 209636"/>
                <a:gd name="connsiteX1" fmla="*/ 57656 w 146385"/>
                <a:gd name="connsiteY1" fmla="*/ 209468 h 209636"/>
                <a:gd name="connsiteX2" fmla="*/ -262 w 146385"/>
                <a:gd name="connsiteY2" fmla="*/ 104650 h 209636"/>
                <a:gd name="connsiteX3" fmla="*/ 85545 w 146385"/>
                <a:gd name="connsiteY3" fmla="*/ -168 h 209636"/>
                <a:gd name="connsiteX4" fmla="*/ 143413 w 146385"/>
                <a:gd name="connsiteY4" fmla="*/ 104650 h 20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85" h="209636">
                  <a:moveTo>
                    <a:pt x="143413" y="104650"/>
                  </a:moveTo>
                  <a:cubicBezTo>
                    <a:pt x="135735" y="162517"/>
                    <a:pt x="97349" y="209468"/>
                    <a:pt x="57656" y="209468"/>
                  </a:cubicBezTo>
                  <a:cubicBezTo>
                    <a:pt x="17965" y="209468"/>
                    <a:pt x="-7939" y="162465"/>
                    <a:pt x="-262" y="104650"/>
                  </a:cubicBezTo>
                  <a:cubicBezTo>
                    <a:pt x="7415" y="46836"/>
                    <a:pt x="45853" y="-168"/>
                    <a:pt x="85545" y="-168"/>
                  </a:cubicBezTo>
                  <a:cubicBezTo>
                    <a:pt x="125238" y="-168"/>
                    <a:pt x="151142" y="46731"/>
                    <a:pt x="143413" y="10465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6F84EB7-4034-BDA1-BF3B-719C02F84686}"/>
                </a:ext>
              </a:extLst>
            </p:cNvPr>
            <p:cNvSpPr/>
            <p:nvPr/>
          </p:nvSpPr>
          <p:spPr>
            <a:xfrm>
              <a:off x="9278819" y="3869167"/>
              <a:ext cx="77921" cy="111598"/>
            </a:xfrm>
            <a:custGeom>
              <a:avLst/>
              <a:gdLst>
                <a:gd name="connsiteX0" fmla="*/ 79434 w 81792"/>
                <a:gd name="connsiteY0" fmla="*/ 58430 h 117143"/>
                <a:gd name="connsiteX1" fmla="*/ 31491 w 81792"/>
                <a:gd name="connsiteY1" fmla="*/ 116976 h 117143"/>
                <a:gd name="connsiteX2" fmla="*/ -889 w 81792"/>
                <a:gd name="connsiteY2" fmla="*/ 58430 h 117143"/>
                <a:gd name="connsiteX3" fmla="*/ 47054 w 81792"/>
                <a:gd name="connsiteY3" fmla="*/ -168 h 117143"/>
                <a:gd name="connsiteX4" fmla="*/ 79434 w 81792"/>
                <a:gd name="connsiteY4" fmla="*/ 58430 h 1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92" h="117143">
                  <a:moveTo>
                    <a:pt x="79434" y="58430"/>
                  </a:moveTo>
                  <a:cubicBezTo>
                    <a:pt x="75099" y="90758"/>
                    <a:pt x="53635" y="116976"/>
                    <a:pt x="31491" y="116976"/>
                  </a:cubicBezTo>
                  <a:cubicBezTo>
                    <a:pt x="9347" y="116976"/>
                    <a:pt x="-5067" y="90863"/>
                    <a:pt x="-889" y="58430"/>
                  </a:cubicBezTo>
                  <a:cubicBezTo>
                    <a:pt x="3288" y="25998"/>
                    <a:pt x="24911" y="-168"/>
                    <a:pt x="47054" y="-168"/>
                  </a:cubicBezTo>
                  <a:cubicBezTo>
                    <a:pt x="69198" y="-168"/>
                    <a:pt x="83717" y="26050"/>
                    <a:pt x="79434" y="5843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03B5320-4689-3A3C-35D6-CCC800F9AEC9}"/>
                </a:ext>
              </a:extLst>
            </p:cNvPr>
            <p:cNvSpPr/>
            <p:nvPr/>
          </p:nvSpPr>
          <p:spPr>
            <a:xfrm>
              <a:off x="9194412" y="3653084"/>
              <a:ext cx="54861" cy="78661"/>
            </a:xfrm>
            <a:custGeom>
              <a:avLst/>
              <a:gdLst>
                <a:gd name="connsiteX0" fmla="*/ 55486 w 57587"/>
                <a:gd name="connsiteY0" fmla="*/ 41091 h 82569"/>
                <a:gd name="connsiteX1" fmla="*/ 21696 w 57587"/>
                <a:gd name="connsiteY1" fmla="*/ 82402 h 82569"/>
                <a:gd name="connsiteX2" fmla="*/ -1074 w 57587"/>
                <a:gd name="connsiteY2" fmla="*/ 41091 h 82569"/>
                <a:gd name="connsiteX3" fmla="*/ 32716 w 57587"/>
                <a:gd name="connsiteY3" fmla="*/ -168 h 82569"/>
                <a:gd name="connsiteX4" fmla="*/ 55486 w 57587"/>
                <a:gd name="connsiteY4" fmla="*/ 41091 h 8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87" h="82569">
                  <a:moveTo>
                    <a:pt x="55486" y="41091"/>
                  </a:moveTo>
                  <a:cubicBezTo>
                    <a:pt x="52458" y="63914"/>
                    <a:pt x="37364" y="82402"/>
                    <a:pt x="21696" y="82402"/>
                  </a:cubicBezTo>
                  <a:cubicBezTo>
                    <a:pt x="6028" y="82402"/>
                    <a:pt x="-4104" y="63914"/>
                    <a:pt x="-1074" y="41091"/>
                  </a:cubicBezTo>
                  <a:cubicBezTo>
                    <a:pt x="1954" y="18268"/>
                    <a:pt x="17048" y="-168"/>
                    <a:pt x="32716" y="-168"/>
                  </a:cubicBezTo>
                  <a:cubicBezTo>
                    <a:pt x="48384" y="-168"/>
                    <a:pt x="58359" y="18320"/>
                    <a:pt x="55486" y="41091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44B4845-C2BE-D5DE-0998-EFF7D3FBCBEE}"/>
                </a:ext>
              </a:extLst>
            </p:cNvPr>
            <p:cNvSpPr/>
            <p:nvPr/>
          </p:nvSpPr>
          <p:spPr>
            <a:xfrm>
              <a:off x="9682000" y="5413490"/>
              <a:ext cx="159292" cy="219615"/>
            </a:xfrm>
            <a:custGeom>
              <a:avLst/>
              <a:gdLst>
                <a:gd name="connsiteX0" fmla="*/ 68026 w 167206"/>
                <a:gd name="connsiteY0" fmla="*/ 230359 h 230526"/>
                <a:gd name="connsiteX1" fmla="*/ 22276 w 167206"/>
                <a:gd name="connsiteY1" fmla="*/ 208789 h 230526"/>
                <a:gd name="connsiteX2" fmla="*/ -182 w 167206"/>
                <a:gd name="connsiteY2" fmla="*/ 113737 h 230526"/>
                <a:gd name="connsiteX3" fmla="*/ 95914 w 167206"/>
                <a:gd name="connsiteY3" fmla="*/ -168 h 230526"/>
                <a:gd name="connsiteX4" fmla="*/ 141717 w 167206"/>
                <a:gd name="connsiteY4" fmla="*/ 21454 h 230526"/>
                <a:gd name="connsiteX5" fmla="*/ 164174 w 167206"/>
                <a:gd name="connsiteY5" fmla="*/ 116505 h 230526"/>
                <a:gd name="connsiteX6" fmla="*/ 68026 w 167206"/>
                <a:gd name="connsiteY6" fmla="*/ 230359 h 230526"/>
                <a:gd name="connsiteX7" fmla="*/ 95914 w 167206"/>
                <a:gd name="connsiteY7" fmla="*/ 20723 h 230526"/>
                <a:gd name="connsiteX8" fmla="*/ 20500 w 167206"/>
                <a:gd name="connsiteY8" fmla="*/ 116505 h 230526"/>
                <a:gd name="connsiteX9" fmla="*/ 37996 w 167206"/>
                <a:gd name="connsiteY9" fmla="*/ 194845 h 230526"/>
                <a:gd name="connsiteX10" fmla="*/ 68026 w 167206"/>
                <a:gd name="connsiteY10" fmla="*/ 209364 h 230526"/>
                <a:gd name="connsiteX11" fmla="*/ 143493 w 167206"/>
                <a:gd name="connsiteY11" fmla="*/ 113581 h 230526"/>
                <a:gd name="connsiteX12" fmla="*/ 125997 w 167206"/>
                <a:gd name="connsiteY12" fmla="*/ 35242 h 230526"/>
                <a:gd name="connsiteX13" fmla="*/ 95914 w 167206"/>
                <a:gd name="connsiteY13" fmla="*/ 20566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6" h="230526">
                  <a:moveTo>
                    <a:pt x="68026" y="230359"/>
                  </a:moveTo>
                  <a:cubicBezTo>
                    <a:pt x="50321" y="230307"/>
                    <a:pt x="33609" y="222368"/>
                    <a:pt x="22276" y="208789"/>
                  </a:cubicBezTo>
                  <a:cubicBezTo>
                    <a:pt x="3160" y="186959"/>
                    <a:pt x="-5195" y="151341"/>
                    <a:pt x="-182" y="113737"/>
                  </a:cubicBezTo>
                  <a:cubicBezTo>
                    <a:pt x="8278" y="49865"/>
                    <a:pt x="50530" y="-168"/>
                    <a:pt x="95914" y="-168"/>
                  </a:cubicBezTo>
                  <a:cubicBezTo>
                    <a:pt x="113620" y="-63"/>
                    <a:pt x="130384" y="7823"/>
                    <a:pt x="141717" y="21454"/>
                  </a:cubicBezTo>
                  <a:cubicBezTo>
                    <a:pt x="160780" y="43284"/>
                    <a:pt x="169188" y="78903"/>
                    <a:pt x="164174" y="116505"/>
                  </a:cubicBezTo>
                  <a:cubicBezTo>
                    <a:pt x="155713" y="180378"/>
                    <a:pt x="113463" y="230359"/>
                    <a:pt x="68026" y="230359"/>
                  </a:cubicBezTo>
                  <a:close/>
                  <a:moveTo>
                    <a:pt x="95914" y="20723"/>
                  </a:moveTo>
                  <a:cubicBezTo>
                    <a:pt x="61967" y="20723"/>
                    <a:pt x="27394" y="64593"/>
                    <a:pt x="20500" y="116505"/>
                  </a:cubicBezTo>
                  <a:cubicBezTo>
                    <a:pt x="16269" y="148311"/>
                    <a:pt x="22797" y="177662"/>
                    <a:pt x="37996" y="194845"/>
                  </a:cubicBezTo>
                  <a:cubicBezTo>
                    <a:pt x="45360" y="203880"/>
                    <a:pt x="56380" y="209207"/>
                    <a:pt x="68026" y="209364"/>
                  </a:cubicBezTo>
                  <a:cubicBezTo>
                    <a:pt x="102026" y="209364"/>
                    <a:pt x="136599" y="165494"/>
                    <a:pt x="143493" y="113581"/>
                  </a:cubicBezTo>
                  <a:cubicBezTo>
                    <a:pt x="147723" y="81775"/>
                    <a:pt x="141195" y="52424"/>
                    <a:pt x="125997" y="35242"/>
                  </a:cubicBezTo>
                  <a:cubicBezTo>
                    <a:pt x="118633" y="26102"/>
                    <a:pt x="107613" y="20723"/>
                    <a:pt x="95914" y="20566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3C8BDC6-505E-782D-7166-E02E5CA17B9E}"/>
                </a:ext>
              </a:extLst>
            </p:cNvPr>
            <p:cNvSpPr/>
            <p:nvPr/>
          </p:nvSpPr>
          <p:spPr>
            <a:xfrm>
              <a:off x="10046987" y="3789311"/>
              <a:ext cx="123562" cy="168368"/>
            </a:xfrm>
            <a:custGeom>
              <a:avLst/>
              <a:gdLst>
                <a:gd name="connsiteX0" fmla="*/ 52891 w 129701"/>
                <a:gd name="connsiteY0" fmla="*/ 176566 h 176733"/>
                <a:gd name="connsiteX1" fmla="*/ 16854 w 129701"/>
                <a:gd name="connsiteY1" fmla="*/ 159592 h 176733"/>
                <a:gd name="connsiteX2" fmla="*/ -536 w 129701"/>
                <a:gd name="connsiteY2" fmla="*/ 86789 h 176733"/>
                <a:gd name="connsiteX3" fmla="*/ 73625 w 129701"/>
                <a:gd name="connsiteY3" fmla="*/ -168 h 176733"/>
                <a:gd name="connsiteX4" fmla="*/ 109660 w 129701"/>
                <a:gd name="connsiteY4" fmla="*/ 16806 h 176733"/>
                <a:gd name="connsiteX5" fmla="*/ 127000 w 129701"/>
                <a:gd name="connsiteY5" fmla="*/ 89557 h 176733"/>
                <a:gd name="connsiteX6" fmla="*/ 127000 w 129701"/>
                <a:gd name="connsiteY6" fmla="*/ 89557 h 176733"/>
                <a:gd name="connsiteX7" fmla="*/ 52891 w 129701"/>
                <a:gd name="connsiteY7" fmla="*/ 176566 h 176733"/>
                <a:gd name="connsiteX8" fmla="*/ 73781 w 129701"/>
                <a:gd name="connsiteY8" fmla="*/ 20670 h 176733"/>
                <a:gd name="connsiteX9" fmla="*/ 20354 w 129701"/>
                <a:gd name="connsiteY9" fmla="*/ 89557 h 176733"/>
                <a:gd name="connsiteX10" fmla="*/ 32731 w 129701"/>
                <a:gd name="connsiteY10" fmla="*/ 145804 h 176733"/>
                <a:gd name="connsiteX11" fmla="*/ 53048 w 129701"/>
                <a:gd name="connsiteY11" fmla="*/ 155675 h 176733"/>
                <a:gd name="connsiteX12" fmla="*/ 106475 w 129701"/>
                <a:gd name="connsiteY12" fmla="*/ 86789 h 176733"/>
                <a:gd name="connsiteX13" fmla="*/ 106475 w 129701"/>
                <a:gd name="connsiteY13" fmla="*/ 86789 h 176733"/>
                <a:gd name="connsiteX14" fmla="*/ 94097 w 129701"/>
                <a:gd name="connsiteY14" fmla="*/ 30541 h 176733"/>
                <a:gd name="connsiteX15" fmla="*/ 73625 w 129701"/>
                <a:gd name="connsiteY15" fmla="*/ 20670 h 17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701" h="176733">
                  <a:moveTo>
                    <a:pt x="52891" y="176566"/>
                  </a:moveTo>
                  <a:cubicBezTo>
                    <a:pt x="38946" y="176529"/>
                    <a:pt x="25733" y="170314"/>
                    <a:pt x="16854" y="159592"/>
                  </a:cubicBezTo>
                  <a:cubicBezTo>
                    <a:pt x="2127" y="142827"/>
                    <a:pt x="-4349" y="115618"/>
                    <a:pt x="-536" y="86789"/>
                  </a:cubicBezTo>
                  <a:cubicBezTo>
                    <a:pt x="5992" y="38010"/>
                    <a:pt x="38529" y="-168"/>
                    <a:pt x="73625" y="-168"/>
                  </a:cubicBezTo>
                  <a:cubicBezTo>
                    <a:pt x="87568" y="-131"/>
                    <a:pt x="100782" y="6084"/>
                    <a:pt x="109660" y="16806"/>
                  </a:cubicBezTo>
                  <a:cubicBezTo>
                    <a:pt x="124336" y="33570"/>
                    <a:pt x="130864" y="60780"/>
                    <a:pt x="127000" y="89557"/>
                  </a:cubicBezTo>
                  <a:lnTo>
                    <a:pt x="127000" y="89557"/>
                  </a:lnTo>
                  <a:cubicBezTo>
                    <a:pt x="120524" y="138336"/>
                    <a:pt x="87830" y="176566"/>
                    <a:pt x="52891" y="176566"/>
                  </a:cubicBezTo>
                  <a:close/>
                  <a:moveTo>
                    <a:pt x="73781" y="20670"/>
                  </a:moveTo>
                  <a:cubicBezTo>
                    <a:pt x="49757" y="20670"/>
                    <a:pt x="25315" y="52006"/>
                    <a:pt x="20354" y="89557"/>
                  </a:cubicBezTo>
                  <a:cubicBezTo>
                    <a:pt x="17272" y="112484"/>
                    <a:pt x="21920" y="133531"/>
                    <a:pt x="32731" y="145804"/>
                  </a:cubicBezTo>
                  <a:cubicBezTo>
                    <a:pt x="37640" y="152004"/>
                    <a:pt x="45109" y="155633"/>
                    <a:pt x="53048" y="155675"/>
                  </a:cubicBezTo>
                  <a:cubicBezTo>
                    <a:pt x="77019" y="155675"/>
                    <a:pt x="101514" y="124339"/>
                    <a:pt x="106475" y="86789"/>
                  </a:cubicBezTo>
                  <a:lnTo>
                    <a:pt x="106475" y="86789"/>
                  </a:lnTo>
                  <a:cubicBezTo>
                    <a:pt x="109503" y="63914"/>
                    <a:pt x="104908" y="42867"/>
                    <a:pt x="94097" y="30541"/>
                  </a:cubicBezTo>
                  <a:cubicBezTo>
                    <a:pt x="89136" y="24326"/>
                    <a:pt x="81563" y="20702"/>
                    <a:pt x="73625" y="2067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117996A-CE78-5FD7-82F8-E28909DE908E}"/>
                </a:ext>
              </a:extLst>
            </p:cNvPr>
            <p:cNvSpPr/>
            <p:nvPr/>
          </p:nvSpPr>
          <p:spPr>
            <a:xfrm>
              <a:off x="10114414" y="4268992"/>
              <a:ext cx="159292" cy="219714"/>
            </a:xfrm>
            <a:custGeom>
              <a:avLst/>
              <a:gdLst>
                <a:gd name="connsiteX0" fmla="*/ 68287 w 167206"/>
                <a:gd name="connsiteY0" fmla="*/ 230463 h 230630"/>
                <a:gd name="connsiteX1" fmla="*/ 22276 w 167206"/>
                <a:gd name="connsiteY1" fmla="*/ 208737 h 230630"/>
                <a:gd name="connsiteX2" fmla="*/ -182 w 167206"/>
                <a:gd name="connsiteY2" fmla="*/ 113685 h 230630"/>
                <a:gd name="connsiteX3" fmla="*/ 95915 w 167206"/>
                <a:gd name="connsiteY3" fmla="*/ -168 h 230630"/>
                <a:gd name="connsiteX4" fmla="*/ 141718 w 167206"/>
                <a:gd name="connsiteY4" fmla="*/ 21454 h 230630"/>
                <a:gd name="connsiteX5" fmla="*/ 164174 w 167206"/>
                <a:gd name="connsiteY5" fmla="*/ 116453 h 230630"/>
                <a:gd name="connsiteX6" fmla="*/ 68287 w 167206"/>
                <a:gd name="connsiteY6" fmla="*/ 230463 h 230630"/>
                <a:gd name="connsiteX7" fmla="*/ 96123 w 167206"/>
                <a:gd name="connsiteY7" fmla="*/ 20827 h 230630"/>
                <a:gd name="connsiteX8" fmla="*/ 20709 w 167206"/>
                <a:gd name="connsiteY8" fmla="*/ 116558 h 230630"/>
                <a:gd name="connsiteX9" fmla="*/ 38205 w 167206"/>
                <a:gd name="connsiteY9" fmla="*/ 194897 h 230630"/>
                <a:gd name="connsiteX10" fmla="*/ 68287 w 167206"/>
                <a:gd name="connsiteY10" fmla="*/ 209416 h 230630"/>
                <a:gd name="connsiteX11" fmla="*/ 143702 w 167206"/>
                <a:gd name="connsiteY11" fmla="*/ 113633 h 230630"/>
                <a:gd name="connsiteX12" fmla="*/ 126206 w 167206"/>
                <a:gd name="connsiteY12" fmla="*/ 35294 h 230630"/>
                <a:gd name="connsiteX13" fmla="*/ 96123 w 167206"/>
                <a:gd name="connsiteY13" fmla="*/ 20723 h 23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6" h="230630">
                  <a:moveTo>
                    <a:pt x="68287" y="230463"/>
                  </a:moveTo>
                  <a:cubicBezTo>
                    <a:pt x="50478" y="230447"/>
                    <a:pt x="33609" y="222478"/>
                    <a:pt x="22276" y="208737"/>
                  </a:cubicBezTo>
                  <a:cubicBezTo>
                    <a:pt x="3162" y="186959"/>
                    <a:pt x="-5195" y="151288"/>
                    <a:pt x="-182" y="113685"/>
                  </a:cubicBezTo>
                  <a:cubicBezTo>
                    <a:pt x="8280" y="49865"/>
                    <a:pt x="50530" y="-168"/>
                    <a:pt x="95915" y="-168"/>
                  </a:cubicBezTo>
                  <a:cubicBezTo>
                    <a:pt x="113619" y="-100"/>
                    <a:pt x="130384" y="7818"/>
                    <a:pt x="141718" y="21454"/>
                  </a:cubicBezTo>
                  <a:cubicBezTo>
                    <a:pt x="160780" y="43232"/>
                    <a:pt x="169188" y="78903"/>
                    <a:pt x="164174" y="116453"/>
                  </a:cubicBezTo>
                  <a:cubicBezTo>
                    <a:pt x="155923" y="180431"/>
                    <a:pt x="113672" y="230463"/>
                    <a:pt x="68287" y="230463"/>
                  </a:cubicBezTo>
                  <a:close/>
                  <a:moveTo>
                    <a:pt x="96123" y="20827"/>
                  </a:moveTo>
                  <a:cubicBezTo>
                    <a:pt x="62124" y="20827"/>
                    <a:pt x="27603" y="64645"/>
                    <a:pt x="20709" y="116558"/>
                  </a:cubicBezTo>
                  <a:cubicBezTo>
                    <a:pt x="16478" y="148416"/>
                    <a:pt x="23006" y="177767"/>
                    <a:pt x="38205" y="194897"/>
                  </a:cubicBezTo>
                  <a:cubicBezTo>
                    <a:pt x="45569" y="203959"/>
                    <a:pt x="56589" y="209280"/>
                    <a:pt x="68287" y="209416"/>
                  </a:cubicBezTo>
                  <a:cubicBezTo>
                    <a:pt x="102235" y="209416"/>
                    <a:pt x="136808" y="165546"/>
                    <a:pt x="143702" y="113633"/>
                  </a:cubicBezTo>
                  <a:cubicBezTo>
                    <a:pt x="147932" y="81827"/>
                    <a:pt x="141404" y="52476"/>
                    <a:pt x="126206" y="35294"/>
                  </a:cubicBezTo>
                  <a:cubicBezTo>
                    <a:pt x="118842" y="26222"/>
                    <a:pt x="107822" y="20885"/>
                    <a:pt x="96123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7507C45-58D6-B18F-F3D9-67AF06A7C4C7}"/>
                </a:ext>
              </a:extLst>
            </p:cNvPr>
            <p:cNvSpPr/>
            <p:nvPr/>
          </p:nvSpPr>
          <p:spPr>
            <a:xfrm>
              <a:off x="8891569" y="5203776"/>
              <a:ext cx="90018" cy="219068"/>
            </a:xfrm>
            <a:custGeom>
              <a:avLst/>
              <a:gdLst>
                <a:gd name="connsiteX0" fmla="*/ 69210 w 94490"/>
                <a:gd name="connsiteY0" fmla="*/ 21349 h 229952"/>
                <a:gd name="connsiteX1" fmla="*/ 27429 w 94490"/>
                <a:gd name="connsiteY1" fmla="*/ -168 h 229952"/>
                <a:gd name="connsiteX2" fmla="*/ 24713 w 94490"/>
                <a:gd name="connsiteY2" fmla="*/ 20723 h 229952"/>
                <a:gd name="connsiteX3" fmla="*/ 53124 w 94490"/>
                <a:gd name="connsiteY3" fmla="*/ 35346 h 229952"/>
                <a:gd name="connsiteX4" fmla="*/ 70672 w 94490"/>
                <a:gd name="connsiteY4" fmla="*/ 113685 h 229952"/>
                <a:gd name="connsiteX5" fmla="*/ 897 w 94490"/>
                <a:gd name="connsiteY5" fmla="*/ 208894 h 229952"/>
                <a:gd name="connsiteX6" fmla="*/ -1609 w 94490"/>
                <a:gd name="connsiteY6" fmla="*/ 229784 h 229952"/>
                <a:gd name="connsiteX7" fmla="*/ 91354 w 94490"/>
                <a:gd name="connsiteY7" fmla="*/ 116192 h 229952"/>
                <a:gd name="connsiteX8" fmla="*/ 69210 w 94490"/>
                <a:gd name="connsiteY8" fmla="*/ 21349 h 22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90" h="229952">
                  <a:moveTo>
                    <a:pt x="69210" y="21349"/>
                  </a:moveTo>
                  <a:cubicBezTo>
                    <a:pt x="58817" y="8784"/>
                    <a:pt x="43724" y="1013"/>
                    <a:pt x="27429" y="-168"/>
                  </a:cubicBezTo>
                  <a:cubicBezTo>
                    <a:pt x="26594" y="6726"/>
                    <a:pt x="25549" y="13620"/>
                    <a:pt x="24713" y="20723"/>
                  </a:cubicBezTo>
                  <a:cubicBezTo>
                    <a:pt x="35838" y="21255"/>
                    <a:pt x="46231" y="26593"/>
                    <a:pt x="53124" y="35346"/>
                  </a:cubicBezTo>
                  <a:cubicBezTo>
                    <a:pt x="68375" y="52685"/>
                    <a:pt x="74851" y="81880"/>
                    <a:pt x="70672" y="113685"/>
                  </a:cubicBezTo>
                  <a:cubicBezTo>
                    <a:pt x="64196" y="162569"/>
                    <a:pt x="33070" y="204507"/>
                    <a:pt x="897" y="208894"/>
                  </a:cubicBezTo>
                  <a:cubicBezTo>
                    <a:pt x="62" y="215997"/>
                    <a:pt x="-773" y="223099"/>
                    <a:pt x="-1609" y="229784"/>
                  </a:cubicBezTo>
                  <a:cubicBezTo>
                    <a:pt x="42471" y="227695"/>
                    <a:pt x="83206" y="178655"/>
                    <a:pt x="91354" y="116192"/>
                  </a:cubicBezTo>
                  <a:cubicBezTo>
                    <a:pt x="96576" y="78798"/>
                    <a:pt x="88221" y="43285"/>
                    <a:pt x="69210" y="2134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47F452FC-C69E-C798-2DF5-A70853AC80E8}"/>
                </a:ext>
              </a:extLst>
            </p:cNvPr>
            <p:cNvSpPr/>
            <p:nvPr/>
          </p:nvSpPr>
          <p:spPr>
            <a:xfrm>
              <a:off x="10268102" y="4980428"/>
              <a:ext cx="221423" cy="308526"/>
            </a:xfrm>
            <a:custGeom>
              <a:avLst/>
              <a:gdLst>
                <a:gd name="connsiteX0" fmla="*/ 94456 w 232424"/>
                <a:gd name="connsiteY0" fmla="*/ 323687 h 323854"/>
                <a:gd name="connsiteX1" fmla="*/ 31784 w 232424"/>
                <a:gd name="connsiteY1" fmla="*/ 294023 h 323854"/>
                <a:gd name="connsiteX2" fmla="*/ 449 w 232424"/>
                <a:gd name="connsiteY2" fmla="*/ 160376 h 323854"/>
                <a:gd name="connsiteX3" fmla="*/ 134774 w 232424"/>
                <a:gd name="connsiteY3" fmla="*/ -168 h 323854"/>
                <a:gd name="connsiteX4" fmla="*/ 197446 w 232424"/>
                <a:gd name="connsiteY4" fmla="*/ 29497 h 323854"/>
                <a:gd name="connsiteX5" fmla="*/ 228781 w 232424"/>
                <a:gd name="connsiteY5" fmla="*/ 163144 h 323854"/>
                <a:gd name="connsiteX6" fmla="*/ 218336 w 232424"/>
                <a:gd name="connsiteY6" fmla="*/ 161786 h 323854"/>
                <a:gd name="connsiteX7" fmla="*/ 228781 w 232424"/>
                <a:gd name="connsiteY7" fmla="*/ 163144 h 323854"/>
                <a:gd name="connsiteX8" fmla="*/ 94456 w 232424"/>
                <a:gd name="connsiteY8" fmla="*/ 323687 h 323854"/>
                <a:gd name="connsiteX9" fmla="*/ 134774 w 232424"/>
                <a:gd name="connsiteY9" fmla="*/ 20775 h 323854"/>
                <a:gd name="connsiteX10" fmla="*/ 21130 w 232424"/>
                <a:gd name="connsiteY10" fmla="*/ 163196 h 323854"/>
                <a:gd name="connsiteX11" fmla="*/ 47243 w 232424"/>
                <a:gd name="connsiteY11" fmla="*/ 280339 h 323854"/>
                <a:gd name="connsiteX12" fmla="*/ 94247 w 232424"/>
                <a:gd name="connsiteY12" fmla="*/ 302849 h 323854"/>
                <a:gd name="connsiteX13" fmla="*/ 207891 w 232424"/>
                <a:gd name="connsiteY13" fmla="*/ 160428 h 323854"/>
                <a:gd name="connsiteX14" fmla="*/ 181778 w 232424"/>
                <a:gd name="connsiteY14" fmla="*/ 43285 h 323854"/>
                <a:gd name="connsiteX15" fmla="*/ 134774 w 232424"/>
                <a:gd name="connsiteY15" fmla="*/ 20462 h 3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424" h="323854">
                  <a:moveTo>
                    <a:pt x="94456" y="323687"/>
                  </a:moveTo>
                  <a:cubicBezTo>
                    <a:pt x="70171" y="323598"/>
                    <a:pt x="47243" y="312725"/>
                    <a:pt x="31784" y="294023"/>
                  </a:cubicBezTo>
                  <a:cubicBezTo>
                    <a:pt x="5045" y="263522"/>
                    <a:pt x="-6706" y="213594"/>
                    <a:pt x="449" y="160376"/>
                  </a:cubicBezTo>
                  <a:cubicBezTo>
                    <a:pt x="12199" y="71852"/>
                    <a:pt x="72469" y="-168"/>
                    <a:pt x="134774" y="-168"/>
                  </a:cubicBezTo>
                  <a:cubicBezTo>
                    <a:pt x="159008" y="-27"/>
                    <a:pt x="181987" y="10831"/>
                    <a:pt x="197446" y="29497"/>
                  </a:cubicBezTo>
                  <a:cubicBezTo>
                    <a:pt x="224134" y="59997"/>
                    <a:pt x="235885" y="109977"/>
                    <a:pt x="228781" y="163144"/>
                  </a:cubicBezTo>
                  <a:lnTo>
                    <a:pt x="218336" y="161786"/>
                  </a:lnTo>
                  <a:lnTo>
                    <a:pt x="228781" y="163144"/>
                  </a:lnTo>
                  <a:cubicBezTo>
                    <a:pt x="217031" y="251406"/>
                    <a:pt x="156761" y="323687"/>
                    <a:pt x="94456" y="323687"/>
                  </a:cubicBezTo>
                  <a:close/>
                  <a:moveTo>
                    <a:pt x="134774" y="20775"/>
                  </a:moveTo>
                  <a:cubicBezTo>
                    <a:pt x="82548" y="20775"/>
                    <a:pt x="31575" y="84648"/>
                    <a:pt x="21130" y="163196"/>
                  </a:cubicBezTo>
                  <a:cubicBezTo>
                    <a:pt x="14863" y="210513"/>
                    <a:pt x="24735" y="254279"/>
                    <a:pt x="47243" y="280339"/>
                  </a:cubicBezTo>
                  <a:cubicBezTo>
                    <a:pt x="58837" y="294419"/>
                    <a:pt x="76020" y="302661"/>
                    <a:pt x="94247" y="302849"/>
                  </a:cubicBezTo>
                  <a:cubicBezTo>
                    <a:pt x="146473" y="302849"/>
                    <a:pt x="197446" y="238976"/>
                    <a:pt x="207891" y="160428"/>
                  </a:cubicBezTo>
                  <a:cubicBezTo>
                    <a:pt x="214210" y="113424"/>
                    <a:pt x="204340" y="69345"/>
                    <a:pt x="181778" y="43285"/>
                  </a:cubicBezTo>
                  <a:cubicBezTo>
                    <a:pt x="170288" y="29069"/>
                    <a:pt x="153053" y="20707"/>
                    <a:pt x="134774" y="20462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8B371A9-AF44-17CD-370E-9DE45E015D4B}"/>
                </a:ext>
              </a:extLst>
            </p:cNvPr>
            <p:cNvSpPr/>
            <p:nvPr/>
          </p:nvSpPr>
          <p:spPr>
            <a:xfrm>
              <a:off x="9175840" y="4921270"/>
              <a:ext cx="126708" cy="172946"/>
            </a:xfrm>
            <a:custGeom>
              <a:avLst/>
              <a:gdLst>
                <a:gd name="connsiteX0" fmla="*/ 54196 w 133003"/>
                <a:gd name="connsiteY0" fmla="*/ 181371 h 181538"/>
                <a:gd name="connsiteX1" fmla="*/ 17271 w 133003"/>
                <a:gd name="connsiteY1" fmla="*/ 163927 h 181538"/>
                <a:gd name="connsiteX2" fmla="*/ -485 w 133003"/>
                <a:gd name="connsiteY2" fmla="*/ 89244 h 181538"/>
                <a:gd name="connsiteX3" fmla="*/ 75557 w 133003"/>
                <a:gd name="connsiteY3" fmla="*/ -168 h 181538"/>
                <a:gd name="connsiteX4" fmla="*/ 112480 w 133003"/>
                <a:gd name="connsiteY4" fmla="*/ 17224 h 181538"/>
                <a:gd name="connsiteX5" fmla="*/ 130290 w 133003"/>
                <a:gd name="connsiteY5" fmla="*/ 91959 h 181538"/>
                <a:gd name="connsiteX6" fmla="*/ 130290 w 133003"/>
                <a:gd name="connsiteY6" fmla="*/ 91959 h 181538"/>
                <a:gd name="connsiteX7" fmla="*/ 54196 w 133003"/>
                <a:gd name="connsiteY7" fmla="*/ 181371 h 181538"/>
                <a:gd name="connsiteX8" fmla="*/ 75557 w 133003"/>
                <a:gd name="connsiteY8" fmla="*/ 20723 h 181538"/>
                <a:gd name="connsiteX9" fmla="*/ 20196 w 133003"/>
                <a:gd name="connsiteY9" fmla="*/ 91959 h 181538"/>
                <a:gd name="connsiteX10" fmla="*/ 32992 w 133003"/>
                <a:gd name="connsiteY10" fmla="*/ 150192 h 181538"/>
                <a:gd name="connsiteX11" fmla="*/ 54196 w 133003"/>
                <a:gd name="connsiteY11" fmla="*/ 160637 h 181538"/>
                <a:gd name="connsiteX12" fmla="*/ 109556 w 133003"/>
                <a:gd name="connsiteY12" fmla="*/ 89400 h 181538"/>
                <a:gd name="connsiteX13" fmla="*/ 96761 w 133003"/>
                <a:gd name="connsiteY13" fmla="*/ 31168 h 181538"/>
                <a:gd name="connsiteX14" fmla="*/ 75557 w 133003"/>
                <a:gd name="connsiteY14" fmla="*/ 20723 h 18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003" h="181538">
                  <a:moveTo>
                    <a:pt x="54196" y="181371"/>
                  </a:moveTo>
                  <a:cubicBezTo>
                    <a:pt x="39886" y="181313"/>
                    <a:pt x="26411" y="174926"/>
                    <a:pt x="17271" y="163927"/>
                  </a:cubicBezTo>
                  <a:cubicBezTo>
                    <a:pt x="2231" y="146745"/>
                    <a:pt x="-4454" y="118804"/>
                    <a:pt x="-485" y="89244"/>
                  </a:cubicBezTo>
                  <a:cubicBezTo>
                    <a:pt x="6148" y="39106"/>
                    <a:pt x="39572" y="-168"/>
                    <a:pt x="75557" y="-168"/>
                  </a:cubicBezTo>
                  <a:cubicBezTo>
                    <a:pt x="89814" y="-105"/>
                    <a:pt x="103340" y="6261"/>
                    <a:pt x="112480" y="17224"/>
                  </a:cubicBezTo>
                  <a:cubicBezTo>
                    <a:pt x="127574" y="34458"/>
                    <a:pt x="134207" y="62399"/>
                    <a:pt x="130290" y="91959"/>
                  </a:cubicBezTo>
                  <a:lnTo>
                    <a:pt x="130290" y="91959"/>
                  </a:lnTo>
                  <a:cubicBezTo>
                    <a:pt x="123605" y="142097"/>
                    <a:pt x="90180" y="181371"/>
                    <a:pt x="54196" y="181371"/>
                  </a:cubicBezTo>
                  <a:close/>
                  <a:moveTo>
                    <a:pt x="75557" y="20723"/>
                  </a:moveTo>
                  <a:cubicBezTo>
                    <a:pt x="50697" y="20723"/>
                    <a:pt x="25314" y="53364"/>
                    <a:pt x="20196" y="91959"/>
                  </a:cubicBezTo>
                  <a:cubicBezTo>
                    <a:pt x="17064" y="115670"/>
                    <a:pt x="21816" y="137449"/>
                    <a:pt x="32992" y="150192"/>
                  </a:cubicBezTo>
                  <a:cubicBezTo>
                    <a:pt x="38110" y="156699"/>
                    <a:pt x="45891" y="160538"/>
                    <a:pt x="54196" y="160637"/>
                  </a:cubicBezTo>
                  <a:cubicBezTo>
                    <a:pt x="79055" y="160637"/>
                    <a:pt x="104438" y="127996"/>
                    <a:pt x="109556" y="89400"/>
                  </a:cubicBezTo>
                  <a:cubicBezTo>
                    <a:pt x="112741" y="65690"/>
                    <a:pt x="107937" y="43911"/>
                    <a:pt x="96761" y="31168"/>
                  </a:cubicBezTo>
                  <a:cubicBezTo>
                    <a:pt x="91642" y="24661"/>
                    <a:pt x="83860" y="20822"/>
                    <a:pt x="75557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587806B-2899-2C1A-0BA8-B1E5C5F07637}"/>
                </a:ext>
              </a:extLst>
            </p:cNvPr>
            <p:cNvSpPr/>
            <p:nvPr/>
          </p:nvSpPr>
          <p:spPr>
            <a:xfrm>
              <a:off x="9249303" y="4188738"/>
              <a:ext cx="53932" cy="53933"/>
            </a:xfrm>
            <a:custGeom>
              <a:avLst/>
              <a:gdLst>
                <a:gd name="connsiteX0" fmla="*/ 55003 w 56612"/>
                <a:gd name="connsiteY0" fmla="*/ 28139 h 56613"/>
                <a:gd name="connsiteX1" fmla="*/ 26697 w 56612"/>
                <a:gd name="connsiteY1" fmla="*/ 56446 h 56613"/>
                <a:gd name="connsiteX2" fmla="*/ -1609 w 56612"/>
                <a:gd name="connsiteY2" fmla="*/ 28139 h 56613"/>
                <a:gd name="connsiteX3" fmla="*/ 26697 w 56612"/>
                <a:gd name="connsiteY3" fmla="*/ -168 h 56613"/>
                <a:gd name="connsiteX4" fmla="*/ 55003 w 56612"/>
                <a:gd name="connsiteY4" fmla="*/ 28139 h 5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12" h="56613">
                  <a:moveTo>
                    <a:pt x="55003" y="28139"/>
                  </a:moveTo>
                  <a:cubicBezTo>
                    <a:pt x="55003" y="43770"/>
                    <a:pt x="42312" y="56446"/>
                    <a:pt x="26697" y="56446"/>
                  </a:cubicBezTo>
                  <a:cubicBezTo>
                    <a:pt x="11081" y="56446"/>
                    <a:pt x="-1609" y="43770"/>
                    <a:pt x="-1609" y="28139"/>
                  </a:cubicBezTo>
                  <a:cubicBezTo>
                    <a:pt x="-1609" y="12508"/>
                    <a:pt x="11081" y="-168"/>
                    <a:pt x="26697" y="-168"/>
                  </a:cubicBezTo>
                  <a:cubicBezTo>
                    <a:pt x="42312" y="-168"/>
                    <a:pt x="55003" y="12508"/>
                    <a:pt x="55003" y="2813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798EE63-DB6A-B231-8115-B8D6D43A6549}"/>
                </a:ext>
              </a:extLst>
            </p:cNvPr>
            <p:cNvSpPr/>
            <p:nvPr/>
          </p:nvSpPr>
          <p:spPr>
            <a:xfrm>
              <a:off x="9611266" y="4500847"/>
              <a:ext cx="113539" cy="113539"/>
            </a:xfrm>
            <a:custGeom>
              <a:avLst/>
              <a:gdLst>
                <a:gd name="connsiteX0" fmla="*/ 117571 w 119180"/>
                <a:gd name="connsiteY0" fmla="*/ 59370 h 119180"/>
                <a:gd name="connsiteX1" fmla="*/ 58033 w 119180"/>
                <a:gd name="connsiteY1" fmla="*/ 119013 h 119180"/>
                <a:gd name="connsiteX2" fmla="*/ -1609 w 119180"/>
                <a:gd name="connsiteY2" fmla="*/ 59475 h 119180"/>
                <a:gd name="connsiteX3" fmla="*/ 57928 w 119180"/>
                <a:gd name="connsiteY3" fmla="*/ -168 h 119180"/>
                <a:gd name="connsiteX4" fmla="*/ 57980 w 119180"/>
                <a:gd name="connsiteY4" fmla="*/ -168 h 119180"/>
                <a:gd name="connsiteX5" fmla="*/ 117571 w 119180"/>
                <a:gd name="connsiteY5" fmla="*/ 59318 h 119180"/>
                <a:gd name="connsiteX6" fmla="*/ 117571 w 119180"/>
                <a:gd name="connsiteY6" fmla="*/ 59370 h 11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180" h="119180">
                  <a:moveTo>
                    <a:pt x="117571" y="59370"/>
                  </a:moveTo>
                  <a:cubicBezTo>
                    <a:pt x="117622" y="92283"/>
                    <a:pt x="90935" y="118981"/>
                    <a:pt x="58033" y="119013"/>
                  </a:cubicBezTo>
                  <a:cubicBezTo>
                    <a:pt x="25130" y="119039"/>
                    <a:pt x="-1557" y="92388"/>
                    <a:pt x="-1609" y="59475"/>
                  </a:cubicBezTo>
                  <a:cubicBezTo>
                    <a:pt x="-1662" y="26562"/>
                    <a:pt x="25025" y="-142"/>
                    <a:pt x="57928" y="-168"/>
                  </a:cubicBezTo>
                  <a:cubicBezTo>
                    <a:pt x="57928" y="-168"/>
                    <a:pt x="57980" y="-168"/>
                    <a:pt x="57980" y="-168"/>
                  </a:cubicBezTo>
                  <a:cubicBezTo>
                    <a:pt x="90883" y="-199"/>
                    <a:pt x="117519" y="26436"/>
                    <a:pt x="117571" y="59318"/>
                  </a:cubicBezTo>
                  <a:cubicBezTo>
                    <a:pt x="117571" y="59334"/>
                    <a:pt x="117571" y="59355"/>
                    <a:pt x="117571" y="5937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3D0AD9A-1E8B-C130-2187-5BC13E13C08C}"/>
                </a:ext>
              </a:extLst>
            </p:cNvPr>
            <p:cNvSpPr/>
            <p:nvPr/>
          </p:nvSpPr>
          <p:spPr>
            <a:xfrm>
              <a:off x="9845062" y="5134468"/>
              <a:ext cx="97419" cy="97419"/>
            </a:xfrm>
            <a:custGeom>
              <a:avLst/>
              <a:gdLst>
                <a:gd name="connsiteX0" fmla="*/ 100650 w 102259"/>
                <a:gd name="connsiteY0" fmla="*/ 50909 h 102259"/>
                <a:gd name="connsiteX1" fmla="*/ 49573 w 102259"/>
                <a:gd name="connsiteY1" fmla="*/ 102091 h 102259"/>
                <a:gd name="connsiteX2" fmla="*/ -1609 w 102259"/>
                <a:gd name="connsiteY2" fmla="*/ 51014 h 102259"/>
                <a:gd name="connsiteX3" fmla="*/ 49468 w 102259"/>
                <a:gd name="connsiteY3" fmla="*/ -168 h 102259"/>
                <a:gd name="connsiteX4" fmla="*/ 49573 w 102259"/>
                <a:gd name="connsiteY4" fmla="*/ -168 h 102259"/>
                <a:gd name="connsiteX5" fmla="*/ 100650 w 102259"/>
                <a:gd name="connsiteY5" fmla="*/ 50909 h 10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259" h="102259">
                  <a:moveTo>
                    <a:pt x="100650" y="50909"/>
                  </a:moveTo>
                  <a:cubicBezTo>
                    <a:pt x="100701" y="79148"/>
                    <a:pt x="77827" y="102060"/>
                    <a:pt x="49573" y="102091"/>
                  </a:cubicBezTo>
                  <a:cubicBezTo>
                    <a:pt x="21318" y="102117"/>
                    <a:pt x="-1557" y="79253"/>
                    <a:pt x="-1609" y="51014"/>
                  </a:cubicBezTo>
                  <a:cubicBezTo>
                    <a:pt x="-1662" y="22775"/>
                    <a:pt x="21213" y="-142"/>
                    <a:pt x="49468" y="-168"/>
                  </a:cubicBezTo>
                  <a:cubicBezTo>
                    <a:pt x="49520" y="-168"/>
                    <a:pt x="49520" y="-168"/>
                    <a:pt x="49573" y="-168"/>
                  </a:cubicBezTo>
                  <a:cubicBezTo>
                    <a:pt x="77774" y="-168"/>
                    <a:pt x="100650" y="22702"/>
                    <a:pt x="100650" y="5090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AEBBDDE-A21C-95AB-5EBB-6A4347135B0A}"/>
                </a:ext>
              </a:extLst>
            </p:cNvPr>
            <p:cNvSpPr/>
            <p:nvPr/>
          </p:nvSpPr>
          <p:spPr>
            <a:xfrm>
              <a:off x="9209897" y="5313832"/>
              <a:ext cx="132745" cy="132745"/>
            </a:xfrm>
            <a:custGeom>
              <a:avLst/>
              <a:gdLst>
                <a:gd name="connsiteX0" fmla="*/ 137731 w 139340"/>
                <a:gd name="connsiteY0" fmla="*/ 69293 h 139340"/>
                <a:gd name="connsiteX1" fmla="*/ 68270 w 139340"/>
                <a:gd name="connsiteY1" fmla="*/ 139172 h 139340"/>
                <a:gd name="connsiteX2" fmla="*/ -1609 w 139340"/>
                <a:gd name="connsiteY2" fmla="*/ 69711 h 139340"/>
                <a:gd name="connsiteX3" fmla="*/ 67852 w 139340"/>
                <a:gd name="connsiteY3" fmla="*/ -168 h 139340"/>
                <a:gd name="connsiteX4" fmla="*/ 68218 w 139340"/>
                <a:gd name="connsiteY4" fmla="*/ -168 h 139340"/>
                <a:gd name="connsiteX5" fmla="*/ 137731 w 139340"/>
                <a:gd name="connsiteY5" fmla="*/ 69293 h 13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40" h="139340">
                  <a:moveTo>
                    <a:pt x="137731" y="69293"/>
                  </a:moveTo>
                  <a:cubicBezTo>
                    <a:pt x="137836" y="107784"/>
                    <a:pt x="106760" y="139068"/>
                    <a:pt x="68270" y="139172"/>
                  </a:cubicBezTo>
                  <a:cubicBezTo>
                    <a:pt x="29779" y="139276"/>
                    <a:pt x="-1505" y="108202"/>
                    <a:pt x="-1609" y="69711"/>
                  </a:cubicBezTo>
                  <a:cubicBezTo>
                    <a:pt x="-1712" y="31220"/>
                    <a:pt x="29362" y="-63"/>
                    <a:pt x="67852" y="-168"/>
                  </a:cubicBezTo>
                  <a:cubicBezTo>
                    <a:pt x="67957" y="-168"/>
                    <a:pt x="68113" y="-168"/>
                    <a:pt x="68218" y="-168"/>
                  </a:cubicBezTo>
                  <a:cubicBezTo>
                    <a:pt x="106552" y="-63"/>
                    <a:pt x="137627" y="30959"/>
                    <a:pt x="137731" y="6929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D4EE596-3555-F36D-88A2-17B107781CCA}"/>
                </a:ext>
              </a:extLst>
            </p:cNvPr>
            <p:cNvSpPr/>
            <p:nvPr/>
          </p:nvSpPr>
          <p:spPr>
            <a:xfrm>
              <a:off x="9371969" y="3574673"/>
              <a:ext cx="589451" cy="350201"/>
            </a:xfrm>
            <a:custGeom>
              <a:avLst/>
              <a:gdLst>
                <a:gd name="connsiteX0" fmla="*/ 605812 w 618736"/>
                <a:gd name="connsiteY0" fmla="*/ 1397 h 367600"/>
                <a:gd name="connsiteX1" fmla="*/ 398055 w 618736"/>
                <a:gd name="connsiteY1" fmla="*/ 243622 h 367600"/>
                <a:gd name="connsiteX2" fmla="*/ 365048 w 618736"/>
                <a:gd name="connsiteY2" fmla="*/ 216412 h 367600"/>
                <a:gd name="connsiteX3" fmla="*/ 327864 w 618736"/>
                <a:gd name="connsiteY3" fmla="*/ 173534 h 367600"/>
                <a:gd name="connsiteX4" fmla="*/ 316791 w 618736"/>
                <a:gd name="connsiteY4" fmla="*/ 173143 h 367600"/>
                <a:gd name="connsiteX5" fmla="*/ 316374 w 618736"/>
                <a:gd name="connsiteY5" fmla="*/ 184215 h 367600"/>
                <a:gd name="connsiteX6" fmla="*/ 316791 w 618736"/>
                <a:gd name="connsiteY6" fmla="*/ 184606 h 367600"/>
                <a:gd name="connsiteX7" fmla="*/ 355909 w 618736"/>
                <a:gd name="connsiteY7" fmla="*/ 229678 h 367600"/>
                <a:gd name="connsiteX8" fmla="*/ 386723 w 618736"/>
                <a:gd name="connsiteY8" fmla="*/ 255791 h 367600"/>
                <a:gd name="connsiteX9" fmla="*/ 285926 w 618736"/>
                <a:gd name="connsiteY9" fmla="*/ 330108 h 367600"/>
                <a:gd name="connsiteX10" fmla="*/ 284359 w 618736"/>
                <a:gd name="connsiteY10" fmla="*/ 327184 h 367600"/>
                <a:gd name="connsiteX11" fmla="*/ 237721 w 618736"/>
                <a:gd name="connsiteY11" fmla="*/ 220590 h 367600"/>
                <a:gd name="connsiteX12" fmla="*/ 227850 w 618736"/>
                <a:gd name="connsiteY12" fmla="*/ 215603 h 367600"/>
                <a:gd name="connsiteX13" fmla="*/ 222627 w 618736"/>
                <a:gd name="connsiteY13" fmla="*/ 224716 h 367600"/>
                <a:gd name="connsiteX14" fmla="*/ 272034 w 618736"/>
                <a:gd name="connsiteY14" fmla="*/ 336584 h 367600"/>
                <a:gd name="connsiteX15" fmla="*/ 134836 w 618736"/>
                <a:gd name="connsiteY15" fmla="*/ 343217 h 367600"/>
                <a:gd name="connsiteX16" fmla="*/ 148884 w 618736"/>
                <a:gd name="connsiteY16" fmla="*/ 235213 h 367600"/>
                <a:gd name="connsiteX17" fmla="*/ 143139 w 618736"/>
                <a:gd name="connsiteY17" fmla="*/ 225740 h 367600"/>
                <a:gd name="connsiteX18" fmla="*/ 133790 w 618736"/>
                <a:gd name="connsiteY18" fmla="*/ 231035 h 367600"/>
                <a:gd name="connsiteX19" fmla="*/ 119273 w 618736"/>
                <a:gd name="connsiteY19" fmla="*/ 337159 h 367600"/>
                <a:gd name="connsiteX20" fmla="*/ 71016 w 618736"/>
                <a:gd name="connsiteY20" fmla="*/ 301175 h 367600"/>
                <a:gd name="connsiteX21" fmla="*/ 41821 w 618736"/>
                <a:gd name="connsiteY21" fmla="*/ 249210 h 367600"/>
                <a:gd name="connsiteX22" fmla="*/ 82870 w 618736"/>
                <a:gd name="connsiteY22" fmla="*/ 181316 h 367600"/>
                <a:gd name="connsiteX23" fmla="*/ 67777 w 618736"/>
                <a:gd name="connsiteY23" fmla="*/ 177138 h 367600"/>
                <a:gd name="connsiteX24" fmla="*/ 36075 w 618736"/>
                <a:gd name="connsiteY24" fmla="*/ 232184 h 367600"/>
                <a:gd name="connsiteX25" fmla="*/ 23176 w 618736"/>
                <a:gd name="connsiteY25" fmla="*/ 177921 h 367600"/>
                <a:gd name="connsiteX26" fmla="*/ 15917 w 618736"/>
                <a:gd name="connsiteY26" fmla="*/ 37694 h 367600"/>
                <a:gd name="connsiteX27" fmla="*/ 249 w 618736"/>
                <a:gd name="connsiteY27" fmla="*/ 37694 h 367600"/>
                <a:gd name="connsiteX28" fmla="*/ 53572 w 618736"/>
                <a:gd name="connsiteY28" fmla="*/ 304048 h 367600"/>
                <a:gd name="connsiteX29" fmla="*/ 232760 w 618736"/>
                <a:gd name="connsiteY29" fmla="*/ 363951 h 367600"/>
                <a:gd name="connsiteX30" fmla="*/ 614011 w 618736"/>
                <a:gd name="connsiteY30" fmla="*/ 14819 h 367600"/>
                <a:gd name="connsiteX31" fmla="*/ 605812 w 618736"/>
                <a:gd name="connsiteY31" fmla="*/ 1397 h 36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18736" h="367600">
                  <a:moveTo>
                    <a:pt x="605812" y="1397"/>
                  </a:moveTo>
                  <a:cubicBezTo>
                    <a:pt x="522615" y="65008"/>
                    <a:pt x="469240" y="165491"/>
                    <a:pt x="398055" y="243622"/>
                  </a:cubicBezTo>
                  <a:cubicBezTo>
                    <a:pt x="384059" y="239287"/>
                    <a:pt x="374292" y="227066"/>
                    <a:pt x="365048" y="216412"/>
                  </a:cubicBezTo>
                  <a:lnTo>
                    <a:pt x="327864" y="173534"/>
                  </a:lnTo>
                  <a:cubicBezTo>
                    <a:pt x="324939" y="170369"/>
                    <a:pt x="319978" y="170192"/>
                    <a:pt x="316791" y="173143"/>
                  </a:cubicBezTo>
                  <a:cubicBezTo>
                    <a:pt x="313606" y="176093"/>
                    <a:pt x="313449" y="181050"/>
                    <a:pt x="316374" y="184215"/>
                  </a:cubicBezTo>
                  <a:cubicBezTo>
                    <a:pt x="316531" y="184350"/>
                    <a:pt x="316634" y="184481"/>
                    <a:pt x="316791" y="184606"/>
                  </a:cubicBezTo>
                  <a:cubicBezTo>
                    <a:pt x="329795" y="199647"/>
                    <a:pt x="342800" y="214673"/>
                    <a:pt x="355909" y="229678"/>
                  </a:cubicBezTo>
                  <a:cubicBezTo>
                    <a:pt x="364318" y="240378"/>
                    <a:pt x="374763" y="249267"/>
                    <a:pt x="386723" y="255791"/>
                  </a:cubicBezTo>
                  <a:cubicBezTo>
                    <a:pt x="357946" y="286525"/>
                    <a:pt x="323790" y="311715"/>
                    <a:pt x="285926" y="330108"/>
                  </a:cubicBezTo>
                  <a:cubicBezTo>
                    <a:pt x="285612" y="329033"/>
                    <a:pt x="285091" y="328030"/>
                    <a:pt x="284359" y="327184"/>
                  </a:cubicBezTo>
                  <a:cubicBezTo>
                    <a:pt x="259133" y="296840"/>
                    <a:pt x="248219" y="257827"/>
                    <a:pt x="237721" y="220590"/>
                  </a:cubicBezTo>
                  <a:cubicBezTo>
                    <a:pt x="236363" y="216480"/>
                    <a:pt x="231924" y="214245"/>
                    <a:pt x="227850" y="215603"/>
                  </a:cubicBezTo>
                  <a:cubicBezTo>
                    <a:pt x="224037" y="216856"/>
                    <a:pt x="221792" y="220794"/>
                    <a:pt x="222627" y="224716"/>
                  </a:cubicBezTo>
                  <a:cubicBezTo>
                    <a:pt x="233752" y="264199"/>
                    <a:pt x="245817" y="304256"/>
                    <a:pt x="272034" y="336584"/>
                  </a:cubicBezTo>
                  <a:cubicBezTo>
                    <a:pt x="229835" y="353558"/>
                    <a:pt x="178810" y="357475"/>
                    <a:pt x="134836" y="343217"/>
                  </a:cubicBezTo>
                  <a:cubicBezTo>
                    <a:pt x="133947" y="306706"/>
                    <a:pt x="138648" y="270278"/>
                    <a:pt x="148884" y="235213"/>
                  </a:cubicBezTo>
                  <a:cubicBezTo>
                    <a:pt x="149929" y="231009"/>
                    <a:pt x="147317" y="226768"/>
                    <a:pt x="143139" y="225740"/>
                  </a:cubicBezTo>
                  <a:cubicBezTo>
                    <a:pt x="139117" y="224753"/>
                    <a:pt x="134993" y="227071"/>
                    <a:pt x="133790" y="231035"/>
                  </a:cubicBezTo>
                  <a:cubicBezTo>
                    <a:pt x="123816" y="265520"/>
                    <a:pt x="118959" y="301269"/>
                    <a:pt x="119273" y="337159"/>
                  </a:cubicBezTo>
                  <a:cubicBezTo>
                    <a:pt x="100680" y="328939"/>
                    <a:pt x="84175" y="316639"/>
                    <a:pt x="71016" y="301175"/>
                  </a:cubicBezTo>
                  <a:cubicBezTo>
                    <a:pt x="58428" y="285638"/>
                    <a:pt x="48506" y="268064"/>
                    <a:pt x="41821" y="249210"/>
                  </a:cubicBezTo>
                  <a:cubicBezTo>
                    <a:pt x="60883" y="230309"/>
                    <a:pt x="74985" y="206985"/>
                    <a:pt x="82870" y="181316"/>
                  </a:cubicBezTo>
                  <a:cubicBezTo>
                    <a:pt x="85847" y="171654"/>
                    <a:pt x="70754" y="167528"/>
                    <a:pt x="67777" y="177138"/>
                  </a:cubicBezTo>
                  <a:cubicBezTo>
                    <a:pt x="61353" y="197590"/>
                    <a:pt x="50542" y="216381"/>
                    <a:pt x="36075" y="232184"/>
                  </a:cubicBezTo>
                  <a:cubicBezTo>
                    <a:pt x="30748" y="214354"/>
                    <a:pt x="26466" y="196237"/>
                    <a:pt x="23176" y="177921"/>
                  </a:cubicBezTo>
                  <a:cubicBezTo>
                    <a:pt x="14768" y="131680"/>
                    <a:pt x="12364" y="84556"/>
                    <a:pt x="15917" y="37694"/>
                  </a:cubicBezTo>
                  <a:cubicBezTo>
                    <a:pt x="16595" y="27614"/>
                    <a:pt x="927" y="27667"/>
                    <a:pt x="249" y="37694"/>
                  </a:cubicBezTo>
                  <a:cubicBezTo>
                    <a:pt x="-5758" y="122614"/>
                    <a:pt x="510" y="232968"/>
                    <a:pt x="53572" y="304048"/>
                  </a:cubicBezTo>
                  <a:cubicBezTo>
                    <a:pt x="94830" y="359251"/>
                    <a:pt x="167529" y="375441"/>
                    <a:pt x="232760" y="363951"/>
                  </a:cubicBezTo>
                  <a:cubicBezTo>
                    <a:pt x="415552" y="331780"/>
                    <a:pt x="480155" y="116869"/>
                    <a:pt x="614011" y="14819"/>
                  </a:cubicBezTo>
                  <a:cubicBezTo>
                    <a:pt x="621636" y="8865"/>
                    <a:pt x="613855" y="-4766"/>
                    <a:pt x="605812" y="1397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214B0A7-BA95-EAF1-E60C-48D7C48EB3F6}"/>
                </a:ext>
              </a:extLst>
            </p:cNvPr>
            <p:cNvSpPr/>
            <p:nvPr/>
          </p:nvSpPr>
          <p:spPr>
            <a:xfrm>
              <a:off x="9909991" y="3574422"/>
              <a:ext cx="1039167" cy="2174412"/>
            </a:xfrm>
            <a:custGeom>
              <a:avLst/>
              <a:gdLst>
                <a:gd name="connsiteX0" fmla="*/ 879604 w 1090796"/>
                <a:gd name="connsiteY0" fmla="*/ 921625 h 2282442"/>
                <a:gd name="connsiteX1" fmla="*/ 798601 w 1090796"/>
                <a:gd name="connsiteY1" fmla="*/ 930190 h 2282442"/>
                <a:gd name="connsiteX2" fmla="*/ 654560 w 1090796"/>
                <a:gd name="connsiteY2" fmla="*/ 792417 h 2282442"/>
                <a:gd name="connsiteX3" fmla="*/ 608079 w 1090796"/>
                <a:gd name="connsiteY3" fmla="*/ 690942 h 2282442"/>
                <a:gd name="connsiteX4" fmla="*/ 534963 w 1090796"/>
                <a:gd name="connsiteY4" fmla="*/ 548521 h 2282442"/>
                <a:gd name="connsiteX5" fmla="*/ 226044 w 1090796"/>
                <a:gd name="connsiteY5" fmla="*/ -168 h 2282442"/>
                <a:gd name="connsiteX6" fmla="*/ 225522 w 1090796"/>
                <a:gd name="connsiteY6" fmla="*/ 13933 h 2282442"/>
                <a:gd name="connsiteX7" fmla="*/ 287671 w 1090796"/>
                <a:gd name="connsiteY7" fmla="*/ 233962 h 2282442"/>
                <a:gd name="connsiteX8" fmla="*/ 324229 w 1090796"/>
                <a:gd name="connsiteY8" fmla="*/ 333192 h 2282442"/>
                <a:gd name="connsiteX9" fmla="*/ 357603 w 1090796"/>
                <a:gd name="connsiteY9" fmla="*/ 474203 h 2282442"/>
                <a:gd name="connsiteX10" fmla="*/ 389355 w 1090796"/>
                <a:gd name="connsiteY10" fmla="*/ 772780 h 2282442"/>
                <a:gd name="connsiteX11" fmla="*/ 426227 w 1090796"/>
                <a:gd name="connsiteY11" fmla="*/ 1018243 h 2282442"/>
                <a:gd name="connsiteX12" fmla="*/ 521749 w 1090796"/>
                <a:gd name="connsiteY12" fmla="*/ 1252896 h 2282442"/>
                <a:gd name="connsiteX13" fmla="*/ 584890 w 1090796"/>
                <a:gd name="connsiteY13" fmla="*/ 1499038 h 2282442"/>
                <a:gd name="connsiteX14" fmla="*/ 480125 w 1090796"/>
                <a:gd name="connsiteY14" fmla="*/ 1710763 h 2282442"/>
                <a:gd name="connsiteX15" fmla="*/ 313627 w 1090796"/>
                <a:gd name="connsiteY15" fmla="*/ 1817252 h 2282442"/>
                <a:gd name="connsiteX16" fmla="*/ 127128 w 1090796"/>
                <a:gd name="connsiteY16" fmla="*/ 1912617 h 2282442"/>
                <a:gd name="connsiteX17" fmla="*/ -1609 w 1090796"/>
                <a:gd name="connsiteY17" fmla="*/ 2036655 h 2282442"/>
                <a:gd name="connsiteX18" fmla="*/ 183532 w 1090796"/>
                <a:gd name="connsiteY18" fmla="*/ 2118075 h 2282442"/>
                <a:gd name="connsiteX19" fmla="*/ 370815 w 1090796"/>
                <a:gd name="connsiteY19" fmla="*/ 2282275 h 2282442"/>
                <a:gd name="connsiteX20" fmla="*/ 1089187 w 1090796"/>
                <a:gd name="connsiteY20" fmla="*/ 2282275 h 2282442"/>
                <a:gd name="connsiteX21" fmla="*/ 879604 w 1090796"/>
                <a:gd name="connsiteY21" fmla="*/ 921625 h 228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0796" h="2282442">
                  <a:moveTo>
                    <a:pt x="879604" y="921625"/>
                  </a:moveTo>
                  <a:cubicBezTo>
                    <a:pt x="853803" y="931438"/>
                    <a:pt x="825863" y="934389"/>
                    <a:pt x="798601" y="930190"/>
                  </a:cubicBezTo>
                  <a:cubicBezTo>
                    <a:pt x="726058" y="918126"/>
                    <a:pt x="684538" y="853731"/>
                    <a:pt x="654560" y="792417"/>
                  </a:cubicBezTo>
                  <a:cubicBezTo>
                    <a:pt x="638266" y="758992"/>
                    <a:pt x="624373" y="724523"/>
                    <a:pt x="608079" y="690942"/>
                  </a:cubicBezTo>
                  <a:cubicBezTo>
                    <a:pt x="584735" y="642930"/>
                    <a:pt x="560396" y="595457"/>
                    <a:pt x="534963" y="548521"/>
                  </a:cubicBezTo>
                  <a:cubicBezTo>
                    <a:pt x="435733" y="363640"/>
                    <a:pt x="323811" y="185601"/>
                    <a:pt x="226044" y="-168"/>
                  </a:cubicBezTo>
                  <a:cubicBezTo>
                    <a:pt x="226044" y="4532"/>
                    <a:pt x="225418" y="9233"/>
                    <a:pt x="225522" y="13933"/>
                  </a:cubicBezTo>
                  <a:cubicBezTo>
                    <a:pt x="227088" y="89609"/>
                    <a:pt x="260618" y="164606"/>
                    <a:pt x="287671" y="233962"/>
                  </a:cubicBezTo>
                  <a:cubicBezTo>
                    <a:pt x="300466" y="266760"/>
                    <a:pt x="313784" y="299454"/>
                    <a:pt x="324229" y="333192"/>
                  </a:cubicBezTo>
                  <a:cubicBezTo>
                    <a:pt x="338173" y="379485"/>
                    <a:pt x="349298" y="426572"/>
                    <a:pt x="357603" y="474203"/>
                  </a:cubicBezTo>
                  <a:cubicBezTo>
                    <a:pt x="375882" y="573171"/>
                    <a:pt x="381521" y="672662"/>
                    <a:pt x="389355" y="772780"/>
                  </a:cubicBezTo>
                  <a:cubicBezTo>
                    <a:pt x="395779" y="855350"/>
                    <a:pt x="405023" y="938076"/>
                    <a:pt x="426227" y="1018243"/>
                  </a:cubicBezTo>
                  <a:cubicBezTo>
                    <a:pt x="447953" y="1100343"/>
                    <a:pt x="482841" y="1177690"/>
                    <a:pt x="521749" y="1252896"/>
                  </a:cubicBezTo>
                  <a:cubicBezTo>
                    <a:pt x="560658" y="1328101"/>
                    <a:pt x="591418" y="1412708"/>
                    <a:pt x="584890" y="1499038"/>
                  </a:cubicBezTo>
                  <a:cubicBezTo>
                    <a:pt x="578780" y="1579623"/>
                    <a:pt x="537886" y="1655194"/>
                    <a:pt x="480125" y="1710763"/>
                  </a:cubicBezTo>
                  <a:cubicBezTo>
                    <a:pt x="432442" y="1756565"/>
                    <a:pt x="372330" y="1788110"/>
                    <a:pt x="313627" y="1817252"/>
                  </a:cubicBezTo>
                  <a:cubicBezTo>
                    <a:pt x="250956" y="1848170"/>
                    <a:pt x="186822" y="1876215"/>
                    <a:pt x="127128" y="1912617"/>
                  </a:cubicBezTo>
                  <a:cubicBezTo>
                    <a:pt x="75998" y="1943953"/>
                    <a:pt x="27167" y="1983227"/>
                    <a:pt x="-1609" y="2036655"/>
                  </a:cubicBezTo>
                  <a:cubicBezTo>
                    <a:pt x="64875" y="2050181"/>
                    <a:pt x="127180" y="2081099"/>
                    <a:pt x="183532" y="2118075"/>
                  </a:cubicBezTo>
                  <a:cubicBezTo>
                    <a:pt x="253098" y="2164087"/>
                    <a:pt x="316082" y="2219342"/>
                    <a:pt x="370815" y="2282275"/>
                  </a:cubicBezTo>
                  <a:lnTo>
                    <a:pt x="1089187" y="2282275"/>
                  </a:lnTo>
                  <a:cubicBezTo>
                    <a:pt x="1089187" y="2282275"/>
                    <a:pt x="1039467" y="1606310"/>
                    <a:pt x="879604" y="921625"/>
                  </a:cubicBezTo>
                  <a:close/>
                </a:path>
              </a:pathLst>
            </a:custGeom>
            <a:solidFill>
              <a:srgbClr val="292E4C">
                <a:alpha val="25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3422E850-5253-C4A0-4E37-C6F269CE7C35}"/>
                </a:ext>
              </a:extLst>
            </p:cNvPr>
            <p:cNvSpPr/>
            <p:nvPr/>
          </p:nvSpPr>
          <p:spPr>
            <a:xfrm>
              <a:off x="10504605" y="4298845"/>
              <a:ext cx="891845" cy="1322699"/>
            </a:xfrm>
            <a:custGeom>
              <a:avLst/>
              <a:gdLst>
                <a:gd name="connsiteX0" fmla="*/ 575386 w 936154"/>
                <a:gd name="connsiteY0" fmla="*/ -168 h 1388414"/>
                <a:gd name="connsiteX1" fmla="*/ 820849 w 936154"/>
                <a:gd name="connsiteY1" fmla="*/ 1377612 h 1388414"/>
                <a:gd name="connsiteX2" fmla="*/ -1609 w 936154"/>
                <a:gd name="connsiteY2" fmla="*/ 234328 h 138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154" h="1388414">
                  <a:moveTo>
                    <a:pt x="575386" y="-168"/>
                  </a:moveTo>
                  <a:cubicBezTo>
                    <a:pt x="575386" y="-168"/>
                    <a:pt x="1179382" y="1283605"/>
                    <a:pt x="820849" y="1377612"/>
                  </a:cubicBezTo>
                  <a:cubicBezTo>
                    <a:pt x="288663" y="1517317"/>
                    <a:pt x="-1609" y="234328"/>
                    <a:pt x="-1609" y="23432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153F315-EE4A-97A0-2CA4-346BF90CEDFA}"/>
                </a:ext>
              </a:extLst>
            </p:cNvPr>
            <p:cNvSpPr/>
            <p:nvPr/>
          </p:nvSpPr>
          <p:spPr>
            <a:xfrm>
              <a:off x="9406466" y="5296437"/>
              <a:ext cx="1987157" cy="513911"/>
            </a:xfrm>
            <a:custGeom>
              <a:avLst/>
              <a:gdLst>
                <a:gd name="connsiteX0" fmla="*/ 8117 w 2085884"/>
                <a:gd name="connsiteY0" fmla="*/ 311551 h 539443"/>
                <a:gd name="connsiteX1" fmla="*/ 172159 w 2085884"/>
                <a:gd name="connsiteY1" fmla="*/ 484838 h 539443"/>
                <a:gd name="connsiteX2" fmla="*/ 2084213 w 2085884"/>
                <a:gd name="connsiteY2" fmla="*/ 137168 h 539443"/>
                <a:gd name="connsiteX3" fmla="*/ 8117 w 2085884"/>
                <a:gd name="connsiteY3" fmla="*/ 311551 h 53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884" h="539443">
                  <a:moveTo>
                    <a:pt x="8117" y="311551"/>
                  </a:moveTo>
                  <a:cubicBezTo>
                    <a:pt x="-50115" y="324607"/>
                    <a:pt x="172159" y="484838"/>
                    <a:pt x="172159" y="484838"/>
                  </a:cubicBezTo>
                  <a:cubicBezTo>
                    <a:pt x="172159" y="484838"/>
                    <a:pt x="2096799" y="742365"/>
                    <a:pt x="2084213" y="137168"/>
                  </a:cubicBezTo>
                  <a:cubicBezTo>
                    <a:pt x="2077267" y="-191283"/>
                    <a:pt x="719699" y="152052"/>
                    <a:pt x="8117" y="311551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EE5E585D-459A-D215-4D3D-7FED19F4896B}"/>
                </a:ext>
              </a:extLst>
            </p:cNvPr>
            <p:cNvSpPr/>
            <p:nvPr/>
          </p:nvSpPr>
          <p:spPr>
            <a:xfrm>
              <a:off x="9904518" y="3104991"/>
              <a:ext cx="1231418" cy="1536860"/>
            </a:xfrm>
            <a:custGeom>
              <a:avLst/>
              <a:gdLst>
                <a:gd name="connsiteX0" fmla="*/ 632939 w 1292598"/>
                <a:gd name="connsiteY0" fmla="*/ 1613048 h 1613215"/>
                <a:gd name="connsiteX1" fmla="*/ 1290990 w 1292598"/>
                <a:gd name="connsiteY1" fmla="*/ 1373382 h 1613215"/>
                <a:gd name="connsiteX2" fmla="*/ -1609 w 1292598"/>
                <a:gd name="connsiteY2" fmla="*/ -168 h 161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2598" h="1613215">
                  <a:moveTo>
                    <a:pt x="632939" y="1613048"/>
                  </a:moveTo>
                  <a:lnTo>
                    <a:pt x="1290990" y="1373382"/>
                  </a:lnTo>
                  <a:cubicBezTo>
                    <a:pt x="1290990" y="1373382"/>
                    <a:pt x="726946" y="-168"/>
                    <a:pt x="-1609" y="-168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810253D-8740-05F8-A358-528408408DEC}"/>
                </a:ext>
              </a:extLst>
            </p:cNvPr>
            <p:cNvSpPr/>
            <p:nvPr/>
          </p:nvSpPr>
          <p:spPr>
            <a:xfrm>
              <a:off x="10634322" y="3605867"/>
              <a:ext cx="137711" cy="189414"/>
            </a:xfrm>
            <a:custGeom>
              <a:avLst/>
              <a:gdLst>
                <a:gd name="connsiteX0" fmla="*/ 129365 w 144553"/>
                <a:gd name="connsiteY0" fmla="*/ 127891 h 198825"/>
                <a:gd name="connsiteX1" fmla="*/ 68209 w 144553"/>
                <a:gd name="connsiteY1" fmla="*/ 177610 h 198825"/>
                <a:gd name="connsiteX2" fmla="*/ 38126 w 144553"/>
                <a:gd name="connsiteY2" fmla="*/ 163196 h 198825"/>
                <a:gd name="connsiteX3" fmla="*/ 20578 w 144553"/>
                <a:gd name="connsiteY3" fmla="*/ 84857 h 198825"/>
                <a:gd name="connsiteX4" fmla="*/ 48572 w 144553"/>
                <a:gd name="connsiteY4" fmla="*/ 16963 h 198825"/>
                <a:gd name="connsiteX5" fmla="*/ 35410 w 144553"/>
                <a:gd name="connsiteY5" fmla="*/ -168 h 198825"/>
                <a:gd name="connsiteX6" fmla="*/ -104 w 144553"/>
                <a:gd name="connsiteY6" fmla="*/ 81932 h 198825"/>
                <a:gd name="connsiteX7" fmla="*/ 22458 w 144553"/>
                <a:gd name="connsiteY7" fmla="*/ 177140 h 198825"/>
                <a:gd name="connsiteX8" fmla="*/ 68209 w 144553"/>
                <a:gd name="connsiteY8" fmla="*/ 198657 h 198825"/>
                <a:gd name="connsiteX9" fmla="*/ 129993 w 144553"/>
                <a:gd name="connsiteY9" fmla="*/ 165650 h 198825"/>
                <a:gd name="connsiteX10" fmla="*/ 142945 w 144553"/>
                <a:gd name="connsiteY10" fmla="*/ 147685 h 198825"/>
                <a:gd name="connsiteX11" fmla="*/ 129365 w 144553"/>
                <a:gd name="connsiteY11" fmla="*/ 127891 h 1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553" h="198825">
                  <a:moveTo>
                    <a:pt x="129365" y="127891"/>
                  </a:moveTo>
                  <a:cubicBezTo>
                    <a:pt x="114742" y="157347"/>
                    <a:pt x="91344" y="177610"/>
                    <a:pt x="68209" y="177610"/>
                  </a:cubicBezTo>
                  <a:cubicBezTo>
                    <a:pt x="56562" y="177480"/>
                    <a:pt x="45542" y="172205"/>
                    <a:pt x="38126" y="163196"/>
                  </a:cubicBezTo>
                  <a:cubicBezTo>
                    <a:pt x="22877" y="145857"/>
                    <a:pt x="16401" y="116192"/>
                    <a:pt x="20578" y="84857"/>
                  </a:cubicBezTo>
                  <a:cubicBezTo>
                    <a:pt x="23712" y="60143"/>
                    <a:pt x="33374" y="36709"/>
                    <a:pt x="48572" y="16963"/>
                  </a:cubicBezTo>
                  <a:cubicBezTo>
                    <a:pt x="44184" y="11113"/>
                    <a:pt x="39798" y="5473"/>
                    <a:pt x="35410" y="-168"/>
                  </a:cubicBezTo>
                  <a:cubicBezTo>
                    <a:pt x="15878" y="23188"/>
                    <a:pt x="3552" y="51703"/>
                    <a:pt x="-104" y="81932"/>
                  </a:cubicBezTo>
                  <a:cubicBezTo>
                    <a:pt x="-5326" y="119691"/>
                    <a:pt x="3240" y="155049"/>
                    <a:pt x="22458" y="177140"/>
                  </a:cubicBezTo>
                  <a:cubicBezTo>
                    <a:pt x="33791" y="190698"/>
                    <a:pt x="50555" y="198574"/>
                    <a:pt x="68209" y="198657"/>
                  </a:cubicBezTo>
                  <a:cubicBezTo>
                    <a:pt x="90718" y="198657"/>
                    <a:pt x="112653" y="186123"/>
                    <a:pt x="129993" y="165650"/>
                  </a:cubicBezTo>
                  <a:cubicBezTo>
                    <a:pt x="134745" y="160000"/>
                    <a:pt x="139080" y="153994"/>
                    <a:pt x="142945" y="147685"/>
                  </a:cubicBezTo>
                  <a:cubicBezTo>
                    <a:pt x="138244" y="141052"/>
                    <a:pt x="133857" y="134367"/>
                    <a:pt x="129365" y="127891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012E3CC-F41D-7349-EC81-6BB469EF0AEC}"/>
                </a:ext>
              </a:extLst>
            </p:cNvPr>
            <p:cNvSpPr/>
            <p:nvPr/>
          </p:nvSpPr>
          <p:spPr>
            <a:xfrm>
              <a:off x="10451019" y="4420394"/>
              <a:ext cx="193452" cy="182001"/>
            </a:xfrm>
            <a:custGeom>
              <a:avLst/>
              <a:gdLst>
                <a:gd name="connsiteX0" fmla="*/ 167969 w 203063"/>
                <a:gd name="connsiteY0" fmla="*/ 29444 h 191043"/>
                <a:gd name="connsiteX1" fmla="*/ 105298 w 203063"/>
                <a:gd name="connsiteY1" fmla="*/ -168 h 191043"/>
                <a:gd name="connsiteX2" fmla="*/ -1609 w 203063"/>
                <a:gd name="connsiteY2" fmla="*/ 77702 h 191043"/>
                <a:gd name="connsiteX3" fmla="*/ 8365 w 203063"/>
                <a:gd name="connsiteY3" fmla="*/ 103188 h 191043"/>
                <a:gd name="connsiteX4" fmla="*/ 105298 w 203063"/>
                <a:gd name="connsiteY4" fmla="*/ 20670 h 191043"/>
                <a:gd name="connsiteX5" fmla="*/ 152301 w 203063"/>
                <a:gd name="connsiteY5" fmla="*/ 43232 h 191043"/>
                <a:gd name="connsiteX6" fmla="*/ 178831 w 203063"/>
                <a:gd name="connsiteY6" fmla="*/ 160376 h 191043"/>
                <a:gd name="connsiteX7" fmla="*/ 172564 w 203063"/>
                <a:gd name="connsiteY7" fmla="*/ 190876 h 191043"/>
                <a:gd name="connsiteX8" fmla="*/ 195962 w 203063"/>
                <a:gd name="connsiteY8" fmla="*/ 182519 h 191043"/>
                <a:gd name="connsiteX9" fmla="*/ 199514 w 203063"/>
                <a:gd name="connsiteY9" fmla="*/ 163091 h 191043"/>
                <a:gd name="connsiteX10" fmla="*/ 167969 w 203063"/>
                <a:gd name="connsiteY10" fmla="*/ 29444 h 19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063" h="191043">
                  <a:moveTo>
                    <a:pt x="167969" y="29444"/>
                  </a:moveTo>
                  <a:cubicBezTo>
                    <a:pt x="152458" y="10805"/>
                    <a:pt x="129530" y="-32"/>
                    <a:pt x="105298" y="-168"/>
                  </a:cubicBezTo>
                  <a:cubicBezTo>
                    <a:pt x="64143" y="-168"/>
                    <a:pt x="24033" y="31168"/>
                    <a:pt x="-1609" y="77702"/>
                  </a:cubicBezTo>
                  <a:lnTo>
                    <a:pt x="8365" y="103188"/>
                  </a:lnTo>
                  <a:cubicBezTo>
                    <a:pt x="29883" y="54513"/>
                    <a:pt x="67277" y="20670"/>
                    <a:pt x="105298" y="20670"/>
                  </a:cubicBezTo>
                  <a:cubicBezTo>
                    <a:pt x="123577" y="20733"/>
                    <a:pt x="140812" y="29021"/>
                    <a:pt x="152301" y="43232"/>
                  </a:cubicBezTo>
                  <a:cubicBezTo>
                    <a:pt x="175280" y="69345"/>
                    <a:pt x="185099" y="113006"/>
                    <a:pt x="178831" y="160376"/>
                  </a:cubicBezTo>
                  <a:cubicBezTo>
                    <a:pt x="177422" y="170669"/>
                    <a:pt x="175332" y="180854"/>
                    <a:pt x="172564" y="190876"/>
                  </a:cubicBezTo>
                  <a:lnTo>
                    <a:pt x="195962" y="182519"/>
                  </a:lnTo>
                  <a:cubicBezTo>
                    <a:pt x="197424" y="176253"/>
                    <a:pt x="198677" y="169567"/>
                    <a:pt x="199514" y="163091"/>
                  </a:cubicBezTo>
                  <a:cubicBezTo>
                    <a:pt x="206407" y="109873"/>
                    <a:pt x="194708" y="59945"/>
                    <a:pt x="167969" y="2944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2E44193-3A30-F755-9EE2-B8BF272B6118}"/>
                </a:ext>
              </a:extLst>
            </p:cNvPr>
            <p:cNvSpPr/>
            <p:nvPr/>
          </p:nvSpPr>
          <p:spPr>
            <a:xfrm>
              <a:off x="10295537" y="3685324"/>
              <a:ext cx="64580" cy="64580"/>
            </a:xfrm>
            <a:custGeom>
              <a:avLst/>
              <a:gdLst>
                <a:gd name="connsiteX0" fmla="*/ 66180 w 67789"/>
                <a:gd name="connsiteY0" fmla="*/ 33675 h 67789"/>
                <a:gd name="connsiteX1" fmla="*/ 32338 w 67789"/>
                <a:gd name="connsiteY1" fmla="*/ 67622 h 67789"/>
                <a:gd name="connsiteX2" fmla="*/ -1609 w 67789"/>
                <a:gd name="connsiteY2" fmla="*/ 33779 h 67789"/>
                <a:gd name="connsiteX3" fmla="*/ 32233 w 67789"/>
                <a:gd name="connsiteY3" fmla="*/ -168 h 67789"/>
                <a:gd name="connsiteX4" fmla="*/ 32286 w 67789"/>
                <a:gd name="connsiteY4" fmla="*/ -168 h 67789"/>
                <a:gd name="connsiteX5" fmla="*/ 66180 w 67789"/>
                <a:gd name="connsiteY5" fmla="*/ 33675 h 6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89" h="67789">
                  <a:moveTo>
                    <a:pt x="66180" y="33675"/>
                  </a:moveTo>
                  <a:cubicBezTo>
                    <a:pt x="66233" y="52393"/>
                    <a:pt x="51034" y="67591"/>
                    <a:pt x="32338" y="67622"/>
                  </a:cubicBezTo>
                  <a:cubicBezTo>
                    <a:pt x="13640" y="67648"/>
                    <a:pt x="-1557" y="52497"/>
                    <a:pt x="-1609" y="33779"/>
                  </a:cubicBezTo>
                  <a:cubicBezTo>
                    <a:pt x="-1661" y="15062"/>
                    <a:pt x="13536" y="-137"/>
                    <a:pt x="32233" y="-168"/>
                  </a:cubicBezTo>
                  <a:cubicBezTo>
                    <a:pt x="32233" y="-168"/>
                    <a:pt x="32286" y="-168"/>
                    <a:pt x="32286" y="-168"/>
                  </a:cubicBezTo>
                  <a:cubicBezTo>
                    <a:pt x="50982" y="-168"/>
                    <a:pt x="66128" y="14978"/>
                    <a:pt x="66180" y="33675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EDCD031F-7A7F-4098-A733-29BEF5AA7BAE}"/>
                </a:ext>
              </a:extLst>
            </p:cNvPr>
            <p:cNvSpPr/>
            <p:nvPr/>
          </p:nvSpPr>
          <p:spPr>
            <a:xfrm>
              <a:off x="10713870" y="4011513"/>
              <a:ext cx="177325" cy="177324"/>
            </a:xfrm>
            <a:custGeom>
              <a:avLst/>
              <a:gdLst>
                <a:gd name="connsiteX0" fmla="*/ 184526 w 186135"/>
                <a:gd name="connsiteY0" fmla="*/ 92847 h 186134"/>
                <a:gd name="connsiteX1" fmla="*/ 91510 w 186135"/>
                <a:gd name="connsiteY1" fmla="*/ 185967 h 186134"/>
                <a:gd name="connsiteX2" fmla="*/ -1609 w 186135"/>
                <a:gd name="connsiteY2" fmla="*/ 92952 h 186134"/>
                <a:gd name="connsiteX3" fmla="*/ 91406 w 186135"/>
                <a:gd name="connsiteY3" fmla="*/ -168 h 186134"/>
                <a:gd name="connsiteX4" fmla="*/ 91510 w 186135"/>
                <a:gd name="connsiteY4" fmla="*/ -168 h 186134"/>
                <a:gd name="connsiteX5" fmla="*/ 184526 w 186135"/>
                <a:gd name="connsiteY5" fmla="*/ 92847 h 1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135" h="186134">
                  <a:moveTo>
                    <a:pt x="184526" y="92847"/>
                  </a:moveTo>
                  <a:cubicBezTo>
                    <a:pt x="184578" y="144248"/>
                    <a:pt x="142902" y="185935"/>
                    <a:pt x="91510" y="185967"/>
                  </a:cubicBezTo>
                  <a:cubicBezTo>
                    <a:pt x="40119" y="185998"/>
                    <a:pt x="-1557" y="144353"/>
                    <a:pt x="-1609" y="92952"/>
                  </a:cubicBezTo>
                  <a:cubicBezTo>
                    <a:pt x="-1662" y="41550"/>
                    <a:pt x="40015" y="-137"/>
                    <a:pt x="91406" y="-168"/>
                  </a:cubicBezTo>
                  <a:cubicBezTo>
                    <a:pt x="91458" y="-168"/>
                    <a:pt x="91458" y="-168"/>
                    <a:pt x="91510" y="-168"/>
                  </a:cubicBezTo>
                  <a:cubicBezTo>
                    <a:pt x="142902" y="-168"/>
                    <a:pt x="184526" y="41477"/>
                    <a:pt x="184526" y="92847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D685B09-0EAC-92B5-74A8-6B350297AD4F}"/>
                </a:ext>
              </a:extLst>
            </p:cNvPr>
            <p:cNvSpPr/>
            <p:nvPr/>
          </p:nvSpPr>
          <p:spPr>
            <a:xfrm>
              <a:off x="10448916" y="3942007"/>
              <a:ext cx="159288" cy="219615"/>
            </a:xfrm>
            <a:custGeom>
              <a:avLst/>
              <a:gdLst>
                <a:gd name="connsiteX0" fmla="*/ 68074 w 167202"/>
                <a:gd name="connsiteY0" fmla="*/ 230359 h 230526"/>
                <a:gd name="connsiteX1" fmla="*/ 22271 w 167202"/>
                <a:gd name="connsiteY1" fmla="*/ 208737 h 230526"/>
                <a:gd name="connsiteX2" fmla="*/ -186 w 167202"/>
                <a:gd name="connsiteY2" fmla="*/ 113738 h 230526"/>
                <a:gd name="connsiteX3" fmla="*/ 95911 w 167202"/>
                <a:gd name="connsiteY3" fmla="*/ -168 h 230526"/>
                <a:gd name="connsiteX4" fmla="*/ 141713 w 167202"/>
                <a:gd name="connsiteY4" fmla="*/ 21454 h 230526"/>
                <a:gd name="connsiteX5" fmla="*/ 164169 w 167202"/>
                <a:gd name="connsiteY5" fmla="*/ 116505 h 230526"/>
                <a:gd name="connsiteX6" fmla="*/ 68074 w 167202"/>
                <a:gd name="connsiteY6" fmla="*/ 230359 h 230526"/>
                <a:gd name="connsiteX7" fmla="*/ 95911 w 167202"/>
                <a:gd name="connsiteY7" fmla="*/ 20723 h 230526"/>
                <a:gd name="connsiteX8" fmla="*/ 20495 w 167202"/>
                <a:gd name="connsiteY8" fmla="*/ 116505 h 230526"/>
                <a:gd name="connsiteX9" fmla="*/ 37991 w 167202"/>
                <a:gd name="connsiteY9" fmla="*/ 194845 h 230526"/>
                <a:gd name="connsiteX10" fmla="*/ 68074 w 167202"/>
                <a:gd name="connsiteY10" fmla="*/ 209312 h 230526"/>
                <a:gd name="connsiteX11" fmla="*/ 143488 w 167202"/>
                <a:gd name="connsiteY11" fmla="*/ 113581 h 230526"/>
                <a:gd name="connsiteX12" fmla="*/ 125993 w 167202"/>
                <a:gd name="connsiteY12" fmla="*/ 35241 h 230526"/>
                <a:gd name="connsiteX13" fmla="*/ 95858 w 167202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2" h="230526">
                  <a:moveTo>
                    <a:pt x="68074" y="230359"/>
                  </a:moveTo>
                  <a:cubicBezTo>
                    <a:pt x="50370" y="230306"/>
                    <a:pt x="33552" y="222384"/>
                    <a:pt x="22271" y="208737"/>
                  </a:cubicBezTo>
                  <a:cubicBezTo>
                    <a:pt x="3209" y="186959"/>
                    <a:pt x="-5200" y="151288"/>
                    <a:pt x="-186" y="113738"/>
                  </a:cubicBezTo>
                  <a:cubicBezTo>
                    <a:pt x="8275" y="49865"/>
                    <a:pt x="50525" y="-168"/>
                    <a:pt x="95911" y="-168"/>
                  </a:cubicBezTo>
                  <a:cubicBezTo>
                    <a:pt x="113615" y="-116"/>
                    <a:pt x="130432" y="7807"/>
                    <a:pt x="141713" y="21454"/>
                  </a:cubicBezTo>
                  <a:cubicBezTo>
                    <a:pt x="160775" y="43284"/>
                    <a:pt x="169184" y="78903"/>
                    <a:pt x="164169" y="116505"/>
                  </a:cubicBezTo>
                  <a:cubicBezTo>
                    <a:pt x="155657" y="180326"/>
                    <a:pt x="113406" y="230359"/>
                    <a:pt x="68074" y="230359"/>
                  </a:cubicBezTo>
                  <a:close/>
                  <a:moveTo>
                    <a:pt x="95911" y="20723"/>
                  </a:moveTo>
                  <a:cubicBezTo>
                    <a:pt x="61911" y="20723"/>
                    <a:pt x="27389" y="64593"/>
                    <a:pt x="20495" y="116505"/>
                  </a:cubicBezTo>
                  <a:cubicBezTo>
                    <a:pt x="16266" y="148311"/>
                    <a:pt x="22794" y="177662"/>
                    <a:pt x="37991" y="194845"/>
                  </a:cubicBezTo>
                  <a:cubicBezTo>
                    <a:pt x="45407" y="203875"/>
                    <a:pt x="56375" y="209176"/>
                    <a:pt x="68074" y="209312"/>
                  </a:cubicBezTo>
                  <a:cubicBezTo>
                    <a:pt x="102021" y="209312"/>
                    <a:pt x="136595" y="165494"/>
                    <a:pt x="143488" y="113581"/>
                  </a:cubicBezTo>
                  <a:cubicBezTo>
                    <a:pt x="147719" y="81723"/>
                    <a:pt x="141190" y="52424"/>
                    <a:pt x="125993" y="35241"/>
                  </a:cubicBezTo>
                  <a:cubicBezTo>
                    <a:pt x="118628" y="26165"/>
                    <a:pt x="107557" y="20843"/>
                    <a:pt x="95858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9A9C56A0-6684-422D-8DD2-95EA1BAC4E71}"/>
                </a:ext>
              </a:extLst>
            </p:cNvPr>
            <p:cNvSpPr/>
            <p:nvPr/>
          </p:nvSpPr>
          <p:spPr>
            <a:xfrm>
              <a:off x="10170504" y="3332616"/>
              <a:ext cx="87667" cy="87666"/>
            </a:xfrm>
            <a:custGeom>
              <a:avLst/>
              <a:gdLst>
                <a:gd name="connsiteX0" fmla="*/ 90414 w 92023"/>
                <a:gd name="connsiteY0" fmla="*/ 45844 h 92022"/>
                <a:gd name="connsiteX1" fmla="*/ 44402 w 92023"/>
                <a:gd name="connsiteY1" fmla="*/ 91855 h 92022"/>
                <a:gd name="connsiteX2" fmla="*/ -1609 w 92023"/>
                <a:gd name="connsiteY2" fmla="*/ 45844 h 92022"/>
                <a:gd name="connsiteX3" fmla="*/ 44402 w 92023"/>
                <a:gd name="connsiteY3" fmla="*/ -168 h 92022"/>
                <a:gd name="connsiteX4" fmla="*/ 44455 w 92023"/>
                <a:gd name="connsiteY4" fmla="*/ -168 h 92022"/>
                <a:gd name="connsiteX5" fmla="*/ 90414 w 92023"/>
                <a:gd name="connsiteY5" fmla="*/ 45791 h 92022"/>
                <a:gd name="connsiteX6" fmla="*/ 90414 w 92023"/>
                <a:gd name="connsiteY6" fmla="*/ 45844 h 9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023" h="92022">
                  <a:moveTo>
                    <a:pt x="90414" y="45844"/>
                  </a:moveTo>
                  <a:cubicBezTo>
                    <a:pt x="90414" y="71257"/>
                    <a:pt x="69836" y="91855"/>
                    <a:pt x="44402" y="91855"/>
                  </a:cubicBezTo>
                  <a:cubicBezTo>
                    <a:pt x="18967" y="91855"/>
                    <a:pt x="-1609" y="71257"/>
                    <a:pt x="-1609" y="45844"/>
                  </a:cubicBezTo>
                  <a:cubicBezTo>
                    <a:pt x="-1609" y="20430"/>
                    <a:pt x="18967" y="-168"/>
                    <a:pt x="44402" y="-168"/>
                  </a:cubicBezTo>
                  <a:cubicBezTo>
                    <a:pt x="44402" y="-168"/>
                    <a:pt x="44455" y="-168"/>
                    <a:pt x="44455" y="-168"/>
                  </a:cubicBezTo>
                  <a:cubicBezTo>
                    <a:pt x="69836" y="-168"/>
                    <a:pt x="90414" y="20409"/>
                    <a:pt x="90414" y="45791"/>
                  </a:cubicBezTo>
                  <a:cubicBezTo>
                    <a:pt x="90414" y="45807"/>
                    <a:pt x="90414" y="45828"/>
                    <a:pt x="90414" y="4584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1790460-9311-CAFE-9BBF-B8FB94BDFE7A}"/>
                </a:ext>
              </a:extLst>
            </p:cNvPr>
            <p:cNvSpPr/>
            <p:nvPr/>
          </p:nvSpPr>
          <p:spPr>
            <a:xfrm>
              <a:off x="8951424" y="5574505"/>
              <a:ext cx="487343" cy="183799"/>
            </a:xfrm>
            <a:custGeom>
              <a:avLst/>
              <a:gdLst>
                <a:gd name="connsiteX0" fmla="*/ -1609 w 511555"/>
                <a:gd name="connsiteY0" fmla="*/ 88241 h 192931"/>
                <a:gd name="connsiteX1" fmla="*/ 86654 w 511555"/>
                <a:gd name="connsiteY1" fmla="*/ 103543 h 192931"/>
                <a:gd name="connsiteX2" fmla="*/ 174028 w 511555"/>
                <a:gd name="connsiteY2" fmla="*/ 103543 h 192931"/>
                <a:gd name="connsiteX3" fmla="*/ 225679 w 511555"/>
                <a:gd name="connsiteY3" fmla="*/ 139161 h 192931"/>
                <a:gd name="connsiteX4" fmla="*/ 405129 w 511555"/>
                <a:gd name="connsiteY4" fmla="*/ 191387 h 192931"/>
                <a:gd name="connsiteX5" fmla="*/ 509946 w 511555"/>
                <a:gd name="connsiteY5" fmla="*/ 153420 h 192931"/>
                <a:gd name="connsiteX6" fmla="*/ 194919 w 511555"/>
                <a:gd name="connsiteY6" fmla="*/ 553 h 192931"/>
                <a:gd name="connsiteX7" fmla="*/ -1609 w 511555"/>
                <a:gd name="connsiteY7" fmla="*/ 88241 h 19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555" h="192931">
                  <a:moveTo>
                    <a:pt x="-1609" y="88241"/>
                  </a:moveTo>
                  <a:cubicBezTo>
                    <a:pt x="-1609" y="88241"/>
                    <a:pt x="38657" y="115451"/>
                    <a:pt x="86654" y="103543"/>
                  </a:cubicBezTo>
                  <a:cubicBezTo>
                    <a:pt x="123681" y="94404"/>
                    <a:pt x="156793" y="97485"/>
                    <a:pt x="174028" y="103543"/>
                  </a:cubicBezTo>
                  <a:cubicBezTo>
                    <a:pt x="191263" y="109602"/>
                    <a:pt x="214713" y="129239"/>
                    <a:pt x="225679" y="139161"/>
                  </a:cubicBezTo>
                  <a:cubicBezTo>
                    <a:pt x="257695" y="168095"/>
                    <a:pt x="338905" y="199796"/>
                    <a:pt x="405129" y="191387"/>
                  </a:cubicBezTo>
                  <a:cubicBezTo>
                    <a:pt x="499762" y="179689"/>
                    <a:pt x="509946" y="153420"/>
                    <a:pt x="509946" y="153420"/>
                  </a:cubicBezTo>
                  <a:cubicBezTo>
                    <a:pt x="509946" y="153420"/>
                    <a:pt x="294618" y="-12399"/>
                    <a:pt x="194919" y="553"/>
                  </a:cubicBezTo>
                  <a:cubicBezTo>
                    <a:pt x="95218" y="13505"/>
                    <a:pt x="-1609" y="88241"/>
                    <a:pt x="-1609" y="88241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9C8264B-EA02-F8BB-733B-B5B44ECEA5DA}"/>
                </a:ext>
              </a:extLst>
            </p:cNvPr>
            <p:cNvSpPr/>
            <p:nvPr/>
          </p:nvSpPr>
          <p:spPr>
            <a:xfrm>
              <a:off x="8724446" y="5477524"/>
              <a:ext cx="454405" cy="192830"/>
            </a:xfrm>
            <a:custGeom>
              <a:avLst/>
              <a:gdLst>
                <a:gd name="connsiteX0" fmla="*/ 29413 w 476981"/>
                <a:gd name="connsiteY0" fmla="*/ 201843 h 202410"/>
                <a:gd name="connsiteX1" fmla="*/ -1609 w 476981"/>
                <a:gd name="connsiteY1" fmla="*/ 177714 h 202410"/>
                <a:gd name="connsiteX2" fmla="*/ 181182 w 476981"/>
                <a:gd name="connsiteY2" fmla="*/ 97077 h 202410"/>
                <a:gd name="connsiteX3" fmla="*/ 337495 w 476981"/>
                <a:gd name="connsiteY3" fmla="*/ 24483 h 202410"/>
                <a:gd name="connsiteX4" fmla="*/ 408836 w 476981"/>
                <a:gd name="connsiteY4" fmla="*/ -168 h 202410"/>
                <a:gd name="connsiteX5" fmla="*/ 475372 w 476981"/>
                <a:gd name="connsiteY5" fmla="*/ 22394 h 202410"/>
                <a:gd name="connsiteX6" fmla="*/ 29413 w 476981"/>
                <a:gd name="connsiteY6" fmla="*/ 201843 h 2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981" h="202410">
                  <a:moveTo>
                    <a:pt x="29413" y="201843"/>
                  </a:moveTo>
                  <a:cubicBezTo>
                    <a:pt x="12753" y="200433"/>
                    <a:pt x="-1609" y="177714"/>
                    <a:pt x="-1609" y="177714"/>
                  </a:cubicBezTo>
                  <a:cubicBezTo>
                    <a:pt x="-1609" y="177714"/>
                    <a:pt x="154651" y="108097"/>
                    <a:pt x="181182" y="97077"/>
                  </a:cubicBezTo>
                  <a:cubicBezTo>
                    <a:pt x="240302" y="72479"/>
                    <a:pt x="316971" y="36338"/>
                    <a:pt x="337495" y="24483"/>
                  </a:cubicBezTo>
                  <a:cubicBezTo>
                    <a:pt x="378075" y="1086"/>
                    <a:pt x="390401" y="-168"/>
                    <a:pt x="408836" y="-168"/>
                  </a:cubicBezTo>
                  <a:cubicBezTo>
                    <a:pt x="427272" y="-168"/>
                    <a:pt x="475372" y="22394"/>
                    <a:pt x="475372" y="22394"/>
                  </a:cubicBezTo>
                  <a:cubicBezTo>
                    <a:pt x="475372" y="22394"/>
                    <a:pt x="148906" y="212080"/>
                    <a:pt x="29413" y="201843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A4D332A-DAE3-2F9B-A188-A189BB682694}"/>
                </a:ext>
              </a:extLst>
            </p:cNvPr>
            <p:cNvSpPr/>
            <p:nvPr/>
          </p:nvSpPr>
          <p:spPr>
            <a:xfrm>
              <a:off x="8724146" y="5484262"/>
              <a:ext cx="939111" cy="280689"/>
            </a:xfrm>
            <a:custGeom>
              <a:avLst/>
              <a:gdLst>
                <a:gd name="connsiteX0" fmla="*/ 984161 w 985769"/>
                <a:gd name="connsiteY0" fmla="*/ 100553 h 294634"/>
                <a:gd name="connsiteX1" fmla="*/ 753478 w 985769"/>
                <a:gd name="connsiteY1" fmla="*/ 119250 h 294634"/>
                <a:gd name="connsiteX2" fmla="*/ 485191 w 985769"/>
                <a:gd name="connsiteY2" fmla="*/ 21117 h 294634"/>
                <a:gd name="connsiteX3" fmla="*/ 421214 w 985769"/>
                <a:gd name="connsiteY3" fmla="*/ 226 h 294634"/>
                <a:gd name="connsiteX4" fmla="*/ 319686 w 985769"/>
                <a:gd name="connsiteY4" fmla="*/ 43261 h 294634"/>
                <a:gd name="connsiteX5" fmla="*/ 183323 w 985769"/>
                <a:gd name="connsiteY5" fmla="*/ 109119 h 294634"/>
                <a:gd name="connsiteX6" fmla="*/ -1609 w 985769"/>
                <a:gd name="connsiteY6" fmla="*/ 191740 h 294634"/>
                <a:gd name="connsiteX7" fmla="*/ 48998 w 985769"/>
                <a:gd name="connsiteY7" fmla="*/ 221353 h 294634"/>
                <a:gd name="connsiteX8" fmla="*/ 101799 w 985769"/>
                <a:gd name="connsiteY8" fmla="*/ 210124 h 294634"/>
                <a:gd name="connsiteX9" fmla="*/ 173767 w 985769"/>
                <a:gd name="connsiteY9" fmla="*/ 221353 h 294634"/>
                <a:gd name="connsiteX10" fmla="*/ 303600 w 985769"/>
                <a:gd name="connsiteY10" fmla="*/ 187144 h 294634"/>
                <a:gd name="connsiteX11" fmla="*/ 432182 w 985769"/>
                <a:gd name="connsiteY11" fmla="*/ 173043 h 294634"/>
                <a:gd name="connsiteX12" fmla="*/ 673990 w 985769"/>
                <a:gd name="connsiteY12" fmla="*/ 290761 h 294634"/>
                <a:gd name="connsiteX13" fmla="*/ 984056 w 985769"/>
                <a:gd name="connsiteY13" fmla="*/ 292171 h 29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5769" h="294634">
                  <a:moveTo>
                    <a:pt x="984161" y="100553"/>
                  </a:moveTo>
                  <a:cubicBezTo>
                    <a:pt x="984161" y="100553"/>
                    <a:pt x="808837" y="119250"/>
                    <a:pt x="753478" y="119250"/>
                  </a:cubicBezTo>
                  <a:cubicBezTo>
                    <a:pt x="707257" y="119250"/>
                    <a:pt x="511566" y="37725"/>
                    <a:pt x="485191" y="21117"/>
                  </a:cubicBezTo>
                  <a:cubicBezTo>
                    <a:pt x="473022" y="13440"/>
                    <a:pt x="445029" y="-2907"/>
                    <a:pt x="421214" y="226"/>
                  </a:cubicBezTo>
                  <a:cubicBezTo>
                    <a:pt x="393326" y="3830"/>
                    <a:pt x="356506" y="22788"/>
                    <a:pt x="319686" y="43261"/>
                  </a:cubicBezTo>
                  <a:cubicBezTo>
                    <a:pt x="278636" y="66136"/>
                    <a:pt x="214137" y="92510"/>
                    <a:pt x="183323" y="109119"/>
                  </a:cubicBezTo>
                  <a:cubicBezTo>
                    <a:pt x="152510" y="125726"/>
                    <a:pt x="-1609" y="191740"/>
                    <a:pt x="-1609" y="191740"/>
                  </a:cubicBezTo>
                  <a:cubicBezTo>
                    <a:pt x="-1609" y="191740"/>
                    <a:pt x="13797" y="228298"/>
                    <a:pt x="48998" y="221353"/>
                  </a:cubicBezTo>
                  <a:cubicBezTo>
                    <a:pt x="84198" y="214406"/>
                    <a:pt x="101799" y="210124"/>
                    <a:pt x="101799" y="210124"/>
                  </a:cubicBezTo>
                  <a:cubicBezTo>
                    <a:pt x="101799" y="210124"/>
                    <a:pt x="125353" y="232006"/>
                    <a:pt x="173767" y="221353"/>
                  </a:cubicBezTo>
                  <a:cubicBezTo>
                    <a:pt x="198574" y="216130"/>
                    <a:pt x="250278" y="201141"/>
                    <a:pt x="303600" y="187144"/>
                  </a:cubicBezTo>
                  <a:cubicBezTo>
                    <a:pt x="354156" y="173931"/>
                    <a:pt x="400637" y="163486"/>
                    <a:pt x="432182" y="173043"/>
                  </a:cubicBezTo>
                  <a:cubicBezTo>
                    <a:pt x="495584" y="192315"/>
                    <a:pt x="566194" y="283345"/>
                    <a:pt x="673990" y="290761"/>
                  </a:cubicBezTo>
                  <a:cubicBezTo>
                    <a:pt x="781784" y="298177"/>
                    <a:pt x="984056" y="292171"/>
                    <a:pt x="984056" y="292171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A596CBA-6EDE-CD51-94C4-C4BA85DD5169}"/>
                </a:ext>
              </a:extLst>
            </p:cNvPr>
            <p:cNvSpPr/>
            <p:nvPr/>
          </p:nvSpPr>
          <p:spPr>
            <a:xfrm>
              <a:off x="8793653" y="5534990"/>
              <a:ext cx="300621" cy="152497"/>
            </a:xfrm>
            <a:custGeom>
              <a:avLst/>
              <a:gdLst>
                <a:gd name="connsiteX0" fmla="*/ 28944 w 315557"/>
                <a:gd name="connsiteY0" fmla="*/ 156929 h 160073"/>
                <a:gd name="connsiteX1" fmla="*/ 14268 w 315557"/>
                <a:gd name="connsiteY1" fmla="*/ 134681 h 160073"/>
                <a:gd name="connsiteX2" fmla="*/ 105820 w 315557"/>
                <a:gd name="connsiteY2" fmla="*/ 105016 h 160073"/>
                <a:gd name="connsiteX3" fmla="*/ 299057 w 315557"/>
                <a:gd name="connsiteY3" fmla="*/ 28557 h 160073"/>
                <a:gd name="connsiteX4" fmla="*/ 313838 w 315557"/>
                <a:gd name="connsiteY4" fmla="*/ -168 h 160073"/>
                <a:gd name="connsiteX5" fmla="*/ 253255 w 315557"/>
                <a:gd name="connsiteY5" fmla="*/ 30228 h 160073"/>
                <a:gd name="connsiteX6" fmla="*/ 55840 w 315557"/>
                <a:gd name="connsiteY6" fmla="*/ 110604 h 160073"/>
                <a:gd name="connsiteX7" fmla="*/ -1609 w 315557"/>
                <a:gd name="connsiteY7" fmla="*/ 133061 h 160073"/>
                <a:gd name="connsiteX8" fmla="*/ 15521 w 315557"/>
                <a:gd name="connsiteY8" fmla="*/ 159906 h 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557" h="160073">
                  <a:moveTo>
                    <a:pt x="28944" y="156929"/>
                  </a:moveTo>
                  <a:cubicBezTo>
                    <a:pt x="21892" y="151184"/>
                    <a:pt x="16722" y="143454"/>
                    <a:pt x="14268" y="134681"/>
                  </a:cubicBezTo>
                  <a:cubicBezTo>
                    <a:pt x="40381" y="128988"/>
                    <a:pt x="57825" y="119013"/>
                    <a:pt x="105820" y="105016"/>
                  </a:cubicBezTo>
                  <a:cubicBezTo>
                    <a:pt x="153816" y="91020"/>
                    <a:pt x="281770" y="38846"/>
                    <a:pt x="299057" y="28557"/>
                  </a:cubicBezTo>
                  <a:cubicBezTo>
                    <a:pt x="309084" y="22603"/>
                    <a:pt x="314830" y="11479"/>
                    <a:pt x="313838" y="-168"/>
                  </a:cubicBezTo>
                  <a:cubicBezTo>
                    <a:pt x="294201" y="11061"/>
                    <a:pt x="273989" y="21193"/>
                    <a:pt x="253255" y="30228"/>
                  </a:cubicBezTo>
                  <a:cubicBezTo>
                    <a:pt x="220038" y="44538"/>
                    <a:pt x="87332" y="95981"/>
                    <a:pt x="55840" y="110604"/>
                  </a:cubicBezTo>
                  <a:cubicBezTo>
                    <a:pt x="47692" y="114417"/>
                    <a:pt x="7739" y="129249"/>
                    <a:pt x="-1609" y="133061"/>
                  </a:cubicBezTo>
                  <a:cubicBezTo>
                    <a:pt x="1734" y="145021"/>
                    <a:pt x="15521" y="159906"/>
                    <a:pt x="15521" y="159906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45DB0C8-7597-9ECF-A8B9-10E0EF23FDD2}"/>
                </a:ext>
              </a:extLst>
            </p:cNvPr>
            <p:cNvSpPr/>
            <p:nvPr/>
          </p:nvSpPr>
          <p:spPr>
            <a:xfrm>
              <a:off x="8807536" y="5647385"/>
              <a:ext cx="54979" cy="20980"/>
            </a:xfrm>
            <a:custGeom>
              <a:avLst/>
              <a:gdLst>
                <a:gd name="connsiteX0" fmla="*/ -1609 w 57710"/>
                <a:gd name="connsiteY0" fmla="*/ 15605 h 22022"/>
                <a:gd name="connsiteX1" fmla="*/ 32756 w 57710"/>
                <a:gd name="connsiteY1" fmla="*/ 20200 h 22022"/>
                <a:gd name="connsiteX2" fmla="*/ 56101 w 57710"/>
                <a:gd name="connsiteY2" fmla="*/ 13881 h 22022"/>
                <a:gd name="connsiteX3" fmla="*/ 51400 w 57710"/>
                <a:gd name="connsiteY3" fmla="*/ -168 h 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10" h="22022">
                  <a:moveTo>
                    <a:pt x="-1609" y="15605"/>
                  </a:moveTo>
                  <a:cubicBezTo>
                    <a:pt x="-1609" y="15605"/>
                    <a:pt x="9254" y="25736"/>
                    <a:pt x="32756" y="20200"/>
                  </a:cubicBezTo>
                  <a:cubicBezTo>
                    <a:pt x="40642" y="18529"/>
                    <a:pt x="48424" y="16388"/>
                    <a:pt x="56101" y="13881"/>
                  </a:cubicBezTo>
                  <a:lnTo>
                    <a:pt x="51400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569E713-4343-BA45-EC45-DFD6B2C563AC}"/>
                </a:ext>
              </a:extLst>
            </p:cNvPr>
            <p:cNvSpPr/>
            <p:nvPr/>
          </p:nvSpPr>
          <p:spPr>
            <a:xfrm>
              <a:off x="8724146" y="5646489"/>
              <a:ext cx="53784" cy="24246"/>
            </a:xfrm>
            <a:custGeom>
              <a:avLst/>
              <a:gdLst>
                <a:gd name="connsiteX0" fmla="*/ -1609 w 56456"/>
                <a:gd name="connsiteY0" fmla="*/ 21454 h 25451"/>
                <a:gd name="connsiteX1" fmla="*/ 33068 w 56456"/>
                <a:gd name="connsiteY1" fmla="*/ 21454 h 25451"/>
                <a:gd name="connsiteX2" fmla="*/ 54848 w 56456"/>
                <a:gd name="connsiteY2" fmla="*/ 11009 h 25451"/>
                <a:gd name="connsiteX3" fmla="*/ 49259 w 56456"/>
                <a:gd name="connsiteY3" fmla="*/ -168 h 2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56" h="25451">
                  <a:moveTo>
                    <a:pt x="-1609" y="21454"/>
                  </a:moveTo>
                  <a:cubicBezTo>
                    <a:pt x="-1609" y="21454"/>
                    <a:pt x="10612" y="30071"/>
                    <a:pt x="33068" y="21454"/>
                  </a:cubicBezTo>
                  <a:cubicBezTo>
                    <a:pt x="52184" y="13985"/>
                    <a:pt x="54848" y="11009"/>
                    <a:pt x="54848" y="11009"/>
                  </a:cubicBezTo>
                  <a:lnTo>
                    <a:pt x="49259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85E5BE8-9E73-EF61-41A6-78A9549FCD37}"/>
                </a:ext>
              </a:extLst>
            </p:cNvPr>
            <p:cNvSpPr/>
            <p:nvPr/>
          </p:nvSpPr>
          <p:spPr>
            <a:xfrm>
              <a:off x="8724146" y="5625642"/>
              <a:ext cx="53784" cy="23950"/>
            </a:xfrm>
            <a:custGeom>
              <a:avLst/>
              <a:gdLst>
                <a:gd name="connsiteX0" fmla="*/ -1609 w 56456"/>
                <a:gd name="connsiteY0" fmla="*/ 22446 h 25140"/>
                <a:gd name="connsiteX1" fmla="*/ 32233 w 56456"/>
                <a:gd name="connsiteY1" fmla="*/ 21140 h 25140"/>
                <a:gd name="connsiteX2" fmla="*/ 54848 w 56456"/>
                <a:gd name="connsiteY2" fmla="*/ 11739 h 25140"/>
                <a:gd name="connsiteX3" fmla="*/ 49311 w 56456"/>
                <a:gd name="connsiteY3" fmla="*/ -168 h 2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56" h="25140">
                  <a:moveTo>
                    <a:pt x="-1609" y="22446"/>
                  </a:moveTo>
                  <a:cubicBezTo>
                    <a:pt x="-1609" y="22446"/>
                    <a:pt x="9306" y="28922"/>
                    <a:pt x="32233" y="21140"/>
                  </a:cubicBezTo>
                  <a:cubicBezTo>
                    <a:pt x="40015" y="18581"/>
                    <a:pt x="47535" y="15448"/>
                    <a:pt x="54848" y="11739"/>
                  </a:cubicBezTo>
                  <a:lnTo>
                    <a:pt x="49311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B37729D-E6E2-4BBF-5163-FC1E3C2EE310}"/>
                </a:ext>
              </a:extLst>
            </p:cNvPr>
            <p:cNvSpPr/>
            <p:nvPr/>
          </p:nvSpPr>
          <p:spPr>
            <a:xfrm>
              <a:off x="9555889" y="2601178"/>
              <a:ext cx="498936" cy="725837"/>
            </a:xfrm>
            <a:custGeom>
              <a:avLst/>
              <a:gdLst>
                <a:gd name="connsiteX0" fmla="*/ 240669 w 523724"/>
                <a:gd name="connsiteY0" fmla="*/ -168 h 761898"/>
                <a:gd name="connsiteX1" fmla="*/ 522115 w 523724"/>
                <a:gd name="connsiteY1" fmla="*/ 595577 h 761898"/>
                <a:gd name="connsiteX2" fmla="*/ 29726 w 523724"/>
                <a:gd name="connsiteY2" fmla="*/ 760925 h 761898"/>
                <a:gd name="connsiteX3" fmla="*/ -1609 w 523724"/>
                <a:gd name="connsiteY3" fmla="*/ 96712 h 76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724" h="761898">
                  <a:moveTo>
                    <a:pt x="240669" y="-168"/>
                  </a:moveTo>
                  <a:lnTo>
                    <a:pt x="522115" y="595577"/>
                  </a:lnTo>
                  <a:cubicBezTo>
                    <a:pt x="522115" y="595577"/>
                    <a:pt x="200767" y="775183"/>
                    <a:pt x="29726" y="760925"/>
                  </a:cubicBezTo>
                  <a:lnTo>
                    <a:pt x="-1609" y="96712"/>
                  </a:ln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0AB6CE9-9619-D927-21C5-C0DC834B2B7C}"/>
                </a:ext>
              </a:extLst>
            </p:cNvPr>
            <p:cNvSpPr/>
            <p:nvPr/>
          </p:nvSpPr>
          <p:spPr>
            <a:xfrm>
              <a:off x="9555839" y="2601178"/>
              <a:ext cx="300517" cy="579886"/>
            </a:xfrm>
            <a:custGeom>
              <a:avLst/>
              <a:gdLst>
                <a:gd name="connsiteX0" fmla="*/ 65868 w 315447"/>
                <a:gd name="connsiteY0" fmla="*/ 559436 h 608696"/>
                <a:gd name="connsiteX1" fmla="*/ 76730 w 315447"/>
                <a:gd name="connsiteY1" fmla="*/ 473158 h 608696"/>
                <a:gd name="connsiteX2" fmla="*/ 122951 w 315447"/>
                <a:gd name="connsiteY2" fmla="*/ 398840 h 608696"/>
                <a:gd name="connsiteX3" fmla="*/ 194605 w 315447"/>
                <a:gd name="connsiteY3" fmla="*/ 346928 h 608696"/>
                <a:gd name="connsiteX4" fmla="*/ 266834 w 315447"/>
                <a:gd name="connsiteY4" fmla="*/ 289479 h 608696"/>
                <a:gd name="connsiteX5" fmla="*/ 313838 w 315447"/>
                <a:gd name="connsiteY5" fmla="*/ 154526 h 608696"/>
                <a:gd name="connsiteX6" fmla="*/ 240721 w 315447"/>
                <a:gd name="connsiteY6" fmla="*/ -168 h 608696"/>
                <a:gd name="connsiteX7" fmla="*/ -1609 w 315447"/>
                <a:gd name="connsiteY7" fmla="*/ 96712 h 608696"/>
                <a:gd name="connsiteX8" fmla="*/ 22572 w 315447"/>
                <a:gd name="connsiteY8" fmla="*/ 608529 h 608696"/>
                <a:gd name="connsiteX9" fmla="*/ 65868 w 315447"/>
                <a:gd name="connsiteY9" fmla="*/ 559436 h 60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447" h="608696">
                  <a:moveTo>
                    <a:pt x="65868" y="559436"/>
                  </a:moveTo>
                  <a:cubicBezTo>
                    <a:pt x="76313" y="531652"/>
                    <a:pt x="71455" y="501987"/>
                    <a:pt x="76730" y="473158"/>
                  </a:cubicBezTo>
                  <a:cubicBezTo>
                    <a:pt x="82423" y="442240"/>
                    <a:pt x="99919" y="419418"/>
                    <a:pt x="122951" y="398840"/>
                  </a:cubicBezTo>
                  <a:cubicBezTo>
                    <a:pt x="145513" y="379778"/>
                    <a:pt x="169484" y="362423"/>
                    <a:pt x="194605" y="346928"/>
                  </a:cubicBezTo>
                  <a:cubicBezTo>
                    <a:pt x="220352" y="330059"/>
                    <a:pt x="247406" y="313712"/>
                    <a:pt x="266834" y="289479"/>
                  </a:cubicBezTo>
                  <a:cubicBezTo>
                    <a:pt x="297856" y="250884"/>
                    <a:pt x="307936" y="202574"/>
                    <a:pt x="313838" y="154526"/>
                  </a:cubicBezTo>
                  <a:lnTo>
                    <a:pt x="240721" y="-168"/>
                  </a:lnTo>
                  <a:lnTo>
                    <a:pt x="-1609" y="96712"/>
                  </a:lnTo>
                  <a:lnTo>
                    <a:pt x="22572" y="608529"/>
                  </a:lnTo>
                  <a:cubicBezTo>
                    <a:pt x="41686" y="596308"/>
                    <a:pt x="58086" y="580640"/>
                    <a:pt x="65868" y="559436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D474F0C7-875E-0081-05D7-C2355770987E}"/>
                </a:ext>
              </a:extLst>
            </p:cNvPr>
            <p:cNvSpPr/>
            <p:nvPr/>
          </p:nvSpPr>
          <p:spPr>
            <a:xfrm>
              <a:off x="9234395" y="1892389"/>
              <a:ext cx="873478" cy="1085957"/>
            </a:xfrm>
            <a:custGeom>
              <a:avLst/>
              <a:gdLst>
                <a:gd name="connsiteX0" fmla="*/ 4064 w 916875"/>
                <a:gd name="connsiteY0" fmla="*/ 461292 h 1139910"/>
                <a:gd name="connsiteX1" fmla="*/ 587275 w 916875"/>
                <a:gd name="connsiteY1" fmla="*/ 23845 h 1139910"/>
                <a:gd name="connsiteX2" fmla="*/ 777378 w 916875"/>
                <a:gd name="connsiteY2" fmla="*/ 516600 h 1139910"/>
                <a:gd name="connsiteX3" fmla="*/ 752832 w 916875"/>
                <a:gd name="connsiteY3" fmla="*/ 787027 h 1139910"/>
                <a:gd name="connsiteX4" fmla="*/ 700606 w 916875"/>
                <a:gd name="connsiteY4" fmla="*/ 886257 h 1139910"/>
                <a:gd name="connsiteX5" fmla="*/ 175053 w 916875"/>
                <a:gd name="connsiteY5" fmla="*/ 1134436 h 1139910"/>
                <a:gd name="connsiteX6" fmla="*/ 3595 w 916875"/>
                <a:gd name="connsiteY6" fmla="*/ 872104 h 1139910"/>
                <a:gd name="connsiteX7" fmla="*/ 4064 w 916875"/>
                <a:gd name="connsiteY7" fmla="*/ 461292 h 11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875" h="1139910">
                  <a:moveTo>
                    <a:pt x="4064" y="461292"/>
                  </a:moveTo>
                  <a:cubicBezTo>
                    <a:pt x="-13640" y="-805"/>
                    <a:pt x="390069" y="-40497"/>
                    <a:pt x="587275" y="23845"/>
                  </a:cubicBezTo>
                  <a:cubicBezTo>
                    <a:pt x="772469" y="84219"/>
                    <a:pt x="895879" y="137751"/>
                    <a:pt x="777378" y="516600"/>
                  </a:cubicBezTo>
                  <a:cubicBezTo>
                    <a:pt x="1027072" y="439723"/>
                    <a:pt x="887053" y="880930"/>
                    <a:pt x="752832" y="787027"/>
                  </a:cubicBezTo>
                  <a:cubicBezTo>
                    <a:pt x="738313" y="808179"/>
                    <a:pt x="718154" y="862128"/>
                    <a:pt x="700606" y="886257"/>
                  </a:cubicBezTo>
                  <a:cubicBezTo>
                    <a:pt x="532281" y="1128169"/>
                    <a:pt x="248744" y="1154282"/>
                    <a:pt x="175053" y="1134436"/>
                  </a:cubicBezTo>
                  <a:cubicBezTo>
                    <a:pt x="118126" y="1119134"/>
                    <a:pt x="-31241" y="1030401"/>
                    <a:pt x="3595" y="872104"/>
                  </a:cubicBezTo>
                  <a:cubicBezTo>
                    <a:pt x="33468" y="735741"/>
                    <a:pt x="9653" y="606899"/>
                    <a:pt x="4064" y="46129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91BB44CC-968E-1F8D-06A9-9AA2378384B3}"/>
                </a:ext>
              </a:extLst>
            </p:cNvPr>
            <p:cNvSpPr/>
            <p:nvPr/>
          </p:nvSpPr>
          <p:spPr>
            <a:xfrm>
              <a:off x="9993615" y="2422649"/>
              <a:ext cx="61506" cy="149827"/>
            </a:xfrm>
            <a:custGeom>
              <a:avLst/>
              <a:gdLst>
                <a:gd name="connsiteX0" fmla="*/ 3105 w 64562"/>
                <a:gd name="connsiteY0" fmla="*/ 152814 h 157271"/>
                <a:gd name="connsiteX1" fmla="*/ 3522 w 64562"/>
                <a:gd name="connsiteY1" fmla="*/ 153702 h 157271"/>
                <a:gd name="connsiteX2" fmla="*/ 11096 w 64562"/>
                <a:gd name="connsiteY2" fmla="*/ 154224 h 157271"/>
                <a:gd name="connsiteX3" fmla="*/ 20966 w 64562"/>
                <a:gd name="connsiteY3" fmla="*/ 117666 h 157271"/>
                <a:gd name="connsiteX4" fmla="*/ 56846 w 64562"/>
                <a:gd name="connsiteY4" fmla="*/ 94582 h 157271"/>
                <a:gd name="connsiteX5" fmla="*/ 57263 w 64562"/>
                <a:gd name="connsiteY5" fmla="*/ 92075 h 157271"/>
                <a:gd name="connsiteX6" fmla="*/ 11722 w 64562"/>
                <a:gd name="connsiteY6" fmla="*/ 113644 h 157271"/>
                <a:gd name="connsiteX7" fmla="*/ 62642 w 64562"/>
                <a:gd name="connsiteY7" fmla="*/ 1306 h 157271"/>
                <a:gd name="connsiteX8" fmla="*/ 62747 w 64562"/>
                <a:gd name="connsiteY8" fmla="*/ 131 h 157271"/>
                <a:gd name="connsiteX9" fmla="*/ 61964 w 64562"/>
                <a:gd name="connsiteY9" fmla="*/ -157 h 157271"/>
                <a:gd name="connsiteX10" fmla="*/ 3105 w 64562"/>
                <a:gd name="connsiteY10" fmla="*/ 152814 h 15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62" h="157271">
                  <a:moveTo>
                    <a:pt x="3105" y="152814"/>
                  </a:moveTo>
                  <a:cubicBezTo>
                    <a:pt x="3209" y="153132"/>
                    <a:pt x="3314" y="153435"/>
                    <a:pt x="3522" y="153702"/>
                  </a:cubicBezTo>
                  <a:cubicBezTo>
                    <a:pt x="3105" y="157984"/>
                    <a:pt x="10155" y="158298"/>
                    <a:pt x="11096" y="154224"/>
                  </a:cubicBezTo>
                  <a:cubicBezTo>
                    <a:pt x="13027" y="141716"/>
                    <a:pt x="16371" y="129458"/>
                    <a:pt x="20966" y="117666"/>
                  </a:cubicBezTo>
                  <a:cubicBezTo>
                    <a:pt x="26816" y="103141"/>
                    <a:pt x="41178" y="93887"/>
                    <a:pt x="56846" y="94582"/>
                  </a:cubicBezTo>
                  <a:cubicBezTo>
                    <a:pt x="58359" y="94582"/>
                    <a:pt x="58621" y="92545"/>
                    <a:pt x="57263" y="92075"/>
                  </a:cubicBezTo>
                  <a:cubicBezTo>
                    <a:pt x="33604" y="83144"/>
                    <a:pt x="19922" y="96148"/>
                    <a:pt x="11722" y="113644"/>
                  </a:cubicBezTo>
                  <a:cubicBezTo>
                    <a:pt x="16005" y="71184"/>
                    <a:pt x="27024" y="28359"/>
                    <a:pt x="62642" y="1306"/>
                  </a:cubicBezTo>
                  <a:cubicBezTo>
                    <a:pt x="63008" y="1008"/>
                    <a:pt x="63061" y="481"/>
                    <a:pt x="62747" y="131"/>
                  </a:cubicBezTo>
                  <a:cubicBezTo>
                    <a:pt x="62538" y="-99"/>
                    <a:pt x="62276" y="-204"/>
                    <a:pt x="61964" y="-157"/>
                  </a:cubicBezTo>
                  <a:cubicBezTo>
                    <a:pt x="8589" y="19689"/>
                    <a:pt x="-11728" y="101893"/>
                    <a:pt x="3105" y="152814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B669FB-B1D1-79DD-5BB9-26C349BA4268}"/>
                </a:ext>
              </a:extLst>
            </p:cNvPr>
            <p:cNvSpPr/>
            <p:nvPr/>
          </p:nvSpPr>
          <p:spPr>
            <a:xfrm>
              <a:off x="9445764" y="3168725"/>
              <a:ext cx="609060" cy="590651"/>
            </a:xfrm>
            <a:custGeom>
              <a:avLst/>
              <a:gdLst>
                <a:gd name="connsiteX0" fmla="*/ 637711 w 639320"/>
                <a:gd name="connsiteY0" fmla="*/ -168 h 619996"/>
                <a:gd name="connsiteX1" fmla="*/ 58000 w 639320"/>
                <a:gd name="connsiteY1" fmla="*/ 614796 h 619996"/>
                <a:gd name="connsiteX2" fmla="*/ 130751 w 639320"/>
                <a:gd name="connsiteY2" fmla="*/ 101726 h 619996"/>
                <a:gd name="connsiteX3" fmla="*/ 637711 w 639320"/>
                <a:gd name="connsiteY3" fmla="*/ -168 h 61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320" h="619996">
                  <a:moveTo>
                    <a:pt x="637711" y="-168"/>
                  </a:moveTo>
                  <a:cubicBezTo>
                    <a:pt x="637711" y="-168"/>
                    <a:pt x="257349" y="684884"/>
                    <a:pt x="58000" y="614796"/>
                  </a:cubicBezTo>
                  <a:cubicBezTo>
                    <a:pt x="-64208" y="571814"/>
                    <a:pt x="22382" y="167531"/>
                    <a:pt x="130751" y="101726"/>
                  </a:cubicBezTo>
                  <a:cubicBezTo>
                    <a:pt x="239121" y="35921"/>
                    <a:pt x="637711" y="-168"/>
                    <a:pt x="637711" y="-168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C18896E-D210-33D6-1FFA-5C8F0F2A381E}"/>
                </a:ext>
              </a:extLst>
            </p:cNvPr>
            <p:cNvSpPr/>
            <p:nvPr/>
          </p:nvSpPr>
          <p:spPr>
            <a:xfrm>
              <a:off x="9445882" y="3393864"/>
              <a:ext cx="469531" cy="365516"/>
            </a:xfrm>
            <a:custGeom>
              <a:avLst/>
              <a:gdLst>
                <a:gd name="connsiteX0" fmla="*/ 433175 w 492859"/>
                <a:gd name="connsiteY0" fmla="*/ 57751 h 383676"/>
                <a:gd name="connsiteX1" fmla="*/ 303968 w 492859"/>
                <a:gd name="connsiteY1" fmla="*/ 166956 h 383676"/>
                <a:gd name="connsiteX2" fmla="*/ 152512 w 492859"/>
                <a:gd name="connsiteY2" fmla="*/ 250936 h 383676"/>
                <a:gd name="connsiteX3" fmla="*/ 44247 w 492859"/>
                <a:gd name="connsiteY3" fmla="*/ 216415 h 383676"/>
                <a:gd name="connsiteX4" fmla="*/ 32704 w 492859"/>
                <a:gd name="connsiteY4" fmla="*/ 74777 h 383676"/>
                <a:gd name="connsiteX5" fmla="*/ 28579 w 492859"/>
                <a:gd name="connsiteY5" fmla="*/ 43180 h 383676"/>
                <a:gd name="connsiteX6" fmla="*/ 58034 w 492859"/>
                <a:gd name="connsiteY6" fmla="*/ 378472 h 383676"/>
                <a:gd name="connsiteX7" fmla="*/ 491250 w 492859"/>
                <a:gd name="connsiteY7" fmla="*/ -168 h 383676"/>
                <a:gd name="connsiteX8" fmla="*/ 433175 w 492859"/>
                <a:gd name="connsiteY8" fmla="*/ 57751 h 38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859" h="383676">
                  <a:moveTo>
                    <a:pt x="433175" y="57751"/>
                  </a:moveTo>
                  <a:cubicBezTo>
                    <a:pt x="392752" y="97151"/>
                    <a:pt x="349561" y="133646"/>
                    <a:pt x="303968" y="166956"/>
                  </a:cubicBezTo>
                  <a:cubicBezTo>
                    <a:pt x="257538" y="200381"/>
                    <a:pt x="207454" y="233649"/>
                    <a:pt x="152512" y="250936"/>
                  </a:cubicBezTo>
                  <a:cubicBezTo>
                    <a:pt x="111566" y="263784"/>
                    <a:pt x="61794" y="263157"/>
                    <a:pt x="44247" y="216415"/>
                  </a:cubicBezTo>
                  <a:cubicBezTo>
                    <a:pt x="27743" y="172388"/>
                    <a:pt x="36413" y="120736"/>
                    <a:pt x="32704" y="74777"/>
                  </a:cubicBezTo>
                  <a:cubicBezTo>
                    <a:pt x="31869" y="64332"/>
                    <a:pt x="30249" y="53887"/>
                    <a:pt x="28579" y="43180"/>
                  </a:cubicBezTo>
                  <a:cubicBezTo>
                    <a:pt x="-13202" y="181893"/>
                    <a:pt x="-18738" y="351315"/>
                    <a:pt x="58034" y="378472"/>
                  </a:cubicBezTo>
                  <a:cubicBezTo>
                    <a:pt x="177684" y="420567"/>
                    <a:pt x="362566" y="190458"/>
                    <a:pt x="491250" y="-168"/>
                  </a:cubicBezTo>
                  <a:cubicBezTo>
                    <a:pt x="472345" y="19537"/>
                    <a:pt x="452969" y="38845"/>
                    <a:pt x="433175" y="57751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EEE74B98-BB86-21EE-C418-7E37994611E3}"/>
                </a:ext>
              </a:extLst>
            </p:cNvPr>
            <p:cNvSpPr/>
            <p:nvPr/>
          </p:nvSpPr>
          <p:spPr>
            <a:xfrm>
              <a:off x="8509885" y="3299977"/>
              <a:ext cx="654886" cy="1730425"/>
            </a:xfrm>
            <a:custGeom>
              <a:avLst/>
              <a:gdLst>
                <a:gd name="connsiteX0" fmla="*/ 368539 w 687422"/>
                <a:gd name="connsiteY0" fmla="*/ 1763512 h 1816397"/>
                <a:gd name="connsiteX1" fmla="*/ 685814 w 687422"/>
                <a:gd name="connsiteY1" fmla="*/ 94989 h 1816397"/>
                <a:gd name="connsiteX2" fmla="*/ 505319 w 687422"/>
                <a:gd name="connsiteY2" fmla="*/ -168 h 1816397"/>
                <a:gd name="connsiteX3" fmla="*/ -1275 w 687422"/>
                <a:gd name="connsiteY3" fmla="*/ 1647151 h 1816397"/>
                <a:gd name="connsiteX4" fmla="*/ 368539 w 687422"/>
                <a:gd name="connsiteY4" fmla="*/ 1763512 h 181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422" h="1816397">
                  <a:moveTo>
                    <a:pt x="368539" y="1763512"/>
                  </a:moveTo>
                  <a:cubicBezTo>
                    <a:pt x="625387" y="1274309"/>
                    <a:pt x="685814" y="94989"/>
                    <a:pt x="685814" y="94989"/>
                  </a:cubicBezTo>
                  <a:lnTo>
                    <a:pt x="505319" y="-168"/>
                  </a:lnTo>
                  <a:cubicBezTo>
                    <a:pt x="505319" y="-168"/>
                    <a:pt x="-16681" y="1088383"/>
                    <a:pt x="-1275" y="1647151"/>
                  </a:cubicBezTo>
                  <a:cubicBezTo>
                    <a:pt x="2538" y="1781373"/>
                    <a:pt x="306129" y="1882378"/>
                    <a:pt x="368539" y="176351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B0DB48A-FA41-7802-F98F-F49EB9449ECD}"/>
                </a:ext>
              </a:extLst>
            </p:cNvPr>
            <p:cNvSpPr/>
            <p:nvPr/>
          </p:nvSpPr>
          <p:spPr>
            <a:xfrm>
              <a:off x="9214972" y="3253557"/>
              <a:ext cx="98283" cy="86344"/>
            </a:xfrm>
            <a:custGeom>
              <a:avLst/>
              <a:gdLst>
                <a:gd name="connsiteX0" fmla="*/ 28525 w 103166"/>
                <a:gd name="connsiteY0" fmla="*/ 13933 h 90634"/>
                <a:gd name="connsiteX1" fmla="*/ -1609 w 103166"/>
                <a:gd name="connsiteY1" fmla="*/ 55088 h 90634"/>
                <a:gd name="connsiteX2" fmla="*/ 21685 w 103166"/>
                <a:gd name="connsiteY2" fmla="*/ 88356 h 90634"/>
                <a:gd name="connsiteX3" fmla="*/ 69733 w 103166"/>
                <a:gd name="connsiteY3" fmla="*/ 74882 h 90634"/>
                <a:gd name="connsiteX4" fmla="*/ 101068 w 103166"/>
                <a:gd name="connsiteY4" fmla="*/ 33101 h 90634"/>
                <a:gd name="connsiteX5" fmla="*/ 77776 w 103166"/>
                <a:gd name="connsiteY5" fmla="*/ -168 h 9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90634">
                  <a:moveTo>
                    <a:pt x="28525" y="13933"/>
                  </a:moveTo>
                  <a:lnTo>
                    <a:pt x="-1609" y="55088"/>
                  </a:lnTo>
                  <a:lnTo>
                    <a:pt x="21685" y="88356"/>
                  </a:lnTo>
                  <a:cubicBezTo>
                    <a:pt x="25131" y="93213"/>
                    <a:pt x="47798" y="90079"/>
                    <a:pt x="69733" y="74882"/>
                  </a:cubicBezTo>
                  <a:cubicBezTo>
                    <a:pt x="91667" y="59684"/>
                    <a:pt x="104253" y="38323"/>
                    <a:pt x="101068" y="33101"/>
                  </a:cubicBezTo>
                  <a:lnTo>
                    <a:pt x="77776" y="-168"/>
                  </a:lnTo>
                  <a:close/>
                </a:path>
              </a:pathLst>
            </a:custGeom>
            <a:solidFill>
              <a:srgbClr val="3E426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73E14F2-EA74-5FBD-A48B-CB45E1591C8D}"/>
                </a:ext>
              </a:extLst>
            </p:cNvPr>
            <p:cNvSpPr/>
            <p:nvPr/>
          </p:nvSpPr>
          <p:spPr>
            <a:xfrm>
              <a:off x="8822461" y="2684815"/>
              <a:ext cx="468397" cy="623116"/>
            </a:xfrm>
            <a:custGeom>
              <a:avLst/>
              <a:gdLst>
                <a:gd name="connsiteX0" fmla="*/ 77565 w 491668"/>
                <a:gd name="connsiteY0" fmla="*/ -168 h 654074"/>
                <a:gd name="connsiteX1" fmla="*/ 489578 w 491668"/>
                <a:gd name="connsiteY1" fmla="*/ 597300 h 654074"/>
                <a:gd name="connsiteX2" fmla="*/ 456205 w 491668"/>
                <a:gd name="connsiteY2" fmla="*/ 633858 h 654074"/>
                <a:gd name="connsiteX3" fmla="*/ 410403 w 491668"/>
                <a:gd name="connsiteY3" fmla="*/ 652451 h 654074"/>
                <a:gd name="connsiteX4" fmla="*/ 410143 w 491668"/>
                <a:gd name="connsiteY4" fmla="*/ 652085 h 654074"/>
                <a:gd name="connsiteX5" fmla="*/ -1609 w 491668"/>
                <a:gd name="connsiteY5" fmla="*/ 55244 h 65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668" h="654074">
                  <a:moveTo>
                    <a:pt x="77565" y="-168"/>
                  </a:moveTo>
                  <a:lnTo>
                    <a:pt x="489578" y="597300"/>
                  </a:lnTo>
                  <a:cubicBezTo>
                    <a:pt x="492973" y="602157"/>
                    <a:pt x="478037" y="618191"/>
                    <a:pt x="456205" y="633858"/>
                  </a:cubicBezTo>
                  <a:cubicBezTo>
                    <a:pt x="434375" y="649526"/>
                    <a:pt x="413798" y="657360"/>
                    <a:pt x="410403" y="652451"/>
                  </a:cubicBezTo>
                  <a:lnTo>
                    <a:pt x="410143" y="652085"/>
                  </a:lnTo>
                  <a:lnTo>
                    <a:pt x="-1609" y="55244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2F5E55B-E866-6B08-296A-539EBDCBBAB7}"/>
                </a:ext>
              </a:extLst>
            </p:cNvPr>
            <p:cNvSpPr/>
            <p:nvPr/>
          </p:nvSpPr>
          <p:spPr>
            <a:xfrm>
              <a:off x="8847189" y="2701732"/>
              <a:ext cx="424255" cy="595409"/>
            </a:xfrm>
            <a:custGeom>
              <a:avLst/>
              <a:gdLst>
                <a:gd name="connsiteX0" fmla="*/ 25914 w 445333"/>
                <a:gd name="connsiteY0" fmla="*/ -168 h 624990"/>
                <a:gd name="connsiteX1" fmla="*/ 443724 w 445333"/>
                <a:gd name="connsiteY1" fmla="*/ 605656 h 624990"/>
                <a:gd name="connsiteX2" fmla="*/ 430406 w 445333"/>
                <a:gd name="connsiteY2" fmla="*/ 615788 h 624990"/>
                <a:gd name="connsiteX3" fmla="*/ 416200 w 445333"/>
                <a:gd name="connsiteY3" fmla="*/ 624823 h 624990"/>
                <a:gd name="connsiteX4" fmla="*/ -1609 w 445333"/>
                <a:gd name="connsiteY4" fmla="*/ 19313 h 62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333" h="624990">
                  <a:moveTo>
                    <a:pt x="25914" y="-168"/>
                  </a:moveTo>
                  <a:lnTo>
                    <a:pt x="443724" y="605656"/>
                  </a:lnTo>
                  <a:cubicBezTo>
                    <a:pt x="439702" y="608999"/>
                    <a:pt x="435211" y="612446"/>
                    <a:pt x="430406" y="615788"/>
                  </a:cubicBezTo>
                  <a:cubicBezTo>
                    <a:pt x="425601" y="619131"/>
                    <a:pt x="420745" y="622212"/>
                    <a:pt x="416200" y="624823"/>
                  </a:cubicBezTo>
                  <a:lnTo>
                    <a:pt x="-1609" y="19313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4F89672-6A1D-1CD9-BDC6-643CE8C10FB9}"/>
                </a:ext>
              </a:extLst>
            </p:cNvPr>
            <p:cNvSpPr/>
            <p:nvPr/>
          </p:nvSpPr>
          <p:spPr>
            <a:xfrm>
              <a:off x="8822006" y="2734271"/>
              <a:ext cx="455" cy="2935"/>
            </a:xfrm>
            <a:custGeom>
              <a:avLst/>
              <a:gdLst>
                <a:gd name="connsiteX0" fmla="*/ -1131 w 478"/>
                <a:gd name="connsiteY0" fmla="*/ 2914 h 3081"/>
                <a:gd name="connsiteX1" fmla="*/ -1393 w 478"/>
                <a:gd name="connsiteY1" fmla="*/ -168 h 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" h="3081">
                  <a:moveTo>
                    <a:pt x="-1131" y="2914"/>
                  </a:moveTo>
                  <a:cubicBezTo>
                    <a:pt x="-1654" y="1974"/>
                    <a:pt x="-1759" y="851"/>
                    <a:pt x="-1393" y="-168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475D7D5-911E-A36E-4E6F-3EB68DE6F356}"/>
                </a:ext>
              </a:extLst>
            </p:cNvPr>
            <p:cNvSpPr/>
            <p:nvPr/>
          </p:nvSpPr>
          <p:spPr>
            <a:xfrm>
              <a:off x="8895201" y="2683521"/>
              <a:ext cx="2687" cy="1294"/>
            </a:xfrm>
            <a:custGeom>
              <a:avLst/>
              <a:gdLst>
                <a:gd name="connsiteX0" fmla="*/ -1609 w 2820"/>
                <a:gd name="connsiteY0" fmla="*/ -167 h 1358"/>
                <a:gd name="connsiteX1" fmla="*/ 1211 w 2820"/>
                <a:gd name="connsiteY1" fmla="*/ 1191 h 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0" h="1358">
                  <a:moveTo>
                    <a:pt x="-1609" y="-167"/>
                  </a:moveTo>
                  <a:cubicBezTo>
                    <a:pt x="-512" y="-183"/>
                    <a:pt x="533" y="318"/>
                    <a:pt x="1211" y="1191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47F9EE2F-709B-0EB3-76E2-C86A2C51D3FF}"/>
                </a:ext>
              </a:extLst>
            </p:cNvPr>
            <p:cNvSpPr/>
            <p:nvPr/>
          </p:nvSpPr>
          <p:spPr>
            <a:xfrm>
              <a:off x="8814799" y="2645659"/>
              <a:ext cx="83547" cy="93102"/>
            </a:xfrm>
            <a:custGeom>
              <a:avLst/>
              <a:gdLst>
                <a:gd name="connsiteX0" fmla="*/ -1609 w 87698"/>
                <a:gd name="connsiteY0" fmla="*/ -168 h 97728"/>
                <a:gd name="connsiteX1" fmla="*/ 82788 w 87698"/>
                <a:gd name="connsiteY1" fmla="*/ 39576 h 97728"/>
                <a:gd name="connsiteX2" fmla="*/ 85608 w 87698"/>
                <a:gd name="connsiteY2" fmla="*/ 40934 h 97728"/>
                <a:gd name="connsiteX3" fmla="*/ 52236 w 87698"/>
                <a:gd name="connsiteY3" fmla="*/ 77493 h 97728"/>
                <a:gd name="connsiteX4" fmla="*/ 6434 w 87698"/>
                <a:gd name="connsiteY4" fmla="*/ 96085 h 97728"/>
                <a:gd name="connsiteX5" fmla="*/ 6172 w 87698"/>
                <a:gd name="connsiteY5" fmla="*/ 93004 h 9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98" h="97728">
                  <a:moveTo>
                    <a:pt x="-1609" y="-168"/>
                  </a:moveTo>
                  <a:lnTo>
                    <a:pt x="82788" y="39576"/>
                  </a:lnTo>
                  <a:lnTo>
                    <a:pt x="85608" y="40934"/>
                  </a:lnTo>
                  <a:cubicBezTo>
                    <a:pt x="89004" y="45844"/>
                    <a:pt x="74066" y="61825"/>
                    <a:pt x="52236" y="77493"/>
                  </a:cubicBezTo>
                  <a:cubicBezTo>
                    <a:pt x="30406" y="93160"/>
                    <a:pt x="9828" y="101047"/>
                    <a:pt x="6434" y="96085"/>
                  </a:cubicBezTo>
                  <a:lnTo>
                    <a:pt x="6172" y="93004"/>
                  </a:ln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FCE8049-4B40-0F66-4CAA-61A41E7EDC30}"/>
                </a:ext>
              </a:extLst>
            </p:cNvPr>
            <p:cNvSpPr/>
            <p:nvPr/>
          </p:nvSpPr>
          <p:spPr>
            <a:xfrm>
              <a:off x="8813854" y="2644415"/>
              <a:ext cx="28814" cy="32314"/>
            </a:xfrm>
            <a:custGeom>
              <a:avLst/>
              <a:gdLst>
                <a:gd name="connsiteX0" fmla="*/ 27898 w 30246"/>
                <a:gd name="connsiteY0" fmla="*/ 13672 h 33919"/>
                <a:gd name="connsiteX1" fmla="*/ -1609 w 30246"/>
                <a:gd name="connsiteY1" fmla="*/ -168 h 33919"/>
                <a:gd name="connsiteX2" fmla="*/ 1159 w 30246"/>
                <a:gd name="connsiteY2" fmla="*/ 32265 h 33919"/>
                <a:gd name="connsiteX3" fmla="*/ 1159 w 30246"/>
                <a:gd name="connsiteY3" fmla="*/ 33257 h 33919"/>
                <a:gd name="connsiteX4" fmla="*/ 16827 w 30246"/>
                <a:gd name="connsiteY4" fmla="*/ 26781 h 33919"/>
                <a:gd name="connsiteX5" fmla="*/ 28473 w 30246"/>
                <a:gd name="connsiteY5" fmla="*/ 14090 h 33919"/>
                <a:gd name="connsiteX6" fmla="*/ 27898 w 30246"/>
                <a:gd name="connsiteY6" fmla="*/ 13672 h 3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6" h="33919">
                  <a:moveTo>
                    <a:pt x="27898" y="13672"/>
                  </a:moveTo>
                  <a:lnTo>
                    <a:pt x="-1609" y="-168"/>
                  </a:lnTo>
                  <a:lnTo>
                    <a:pt x="1159" y="32265"/>
                  </a:lnTo>
                  <a:cubicBezTo>
                    <a:pt x="1002" y="32583"/>
                    <a:pt x="1002" y="32938"/>
                    <a:pt x="1159" y="33257"/>
                  </a:cubicBezTo>
                  <a:cubicBezTo>
                    <a:pt x="2360" y="34980"/>
                    <a:pt x="9514" y="32056"/>
                    <a:pt x="16827" y="26781"/>
                  </a:cubicBezTo>
                  <a:cubicBezTo>
                    <a:pt x="24138" y="21506"/>
                    <a:pt x="29674" y="15813"/>
                    <a:pt x="28473" y="14090"/>
                  </a:cubicBezTo>
                  <a:cubicBezTo>
                    <a:pt x="28316" y="13897"/>
                    <a:pt x="28107" y="13750"/>
                    <a:pt x="27898" y="13672"/>
                  </a:cubicBezTo>
                  <a:close/>
                </a:path>
              </a:pathLst>
            </a:custGeom>
            <a:solidFill>
              <a:srgbClr val="3E426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9C5CCDBC-791E-66A3-186F-D08AFC0DC87F}"/>
                </a:ext>
              </a:extLst>
            </p:cNvPr>
            <p:cNvSpPr/>
            <p:nvPr/>
          </p:nvSpPr>
          <p:spPr>
            <a:xfrm>
              <a:off x="8902267" y="2568255"/>
              <a:ext cx="139312" cy="492105"/>
            </a:xfrm>
            <a:custGeom>
              <a:avLst/>
              <a:gdLst>
                <a:gd name="connsiteX0" fmla="*/ 11552 w 146233"/>
                <a:gd name="connsiteY0" fmla="*/ 120668 h 516554"/>
                <a:gd name="connsiteX1" fmla="*/ 19333 w 146233"/>
                <a:gd name="connsiteY1" fmla="*/ 315681 h 516554"/>
                <a:gd name="connsiteX2" fmla="*/ 33173 w 146233"/>
                <a:gd name="connsiteY2" fmla="*/ 516387 h 516554"/>
                <a:gd name="connsiteX3" fmla="*/ 144624 w 146233"/>
                <a:gd name="connsiteY3" fmla="*/ 455647 h 516554"/>
                <a:gd name="connsiteX4" fmla="*/ 119660 w 146233"/>
                <a:gd name="connsiteY4" fmla="*/ 362998 h 516554"/>
                <a:gd name="connsiteX5" fmla="*/ 76887 w 146233"/>
                <a:gd name="connsiteY5" fmla="*/ 400758 h 516554"/>
                <a:gd name="connsiteX6" fmla="*/ 75529 w 146233"/>
                <a:gd name="connsiteY6" fmla="*/ 349889 h 516554"/>
                <a:gd name="connsiteX7" fmla="*/ 95375 w 146233"/>
                <a:gd name="connsiteY7" fmla="*/ 258964 h 516554"/>
                <a:gd name="connsiteX8" fmla="*/ 97202 w 146233"/>
                <a:gd name="connsiteY8" fmla="*/ 171485 h 516554"/>
                <a:gd name="connsiteX9" fmla="*/ 67695 w 146233"/>
                <a:gd name="connsiteY9" fmla="*/ 47761 h 516554"/>
                <a:gd name="connsiteX10" fmla="*/ -1609 w 146233"/>
                <a:gd name="connsiteY10" fmla="*/ 1593 h 516554"/>
                <a:gd name="connsiteX11" fmla="*/ 11552 w 146233"/>
                <a:gd name="connsiteY11" fmla="*/ 120668 h 51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233" h="516554">
                  <a:moveTo>
                    <a:pt x="11552" y="120668"/>
                  </a:moveTo>
                  <a:cubicBezTo>
                    <a:pt x="23094" y="178117"/>
                    <a:pt x="6694" y="253689"/>
                    <a:pt x="19333" y="315681"/>
                  </a:cubicBezTo>
                  <a:cubicBezTo>
                    <a:pt x="31972" y="377674"/>
                    <a:pt x="33173" y="516387"/>
                    <a:pt x="33173" y="516387"/>
                  </a:cubicBezTo>
                  <a:lnTo>
                    <a:pt x="144624" y="455647"/>
                  </a:lnTo>
                  <a:cubicBezTo>
                    <a:pt x="144624" y="455647"/>
                    <a:pt x="130576" y="407234"/>
                    <a:pt x="119660" y="362998"/>
                  </a:cubicBezTo>
                  <a:lnTo>
                    <a:pt x="76887" y="400758"/>
                  </a:lnTo>
                  <a:cubicBezTo>
                    <a:pt x="76887" y="400758"/>
                    <a:pt x="68269" y="372242"/>
                    <a:pt x="75529" y="349889"/>
                  </a:cubicBezTo>
                  <a:cubicBezTo>
                    <a:pt x="83832" y="319974"/>
                    <a:pt x="90465" y="289620"/>
                    <a:pt x="95375" y="258964"/>
                  </a:cubicBezTo>
                  <a:cubicBezTo>
                    <a:pt x="98769" y="238595"/>
                    <a:pt x="97255" y="173208"/>
                    <a:pt x="97202" y="171485"/>
                  </a:cubicBezTo>
                  <a:cubicBezTo>
                    <a:pt x="87749" y="124220"/>
                    <a:pt x="74588" y="81499"/>
                    <a:pt x="67695" y="47761"/>
                  </a:cubicBezTo>
                  <a:cubicBezTo>
                    <a:pt x="55055" y="-14023"/>
                    <a:pt x="-1609" y="1593"/>
                    <a:pt x="-1609" y="1593"/>
                  </a:cubicBezTo>
                  <a:cubicBezTo>
                    <a:pt x="-147" y="41556"/>
                    <a:pt x="4239" y="81353"/>
                    <a:pt x="11552" y="120668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40E32E0-93F3-B5F6-2A19-69A0B267B685}"/>
                </a:ext>
              </a:extLst>
            </p:cNvPr>
            <p:cNvSpPr/>
            <p:nvPr/>
          </p:nvSpPr>
          <p:spPr>
            <a:xfrm>
              <a:off x="8972984" y="2731784"/>
              <a:ext cx="44813" cy="218421"/>
            </a:xfrm>
            <a:custGeom>
              <a:avLst/>
              <a:gdLst>
                <a:gd name="connsiteX0" fmla="*/ 1299 w 47039"/>
                <a:gd name="connsiteY0" fmla="*/ 178237 h 229273"/>
                <a:gd name="connsiteX1" fmla="*/ 2657 w 47039"/>
                <a:gd name="connsiteY1" fmla="*/ 229105 h 229273"/>
                <a:gd name="connsiteX2" fmla="*/ 45430 w 47039"/>
                <a:gd name="connsiteY2" fmla="*/ 191346 h 229273"/>
                <a:gd name="connsiteX3" fmla="*/ 32948 w 47039"/>
                <a:gd name="connsiteY3" fmla="*/ 124131 h 229273"/>
                <a:gd name="connsiteX4" fmla="*/ 22973 w 47039"/>
                <a:gd name="connsiteY4" fmla="*/ -168 h 229273"/>
                <a:gd name="connsiteX5" fmla="*/ 21146 w 47039"/>
                <a:gd name="connsiteY5" fmla="*/ 87311 h 229273"/>
                <a:gd name="connsiteX6" fmla="*/ 1299 w 47039"/>
                <a:gd name="connsiteY6" fmla="*/ 178237 h 2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39" h="229273">
                  <a:moveTo>
                    <a:pt x="1299" y="178237"/>
                  </a:moveTo>
                  <a:cubicBezTo>
                    <a:pt x="-5961" y="200590"/>
                    <a:pt x="2657" y="229105"/>
                    <a:pt x="2657" y="229105"/>
                  </a:cubicBezTo>
                  <a:lnTo>
                    <a:pt x="45430" y="191346"/>
                  </a:lnTo>
                  <a:cubicBezTo>
                    <a:pt x="38119" y="161733"/>
                    <a:pt x="32269" y="133897"/>
                    <a:pt x="32948" y="124131"/>
                  </a:cubicBezTo>
                  <a:cubicBezTo>
                    <a:pt x="35194" y="82438"/>
                    <a:pt x="31851" y="40631"/>
                    <a:pt x="22973" y="-168"/>
                  </a:cubicBezTo>
                  <a:cubicBezTo>
                    <a:pt x="22973" y="1556"/>
                    <a:pt x="24540" y="66943"/>
                    <a:pt x="21146" y="87311"/>
                  </a:cubicBezTo>
                  <a:cubicBezTo>
                    <a:pt x="16235" y="117968"/>
                    <a:pt x="9603" y="148322"/>
                    <a:pt x="1299" y="178237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704A4A9D-4447-7C2D-6CEE-941AFA03AF58}"/>
                </a:ext>
              </a:extLst>
            </p:cNvPr>
            <p:cNvSpPr/>
            <p:nvPr/>
          </p:nvSpPr>
          <p:spPr>
            <a:xfrm>
              <a:off x="8967749" y="2839443"/>
              <a:ext cx="182930" cy="166237"/>
            </a:xfrm>
            <a:custGeom>
              <a:avLst/>
              <a:gdLst>
                <a:gd name="connsiteX0" fmla="*/ -1405 w 192018"/>
                <a:gd name="connsiteY0" fmla="*/ 174329 h 174496"/>
                <a:gd name="connsiteX1" fmla="*/ 28991 w 192018"/>
                <a:gd name="connsiteY1" fmla="*/ 84656 h 174496"/>
                <a:gd name="connsiteX2" fmla="*/ 166711 w 192018"/>
                <a:gd name="connsiteY2" fmla="*/ 1095 h 174496"/>
                <a:gd name="connsiteX3" fmla="*/ 190108 w 192018"/>
                <a:gd name="connsiteY3" fmla="*/ 53843 h 17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018" h="174496">
                  <a:moveTo>
                    <a:pt x="-1405" y="174329"/>
                  </a:moveTo>
                  <a:cubicBezTo>
                    <a:pt x="-1405" y="174329"/>
                    <a:pt x="-6053" y="120066"/>
                    <a:pt x="28991" y="84656"/>
                  </a:cubicBezTo>
                  <a:cubicBezTo>
                    <a:pt x="68839" y="44494"/>
                    <a:pt x="152401" y="-9090"/>
                    <a:pt x="166711" y="1095"/>
                  </a:cubicBezTo>
                  <a:cubicBezTo>
                    <a:pt x="183320" y="13300"/>
                    <a:pt x="192198" y="33360"/>
                    <a:pt x="190108" y="53843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748C8F7-5E4D-13A5-94E8-730752BCBA09}"/>
                </a:ext>
              </a:extLst>
            </p:cNvPr>
            <p:cNvSpPr/>
            <p:nvPr/>
          </p:nvSpPr>
          <p:spPr>
            <a:xfrm>
              <a:off x="8935740" y="2871604"/>
              <a:ext cx="308244" cy="618501"/>
            </a:xfrm>
            <a:custGeom>
              <a:avLst/>
              <a:gdLst>
                <a:gd name="connsiteX0" fmla="*/ 314215 w 323558"/>
                <a:gd name="connsiteY0" fmla="*/ 82652 h 649230"/>
                <a:gd name="connsiteX1" fmla="*/ 307687 w 323558"/>
                <a:gd name="connsiteY1" fmla="*/ 301166 h 649230"/>
                <a:gd name="connsiteX2" fmla="*/ 283819 w 323558"/>
                <a:gd name="connsiteY2" fmla="*/ 283514 h 649230"/>
                <a:gd name="connsiteX3" fmla="*/ 283819 w 323558"/>
                <a:gd name="connsiteY3" fmla="*/ 283514 h 649230"/>
                <a:gd name="connsiteX4" fmla="*/ 240054 w 323558"/>
                <a:gd name="connsiteY4" fmla="*/ 262258 h 649230"/>
                <a:gd name="connsiteX5" fmla="*/ 263138 w 323558"/>
                <a:gd name="connsiteY5" fmla="*/ 470901 h 649230"/>
                <a:gd name="connsiteX6" fmla="*/ 231541 w 323558"/>
                <a:gd name="connsiteY6" fmla="*/ 597498 h 649230"/>
                <a:gd name="connsiteX7" fmla="*/ 37730 w 323558"/>
                <a:gd name="connsiteY7" fmla="*/ 634787 h 649230"/>
                <a:gd name="connsiteX8" fmla="*/ 14750 w 323558"/>
                <a:gd name="connsiteY8" fmla="*/ 340074 h 649230"/>
                <a:gd name="connsiteX9" fmla="*/ 2111 w 323558"/>
                <a:gd name="connsiteY9" fmla="*/ 146002 h 649230"/>
                <a:gd name="connsiteX10" fmla="*/ 165475 w 323558"/>
                <a:gd name="connsiteY10" fmla="*/ 24054 h 649230"/>
                <a:gd name="connsiteX11" fmla="*/ 250500 w 323558"/>
                <a:gd name="connsiteY11" fmla="*/ 18831 h 649230"/>
                <a:gd name="connsiteX12" fmla="*/ 255722 w 323558"/>
                <a:gd name="connsiteY12" fmla="*/ 58001 h 649230"/>
                <a:gd name="connsiteX13" fmla="*/ 314215 w 323558"/>
                <a:gd name="connsiteY13" fmla="*/ 82652 h 6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558" h="649230">
                  <a:moveTo>
                    <a:pt x="314215" y="82652"/>
                  </a:moveTo>
                  <a:cubicBezTo>
                    <a:pt x="323250" y="116076"/>
                    <a:pt x="327950" y="279962"/>
                    <a:pt x="307687" y="301166"/>
                  </a:cubicBezTo>
                  <a:cubicBezTo>
                    <a:pt x="301994" y="307433"/>
                    <a:pt x="293534" y="295944"/>
                    <a:pt x="283819" y="283514"/>
                  </a:cubicBezTo>
                  <a:lnTo>
                    <a:pt x="283819" y="283514"/>
                  </a:lnTo>
                  <a:cubicBezTo>
                    <a:pt x="270294" y="265443"/>
                    <a:pt x="254260" y="244292"/>
                    <a:pt x="240054" y="262258"/>
                  </a:cubicBezTo>
                  <a:cubicBezTo>
                    <a:pt x="260579" y="329781"/>
                    <a:pt x="268413" y="400526"/>
                    <a:pt x="263138" y="470901"/>
                  </a:cubicBezTo>
                  <a:cubicBezTo>
                    <a:pt x="261780" y="491792"/>
                    <a:pt x="244911" y="559686"/>
                    <a:pt x="231541" y="597498"/>
                  </a:cubicBezTo>
                  <a:cubicBezTo>
                    <a:pt x="231541" y="597498"/>
                    <a:pt x="50107" y="681843"/>
                    <a:pt x="37730" y="634787"/>
                  </a:cubicBezTo>
                  <a:cubicBezTo>
                    <a:pt x="25352" y="587731"/>
                    <a:pt x="29582" y="398307"/>
                    <a:pt x="14750" y="340074"/>
                  </a:cubicBezTo>
                  <a:cubicBezTo>
                    <a:pt x="3940" y="297145"/>
                    <a:pt x="-7759" y="211233"/>
                    <a:pt x="2111" y="146002"/>
                  </a:cubicBezTo>
                  <a:cubicBezTo>
                    <a:pt x="4514" y="131640"/>
                    <a:pt x="143122" y="40139"/>
                    <a:pt x="165475" y="24054"/>
                  </a:cubicBezTo>
                  <a:cubicBezTo>
                    <a:pt x="187828" y="7968"/>
                    <a:pt x="240628" y="-18511"/>
                    <a:pt x="250500" y="18831"/>
                  </a:cubicBezTo>
                  <a:cubicBezTo>
                    <a:pt x="253737" y="31648"/>
                    <a:pt x="255461" y="44788"/>
                    <a:pt x="255722" y="58001"/>
                  </a:cubicBezTo>
                  <a:cubicBezTo>
                    <a:pt x="255722" y="58001"/>
                    <a:pt x="306172" y="53353"/>
                    <a:pt x="314215" y="8265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BC78010-0F4F-49AC-E237-B1A81D152941}"/>
                </a:ext>
              </a:extLst>
            </p:cNvPr>
            <p:cNvSpPr/>
            <p:nvPr/>
          </p:nvSpPr>
          <p:spPr>
            <a:xfrm>
              <a:off x="9144919" y="2991302"/>
              <a:ext cx="62589" cy="150307"/>
            </a:xfrm>
            <a:custGeom>
              <a:avLst/>
              <a:gdLst>
                <a:gd name="connsiteX0" fmla="*/ 54116 w 65699"/>
                <a:gd name="connsiteY0" fmla="*/ -168 h 157775"/>
                <a:gd name="connsiteX1" fmla="*/ 51400 w 65699"/>
                <a:gd name="connsiteY1" fmla="*/ 44433 h 157775"/>
                <a:gd name="connsiteX2" fmla="*/ 64090 w 65699"/>
                <a:gd name="connsiteY2" fmla="*/ 157607 h 157775"/>
                <a:gd name="connsiteX3" fmla="*/ 20325 w 65699"/>
                <a:gd name="connsiteY3" fmla="*/ 136352 h 157775"/>
                <a:gd name="connsiteX4" fmla="*/ -1609 w 65699"/>
                <a:gd name="connsiteY4" fmla="*/ 78328 h 157775"/>
                <a:gd name="connsiteX5" fmla="*/ 23460 w 65699"/>
                <a:gd name="connsiteY5" fmla="*/ 43754 h 157775"/>
                <a:gd name="connsiteX6" fmla="*/ 54116 w 65699"/>
                <a:gd name="connsiteY6" fmla="*/ -168 h 15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9" h="157775">
                  <a:moveTo>
                    <a:pt x="54116" y="-168"/>
                  </a:moveTo>
                  <a:cubicBezTo>
                    <a:pt x="54116" y="-168"/>
                    <a:pt x="51400" y="33779"/>
                    <a:pt x="51400" y="44433"/>
                  </a:cubicBezTo>
                  <a:cubicBezTo>
                    <a:pt x="51400" y="55088"/>
                    <a:pt x="63412" y="151341"/>
                    <a:pt x="64090" y="157607"/>
                  </a:cubicBezTo>
                  <a:cubicBezTo>
                    <a:pt x="50565" y="139537"/>
                    <a:pt x="34531" y="118386"/>
                    <a:pt x="20325" y="136352"/>
                  </a:cubicBezTo>
                  <a:lnTo>
                    <a:pt x="-1609" y="78328"/>
                  </a:lnTo>
                  <a:cubicBezTo>
                    <a:pt x="-1609" y="78328"/>
                    <a:pt x="17348" y="59318"/>
                    <a:pt x="23460" y="43754"/>
                  </a:cubicBezTo>
                  <a:cubicBezTo>
                    <a:pt x="37194" y="8084"/>
                    <a:pt x="54116" y="-168"/>
                    <a:pt x="54116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02D400E-4204-F31A-BC9A-273B11B5CC32}"/>
                </a:ext>
              </a:extLst>
            </p:cNvPr>
            <p:cNvSpPr/>
            <p:nvPr/>
          </p:nvSpPr>
          <p:spPr>
            <a:xfrm>
              <a:off x="9016824" y="2900899"/>
              <a:ext cx="168543" cy="157522"/>
            </a:xfrm>
            <a:custGeom>
              <a:avLst/>
              <a:gdLst>
                <a:gd name="connsiteX0" fmla="*/ 175309 w 176917"/>
                <a:gd name="connsiteY0" fmla="*/ 26624 h 165348"/>
                <a:gd name="connsiteX1" fmla="*/ 72632 w 176917"/>
                <a:gd name="connsiteY1" fmla="*/ 98487 h 165348"/>
                <a:gd name="connsiteX2" fmla="*/ -1424 w 176917"/>
                <a:gd name="connsiteY2" fmla="*/ 165180 h 165348"/>
                <a:gd name="connsiteX3" fmla="*/ 21189 w 176917"/>
                <a:gd name="connsiteY3" fmla="*/ 120161 h 165348"/>
                <a:gd name="connsiteX4" fmla="*/ 122509 w 176917"/>
                <a:gd name="connsiteY4" fmla="*/ 43180 h 165348"/>
                <a:gd name="connsiteX5" fmla="*/ 168259 w 176917"/>
                <a:gd name="connsiteY5" fmla="*/ -168 h 16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917" h="165348">
                  <a:moveTo>
                    <a:pt x="175309" y="26624"/>
                  </a:moveTo>
                  <a:cubicBezTo>
                    <a:pt x="175309" y="26624"/>
                    <a:pt x="90912" y="84543"/>
                    <a:pt x="72632" y="98487"/>
                  </a:cubicBezTo>
                  <a:cubicBezTo>
                    <a:pt x="54353" y="112432"/>
                    <a:pt x="-1424" y="165180"/>
                    <a:pt x="-1424" y="165180"/>
                  </a:cubicBezTo>
                  <a:cubicBezTo>
                    <a:pt x="-1424" y="165180"/>
                    <a:pt x="-5185" y="142410"/>
                    <a:pt x="21189" y="120161"/>
                  </a:cubicBezTo>
                  <a:cubicBezTo>
                    <a:pt x="53621" y="92758"/>
                    <a:pt x="87413" y="67063"/>
                    <a:pt x="122509" y="43180"/>
                  </a:cubicBezTo>
                  <a:cubicBezTo>
                    <a:pt x="140736" y="31377"/>
                    <a:pt x="168259" y="-168"/>
                    <a:pt x="168259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AA13E12-812C-2AE5-901F-0A7070DEF846}"/>
                </a:ext>
              </a:extLst>
            </p:cNvPr>
            <p:cNvSpPr/>
            <p:nvPr/>
          </p:nvSpPr>
          <p:spPr>
            <a:xfrm>
              <a:off x="8978859" y="2854527"/>
              <a:ext cx="169293" cy="137868"/>
            </a:xfrm>
            <a:custGeom>
              <a:avLst/>
              <a:gdLst>
                <a:gd name="connsiteX0" fmla="*/ 176095 w 177704"/>
                <a:gd name="connsiteY0" fmla="*/ 17015 h 144718"/>
                <a:gd name="connsiteX1" fmla="*/ 120161 w 177704"/>
                <a:gd name="connsiteY1" fmla="*/ 41979 h 144718"/>
                <a:gd name="connsiteX2" fmla="*/ -742 w 177704"/>
                <a:gd name="connsiteY2" fmla="*/ 144551 h 144718"/>
                <a:gd name="connsiteX3" fmla="*/ 11269 w 177704"/>
                <a:gd name="connsiteY3" fmla="*/ 111022 h 144718"/>
                <a:gd name="connsiteX4" fmla="*/ 87834 w 177704"/>
                <a:gd name="connsiteY4" fmla="*/ 46836 h 144718"/>
                <a:gd name="connsiteX5" fmla="*/ 168209 w 177704"/>
                <a:gd name="connsiteY5" fmla="*/ -168 h 14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04" h="144718">
                  <a:moveTo>
                    <a:pt x="176095" y="17015"/>
                  </a:moveTo>
                  <a:cubicBezTo>
                    <a:pt x="176095" y="17015"/>
                    <a:pt x="141365" y="27460"/>
                    <a:pt x="120161" y="41979"/>
                  </a:cubicBezTo>
                  <a:cubicBezTo>
                    <a:pt x="98957" y="56498"/>
                    <a:pt x="2130" y="138336"/>
                    <a:pt x="-742" y="144551"/>
                  </a:cubicBezTo>
                  <a:cubicBezTo>
                    <a:pt x="-2466" y="136978"/>
                    <a:pt x="-2988" y="125645"/>
                    <a:pt x="11269" y="111022"/>
                  </a:cubicBezTo>
                  <a:cubicBezTo>
                    <a:pt x="25527" y="96399"/>
                    <a:pt x="74202" y="60415"/>
                    <a:pt x="87834" y="46836"/>
                  </a:cubicBezTo>
                  <a:cubicBezTo>
                    <a:pt x="101464" y="33257"/>
                    <a:pt x="168209" y="-168"/>
                    <a:pt x="168209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F16AD3C4-5823-961C-88FA-27D2138B5778}"/>
                </a:ext>
              </a:extLst>
            </p:cNvPr>
            <p:cNvSpPr/>
            <p:nvPr/>
          </p:nvSpPr>
          <p:spPr>
            <a:xfrm>
              <a:off x="8902068" y="2570132"/>
              <a:ext cx="22538" cy="78114"/>
            </a:xfrm>
            <a:custGeom>
              <a:avLst/>
              <a:gdLst>
                <a:gd name="connsiteX0" fmla="*/ -1609 w 23658"/>
                <a:gd name="connsiteY0" fmla="*/ -168 h 81995"/>
                <a:gd name="connsiteX1" fmla="*/ 19281 w 23658"/>
                <a:gd name="connsiteY1" fmla="*/ 43076 h 81995"/>
                <a:gd name="connsiteX2" fmla="*/ 22049 w 23658"/>
                <a:gd name="connsiteY2" fmla="*/ 77493 h 81995"/>
                <a:gd name="connsiteX3" fmla="*/ 5597 w 23658"/>
                <a:gd name="connsiteY3" fmla="*/ 81827 h 81995"/>
                <a:gd name="connsiteX4" fmla="*/ -879 w 23658"/>
                <a:gd name="connsiteY4" fmla="*/ 36182 h 81995"/>
                <a:gd name="connsiteX5" fmla="*/ -1609 w 23658"/>
                <a:gd name="connsiteY5" fmla="*/ -168 h 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58" h="81995">
                  <a:moveTo>
                    <a:pt x="-1609" y="-168"/>
                  </a:moveTo>
                  <a:cubicBezTo>
                    <a:pt x="-1609" y="-168"/>
                    <a:pt x="16565" y="8659"/>
                    <a:pt x="19281" y="43076"/>
                  </a:cubicBezTo>
                  <a:lnTo>
                    <a:pt x="22049" y="77493"/>
                  </a:lnTo>
                  <a:lnTo>
                    <a:pt x="5597" y="81827"/>
                  </a:lnTo>
                  <a:cubicBezTo>
                    <a:pt x="2412" y="66776"/>
                    <a:pt x="271" y="51526"/>
                    <a:pt x="-879" y="36182"/>
                  </a:cubicBezTo>
                  <a:cubicBezTo>
                    <a:pt x="-1191" y="23595"/>
                    <a:pt x="-1609" y="-168"/>
                    <a:pt x="-1609" y="-16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59FDF8D-3798-761B-7980-CE42AE02F800}"/>
                </a:ext>
              </a:extLst>
            </p:cNvPr>
            <p:cNvSpPr/>
            <p:nvPr/>
          </p:nvSpPr>
          <p:spPr>
            <a:xfrm>
              <a:off x="9205783" y="1831334"/>
              <a:ext cx="837693" cy="769844"/>
            </a:xfrm>
            <a:custGeom>
              <a:avLst/>
              <a:gdLst>
                <a:gd name="connsiteX0" fmla="*/ 402398 w 879312"/>
                <a:gd name="connsiteY0" fmla="*/ 427352 h 808092"/>
                <a:gd name="connsiteX1" fmla="*/ 34098 w 879312"/>
                <a:gd name="connsiteY1" fmla="*/ 525380 h 808092"/>
                <a:gd name="connsiteX2" fmla="*/ 342494 w 879312"/>
                <a:gd name="connsiteY2" fmla="*/ 25784 h 808092"/>
                <a:gd name="connsiteX3" fmla="*/ 807308 w 879312"/>
                <a:gd name="connsiteY3" fmla="*/ 580688 h 808092"/>
                <a:gd name="connsiteX4" fmla="*/ 710272 w 879312"/>
                <a:gd name="connsiteY4" fmla="*/ 807924 h 808092"/>
                <a:gd name="connsiteX5" fmla="*/ 619137 w 879312"/>
                <a:gd name="connsiteY5" fmla="*/ 487099 h 808092"/>
                <a:gd name="connsiteX6" fmla="*/ 551661 w 879312"/>
                <a:gd name="connsiteY6" fmla="*/ 303262 h 808092"/>
                <a:gd name="connsiteX7" fmla="*/ 514527 w 879312"/>
                <a:gd name="connsiteY7" fmla="*/ 437640 h 808092"/>
                <a:gd name="connsiteX8" fmla="*/ 402398 w 879312"/>
                <a:gd name="connsiteY8" fmla="*/ 427352 h 80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9312" h="808092">
                  <a:moveTo>
                    <a:pt x="402398" y="427352"/>
                  </a:moveTo>
                  <a:cubicBezTo>
                    <a:pt x="402398" y="427352"/>
                    <a:pt x="204513" y="382907"/>
                    <a:pt x="34098" y="525380"/>
                  </a:cubicBezTo>
                  <a:cubicBezTo>
                    <a:pt x="34098" y="525380"/>
                    <a:pt x="-156371" y="163662"/>
                    <a:pt x="342494" y="25784"/>
                  </a:cubicBezTo>
                  <a:cubicBezTo>
                    <a:pt x="813836" y="-104468"/>
                    <a:pt x="988951" y="282842"/>
                    <a:pt x="807308" y="580688"/>
                  </a:cubicBezTo>
                  <a:cubicBezTo>
                    <a:pt x="791378" y="711254"/>
                    <a:pt x="773674" y="730264"/>
                    <a:pt x="710272" y="807924"/>
                  </a:cubicBezTo>
                  <a:cubicBezTo>
                    <a:pt x="587227" y="733972"/>
                    <a:pt x="824124" y="550031"/>
                    <a:pt x="619137" y="487099"/>
                  </a:cubicBezTo>
                  <a:cubicBezTo>
                    <a:pt x="593964" y="479317"/>
                    <a:pt x="556465" y="395181"/>
                    <a:pt x="551661" y="303262"/>
                  </a:cubicBezTo>
                  <a:cubicBezTo>
                    <a:pt x="539857" y="298040"/>
                    <a:pt x="526435" y="441348"/>
                    <a:pt x="514527" y="437640"/>
                  </a:cubicBezTo>
                  <a:cubicBezTo>
                    <a:pt x="478439" y="425524"/>
                    <a:pt x="440054" y="422004"/>
                    <a:pt x="402398" y="427352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F052115A-335E-AD81-5DE8-0DDD1FD9C7AC}"/>
                </a:ext>
              </a:extLst>
            </p:cNvPr>
            <p:cNvSpPr/>
            <p:nvPr/>
          </p:nvSpPr>
          <p:spPr>
            <a:xfrm>
              <a:off x="9464270" y="2320698"/>
              <a:ext cx="159413" cy="63238"/>
            </a:xfrm>
            <a:custGeom>
              <a:avLst/>
              <a:gdLst>
                <a:gd name="connsiteX0" fmla="*/ 5255 w 167333"/>
                <a:gd name="connsiteY0" fmla="*/ 11704 h 66380"/>
                <a:gd name="connsiteX1" fmla="*/ 50064 w 167333"/>
                <a:gd name="connsiteY1" fmla="*/ 41525 h 66380"/>
                <a:gd name="connsiteX2" fmla="*/ 162769 w 167333"/>
                <a:gd name="connsiteY2" fmla="*/ 59961 h 66380"/>
                <a:gd name="connsiteX3" fmla="*/ 5255 w 167333"/>
                <a:gd name="connsiteY3" fmla="*/ 11704 h 6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333" h="66380">
                  <a:moveTo>
                    <a:pt x="5255" y="11704"/>
                  </a:moveTo>
                  <a:cubicBezTo>
                    <a:pt x="-9578" y="16404"/>
                    <a:pt x="-2841" y="37817"/>
                    <a:pt x="50064" y="41525"/>
                  </a:cubicBezTo>
                  <a:cubicBezTo>
                    <a:pt x="102970" y="45233"/>
                    <a:pt x="146213" y="80172"/>
                    <a:pt x="162769" y="59961"/>
                  </a:cubicBezTo>
                  <a:cubicBezTo>
                    <a:pt x="179324" y="39749"/>
                    <a:pt x="126263" y="-27048"/>
                    <a:pt x="5255" y="11704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05C6715-F494-67A7-8051-26297D16FE51}"/>
                </a:ext>
              </a:extLst>
            </p:cNvPr>
            <p:cNvSpPr/>
            <p:nvPr/>
          </p:nvSpPr>
          <p:spPr>
            <a:xfrm>
              <a:off x="9494990" y="2488983"/>
              <a:ext cx="83338" cy="97717"/>
            </a:xfrm>
            <a:custGeom>
              <a:avLst/>
              <a:gdLst>
                <a:gd name="connsiteX0" fmla="*/ 85870 w 87478"/>
                <a:gd name="connsiteY0" fmla="*/ 51118 h 102572"/>
                <a:gd name="connsiteX1" fmla="*/ 42157 w 87478"/>
                <a:gd name="connsiteY1" fmla="*/ 102405 h 102572"/>
                <a:gd name="connsiteX2" fmla="*/ -1609 w 87478"/>
                <a:gd name="connsiteY2" fmla="*/ 51118 h 102572"/>
                <a:gd name="connsiteX3" fmla="*/ 42157 w 87478"/>
                <a:gd name="connsiteY3" fmla="*/ -168 h 102572"/>
                <a:gd name="connsiteX4" fmla="*/ 85870 w 87478"/>
                <a:gd name="connsiteY4" fmla="*/ 51118 h 1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78" h="102572">
                  <a:moveTo>
                    <a:pt x="85870" y="51118"/>
                  </a:moveTo>
                  <a:cubicBezTo>
                    <a:pt x="85870" y="79477"/>
                    <a:pt x="66285" y="102405"/>
                    <a:pt x="42157" y="102405"/>
                  </a:cubicBezTo>
                  <a:cubicBezTo>
                    <a:pt x="18028" y="102405"/>
                    <a:pt x="-1609" y="79477"/>
                    <a:pt x="-1609" y="51118"/>
                  </a:cubicBezTo>
                  <a:cubicBezTo>
                    <a:pt x="-1609" y="22760"/>
                    <a:pt x="17976" y="-168"/>
                    <a:pt x="42157" y="-168"/>
                  </a:cubicBezTo>
                  <a:cubicBezTo>
                    <a:pt x="66337" y="-168"/>
                    <a:pt x="85870" y="22812"/>
                    <a:pt x="85870" y="51118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00BA57B2-B74F-5F95-C36F-65A8A0FE96A7}"/>
                </a:ext>
              </a:extLst>
            </p:cNvPr>
            <p:cNvSpPr/>
            <p:nvPr/>
          </p:nvSpPr>
          <p:spPr>
            <a:xfrm>
              <a:off x="9243883" y="2391464"/>
              <a:ext cx="161604" cy="58401"/>
            </a:xfrm>
            <a:custGeom>
              <a:avLst/>
              <a:gdLst>
                <a:gd name="connsiteX0" fmla="*/ 163737 w 169633"/>
                <a:gd name="connsiteY0" fmla="*/ 18269 h 61303"/>
                <a:gd name="connsiteX1" fmla="*/ 111510 w 169633"/>
                <a:gd name="connsiteY1" fmla="*/ 5160 h 61303"/>
                <a:gd name="connsiteX2" fmla="*/ -881 w 169633"/>
                <a:gd name="connsiteY2" fmla="*/ 25372 h 61303"/>
                <a:gd name="connsiteX3" fmla="*/ 163737 w 169633"/>
                <a:gd name="connsiteY3" fmla="*/ 18269 h 6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633" h="61303">
                  <a:moveTo>
                    <a:pt x="163737" y="18269"/>
                  </a:moveTo>
                  <a:cubicBezTo>
                    <a:pt x="176113" y="8868"/>
                    <a:pt x="162586" y="-9150"/>
                    <a:pt x="111510" y="5160"/>
                  </a:cubicBezTo>
                  <a:cubicBezTo>
                    <a:pt x="60433" y="19470"/>
                    <a:pt x="7945" y="773"/>
                    <a:pt x="-881" y="25372"/>
                  </a:cubicBezTo>
                  <a:cubicBezTo>
                    <a:pt x="-9708" y="49970"/>
                    <a:pt x="62626" y="95198"/>
                    <a:pt x="163737" y="18269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36B917C-7DBD-40C7-F73A-9F21E27F3BCB}"/>
                </a:ext>
              </a:extLst>
            </p:cNvPr>
            <p:cNvSpPr/>
            <p:nvPr/>
          </p:nvSpPr>
          <p:spPr>
            <a:xfrm>
              <a:off x="9290799" y="2496943"/>
              <a:ext cx="70750" cy="82990"/>
            </a:xfrm>
            <a:custGeom>
              <a:avLst/>
              <a:gdLst>
                <a:gd name="connsiteX0" fmla="*/ 74266 w 74265"/>
                <a:gd name="connsiteY0" fmla="*/ 43557 h 87113"/>
                <a:gd name="connsiteX1" fmla="*/ 37133 w 74265"/>
                <a:gd name="connsiteY1" fmla="*/ 87113 h 87113"/>
                <a:gd name="connsiteX2" fmla="*/ 0 w 74265"/>
                <a:gd name="connsiteY2" fmla="*/ 43557 h 87113"/>
                <a:gd name="connsiteX3" fmla="*/ 37133 w 74265"/>
                <a:gd name="connsiteY3" fmla="*/ 0 h 87113"/>
                <a:gd name="connsiteX4" fmla="*/ 74266 w 74265"/>
                <a:gd name="connsiteY4" fmla="*/ 43557 h 8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65" h="87113">
                  <a:moveTo>
                    <a:pt x="74266" y="43557"/>
                  </a:moveTo>
                  <a:cubicBezTo>
                    <a:pt x="74266" y="67612"/>
                    <a:pt x="57641" y="87113"/>
                    <a:pt x="37133" y="87113"/>
                  </a:cubicBezTo>
                  <a:cubicBezTo>
                    <a:pt x="16625" y="87113"/>
                    <a:pt x="0" y="67612"/>
                    <a:pt x="0" y="43557"/>
                  </a:cubicBezTo>
                  <a:cubicBezTo>
                    <a:pt x="0" y="19501"/>
                    <a:pt x="16625" y="0"/>
                    <a:pt x="37133" y="0"/>
                  </a:cubicBezTo>
                  <a:cubicBezTo>
                    <a:pt x="57641" y="0"/>
                    <a:pt x="74266" y="19501"/>
                    <a:pt x="74266" y="43557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83F9049-0D65-8553-8499-2D26F3075364}"/>
                </a:ext>
              </a:extLst>
            </p:cNvPr>
            <p:cNvSpPr/>
            <p:nvPr/>
          </p:nvSpPr>
          <p:spPr>
            <a:xfrm>
              <a:off x="9369560" y="2754919"/>
              <a:ext cx="71845" cy="71845"/>
            </a:xfrm>
            <a:custGeom>
              <a:avLst/>
              <a:gdLst>
                <a:gd name="connsiteX0" fmla="*/ 73805 w 75414"/>
                <a:gd name="connsiteY0" fmla="*/ 37592 h 75414"/>
                <a:gd name="connsiteX1" fmla="*/ 36046 w 75414"/>
                <a:gd name="connsiteY1" fmla="*/ 75247 h 75414"/>
                <a:gd name="connsiteX2" fmla="*/ -1609 w 75414"/>
                <a:gd name="connsiteY2" fmla="*/ 37487 h 75414"/>
                <a:gd name="connsiteX3" fmla="*/ 36098 w 75414"/>
                <a:gd name="connsiteY3" fmla="*/ -168 h 75414"/>
                <a:gd name="connsiteX4" fmla="*/ 73805 w 75414"/>
                <a:gd name="connsiteY4" fmla="*/ 37540 h 75414"/>
                <a:gd name="connsiteX5" fmla="*/ 73805 w 75414"/>
                <a:gd name="connsiteY5" fmla="*/ 37592 h 7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14" h="75414">
                  <a:moveTo>
                    <a:pt x="73805" y="37592"/>
                  </a:moveTo>
                  <a:cubicBezTo>
                    <a:pt x="73753" y="58420"/>
                    <a:pt x="56884" y="75278"/>
                    <a:pt x="36046" y="75247"/>
                  </a:cubicBezTo>
                  <a:cubicBezTo>
                    <a:pt x="15207" y="75216"/>
                    <a:pt x="-1661" y="58315"/>
                    <a:pt x="-1609" y="37487"/>
                  </a:cubicBezTo>
                  <a:cubicBezTo>
                    <a:pt x="-1557" y="16680"/>
                    <a:pt x="15312" y="-168"/>
                    <a:pt x="36098" y="-168"/>
                  </a:cubicBezTo>
                  <a:cubicBezTo>
                    <a:pt x="56936" y="-168"/>
                    <a:pt x="73805" y="16717"/>
                    <a:pt x="73805" y="37540"/>
                  </a:cubicBezTo>
                  <a:cubicBezTo>
                    <a:pt x="73805" y="37555"/>
                    <a:pt x="73805" y="37576"/>
                    <a:pt x="73805" y="37592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033E7BE2-BB2E-F087-B228-44566516BF58}"/>
                </a:ext>
              </a:extLst>
            </p:cNvPr>
            <p:cNvSpPr/>
            <p:nvPr/>
          </p:nvSpPr>
          <p:spPr>
            <a:xfrm>
              <a:off x="9388145" y="2530702"/>
              <a:ext cx="69564" cy="152282"/>
            </a:xfrm>
            <a:custGeom>
              <a:avLst/>
              <a:gdLst>
                <a:gd name="connsiteX0" fmla="*/ 30377 w 73020"/>
                <a:gd name="connsiteY0" fmla="*/ 4297 h 159848"/>
                <a:gd name="connsiteX1" fmla="*/ 25937 w 73020"/>
                <a:gd name="connsiteY1" fmla="*/ 110212 h 159848"/>
                <a:gd name="connsiteX2" fmla="*/ 70852 w 73020"/>
                <a:gd name="connsiteY2" fmla="*/ 146091 h 159848"/>
                <a:gd name="connsiteX3" fmla="*/ 30377 w 73020"/>
                <a:gd name="connsiteY3" fmla="*/ 4297 h 15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20" h="159848">
                  <a:moveTo>
                    <a:pt x="30377" y="4297"/>
                  </a:moveTo>
                  <a:cubicBezTo>
                    <a:pt x="46776" y="-24010"/>
                    <a:pt x="399" y="90783"/>
                    <a:pt x="25937" y="110212"/>
                  </a:cubicBezTo>
                  <a:cubicBezTo>
                    <a:pt x="51477" y="129640"/>
                    <a:pt x="75395" y="132460"/>
                    <a:pt x="70852" y="146091"/>
                  </a:cubicBezTo>
                  <a:cubicBezTo>
                    <a:pt x="59154" y="181082"/>
                    <a:pt x="-56214" y="153507"/>
                    <a:pt x="30377" y="4297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D6E6224B-0B73-C049-F123-6D928CDC41FA}"/>
                </a:ext>
              </a:extLst>
            </p:cNvPr>
            <p:cNvSpPr txBox="1"/>
            <p:nvPr/>
          </p:nvSpPr>
          <p:spPr>
            <a:xfrm>
              <a:off x="6941099" y="2289057"/>
              <a:ext cx="1572943" cy="41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E2DDE8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RESUME</a:t>
              </a:r>
              <a:endParaRPr lang="zh-CN" altLang="en-US" sz="2200" dirty="0">
                <a:solidFill>
                  <a:srgbClr val="E2DDE8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A414672F-5AD7-2197-4A9E-8FE201027251}"/>
              </a:ext>
            </a:extLst>
          </p:cNvPr>
          <p:cNvGrpSpPr/>
          <p:nvPr userDrawn="1"/>
        </p:nvGrpSpPr>
        <p:grpSpPr>
          <a:xfrm>
            <a:off x="11087021" y="6353921"/>
            <a:ext cx="1089044" cy="471520"/>
            <a:chOff x="18509" y="57337"/>
            <a:chExt cx="3614048" cy="1836404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C5BF848-06D1-7A90-8B5E-E1D6CEBC7F2B}"/>
                </a:ext>
              </a:extLst>
            </p:cNvPr>
            <p:cNvSpPr/>
            <p:nvPr/>
          </p:nvSpPr>
          <p:spPr>
            <a:xfrm>
              <a:off x="357336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02FC9CD-D1F2-0EEE-104B-5518AB20FA46}"/>
                </a:ext>
              </a:extLst>
            </p:cNvPr>
            <p:cNvSpPr/>
            <p:nvPr/>
          </p:nvSpPr>
          <p:spPr>
            <a:xfrm>
              <a:off x="357336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DE99499C-DDE3-8899-2D66-8971B1A268FB}"/>
                </a:ext>
              </a:extLst>
            </p:cNvPr>
            <p:cNvSpPr/>
            <p:nvPr/>
          </p:nvSpPr>
          <p:spPr>
            <a:xfrm>
              <a:off x="357336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EA32598A-380B-B70F-EED7-9B4F27FCAB45}"/>
                </a:ext>
              </a:extLst>
            </p:cNvPr>
            <p:cNvSpPr/>
            <p:nvPr/>
          </p:nvSpPr>
          <p:spPr>
            <a:xfrm>
              <a:off x="357336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9664F10-601F-E1EA-EDCC-463C5399D008}"/>
                </a:ext>
              </a:extLst>
            </p:cNvPr>
            <p:cNvSpPr/>
            <p:nvPr/>
          </p:nvSpPr>
          <p:spPr>
            <a:xfrm>
              <a:off x="357336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95C8F34E-AB70-4986-B562-ABD93B6AA266}"/>
                </a:ext>
              </a:extLst>
            </p:cNvPr>
            <p:cNvSpPr/>
            <p:nvPr/>
          </p:nvSpPr>
          <p:spPr>
            <a:xfrm>
              <a:off x="357336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19BF704-8ACE-C102-4353-814F57CA6591}"/>
                </a:ext>
              </a:extLst>
            </p:cNvPr>
            <p:cNvSpPr/>
            <p:nvPr/>
          </p:nvSpPr>
          <p:spPr>
            <a:xfrm>
              <a:off x="3573367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43832AD-5CBF-E1DB-79E6-C0110A92D7F5}"/>
                </a:ext>
              </a:extLst>
            </p:cNvPr>
            <p:cNvSpPr/>
            <p:nvPr/>
          </p:nvSpPr>
          <p:spPr>
            <a:xfrm>
              <a:off x="327712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1975DF4-172E-5750-372D-6E0853752D96}"/>
                </a:ext>
              </a:extLst>
            </p:cNvPr>
            <p:cNvSpPr/>
            <p:nvPr/>
          </p:nvSpPr>
          <p:spPr>
            <a:xfrm>
              <a:off x="327712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ECA1EC8-0A3D-061C-BFCF-7CDC280E906F}"/>
                </a:ext>
              </a:extLst>
            </p:cNvPr>
            <p:cNvSpPr/>
            <p:nvPr/>
          </p:nvSpPr>
          <p:spPr>
            <a:xfrm>
              <a:off x="327712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25E6704-141B-C51A-E12B-BF66D2D49D52}"/>
                </a:ext>
              </a:extLst>
            </p:cNvPr>
            <p:cNvSpPr/>
            <p:nvPr/>
          </p:nvSpPr>
          <p:spPr>
            <a:xfrm>
              <a:off x="2980891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CE291568-46C6-C90D-27B0-62DFCAD38258}"/>
                </a:ext>
              </a:extLst>
            </p:cNvPr>
            <p:cNvSpPr/>
            <p:nvPr/>
          </p:nvSpPr>
          <p:spPr>
            <a:xfrm>
              <a:off x="2980891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4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3DAC5767-3C99-97F2-9AF6-72D0D6C090F6}"/>
                </a:ext>
              </a:extLst>
            </p:cNvPr>
            <p:cNvSpPr/>
            <p:nvPr/>
          </p:nvSpPr>
          <p:spPr>
            <a:xfrm>
              <a:off x="2980891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81A3E9C0-1025-6710-29ED-63B68E7309DA}"/>
                </a:ext>
              </a:extLst>
            </p:cNvPr>
            <p:cNvSpPr/>
            <p:nvPr/>
          </p:nvSpPr>
          <p:spPr>
            <a:xfrm>
              <a:off x="3277129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2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CA8CD1E0-B606-BD81-EA7E-026A143980B7}"/>
                </a:ext>
              </a:extLst>
            </p:cNvPr>
            <p:cNvSpPr/>
            <p:nvPr/>
          </p:nvSpPr>
          <p:spPr>
            <a:xfrm>
              <a:off x="327712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A5590D7-C1D0-0B9B-4647-40F0AAEF7251}"/>
                </a:ext>
              </a:extLst>
            </p:cNvPr>
            <p:cNvSpPr/>
            <p:nvPr/>
          </p:nvSpPr>
          <p:spPr>
            <a:xfrm>
              <a:off x="327712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8C73E04-61E7-A9BB-A153-424B8628130E}"/>
                </a:ext>
              </a:extLst>
            </p:cNvPr>
            <p:cNvSpPr/>
            <p:nvPr/>
          </p:nvSpPr>
          <p:spPr>
            <a:xfrm>
              <a:off x="2980891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3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C8BE6F6-9737-59FF-CA98-AB46CFB783C8}"/>
                </a:ext>
              </a:extLst>
            </p:cNvPr>
            <p:cNvSpPr/>
            <p:nvPr/>
          </p:nvSpPr>
          <p:spPr>
            <a:xfrm>
              <a:off x="327712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83188FD-43C3-B6D0-720E-938375CC1F4D}"/>
                </a:ext>
              </a:extLst>
            </p:cNvPr>
            <p:cNvSpPr/>
            <p:nvPr/>
          </p:nvSpPr>
          <p:spPr>
            <a:xfrm>
              <a:off x="2980891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3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2E307631-929C-92E3-B1DB-8F8150BDAC98}"/>
                </a:ext>
              </a:extLst>
            </p:cNvPr>
            <p:cNvSpPr/>
            <p:nvPr/>
          </p:nvSpPr>
          <p:spPr>
            <a:xfrm>
              <a:off x="2980891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ABC2B66-9004-E3BE-EEFB-F034C74AA457}"/>
                </a:ext>
              </a:extLst>
            </p:cNvPr>
            <p:cNvSpPr/>
            <p:nvPr/>
          </p:nvSpPr>
          <p:spPr>
            <a:xfrm>
              <a:off x="2980891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4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FD0BB4C-3195-F144-A9A4-D06A0C26A5AC}"/>
                </a:ext>
              </a:extLst>
            </p:cNvPr>
            <p:cNvSpPr/>
            <p:nvPr/>
          </p:nvSpPr>
          <p:spPr>
            <a:xfrm>
              <a:off x="2684652" y="57337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43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CFD188-84F9-F822-0CFD-9CF1FDD60B48}"/>
                </a:ext>
              </a:extLst>
            </p:cNvPr>
            <p:cNvSpPr/>
            <p:nvPr/>
          </p:nvSpPr>
          <p:spPr>
            <a:xfrm>
              <a:off x="2684652" y="353935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6414533-47C1-471E-4653-E60743A131B8}"/>
                </a:ext>
              </a:extLst>
            </p:cNvPr>
            <p:cNvSpPr/>
            <p:nvPr/>
          </p:nvSpPr>
          <p:spPr>
            <a:xfrm>
              <a:off x="2684652" y="649742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50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9B86955-7B8C-8412-2594-7BECC607E811}"/>
                </a:ext>
              </a:extLst>
            </p:cNvPr>
            <p:cNvSpPr/>
            <p:nvPr/>
          </p:nvSpPr>
          <p:spPr>
            <a:xfrm>
              <a:off x="2684652" y="945980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6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7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2A659DC-8CCD-6C14-C039-865FBE921C21}"/>
                </a:ext>
              </a:extLst>
            </p:cNvPr>
            <p:cNvSpPr/>
            <p:nvPr/>
          </p:nvSpPr>
          <p:spPr>
            <a:xfrm>
              <a:off x="2684652" y="1242146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2"/>
                    <a:pt x="57885" y="45625"/>
                    <a:pt x="57957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F7F3D721-C6D5-32FE-8A02-30BDB86ACFC7}"/>
                </a:ext>
              </a:extLst>
            </p:cNvPr>
            <p:cNvSpPr/>
            <p:nvPr/>
          </p:nvSpPr>
          <p:spPr>
            <a:xfrm>
              <a:off x="2684652" y="1538384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0F4BFEA-7DC3-E3CE-F5EE-6B1B876900F0}"/>
                </a:ext>
              </a:extLst>
            </p:cNvPr>
            <p:cNvSpPr/>
            <p:nvPr/>
          </p:nvSpPr>
          <p:spPr>
            <a:xfrm>
              <a:off x="2684652" y="1834551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9"/>
                    <a:pt x="57885" y="45625"/>
                    <a:pt x="57957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37E8608-58EE-206F-AE8F-C18809BE7EC2}"/>
                </a:ext>
              </a:extLst>
            </p:cNvPr>
            <p:cNvSpPr/>
            <p:nvPr/>
          </p:nvSpPr>
          <p:spPr>
            <a:xfrm>
              <a:off x="238841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D6EBA69-30FA-70AD-C1AE-C4D1C001B0D7}"/>
                </a:ext>
              </a:extLst>
            </p:cNvPr>
            <p:cNvSpPr/>
            <p:nvPr/>
          </p:nvSpPr>
          <p:spPr>
            <a:xfrm>
              <a:off x="238841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123D44B-99C4-DF8F-BDB2-463797F085F7}"/>
                </a:ext>
              </a:extLst>
            </p:cNvPr>
            <p:cNvSpPr/>
            <p:nvPr/>
          </p:nvSpPr>
          <p:spPr>
            <a:xfrm>
              <a:off x="238841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64D98A1B-EC1D-15C7-1F1F-32E87E95BE6E}"/>
                </a:ext>
              </a:extLst>
            </p:cNvPr>
            <p:cNvSpPr/>
            <p:nvPr/>
          </p:nvSpPr>
          <p:spPr>
            <a:xfrm>
              <a:off x="238841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AB8D2D0-D85E-4F2D-805E-1D9978222587}"/>
                </a:ext>
              </a:extLst>
            </p:cNvPr>
            <p:cNvSpPr/>
            <p:nvPr/>
          </p:nvSpPr>
          <p:spPr>
            <a:xfrm>
              <a:off x="238841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5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CF36092-BD3E-F3AF-2FA1-FAA2A726654F}"/>
                </a:ext>
              </a:extLst>
            </p:cNvPr>
            <p:cNvSpPr/>
            <p:nvPr/>
          </p:nvSpPr>
          <p:spPr>
            <a:xfrm>
              <a:off x="238841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D27BD3A-55F4-6461-CDD7-B04A0B2F727F}"/>
                </a:ext>
              </a:extLst>
            </p:cNvPr>
            <p:cNvSpPr/>
            <p:nvPr/>
          </p:nvSpPr>
          <p:spPr>
            <a:xfrm>
              <a:off x="238841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5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3C4ADAC0-EB20-EF67-412A-B4EC125A5526}"/>
                </a:ext>
              </a:extLst>
            </p:cNvPr>
            <p:cNvSpPr/>
            <p:nvPr/>
          </p:nvSpPr>
          <p:spPr>
            <a:xfrm>
              <a:off x="209217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F999225C-89D9-5BEF-3284-A1C77D2EFB36}"/>
                </a:ext>
              </a:extLst>
            </p:cNvPr>
            <p:cNvSpPr/>
            <p:nvPr/>
          </p:nvSpPr>
          <p:spPr>
            <a:xfrm>
              <a:off x="209217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0943F08-D822-05AE-6CE0-0E2B1C3DB502}"/>
                </a:ext>
              </a:extLst>
            </p:cNvPr>
            <p:cNvSpPr/>
            <p:nvPr/>
          </p:nvSpPr>
          <p:spPr>
            <a:xfrm>
              <a:off x="209217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0CED5278-E5B4-6F0D-8237-BC9E9C7AE335}"/>
                </a:ext>
              </a:extLst>
            </p:cNvPr>
            <p:cNvSpPr/>
            <p:nvPr/>
          </p:nvSpPr>
          <p:spPr>
            <a:xfrm>
              <a:off x="209217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3C66F864-72F7-A7A8-CAE4-785D0D146CD9}"/>
                </a:ext>
              </a:extLst>
            </p:cNvPr>
            <p:cNvSpPr/>
            <p:nvPr/>
          </p:nvSpPr>
          <p:spPr>
            <a:xfrm>
              <a:off x="209217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60458BF-DC58-6528-51B9-5C35CC4E1D64}"/>
                </a:ext>
              </a:extLst>
            </p:cNvPr>
            <p:cNvSpPr/>
            <p:nvPr/>
          </p:nvSpPr>
          <p:spPr>
            <a:xfrm>
              <a:off x="209217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5F5421AA-6A13-F748-60CB-F71FBB76DD0D}"/>
                </a:ext>
              </a:extLst>
            </p:cNvPr>
            <p:cNvSpPr/>
            <p:nvPr/>
          </p:nvSpPr>
          <p:spPr>
            <a:xfrm>
              <a:off x="209217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0743860-3446-9D03-572D-B81919EFA998}"/>
                </a:ext>
              </a:extLst>
            </p:cNvPr>
            <p:cNvSpPr/>
            <p:nvPr/>
          </p:nvSpPr>
          <p:spPr>
            <a:xfrm>
              <a:off x="1795938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F911247F-0881-C761-78DE-0746CA36D8B5}"/>
                </a:ext>
              </a:extLst>
            </p:cNvPr>
            <p:cNvSpPr/>
            <p:nvPr/>
          </p:nvSpPr>
          <p:spPr>
            <a:xfrm>
              <a:off x="1795938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7D0E2D2-8DB7-8FFA-216B-D3B8DA197118}"/>
                </a:ext>
              </a:extLst>
            </p:cNvPr>
            <p:cNvSpPr/>
            <p:nvPr/>
          </p:nvSpPr>
          <p:spPr>
            <a:xfrm>
              <a:off x="1795938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0B74F31-EC9F-37B6-AB26-37A698C6EB3F}"/>
                </a:ext>
              </a:extLst>
            </p:cNvPr>
            <p:cNvSpPr/>
            <p:nvPr/>
          </p:nvSpPr>
          <p:spPr>
            <a:xfrm>
              <a:off x="1795938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07F69B0E-53FD-9339-E73B-CB6D9A8A25DB}"/>
                </a:ext>
              </a:extLst>
            </p:cNvPr>
            <p:cNvSpPr/>
            <p:nvPr/>
          </p:nvSpPr>
          <p:spPr>
            <a:xfrm>
              <a:off x="1795938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EB88C0B-A9ED-0FCA-FE0D-74E60B7A8C57}"/>
                </a:ext>
              </a:extLst>
            </p:cNvPr>
            <p:cNvSpPr/>
            <p:nvPr/>
          </p:nvSpPr>
          <p:spPr>
            <a:xfrm>
              <a:off x="1795938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9200CD24-B5CB-9EF8-CBFD-419938DC7A86}"/>
                </a:ext>
              </a:extLst>
            </p:cNvPr>
            <p:cNvSpPr/>
            <p:nvPr/>
          </p:nvSpPr>
          <p:spPr>
            <a:xfrm>
              <a:off x="1795938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C3AB750-B84A-7DE1-2B7E-577C17CF224A}"/>
                </a:ext>
              </a:extLst>
            </p:cNvPr>
            <p:cNvSpPr/>
            <p:nvPr/>
          </p:nvSpPr>
          <p:spPr>
            <a:xfrm>
              <a:off x="1499700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5B21607B-5D55-61A1-78D7-A8E8D4ABD4A8}"/>
                </a:ext>
              </a:extLst>
            </p:cNvPr>
            <p:cNvSpPr/>
            <p:nvPr/>
          </p:nvSpPr>
          <p:spPr>
            <a:xfrm>
              <a:off x="1499700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AA4776FA-E853-9B10-292E-FDA52A71F738}"/>
                </a:ext>
              </a:extLst>
            </p:cNvPr>
            <p:cNvSpPr/>
            <p:nvPr/>
          </p:nvSpPr>
          <p:spPr>
            <a:xfrm>
              <a:off x="1499700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FC9B372-9789-701D-EE8F-6C532DBF7FCF}"/>
                </a:ext>
              </a:extLst>
            </p:cNvPr>
            <p:cNvSpPr/>
            <p:nvPr/>
          </p:nvSpPr>
          <p:spPr>
            <a:xfrm>
              <a:off x="1499700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F215CCA3-1042-377D-FC98-7FD7ECD50726}"/>
                </a:ext>
              </a:extLst>
            </p:cNvPr>
            <p:cNvSpPr/>
            <p:nvPr/>
          </p:nvSpPr>
          <p:spPr>
            <a:xfrm>
              <a:off x="1499700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C14A021D-2871-A5B2-9F12-9E50E4C1BD5D}"/>
                </a:ext>
              </a:extLst>
            </p:cNvPr>
            <p:cNvSpPr/>
            <p:nvPr/>
          </p:nvSpPr>
          <p:spPr>
            <a:xfrm>
              <a:off x="1499700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C62512E-129E-4288-95EE-5C64546FA638}"/>
                </a:ext>
              </a:extLst>
            </p:cNvPr>
            <p:cNvSpPr/>
            <p:nvPr/>
          </p:nvSpPr>
          <p:spPr>
            <a:xfrm>
              <a:off x="1499700" y="1834407"/>
              <a:ext cx="59190" cy="59190"/>
            </a:xfrm>
            <a:custGeom>
              <a:avLst/>
              <a:gdLst>
                <a:gd name="connsiteX0" fmla="*/ -1235 w 59190"/>
                <a:gd name="connsiteY0" fmla="*/ 29284 h 59190"/>
                <a:gd name="connsiteX1" fmla="*/ 28432 w 59190"/>
                <a:gd name="connsiteY1" fmla="*/ 58807 h 59190"/>
                <a:gd name="connsiteX2" fmla="*/ 57955 w 59190"/>
                <a:gd name="connsiteY2" fmla="*/ 29140 h 59190"/>
                <a:gd name="connsiteX3" fmla="*/ 28504 w 59190"/>
                <a:gd name="connsiteY3" fmla="*/ -383 h 59190"/>
                <a:gd name="connsiteX4" fmla="*/ -1235 w 59190"/>
                <a:gd name="connsiteY4" fmla="*/ 29068 h 59190"/>
                <a:gd name="connsiteX5" fmla="*/ -1235 w 59190"/>
                <a:gd name="connsiteY5" fmla="*/ 29284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5" y="29284"/>
                  </a:moveTo>
                  <a:cubicBezTo>
                    <a:pt x="-1163" y="45626"/>
                    <a:pt x="12054" y="58843"/>
                    <a:pt x="28432" y="58807"/>
                  </a:cubicBezTo>
                  <a:cubicBezTo>
                    <a:pt x="44810" y="58764"/>
                    <a:pt x="58027" y="45482"/>
                    <a:pt x="57955" y="29140"/>
                  </a:cubicBezTo>
                  <a:cubicBezTo>
                    <a:pt x="57884" y="12877"/>
                    <a:pt x="44738" y="-304"/>
                    <a:pt x="28504" y="-383"/>
                  </a:cubicBezTo>
                  <a:cubicBezTo>
                    <a:pt x="12126" y="-462"/>
                    <a:pt x="-1163" y="12719"/>
                    <a:pt x="-1235" y="29068"/>
                  </a:cubicBezTo>
                  <a:cubicBezTo>
                    <a:pt x="-1235" y="29140"/>
                    <a:pt x="-1235" y="29212"/>
                    <a:pt x="-1235" y="29284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8EF2AF85-1D5B-4BB9-3A7B-B6F3BF4FD1DB}"/>
                </a:ext>
              </a:extLst>
            </p:cNvPr>
            <p:cNvSpPr/>
            <p:nvPr/>
          </p:nvSpPr>
          <p:spPr>
            <a:xfrm>
              <a:off x="1203462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F5840DAE-B77B-6A33-E045-FA7C9D4BA3CC}"/>
                </a:ext>
              </a:extLst>
            </p:cNvPr>
            <p:cNvSpPr/>
            <p:nvPr/>
          </p:nvSpPr>
          <p:spPr>
            <a:xfrm>
              <a:off x="1203462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24F09A6-F85B-51E1-628C-10E843AA599F}"/>
                </a:ext>
              </a:extLst>
            </p:cNvPr>
            <p:cNvSpPr/>
            <p:nvPr/>
          </p:nvSpPr>
          <p:spPr>
            <a:xfrm>
              <a:off x="1203462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130A772-CC7F-6075-74F8-6AC2D4319D46}"/>
                </a:ext>
              </a:extLst>
            </p:cNvPr>
            <p:cNvSpPr/>
            <p:nvPr/>
          </p:nvSpPr>
          <p:spPr>
            <a:xfrm>
              <a:off x="1203462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588E10E4-CDC6-7DEC-34F7-2E830C9FB589}"/>
                </a:ext>
              </a:extLst>
            </p:cNvPr>
            <p:cNvSpPr/>
            <p:nvPr/>
          </p:nvSpPr>
          <p:spPr>
            <a:xfrm>
              <a:off x="1203462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5D55D32-DC77-D6C2-299B-9F998A47C8B2}"/>
                </a:ext>
              </a:extLst>
            </p:cNvPr>
            <p:cNvSpPr/>
            <p:nvPr/>
          </p:nvSpPr>
          <p:spPr>
            <a:xfrm>
              <a:off x="1203462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5B96F4C-7808-CB50-A22C-3005821610CF}"/>
                </a:ext>
              </a:extLst>
            </p:cNvPr>
            <p:cNvSpPr/>
            <p:nvPr/>
          </p:nvSpPr>
          <p:spPr>
            <a:xfrm>
              <a:off x="1203462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84BE2F5-6E8F-7B03-13FB-86938EAAFD00}"/>
                </a:ext>
              </a:extLst>
            </p:cNvPr>
            <p:cNvSpPr/>
            <p:nvPr/>
          </p:nvSpPr>
          <p:spPr>
            <a:xfrm>
              <a:off x="90722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3137DAAB-6E6C-01E3-8FAE-7520702AB328}"/>
                </a:ext>
              </a:extLst>
            </p:cNvPr>
            <p:cNvSpPr/>
            <p:nvPr/>
          </p:nvSpPr>
          <p:spPr>
            <a:xfrm>
              <a:off x="90722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E980327B-0848-98C2-3FC2-C1AB62BE6562}"/>
                </a:ext>
              </a:extLst>
            </p:cNvPr>
            <p:cNvSpPr/>
            <p:nvPr/>
          </p:nvSpPr>
          <p:spPr>
            <a:xfrm>
              <a:off x="90722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E70FE50C-E4FC-6DB0-D2A8-94C91D7726EF}"/>
                </a:ext>
              </a:extLst>
            </p:cNvPr>
            <p:cNvSpPr/>
            <p:nvPr/>
          </p:nvSpPr>
          <p:spPr>
            <a:xfrm>
              <a:off x="90722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2A99BC9-94C2-6414-BE38-1206F32584A2}"/>
                </a:ext>
              </a:extLst>
            </p:cNvPr>
            <p:cNvSpPr/>
            <p:nvPr/>
          </p:nvSpPr>
          <p:spPr>
            <a:xfrm>
              <a:off x="90722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722690D-C660-0451-D21F-22BD05442CD1}"/>
                </a:ext>
              </a:extLst>
            </p:cNvPr>
            <p:cNvSpPr/>
            <p:nvPr/>
          </p:nvSpPr>
          <p:spPr>
            <a:xfrm>
              <a:off x="90722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BA2ED76F-E531-F7DA-D8CD-BDCF16C92B2F}"/>
                </a:ext>
              </a:extLst>
            </p:cNvPr>
            <p:cNvSpPr/>
            <p:nvPr/>
          </p:nvSpPr>
          <p:spPr>
            <a:xfrm>
              <a:off x="90722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D35F905-369C-DA15-CEE7-2B35BDC6077A}"/>
                </a:ext>
              </a:extLst>
            </p:cNvPr>
            <p:cNvSpPr/>
            <p:nvPr/>
          </p:nvSpPr>
          <p:spPr>
            <a:xfrm>
              <a:off x="61098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B1A4523-9D14-6A48-610F-A053F4EE0D79}"/>
                </a:ext>
              </a:extLst>
            </p:cNvPr>
            <p:cNvSpPr/>
            <p:nvPr/>
          </p:nvSpPr>
          <p:spPr>
            <a:xfrm>
              <a:off x="61098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BE96EB9-25B9-3A6B-9B64-C9A3DA948E64}"/>
                </a:ext>
              </a:extLst>
            </p:cNvPr>
            <p:cNvSpPr/>
            <p:nvPr/>
          </p:nvSpPr>
          <p:spPr>
            <a:xfrm>
              <a:off x="61098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59A3E72-53A3-DB84-E64B-5BC691AA858F}"/>
                </a:ext>
              </a:extLst>
            </p:cNvPr>
            <p:cNvSpPr/>
            <p:nvPr/>
          </p:nvSpPr>
          <p:spPr>
            <a:xfrm>
              <a:off x="61098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9CCF783-587A-3C1D-7A9C-095834849B20}"/>
                </a:ext>
              </a:extLst>
            </p:cNvPr>
            <p:cNvSpPr/>
            <p:nvPr/>
          </p:nvSpPr>
          <p:spPr>
            <a:xfrm>
              <a:off x="61098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FE84DDA-8367-4CC5-F3F1-7E44946EF92B}"/>
                </a:ext>
              </a:extLst>
            </p:cNvPr>
            <p:cNvSpPr/>
            <p:nvPr/>
          </p:nvSpPr>
          <p:spPr>
            <a:xfrm>
              <a:off x="61098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20F41FB-A8AF-9A85-8D08-AAE3CFC3315C}"/>
                </a:ext>
              </a:extLst>
            </p:cNvPr>
            <p:cNvSpPr/>
            <p:nvPr/>
          </p:nvSpPr>
          <p:spPr>
            <a:xfrm>
              <a:off x="61098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0DF0961C-6111-D434-502B-47A6BBFC81AA}"/>
                </a:ext>
              </a:extLst>
            </p:cNvPr>
            <p:cNvSpPr/>
            <p:nvPr/>
          </p:nvSpPr>
          <p:spPr>
            <a:xfrm>
              <a:off x="31474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7509744-AB18-0C36-A038-1764A5094D9F}"/>
                </a:ext>
              </a:extLst>
            </p:cNvPr>
            <p:cNvSpPr/>
            <p:nvPr/>
          </p:nvSpPr>
          <p:spPr>
            <a:xfrm>
              <a:off x="31474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E8DFBFD-2190-6C5A-B097-E4700227563B}"/>
                </a:ext>
              </a:extLst>
            </p:cNvPr>
            <p:cNvSpPr/>
            <p:nvPr/>
          </p:nvSpPr>
          <p:spPr>
            <a:xfrm>
              <a:off x="31474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7E997A5B-D287-A813-CDDB-F3231224ADE4}"/>
                </a:ext>
              </a:extLst>
            </p:cNvPr>
            <p:cNvSpPr/>
            <p:nvPr/>
          </p:nvSpPr>
          <p:spPr>
            <a:xfrm>
              <a:off x="31474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269"/>
                    <a:pt x="-1091" y="12841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9A41517-F89F-0E7D-C90B-D046E66208E9}"/>
                </a:ext>
              </a:extLst>
            </p:cNvPr>
            <p:cNvSpPr/>
            <p:nvPr/>
          </p:nvSpPr>
          <p:spPr>
            <a:xfrm>
              <a:off x="31474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88D3F885-41AF-7417-45BC-36FAB77E1A52}"/>
                </a:ext>
              </a:extLst>
            </p:cNvPr>
            <p:cNvSpPr/>
            <p:nvPr/>
          </p:nvSpPr>
          <p:spPr>
            <a:xfrm>
              <a:off x="31474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5DC4C96-A40D-3C11-F8D1-01FCBD4C08F3}"/>
                </a:ext>
              </a:extLst>
            </p:cNvPr>
            <p:cNvSpPr/>
            <p:nvPr/>
          </p:nvSpPr>
          <p:spPr>
            <a:xfrm>
              <a:off x="314747" y="1834407"/>
              <a:ext cx="59190" cy="59190"/>
            </a:xfrm>
            <a:custGeom>
              <a:avLst/>
              <a:gdLst>
                <a:gd name="connsiteX0" fmla="*/ -1234 w 59190"/>
                <a:gd name="connsiteY0" fmla="*/ 29283 h 59190"/>
                <a:gd name="connsiteX1" fmla="*/ 28433 w 59190"/>
                <a:gd name="connsiteY1" fmla="*/ 58807 h 59190"/>
                <a:gd name="connsiteX2" fmla="*/ 57956 w 59190"/>
                <a:gd name="connsiteY2" fmla="*/ 29140 h 59190"/>
                <a:gd name="connsiteX3" fmla="*/ 28289 w 59190"/>
                <a:gd name="connsiteY3" fmla="*/ -384 h 59190"/>
                <a:gd name="connsiteX4" fmla="*/ 28217 w 59190"/>
                <a:gd name="connsiteY4" fmla="*/ -384 h 59190"/>
                <a:gd name="connsiteX5" fmla="*/ -1234 w 59190"/>
                <a:gd name="connsiteY5" fmla="*/ 29283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283"/>
                  </a:moveTo>
                  <a:cubicBezTo>
                    <a:pt x="-1162" y="45626"/>
                    <a:pt x="12055" y="58843"/>
                    <a:pt x="28433" y="58807"/>
                  </a:cubicBezTo>
                  <a:cubicBezTo>
                    <a:pt x="44811" y="58764"/>
                    <a:pt x="58028" y="45482"/>
                    <a:pt x="57956" y="29140"/>
                  </a:cubicBezTo>
                  <a:cubicBezTo>
                    <a:pt x="57884" y="12791"/>
                    <a:pt x="44667" y="-426"/>
                    <a:pt x="28289" y="-384"/>
                  </a:cubicBezTo>
                  <a:cubicBezTo>
                    <a:pt x="28289" y="-384"/>
                    <a:pt x="28217" y="-384"/>
                    <a:pt x="28217" y="-384"/>
                  </a:cubicBezTo>
                  <a:cubicBezTo>
                    <a:pt x="11911" y="-305"/>
                    <a:pt x="-1306" y="12963"/>
                    <a:pt x="-1234" y="29283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EFE43C06-BB5D-DCD9-35EB-A74EB3AA1AF7}"/>
                </a:ext>
              </a:extLst>
            </p:cNvPr>
            <p:cNvSpPr/>
            <p:nvPr/>
          </p:nvSpPr>
          <p:spPr>
            <a:xfrm>
              <a:off x="1850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41B8A59-B78D-B551-1FAF-B37E93B44C75}"/>
                </a:ext>
              </a:extLst>
            </p:cNvPr>
            <p:cNvSpPr/>
            <p:nvPr/>
          </p:nvSpPr>
          <p:spPr>
            <a:xfrm>
              <a:off x="18509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23D1D4D-4989-5A06-8C38-1336504277AB}"/>
                </a:ext>
              </a:extLst>
            </p:cNvPr>
            <p:cNvSpPr/>
            <p:nvPr/>
          </p:nvSpPr>
          <p:spPr>
            <a:xfrm>
              <a:off x="1850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5C54B887-4760-E366-DC97-14B4AB081E7F}"/>
                </a:ext>
              </a:extLst>
            </p:cNvPr>
            <p:cNvSpPr/>
            <p:nvPr/>
          </p:nvSpPr>
          <p:spPr>
            <a:xfrm>
              <a:off x="1850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E1578D38-B37A-494F-6C2E-FBC96325DF25}"/>
                </a:ext>
              </a:extLst>
            </p:cNvPr>
            <p:cNvSpPr/>
            <p:nvPr/>
          </p:nvSpPr>
          <p:spPr>
            <a:xfrm>
              <a:off x="1850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73DF6AD-FF70-0B67-1069-DA25087A24BF}"/>
                </a:ext>
              </a:extLst>
            </p:cNvPr>
            <p:cNvSpPr/>
            <p:nvPr/>
          </p:nvSpPr>
          <p:spPr>
            <a:xfrm>
              <a:off x="1850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67536C9C-926A-0AD6-2873-61F2C4430203}"/>
                </a:ext>
              </a:extLst>
            </p:cNvPr>
            <p:cNvSpPr/>
            <p:nvPr/>
          </p:nvSpPr>
          <p:spPr>
            <a:xfrm>
              <a:off x="1850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1" name="任意多边形: 形状 350">
            <a:extLst>
              <a:ext uri="{FF2B5EF4-FFF2-40B4-BE49-F238E27FC236}">
                <a16:creationId xmlns:a16="http://schemas.microsoft.com/office/drawing/2014/main" id="{1D059CDF-D917-FDD6-5753-1A312AE47532}"/>
              </a:ext>
            </a:extLst>
          </p:cNvPr>
          <p:cNvSpPr/>
          <p:nvPr userDrawn="1"/>
        </p:nvSpPr>
        <p:spPr>
          <a:xfrm>
            <a:off x="0" y="0"/>
            <a:ext cx="2086627" cy="2215298"/>
          </a:xfrm>
          <a:custGeom>
            <a:avLst/>
            <a:gdLst>
              <a:gd name="connsiteX0" fmla="*/ 0 w 2086627"/>
              <a:gd name="connsiteY0" fmla="*/ 0 h 2215298"/>
              <a:gd name="connsiteX1" fmla="*/ 2086627 w 2086627"/>
              <a:gd name="connsiteY1" fmla="*/ 0 h 2215298"/>
              <a:gd name="connsiteX2" fmla="*/ 2048757 w 2086627"/>
              <a:gd name="connsiteY2" fmla="*/ 13375 h 2215298"/>
              <a:gd name="connsiteX3" fmla="*/ 1909829 w 2086627"/>
              <a:gd name="connsiteY3" fmla="*/ 785389 h 2215298"/>
              <a:gd name="connsiteX4" fmla="*/ 1926609 w 2086627"/>
              <a:gd name="connsiteY4" fmla="*/ 1225826 h 2215298"/>
              <a:gd name="connsiteX5" fmla="*/ 1411907 w 2086627"/>
              <a:gd name="connsiteY5" fmla="*/ 1497192 h 2215298"/>
              <a:gd name="connsiteX6" fmla="*/ 700946 w 2086627"/>
              <a:gd name="connsiteY6" fmla="*/ 1811496 h 2215298"/>
              <a:gd name="connsiteX7" fmla="*/ 59165 w 2086627"/>
              <a:gd name="connsiteY7" fmla="*/ 2201232 h 2215298"/>
              <a:gd name="connsiteX8" fmla="*/ 0 w 2086627"/>
              <a:gd name="connsiteY8" fmla="*/ 2215298 h 221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6627" h="2215298">
                <a:moveTo>
                  <a:pt x="0" y="0"/>
                </a:moveTo>
                <a:lnTo>
                  <a:pt x="2086627" y="0"/>
                </a:lnTo>
                <a:lnTo>
                  <a:pt x="2048757" y="13375"/>
                </a:lnTo>
                <a:cubicBezTo>
                  <a:pt x="1683328" y="167511"/>
                  <a:pt x="1790420" y="520808"/>
                  <a:pt x="1909829" y="785389"/>
                </a:cubicBezTo>
                <a:cubicBezTo>
                  <a:pt x="1971539" y="922085"/>
                  <a:pt x="2013068" y="1086777"/>
                  <a:pt x="1926609" y="1225826"/>
                </a:cubicBezTo>
                <a:cubicBezTo>
                  <a:pt x="1825998" y="1387667"/>
                  <a:pt x="1603718" y="1441201"/>
                  <a:pt x="1411907" y="1497192"/>
                </a:cubicBezTo>
                <a:cubicBezTo>
                  <a:pt x="1162165" y="1570335"/>
                  <a:pt x="923122" y="1676010"/>
                  <a:pt x="700946" y="1811496"/>
                </a:cubicBezTo>
                <a:cubicBezTo>
                  <a:pt x="483217" y="1944259"/>
                  <a:pt x="310127" y="2125129"/>
                  <a:pt x="59165" y="2201232"/>
                </a:cubicBezTo>
                <a:lnTo>
                  <a:pt x="0" y="2215298"/>
                </a:lnTo>
                <a:close/>
              </a:path>
            </a:pathLst>
          </a:custGeom>
          <a:solidFill>
            <a:schemeClr val="accent1"/>
          </a:solidFill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id="{E6492939-A0E2-061E-6A46-3BB807E68C1C}"/>
              </a:ext>
            </a:extLst>
          </p:cNvPr>
          <p:cNvSpPr/>
          <p:nvPr userDrawn="1"/>
        </p:nvSpPr>
        <p:spPr>
          <a:xfrm>
            <a:off x="3566100" y="1933261"/>
            <a:ext cx="4249091" cy="2395611"/>
          </a:xfrm>
          <a:custGeom>
            <a:avLst/>
            <a:gdLst>
              <a:gd name="connsiteX0" fmla="*/ 0 w 4249091"/>
              <a:gd name="connsiteY0" fmla="*/ 0 h 2395611"/>
              <a:gd name="connsiteX1" fmla="*/ 4249092 w 4249091"/>
              <a:gd name="connsiteY1" fmla="*/ 0 h 2395611"/>
              <a:gd name="connsiteX2" fmla="*/ 4249092 w 4249091"/>
              <a:gd name="connsiteY2" fmla="*/ 2395611 h 2395611"/>
              <a:gd name="connsiteX3" fmla="*/ 0 w 4249091"/>
              <a:gd name="connsiteY3" fmla="*/ 2395611 h 23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9091" h="2395611">
                <a:moveTo>
                  <a:pt x="0" y="0"/>
                </a:moveTo>
                <a:lnTo>
                  <a:pt x="4249092" y="0"/>
                </a:lnTo>
                <a:lnTo>
                  <a:pt x="4249092" y="2395611"/>
                </a:lnTo>
                <a:lnTo>
                  <a:pt x="0" y="2395611"/>
                </a:lnTo>
                <a:close/>
              </a:path>
            </a:pathLst>
          </a:custGeom>
          <a:noFill/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4F48E6A-94E0-51BE-1EC1-D17582DB8570}"/>
              </a:ext>
            </a:extLst>
          </p:cNvPr>
          <p:cNvSpPr/>
          <p:nvPr userDrawn="1"/>
        </p:nvSpPr>
        <p:spPr>
          <a:xfrm rot="16200000">
            <a:off x="107460" y="5918971"/>
            <a:ext cx="774942" cy="1118534"/>
          </a:xfrm>
          <a:custGeom>
            <a:avLst/>
            <a:gdLst>
              <a:gd name="connsiteX0" fmla="*/ 0 w 2086627"/>
              <a:gd name="connsiteY0" fmla="*/ 0 h 2215298"/>
              <a:gd name="connsiteX1" fmla="*/ 2086627 w 2086627"/>
              <a:gd name="connsiteY1" fmla="*/ 0 h 2215298"/>
              <a:gd name="connsiteX2" fmla="*/ 2048757 w 2086627"/>
              <a:gd name="connsiteY2" fmla="*/ 13375 h 2215298"/>
              <a:gd name="connsiteX3" fmla="*/ 1909829 w 2086627"/>
              <a:gd name="connsiteY3" fmla="*/ 785389 h 2215298"/>
              <a:gd name="connsiteX4" fmla="*/ 1926609 w 2086627"/>
              <a:gd name="connsiteY4" fmla="*/ 1225826 h 2215298"/>
              <a:gd name="connsiteX5" fmla="*/ 1411907 w 2086627"/>
              <a:gd name="connsiteY5" fmla="*/ 1497192 h 2215298"/>
              <a:gd name="connsiteX6" fmla="*/ 700946 w 2086627"/>
              <a:gd name="connsiteY6" fmla="*/ 1811496 h 2215298"/>
              <a:gd name="connsiteX7" fmla="*/ 59165 w 2086627"/>
              <a:gd name="connsiteY7" fmla="*/ 2201232 h 2215298"/>
              <a:gd name="connsiteX8" fmla="*/ 0 w 2086627"/>
              <a:gd name="connsiteY8" fmla="*/ 2215298 h 221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6627" h="2215298">
                <a:moveTo>
                  <a:pt x="0" y="0"/>
                </a:moveTo>
                <a:lnTo>
                  <a:pt x="2086627" y="0"/>
                </a:lnTo>
                <a:lnTo>
                  <a:pt x="2048757" y="13375"/>
                </a:lnTo>
                <a:cubicBezTo>
                  <a:pt x="1683328" y="167511"/>
                  <a:pt x="1790420" y="520808"/>
                  <a:pt x="1909829" y="785389"/>
                </a:cubicBezTo>
                <a:cubicBezTo>
                  <a:pt x="1971539" y="922085"/>
                  <a:pt x="2013068" y="1086777"/>
                  <a:pt x="1926609" y="1225826"/>
                </a:cubicBezTo>
                <a:cubicBezTo>
                  <a:pt x="1825998" y="1387667"/>
                  <a:pt x="1603718" y="1441201"/>
                  <a:pt x="1411907" y="1497192"/>
                </a:cubicBezTo>
                <a:cubicBezTo>
                  <a:pt x="1162165" y="1570335"/>
                  <a:pt x="923122" y="1676010"/>
                  <a:pt x="700946" y="1811496"/>
                </a:cubicBezTo>
                <a:cubicBezTo>
                  <a:pt x="483217" y="1944259"/>
                  <a:pt x="310127" y="2125129"/>
                  <a:pt x="59165" y="2201232"/>
                </a:cubicBezTo>
                <a:lnTo>
                  <a:pt x="0" y="2215298"/>
                </a:lnTo>
                <a:close/>
              </a:path>
            </a:pathLst>
          </a:custGeom>
          <a:solidFill>
            <a:schemeClr val="accent1"/>
          </a:solidFill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458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1289B72-5DB3-BAE0-63E2-D911B3D094A3}"/>
              </a:ext>
            </a:extLst>
          </p:cNvPr>
          <p:cNvGrpSpPr/>
          <p:nvPr userDrawn="1"/>
        </p:nvGrpSpPr>
        <p:grpSpPr>
          <a:xfrm>
            <a:off x="956688" y="856171"/>
            <a:ext cx="4519466" cy="5094463"/>
            <a:chOff x="513556" y="756706"/>
            <a:chExt cx="4693708" cy="529087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58751AF-848C-07BB-43CD-3D1A72C6A380}"/>
                </a:ext>
              </a:extLst>
            </p:cNvPr>
            <p:cNvSpPr/>
            <p:nvPr userDrawn="1"/>
          </p:nvSpPr>
          <p:spPr>
            <a:xfrm rot="18900000">
              <a:off x="785057" y="929419"/>
              <a:ext cx="4422207" cy="4422207"/>
            </a:xfrm>
            <a:custGeom>
              <a:avLst/>
              <a:gdLst>
                <a:gd name="connsiteX0" fmla="*/ 3360819 w 3361183"/>
                <a:gd name="connsiteY0" fmla="*/ 1679162 h 3361183"/>
                <a:gd name="connsiteX1" fmla="*/ 1680227 w 3361183"/>
                <a:gd name="connsiteY1" fmla="*/ 3359753 h 3361183"/>
                <a:gd name="connsiteX2" fmla="*/ -364 w 3361183"/>
                <a:gd name="connsiteY2" fmla="*/ 1679162 h 3361183"/>
                <a:gd name="connsiteX3" fmla="*/ 1680227 w 3361183"/>
                <a:gd name="connsiteY3" fmla="*/ -1429 h 3361183"/>
                <a:gd name="connsiteX4" fmla="*/ 3360819 w 3361183"/>
                <a:gd name="connsiteY4" fmla="*/ 1679162 h 336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183" h="3361183">
                  <a:moveTo>
                    <a:pt x="3360819" y="1679162"/>
                  </a:moveTo>
                  <a:cubicBezTo>
                    <a:pt x="3360819" y="2607327"/>
                    <a:pt x="2608393" y="3359753"/>
                    <a:pt x="1680227" y="3359753"/>
                  </a:cubicBezTo>
                  <a:cubicBezTo>
                    <a:pt x="752062" y="3359753"/>
                    <a:pt x="-364" y="2607327"/>
                    <a:pt x="-364" y="1679162"/>
                  </a:cubicBezTo>
                  <a:cubicBezTo>
                    <a:pt x="-364" y="750997"/>
                    <a:pt x="752062" y="-1429"/>
                    <a:pt x="1680227" y="-1429"/>
                  </a:cubicBezTo>
                  <a:cubicBezTo>
                    <a:pt x="2608393" y="-1429"/>
                    <a:pt x="3360819" y="750997"/>
                    <a:pt x="3360819" y="1679162"/>
                  </a:cubicBezTo>
                  <a:close/>
                </a:path>
              </a:pathLst>
            </a:custGeom>
            <a:solidFill>
              <a:srgbClr val="F3F2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E4EDB52-C924-0EA9-343A-2BED0F757C8E}"/>
                </a:ext>
              </a:extLst>
            </p:cNvPr>
            <p:cNvGrpSpPr/>
            <p:nvPr userDrawn="1"/>
          </p:nvGrpSpPr>
          <p:grpSpPr>
            <a:xfrm>
              <a:off x="513556" y="756706"/>
              <a:ext cx="4431238" cy="5290873"/>
              <a:chOff x="527624" y="765887"/>
              <a:chExt cx="4476226" cy="534458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FFCD0B7-7753-8C40-1878-C2253E24D92D}"/>
                  </a:ext>
                </a:extLst>
              </p:cNvPr>
              <p:cNvSpPr/>
              <p:nvPr/>
            </p:nvSpPr>
            <p:spPr>
              <a:xfrm>
                <a:off x="3932646" y="956221"/>
                <a:ext cx="1007424" cy="661490"/>
              </a:xfrm>
              <a:custGeom>
                <a:avLst/>
                <a:gdLst>
                  <a:gd name="connsiteX0" fmla="*/ 702002 w 765712"/>
                  <a:gd name="connsiteY0" fmla="*/ 278751 h 502778"/>
                  <a:gd name="connsiteX1" fmla="*/ 357959 w 765712"/>
                  <a:gd name="connsiteY1" fmla="*/ 69201 h 502778"/>
                  <a:gd name="connsiteX2" fmla="*/ 57159 w 765712"/>
                  <a:gd name="connsiteY2" fmla="*/ 9480 h 502778"/>
                  <a:gd name="connsiteX3" fmla="*/ 87639 w 765712"/>
                  <a:gd name="connsiteY3" fmla="*/ 92157 h 502778"/>
                  <a:gd name="connsiteX4" fmla="*/ 448732 w 765712"/>
                  <a:gd name="connsiteY4" fmla="*/ 273132 h 502778"/>
                  <a:gd name="connsiteX5" fmla="*/ 722957 w 765712"/>
                  <a:gd name="connsiteY5" fmla="*/ 500112 h 502778"/>
                  <a:gd name="connsiteX6" fmla="*/ 702002 w 765712"/>
                  <a:gd name="connsiteY6" fmla="*/ 278751 h 50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712" h="502778">
                    <a:moveTo>
                      <a:pt x="702002" y="278751"/>
                    </a:moveTo>
                    <a:cubicBezTo>
                      <a:pt x="609133" y="122541"/>
                      <a:pt x="459114" y="175501"/>
                      <a:pt x="357959" y="69201"/>
                    </a:cubicBezTo>
                    <a:cubicBezTo>
                      <a:pt x="256803" y="-37098"/>
                      <a:pt x="108690" y="32816"/>
                      <a:pt x="57159" y="9480"/>
                    </a:cubicBezTo>
                    <a:cubicBezTo>
                      <a:pt x="-37043" y="-33288"/>
                      <a:pt x="-7515" y="61391"/>
                      <a:pt x="87639" y="92157"/>
                    </a:cubicBezTo>
                    <a:cubicBezTo>
                      <a:pt x="182794" y="122923"/>
                      <a:pt x="372151" y="148164"/>
                      <a:pt x="448732" y="273132"/>
                    </a:cubicBezTo>
                    <a:cubicBezTo>
                      <a:pt x="525313" y="398100"/>
                      <a:pt x="573700" y="514686"/>
                      <a:pt x="722957" y="500112"/>
                    </a:cubicBezTo>
                    <a:cubicBezTo>
                      <a:pt x="771153" y="495159"/>
                      <a:pt x="794775" y="435057"/>
                      <a:pt x="702002" y="278751"/>
                    </a:cubicBez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446E608-E6EF-E160-B149-D77911FEAB79}"/>
                  </a:ext>
                </a:extLst>
              </p:cNvPr>
              <p:cNvSpPr/>
              <p:nvPr/>
            </p:nvSpPr>
            <p:spPr>
              <a:xfrm>
                <a:off x="527624" y="4007562"/>
                <a:ext cx="1498386" cy="1343904"/>
              </a:xfrm>
              <a:custGeom>
                <a:avLst/>
                <a:gdLst>
                  <a:gd name="connsiteX0" fmla="*/ 1004816 w 1138877"/>
                  <a:gd name="connsiteY0" fmla="*/ 862075 h 1021460"/>
                  <a:gd name="connsiteX1" fmla="*/ 441983 w 1138877"/>
                  <a:gd name="connsiteY1" fmla="*/ 533558 h 1021460"/>
                  <a:gd name="connsiteX2" fmla="*/ 107370 w 1138877"/>
                  <a:gd name="connsiteY2" fmla="*/ 4063 h 1021460"/>
                  <a:gd name="connsiteX3" fmla="*/ 567046 w 1138877"/>
                  <a:gd name="connsiteY3" fmla="*/ 870838 h 1021460"/>
                  <a:gd name="connsiteX4" fmla="*/ 1045297 w 1138877"/>
                  <a:gd name="connsiteY4" fmla="*/ 998283 h 1021460"/>
                  <a:gd name="connsiteX5" fmla="*/ 1004816 w 1138877"/>
                  <a:gd name="connsiteY5" fmla="*/ 862075 h 102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8877" h="1021460">
                    <a:moveTo>
                      <a:pt x="1004816" y="862075"/>
                    </a:moveTo>
                    <a:cubicBezTo>
                      <a:pt x="854701" y="802734"/>
                      <a:pt x="552283" y="742251"/>
                      <a:pt x="441983" y="533558"/>
                    </a:cubicBezTo>
                    <a:cubicBezTo>
                      <a:pt x="331684" y="324865"/>
                      <a:pt x="343018" y="-51277"/>
                      <a:pt x="107370" y="4063"/>
                    </a:cubicBezTo>
                    <a:cubicBezTo>
                      <a:pt x="-128279" y="59403"/>
                      <a:pt x="21645" y="602043"/>
                      <a:pt x="567046" y="870838"/>
                    </a:cubicBezTo>
                    <a:cubicBezTo>
                      <a:pt x="779454" y="975613"/>
                      <a:pt x="964715" y="955230"/>
                      <a:pt x="1045297" y="998283"/>
                    </a:cubicBezTo>
                    <a:cubicBezTo>
                      <a:pt x="1192649" y="1076960"/>
                      <a:pt x="1154929" y="921320"/>
                      <a:pt x="1004816" y="862075"/>
                    </a:cubicBez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EF738A8-1515-5811-165C-8AD756D9FA9A}"/>
                  </a:ext>
                </a:extLst>
              </p:cNvPr>
              <p:cNvSpPr/>
              <p:nvPr/>
            </p:nvSpPr>
            <p:spPr>
              <a:xfrm>
                <a:off x="567234" y="5747054"/>
                <a:ext cx="2025257" cy="363421"/>
              </a:xfrm>
              <a:custGeom>
                <a:avLst/>
                <a:gdLst>
                  <a:gd name="connsiteX0" fmla="*/ 769351 w 1539335"/>
                  <a:gd name="connsiteY0" fmla="*/ -1430 h 276225"/>
                  <a:gd name="connsiteX1" fmla="*/ 1538971 w 1539335"/>
                  <a:gd name="connsiteY1" fmla="*/ 137064 h 276225"/>
                  <a:gd name="connsiteX2" fmla="*/ 769351 w 1539335"/>
                  <a:gd name="connsiteY2" fmla="*/ 274795 h 276225"/>
                  <a:gd name="connsiteX3" fmla="*/ -364 w 1539335"/>
                  <a:gd name="connsiteY3" fmla="*/ 136302 h 276225"/>
                  <a:gd name="connsiteX4" fmla="*/ 769351 w 1539335"/>
                  <a:gd name="connsiteY4" fmla="*/ -143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335" h="276225">
                    <a:moveTo>
                      <a:pt x="769351" y="-1430"/>
                    </a:moveTo>
                    <a:cubicBezTo>
                      <a:pt x="1194356" y="-1430"/>
                      <a:pt x="1538971" y="60578"/>
                      <a:pt x="1538971" y="137064"/>
                    </a:cubicBezTo>
                    <a:cubicBezTo>
                      <a:pt x="1538971" y="213549"/>
                      <a:pt x="1194356" y="274795"/>
                      <a:pt x="769351" y="274795"/>
                    </a:cubicBezTo>
                    <a:cubicBezTo>
                      <a:pt x="344345" y="274795"/>
                      <a:pt x="-364" y="212788"/>
                      <a:pt x="-364" y="136302"/>
                    </a:cubicBezTo>
                    <a:cubicBezTo>
                      <a:pt x="-364" y="59817"/>
                      <a:pt x="344250" y="-1430"/>
                      <a:pt x="769351" y="-1430"/>
                    </a:cubicBez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66C771B4-CAEC-D32E-E11F-A39EE1A20A33}"/>
                  </a:ext>
                </a:extLst>
              </p:cNvPr>
              <p:cNvSpPr/>
              <p:nvPr/>
            </p:nvSpPr>
            <p:spPr>
              <a:xfrm>
                <a:off x="4410450" y="4186393"/>
                <a:ext cx="541215" cy="584588"/>
              </a:xfrm>
              <a:custGeom>
                <a:avLst/>
                <a:gdLst>
                  <a:gd name="connsiteX0" fmla="*/ 8415 w 411361"/>
                  <a:gd name="connsiteY0" fmla="*/ 334197 h 444327"/>
                  <a:gd name="connsiteX1" fmla="*/ 64708 w 411361"/>
                  <a:gd name="connsiteY1" fmla="*/ 328007 h 444327"/>
                  <a:gd name="connsiteX2" fmla="*/ 295994 w 411361"/>
                  <a:gd name="connsiteY2" fmla="*/ 298383 h 444327"/>
                  <a:gd name="connsiteX3" fmla="*/ 271020 w 411361"/>
                  <a:gd name="connsiteY3" fmla="*/ 70832 h 444327"/>
                  <a:gd name="connsiteX4" fmla="*/ 262866 w 411361"/>
                  <a:gd name="connsiteY4" fmla="*/ 14729 h 444327"/>
                  <a:gd name="connsiteX5" fmla="*/ 318988 w 411361"/>
                  <a:gd name="connsiteY5" fmla="*/ 6538 h 444327"/>
                  <a:gd name="connsiteX6" fmla="*/ 321217 w 411361"/>
                  <a:gd name="connsiteY6" fmla="*/ 8347 h 444327"/>
                  <a:gd name="connsiteX7" fmla="*/ 355554 w 411361"/>
                  <a:gd name="connsiteY7" fmla="*/ 353058 h 444327"/>
                  <a:gd name="connsiteX8" fmla="*/ 14607 w 411361"/>
                  <a:gd name="connsiteY8" fmla="*/ 390490 h 444327"/>
                  <a:gd name="connsiteX9" fmla="*/ 8415 w 411361"/>
                  <a:gd name="connsiteY9" fmla="*/ 334197 h 444327"/>
                  <a:gd name="connsiteX10" fmla="*/ 303690 w 411361"/>
                  <a:gd name="connsiteY10" fmla="*/ 308671 h 444327"/>
                  <a:gd name="connsiteX11" fmla="*/ 58232 w 411361"/>
                  <a:gd name="connsiteY11" fmla="*/ 335626 h 444327"/>
                  <a:gd name="connsiteX12" fmla="*/ 15369 w 411361"/>
                  <a:gd name="connsiteY12" fmla="*/ 340389 h 444327"/>
                  <a:gd name="connsiteX13" fmla="*/ 20132 w 411361"/>
                  <a:gd name="connsiteY13" fmla="*/ 383251 h 444327"/>
                  <a:gd name="connsiteX14" fmla="*/ 350744 w 411361"/>
                  <a:gd name="connsiteY14" fmla="*/ 346961 h 444327"/>
                  <a:gd name="connsiteX15" fmla="*/ 314454 w 411361"/>
                  <a:gd name="connsiteY15" fmla="*/ 16348 h 444327"/>
                  <a:gd name="connsiteX16" fmla="*/ 271591 w 411361"/>
                  <a:gd name="connsiteY16" fmla="*/ 21110 h 444327"/>
                  <a:gd name="connsiteX17" fmla="*/ 276354 w 411361"/>
                  <a:gd name="connsiteY17" fmla="*/ 63973 h 444327"/>
                  <a:gd name="connsiteX18" fmla="*/ 304072 w 411361"/>
                  <a:gd name="connsiteY18" fmla="*/ 308480 h 44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1361" h="444327">
                    <a:moveTo>
                      <a:pt x="8415" y="334197"/>
                    </a:moveTo>
                    <a:cubicBezTo>
                      <a:pt x="22265" y="316957"/>
                      <a:pt x="47449" y="314195"/>
                      <a:pt x="64708" y="328007"/>
                    </a:cubicBezTo>
                    <a:cubicBezTo>
                      <a:pt x="136755" y="383728"/>
                      <a:pt x="240302" y="370488"/>
                      <a:pt x="295994" y="298383"/>
                    </a:cubicBezTo>
                    <a:cubicBezTo>
                      <a:pt x="350268" y="228184"/>
                      <a:pt x="339238" y="127600"/>
                      <a:pt x="271020" y="70832"/>
                    </a:cubicBezTo>
                    <a:cubicBezTo>
                      <a:pt x="253275" y="57592"/>
                      <a:pt x="249627" y="32446"/>
                      <a:pt x="262866" y="14729"/>
                    </a:cubicBezTo>
                    <a:cubicBezTo>
                      <a:pt x="276116" y="-3082"/>
                      <a:pt x="301243" y="-6702"/>
                      <a:pt x="318988" y="6538"/>
                    </a:cubicBezTo>
                    <a:cubicBezTo>
                      <a:pt x="319750" y="7109"/>
                      <a:pt x="320493" y="7681"/>
                      <a:pt x="321217" y="8347"/>
                    </a:cubicBezTo>
                    <a:cubicBezTo>
                      <a:pt x="425896" y="94072"/>
                      <a:pt x="441270" y="248377"/>
                      <a:pt x="355554" y="353058"/>
                    </a:cubicBezTo>
                    <a:cubicBezTo>
                      <a:pt x="271039" y="456308"/>
                      <a:pt x="119477" y="472977"/>
                      <a:pt x="14607" y="390490"/>
                    </a:cubicBezTo>
                    <a:cubicBezTo>
                      <a:pt x="-2614" y="376679"/>
                      <a:pt x="-5386" y="351438"/>
                      <a:pt x="8415" y="334197"/>
                    </a:cubicBezTo>
                    <a:close/>
                    <a:moveTo>
                      <a:pt x="303690" y="308671"/>
                    </a:moveTo>
                    <a:cubicBezTo>
                      <a:pt x="243331" y="383823"/>
                      <a:pt x="133469" y="395920"/>
                      <a:pt x="58232" y="335626"/>
                    </a:cubicBezTo>
                    <a:cubicBezTo>
                      <a:pt x="45077" y="325149"/>
                      <a:pt x="25894" y="327244"/>
                      <a:pt x="15369" y="340389"/>
                    </a:cubicBezTo>
                    <a:cubicBezTo>
                      <a:pt x="4844" y="353533"/>
                      <a:pt x="6977" y="372774"/>
                      <a:pt x="20132" y="383251"/>
                    </a:cubicBezTo>
                    <a:cubicBezTo>
                      <a:pt x="121449" y="464500"/>
                      <a:pt x="269467" y="448308"/>
                      <a:pt x="350744" y="346961"/>
                    </a:cubicBezTo>
                    <a:cubicBezTo>
                      <a:pt x="432021" y="245615"/>
                      <a:pt x="415771" y="97596"/>
                      <a:pt x="314454" y="16348"/>
                    </a:cubicBezTo>
                    <a:cubicBezTo>
                      <a:pt x="301300" y="5871"/>
                      <a:pt x="282116" y="7966"/>
                      <a:pt x="271591" y="21110"/>
                    </a:cubicBezTo>
                    <a:cubicBezTo>
                      <a:pt x="261066" y="34255"/>
                      <a:pt x="263200" y="53496"/>
                      <a:pt x="276354" y="63973"/>
                    </a:cubicBezTo>
                    <a:cubicBezTo>
                      <a:pt x="351172" y="124076"/>
                      <a:pt x="363545" y="233232"/>
                      <a:pt x="304072" y="308480"/>
                    </a:cubicBez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28625FA-00A0-0A20-36B2-D5D38531E36C}"/>
                  </a:ext>
                </a:extLst>
              </p:cNvPr>
              <p:cNvSpPr/>
              <p:nvPr/>
            </p:nvSpPr>
            <p:spPr>
              <a:xfrm>
                <a:off x="1903995" y="1466706"/>
                <a:ext cx="2443692" cy="3165020"/>
              </a:xfrm>
              <a:custGeom>
                <a:avLst/>
                <a:gdLst>
                  <a:gd name="connsiteX0" fmla="*/ -364 w 1857375"/>
                  <a:gd name="connsiteY0" fmla="*/ -1334 h 2405634"/>
                  <a:gd name="connsiteX1" fmla="*/ -364 w 1857375"/>
                  <a:gd name="connsiteY1" fmla="*/ 2404205 h 2405634"/>
                  <a:gd name="connsiteX2" fmla="*/ 1857011 w 1857375"/>
                  <a:gd name="connsiteY2" fmla="*/ 2404205 h 2405634"/>
                  <a:gd name="connsiteX3" fmla="*/ 1857011 w 1857375"/>
                  <a:gd name="connsiteY3" fmla="*/ -858 h 2405634"/>
                  <a:gd name="connsiteX4" fmla="*/ 1799861 w 1857375"/>
                  <a:gd name="connsiteY4" fmla="*/ 40862 h 2405634"/>
                  <a:gd name="connsiteX5" fmla="*/ 1748902 w 1857375"/>
                  <a:gd name="connsiteY5" fmla="*/ 75533 h 2405634"/>
                  <a:gd name="connsiteX6" fmla="*/ 1698134 w 1857375"/>
                  <a:gd name="connsiteY6" fmla="*/ 40862 h 2405634"/>
                  <a:gd name="connsiteX7" fmla="*/ 1631935 w 1857375"/>
                  <a:gd name="connsiteY7" fmla="*/ -1430 h 2405634"/>
                  <a:gd name="connsiteX8" fmla="*/ 1565260 w 1857375"/>
                  <a:gd name="connsiteY8" fmla="*/ 40862 h 2405634"/>
                  <a:gd name="connsiteX9" fmla="*/ 1514492 w 1857375"/>
                  <a:gd name="connsiteY9" fmla="*/ 75533 h 2405634"/>
                  <a:gd name="connsiteX10" fmla="*/ 1463438 w 1857375"/>
                  <a:gd name="connsiteY10" fmla="*/ 40862 h 2405634"/>
                  <a:gd name="connsiteX11" fmla="*/ 1397239 w 1857375"/>
                  <a:gd name="connsiteY11" fmla="*/ -1430 h 2405634"/>
                  <a:gd name="connsiteX12" fmla="*/ 1331135 w 1857375"/>
                  <a:gd name="connsiteY12" fmla="*/ 40862 h 2405634"/>
                  <a:gd name="connsiteX13" fmla="*/ 1280272 w 1857375"/>
                  <a:gd name="connsiteY13" fmla="*/ 75533 h 2405634"/>
                  <a:gd name="connsiteX14" fmla="*/ 1229313 w 1857375"/>
                  <a:gd name="connsiteY14" fmla="*/ 40862 h 2405634"/>
                  <a:gd name="connsiteX15" fmla="*/ 1162638 w 1857375"/>
                  <a:gd name="connsiteY15" fmla="*/ -1430 h 2405634"/>
                  <a:gd name="connsiteX16" fmla="*/ 1095963 w 1857375"/>
                  <a:gd name="connsiteY16" fmla="*/ 40862 h 2405634"/>
                  <a:gd name="connsiteX17" fmla="*/ 1045004 w 1857375"/>
                  <a:gd name="connsiteY17" fmla="*/ 75533 h 2405634"/>
                  <a:gd name="connsiteX18" fmla="*/ 994236 w 1857375"/>
                  <a:gd name="connsiteY18" fmla="*/ 40862 h 2405634"/>
                  <a:gd name="connsiteX19" fmla="*/ 927561 w 1857375"/>
                  <a:gd name="connsiteY19" fmla="*/ -1430 h 2405634"/>
                  <a:gd name="connsiteX20" fmla="*/ 861363 w 1857375"/>
                  <a:gd name="connsiteY20" fmla="*/ 40862 h 2405634"/>
                  <a:gd name="connsiteX21" fmla="*/ 810594 w 1857375"/>
                  <a:gd name="connsiteY21" fmla="*/ 75533 h 2405634"/>
                  <a:gd name="connsiteX22" fmla="*/ 759541 w 1857375"/>
                  <a:gd name="connsiteY22" fmla="*/ 40862 h 2405634"/>
                  <a:gd name="connsiteX23" fmla="*/ 693342 w 1857375"/>
                  <a:gd name="connsiteY23" fmla="*/ -1430 h 2405634"/>
                  <a:gd name="connsiteX24" fmla="*/ 627238 w 1857375"/>
                  <a:gd name="connsiteY24" fmla="*/ 40862 h 2405634"/>
                  <a:gd name="connsiteX25" fmla="*/ 576184 w 1857375"/>
                  <a:gd name="connsiteY25" fmla="*/ 75533 h 2405634"/>
                  <a:gd name="connsiteX26" fmla="*/ 525416 w 1857375"/>
                  <a:gd name="connsiteY26" fmla="*/ 40862 h 2405634"/>
                  <a:gd name="connsiteX27" fmla="*/ 458741 w 1857375"/>
                  <a:gd name="connsiteY27" fmla="*/ -1430 h 2405634"/>
                  <a:gd name="connsiteX28" fmla="*/ 392066 w 1857375"/>
                  <a:gd name="connsiteY28" fmla="*/ 40862 h 2405634"/>
                  <a:gd name="connsiteX29" fmla="*/ 341107 w 1857375"/>
                  <a:gd name="connsiteY29" fmla="*/ 75533 h 2405634"/>
                  <a:gd name="connsiteX30" fmla="*/ 290339 w 1857375"/>
                  <a:gd name="connsiteY30" fmla="*/ 40862 h 2405634"/>
                  <a:gd name="connsiteX31" fmla="*/ 223664 w 1857375"/>
                  <a:gd name="connsiteY31" fmla="*/ -1430 h 2405634"/>
                  <a:gd name="connsiteX32" fmla="*/ 157465 w 1857375"/>
                  <a:gd name="connsiteY32" fmla="*/ 40862 h 2405634"/>
                  <a:gd name="connsiteX33" fmla="*/ 106506 w 1857375"/>
                  <a:gd name="connsiteY33" fmla="*/ 75533 h 2405634"/>
                  <a:gd name="connsiteX34" fmla="*/ 55452 w 1857375"/>
                  <a:gd name="connsiteY34" fmla="*/ 40862 h 2405634"/>
                  <a:gd name="connsiteX35" fmla="*/ -364 w 1857375"/>
                  <a:gd name="connsiteY35" fmla="*/ -1334 h 240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857375" h="2405634">
                    <a:moveTo>
                      <a:pt x="-364" y="-1334"/>
                    </a:moveTo>
                    <a:lnTo>
                      <a:pt x="-364" y="2404205"/>
                    </a:lnTo>
                    <a:lnTo>
                      <a:pt x="1857011" y="2404205"/>
                    </a:lnTo>
                    <a:lnTo>
                      <a:pt x="1857011" y="-858"/>
                    </a:lnTo>
                    <a:cubicBezTo>
                      <a:pt x="1828436" y="2571"/>
                      <a:pt x="1813386" y="22764"/>
                      <a:pt x="1799861" y="40862"/>
                    </a:cubicBezTo>
                    <a:cubicBezTo>
                      <a:pt x="1786335" y="58960"/>
                      <a:pt x="1773382" y="75533"/>
                      <a:pt x="1748902" y="75533"/>
                    </a:cubicBezTo>
                    <a:cubicBezTo>
                      <a:pt x="1724423" y="75533"/>
                      <a:pt x="1712135" y="59340"/>
                      <a:pt x="1698134" y="40862"/>
                    </a:cubicBezTo>
                    <a:cubicBezTo>
                      <a:pt x="1684132" y="22383"/>
                      <a:pt x="1665749" y="-1430"/>
                      <a:pt x="1631935" y="-1430"/>
                    </a:cubicBezTo>
                    <a:cubicBezTo>
                      <a:pt x="1598121" y="-1430"/>
                      <a:pt x="1580690" y="21050"/>
                      <a:pt x="1565260" y="40862"/>
                    </a:cubicBezTo>
                    <a:cubicBezTo>
                      <a:pt x="1549830" y="60674"/>
                      <a:pt x="1538876" y="75533"/>
                      <a:pt x="1514492" y="75533"/>
                    </a:cubicBezTo>
                    <a:cubicBezTo>
                      <a:pt x="1490108" y="75533"/>
                      <a:pt x="1477725" y="59340"/>
                      <a:pt x="1463438" y="40862"/>
                    </a:cubicBezTo>
                    <a:cubicBezTo>
                      <a:pt x="1449150" y="22383"/>
                      <a:pt x="1431338" y="-1430"/>
                      <a:pt x="1397239" y="-1430"/>
                    </a:cubicBezTo>
                    <a:cubicBezTo>
                      <a:pt x="1363140" y="-1430"/>
                      <a:pt x="1346090" y="21050"/>
                      <a:pt x="1331135" y="40862"/>
                    </a:cubicBezTo>
                    <a:cubicBezTo>
                      <a:pt x="1316182" y="60674"/>
                      <a:pt x="1304751" y="75533"/>
                      <a:pt x="1280272" y="75533"/>
                    </a:cubicBezTo>
                    <a:cubicBezTo>
                      <a:pt x="1255793" y="75533"/>
                      <a:pt x="1243601" y="59340"/>
                      <a:pt x="1229313" y="40862"/>
                    </a:cubicBezTo>
                    <a:cubicBezTo>
                      <a:pt x="1215026" y="22383"/>
                      <a:pt x="1197214" y="-1430"/>
                      <a:pt x="1162638" y="-1430"/>
                    </a:cubicBezTo>
                    <a:cubicBezTo>
                      <a:pt x="1128063" y="-1430"/>
                      <a:pt x="1111489" y="21050"/>
                      <a:pt x="1095963" y="40862"/>
                    </a:cubicBezTo>
                    <a:cubicBezTo>
                      <a:pt x="1080438" y="60674"/>
                      <a:pt x="1069675" y="75533"/>
                      <a:pt x="1045004" y="75533"/>
                    </a:cubicBezTo>
                    <a:cubicBezTo>
                      <a:pt x="1020335" y="75533"/>
                      <a:pt x="1008238" y="59340"/>
                      <a:pt x="994236" y="40862"/>
                    </a:cubicBezTo>
                    <a:cubicBezTo>
                      <a:pt x="980235" y="22383"/>
                      <a:pt x="962042" y="-1430"/>
                      <a:pt x="927561" y="-1430"/>
                    </a:cubicBezTo>
                    <a:cubicBezTo>
                      <a:pt x="893081" y="-1430"/>
                      <a:pt x="876317" y="21050"/>
                      <a:pt x="861363" y="40862"/>
                    </a:cubicBezTo>
                    <a:cubicBezTo>
                      <a:pt x="846408" y="60674"/>
                      <a:pt x="834978" y="75533"/>
                      <a:pt x="810594" y="75533"/>
                    </a:cubicBezTo>
                    <a:cubicBezTo>
                      <a:pt x="786210" y="75533"/>
                      <a:pt x="773828" y="59340"/>
                      <a:pt x="759541" y="40862"/>
                    </a:cubicBezTo>
                    <a:cubicBezTo>
                      <a:pt x="745253" y="22383"/>
                      <a:pt x="727441" y="-1430"/>
                      <a:pt x="693342" y="-1430"/>
                    </a:cubicBezTo>
                    <a:cubicBezTo>
                      <a:pt x="659242" y="-1430"/>
                      <a:pt x="642192" y="21050"/>
                      <a:pt x="627238" y="40862"/>
                    </a:cubicBezTo>
                    <a:cubicBezTo>
                      <a:pt x="612284" y="60674"/>
                      <a:pt x="600854" y="75533"/>
                      <a:pt x="576184" y="75533"/>
                    </a:cubicBezTo>
                    <a:cubicBezTo>
                      <a:pt x="551514" y="75533"/>
                      <a:pt x="539417" y="59340"/>
                      <a:pt x="525416" y="40862"/>
                    </a:cubicBezTo>
                    <a:cubicBezTo>
                      <a:pt x="511414" y="22383"/>
                      <a:pt x="493126" y="-1430"/>
                      <a:pt x="458741" y="-1430"/>
                    </a:cubicBezTo>
                    <a:cubicBezTo>
                      <a:pt x="424356" y="-1430"/>
                      <a:pt x="407782" y="21050"/>
                      <a:pt x="392066" y="40862"/>
                    </a:cubicBezTo>
                    <a:cubicBezTo>
                      <a:pt x="376349" y="60674"/>
                      <a:pt x="365681" y="75533"/>
                      <a:pt x="341107" y="75533"/>
                    </a:cubicBezTo>
                    <a:cubicBezTo>
                      <a:pt x="316533" y="75533"/>
                      <a:pt x="304531" y="59340"/>
                      <a:pt x="290339" y="40862"/>
                    </a:cubicBezTo>
                    <a:cubicBezTo>
                      <a:pt x="276146" y="22383"/>
                      <a:pt x="258144" y="-1430"/>
                      <a:pt x="223664" y="-1430"/>
                    </a:cubicBezTo>
                    <a:cubicBezTo>
                      <a:pt x="189183" y="-1430"/>
                      <a:pt x="172419" y="21050"/>
                      <a:pt x="157465" y="40862"/>
                    </a:cubicBezTo>
                    <a:cubicBezTo>
                      <a:pt x="142511" y="60674"/>
                      <a:pt x="130890" y="75533"/>
                      <a:pt x="106506" y="75533"/>
                    </a:cubicBezTo>
                    <a:cubicBezTo>
                      <a:pt x="82122" y="75533"/>
                      <a:pt x="69740" y="59340"/>
                      <a:pt x="55452" y="40862"/>
                    </a:cubicBezTo>
                    <a:cubicBezTo>
                      <a:pt x="41165" y="22383"/>
                      <a:pt x="28496" y="1905"/>
                      <a:pt x="-364" y="-13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7D7F38C-7B02-FDDD-C175-810D7812857E}"/>
                  </a:ext>
                </a:extLst>
              </p:cNvPr>
              <p:cNvSpPr/>
              <p:nvPr/>
            </p:nvSpPr>
            <p:spPr>
              <a:xfrm rot="10800000">
                <a:off x="2142223" y="2472254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29 h 134397"/>
                  <a:gd name="connsiteX1" fmla="*/ 1256460 w 1256823"/>
                  <a:gd name="connsiteY1" fmla="*/ -1429 h 134397"/>
                  <a:gd name="connsiteX2" fmla="*/ 1256460 w 1256823"/>
                  <a:gd name="connsiteY2" fmla="*/ 132969 h 134397"/>
                  <a:gd name="connsiteX3" fmla="*/ -364 w 1256823"/>
                  <a:gd name="connsiteY3" fmla="*/ 132969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29"/>
                    </a:moveTo>
                    <a:lnTo>
                      <a:pt x="1256460" y="-1429"/>
                    </a:lnTo>
                    <a:lnTo>
                      <a:pt x="1256460" y="132969"/>
                    </a:lnTo>
                    <a:lnTo>
                      <a:pt x="-364" y="132969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F1DCFB2-A565-D760-1B3D-1554DD10242A}"/>
                  </a:ext>
                </a:extLst>
              </p:cNvPr>
              <p:cNvSpPr/>
              <p:nvPr/>
            </p:nvSpPr>
            <p:spPr>
              <a:xfrm rot="10800000">
                <a:off x="2142098" y="2472254"/>
                <a:ext cx="1275481" cy="176822"/>
              </a:xfrm>
              <a:custGeom>
                <a:avLst/>
                <a:gdLst>
                  <a:gd name="connsiteX0" fmla="*/ -364 w 969454"/>
                  <a:gd name="connsiteY0" fmla="*/ -1429 h 134397"/>
                  <a:gd name="connsiteX1" fmla="*/ 969090 w 969454"/>
                  <a:gd name="connsiteY1" fmla="*/ -1429 h 134397"/>
                  <a:gd name="connsiteX2" fmla="*/ 969090 w 969454"/>
                  <a:gd name="connsiteY2" fmla="*/ 132969 h 134397"/>
                  <a:gd name="connsiteX3" fmla="*/ -364 w 969454"/>
                  <a:gd name="connsiteY3" fmla="*/ 132969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454" h="134397">
                    <a:moveTo>
                      <a:pt x="-364" y="-1429"/>
                    </a:moveTo>
                    <a:lnTo>
                      <a:pt x="969090" y="-1429"/>
                    </a:lnTo>
                    <a:lnTo>
                      <a:pt x="969090" y="132969"/>
                    </a:lnTo>
                    <a:lnTo>
                      <a:pt x="-364" y="132969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1DA1254-FE95-E691-BD02-96C962128EA1}"/>
                  </a:ext>
                </a:extLst>
              </p:cNvPr>
              <p:cNvSpPr/>
              <p:nvPr/>
            </p:nvSpPr>
            <p:spPr>
              <a:xfrm rot="10800000">
                <a:off x="2142223" y="2796827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30 h 134397"/>
                  <a:gd name="connsiteX1" fmla="*/ 1256460 w 1256823"/>
                  <a:gd name="connsiteY1" fmla="*/ -1430 h 134397"/>
                  <a:gd name="connsiteX2" fmla="*/ 1256460 w 1256823"/>
                  <a:gd name="connsiteY2" fmla="*/ 132968 h 134397"/>
                  <a:gd name="connsiteX3" fmla="*/ -364 w 1256823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30"/>
                    </a:moveTo>
                    <a:lnTo>
                      <a:pt x="1256460" y="-1430"/>
                    </a:lnTo>
                    <a:lnTo>
                      <a:pt x="1256460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F4A114C-96E2-3411-6F98-7609B9C77E05}"/>
                  </a:ext>
                </a:extLst>
              </p:cNvPr>
              <p:cNvSpPr/>
              <p:nvPr/>
            </p:nvSpPr>
            <p:spPr>
              <a:xfrm rot="10800000">
                <a:off x="2142223" y="3121274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30 h 134397"/>
                  <a:gd name="connsiteX1" fmla="*/ 1256460 w 1256823"/>
                  <a:gd name="connsiteY1" fmla="*/ -1430 h 134397"/>
                  <a:gd name="connsiteX2" fmla="*/ 1256460 w 1256823"/>
                  <a:gd name="connsiteY2" fmla="*/ 132968 h 134397"/>
                  <a:gd name="connsiteX3" fmla="*/ -364 w 1256823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30"/>
                    </a:moveTo>
                    <a:lnTo>
                      <a:pt x="1256460" y="-1430"/>
                    </a:lnTo>
                    <a:lnTo>
                      <a:pt x="1256460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1D8287F-06C7-884C-4896-A78A24DF29B6}"/>
                  </a:ext>
                </a:extLst>
              </p:cNvPr>
              <p:cNvSpPr/>
              <p:nvPr/>
            </p:nvSpPr>
            <p:spPr>
              <a:xfrm rot="10800000">
                <a:off x="2142223" y="3445972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30 h 134397"/>
                  <a:gd name="connsiteX1" fmla="*/ 1256460 w 1256823"/>
                  <a:gd name="connsiteY1" fmla="*/ -1430 h 134397"/>
                  <a:gd name="connsiteX2" fmla="*/ 1256460 w 1256823"/>
                  <a:gd name="connsiteY2" fmla="*/ 132968 h 134397"/>
                  <a:gd name="connsiteX3" fmla="*/ -364 w 1256823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30"/>
                    </a:moveTo>
                    <a:lnTo>
                      <a:pt x="1256460" y="-1430"/>
                    </a:lnTo>
                    <a:lnTo>
                      <a:pt x="1256460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99910CE-B410-9968-D6F2-7D9BFBED0EA7}"/>
                  </a:ext>
                </a:extLst>
              </p:cNvPr>
              <p:cNvSpPr/>
              <p:nvPr/>
            </p:nvSpPr>
            <p:spPr>
              <a:xfrm rot="10800000">
                <a:off x="3885015" y="2472254"/>
                <a:ext cx="224193" cy="176822"/>
              </a:xfrm>
              <a:custGeom>
                <a:avLst/>
                <a:gdLst>
                  <a:gd name="connsiteX0" fmla="*/ -364 w 170402"/>
                  <a:gd name="connsiteY0" fmla="*/ -1429 h 134397"/>
                  <a:gd name="connsiteX1" fmla="*/ 170038 w 170402"/>
                  <a:gd name="connsiteY1" fmla="*/ -1429 h 134397"/>
                  <a:gd name="connsiteX2" fmla="*/ 170038 w 170402"/>
                  <a:gd name="connsiteY2" fmla="*/ 132969 h 134397"/>
                  <a:gd name="connsiteX3" fmla="*/ -364 w 170402"/>
                  <a:gd name="connsiteY3" fmla="*/ 132969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29"/>
                    </a:moveTo>
                    <a:lnTo>
                      <a:pt x="170038" y="-1429"/>
                    </a:lnTo>
                    <a:lnTo>
                      <a:pt x="170038" y="132969"/>
                    </a:lnTo>
                    <a:lnTo>
                      <a:pt x="-364" y="132969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30C9A83-6259-2AE0-7A5A-40FE051A7484}"/>
                  </a:ext>
                </a:extLst>
              </p:cNvPr>
              <p:cNvSpPr/>
              <p:nvPr/>
            </p:nvSpPr>
            <p:spPr>
              <a:xfrm rot="10800000">
                <a:off x="3885015" y="2796827"/>
                <a:ext cx="224193" cy="176822"/>
              </a:xfrm>
              <a:custGeom>
                <a:avLst/>
                <a:gdLst>
                  <a:gd name="connsiteX0" fmla="*/ -364 w 170402"/>
                  <a:gd name="connsiteY0" fmla="*/ -1430 h 134397"/>
                  <a:gd name="connsiteX1" fmla="*/ 170038 w 170402"/>
                  <a:gd name="connsiteY1" fmla="*/ -1430 h 134397"/>
                  <a:gd name="connsiteX2" fmla="*/ 170038 w 170402"/>
                  <a:gd name="connsiteY2" fmla="*/ 132968 h 134397"/>
                  <a:gd name="connsiteX3" fmla="*/ -364 w 170402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30"/>
                    </a:moveTo>
                    <a:lnTo>
                      <a:pt x="170038" y="-1430"/>
                    </a:lnTo>
                    <a:lnTo>
                      <a:pt x="170038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3040904-9726-EEB5-1C7F-72A21AE979E4}"/>
                  </a:ext>
                </a:extLst>
              </p:cNvPr>
              <p:cNvSpPr/>
              <p:nvPr/>
            </p:nvSpPr>
            <p:spPr>
              <a:xfrm rot="10800000">
                <a:off x="3885015" y="3121274"/>
                <a:ext cx="224193" cy="176822"/>
              </a:xfrm>
              <a:custGeom>
                <a:avLst/>
                <a:gdLst>
                  <a:gd name="connsiteX0" fmla="*/ -364 w 170402"/>
                  <a:gd name="connsiteY0" fmla="*/ -1430 h 134397"/>
                  <a:gd name="connsiteX1" fmla="*/ 170038 w 170402"/>
                  <a:gd name="connsiteY1" fmla="*/ -1430 h 134397"/>
                  <a:gd name="connsiteX2" fmla="*/ 170038 w 170402"/>
                  <a:gd name="connsiteY2" fmla="*/ 132968 h 134397"/>
                  <a:gd name="connsiteX3" fmla="*/ -364 w 170402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30"/>
                    </a:moveTo>
                    <a:lnTo>
                      <a:pt x="170038" y="-1430"/>
                    </a:lnTo>
                    <a:lnTo>
                      <a:pt x="170038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4E02599-09BD-3B89-A897-A113135D7470}"/>
                  </a:ext>
                </a:extLst>
              </p:cNvPr>
              <p:cNvSpPr/>
              <p:nvPr/>
            </p:nvSpPr>
            <p:spPr>
              <a:xfrm rot="10800000">
                <a:off x="3885015" y="3445972"/>
                <a:ext cx="224193" cy="176822"/>
              </a:xfrm>
              <a:custGeom>
                <a:avLst/>
                <a:gdLst>
                  <a:gd name="connsiteX0" fmla="*/ -364 w 170402"/>
                  <a:gd name="connsiteY0" fmla="*/ -1430 h 134397"/>
                  <a:gd name="connsiteX1" fmla="*/ 170038 w 170402"/>
                  <a:gd name="connsiteY1" fmla="*/ -1430 h 134397"/>
                  <a:gd name="connsiteX2" fmla="*/ 170038 w 170402"/>
                  <a:gd name="connsiteY2" fmla="*/ 132968 h 134397"/>
                  <a:gd name="connsiteX3" fmla="*/ -364 w 170402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30"/>
                    </a:moveTo>
                    <a:lnTo>
                      <a:pt x="170038" y="-1430"/>
                    </a:lnTo>
                    <a:lnTo>
                      <a:pt x="170038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90CFE36-4DED-90A3-77CC-888DFC1D8AAC}"/>
                  </a:ext>
                </a:extLst>
              </p:cNvPr>
              <p:cNvSpPr/>
              <p:nvPr/>
            </p:nvSpPr>
            <p:spPr>
              <a:xfrm rot="10800000">
                <a:off x="2142223" y="3770419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29 h 134397"/>
                  <a:gd name="connsiteX1" fmla="*/ 1256460 w 1256823"/>
                  <a:gd name="connsiteY1" fmla="*/ -1429 h 134397"/>
                  <a:gd name="connsiteX2" fmla="*/ 1256460 w 1256823"/>
                  <a:gd name="connsiteY2" fmla="*/ 132968 h 134397"/>
                  <a:gd name="connsiteX3" fmla="*/ -364 w 1256823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29"/>
                    </a:moveTo>
                    <a:lnTo>
                      <a:pt x="1256460" y="-1429"/>
                    </a:lnTo>
                    <a:lnTo>
                      <a:pt x="1256460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0D3515A-93D9-00F2-8400-EF6675CCBEB9}"/>
                  </a:ext>
                </a:extLst>
              </p:cNvPr>
              <p:cNvSpPr/>
              <p:nvPr/>
            </p:nvSpPr>
            <p:spPr>
              <a:xfrm rot="10800000">
                <a:off x="2142223" y="4094992"/>
                <a:ext cx="1653564" cy="176822"/>
              </a:xfrm>
              <a:custGeom>
                <a:avLst/>
                <a:gdLst>
                  <a:gd name="connsiteX0" fmla="*/ -364 w 1256823"/>
                  <a:gd name="connsiteY0" fmla="*/ -1429 h 134397"/>
                  <a:gd name="connsiteX1" fmla="*/ 1256460 w 1256823"/>
                  <a:gd name="connsiteY1" fmla="*/ -1429 h 134397"/>
                  <a:gd name="connsiteX2" fmla="*/ 1256460 w 1256823"/>
                  <a:gd name="connsiteY2" fmla="*/ 132968 h 134397"/>
                  <a:gd name="connsiteX3" fmla="*/ -364 w 1256823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823" h="134397">
                    <a:moveTo>
                      <a:pt x="-364" y="-1429"/>
                    </a:moveTo>
                    <a:lnTo>
                      <a:pt x="1256460" y="-1429"/>
                    </a:lnTo>
                    <a:lnTo>
                      <a:pt x="1256460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B0CE51A-D007-F1D0-AB4B-BE876507F993}"/>
                  </a:ext>
                </a:extLst>
              </p:cNvPr>
              <p:cNvSpPr/>
              <p:nvPr/>
            </p:nvSpPr>
            <p:spPr>
              <a:xfrm rot="10800000">
                <a:off x="3885015" y="3770419"/>
                <a:ext cx="224193" cy="176822"/>
              </a:xfrm>
              <a:custGeom>
                <a:avLst/>
                <a:gdLst>
                  <a:gd name="connsiteX0" fmla="*/ -364 w 170402"/>
                  <a:gd name="connsiteY0" fmla="*/ -1429 h 134397"/>
                  <a:gd name="connsiteX1" fmla="*/ 170038 w 170402"/>
                  <a:gd name="connsiteY1" fmla="*/ -1429 h 134397"/>
                  <a:gd name="connsiteX2" fmla="*/ 170038 w 170402"/>
                  <a:gd name="connsiteY2" fmla="*/ 132968 h 134397"/>
                  <a:gd name="connsiteX3" fmla="*/ -364 w 170402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29"/>
                    </a:moveTo>
                    <a:lnTo>
                      <a:pt x="170038" y="-1429"/>
                    </a:lnTo>
                    <a:lnTo>
                      <a:pt x="170038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8479FF6-1B3B-2CC0-E1E9-B682A21CED77}"/>
                  </a:ext>
                </a:extLst>
              </p:cNvPr>
              <p:cNvSpPr/>
              <p:nvPr/>
            </p:nvSpPr>
            <p:spPr>
              <a:xfrm rot="10800000">
                <a:off x="3885015" y="4094992"/>
                <a:ext cx="224193" cy="176822"/>
              </a:xfrm>
              <a:custGeom>
                <a:avLst/>
                <a:gdLst>
                  <a:gd name="connsiteX0" fmla="*/ -364 w 170402"/>
                  <a:gd name="connsiteY0" fmla="*/ -1429 h 134397"/>
                  <a:gd name="connsiteX1" fmla="*/ 170038 w 170402"/>
                  <a:gd name="connsiteY1" fmla="*/ -1429 h 134397"/>
                  <a:gd name="connsiteX2" fmla="*/ 170038 w 170402"/>
                  <a:gd name="connsiteY2" fmla="*/ 132968 h 134397"/>
                  <a:gd name="connsiteX3" fmla="*/ -364 w 170402"/>
                  <a:gd name="connsiteY3" fmla="*/ 132968 h 1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02" h="134397">
                    <a:moveTo>
                      <a:pt x="-364" y="-1429"/>
                    </a:moveTo>
                    <a:lnTo>
                      <a:pt x="170038" y="-1429"/>
                    </a:lnTo>
                    <a:lnTo>
                      <a:pt x="170038" y="132968"/>
                    </a:lnTo>
                    <a:lnTo>
                      <a:pt x="-364" y="132968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5834E25-669E-C2DB-EE70-97CE26C6ECBF}"/>
                  </a:ext>
                </a:extLst>
              </p:cNvPr>
              <p:cNvSpPr/>
              <p:nvPr/>
            </p:nvSpPr>
            <p:spPr>
              <a:xfrm>
                <a:off x="1903995" y="1069450"/>
                <a:ext cx="2446950" cy="498136"/>
              </a:xfrm>
              <a:custGeom>
                <a:avLst/>
                <a:gdLst>
                  <a:gd name="connsiteX0" fmla="*/ 1797194 w 1859851"/>
                  <a:gd name="connsiteY0" fmla="*/ -1334 h 378618"/>
                  <a:gd name="connsiteX1" fmla="*/ 59262 w 1859851"/>
                  <a:gd name="connsiteY1" fmla="*/ -1334 h 378618"/>
                  <a:gd name="connsiteX2" fmla="*/ -364 w 1859851"/>
                  <a:gd name="connsiteY2" fmla="*/ 58292 h 378618"/>
                  <a:gd name="connsiteX3" fmla="*/ -364 w 1859851"/>
                  <a:gd name="connsiteY3" fmla="*/ 300608 h 378618"/>
                  <a:gd name="connsiteX4" fmla="*/ 57929 w 1859851"/>
                  <a:gd name="connsiteY4" fmla="*/ 342518 h 378618"/>
                  <a:gd name="connsiteX5" fmla="*/ 108983 w 1859851"/>
                  <a:gd name="connsiteY5" fmla="*/ 377189 h 378618"/>
                  <a:gd name="connsiteX6" fmla="*/ 159942 w 1859851"/>
                  <a:gd name="connsiteY6" fmla="*/ 342518 h 378618"/>
                  <a:gd name="connsiteX7" fmla="*/ 226140 w 1859851"/>
                  <a:gd name="connsiteY7" fmla="*/ 300228 h 378618"/>
                  <a:gd name="connsiteX8" fmla="*/ 292815 w 1859851"/>
                  <a:gd name="connsiteY8" fmla="*/ 342518 h 378618"/>
                  <a:gd name="connsiteX9" fmla="*/ 343584 w 1859851"/>
                  <a:gd name="connsiteY9" fmla="*/ 377189 h 378618"/>
                  <a:gd name="connsiteX10" fmla="*/ 394542 w 1859851"/>
                  <a:gd name="connsiteY10" fmla="*/ 342518 h 378618"/>
                  <a:gd name="connsiteX11" fmla="*/ 461217 w 1859851"/>
                  <a:gd name="connsiteY11" fmla="*/ 300228 h 378618"/>
                  <a:gd name="connsiteX12" fmla="*/ 527892 w 1859851"/>
                  <a:gd name="connsiteY12" fmla="*/ 342518 h 378618"/>
                  <a:gd name="connsiteX13" fmla="*/ 578660 w 1859851"/>
                  <a:gd name="connsiteY13" fmla="*/ 377189 h 378618"/>
                  <a:gd name="connsiteX14" fmla="*/ 629715 w 1859851"/>
                  <a:gd name="connsiteY14" fmla="*/ 342518 h 378618"/>
                  <a:gd name="connsiteX15" fmla="*/ 695818 w 1859851"/>
                  <a:gd name="connsiteY15" fmla="*/ 300228 h 378618"/>
                  <a:gd name="connsiteX16" fmla="*/ 762017 w 1859851"/>
                  <a:gd name="connsiteY16" fmla="*/ 342518 h 378618"/>
                  <a:gd name="connsiteX17" fmla="*/ 813071 w 1859851"/>
                  <a:gd name="connsiteY17" fmla="*/ 377189 h 378618"/>
                  <a:gd name="connsiteX18" fmla="*/ 863839 w 1859851"/>
                  <a:gd name="connsiteY18" fmla="*/ 342518 h 378618"/>
                  <a:gd name="connsiteX19" fmla="*/ 930038 w 1859851"/>
                  <a:gd name="connsiteY19" fmla="*/ 300228 h 378618"/>
                  <a:gd name="connsiteX20" fmla="*/ 996713 w 1859851"/>
                  <a:gd name="connsiteY20" fmla="*/ 342518 h 378618"/>
                  <a:gd name="connsiteX21" fmla="*/ 1047481 w 1859851"/>
                  <a:gd name="connsiteY21" fmla="*/ 377189 h 378618"/>
                  <a:gd name="connsiteX22" fmla="*/ 1098440 w 1859851"/>
                  <a:gd name="connsiteY22" fmla="*/ 342518 h 378618"/>
                  <a:gd name="connsiteX23" fmla="*/ 1165115 w 1859851"/>
                  <a:gd name="connsiteY23" fmla="*/ 300228 h 378618"/>
                  <a:gd name="connsiteX24" fmla="*/ 1231790 w 1859851"/>
                  <a:gd name="connsiteY24" fmla="*/ 342518 h 378618"/>
                  <a:gd name="connsiteX25" fmla="*/ 1282749 w 1859851"/>
                  <a:gd name="connsiteY25" fmla="*/ 377189 h 378618"/>
                  <a:gd name="connsiteX26" fmla="*/ 1333612 w 1859851"/>
                  <a:gd name="connsiteY26" fmla="*/ 342518 h 378618"/>
                  <a:gd name="connsiteX27" fmla="*/ 1399715 w 1859851"/>
                  <a:gd name="connsiteY27" fmla="*/ 300228 h 378618"/>
                  <a:gd name="connsiteX28" fmla="*/ 1465914 w 1859851"/>
                  <a:gd name="connsiteY28" fmla="*/ 342518 h 378618"/>
                  <a:gd name="connsiteX29" fmla="*/ 1516968 w 1859851"/>
                  <a:gd name="connsiteY29" fmla="*/ 377189 h 378618"/>
                  <a:gd name="connsiteX30" fmla="*/ 1567737 w 1859851"/>
                  <a:gd name="connsiteY30" fmla="*/ 342518 h 378618"/>
                  <a:gd name="connsiteX31" fmla="*/ 1634412 w 1859851"/>
                  <a:gd name="connsiteY31" fmla="*/ 300228 h 378618"/>
                  <a:gd name="connsiteX32" fmla="*/ 1700610 w 1859851"/>
                  <a:gd name="connsiteY32" fmla="*/ 342518 h 378618"/>
                  <a:gd name="connsiteX33" fmla="*/ 1751379 w 1859851"/>
                  <a:gd name="connsiteY33" fmla="*/ 377189 h 378618"/>
                  <a:gd name="connsiteX34" fmla="*/ 1802337 w 1859851"/>
                  <a:gd name="connsiteY34" fmla="*/ 342518 h 378618"/>
                  <a:gd name="connsiteX35" fmla="*/ 1859487 w 1859851"/>
                  <a:gd name="connsiteY35" fmla="*/ 300799 h 378618"/>
                  <a:gd name="connsiteX36" fmla="*/ 1859487 w 1859851"/>
                  <a:gd name="connsiteY36" fmla="*/ 58197 h 378618"/>
                  <a:gd name="connsiteX37" fmla="*/ 1800023 w 1859851"/>
                  <a:gd name="connsiteY37" fmla="*/ -1430 h 378618"/>
                  <a:gd name="connsiteX38" fmla="*/ 1797194 w 1859851"/>
                  <a:gd name="connsiteY38" fmla="*/ -1334 h 378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59851" h="378618">
                    <a:moveTo>
                      <a:pt x="1797194" y="-1334"/>
                    </a:moveTo>
                    <a:lnTo>
                      <a:pt x="59262" y="-1334"/>
                    </a:lnTo>
                    <a:cubicBezTo>
                      <a:pt x="26334" y="-1334"/>
                      <a:pt x="-364" y="25336"/>
                      <a:pt x="-364" y="58292"/>
                    </a:cubicBezTo>
                    <a:lnTo>
                      <a:pt x="-364" y="300608"/>
                    </a:lnTo>
                    <a:cubicBezTo>
                      <a:pt x="28211" y="303847"/>
                      <a:pt x="44118" y="324420"/>
                      <a:pt x="57929" y="342518"/>
                    </a:cubicBezTo>
                    <a:cubicBezTo>
                      <a:pt x="71740" y="360616"/>
                      <a:pt x="84313" y="377189"/>
                      <a:pt x="108983" y="377189"/>
                    </a:cubicBezTo>
                    <a:cubicBezTo>
                      <a:pt x="133653" y="377189"/>
                      <a:pt x="145654" y="360997"/>
                      <a:pt x="159942" y="342518"/>
                    </a:cubicBezTo>
                    <a:cubicBezTo>
                      <a:pt x="174229" y="324040"/>
                      <a:pt x="192041" y="300228"/>
                      <a:pt x="226140" y="300228"/>
                    </a:cubicBezTo>
                    <a:cubicBezTo>
                      <a:pt x="260240" y="300228"/>
                      <a:pt x="277289" y="322706"/>
                      <a:pt x="292815" y="342518"/>
                    </a:cubicBezTo>
                    <a:cubicBezTo>
                      <a:pt x="308341" y="362331"/>
                      <a:pt x="319104" y="377189"/>
                      <a:pt x="343584" y="377189"/>
                    </a:cubicBezTo>
                    <a:cubicBezTo>
                      <a:pt x="368063" y="377189"/>
                      <a:pt x="380540" y="360997"/>
                      <a:pt x="394542" y="342518"/>
                    </a:cubicBezTo>
                    <a:cubicBezTo>
                      <a:pt x="408544" y="324040"/>
                      <a:pt x="426737" y="300228"/>
                      <a:pt x="461217" y="300228"/>
                    </a:cubicBezTo>
                    <a:cubicBezTo>
                      <a:pt x="495698" y="300228"/>
                      <a:pt x="512367" y="322706"/>
                      <a:pt x="527892" y="342518"/>
                    </a:cubicBezTo>
                    <a:cubicBezTo>
                      <a:pt x="543418" y="362331"/>
                      <a:pt x="554276" y="377189"/>
                      <a:pt x="578660" y="377189"/>
                    </a:cubicBezTo>
                    <a:cubicBezTo>
                      <a:pt x="603044" y="377189"/>
                      <a:pt x="615427" y="360997"/>
                      <a:pt x="629715" y="342518"/>
                    </a:cubicBezTo>
                    <a:cubicBezTo>
                      <a:pt x="644002" y="324040"/>
                      <a:pt x="661814" y="300228"/>
                      <a:pt x="695818" y="300228"/>
                    </a:cubicBezTo>
                    <a:cubicBezTo>
                      <a:pt x="729823" y="300228"/>
                      <a:pt x="747063" y="322706"/>
                      <a:pt x="762017" y="342518"/>
                    </a:cubicBezTo>
                    <a:cubicBezTo>
                      <a:pt x="776971" y="362331"/>
                      <a:pt x="788401" y="377189"/>
                      <a:pt x="813071" y="377189"/>
                    </a:cubicBezTo>
                    <a:cubicBezTo>
                      <a:pt x="837740" y="377189"/>
                      <a:pt x="849551" y="360997"/>
                      <a:pt x="863839" y="342518"/>
                    </a:cubicBezTo>
                    <a:cubicBezTo>
                      <a:pt x="878126" y="324040"/>
                      <a:pt x="895938" y="300228"/>
                      <a:pt x="930038" y="300228"/>
                    </a:cubicBezTo>
                    <a:cubicBezTo>
                      <a:pt x="964137" y="300228"/>
                      <a:pt x="981187" y="322706"/>
                      <a:pt x="996713" y="342518"/>
                    </a:cubicBezTo>
                    <a:cubicBezTo>
                      <a:pt x="1012238" y="362331"/>
                      <a:pt x="1023002" y="377189"/>
                      <a:pt x="1047481" y="377189"/>
                    </a:cubicBezTo>
                    <a:cubicBezTo>
                      <a:pt x="1071960" y="377189"/>
                      <a:pt x="1084247" y="360997"/>
                      <a:pt x="1098440" y="342518"/>
                    </a:cubicBezTo>
                    <a:cubicBezTo>
                      <a:pt x="1112632" y="324040"/>
                      <a:pt x="1130634" y="300228"/>
                      <a:pt x="1165115" y="300228"/>
                    </a:cubicBezTo>
                    <a:cubicBezTo>
                      <a:pt x="1199595" y="300228"/>
                      <a:pt x="1216264" y="322706"/>
                      <a:pt x="1231790" y="342518"/>
                    </a:cubicBezTo>
                    <a:cubicBezTo>
                      <a:pt x="1247315" y="362331"/>
                      <a:pt x="1258174" y="377189"/>
                      <a:pt x="1282749" y="377189"/>
                    </a:cubicBezTo>
                    <a:cubicBezTo>
                      <a:pt x="1307323" y="377189"/>
                      <a:pt x="1319515" y="360997"/>
                      <a:pt x="1333612" y="342518"/>
                    </a:cubicBezTo>
                    <a:cubicBezTo>
                      <a:pt x="1347709" y="324040"/>
                      <a:pt x="1365711" y="300228"/>
                      <a:pt x="1399715" y="300228"/>
                    </a:cubicBezTo>
                    <a:cubicBezTo>
                      <a:pt x="1433720" y="300228"/>
                      <a:pt x="1450960" y="322706"/>
                      <a:pt x="1465914" y="342518"/>
                    </a:cubicBezTo>
                    <a:cubicBezTo>
                      <a:pt x="1480869" y="362331"/>
                      <a:pt x="1492299" y="377189"/>
                      <a:pt x="1516968" y="377189"/>
                    </a:cubicBezTo>
                    <a:cubicBezTo>
                      <a:pt x="1541638" y="377189"/>
                      <a:pt x="1553640" y="360997"/>
                      <a:pt x="1567737" y="342518"/>
                    </a:cubicBezTo>
                    <a:cubicBezTo>
                      <a:pt x="1581833" y="324040"/>
                      <a:pt x="1600026" y="300228"/>
                      <a:pt x="1634412" y="300228"/>
                    </a:cubicBezTo>
                    <a:cubicBezTo>
                      <a:pt x="1668797" y="300228"/>
                      <a:pt x="1685370" y="322706"/>
                      <a:pt x="1700610" y="342518"/>
                    </a:cubicBezTo>
                    <a:cubicBezTo>
                      <a:pt x="1715850" y="362331"/>
                      <a:pt x="1726900" y="377189"/>
                      <a:pt x="1751379" y="377189"/>
                    </a:cubicBezTo>
                    <a:cubicBezTo>
                      <a:pt x="1775858" y="377189"/>
                      <a:pt x="1788145" y="360997"/>
                      <a:pt x="1802337" y="342518"/>
                    </a:cubicBezTo>
                    <a:cubicBezTo>
                      <a:pt x="1816530" y="324040"/>
                      <a:pt x="1830912" y="304418"/>
                      <a:pt x="1859487" y="300799"/>
                    </a:cubicBezTo>
                    <a:lnTo>
                      <a:pt x="1859487" y="58197"/>
                    </a:lnTo>
                    <a:cubicBezTo>
                      <a:pt x="1859525" y="25336"/>
                      <a:pt x="1832903" y="-1334"/>
                      <a:pt x="1800023" y="-1430"/>
                    </a:cubicBezTo>
                    <a:cubicBezTo>
                      <a:pt x="1799080" y="-1430"/>
                      <a:pt x="1798137" y="-1334"/>
                      <a:pt x="1797194" y="-1334"/>
                    </a:cubicBez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25EADAE6-6974-844B-9D0B-F491CB27AECD}"/>
                  </a:ext>
                </a:extLst>
              </p:cNvPr>
              <p:cNvSpPr/>
              <p:nvPr/>
            </p:nvSpPr>
            <p:spPr>
              <a:xfrm>
                <a:off x="4014719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C389CDE-C683-E5CA-F937-72BFF8E82057}"/>
                  </a:ext>
                </a:extLst>
              </p:cNvPr>
              <p:cNvSpPr/>
              <p:nvPr/>
            </p:nvSpPr>
            <p:spPr>
              <a:xfrm>
                <a:off x="3705686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AC5B6D3-6FED-D873-6F84-DC42DE7F69B1}"/>
                  </a:ext>
                </a:extLst>
              </p:cNvPr>
              <p:cNvSpPr/>
              <p:nvPr/>
            </p:nvSpPr>
            <p:spPr>
              <a:xfrm>
                <a:off x="3396653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7E9F9A1-36FE-75D5-9602-664E353EC51E}"/>
                  </a:ext>
                </a:extLst>
              </p:cNvPr>
              <p:cNvSpPr/>
              <p:nvPr/>
            </p:nvSpPr>
            <p:spPr>
              <a:xfrm>
                <a:off x="3087494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A0562EF-5233-099F-3C6F-758BBAA6C009}"/>
                  </a:ext>
                </a:extLst>
              </p:cNvPr>
              <p:cNvSpPr/>
              <p:nvPr/>
            </p:nvSpPr>
            <p:spPr>
              <a:xfrm>
                <a:off x="2778462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2F4C55B-6784-001A-A482-746C7969FE2F}"/>
                  </a:ext>
                </a:extLst>
              </p:cNvPr>
              <p:cNvSpPr/>
              <p:nvPr/>
            </p:nvSpPr>
            <p:spPr>
              <a:xfrm>
                <a:off x="2469428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D191F3A-B6F2-9C4B-93B7-A427E85992E6}"/>
                  </a:ext>
                </a:extLst>
              </p:cNvPr>
              <p:cNvSpPr/>
              <p:nvPr/>
            </p:nvSpPr>
            <p:spPr>
              <a:xfrm>
                <a:off x="2160395" y="1244643"/>
                <a:ext cx="84463" cy="84463"/>
              </a:xfrm>
              <a:custGeom>
                <a:avLst/>
                <a:gdLst>
                  <a:gd name="connsiteX0" fmla="*/ -364 w 64198"/>
                  <a:gd name="connsiteY0" fmla="*/ 30670 h 64198"/>
                  <a:gd name="connsiteX1" fmla="*/ 31735 w 64198"/>
                  <a:gd name="connsiteY1" fmla="*/ 62769 h 64198"/>
                  <a:gd name="connsiteX2" fmla="*/ 63834 w 64198"/>
                  <a:gd name="connsiteY2" fmla="*/ 30670 h 64198"/>
                  <a:gd name="connsiteX3" fmla="*/ 31735 w 64198"/>
                  <a:gd name="connsiteY3" fmla="*/ -1430 h 64198"/>
                  <a:gd name="connsiteX4" fmla="*/ -364 w 64198"/>
                  <a:gd name="connsiteY4" fmla="*/ 30670 h 6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98" h="64198">
                    <a:moveTo>
                      <a:pt x="-364" y="30670"/>
                    </a:moveTo>
                    <a:cubicBezTo>
                      <a:pt x="-364" y="48386"/>
                      <a:pt x="14009" y="62769"/>
                      <a:pt x="31735" y="62769"/>
                    </a:cubicBezTo>
                    <a:cubicBezTo>
                      <a:pt x="49461" y="62769"/>
                      <a:pt x="63834" y="48386"/>
                      <a:pt x="63834" y="30670"/>
                    </a:cubicBezTo>
                    <a:cubicBezTo>
                      <a:pt x="63834" y="12953"/>
                      <a:pt x="49461" y="-1430"/>
                      <a:pt x="31735" y="-1430"/>
                    </a:cubicBezTo>
                    <a:cubicBezTo>
                      <a:pt x="14009" y="-1430"/>
                      <a:pt x="-364" y="12953"/>
                      <a:pt x="-364" y="30670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C501392-3098-9A0C-B1CC-DD9B8ECC1CFA}"/>
                  </a:ext>
                </a:extLst>
              </p:cNvPr>
              <p:cNvSpPr/>
              <p:nvPr/>
            </p:nvSpPr>
            <p:spPr>
              <a:xfrm rot="10800000">
                <a:off x="3159552" y="1910080"/>
                <a:ext cx="482347" cy="100379"/>
              </a:xfrm>
              <a:custGeom>
                <a:avLst/>
                <a:gdLst>
                  <a:gd name="connsiteX0" fmla="*/ -364 w 366617"/>
                  <a:gd name="connsiteY0" fmla="*/ -1430 h 76295"/>
                  <a:gd name="connsiteX1" fmla="*/ 366253 w 366617"/>
                  <a:gd name="connsiteY1" fmla="*/ -1430 h 76295"/>
                  <a:gd name="connsiteX2" fmla="*/ 366253 w 366617"/>
                  <a:gd name="connsiteY2" fmla="*/ 74865 h 76295"/>
                  <a:gd name="connsiteX3" fmla="*/ -364 w 366617"/>
                  <a:gd name="connsiteY3" fmla="*/ 7486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617" h="76295">
                    <a:moveTo>
                      <a:pt x="-364" y="-1430"/>
                    </a:moveTo>
                    <a:lnTo>
                      <a:pt x="366253" y="-1430"/>
                    </a:lnTo>
                    <a:lnTo>
                      <a:pt x="366253" y="74865"/>
                    </a:lnTo>
                    <a:lnTo>
                      <a:pt x="-364" y="74865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D992DE2-2E90-7BEB-2AE9-C9E49714DE1F}"/>
                  </a:ext>
                </a:extLst>
              </p:cNvPr>
              <p:cNvSpPr/>
              <p:nvPr/>
            </p:nvSpPr>
            <p:spPr>
              <a:xfrm rot="10800000">
                <a:off x="2970322" y="2068105"/>
                <a:ext cx="671451" cy="100379"/>
              </a:xfrm>
              <a:custGeom>
                <a:avLst/>
                <a:gdLst>
                  <a:gd name="connsiteX0" fmla="*/ -365 w 510349"/>
                  <a:gd name="connsiteY0" fmla="*/ -1429 h 76295"/>
                  <a:gd name="connsiteX1" fmla="*/ 509985 w 510349"/>
                  <a:gd name="connsiteY1" fmla="*/ -1429 h 76295"/>
                  <a:gd name="connsiteX2" fmla="*/ 509985 w 510349"/>
                  <a:gd name="connsiteY2" fmla="*/ 74866 h 76295"/>
                  <a:gd name="connsiteX3" fmla="*/ -365 w 510349"/>
                  <a:gd name="connsiteY3" fmla="*/ 74866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0349" h="76295">
                    <a:moveTo>
                      <a:pt x="-365" y="-1429"/>
                    </a:moveTo>
                    <a:lnTo>
                      <a:pt x="509985" y="-1429"/>
                    </a:lnTo>
                    <a:lnTo>
                      <a:pt x="509985" y="74866"/>
                    </a:lnTo>
                    <a:lnTo>
                      <a:pt x="-365" y="74866"/>
                    </a:lnTo>
                    <a:close/>
                  </a:path>
                </a:pathLst>
              </a:custGeom>
              <a:solidFill>
                <a:srgbClr val="F3F2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8C9B028-EE6B-641C-DA3D-74C19E196669}"/>
                  </a:ext>
                </a:extLst>
              </p:cNvPr>
              <p:cNvSpPr/>
              <p:nvPr/>
            </p:nvSpPr>
            <p:spPr>
              <a:xfrm>
                <a:off x="2143101" y="1810203"/>
                <a:ext cx="77321" cy="100003"/>
              </a:xfrm>
              <a:custGeom>
                <a:avLst/>
                <a:gdLst>
                  <a:gd name="connsiteX0" fmla="*/ -364 w 58769"/>
                  <a:gd name="connsiteY0" fmla="*/ -1430 h 76009"/>
                  <a:gd name="connsiteX1" fmla="*/ 58405 w 58769"/>
                  <a:gd name="connsiteY1" fmla="*/ -1430 h 76009"/>
                  <a:gd name="connsiteX2" fmla="*/ 58405 w 58769"/>
                  <a:gd name="connsiteY2" fmla="*/ 13430 h 76009"/>
                  <a:gd name="connsiteX3" fmla="*/ 38307 w 58769"/>
                  <a:gd name="connsiteY3" fmla="*/ 13430 h 76009"/>
                  <a:gd name="connsiteX4" fmla="*/ 38307 w 58769"/>
                  <a:gd name="connsiteY4" fmla="*/ 74580 h 76009"/>
                  <a:gd name="connsiteX5" fmla="*/ 19733 w 58769"/>
                  <a:gd name="connsiteY5" fmla="*/ 74580 h 76009"/>
                  <a:gd name="connsiteX6" fmla="*/ 19733 w 58769"/>
                  <a:gd name="connsiteY6" fmla="*/ 13430 h 76009"/>
                  <a:gd name="connsiteX7" fmla="*/ -364 w 58769"/>
                  <a:gd name="connsiteY7" fmla="*/ 13430 h 7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769" h="76009">
                    <a:moveTo>
                      <a:pt x="-364" y="-1430"/>
                    </a:moveTo>
                    <a:lnTo>
                      <a:pt x="58405" y="-1430"/>
                    </a:lnTo>
                    <a:lnTo>
                      <a:pt x="58405" y="13430"/>
                    </a:lnTo>
                    <a:lnTo>
                      <a:pt x="38307" y="13430"/>
                    </a:lnTo>
                    <a:lnTo>
                      <a:pt x="38307" y="74580"/>
                    </a:lnTo>
                    <a:lnTo>
                      <a:pt x="19733" y="74580"/>
                    </a:lnTo>
                    <a:lnTo>
                      <a:pt x="19733" y="13430"/>
                    </a:lnTo>
                    <a:lnTo>
                      <a:pt x="-364" y="13430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2F7DFE6-C74B-A47C-D383-BC83A492D5F6}"/>
                  </a:ext>
                </a:extLst>
              </p:cNvPr>
              <p:cNvSpPr/>
              <p:nvPr/>
            </p:nvSpPr>
            <p:spPr>
              <a:xfrm>
                <a:off x="2226160" y="1808729"/>
                <a:ext cx="102510" cy="102541"/>
              </a:xfrm>
              <a:custGeom>
                <a:avLst/>
                <a:gdLst>
                  <a:gd name="connsiteX0" fmla="*/ 40518 w 77915"/>
                  <a:gd name="connsiteY0" fmla="*/ 76462 h 77938"/>
                  <a:gd name="connsiteX1" fmla="*/ -316 w 77915"/>
                  <a:gd name="connsiteY1" fmla="*/ 39505 h 77938"/>
                  <a:gd name="connsiteX2" fmla="*/ 36670 w 77915"/>
                  <a:gd name="connsiteY2" fmla="*/ -1358 h 77938"/>
                  <a:gd name="connsiteX3" fmla="*/ 40518 w 77915"/>
                  <a:gd name="connsiteY3" fmla="*/ -1358 h 77938"/>
                  <a:gd name="connsiteX4" fmla="*/ 77504 w 77915"/>
                  <a:gd name="connsiteY4" fmla="*/ 39505 h 77938"/>
                  <a:gd name="connsiteX5" fmla="*/ 40518 w 77915"/>
                  <a:gd name="connsiteY5" fmla="*/ 76462 h 77938"/>
                  <a:gd name="connsiteX6" fmla="*/ 40518 w 77915"/>
                  <a:gd name="connsiteY6" fmla="*/ 59507 h 77938"/>
                  <a:gd name="connsiteX7" fmla="*/ 64435 w 77915"/>
                  <a:gd name="connsiteY7" fmla="*/ 39409 h 77938"/>
                  <a:gd name="connsiteX8" fmla="*/ 44328 w 77915"/>
                  <a:gd name="connsiteY8" fmla="*/ 15501 h 77938"/>
                  <a:gd name="connsiteX9" fmla="*/ 20411 w 77915"/>
                  <a:gd name="connsiteY9" fmla="*/ 35599 h 77938"/>
                  <a:gd name="connsiteX10" fmla="*/ 20325 w 77915"/>
                  <a:gd name="connsiteY10" fmla="*/ 37504 h 77938"/>
                  <a:gd name="connsiteX11" fmla="*/ 37813 w 77915"/>
                  <a:gd name="connsiteY11" fmla="*/ 59411 h 77938"/>
                  <a:gd name="connsiteX12" fmla="*/ 40518 w 77915"/>
                  <a:gd name="connsiteY12" fmla="*/ 59507 h 77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915" h="77938">
                    <a:moveTo>
                      <a:pt x="40518" y="76462"/>
                    </a:moveTo>
                    <a:cubicBezTo>
                      <a:pt x="19030" y="77509"/>
                      <a:pt x="742" y="60936"/>
                      <a:pt x="-316" y="39505"/>
                    </a:cubicBezTo>
                    <a:cubicBezTo>
                      <a:pt x="-1382" y="17978"/>
                      <a:pt x="15181" y="-310"/>
                      <a:pt x="36670" y="-1358"/>
                    </a:cubicBezTo>
                    <a:cubicBezTo>
                      <a:pt x="37946" y="-1453"/>
                      <a:pt x="39232" y="-1453"/>
                      <a:pt x="40518" y="-1358"/>
                    </a:cubicBezTo>
                    <a:cubicBezTo>
                      <a:pt x="62007" y="-310"/>
                      <a:pt x="78561" y="17978"/>
                      <a:pt x="77504" y="39505"/>
                    </a:cubicBezTo>
                    <a:cubicBezTo>
                      <a:pt x="76513" y="59507"/>
                      <a:pt x="60521" y="75509"/>
                      <a:pt x="40518" y="76462"/>
                    </a:cubicBezTo>
                    <a:close/>
                    <a:moveTo>
                      <a:pt x="40518" y="59507"/>
                    </a:moveTo>
                    <a:cubicBezTo>
                      <a:pt x="52682" y="60554"/>
                      <a:pt x="63388" y="51602"/>
                      <a:pt x="64435" y="39409"/>
                    </a:cubicBezTo>
                    <a:cubicBezTo>
                      <a:pt x="65493" y="27217"/>
                      <a:pt x="56491" y="16549"/>
                      <a:pt x="44328" y="15501"/>
                    </a:cubicBezTo>
                    <a:cubicBezTo>
                      <a:pt x="32165" y="14454"/>
                      <a:pt x="21458" y="23407"/>
                      <a:pt x="20411" y="35599"/>
                    </a:cubicBezTo>
                    <a:cubicBezTo>
                      <a:pt x="20354" y="36265"/>
                      <a:pt x="20325" y="36837"/>
                      <a:pt x="20325" y="37504"/>
                    </a:cubicBezTo>
                    <a:cubicBezTo>
                      <a:pt x="19115" y="48362"/>
                      <a:pt x="26945" y="58173"/>
                      <a:pt x="37813" y="59411"/>
                    </a:cubicBezTo>
                    <a:cubicBezTo>
                      <a:pt x="38718" y="59507"/>
                      <a:pt x="39613" y="59507"/>
                      <a:pt x="40518" y="59507"/>
                    </a:cubicBez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0E56FF6-447D-8711-432C-1355EF22C347}"/>
                  </a:ext>
                </a:extLst>
              </p:cNvPr>
              <p:cNvSpPr/>
              <p:nvPr/>
            </p:nvSpPr>
            <p:spPr>
              <a:xfrm>
                <a:off x="2416293" y="1809774"/>
                <a:ext cx="90019" cy="100608"/>
              </a:xfrm>
              <a:custGeom>
                <a:avLst/>
                <a:gdLst>
                  <a:gd name="connsiteX0" fmla="*/ 68025 w 68421"/>
                  <a:gd name="connsiteY0" fmla="*/ 36805 h 76469"/>
                  <a:gd name="connsiteX1" fmla="*/ 32754 w 68421"/>
                  <a:gd name="connsiteY1" fmla="*/ 75000 h 76469"/>
                  <a:gd name="connsiteX2" fmla="*/ 28211 w 68421"/>
                  <a:gd name="connsiteY2" fmla="*/ 74905 h 76469"/>
                  <a:gd name="connsiteX3" fmla="*/ -364 w 68421"/>
                  <a:gd name="connsiteY3" fmla="*/ 74905 h 76469"/>
                  <a:gd name="connsiteX4" fmla="*/ -364 w 68421"/>
                  <a:gd name="connsiteY4" fmla="*/ -1295 h 76469"/>
                  <a:gd name="connsiteX5" fmla="*/ 28211 w 68421"/>
                  <a:gd name="connsiteY5" fmla="*/ -1295 h 76469"/>
                  <a:gd name="connsiteX6" fmla="*/ 67920 w 68421"/>
                  <a:gd name="connsiteY6" fmla="*/ 32042 h 76469"/>
                  <a:gd name="connsiteX7" fmla="*/ 68025 w 68421"/>
                  <a:gd name="connsiteY7" fmla="*/ 36805 h 76469"/>
                  <a:gd name="connsiteX8" fmla="*/ 26972 w 68421"/>
                  <a:gd name="connsiteY8" fmla="*/ 58808 h 76469"/>
                  <a:gd name="connsiteX9" fmla="*/ 49070 w 68421"/>
                  <a:gd name="connsiteY9" fmla="*/ 36710 h 76469"/>
                  <a:gd name="connsiteX10" fmla="*/ 26972 w 68421"/>
                  <a:gd name="connsiteY10" fmla="*/ 14612 h 76469"/>
                  <a:gd name="connsiteX11" fmla="*/ 18686 w 68421"/>
                  <a:gd name="connsiteY11" fmla="*/ 14612 h 76469"/>
                  <a:gd name="connsiteX12" fmla="*/ 18686 w 68421"/>
                  <a:gd name="connsiteY12" fmla="*/ 58808 h 76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421" h="76469">
                    <a:moveTo>
                      <a:pt x="68025" y="36805"/>
                    </a:moveTo>
                    <a:cubicBezTo>
                      <a:pt x="68835" y="57093"/>
                      <a:pt x="53042" y="74239"/>
                      <a:pt x="32754" y="75000"/>
                    </a:cubicBezTo>
                    <a:cubicBezTo>
                      <a:pt x="31240" y="75096"/>
                      <a:pt x="29716" y="75000"/>
                      <a:pt x="28211" y="74905"/>
                    </a:cubicBezTo>
                    <a:lnTo>
                      <a:pt x="-364" y="74905"/>
                    </a:lnTo>
                    <a:lnTo>
                      <a:pt x="-364" y="-1295"/>
                    </a:lnTo>
                    <a:lnTo>
                      <a:pt x="28211" y="-1295"/>
                    </a:lnTo>
                    <a:cubicBezTo>
                      <a:pt x="48384" y="-3009"/>
                      <a:pt x="66168" y="11850"/>
                      <a:pt x="67920" y="32042"/>
                    </a:cubicBezTo>
                    <a:cubicBezTo>
                      <a:pt x="68054" y="33662"/>
                      <a:pt x="68092" y="35186"/>
                      <a:pt x="68025" y="36805"/>
                    </a:cubicBezTo>
                    <a:close/>
                    <a:moveTo>
                      <a:pt x="26972" y="58808"/>
                    </a:moveTo>
                    <a:cubicBezTo>
                      <a:pt x="39174" y="58808"/>
                      <a:pt x="49070" y="48902"/>
                      <a:pt x="49070" y="36710"/>
                    </a:cubicBezTo>
                    <a:cubicBezTo>
                      <a:pt x="49070" y="24519"/>
                      <a:pt x="39174" y="14612"/>
                      <a:pt x="26972" y="14612"/>
                    </a:cubicBezTo>
                    <a:lnTo>
                      <a:pt x="18686" y="14612"/>
                    </a:lnTo>
                    <a:lnTo>
                      <a:pt x="18686" y="58808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0DF6C0D-3699-8C4C-2350-587C3A4C884D}"/>
                  </a:ext>
                </a:extLst>
              </p:cNvPr>
              <p:cNvSpPr/>
              <p:nvPr/>
            </p:nvSpPr>
            <p:spPr>
              <a:xfrm>
                <a:off x="2515295" y="1808572"/>
                <a:ext cx="102522" cy="102510"/>
              </a:xfrm>
              <a:custGeom>
                <a:avLst/>
                <a:gdLst>
                  <a:gd name="connsiteX0" fmla="*/ 38688 w 77924"/>
                  <a:gd name="connsiteY0" fmla="*/ 76486 h 77915"/>
                  <a:gd name="connsiteX1" fmla="*/ -364 w 77924"/>
                  <a:gd name="connsiteY1" fmla="*/ 37623 h 77915"/>
                  <a:gd name="connsiteX2" fmla="*/ 38497 w 77924"/>
                  <a:gd name="connsiteY2" fmla="*/ -1429 h 77915"/>
                  <a:gd name="connsiteX3" fmla="*/ 77550 w 77924"/>
                  <a:gd name="connsiteY3" fmla="*/ 37434 h 77915"/>
                  <a:gd name="connsiteX4" fmla="*/ 77550 w 77924"/>
                  <a:gd name="connsiteY4" fmla="*/ 37529 h 77915"/>
                  <a:gd name="connsiteX5" fmla="*/ 40326 w 77924"/>
                  <a:gd name="connsiteY5" fmla="*/ 76486 h 77915"/>
                  <a:gd name="connsiteX6" fmla="*/ 38688 w 77924"/>
                  <a:gd name="connsiteY6" fmla="*/ 76486 h 77915"/>
                  <a:gd name="connsiteX7" fmla="*/ 38688 w 77924"/>
                  <a:gd name="connsiteY7" fmla="*/ 59626 h 77915"/>
                  <a:gd name="connsiteX8" fmla="*/ 62881 w 77924"/>
                  <a:gd name="connsiteY8" fmla="*/ 39624 h 77915"/>
                  <a:gd name="connsiteX9" fmla="*/ 42879 w 77924"/>
                  <a:gd name="connsiteY9" fmla="*/ 15430 h 77915"/>
                  <a:gd name="connsiteX10" fmla="*/ 18686 w 77924"/>
                  <a:gd name="connsiteY10" fmla="*/ 35433 h 77915"/>
                  <a:gd name="connsiteX11" fmla="*/ 18590 w 77924"/>
                  <a:gd name="connsiteY11" fmla="*/ 37529 h 77915"/>
                  <a:gd name="connsiteX12" fmla="*/ 36183 w 77924"/>
                  <a:gd name="connsiteY12" fmla="*/ 59531 h 77915"/>
                  <a:gd name="connsiteX13" fmla="*/ 38688 w 77924"/>
                  <a:gd name="connsiteY13" fmla="*/ 59626 h 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924" h="77915">
                    <a:moveTo>
                      <a:pt x="38688" y="76486"/>
                    </a:moveTo>
                    <a:cubicBezTo>
                      <a:pt x="17171" y="76581"/>
                      <a:pt x="-307" y="59150"/>
                      <a:pt x="-364" y="37623"/>
                    </a:cubicBezTo>
                    <a:cubicBezTo>
                      <a:pt x="-412" y="16098"/>
                      <a:pt x="16981" y="-1334"/>
                      <a:pt x="38497" y="-1429"/>
                    </a:cubicBezTo>
                    <a:cubicBezTo>
                      <a:pt x="60015" y="-1525"/>
                      <a:pt x="77503" y="15907"/>
                      <a:pt x="77550" y="37434"/>
                    </a:cubicBezTo>
                    <a:cubicBezTo>
                      <a:pt x="77550" y="37434"/>
                      <a:pt x="77550" y="37529"/>
                      <a:pt x="77550" y="37529"/>
                    </a:cubicBezTo>
                    <a:cubicBezTo>
                      <a:pt x="78026" y="58579"/>
                      <a:pt x="61358" y="76009"/>
                      <a:pt x="40326" y="76486"/>
                    </a:cubicBezTo>
                    <a:cubicBezTo>
                      <a:pt x="39783" y="76486"/>
                      <a:pt x="39231" y="76486"/>
                      <a:pt x="38688" y="76486"/>
                    </a:cubicBezTo>
                    <a:close/>
                    <a:moveTo>
                      <a:pt x="38688" y="59626"/>
                    </a:moveTo>
                    <a:cubicBezTo>
                      <a:pt x="50890" y="60769"/>
                      <a:pt x="61720" y="51816"/>
                      <a:pt x="62881" y="39624"/>
                    </a:cubicBezTo>
                    <a:cubicBezTo>
                      <a:pt x="64034" y="27432"/>
                      <a:pt x="55081" y="16573"/>
                      <a:pt x="42879" y="15430"/>
                    </a:cubicBezTo>
                    <a:cubicBezTo>
                      <a:pt x="30678" y="14287"/>
                      <a:pt x="19847" y="23241"/>
                      <a:pt x="18686" y="35433"/>
                    </a:cubicBezTo>
                    <a:cubicBezTo>
                      <a:pt x="18619" y="36100"/>
                      <a:pt x="18590" y="36862"/>
                      <a:pt x="18590" y="37529"/>
                    </a:cubicBezTo>
                    <a:cubicBezTo>
                      <a:pt x="17381" y="48482"/>
                      <a:pt x="25258" y="58293"/>
                      <a:pt x="36183" y="59531"/>
                    </a:cubicBezTo>
                    <a:cubicBezTo>
                      <a:pt x="37011" y="59626"/>
                      <a:pt x="37850" y="59626"/>
                      <a:pt x="38688" y="59626"/>
                    </a:cubicBez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772E451-6DD2-1C1C-565A-F42BFC44E3F0}"/>
                  </a:ext>
                </a:extLst>
              </p:cNvPr>
              <p:cNvSpPr/>
              <p:nvPr/>
            </p:nvSpPr>
            <p:spPr>
              <a:xfrm>
                <a:off x="2153126" y="1988780"/>
                <a:ext cx="97120" cy="174191"/>
              </a:xfrm>
              <a:custGeom>
                <a:avLst/>
                <a:gdLst>
                  <a:gd name="connsiteX0" fmla="*/ 31354 w 73818"/>
                  <a:gd name="connsiteY0" fmla="*/ -1430 h 132397"/>
                  <a:gd name="connsiteX1" fmla="*/ 31354 w 73818"/>
                  <a:gd name="connsiteY1" fmla="*/ 105727 h 132397"/>
                  <a:gd name="connsiteX2" fmla="*/ 73454 w 73818"/>
                  <a:gd name="connsiteY2" fmla="*/ 105727 h 132397"/>
                  <a:gd name="connsiteX3" fmla="*/ 73454 w 73818"/>
                  <a:gd name="connsiteY3" fmla="*/ 130968 h 132397"/>
                  <a:gd name="connsiteX4" fmla="*/ -364 w 73818"/>
                  <a:gd name="connsiteY4" fmla="*/ 130968 h 132397"/>
                  <a:gd name="connsiteX5" fmla="*/ -364 w 73818"/>
                  <a:gd name="connsiteY5" fmla="*/ -1430 h 13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818" h="132397">
                    <a:moveTo>
                      <a:pt x="31354" y="-1430"/>
                    </a:moveTo>
                    <a:lnTo>
                      <a:pt x="31354" y="105727"/>
                    </a:lnTo>
                    <a:lnTo>
                      <a:pt x="73454" y="105727"/>
                    </a:lnTo>
                    <a:lnTo>
                      <a:pt x="73454" y="130968"/>
                    </a:lnTo>
                    <a:lnTo>
                      <a:pt x="-364" y="130968"/>
                    </a:lnTo>
                    <a:lnTo>
                      <a:pt x="-364" y="-1430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866C602-50AE-55D5-B6D3-6A93B2F9131C}"/>
                  </a:ext>
                </a:extLst>
              </p:cNvPr>
              <p:cNvSpPr/>
              <p:nvPr/>
            </p:nvSpPr>
            <p:spPr>
              <a:xfrm>
                <a:off x="2270548" y="1988780"/>
                <a:ext cx="42357" cy="174191"/>
              </a:xfrm>
              <a:custGeom>
                <a:avLst/>
                <a:gdLst>
                  <a:gd name="connsiteX0" fmla="*/ -364 w 32194"/>
                  <a:gd name="connsiteY0" fmla="*/ -1430 h 132397"/>
                  <a:gd name="connsiteX1" fmla="*/ 31830 w 32194"/>
                  <a:gd name="connsiteY1" fmla="*/ -1430 h 132397"/>
                  <a:gd name="connsiteX2" fmla="*/ 31830 w 32194"/>
                  <a:gd name="connsiteY2" fmla="*/ 130968 h 132397"/>
                  <a:gd name="connsiteX3" fmla="*/ -364 w 32194"/>
                  <a:gd name="connsiteY3" fmla="*/ 130968 h 13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94" h="132397">
                    <a:moveTo>
                      <a:pt x="-364" y="-1430"/>
                    </a:moveTo>
                    <a:lnTo>
                      <a:pt x="31830" y="-1430"/>
                    </a:lnTo>
                    <a:lnTo>
                      <a:pt x="31830" y="130968"/>
                    </a:lnTo>
                    <a:lnTo>
                      <a:pt x="-364" y="130968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D7D8ED9-ECCF-D38B-B9F8-BD276643146D}"/>
                  </a:ext>
                </a:extLst>
              </p:cNvPr>
              <p:cNvSpPr/>
              <p:nvPr/>
            </p:nvSpPr>
            <p:spPr>
              <a:xfrm>
                <a:off x="2338596" y="1986273"/>
                <a:ext cx="131208" cy="177950"/>
              </a:xfrm>
              <a:custGeom>
                <a:avLst/>
                <a:gdLst>
                  <a:gd name="connsiteX0" fmla="*/ 51166 w 99727"/>
                  <a:gd name="connsiteY0" fmla="*/ 133825 h 135254"/>
                  <a:gd name="connsiteX1" fmla="*/ -364 w 99727"/>
                  <a:gd name="connsiteY1" fmla="*/ 92964 h 135254"/>
                  <a:gd name="connsiteX2" fmla="*/ 33831 w 99727"/>
                  <a:gd name="connsiteY2" fmla="*/ 92964 h 135254"/>
                  <a:gd name="connsiteX3" fmla="*/ 49023 w 99727"/>
                  <a:gd name="connsiteY3" fmla="*/ 108108 h 135254"/>
                  <a:gd name="connsiteX4" fmla="*/ 50213 w 99727"/>
                  <a:gd name="connsiteY4" fmla="*/ 108013 h 135254"/>
                  <a:gd name="connsiteX5" fmla="*/ 65644 w 99727"/>
                  <a:gd name="connsiteY5" fmla="*/ 95630 h 135254"/>
                  <a:gd name="connsiteX6" fmla="*/ 17 w 99727"/>
                  <a:gd name="connsiteY6" fmla="*/ 37527 h 135254"/>
                  <a:gd name="connsiteX7" fmla="*/ 48118 w 99727"/>
                  <a:gd name="connsiteY7" fmla="*/ -1430 h 135254"/>
                  <a:gd name="connsiteX8" fmla="*/ 97648 w 99727"/>
                  <a:gd name="connsiteY8" fmla="*/ 38004 h 135254"/>
                  <a:gd name="connsiteX9" fmla="*/ 62787 w 99727"/>
                  <a:gd name="connsiteY9" fmla="*/ 38004 h 135254"/>
                  <a:gd name="connsiteX10" fmla="*/ 47966 w 99727"/>
                  <a:gd name="connsiteY10" fmla="*/ 24287 h 135254"/>
                  <a:gd name="connsiteX11" fmla="*/ 47547 w 99727"/>
                  <a:gd name="connsiteY11" fmla="*/ 24287 h 135254"/>
                  <a:gd name="connsiteX12" fmla="*/ 34155 w 99727"/>
                  <a:gd name="connsiteY12" fmla="*/ 34003 h 135254"/>
                  <a:gd name="connsiteX13" fmla="*/ 34021 w 99727"/>
                  <a:gd name="connsiteY13" fmla="*/ 36384 h 135254"/>
                  <a:gd name="connsiteX14" fmla="*/ 99363 w 99727"/>
                  <a:gd name="connsiteY14" fmla="*/ 93534 h 135254"/>
                  <a:gd name="connsiteX15" fmla="*/ 51166 w 99727"/>
                  <a:gd name="connsiteY15" fmla="*/ 133825 h 135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27" h="135254">
                    <a:moveTo>
                      <a:pt x="51166" y="133825"/>
                    </a:moveTo>
                    <a:cubicBezTo>
                      <a:pt x="22591" y="133825"/>
                      <a:pt x="588" y="119728"/>
                      <a:pt x="-364" y="92964"/>
                    </a:cubicBezTo>
                    <a:lnTo>
                      <a:pt x="33831" y="92964"/>
                    </a:lnTo>
                    <a:cubicBezTo>
                      <a:pt x="33859" y="101344"/>
                      <a:pt x="40660" y="108108"/>
                      <a:pt x="49023" y="108108"/>
                    </a:cubicBezTo>
                    <a:cubicBezTo>
                      <a:pt x="49413" y="108108"/>
                      <a:pt x="49813" y="108013"/>
                      <a:pt x="50213" y="108013"/>
                    </a:cubicBezTo>
                    <a:cubicBezTo>
                      <a:pt x="59738" y="108013"/>
                      <a:pt x="65644" y="103345"/>
                      <a:pt x="65644" y="95630"/>
                    </a:cubicBezTo>
                    <a:cubicBezTo>
                      <a:pt x="65644" y="71151"/>
                      <a:pt x="-364" y="84295"/>
                      <a:pt x="17" y="37527"/>
                    </a:cubicBezTo>
                    <a:cubicBezTo>
                      <a:pt x="17" y="12477"/>
                      <a:pt x="20495" y="-1430"/>
                      <a:pt x="48118" y="-1430"/>
                    </a:cubicBezTo>
                    <a:cubicBezTo>
                      <a:pt x="75740" y="-1430"/>
                      <a:pt x="96315" y="12858"/>
                      <a:pt x="97648" y="38004"/>
                    </a:cubicBezTo>
                    <a:lnTo>
                      <a:pt x="62787" y="38004"/>
                    </a:lnTo>
                    <a:cubicBezTo>
                      <a:pt x="62491" y="30098"/>
                      <a:pt x="55853" y="24001"/>
                      <a:pt x="47966" y="24287"/>
                    </a:cubicBezTo>
                    <a:cubicBezTo>
                      <a:pt x="47832" y="24287"/>
                      <a:pt x="47689" y="24287"/>
                      <a:pt x="47547" y="24287"/>
                    </a:cubicBezTo>
                    <a:cubicBezTo>
                      <a:pt x="41155" y="23240"/>
                      <a:pt x="35154" y="27621"/>
                      <a:pt x="34155" y="34003"/>
                    </a:cubicBezTo>
                    <a:cubicBezTo>
                      <a:pt x="34031" y="34860"/>
                      <a:pt x="33983" y="35623"/>
                      <a:pt x="34021" y="36384"/>
                    </a:cubicBezTo>
                    <a:cubicBezTo>
                      <a:pt x="34021" y="59340"/>
                      <a:pt x="99363" y="48957"/>
                      <a:pt x="99363" y="93534"/>
                    </a:cubicBezTo>
                    <a:cubicBezTo>
                      <a:pt x="99363" y="115347"/>
                      <a:pt x="82027" y="133825"/>
                      <a:pt x="51166" y="133825"/>
                    </a:cubicBez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AEE76F7-8B94-3C0A-1DE8-D4598E9776F0}"/>
                  </a:ext>
                </a:extLst>
              </p:cNvPr>
              <p:cNvSpPr/>
              <p:nvPr/>
            </p:nvSpPr>
            <p:spPr>
              <a:xfrm>
                <a:off x="2486221" y="1988780"/>
                <a:ext cx="134465" cy="174191"/>
              </a:xfrm>
              <a:custGeom>
                <a:avLst/>
                <a:gdLst>
                  <a:gd name="connsiteX0" fmla="*/ -364 w 102203"/>
                  <a:gd name="connsiteY0" fmla="*/ -1430 h 132397"/>
                  <a:gd name="connsiteX1" fmla="*/ 101839 w 102203"/>
                  <a:gd name="connsiteY1" fmla="*/ -1430 h 132397"/>
                  <a:gd name="connsiteX2" fmla="*/ 101839 w 102203"/>
                  <a:gd name="connsiteY2" fmla="*/ 24289 h 132397"/>
                  <a:gd name="connsiteX3" fmla="*/ 66882 w 102203"/>
                  <a:gd name="connsiteY3" fmla="*/ 24289 h 132397"/>
                  <a:gd name="connsiteX4" fmla="*/ 66882 w 102203"/>
                  <a:gd name="connsiteY4" fmla="*/ 130968 h 132397"/>
                  <a:gd name="connsiteX5" fmla="*/ 34688 w 102203"/>
                  <a:gd name="connsiteY5" fmla="*/ 130968 h 132397"/>
                  <a:gd name="connsiteX6" fmla="*/ 34688 w 102203"/>
                  <a:gd name="connsiteY6" fmla="*/ 24289 h 132397"/>
                  <a:gd name="connsiteX7" fmla="*/ -364 w 102203"/>
                  <a:gd name="connsiteY7" fmla="*/ 24289 h 13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203" h="132397">
                    <a:moveTo>
                      <a:pt x="-364" y="-1430"/>
                    </a:moveTo>
                    <a:lnTo>
                      <a:pt x="101839" y="-1430"/>
                    </a:lnTo>
                    <a:lnTo>
                      <a:pt x="101839" y="24289"/>
                    </a:lnTo>
                    <a:lnTo>
                      <a:pt x="66882" y="24289"/>
                    </a:lnTo>
                    <a:lnTo>
                      <a:pt x="66882" y="130968"/>
                    </a:lnTo>
                    <a:lnTo>
                      <a:pt x="34688" y="130968"/>
                    </a:lnTo>
                    <a:lnTo>
                      <a:pt x="34688" y="24289"/>
                    </a:lnTo>
                    <a:lnTo>
                      <a:pt x="-364" y="24289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94CCF6F-14E1-B89D-F637-F1BCB6CBC73B}"/>
                  </a:ext>
                </a:extLst>
              </p:cNvPr>
              <p:cNvSpPr/>
              <p:nvPr/>
            </p:nvSpPr>
            <p:spPr>
              <a:xfrm>
                <a:off x="2353259" y="1843663"/>
                <a:ext cx="43985" cy="23308"/>
              </a:xfrm>
              <a:custGeom>
                <a:avLst/>
                <a:gdLst>
                  <a:gd name="connsiteX0" fmla="*/ 0 w 33432"/>
                  <a:gd name="connsiteY0" fmla="*/ 0 h 17716"/>
                  <a:gd name="connsiteX1" fmla="*/ 33433 w 33432"/>
                  <a:gd name="connsiteY1" fmla="*/ 0 h 17716"/>
                  <a:gd name="connsiteX2" fmla="*/ 33433 w 33432"/>
                  <a:gd name="connsiteY2" fmla="*/ 17716 h 17716"/>
                  <a:gd name="connsiteX3" fmla="*/ 0 w 33432"/>
                  <a:gd name="connsiteY3" fmla="*/ 17716 h 1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432" h="17716">
                    <a:moveTo>
                      <a:pt x="0" y="0"/>
                    </a:moveTo>
                    <a:lnTo>
                      <a:pt x="33433" y="0"/>
                    </a:lnTo>
                    <a:lnTo>
                      <a:pt x="33433" y="17716"/>
                    </a:lnTo>
                    <a:lnTo>
                      <a:pt x="0" y="17716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1B0C2C8-5A44-C561-067F-0D0BF094D66D}"/>
                  </a:ext>
                </a:extLst>
              </p:cNvPr>
              <p:cNvSpPr/>
              <p:nvPr/>
            </p:nvSpPr>
            <p:spPr>
              <a:xfrm>
                <a:off x="3868348" y="2123495"/>
                <a:ext cx="108274" cy="108274"/>
              </a:xfrm>
              <a:custGeom>
                <a:avLst/>
                <a:gdLst>
                  <a:gd name="connsiteX0" fmla="*/ 81932 w 82296"/>
                  <a:gd name="connsiteY0" fmla="*/ 39719 h 82296"/>
                  <a:gd name="connsiteX1" fmla="*/ 40784 w 82296"/>
                  <a:gd name="connsiteY1" fmla="*/ 80867 h 82296"/>
                  <a:gd name="connsiteX2" fmla="*/ -364 w 82296"/>
                  <a:gd name="connsiteY2" fmla="*/ 39719 h 82296"/>
                  <a:gd name="connsiteX3" fmla="*/ 40784 w 82296"/>
                  <a:gd name="connsiteY3" fmla="*/ -1429 h 82296"/>
                  <a:gd name="connsiteX4" fmla="*/ 81932 w 82296"/>
                  <a:gd name="connsiteY4" fmla="*/ 39529 h 82296"/>
                  <a:gd name="connsiteX5" fmla="*/ 81932 w 82296"/>
                  <a:gd name="connsiteY5" fmla="*/ 39719 h 8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96" h="82296">
                    <a:moveTo>
                      <a:pt x="81932" y="39719"/>
                    </a:moveTo>
                    <a:cubicBezTo>
                      <a:pt x="81932" y="62484"/>
                      <a:pt x="63510" y="80867"/>
                      <a:pt x="40784" y="80867"/>
                    </a:cubicBezTo>
                    <a:cubicBezTo>
                      <a:pt x="18057" y="80867"/>
                      <a:pt x="-364" y="62484"/>
                      <a:pt x="-364" y="39719"/>
                    </a:cubicBezTo>
                    <a:cubicBezTo>
                      <a:pt x="-364" y="16955"/>
                      <a:pt x="18057" y="-1429"/>
                      <a:pt x="40784" y="-1429"/>
                    </a:cubicBezTo>
                    <a:cubicBezTo>
                      <a:pt x="63453" y="-1525"/>
                      <a:pt x="81875" y="16859"/>
                      <a:pt x="81932" y="39529"/>
                    </a:cubicBezTo>
                    <a:cubicBezTo>
                      <a:pt x="81932" y="39624"/>
                      <a:pt x="81932" y="39624"/>
                      <a:pt x="81932" y="39719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2731AFA-113B-2E97-4E79-1308107E5A72}"/>
                  </a:ext>
                </a:extLst>
              </p:cNvPr>
              <p:cNvSpPr/>
              <p:nvPr/>
            </p:nvSpPr>
            <p:spPr>
              <a:xfrm>
                <a:off x="3734048" y="1818065"/>
                <a:ext cx="376670" cy="353802"/>
              </a:xfrm>
              <a:custGeom>
                <a:avLst/>
                <a:gdLst>
                  <a:gd name="connsiteX0" fmla="*/ 284593 w 286295"/>
                  <a:gd name="connsiteY0" fmla="*/ 267485 h 268914"/>
                  <a:gd name="connsiteX1" fmla="*/ 285926 w 286295"/>
                  <a:gd name="connsiteY1" fmla="*/ 261199 h 268914"/>
                  <a:gd name="connsiteX2" fmla="*/ 254208 w 286295"/>
                  <a:gd name="connsiteY2" fmla="*/ 216145 h 268914"/>
                  <a:gd name="connsiteX3" fmla="*/ 237444 w 286295"/>
                  <a:gd name="connsiteY3" fmla="*/ 77938 h 268914"/>
                  <a:gd name="connsiteX4" fmla="*/ 48277 w 286295"/>
                  <a:gd name="connsiteY4" fmla="*/ 77938 h 268914"/>
                  <a:gd name="connsiteX5" fmla="*/ 19131 w 286295"/>
                  <a:gd name="connsiteY5" fmla="*/ 222813 h 268914"/>
                  <a:gd name="connsiteX6" fmla="*/ 938 w 286295"/>
                  <a:gd name="connsiteY6" fmla="*/ 267485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295" h="268914">
                    <a:moveTo>
                      <a:pt x="284593" y="267485"/>
                    </a:moveTo>
                    <a:cubicBezTo>
                      <a:pt x="285526" y="265485"/>
                      <a:pt x="285983" y="263390"/>
                      <a:pt x="285926" y="261199"/>
                    </a:cubicBezTo>
                    <a:cubicBezTo>
                      <a:pt x="284945" y="241291"/>
                      <a:pt x="272600" y="223765"/>
                      <a:pt x="254208" y="216145"/>
                    </a:cubicBezTo>
                    <a:cubicBezTo>
                      <a:pt x="231824" y="174141"/>
                      <a:pt x="245540" y="129754"/>
                      <a:pt x="237444" y="77938"/>
                    </a:cubicBezTo>
                    <a:cubicBezTo>
                      <a:pt x="222204" y="-27886"/>
                      <a:pt x="63517" y="-27886"/>
                      <a:pt x="48277" y="77938"/>
                    </a:cubicBezTo>
                    <a:cubicBezTo>
                      <a:pt x="38752" y="120324"/>
                      <a:pt x="58469" y="208812"/>
                      <a:pt x="19131" y="222813"/>
                    </a:cubicBezTo>
                    <a:cubicBezTo>
                      <a:pt x="9606" y="229862"/>
                      <a:pt x="-4777" y="254340"/>
                      <a:pt x="938" y="267485"/>
                    </a:cubicBez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BE79DD9-DA96-4F17-D234-7B02A02949F9}"/>
                  </a:ext>
                </a:extLst>
              </p:cNvPr>
              <p:cNvSpPr/>
              <p:nvPr/>
            </p:nvSpPr>
            <p:spPr>
              <a:xfrm>
                <a:off x="1872950" y="5742793"/>
                <a:ext cx="395509" cy="204534"/>
              </a:xfrm>
              <a:custGeom>
                <a:avLst/>
                <a:gdLst>
                  <a:gd name="connsiteX0" fmla="*/ 18469 w 300614"/>
                  <a:gd name="connsiteY0" fmla="*/ 135731 h 155460"/>
                  <a:gd name="connsiteX1" fmla="*/ 848 w 300614"/>
                  <a:gd name="connsiteY1" fmla="*/ 70199 h 155460"/>
                  <a:gd name="connsiteX2" fmla="*/ 34281 w 300614"/>
                  <a:gd name="connsiteY2" fmla="*/ -1430 h 155460"/>
                  <a:gd name="connsiteX3" fmla="*/ 106004 w 300614"/>
                  <a:gd name="connsiteY3" fmla="*/ 1523 h 155460"/>
                  <a:gd name="connsiteX4" fmla="*/ 123435 w 300614"/>
                  <a:gd name="connsiteY4" fmla="*/ 47243 h 155460"/>
                  <a:gd name="connsiteX5" fmla="*/ 294885 w 300614"/>
                  <a:gd name="connsiteY5" fmla="*/ 94868 h 155460"/>
                  <a:gd name="connsiteX6" fmla="*/ 248117 w 300614"/>
                  <a:gd name="connsiteY6" fmla="*/ 145160 h 155460"/>
                  <a:gd name="connsiteX7" fmla="*/ 18469 w 300614"/>
                  <a:gd name="connsiteY7" fmla="*/ 135731 h 155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614" h="155460">
                    <a:moveTo>
                      <a:pt x="18469" y="135731"/>
                    </a:moveTo>
                    <a:cubicBezTo>
                      <a:pt x="18469" y="135731"/>
                      <a:pt x="-6010" y="104679"/>
                      <a:pt x="848" y="70199"/>
                    </a:cubicBezTo>
                    <a:cubicBezTo>
                      <a:pt x="7668" y="44576"/>
                      <a:pt x="18993" y="20287"/>
                      <a:pt x="34281" y="-1430"/>
                    </a:cubicBezTo>
                    <a:lnTo>
                      <a:pt x="106004" y="1523"/>
                    </a:lnTo>
                    <a:cubicBezTo>
                      <a:pt x="106004" y="1523"/>
                      <a:pt x="129912" y="6857"/>
                      <a:pt x="123435" y="47243"/>
                    </a:cubicBezTo>
                    <a:cubicBezTo>
                      <a:pt x="123435" y="47243"/>
                      <a:pt x="273930" y="52672"/>
                      <a:pt x="294885" y="94868"/>
                    </a:cubicBezTo>
                    <a:cubicBezTo>
                      <a:pt x="320126" y="146113"/>
                      <a:pt x="248117" y="145160"/>
                      <a:pt x="248117" y="145160"/>
                    </a:cubicBezTo>
                    <a:cubicBezTo>
                      <a:pt x="248117" y="145160"/>
                      <a:pt x="90192" y="170401"/>
                      <a:pt x="18469" y="135731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4EA151C-EACB-5AE9-2C6A-93D5D3C183F2}"/>
                  </a:ext>
                </a:extLst>
              </p:cNvPr>
              <p:cNvSpPr/>
              <p:nvPr/>
            </p:nvSpPr>
            <p:spPr>
              <a:xfrm>
                <a:off x="1893845" y="5629506"/>
                <a:ext cx="116670" cy="196748"/>
              </a:xfrm>
              <a:custGeom>
                <a:avLst/>
                <a:gdLst>
                  <a:gd name="connsiteX0" fmla="*/ 0 w 88677"/>
                  <a:gd name="connsiteY0" fmla="*/ 7334 h 149542"/>
                  <a:gd name="connsiteX1" fmla="*/ 7525 w 88677"/>
                  <a:gd name="connsiteY1" fmla="*/ 149543 h 149542"/>
                  <a:gd name="connsiteX2" fmla="*/ 88678 w 88677"/>
                  <a:gd name="connsiteY2" fmla="*/ 148971 h 149542"/>
                  <a:gd name="connsiteX3" fmla="*/ 81344 w 88677"/>
                  <a:gd name="connsiteY3" fmla="*/ 0 h 149542"/>
                  <a:gd name="connsiteX4" fmla="*/ 0 w 88677"/>
                  <a:gd name="connsiteY4" fmla="*/ 7334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77" h="149542">
                    <a:moveTo>
                      <a:pt x="0" y="7334"/>
                    </a:moveTo>
                    <a:lnTo>
                      <a:pt x="7525" y="149543"/>
                    </a:lnTo>
                    <a:lnTo>
                      <a:pt x="88678" y="148971"/>
                    </a:lnTo>
                    <a:lnTo>
                      <a:pt x="81344" y="0"/>
                    </a:lnTo>
                    <a:lnTo>
                      <a:pt x="0" y="7334"/>
                    </a:ln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71B6616-7367-5EED-C35B-E817A6A71CF7}"/>
                  </a:ext>
                </a:extLst>
              </p:cNvPr>
              <p:cNvSpPr/>
              <p:nvPr/>
            </p:nvSpPr>
            <p:spPr>
              <a:xfrm>
                <a:off x="1889566" y="5726722"/>
                <a:ext cx="289375" cy="182361"/>
              </a:xfrm>
              <a:custGeom>
                <a:avLst/>
                <a:gdLst>
                  <a:gd name="connsiteX0" fmla="*/ 9460 w 219945"/>
                  <a:gd name="connsiteY0" fmla="*/ 51172 h 138607"/>
                  <a:gd name="connsiteX1" fmla="*/ 5364 w 219945"/>
                  <a:gd name="connsiteY1" fmla="*/ 121561 h 138607"/>
                  <a:gd name="connsiteX2" fmla="*/ 184434 w 219945"/>
                  <a:gd name="connsiteY2" fmla="*/ 134991 h 138607"/>
                  <a:gd name="connsiteX3" fmla="*/ 219582 w 219945"/>
                  <a:gd name="connsiteY3" fmla="*/ 73650 h 138607"/>
                  <a:gd name="connsiteX4" fmla="*/ 114807 w 219945"/>
                  <a:gd name="connsiteY4" fmla="*/ 48504 h 138607"/>
                  <a:gd name="connsiteX5" fmla="*/ 90232 w 219945"/>
                  <a:gd name="connsiteY5" fmla="*/ 879 h 138607"/>
                  <a:gd name="connsiteX6" fmla="*/ 67182 w 219945"/>
                  <a:gd name="connsiteY6" fmla="*/ 50504 h 138607"/>
                  <a:gd name="connsiteX7" fmla="*/ 9460 w 219945"/>
                  <a:gd name="connsiteY7" fmla="*/ 51172 h 13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945" h="138607">
                    <a:moveTo>
                      <a:pt x="9460" y="51172"/>
                    </a:moveTo>
                    <a:cubicBezTo>
                      <a:pt x="9460" y="51172"/>
                      <a:pt x="-9590" y="97940"/>
                      <a:pt x="5364" y="121561"/>
                    </a:cubicBezTo>
                    <a:cubicBezTo>
                      <a:pt x="20319" y="145183"/>
                      <a:pt x="184434" y="134991"/>
                      <a:pt x="184434" y="134991"/>
                    </a:cubicBezTo>
                    <a:lnTo>
                      <a:pt x="219582" y="73650"/>
                    </a:lnTo>
                    <a:cubicBezTo>
                      <a:pt x="184120" y="67650"/>
                      <a:pt x="149115" y="59268"/>
                      <a:pt x="114807" y="48504"/>
                    </a:cubicBezTo>
                    <a:cubicBezTo>
                      <a:pt x="114807" y="48504"/>
                      <a:pt x="127475" y="-14075"/>
                      <a:pt x="90232" y="879"/>
                    </a:cubicBezTo>
                    <a:cubicBezTo>
                      <a:pt x="58514" y="13833"/>
                      <a:pt x="67182" y="50504"/>
                      <a:pt x="67182" y="50504"/>
                    </a:cubicBezTo>
                    <a:cubicBezTo>
                      <a:pt x="67182" y="50504"/>
                      <a:pt x="33368" y="65554"/>
                      <a:pt x="9460" y="51172"/>
                    </a:cubicBezTo>
                    <a:close/>
                  </a:path>
                </a:pathLst>
              </a:custGeom>
              <a:solidFill>
                <a:srgbClr val="3E42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4C11740-CAD9-8D6C-2871-61F73B531B95}"/>
                  </a:ext>
                </a:extLst>
              </p:cNvPr>
              <p:cNvSpPr/>
              <p:nvPr/>
            </p:nvSpPr>
            <p:spPr>
              <a:xfrm>
                <a:off x="1319765" y="3214267"/>
                <a:ext cx="749649" cy="2524765"/>
              </a:xfrm>
              <a:custGeom>
                <a:avLst/>
                <a:gdLst>
                  <a:gd name="connsiteX0" fmla="*/ -364 w 569785"/>
                  <a:gd name="connsiteY0" fmla="*/ 83338 h 1918996"/>
                  <a:gd name="connsiteX1" fmla="*/ 456836 w 569785"/>
                  <a:gd name="connsiteY1" fmla="*/ 19424 h 1918996"/>
                  <a:gd name="connsiteX2" fmla="*/ 569421 w 569785"/>
                  <a:gd name="connsiteY2" fmla="*/ 1908042 h 1918996"/>
                  <a:gd name="connsiteX3" fmla="*/ 427975 w 569785"/>
                  <a:gd name="connsiteY3" fmla="*/ 1917567 h 1918996"/>
                  <a:gd name="connsiteX4" fmla="*/ -364 w 569785"/>
                  <a:gd name="connsiteY4" fmla="*/ 83338 h 1918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785" h="1918996">
                    <a:moveTo>
                      <a:pt x="-364" y="83338"/>
                    </a:moveTo>
                    <a:cubicBezTo>
                      <a:pt x="-364" y="83338"/>
                      <a:pt x="258620" y="-52108"/>
                      <a:pt x="456836" y="19424"/>
                    </a:cubicBezTo>
                    <a:lnTo>
                      <a:pt x="569421" y="1908042"/>
                    </a:lnTo>
                    <a:lnTo>
                      <a:pt x="427975" y="1917567"/>
                    </a:lnTo>
                    <a:cubicBezTo>
                      <a:pt x="427975" y="1917567"/>
                      <a:pt x="12971" y="250310"/>
                      <a:pt x="-364" y="83338"/>
                    </a:cubicBezTo>
                    <a:close/>
                  </a:path>
                </a:pathLst>
              </a:custGeom>
              <a:solidFill>
                <a:srgbClr val="3E42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4EBA22B-E345-97A5-24B9-6002DAE8AD20}"/>
                  </a:ext>
                </a:extLst>
              </p:cNvPr>
              <p:cNvSpPr/>
              <p:nvPr/>
            </p:nvSpPr>
            <p:spPr>
              <a:xfrm>
                <a:off x="1320391" y="3214768"/>
                <a:ext cx="611298" cy="1267330"/>
              </a:xfrm>
              <a:custGeom>
                <a:avLst/>
                <a:gdLst>
                  <a:gd name="connsiteX0" fmla="*/ 194422 w 464629"/>
                  <a:gd name="connsiteY0" fmla="*/ 961829 h 963258"/>
                  <a:gd name="connsiteX1" fmla="*/ 464265 w 464629"/>
                  <a:gd name="connsiteY1" fmla="*/ 143250 h 963258"/>
                  <a:gd name="connsiteX2" fmla="*/ 456836 w 464629"/>
                  <a:gd name="connsiteY2" fmla="*/ 19425 h 963258"/>
                  <a:gd name="connsiteX3" fmla="*/ -364 w 464629"/>
                  <a:gd name="connsiteY3" fmla="*/ 83337 h 963258"/>
                  <a:gd name="connsiteX4" fmla="*/ 194422 w 464629"/>
                  <a:gd name="connsiteY4" fmla="*/ 961829 h 963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629" h="963258">
                    <a:moveTo>
                      <a:pt x="194422" y="961829"/>
                    </a:moveTo>
                    <a:cubicBezTo>
                      <a:pt x="194422" y="961829"/>
                      <a:pt x="434452" y="443096"/>
                      <a:pt x="464265" y="143250"/>
                    </a:cubicBezTo>
                    <a:cubicBezTo>
                      <a:pt x="462646" y="76575"/>
                      <a:pt x="456836" y="19425"/>
                      <a:pt x="456836" y="19425"/>
                    </a:cubicBezTo>
                    <a:cubicBezTo>
                      <a:pt x="258240" y="-52108"/>
                      <a:pt x="-364" y="83337"/>
                      <a:pt x="-364" y="83337"/>
                    </a:cubicBezTo>
                    <a:cubicBezTo>
                      <a:pt x="12495" y="249929"/>
                      <a:pt x="194422" y="961829"/>
                      <a:pt x="194422" y="961829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E411BAE-D3FF-7DE3-AC9B-9248828D8883}"/>
                  </a:ext>
                </a:extLst>
              </p:cNvPr>
              <p:cNvSpPr/>
              <p:nvPr/>
            </p:nvSpPr>
            <p:spPr>
              <a:xfrm>
                <a:off x="1143234" y="5750939"/>
                <a:ext cx="381690" cy="248135"/>
              </a:xfrm>
              <a:custGeom>
                <a:avLst/>
                <a:gdLst>
                  <a:gd name="connsiteX0" fmla="*/ 8844 w 290111"/>
                  <a:gd name="connsiteY0" fmla="*/ 129633 h 188600"/>
                  <a:gd name="connsiteX1" fmla="*/ 4843 w 290111"/>
                  <a:gd name="connsiteY1" fmla="*/ 61911 h 188600"/>
                  <a:gd name="connsiteX2" fmla="*/ 52468 w 290111"/>
                  <a:gd name="connsiteY2" fmla="*/ -1430 h 188600"/>
                  <a:gd name="connsiteX3" fmla="*/ 122096 w 290111"/>
                  <a:gd name="connsiteY3" fmla="*/ 16096 h 188600"/>
                  <a:gd name="connsiteX4" fmla="*/ 129906 w 290111"/>
                  <a:gd name="connsiteY4" fmla="*/ 64292 h 188600"/>
                  <a:gd name="connsiteX5" fmla="*/ 287831 w 290111"/>
                  <a:gd name="connsiteY5" fmla="*/ 145350 h 188600"/>
                  <a:gd name="connsiteX6" fmla="*/ 231824 w 290111"/>
                  <a:gd name="connsiteY6" fmla="*/ 185165 h 188600"/>
                  <a:gd name="connsiteX7" fmla="*/ 8844 w 290111"/>
                  <a:gd name="connsiteY7" fmla="*/ 129633 h 18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111" h="188600">
                    <a:moveTo>
                      <a:pt x="8844" y="129633"/>
                    </a:moveTo>
                    <a:cubicBezTo>
                      <a:pt x="8844" y="129633"/>
                      <a:pt x="-8873" y="94296"/>
                      <a:pt x="4843" y="61911"/>
                    </a:cubicBezTo>
                    <a:cubicBezTo>
                      <a:pt x="16826" y="38098"/>
                      <a:pt x="32952" y="16667"/>
                      <a:pt x="52468" y="-1430"/>
                    </a:cubicBezTo>
                    <a:lnTo>
                      <a:pt x="122096" y="16096"/>
                    </a:lnTo>
                    <a:cubicBezTo>
                      <a:pt x="122096" y="16096"/>
                      <a:pt x="144384" y="25621"/>
                      <a:pt x="129906" y="64292"/>
                    </a:cubicBezTo>
                    <a:cubicBezTo>
                      <a:pt x="129906" y="64292"/>
                      <a:pt x="276115" y="100201"/>
                      <a:pt x="287831" y="145350"/>
                    </a:cubicBezTo>
                    <a:cubicBezTo>
                      <a:pt x="302119" y="200691"/>
                      <a:pt x="231824" y="185165"/>
                      <a:pt x="231824" y="185165"/>
                    </a:cubicBezTo>
                    <a:cubicBezTo>
                      <a:pt x="231824" y="185165"/>
                      <a:pt x="71899" y="178116"/>
                      <a:pt x="8844" y="129633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1ACD083-AFCA-F6CD-7F0E-07BC7F4049D5}"/>
                  </a:ext>
                </a:extLst>
              </p:cNvPr>
              <p:cNvSpPr/>
              <p:nvPr/>
            </p:nvSpPr>
            <p:spPr>
              <a:xfrm>
                <a:off x="1180913" y="5644419"/>
                <a:ext cx="135092" cy="206147"/>
              </a:xfrm>
              <a:custGeom>
                <a:avLst/>
                <a:gdLst>
                  <a:gd name="connsiteX0" fmla="*/ 21431 w 102679"/>
                  <a:gd name="connsiteY0" fmla="*/ 0 h 156686"/>
                  <a:gd name="connsiteX1" fmla="*/ 0 w 102679"/>
                  <a:gd name="connsiteY1" fmla="*/ 140779 h 156686"/>
                  <a:gd name="connsiteX2" fmla="*/ 79629 w 102679"/>
                  <a:gd name="connsiteY2" fmla="*/ 156686 h 156686"/>
                  <a:gd name="connsiteX3" fmla="*/ 102679 w 102679"/>
                  <a:gd name="connsiteY3" fmla="*/ 9430 h 156686"/>
                  <a:gd name="connsiteX4" fmla="*/ 21431 w 102679"/>
                  <a:gd name="connsiteY4" fmla="*/ 0 h 15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79" h="156686">
                    <a:moveTo>
                      <a:pt x="21431" y="0"/>
                    </a:moveTo>
                    <a:lnTo>
                      <a:pt x="0" y="140779"/>
                    </a:lnTo>
                    <a:lnTo>
                      <a:pt x="79629" y="156686"/>
                    </a:lnTo>
                    <a:lnTo>
                      <a:pt x="102679" y="9430"/>
                    </a:lnTo>
                    <a:lnTo>
                      <a:pt x="21431" y="0"/>
                    </a:ln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1FBF749-D5D9-34F7-4DDD-E0FB4D74CD37}"/>
                  </a:ext>
                </a:extLst>
              </p:cNvPr>
              <p:cNvSpPr/>
              <p:nvPr/>
            </p:nvSpPr>
            <p:spPr>
              <a:xfrm>
                <a:off x="1159130" y="5755994"/>
                <a:ext cx="291466" cy="198460"/>
              </a:xfrm>
              <a:custGeom>
                <a:avLst/>
                <a:gdLst>
                  <a:gd name="connsiteX0" fmla="*/ 20003 w 221534"/>
                  <a:gd name="connsiteY0" fmla="*/ 31780 h 150843"/>
                  <a:gd name="connsiteX1" fmla="*/ 1715 w 221534"/>
                  <a:gd name="connsiteY1" fmla="*/ 99884 h 150843"/>
                  <a:gd name="connsiteX2" fmla="*/ 174308 w 221534"/>
                  <a:gd name="connsiteY2" fmla="*/ 149414 h 150843"/>
                  <a:gd name="connsiteX3" fmla="*/ 221171 w 221534"/>
                  <a:gd name="connsiteY3" fmla="*/ 96455 h 150843"/>
                  <a:gd name="connsiteX4" fmla="*/ 123444 w 221534"/>
                  <a:gd name="connsiteY4" fmla="*/ 50545 h 150843"/>
                  <a:gd name="connsiteX5" fmla="*/ 108966 w 221534"/>
                  <a:gd name="connsiteY5" fmla="*/ -795 h 150843"/>
                  <a:gd name="connsiteX6" fmla="*/ 76391 w 221534"/>
                  <a:gd name="connsiteY6" fmla="*/ 43210 h 150843"/>
                  <a:gd name="connsiteX7" fmla="*/ 20003 w 221534"/>
                  <a:gd name="connsiteY7" fmla="*/ 31780 h 15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1534" h="150843">
                    <a:moveTo>
                      <a:pt x="20003" y="31780"/>
                    </a:moveTo>
                    <a:cubicBezTo>
                      <a:pt x="20003" y="31780"/>
                      <a:pt x="-8096" y="73785"/>
                      <a:pt x="1715" y="99884"/>
                    </a:cubicBezTo>
                    <a:cubicBezTo>
                      <a:pt x="11525" y="125982"/>
                      <a:pt x="174308" y="149414"/>
                      <a:pt x="174308" y="149414"/>
                    </a:cubicBezTo>
                    <a:lnTo>
                      <a:pt x="221171" y="96455"/>
                    </a:lnTo>
                    <a:cubicBezTo>
                      <a:pt x="187595" y="83406"/>
                      <a:pt x="154943" y="68070"/>
                      <a:pt x="123444" y="50545"/>
                    </a:cubicBezTo>
                    <a:cubicBezTo>
                      <a:pt x="123444" y="50545"/>
                      <a:pt x="148590" y="-8130"/>
                      <a:pt x="108966" y="-795"/>
                    </a:cubicBezTo>
                    <a:cubicBezTo>
                      <a:pt x="75343" y="5586"/>
                      <a:pt x="76391" y="43210"/>
                      <a:pt x="76391" y="43210"/>
                    </a:cubicBezTo>
                    <a:cubicBezTo>
                      <a:pt x="76391" y="43210"/>
                      <a:pt x="40767" y="50640"/>
                      <a:pt x="20003" y="31780"/>
                    </a:cubicBezTo>
                    <a:close/>
                  </a:path>
                </a:pathLst>
              </a:custGeom>
              <a:solidFill>
                <a:srgbClr val="3E42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F3D753B-FD47-7F18-73BA-F14678A125C3}"/>
                  </a:ext>
                </a:extLst>
              </p:cNvPr>
              <p:cNvSpPr/>
              <p:nvPr/>
            </p:nvSpPr>
            <p:spPr>
              <a:xfrm>
                <a:off x="1082620" y="3223060"/>
                <a:ext cx="611969" cy="2525748"/>
              </a:xfrm>
              <a:custGeom>
                <a:avLst/>
                <a:gdLst>
                  <a:gd name="connsiteX0" fmla="*/ 3670 w 465139"/>
                  <a:gd name="connsiteY0" fmla="*/ 26649 h 1919743"/>
                  <a:gd name="connsiteX1" fmla="*/ 464775 w 465139"/>
                  <a:gd name="connsiteY1" fmla="*/ 56938 h 1919743"/>
                  <a:gd name="connsiteX2" fmla="*/ 188550 w 465139"/>
                  <a:gd name="connsiteY2" fmla="*/ 1918314 h 1919743"/>
                  <a:gd name="connsiteX3" fmla="*/ 51390 w 465139"/>
                  <a:gd name="connsiteY3" fmla="*/ 1908789 h 1919743"/>
                  <a:gd name="connsiteX4" fmla="*/ 3670 w 465139"/>
                  <a:gd name="connsiteY4" fmla="*/ 26649 h 19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139" h="1919743">
                    <a:moveTo>
                      <a:pt x="3670" y="26649"/>
                    </a:moveTo>
                    <a:cubicBezTo>
                      <a:pt x="3670" y="26649"/>
                      <a:pt x="284753" y="-53457"/>
                      <a:pt x="464775" y="56938"/>
                    </a:cubicBezTo>
                    <a:lnTo>
                      <a:pt x="188550" y="1918314"/>
                    </a:lnTo>
                    <a:lnTo>
                      <a:pt x="51390" y="1908789"/>
                    </a:lnTo>
                    <a:cubicBezTo>
                      <a:pt x="51390" y="1908789"/>
                      <a:pt x="-17476" y="192955"/>
                      <a:pt x="3670" y="26649"/>
                    </a:cubicBezTo>
                    <a:close/>
                  </a:path>
                </a:pathLst>
              </a:custGeom>
              <a:solidFill>
                <a:srgbClr val="3E42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42FEE57-125F-9CE9-9EAF-40B138D94331}"/>
                  </a:ext>
                </a:extLst>
              </p:cNvPr>
              <p:cNvSpPr/>
              <p:nvPr/>
            </p:nvSpPr>
            <p:spPr>
              <a:xfrm>
                <a:off x="1774166" y="2385033"/>
                <a:ext cx="949406" cy="569121"/>
              </a:xfrm>
              <a:custGeom>
                <a:avLst/>
                <a:gdLst>
                  <a:gd name="connsiteX0" fmla="*/ 101458 w 721614"/>
                  <a:gd name="connsiteY0" fmla="*/ -1430 h 432571"/>
                  <a:gd name="connsiteX1" fmla="*/ 266812 w 721614"/>
                  <a:gd name="connsiteY1" fmla="*/ 239935 h 432571"/>
                  <a:gd name="connsiteX2" fmla="*/ 702200 w 721614"/>
                  <a:gd name="connsiteY2" fmla="*/ 212026 h 432571"/>
                  <a:gd name="connsiteX3" fmla="*/ 721250 w 721614"/>
                  <a:gd name="connsiteY3" fmla="*/ 311277 h 432571"/>
                  <a:gd name="connsiteX4" fmla="*/ 184706 w 721614"/>
                  <a:gd name="connsiteY4" fmla="*/ 422719 h 432571"/>
                  <a:gd name="connsiteX5" fmla="*/ -364 w 721614"/>
                  <a:gd name="connsiteY5" fmla="*/ 216693 h 43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1614" h="432571">
                    <a:moveTo>
                      <a:pt x="101458" y="-1430"/>
                    </a:moveTo>
                    <a:lnTo>
                      <a:pt x="266812" y="239935"/>
                    </a:lnTo>
                    <a:lnTo>
                      <a:pt x="702200" y="212026"/>
                    </a:lnTo>
                    <a:lnTo>
                      <a:pt x="721250" y="311277"/>
                    </a:lnTo>
                    <a:cubicBezTo>
                      <a:pt x="721250" y="311277"/>
                      <a:pt x="324438" y="468724"/>
                      <a:pt x="184706" y="422719"/>
                    </a:cubicBezTo>
                    <a:cubicBezTo>
                      <a:pt x="100505" y="395001"/>
                      <a:pt x="-364" y="216693"/>
                      <a:pt x="-364" y="216693"/>
                    </a:cubicBez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B0744BA-EDAD-EF57-411B-039EAA877E88}"/>
                  </a:ext>
                </a:extLst>
              </p:cNvPr>
              <p:cNvSpPr/>
              <p:nvPr/>
            </p:nvSpPr>
            <p:spPr>
              <a:xfrm>
                <a:off x="2070585" y="2703994"/>
                <a:ext cx="58667" cy="129192"/>
              </a:xfrm>
              <a:custGeom>
                <a:avLst/>
                <a:gdLst>
                  <a:gd name="connsiteX0" fmla="*/ 43323 w 44591"/>
                  <a:gd name="connsiteY0" fmla="*/ -1164 h 98195"/>
                  <a:gd name="connsiteX1" fmla="*/ 36846 w 44591"/>
                  <a:gd name="connsiteY1" fmla="*/ -21 h 98195"/>
                  <a:gd name="connsiteX2" fmla="*/ 25225 w 44591"/>
                  <a:gd name="connsiteY2" fmla="*/ 7122 h 98195"/>
                  <a:gd name="connsiteX3" fmla="*/ 3223 w 44591"/>
                  <a:gd name="connsiteY3" fmla="*/ 39603 h 98195"/>
                  <a:gd name="connsiteX4" fmla="*/ 10557 w 44591"/>
                  <a:gd name="connsiteY4" fmla="*/ 96753 h 98195"/>
                  <a:gd name="connsiteX5" fmla="*/ 21606 w 44591"/>
                  <a:gd name="connsiteY5" fmla="*/ 46080 h 98195"/>
                  <a:gd name="connsiteX6" fmla="*/ 43323 w 44591"/>
                  <a:gd name="connsiteY6" fmla="*/ -1164 h 98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91" h="98195">
                    <a:moveTo>
                      <a:pt x="43323" y="-1164"/>
                    </a:moveTo>
                    <a:cubicBezTo>
                      <a:pt x="42275" y="-1831"/>
                      <a:pt x="39989" y="-1164"/>
                      <a:pt x="36846" y="-21"/>
                    </a:cubicBezTo>
                    <a:cubicBezTo>
                      <a:pt x="32617" y="1694"/>
                      <a:pt x="28702" y="4170"/>
                      <a:pt x="25225" y="7122"/>
                    </a:cubicBezTo>
                    <a:cubicBezTo>
                      <a:pt x="14862" y="15600"/>
                      <a:pt x="7204" y="26840"/>
                      <a:pt x="3223" y="39603"/>
                    </a:cubicBezTo>
                    <a:cubicBezTo>
                      <a:pt x="-6302" y="68178"/>
                      <a:pt x="5604" y="96087"/>
                      <a:pt x="10557" y="96753"/>
                    </a:cubicBezTo>
                    <a:cubicBezTo>
                      <a:pt x="15510" y="97420"/>
                      <a:pt x="12843" y="72750"/>
                      <a:pt x="21606" y="46080"/>
                    </a:cubicBezTo>
                    <a:cubicBezTo>
                      <a:pt x="30369" y="19410"/>
                      <a:pt x="48466" y="1789"/>
                      <a:pt x="43323" y="-1164"/>
                    </a:cubicBezTo>
                    <a:close/>
                  </a:path>
                </a:pathLst>
              </a:custGeom>
              <a:solidFill>
                <a:srgbClr val="E2B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4" name="图形 4">
                <a:extLst>
                  <a:ext uri="{FF2B5EF4-FFF2-40B4-BE49-F238E27FC236}">
                    <a16:creationId xmlns:a16="http://schemas.microsoft.com/office/drawing/2014/main" id="{6D163EFB-F076-9F8E-1FB2-D585E134BE54}"/>
                  </a:ext>
                </a:extLst>
              </p:cNvPr>
              <p:cNvGrpSpPr/>
              <p:nvPr/>
            </p:nvGrpSpPr>
            <p:grpSpPr>
              <a:xfrm>
                <a:off x="2651640" y="2563988"/>
                <a:ext cx="330969" cy="241737"/>
                <a:chOff x="2764059" y="2574988"/>
                <a:chExt cx="251559" cy="183737"/>
              </a:xfrm>
            </p:grpSpPr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0C586637-0631-68C8-734C-EA36FD13FC37}"/>
                    </a:ext>
                  </a:extLst>
                </p:cNvPr>
                <p:cNvSpPr/>
                <p:nvPr/>
              </p:nvSpPr>
              <p:spPr>
                <a:xfrm>
                  <a:off x="2764059" y="2574988"/>
                  <a:ext cx="251559" cy="183737"/>
                </a:xfrm>
                <a:custGeom>
                  <a:avLst/>
                  <a:gdLst>
                    <a:gd name="connsiteX0" fmla="*/ 159846 w 251559"/>
                    <a:gd name="connsiteY0" fmla="*/ -1430 h 183737"/>
                    <a:gd name="connsiteX1" fmla="*/ 160513 w 251559"/>
                    <a:gd name="connsiteY1" fmla="*/ 17620 h 183737"/>
                    <a:gd name="connsiteX2" fmla="*/ 120603 w 251559"/>
                    <a:gd name="connsiteY2" fmla="*/ 63246 h 183737"/>
                    <a:gd name="connsiteX3" fmla="*/ 241666 w 251559"/>
                    <a:gd name="connsiteY3" fmla="*/ 55816 h 183737"/>
                    <a:gd name="connsiteX4" fmla="*/ 236903 w 251559"/>
                    <a:gd name="connsiteY4" fmla="*/ 68008 h 183737"/>
                    <a:gd name="connsiteX5" fmla="*/ 225473 w 251559"/>
                    <a:gd name="connsiteY5" fmla="*/ 73341 h 183737"/>
                    <a:gd name="connsiteX6" fmla="*/ 177848 w 251559"/>
                    <a:gd name="connsiteY6" fmla="*/ 85438 h 183737"/>
                    <a:gd name="connsiteX7" fmla="*/ 251191 w 251559"/>
                    <a:gd name="connsiteY7" fmla="*/ 90296 h 183737"/>
                    <a:gd name="connsiteX8" fmla="*/ 245571 w 251559"/>
                    <a:gd name="connsiteY8" fmla="*/ 101630 h 183737"/>
                    <a:gd name="connsiteX9" fmla="*/ 230902 w 251559"/>
                    <a:gd name="connsiteY9" fmla="*/ 105536 h 183737"/>
                    <a:gd name="connsiteX10" fmla="*/ 180420 w 251559"/>
                    <a:gd name="connsiteY10" fmla="*/ 113823 h 183737"/>
                    <a:gd name="connsiteX11" fmla="*/ 238142 w 251559"/>
                    <a:gd name="connsiteY11" fmla="*/ 123348 h 183737"/>
                    <a:gd name="connsiteX12" fmla="*/ 234141 w 251559"/>
                    <a:gd name="connsiteY12" fmla="*/ 132873 h 183737"/>
                    <a:gd name="connsiteX13" fmla="*/ 225473 w 251559"/>
                    <a:gd name="connsiteY13" fmla="*/ 136111 h 183737"/>
                    <a:gd name="connsiteX14" fmla="*/ 176800 w 251559"/>
                    <a:gd name="connsiteY14" fmla="*/ 140589 h 183737"/>
                    <a:gd name="connsiteX15" fmla="*/ 214900 w 251559"/>
                    <a:gd name="connsiteY15" fmla="*/ 150684 h 183737"/>
                    <a:gd name="connsiteX16" fmla="*/ 189088 w 251559"/>
                    <a:gd name="connsiteY16" fmla="*/ 159352 h 183737"/>
                    <a:gd name="connsiteX17" fmla="*/ 65263 w 251559"/>
                    <a:gd name="connsiteY17" fmla="*/ 176878 h 183737"/>
                    <a:gd name="connsiteX18" fmla="*/ 11447 w 251559"/>
                    <a:gd name="connsiteY18" fmla="*/ 182308 h 183737"/>
                    <a:gd name="connsiteX19" fmla="*/ -364 w 251559"/>
                    <a:gd name="connsiteY19" fmla="*/ 81724 h 183737"/>
                    <a:gd name="connsiteX20" fmla="*/ 34402 w 251559"/>
                    <a:gd name="connsiteY20" fmla="*/ 77342 h 183737"/>
                    <a:gd name="connsiteX21" fmla="*/ 159846 w 251559"/>
                    <a:gd name="connsiteY21" fmla="*/ -1430 h 183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51559" h="183737">
                      <a:moveTo>
                        <a:pt x="159846" y="-1430"/>
                      </a:moveTo>
                      <a:cubicBezTo>
                        <a:pt x="166418" y="3047"/>
                        <a:pt x="166418" y="10191"/>
                        <a:pt x="160513" y="17620"/>
                      </a:cubicBezTo>
                      <a:cubicBezTo>
                        <a:pt x="148130" y="33337"/>
                        <a:pt x="134223" y="47720"/>
                        <a:pt x="120603" y="63246"/>
                      </a:cubicBezTo>
                      <a:cubicBezTo>
                        <a:pt x="159941" y="60578"/>
                        <a:pt x="202327" y="58483"/>
                        <a:pt x="241666" y="55816"/>
                      </a:cubicBezTo>
                      <a:cubicBezTo>
                        <a:pt x="242704" y="60483"/>
                        <a:pt x="240827" y="65245"/>
                        <a:pt x="236903" y="68008"/>
                      </a:cubicBezTo>
                      <a:cubicBezTo>
                        <a:pt x="233436" y="70485"/>
                        <a:pt x="229569" y="72294"/>
                        <a:pt x="225473" y="73341"/>
                      </a:cubicBezTo>
                      <a:cubicBezTo>
                        <a:pt x="209862" y="78390"/>
                        <a:pt x="193955" y="82391"/>
                        <a:pt x="177848" y="85438"/>
                      </a:cubicBezTo>
                      <a:cubicBezTo>
                        <a:pt x="205471" y="87058"/>
                        <a:pt x="225473" y="87629"/>
                        <a:pt x="251191" y="90296"/>
                      </a:cubicBezTo>
                      <a:cubicBezTo>
                        <a:pt x="251305" y="94773"/>
                        <a:pt x="249209" y="99060"/>
                        <a:pt x="245571" y="101630"/>
                      </a:cubicBezTo>
                      <a:cubicBezTo>
                        <a:pt x="240904" y="103631"/>
                        <a:pt x="235960" y="104965"/>
                        <a:pt x="230902" y="105536"/>
                      </a:cubicBezTo>
                      <a:lnTo>
                        <a:pt x="180420" y="113823"/>
                      </a:lnTo>
                      <a:cubicBezTo>
                        <a:pt x="199470" y="116299"/>
                        <a:pt x="219092" y="120871"/>
                        <a:pt x="238142" y="123348"/>
                      </a:cubicBezTo>
                      <a:cubicBezTo>
                        <a:pt x="238503" y="126967"/>
                        <a:pt x="236999" y="130587"/>
                        <a:pt x="234141" y="132873"/>
                      </a:cubicBezTo>
                      <a:cubicBezTo>
                        <a:pt x="231588" y="134683"/>
                        <a:pt x="228597" y="135826"/>
                        <a:pt x="225473" y="136111"/>
                      </a:cubicBezTo>
                      <a:cubicBezTo>
                        <a:pt x="209947" y="138398"/>
                        <a:pt x="189278" y="139255"/>
                        <a:pt x="176800" y="140589"/>
                      </a:cubicBezTo>
                      <a:cubicBezTo>
                        <a:pt x="189374" y="143445"/>
                        <a:pt x="202137" y="147828"/>
                        <a:pt x="214900" y="150684"/>
                      </a:cubicBezTo>
                      <a:cubicBezTo>
                        <a:pt x="213758" y="162877"/>
                        <a:pt x="198803" y="158019"/>
                        <a:pt x="189088" y="159352"/>
                      </a:cubicBezTo>
                      <a:lnTo>
                        <a:pt x="65263" y="176878"/>
                      </a:lnTo>
                      <a:cubicBezTo>
                        <a:pt x="65263" y="176878"/>
                        <a:pt x="34688" y="181070"/>
                        <a:pt x="11447" y="182308"/>
                      </a:cubicBezTo>
                      <a:cubicBezTo>
                        <a:pt x="11447" y="180974"/>
                        <a:pt x="1064" y="89439"/>
                        <a:pt x="-364" y="81724"/>
                      </a:cubicBezTo>
                      <a:cubicBezTo>
                        <a:pt x="10780" y="80485"/>
                        <a:pt x="34402" y="77342"/>
                        <a:pt x="34402" y="77342"/>
                      </a:cubicBezTo>
                      <a:cubicBezTo>
                        <a:pt x="64596" y="33528"/>
                        <a:pt x="92695" y="36670"/>
                        <a:pt x="159846" y="-1430"/>
                      </a:cubicBezTo>
                      <a:close/>
                    </a:path>
                  </a:pathLst>
                </a:custGeom>
                <a:solidFill>
                  <a:srgbClr val="F4CA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03B97D90-51D1-6C0D-89BA-CBC2DAF22D0A}"/>
                    </a:ext>
                  </a:extLst>
                </p:cNvPr>
                <p:cNvSpPr/>
                <p:nvPr/>
              </p:nvSpPr>
              <p:spPr>
                <a:xfrm>
                  <a:off x="2930554" y="2657365"/>
                  <a:ext cx="19957" cy="8601"/>
                </a:xfrm>
                <a:custGeom>
                  <a:avLst/>
                  <a:gdLst>
                    <a:gd name="connsiteX0" fmla="*/ -363 w 19957"/>
                    <a:gd name="connsiteY0" fmla="*/ 3252 h 8601"/>
                    <a:gd name="connsiteX1" fmla="*/ 10019 w 19957"/>
                    <a:gd name="connsiteY1" fmla="*/ 7158 h 8601"/>
                    <a:gd name="connsiteX2" fmla="*/ 19544 w 19957"/>
                    <a:gd name="connsiteY2" fmla="*/ 2490 h 8601"/>
                    <a:gd name="connsiteX3" fmla="*/ 9162 w 19957"/>
                    <a:gd name="connsiteY3" fmla="*/ -1415 h 8601"/>
                    <a:gd name="connsiteX4" fmla="*/ -363 w 19957"/>
                    <a:gd name="connsiteY4" fmla="*/ 3252 h 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957" h="8601">
                      <a:moveTo>
                        <a:pt x="-363" y="3252"/>
                      </a:moveTo>
                      <a:cubicBezTo>
                        <a:pt x="-363" y="5633"/>
                        <a:pt x="4400" y="7347"/>
                        <a:pt x="10019" y="7158"/>
                      </a:cubicBezTo>
                      <a:cubicBezTo>
                        <a:pt x="15639" y="6967"/>
                        <a:pt x="20116" y="4872"/>
                        <a:pt x="19544" y="2490"/>
                      </a:cubicBezTo>
                      <a:cubicBezTo>
                        <a:pt x="18973" y="109"/>
                        <a:pt x="14782" y="-1606"/>
                        <a:pt x="9162" y="-1415"/>
                      </a:cubicBezTo>
                      <a:cubicBezTo>
                        <a:pt x="3542" y="-1224"/>
                        <a:pt x="-458" y="871"/>
                        <a:pt x="-363" y="3252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979AAAE9-EC92-C66B-C6E7-D2FE2D3FE6CC}"/>
                    </a:ext>
                  </a:extLst>
                </p:cNvPr>
                <p:cNvSpPr/>
                <p:nvPr/>
              </p:nvSpPr>
              <p:spPr>
                <a:xfrm>
                  <a:off x="2929983" y="2686415"/>
                  <a:ext cx="20385" cy="8601"/>
                </a:xfrm>
                <a:custGeom>
                  <a:avLst/>
                  <a:gdLst>
                    <a:gd name="connsiteX0" fmla="*/ -363 w 20385"/>
                    <a:gd name="connsiteY0" fmla="*/ 3252 h 8601"/>
                    <a:gd name="connsiteX1" fmla="*/ 10019 w 20385"/>
                    <a:gd name="connsiteY1" fmla="*/ 7157 h 8601"/>
                    <a:gd name="connsiteX2" fmla="*/ 20021 w 20385"/>
                    <a:gd name="connsiteY2" fmla="*/ 2490 h 8601"/>
                    <a:gd name="connsiteX3" fmla="*/ 9638 w 20385"/>
                    <a:gd name="connsiteY3" fmla="*/ -1415 h 8601"/>
                    <a:gd name="connsiteX4" fmla="*/ -363 w 20385"/>
                    <a:gd name="connsiteY4" fmla="*/ 3252 h 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85" h="8601">
                      <a:moveTo>
                        <a:pt x="-363" y="3252"/>
                      </a:moveTo>
                      <a:cubicBezTo>
                        <a:pt x="-363" y="5633"/>
                        <a:pt x="4400" y="7348"/>
                        <a:pt x="10019" y="7157"/>
                      </a:cubicBezTo>
                      <a:cubicBezTo>
                        <a:pt x="15639" y="6967"/>
                        <a:pt x="20021" y="4872"/>
                        <a:pt x="20021" y="2490"/>
                      </a:cubicBezTo>
                      <a:cubicBezTo>
                        <a:pt x="20021" y="109"/>
                        <a:pt x="15258" y="-1605"/>
                        <a:pt x="9638" y="-1415"/>
                      </a:cubicBezTo>
                      <a:cubicBezTo>
                        <a:pt x="4018" y="-1225"/>
                        <a:pt x="-458" y="871"/>
                        <a:pt x="-363" y="3252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D171E297-7CBE-7EF3-A8C1-090F298623E7}"/>
                    </a:ext>
                  </a:extLst>
                </p:cNvPr>
                <p:cNvSpPr/>
                <p:nvPr/>
              </p:nvSpPr>
              <p:spPr>
                <a:xfrm>
                  <a:off x="2927220" y="2713181"/>
                  <a:ext cx="19863" cy="8601"/>
                </a:xfrm>
                <a:custGeom>
                  <a:avLst/>
                  <a:gdLst>
                    <a:gd name="connsiteX0" fmla="*/ -363 w 19863"/>
                    <a:gd name="connsiteY0" fmla="*/ 3252 h 8601"/>
                    <a:gd name="connsiteX1" fmla="*/ 9924 w 19863"/>
                    <a:gd name="connsiteY1" fmla="*/ 7158 h 8601"/>
                    <a:gd name="connsiteX2" fmla="*/ 19449 w 19863"/>
                    <a:gd name="connsiteY2" fmla="*/ 2490 h 8601"/>
                    <a:gd name="connsiteX3" fmla="*/ 9162 w 19863"/>
                    <a:gd name="connsiteY3" fmla="*/ -1415 h 8601"/>
                    <a:gd name="connsiteX4" fmla="*/ -363 w 19863"/>
                    <a:gd name="connsiteY4" fmla="*/ 3252 h 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63" h="8601">
                      <a:moveTo>
                        <a:pt x="-363" y="3252"/>
                      </a:moveTo>
                      <a:cubicBezTo>
                        <a:pt x="-363" y="5633"/>
                        <a:pt x="4305" y="7348"/>
                        <a:pt x="9924" y="7158"/>
                      </a:cubicBezTo>
                      <a:cubicBezTo>
                        <a:pt x="15544" y="6967"/>
                        <a:pt x="20021" y="4872"/>
                        <a:pt x="19449" y="2490"/>
                      </a:cubicBezTo>
                      <a:cubicBezTo>
                        <a:pt x="18878" y="109"/>
                        <a:pt x="14687" y="-1606"/>
                        <a:pt x="9162" y="-1415"/>
                      </a:cubicBezTo>
                      <a:cubicBezTo>
                        <a:pt x="3638" y="-1224"/>
                        <a:pt x="-457" y="1157"/>
                        <a:pt x="-363" y="3252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74A8D609-D9F2-E22B-8272-DE81905677FD}"/>
                    </a:ext>
                  </a:extLst>
                </p:cNvPr>
                <p:cNvSpPr/>
                <p:nvPr/>
              </p:nvSpPr>
              <p:spPr>
                <a:xfrm>
                  <a:off x="2904281" y="2664713"/>
                  <a:ext cx="9020" cy="53816"/>
                </a:xfrm>
                <a:custGeom>
                  <a:avLst/>
                  <a:gdLst>
                    <a:gd name="connsiteX0" fmla="*/ 5622 w 9020"/>
                    <a:gd name="connsiteY0" fmla="*/ 52386 h 53816"/>
                    <a:gd name="connsiteX1" fmla="*/ 8384 w 9020"/>
                    <a:gd name="connsiteY1" fmla="*/ 25240 h 53816"/>
                    <a:gd name="connsiteX2" fmla="*/ 2670 w 9020"/>
                    <a:gd name="connsiteY2" fmla="*/ -1429 h 53816"/>
                    <a:gd name="connsiteX3" fmla="*/ -92 w 9020"/>
                    <a:gd name="connsiteY3" fmla="*/ 25717 h 53816"/>
                    <a:gd name="connsiteX4" fmla="*/ 5622 w 9020"/>
                    <a:gd name="connsiteY4" fmla="*/ 52386 h 5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20" h="53816">
                      <a:moveTo>
                        <a:pt x="5622" y="52386"/>
                      </a:moveTo>
                      <a:cubicBezTo>
                        <a:pt x="8004" y="52386"/>
                        <a:pt x="9242" y="40100"/>
                        <a:pt x="8384" y="25240"/>
                      </a:cubicBezTo>
                      <a:cubicBezTo>
                        <a:pt x="7528" y="10382"/>
                        <a:pt x="5051" y="-1524"/>
                        <a:pt x="2670" y="-1429"/>
                      </a:cubicBezTo>
                      <a:cubicBezTo>
                        <a:pt x="288" y="-1334"/>
                        <a:pt x="-950" y="10857"/>
                        <a:pt x="-92" y="25717"/>
                      </a:cubicBezTo>
                      <a:cubicBezTo>
                        <a:pt x="765" y="40575"/>
                        <a:pt x="3241" y="52482"/>
                        <a:pt x="5622" y="52386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0010BB63-3C7D-8F24-7FC4-67B8A14A31C7}"/>
                    </a:ext>
                  </a:extLst>
                </p:cNvPr>
                <p:cNvSpPr/>
                <p:nvPr/>
              </p:nvSpPr>
              <p:spPr>
                <a:xfrm>
                  <a:off x="2846641" y="2637281"/>
                  <a:ext cx="42220" cy="46172"/>
                </a:xfrm>
                <a:custGeom>
                  <a:avLst/>
                  <a:gdLst>
                    <a:gd name="connsiteX0" fmla="*/ -364 w 42220"/>
                    <a:gd name="connsiteY0" fmla="*/ 43051 h 46172"/>
                    <a:gd name="connsiteX1" fmla="*/ 2398 w 42220"/>
                    <a:gd name="connsiteY1" fmla="*/ 44385 h 46172"/>
                    <a:gd name="connsiteX2" fmla="*/ 10018 w 42220"/>
                    <a:gd name="connsiteY2" fmla="*/ 44385 h 46172"/>
                    <a:gd name="connsiteX3" fmla="*/ 20972 w 42220"/>
                    <a:gd name="connsiteY3" fmla="*/ 40956 h 46172"/>
                    <a:gd name="connsiteX4" fmla="*/ 26782 w 42220"/>
                    <a:gd name="connsiteY4" fmla="*/ 37146 h 46172"/>
                    <a:gd name="connsiteX5" fmla="*/ 29639 w 42220"/>
                    <a:gd name="connsiteY5" fmla="*/ 34765 h 46172"/>
                    <a:gd name="connsiteX6" fmla="*/ 32116 w 42220"/>
                    <a:gd name="connsiteY6" fmla="*/ 32003 h 46172"/>
                    <a:gd name="connsiteX7" fmla="*/ 41641 w 42220"/>
                    <a:gd name="connsiteY7" fmla="*/ 8857 h 46172"/>
                    <a:gd name="connsiteX8" fmla="*/ 40022 w 42220"/>
                    <a:gd name="connsiteY8" fmla="*/ -1430 h 46172"/>
                    <a:gd name="connsiteX9" fmla="*/ 35735 w 42220"/>
                    <a:gd name="connsiteY9" fmla="*/ 7523 h 46172"/>
                    <a:gd name="connsiteX10" fmla="*/ 25448 w 42220"/>
                    <a:gd name="connsiteY10" fmla="*/ 26573 h 46172"/>
                    <a:gd name="connsiteX11" fmla="*/ 8399 w 42220"/>
                    <a:gd name="connsiteY11" fmla="*/ 38575 h 46172"/>
                    <a:gd name="connsiteX12" fmla="*/ 2017 w 42220"/>
                    <a:gd name="connsiteY12" fmla="*/ 41052 h 46172"/>
                    <a:gd name="connsiteX13" fmla="*/ -364 w 42220"/>
                    <a:gd name="connsiteY13" fmla="*/ 43051 h 4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220" h="46172">
                      <a:moveTo>
                        <a:pt x="-364" y="43051"/>
                      </a:moveTo>
                      <a:cubicBezTo>
                        <a:pt x="-364" y="43624"/>
                        <a:pt x="588" y="44099"/>
                        <a:pt x="2398" y="44385"/>
                      </a:cubicBezTo>
                      <a:cubicBezTo>
                        <a:pt x="4922" y="44862"/>
                        <a:pt x="7494" y="44862"/>
                        <a:pt x="10018" y="44385"/>
                      </a:cubicBezTo>
                      <a:cubicBezTo>
                        <a:pt x="13828" y="43814"/>
                        <a:pt x="17533" y="42671"/>
                        <a:pt x="20972" y="40956"/>
                      </a:cubicBezTo>
                      <a:cubicBezTo>
                        <a:pt x="23058" y="39909"/>
                        <a:pt x="25010" y="38670"/>
                        <a:pt x="26782" y="37146"/>
                      </a:cubicBezTo>
                      <a:lnTo>
                        <a:pt x="29639" y="34765"/>
                      </a:lnTo>
                      <a:lnTo>
                        <a:pt x="32116" y="32003"/>
                      </a:lnTo>
                      <a:cubicBezTo>
                        <a:pt x="37507" y="25430"/>
                        <a:pt x="40812" y="17334"/>
                        <a:pt x="41641" y="8857"/>
                      </a:cubicBezTo>
                      <a:cubicBezTo>
                        <a:pt x="42212" y="2475"/>
                        <a:pt x="41641" y="-1430"/>
                        <a:pt x="40022" y="-1430"/>
                      </a:cubicBezTo>
                      <a:cubicBezTo>
                        <a:pt x="38403" y="-1430"/>
                        <a:pt x="37736" y="2095"/>
                        <a:pt x="35735" y="7523"/>
                      </a:cubicBezTo>
                      <a:cubicBezTo>
                        <a:pt x="33421" y="14381"/>
                        <a:pt x="29944" y="20859"/>
                        <a:pt x="25448" y="26573"/>
                      </a:cubicBezTo>
                      <a:cubicBezTo>
                        <a:pt x="20876" y="31908"/>
                        <a:pt x="15009" y="36098"/>
                        <a:pt x="8399" y="38575"/>
                      </a:cubicBezTo>
                      <a:cubicBezTo>
                        <a:pt x="5827" y="39813"/>
                        <a:pt x="3541" y="40290"/>
                        <a:pt x="2017" y="41052"/>
                      </a:cubicBezTo>
                      <a:cubicBezTo>
                        <a:pt x="493" y="41813"/>
                        <a:pt x="-364" y="42481"/>
                        <a:pt x="-364" y="43051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68245918-1AB3-794D-739E-003FB602E048}"/>
                    </a:ext>
                  </a:extLst>
                </p:cNvPr>
                <p:cNvSpPr/>
                <p:nvPr/>
              </p:nvSpPr>
              <p:spPr>
                <a:xfrm>
                  <a:off x="2792735" y="2660713"/>
                  <a:ext cx="16659" cy="76806"/>
                </a:xfrm>
                <a:custGeom>
                  <a:avLst/>
                  <a:gdLst>
                    <a:gd name="connsiteX0" fmla="*/ 6869 w 16659"/>
                    <a:gd name="connsiteY0" fmla="*/ -1430 h 76806"/>
                    <a:gd name="connsiteX1" fmla="*/ 4583 w 16659"/>
                    <a:gd name="connsiteY1" fmla="*/ 1238 h 76806"/>
                    <a:gd name="connsiteX2" fmla="*/ 1725 w 16659"/>
                    <a:gd name="connsiteY2" fmla="*/ 9524 h 76806"/>
                    <a:gd name="connsiteX3" fmla="*/ 392 w 16659"/>
                    <a:gd name="connsiteY3" fmla="*/ 38099 h 76806"/>
                    <a:gd name="connsiteX4" fmla="*/ 15917 w 16659"/>
                    <a:gd name="connsiteY4" fmla="*/ 75343 h 76806"/>
                    <a:gd name="connsiteX5" fmla="*/ 8869 w 16659"/>
                    <a:gd name="connsiteY5" fmla="*/ 37243 h 76806"/>
                    <a:gd name="connsiteX6" fmla="*/ 6869 w 16659"/>
                    <a:gd name="connsiteY6" fmla="*/ -1430 h 76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659" h="76806">
                      <a:moveTo>
                        <a:pt x="6869" y="-1430"/>
                      </a:moveTo>
                      <a:cubicBezTo>
                        <a:pt x="6297" y="-1430"/>
                        <a:pt x="5535" y="-668"/>
                        <a:pt x="4583" y="1238"/>
                      </a:cubicBezTo>
                      <a:cubicBezTo>
                        <a:pt x="3277" y="3905"/>
                        <a:pt x="2316" y="6666"/>
                        <a:pt x="1725" y="9524"/>
                      </a:cubicBezTo>
                      <a:cubicBezTo>
                        <a:pt x="-504" y="18859"/>
                        <a:pt x="-951" y="28574"/>
                        <a:pt x="392" y="38099"/>
                      </a:cubicBezTo>
                      <a:cubicBezTo>
                        <a:pt x="3154" y="60864"/>
                        <a:pt x="13917" y="76199"/>
                        <a:pt x="15917" y="75343"/>
                      </a:cubicBezTo>
                      <a:cubicBezTo>
                        <a:pt x="17918" y="74484"/>
                        <a:pt x="11441" y="58006"/>
                        <a:pt x="8869" y="37243"/>
                      </a:cubicBezTo>
                      <a:cubicBezTo>
                        <a:pt x="6297" y="16477"/>
                        <a:pt x="9345" y="-858"/>
                        <a:pt x="6869" y="-1430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87B3973-B985-62EE-9E8F-A0616EBF7954}"/>
                  </a:ext>
                </a:extLst>
              </p:cNvPr>
              <p:cNvSpPr/>
              <p:nvPr/>
            </p:nvSpPr>
            <p:spPr>
              <a:xfrm>
                <a:off x="1657496" y="2193674"/>
                <a:ext cx="418686" cy="577463"/>
              </a:xfrm>
              <a:custGeom>
                <a:avLst/>
                <a:gdLst>
                  <a:gd name="connsiteX0" fmla="*/ 124492 w 318230"/>
                  <a:gd name="connsiteY0" fmla="*/ 32671 h 438912"/>
                  <a:gd name="connsiteX1" fmla="*/ 318230 w 318230"/>
                  <a:gd name="connsiteY1" fmla="*/ 288608 h 438912"/>
                  <a:gd name="connsiteX2" fmla="*/ 94393 w 318230"/>
                  <a:gd name="connsiteY2" fmla="*/ 438912 h 438912"/>
                  <a:gd name="connsiteX3" fmla="*/ 0 w 318230"/>
                  <a:gd name="connsiteY3" fmla="*/ 100013 h 438912"/>
                  <a:gd name="connsiteX4" fmla="*/ 55340 w 318230"/>
                  <a:gd name="connsiteY4" fmla="*/ 0 h 438912"/>
                  <a:gd name="connsiteX5" fmla="*/ 124492 w 318230"/>
                  <a:gd name="connsiteY5" fmla="*/ 32671 h 4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230" h="438912">
                    <a:moveTo>
                      <a:pt x="124492" y="32671"/>
                    </a:moveTo>
                    <a:lnTo>
                      <a:pt x="318230" y="288608"/>
                    </a:lnTo>
                    <a:lnTo>
                      <a:pt x="94393" y="438912"/>
                    </a:lnTo>
                    <a:lnTo>
                      <a:pt x="0" y="100013"/>
                    </a:lnTo>
                    <a:lnTo>
                      <a:pt x="55340" y="0"/>
                    </a:lnTo>
                    <a:lnTo>
                      <a:pt x="124492" y="32671"/>
                    </a:lnTo>
                    <a:close/>
                  </a:path>
                </a:pathLst>
              </a:custGeom>
              <a:solidFill>
                <a:srgbClr val="2463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8E42D57-2E65-D177-ACB2-1F59CECA4D29}"/>
                  </a:ext>
                </a:extLst>
              </p:cNvPr>
              <p:cNvSpPr/>
              <p:nvPr/>
            </p:nvSpPr>
            <p:spPr>
              <a:xfrm>
                <a:off x="1022011" y="2158710"/>
                <a:ext cx="928797" cy="1300075"/>
              </a:xfrm>
              <a:custGeom>
                <a:avLst/>
                <a:gdLst>
                  <a:gd name="connsiteX0" fmla="*/ 536941 w 705950"/>
                  <a:gd name="connsiteY0" fmla="*/ 15905 h 988147"/>
                  <a:gd name="connsiteX1" fmla="*/ 381303 w 705950"/>
                  <a:gd name="connsiteY1" fmla="*/ -1430 h 988147"/>
                  <a:gd name="connsiteX2" fmla="*/ -364 w 705950"/>
                  <a:gd name="connsiteY2" fmla="*/ 859059 h 988147"/>
                  <a:gd name="connsiteX3" fmla="*/ 703247 w 705950"/>
                  <a:gd name="connsiteY3" fmla="*/ 943450 h 988147"/>
                  <a:gd name="connsiteX4" fmla="*/ 536941 w 705950"/>
                  <a:gd name="connsiteY4" fmla="*/ 15905 h 98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950" h="988147">
                    <a:moveTo>
                      <a:pt x="536941" y="15905"/>
                    </a:moveTo>
                    <a:lnTo>
                      <a:pt x="381303" y="-1430"/>
                    </a:lnTo>
                    <a:lnTo>
                      <a:pt x="-364" y="859059"/>
                    </a:lnTo>
                    <a:cubicBezTo>
                      <a:pt x="614475" y="1083753"/>
                      <a:pt x="703247" y="943450"/>
                      <a:pt x="703247" y="943450"/>
                    </a:cubicBezTo>
                    <a:cubicBezTo>
                      <a:pt x="728775" y="410336"/>
                      <a:pt x="536941" y="15905"/>
                      <a:pt x="536941" y="1590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BFC35B6-BB6B-2B9A-4C4F-B1ECF96E7EB3}"/>
                  </a:ext>
                </a:extLst>
              </p:cNvPr>
              <p:cNvSpPr/>
              <p:nvPr/>
            </p:nvSpPr>
            <p:spPr>
              <a:xfrm>
                <a:off x="848484" y="3508255"/>
                <a:ext cx="261624" cy="338168"/>
              </a:xfrm>
              <a:custGeom>
                <a:avLst/>
                <a:gdLst>
                  <a:gd name="connsiteX0" fmla="*/ 185534 w 198852"/>
                  <a:gd name="connsiteY0" fmla="*/ 88678 h 257031"/>
                  <a:gd name="connsiteX1" fmla="*/ 99142 w 198852"/>
                  <a:gd name="connsiteY1" fmla="*/ -1430 h 257031"/>
                  <a:gd name="connsiteX2" fmla="*/ 9036 w 198852"/>
                  <a:gd name="connsiteY2" fmla="*/ 40767 h 257031"/>
                  <a:gd name="connsiteX3" fmla="*/ 21228 w 198852"/>
                  <a:gd name="connsiteY3" fmla="*/ 162306 h 257031"/>
                  <a:gd name="connsiteX4" fmla="*/ 108381 w 198852"/>
                  <a:gd name="connsiteY4" fmla="*/ 254984 h 257031"/>
                  <a:gd name="connsiteX5" fmla="*/ 198488 w 198852"/>
                  <a:gd name="connsiteY5" fmla="*/ 212788 h 25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852" h="257031">
                    <a:moveTo>
                      <a:pt x="185534" y="88678"/>
                    </a:moveTo>
                    <a:lnTo>
                      <a:pt x="99142" y="-1430"/>
                    </a:lnTo>
                    <a:lnTo>
                      <a:pt x="9036" y="40767"/>
                    </a:lnTo>
                    <a:cubicBezTo>
                      <a:pt x="-4204" y="46863"/>
                      <a:pt x="-6204" y="103155"/>
                      <a:pt x="21228" y="162306"/>
                    </a:cubicBezTo>
                    <a:cubicBezTo>
                      <a:pt x="48660" y="221456"/>
                      <a:pt x="95142" y="261080"/>
                      <a:pt x="108381" y="254984"/>
                    </a:cubicBezTo>
                    <a:lnTo>
                      <a:pt x="198488" y="212788"/>
                    </a:ln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5FCEE66-2349-B5F5-5167-E4DECC786834}"/>
                  </a:ext>
                </a:extLst>
              </p:cNvPr>
              <p:cNvSpPr/>
              <p:nvPr/>
            </p:nvSpPr>
            <p:spPr>
              <a:xfrm>
                <a:off x="972132" y="2533286"/>
                <a:ext cx="2261858" cy="1257942"/>
              </a:xfrm>
              <a:custGeom>
                <a:avLst/>
                <a:gdLst>
                  <a:gd name="connsiteX0" fmla="*/ 1718805 w 1719168"/>
                  <a:gd name="connsiteY0" fmla="*/ 212406 h 956123"/>
                  <a:gd name="connsiteX1" fmla="*/ 104507 w 1719168"/>
                  <a:gd name="connsiteY1" fmla="*/ 954118 h 956123"/>
                  <a:gd name="connsiteX2" fmla="*/ 30784 w 1719168"/>
                  <a:gd name="connsiteY2" fmla="*/ 858202 h 956123"/>
                  <a:gd name="connsiteX3" fmla="*/ 5162 w 1719168"/>
                  <a:gd name="connsiteY3" fmla="*/ 739901 h 956123"/>
                  <a:gd name="connsiteX4" fmla="*/ 6305 w 1719168"/>
                  <a:gd name="connsiteY4" fmla="*/ 739901 h 956123"/>
                  <a:gd name="connsiteX5" fmla="*/ 1619459 w 1719168"/>
                  <a:gd name="connsiteY5" fmla="*/ -1430 h 956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9168" h="956123">
                    <a:moveTo>
                      <a:pt x="1718805" y="212406"/>
                    </a:moveTo>
                    <a:lnTo>
                      <a:pt x="104507" y="954118"/>
                    </a:lnTo>
                    <a:cubicBezTo>
                      <a:pt x="91363" y="960214"/>
                      <a:pt x="58311" y="917256"/>
                      <a:pt x="30784" y="858202"/>
                    </a:cubicBezTo>
                    <a:cubicBezTo>
                      <a:pt x="3257" y="799146"/>
                      <a:pt x="-8078" y="745997"/>
                      <a:pt x="5162" y="739901"/>
                    </a:cubicBezTo>
                    <a:lnTo>
                      <a:pt x="6305" y="739901"/>
                    </a:lnTo>
                    <a:lnTo>
                      <a:pt x="1619459" y="-1430"/>
                    </a:lnTo>
                    <a:close/>
                  </a:path>
                </a:pathLst>
              </a:custGeom>
              <a:solidFill>
                <a:srgbClr val="D5CC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8821802-E001-EBB7-C530-C8A67975E958}"/>
                  </a:ext>
                </a:extLst>
              </p:cNvPr>
              <p:cNvSpPr/>
              <p:nvPr/>
            </p:nvSpPr>
            <p:spPr>
              <a:xfrm>
                <a:off x="991934" y="2623764"/>
                <a:ext cx="2199447" cy="1088131"/>
              </a:xfrm>
              <a:custGeom>
                <a:avLst/>
                <a:gdLst>
                  <a:gd name="connsiteX0" fmla="*/ 1671368 w 1671732"/>
                  <a:gd name="connsiteY0" fmla="*/ 73532 h 827055"/>
                  <a:gd name="connsiteX1" fmla="*/ 34497 w 1671732"/>
                  <a:gd name="connsiteY1" fmla="*/ 825626 h 827055"/>
                  <a:gd name="connsiteX2" fmla="*/ 15447 w 1671732"/>
                  <a:gd name="connsiteY2" fmla="*/ 789145 h 827055"/>
                  <a:gd name="connsiteX3" fmla="*/ -364 w 1671732"/>
                  <a:gd name="connsiteY3" fmla="*/ 751045 h 827055"/>
                  <a:gd name="connsiteX4" fmla="*/ 1636412 w 1671732"/>
                  <a:gd name="connsiteY4" fmla="*/ -1430 h 82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1732" h="827055">
                    <a:moveTo>
                      <a:pt x="1671368" y="73532"/>
                    </a:moveTo>
                    <a:lnTo>
                      <a:pt x="34497" y="825626"/>
                    </a:lnTo>
                    <a:cubicBezTo>
                      <a:pt x="28211" y="814576"/>
                      <a:pt x="21829" y="802195"/>
                      <a:pt x="15447" y="789145"/>
                    </a:cubicBezTo>
                    <a:cubicBezTo>
                      <a:pt x="9065" y="776096"/>
                      <a:pt x="4017" y="763142"/>
                      <a:pt x="-364" y="751045"/>
                    </a:cubicBezTo>
                    <a:lnTo>
                      <a:pt x="1636412" y="-1430"/>
                    </a:lnTo>
                    <a:close/>
                  </a:path>
                </a:pathLst>
              </a:custGeom>
              <a:solidFill>
                <a:srgbClr val="E2D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C11FB45-BB8B-000D-7F43-ABC366F773F2}"/>
                  </a:ext>
                </a:extLst>
              </p:cNvPr>
              <p:cNvSpPr/>
              <p:nvPr/>
            </p:nvSpPr>
            <p:spPr>
              <a:xfrm>
                <a:off x="3103285" y="2531724"/>
                <a:ext cx="10150" cy="1560"/>
              </a:xfrm>
              <a:custGeom>
                <a:avLst/>
                <a:gdLst>
                  <a:gd name="connsiteX0" fmla="*/ -364 w 7715"/>
                  <a:gd name="connsiteY0" fmla="*/ -910 h 1186"/>
                  <a:gd name="connsiteX1" fmla="*/ 7351 w 7715"/>
                  <a:gd name="connsiteY1" fmla="*/ -243 h 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15" h="1186">
                    <a:moveTo>
                      <a:pt x="-364" y="-910"/>
                    </a:moveTo>
                    <a:cubicBezTo>
                      <a:pt x="2188" y="-1767"/>
                      <a:pt x="4989" y="-1576"/>
                      <a:pt x="7351" y="-243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EED66AD-C051-3077-48FB-76453F16933C}"/>
                  </a:ext>
                </a:extLst>
              </p:cNvPr>
              <p:cNvSpPr/>
              <p:nvPr/>
            </p:nvSpPr>
            <p:spPr>
              <a:xfrm>
                <a:off x="3233991" y="2806100"/>
                <a:ext cx="5764" cy="8145"/>
              </a:xfrm>
              <a:custGeom>
                <a:avLst/>
                <a:gdLst>
                  <a:gd name="connsiteX0" fmla="*/ 4017 w 4381"/>
                  <a:gd name="connsiteY0" fmla="*/ -1430 h 6191"/>
                  <a:gd name="connsiteX1" fmla="*/ -364 w 4381"/>
                  <a:gd name="connsiteY1" fmla="*/ 4762 h 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1" h="6191">
                    <a:moveTo>
                      <a:pt x="4017" y="-1430"/>
                    </a:moveTo>
                    <a:cubicBezTo>
                      <a:pt x="3570" y="1238"/>
                      <a:pt x="1960" y="3428"/>
                      <a:pt x="-364" y="4762"/>
                    </a:cubicBez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F17D1FC-A8A9-0E9C-F68C-A63996209FE0}"/>
                  </a:ext>
                </a:extLst>
              </p:cNvPr>
              <p:cNvSpPr/>
              <p:nvPr/>
            </p:nvSpPr>
            <p:spPr>
              <a:xfrm>
                <a:off x="3096014" y="2532407"/>
                <a:ext cx="316804" cy="282597"/>
              </a:xfrm>
              <a:custGeom>
                <a:avLst/>
                <a:gdLst>
                  <a:gd name="connsiteX0" fmla="*/ 240430 w 240793"/>
                  <a:gd name="connsiteY0" fmla="*/ 19716 h 214793"/>
                  <a:gd name="connsiteX1" fmla="*/ 108889 w 240793"/>
                  <a:gd name="connsiteY1" fmla="*/ 206596 h 214793"/>
                  <a:gd name="connsiteX2" fmla="*/ 104508 w 240793"/>
                  <a:gd name="connsiteY2" fmla="*/ 212788 h 214793"/>
                  <a:gd name="connsiteX3" fmla="*/ 30784 w 240793"/>
                  <a:gd name="connsiteY3" fmla="*/ 116871 h 214793"/>
                  <a:gd name="connsiteX4" fmla="*/ 5162 w 240793"/>
                  <a:gd name="connsiteY4" fmla="*/ -1430 h 214793"/>
                  <a:gd name="connsiteX5" fmla="*/ 12877 w 240793"/>
                  <a:gd name="connsiteY5" fmla="*/ -762 h 21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793" h="214793">
                    <a:moveTo>
                      <a:pt x="240430" y="19716"/>
                    </a:moveTo>
                    <a:lnTo>
                      <a:pt x="108889" y="206596"/>
                    </a:lnTo>
                    <a:lnTo>
                      <a:pt x="104508" y="212788"/>
                    </a:lnTo>
                    <a:cubicBezTo>
                      <a:pt x="91172" y="218884"/>
                      <a:pt x="58312" y="175926"/>
                      <a:pt x="30784" y="116871"/>
                    </a:cubicBezTo>
                    <a:cubicBezTo>
                      <a:pt x="3257" y="57816"/>
                      <a:pt x="-8078" y="4667"/>
                      <a:pt x="5162" y="-1430"/>
                    </a:cubicBezTo>
                    <a:lnTo>
                      <a:pt x="12877" y="-762"/>
                    </a:lnTo>
                    <a:close/>
                  </a:path>
                </a:pathLst>
              </a:custGeom>
              <a:solidFill>
                <a:srgbClr val="C6BA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F9F9759-FC48-837D-4CAA-CD2A9F7B64D2}"/>
                  </a:ext>
                </a:extLst>
              </p:cNvPr>
              <p:cNvSpPr/>
              <p:nvPr/>
            </p:nvSpPr>
            <p:spPr>
              <a:xfrm>
                <a:off x="3307320" y="2548291"/>
                <a:ext cx="110261" cy="98687"/>
              </a:xfrm>
              <a:custGeom>
                <a:avLst/>
                <a:gdLst>
                  <a:gd name="connsiteX0" fmla="*/ 37532 w 83806"/>
                  <a:gd name="connsiteY0" fmla="*/ 71079 h 75009"/>
                  <a:gd name="connsiteX1" fmla="*/ 83442 w 83806"/>
                  <a:gd name="connsiteY1" fmla="*/ 5833 h 75009"/>
                  <a:gd name="connsiteX2" fmla="*/ 4003 w 83806"/>
                  <a:gd name="connsiteY2" fmla="*/ -1215 h 75009"/>
                  <a:gd name="connsiteX3" fmla="*/ 1527 w 83806"/>
                  <a:gd name="connsiteY3" fmla="*/ -1215 h 75009"/>
                  <a:gd name="connsiteX4" fmla="*/ 10480 w 83806"/>
                  <a:gd name="connsiteY4" fmla="*/ 40028 h 75009"/>
                  <a:gd name="connsiteX5" fmla="*/ 36103 w 83806"/>
                  <a:gd name="connsiteY5" fmla="*/ 73365 h 75009"/>
                  <a:gd name="connsiteX6" fmla="*/ 37532 w 83806"/>
                  <a:gd name="connsiteY6" fmla="*/ 71079 h 7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806" h="75009">
                    <a:moveTo>
                      <a:pt x="37532" y="71079"/>
                    </a:moveTo>
                    <a:lnTo>
                      <a:pt x="83442" y="5833"/>
                    </a:lnTo>
                    <a:lnTo>
                      <a:pt x="4003" y="-1215"/>
                    </a:lnTo>
                    <a:cubicBezTo>
                      <a:pt x="3213" y="-1501"/>
                      <a:pt x="2317" y="-1501"/>
                      <a:pt x="1527" y="-1215"/>
                    </a:cubicBezTo>
                    <a:cubicBezTo>
                      <a:pt x="-3045" y="976"/>
                      <a:pt x="955" y="19359"/>
                      <a:pt x="10480" y="40028"/>
                    </a:cubicBezTo>
                    <a:cubicBezTo>
                      <a:pt x="20005" y="60697"/>
                      <a:pt x="31531" y="75556"/>
                      <a:pt x="36103" y="73365"/>
                    </a:cubicBezTo>
                    <a:cubicBezTo>
                      <a:pt x="36941" y="72890"/>
                      <a:pt x="37484" y="72032"/>
                      <a:pt x="37532" y="71079"/>
                    </a:cubicBezTo>
                    <a:close/>
                  </a:path>
                </a:pathLst>
              </a:custGeom>
              <a:solidFill>
                <a:srgbClr val="3E42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111765C-B6D8-138B-264D-14A46E85BC98}"/>
                  </a:ext>
                </a:extLst>
              </p:cNvPr>
              <p:cNvSpPr/>
              <p:nvPr/>
            </p:nvSpPr>
            <p:spPr>
              <a:xfrm>
                <a:off x="1517642" y="3166640"/>
                <a:ext cx="474953" cy="255522"/>
              </a:xfrm>
              <a:custGeom>
                <a:avLst/>
                <a:gdLst>
                  <a:gd name="connsiteX0" fmla="*/ 0 w 360997"/>
                  <a:gd name="connsiteY0" fmla="*/ 71342 h 194214"/>
                  <a:gd name="connsiteX1" fmla="*/ 158210 w 360997"/>
                  <a:gd name="connsiteY1" fmla="*/ 0 h 194214"/>
                  <a:gd name="connsiteX2" fmla="*/ 320421 w 360997"/>
                  <a:gd name="connsiteY2" fmla="*/ 92774 h 194214"/>
                  <a:gd name="connsiteX3" fmla="*/ 360998 w 360997"/>
                  <a:gd name="connsiteY3" fmla="*/ 165640 h 194214"/>
                  <a:gd name="connsiteX4" fmla="*/ 298894 w 360997"/>
                  <a:gd name="connsiteY4" fmla="*/ 194215 h 194214"/>
                  <a:gd name="connsiteX5" fmla="*/ 0 w 360997"/>
                  <a:gd name="connsiteY5" fmla="*/ 71342 h 194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97" h="194214">
                    <a:moveTo>
                      <a:pt x="0" y="71342"/>
                    </a:moveTo>
                    <a:lnTo>
                      <a:pt x="158210" y="0"/>
                    </a:lnTo>
                    <a:lnTo>
                      <a:pt x="320421" y="92774"/>
                    </a:lnTo>
                    <a:lnTo>
                      <a:pt x="360998" y="165640"/>
                    </a:lnTo>
                    <a:lnTo>
                      <a:pt x="298894" y="194215"/>
                    </a:lnTo>
                    <a:lnTo>
                      <a:pt x="0" y="71342"/>
                    </a:lnTo>
                    <a:close/>
                  </a:path>
                </a:pathLst>
              </a:custGeom>
              <a:solidFill>
                <a:srgbClr val="3E426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1262A16-FEEF-6F52-D969-EF2C65FF846A}"/>
                  </a:ext>
                </a:extLst>
              </p:cNvPr>
              <p:cNvSpPr/>
              <p:nvPr/>
            </p:nvSpPr>
            <p:spPr>
              <a:xfrm>
                <a:off x="1473899" y="1668101"/>
                <a:ext cx="294355" cy="379423"/>
              </a:xfrm>
              <a:custGeom>
                <a:avLst/>
                <a:gdLst>
                  <a:gd name="connsiteX0" fmla="*/ 136706 w 223730"/>
                  <a:gd name="connsiteY0" fmla="*/ 285933 h 288388"/>
                  <a:gd name="connsiteX1" fmla="*/ 42409 w 223730"/>
                  <a:gd name="connsiteY1" fmla="*/ 189635 h 288388"/>
                  <a:gd name="connsiteX2" fmla="*/ -359 w 223730"/>
                  <a:gd name="connsiteY2" fmla="*/ 155249 h 288388"/>
                  <a:gd name="connsiteX3" fmla="*/ 23930 w 223730"/>
                  <a:gd name="connsiteY3" fmla="*/ 118103 h 288388"/>
                  <a:gd name="connsiteX4" fmla="*/ 32598 w 223730"/>
                  <a:gd name="connsiteY4" fmla="*/ 67429 h 288388"/>
                  <a:gd name="connsiteX5" fmla="*/ 75556 w 223730"/>
                  <a:gd name="connsiteY5" fmla="*/ 7993 h 288388"/>
                  <a:gd name="connsiteX6" fmla="*/ 147946 w 223730"/>
                  <a:gd name="connsiteY6" fmla="*/ 945 h 288388"/>
                  <a:gd name="connsiteX7" fmla="*/ 213763 w 223730"/>
                  <a:gd name="connsiteY7" fmla="*/ 39902 h 288388"/>
                  <a:gd name="connsiteX8" fmla="*/ 136706 w 223730"/>
                  <a:gd name="connsiteY8" fmla="*/ 285933 h 288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3730" h="288388">
                    <a:moveTo>
                      <a:pt x="136706" y="285933"/>
                    </a:moveTo>
                    <a:cubicBezTo>
                      <a:pt x="136706" y="285933"/>
                      <a:pt x="40313" y="303745"/>
                      <a:pt x="42409" y="189635"/>
                    </a:cubicBezTo>
                    <a:cubicBezTo>
                      <a:pt x="42409" y="189635"/>
                      <a:pt x="-930" y="183158"/>
                      <a:pt x="-359" y="155249"/>
                    </a:cubicBezTo>
                    <a:cubicBezTo>
                      <a:pt x="-235" y="139153"/>
                      <a:pt x="9262" y="124675"/>
                      <a:pt x="23930" y="118103"/>
                    </a:cubicBezTo>
                    <a:cubicBezTo>
                      <a:pt x="23930" y="118103"/>
                      <a:pt x="-8645" y="78288"/>
                      <a:pt x="32598" y="67429"/>
                    </a:cubicBezTo>
                    <a:cubicBezTo>
                      <a:pt x="77270" y="55618"/>
                      <a:pt x="60125" y="27329"/>
                      <a:pt x="75556" y="7993"/>
                    </a:cubicBezTo>
                    <a:cubicBezTo>
                      <a:pt x="90986" y="-11343"/>
                      <a:pt x="116513" y="5898"/>
                      <a:pt x="147946" y="945"/>
                    </a:cubicBezTo>
                    <a:cubicBezTo>
                      <a:pt x="179378" y="-4008"/>
                      <a:pt x="191285" y="14756"/>
                      <a:pt x="213763" y="39902"/>
                    </a:cubicBezTo>
                    <a:cubicBezTo>
                      <a:pt x="236243" y="65048"/>
                      <a:pt x="222622" y="304507"/>
                      <a:pt x="136706" y="285933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6B94FC1-77BB-6141-1942-EEBDEE90C78C}"/>
                  </a:ext>
                </a:extLst>
              </p:cNvPr>
              <p:cNvSpPr/>
              <p:nvPr/>
            </p:nvSpPr>
            <p:spPr>
              <a:xfrm>
                <a:off x="1586190" y="1934391"/>
                <a:ext cx="154265" cy="244119"/>
              </a:xfrm>
              <a:custGeom>
                <a:avLst/>
                <a:gdLst>
                  <a:gd name="connsiteX0" fmla="*/ 117253 w 117252"/>
                  <a:gd name="connsiteY0" fmla="*/ 105632 h 185547"/>
                  <a:gd name="connsiteX1" fmla="*/ 100775 w 117252"/>
                  <a:gd name="connsiteY1" fmla="*/ 185547 h 185547"/>
                  <a:gd name="connsiteX2" fmla="*/ 0 w 117252"/>
                  <a:gd name="connsiteY2" fmla="*/ 155067 h 185547"/>
                  <a:gd name="connsiteX3" fmla="*/ 37814 w 117252"/>
                  <a:gd name="connsiteY3" fmla="*/ 0 h 185547"/>
                  <a:gd name="connsiteX4" fmla="*/ 117253 w 117252"/>
                  <a:gd name="connsiteY4" fmla="*/ 105632 h 18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52" h="185547">
                    <a:moveTo>
                      <a:pt x="117253" y="105632"/>
                    </a:moveTo>
                    <a:lnTo>
                      <a:pt x="100775" y="185547"/>
                    </a:lnTo>
                    <a:lnTo>
                      <a:pt x="0" y="155067"/>
                    </a:lnTo>
                    <a:lnTo>
                      <a:pt x="37814" y="0"/>
                    </a:lnTo>
                    <a:lnTo>
                      <a:pt x="117253" y="105632"/>
                    </a:ln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C679627-AD3C-7C7F-D4B2-17112224B546}"/>
                  </a:ext>
                </a:extLst>
              </p:cNvPr>
              <p:cNvSpPr/>
              <p:nvPr/>
            </p:nvSpPr>
            <p:spPr>
              <a:xfrm>
                <a:off x="1608397" y="1783673"/>
                <a:ext cx="265884" cy="340287"/>
              </a:xfrm>
              <a:custGeom>
                <a:avLst/>
                <a:gdLst>
                  <a:gd name="connsiteX0" fmla="*/ 184116 w 202090"/>
                  <a:gd name="connsiteY0" fmla="*/ 17210 h 258642"/>
                  <a:gd name="connsiteX1" fmla="*/ 189545 w 202090"/>
                  <a:gd name="connsiteY1" fmla="*/ 102078 h 258642"/>
                  <a:gd name="connsiteX2" fmla="*/ 200784 w 202090"/>
                  <a:gd name="connsiteY2" fmla="*/ 157894 h 258642"/>
                  <a:gd name="connsiteX3" fmla="*/ 183258 w 202090"/>
                  <a:gd name="connsiteY3" fmla="*/ 159705 h 258642"/>
                  <a:gd name="connsiteX4" fmla="*/ 153350 w 202090"/>
                  <a:gd name="connsiteY4" fmla="*/ 254383 h 258642"/>
                  <a:gd name="connsiteX5" fmla="*/ 22286 w 202090"/>
                  <a:gd name="connsiteY5" fmla="*/ 180945 h 258642"/>
                  <a:gd name="connsiteX6" fmla="*/ 15999 w 202090"/>
                  <a:gd name="connsiteY6" fmla="*/ 118556 h 258642"/>
                  <a:gd name="connsiteX7" fmla="*/ 2379 w 202090"/>
                  <a:gd name="connsiteY7" fmla="*/ 73694 h 258642"/>
                  <a:gd name="connsiteX8" fmla="*/ 25906 w 202090"/>
                  <a:gd name="connsiteY8" fmla="*/ 65884 h 258642"/>
                  <a:gd name="connsiteX9" fmla="*/ 184116 w 202090"/>
                  <a:gd name="connsiteY9" fmla="*/ 17210 h 25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2090" h="258642">
                    <a:moveTo>
                      <a:pt x="184116" y="17210"/>
                    </a:moveTo>
                    <a:cubicBezTo>
                      <a:pt x="188974" y="45214"/>
                      <a:pt x="190793" y="73694"/>
                      <a:pt x="189545" y="102078"/>
                    </a:cubicBezTo>
                    <a:cubicBezTo>
                      <a:pt x="189545" y="102078"/>
                      <a:pt x="205738" y="143131"/>
                      <a:pt x="200784" y="157894"/>
                    </a:cubicBezTo>
                    <a:lnTo>
                      <a:pt x="183258" y="159705"/>
                    </a:lnTo>
                    <a:cubicBezTo>
                      <a:pt x="183258" y="159705"/>
                      <a:pt x="204214" y="234285"/>
                      <a:pt x="153350" y="254383"/>
                    </a:cubicBezTo>
                    <a:cubicBezTo>
                      <a:pt x="102486" y="274480"/>
                      <a:pt x="22286" y="180945"/>
                      <a:pt x="22286" y="180945"/>
                    </a:cubicBezTo>
                    <a:lnTo>
                      <a:pt x="15999" y="118556"/>
                    </a:lnTo>
                    <a:cubicBezTo>
                      <a:pt x="15999" y="118556"/>
                      <a:pt x="-8384" y="97411"/>
                      <a:pt x="2379" y="73694"/>
                    </a:cubicBezTo>
                    <a:cubicBezTo>
                      <a:pt x="13142" y="49977"/>
                      <a:pt x="25906" y="65884"/>
                      <a:pt x="25906" y="65884"/>
                    </a:cubicBezTo>
                    <a:cubicBezTo>
                      <a:pt x="25906" y="65884"/>
                      <a:pt x="94581" y="-44226"/>
                      <a:pt x="184116" y="17210"/>
                    </a:cubicBez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4BE8CD1-7CF5-2BBE-59E6-4338F242693A}"/>
                  </a:ext>
                </a:extLst>
              </p:cNvPr>
              <p:cNvSpPr/>
              <p:nvPr/>
            </p:nvSpPr>
            <p:spPr>
              <a:xfrm>
                <a:off x="1641412" y="1897424"/>
                <a:ext cx="224952" cy="237664"/>
              </a:xfrm>
              <a:custGeom>
                <a:avLst/>
                <a:gdLst>
                  <a:gd name="connsiteX0" fmla="*/ 33768 w 170979"/>
                  <a:gd name="connsiteY0" fmla="*/ 1523 h 180641"/>
                  <a:gd name="connsiteX1" fmla="*/ 52342 w 170979"/>
                  <a:gd name="connsiteY1" fmla="*/ 81342 h 180641"/>
                  <a:gd name="connsiteX2" fmla="*/ 160070 w 170979"/>
                  <a:gd name="connsiteY2" fmla="*/ 81914 h 180641"/>
                  <a:gd name="connsiteX3" fmla="*/ 128828 w 170979"/>
                  <a:gd name="connsiteY3" fmla="*/ 178116 h 180641"/>
                  <a:gd name="connsiteX4" fmla="*/ 13480 w 170979"/>
                  <a:gd name="connsiteY4" fmla="*/ 116109 h 180641"/>
                  <a:gd name="connsiteX5" fmla="*/ 10717 w 170979"/>
                  <a:gd name="connsiteY5" fmla="*/ -1430 h 18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979" h="180641">
                    <a:moveTo>
                      <a:pt x="33768" y="1523"/>
                    </a:moveTo>
                    <a:cubicBezTo>
                      <a:pt x="33768" y="1523"/>
                      <a:pt x="26053" y="55148"/>
                      <a:pt x="52342" y="81342"/>
                    </a:cubicBezTo>
                    <a:cubicBezTo>
                      <a:pt x="78631" y="107536"/>
                      <a:pt x="135590" y="75627"/>
                      <a:pt x="160070" y="81914"/>
                    </a:cubicBezTo>
                    <a:cubicBezTo>
                      <a:pt x="184549" y="88200"/>
                      <a:pt x="163213" y="168782"/>
                      <a:pt x="128828" y="178116"/>
                    </a:cubicBezTo>
                    <a:cubicBezTo>
                      <a:pt x="94442" y="187451"/>
                      <a:pt x="18719" y="134587"/>
                      <a:pt x="13480" y="116109"/>
                    </a:cubicBezTo>
                    <a:cubicBezTo>
                      <a:pt x="8241" y="97630"/>
                      <a:pt x="-13190" y="33908"/>
                      <a:pt x="10717" y="-1430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64F90E-8217-9430-F0DE-4687788D8C56}"/>
                  </a:ext>
                </a:extLst>
              </p:cNvPr>
              <p:cNvSpPr/>
              <p:nvPr/>
            </p:nvSpPr>
            <p:spPr>
              <a:xfrm>
                <a:off x="1608402" y="1651937"/>
                <a:ext cx="303078" cy="280626"/>
              </a:xfrm>
              <a:custGeom>
                <a:avLst/>
                <a:gdLst>
                  <a:gd name="connsiteX0" fmla="*/ 25901 w 230360"/>
                  <a:gd name="connsiteY0" fmla="*/ 166012 h 213295"/>
                  <a:gd name="connsiteX1" fmla="*/ 49428 w 230360"/>
                  <a:gd name="connsiteY1" fmla="*/ 211732 h 213295"/>
                  <a:gd name="connsiteX2" fmla="*/ 94767 w 230360"/>
                  <a:gd name="connsiteY2" fmla="*/ 137533 h 213295"/>
                  <a:gd name="connsiteX3" fmla="*/ 221926 w 230360"/>
                  <a:gd name="connsiteY3" fmla="*/ 97622 h 213295"/>
                  <a:gd name="connsiteX4" fmla="*/ 191541 w 230360"/>
                  <a:gd name="connsiteY4" fmla="*/ 44378 h 213295"/>
                  <a:gd name="connsiteX5" fmla="*/ 171824 w 230360"/>
                  <a:gd name="connsiteY5" fmla="*/ -1152 h 213295"/>
                  <a:gd name="connsiteX6" fmla="*/ 138963 w 230360"/>
                  <a:gd name="connsiteY6" fmla="*/ 18850 h 213295"/>
                  <a:gd name="connsiteX7" fmla="*/ 65525 w 230360"/>
                  <a:gd name="connsiteY7" fmla="*/ 3420 h 213295"/>
                  <a:gd name="connsiteX8" fmla="*/ 15424 w 230360"/>
                  <a:gd name="connsiteY8" fmla="*/ 62570 h 213295"/>
                  <a:gd name="connsiteX9" fmla="*/ 25901 w 230360"/>
                  <a:gd name="connsiteY9" fmla="*/ 166012 h 2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360" h="213295">
                    <a:moveTo>
                      <a:pt x="25901" y="166012"/>
                    </a:moveTo>
                    <a:cubicBezTo>
                      <a:pt x="25901" y="166012"/>
                      <a:pt x="35426" y="208303"/>
                      <a:pt x="49428" y="211732"/>
                    </a:cubicBezTo>
                    <a:cubicBezTo>
                      <a:pt x="63430" y="215160"/>
                      <a:pt x="82194" y="151820"/>
                      <a:pt x="94767" y="137533"/>
                    </a:cubicBezTo>
                    <a:cubicBezTo>
                      <a:pt x="94767" y="137533"/>
                      <a:pt x="192684" y="166678"/>
                      <a:pt x="221926" y="97622"/>
                    </a:cubicBezTo>
                    <a:cubicBezTo>
                      <a:pt x="251167" y="28566"/>
                      <a:pt x="191541" y="44378"/>
                      <a:pt x="191541" y="44378"/>
                    </a:cubicBezTo>
                    <a:cubicBezTo>
                      <a:pt x="191541" y="44378"/>
                      <a:pt x="210591" y="5326"/>
                      <a:pt x="171824" y="-1152"/>
                    </a:cubicBezTo>
                    <a:cubicBezTo>
                      <a:pt x="153441" y="-4199"/>
                      <a:pt x="138963" y="18850"/>
                      <a:pt x="138963" y="18850"/>
                    </a:cubicBezTo>
                    <a:cubicBezTo>
                      <a:pt x="138963" y="18850"/>
                      <a:pt x="118770" y="-8010"/>
                      <a:pt x="65525" y="3420"/>
                    </a:cubicBezTo>
                    <a:cubicBezTo>
                      <a:pt x="39427" y="8945"/>
                      <a:pt x="11900" y="31329"/>
                      <a:pt x="15424" y="62570"/>
                    </a:cubicBezTo>
                    <a:cubicBezTo>
                      <a:pt x="15424" y="62570"/>
                      <a:pt x="-26296" y="125911"/>
                      <a:pt x="25901" y="166012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C0B7E48-C15C-E772-7FE7-CD2153ECF31F}"/>
                  </a:ext>
                </a:extLst>
              </p:cNvPr>
              <p:cNvSpPr/>
              <p:nvPr/>
            </p:nvSpPr>
            <p:spPr>
              <a:xfrm>
                <a:off x="1809775" y="2043459"/>
                <a:ext cx="47067" cy="31509"/>
              </a:xfrm>
              <a:custGeom>
                <a:avLst/>
                <a:gdLst>
                  <a:gd name="connsiteX0" fmla="*/ 34484 w 35774"/>
                  <a:gd name="connsiteY0" fmla="*/ 3683 h 23949"/>
                  <a:gd name="connsiteX1" fmla="*/ 289 w 35774"/>
                  <a:gd name="connsiteY1" fmla="*/ 1111 h 23949"/>
                  <a:gd name="connsiteX2" fmla="*/ 31435 w 35774"/>
                  <a:gd name="connsiteY2" fmla="*/ 22447 h 23949"/>
                  <a:gd name="connsiteX3" fmla="*/ 34484 w 35774"/>
                  <a:gd name="connsiteY3" fmla="*/ 3683 h 2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74" h="23949">
                    <a:moveTo>
                      <a:pt x="34484" y="3683"/>
                    </a:moveTo>
                    <a:cubicBezTo>
                      <a:pt x="34484" y="3683"/>
                      <a:pt x="11528" y="-5842"/>
                      <a:pt x="289" y="1111"/>
                    </a:cubicBezTo>
                    <a:cubicBezTo>
                      <a:pt x="-4093" y="3873"/>
                      <a:pt x="14386" y="23876"/>
                      <a:pt x="31435" y="22447"/>
                    </a:cubicBezTo>
                    <a:cubicBezTo>
                      <a:pt x="31435" y="22733"/>
                      <a:pt x="37722" y="22733"/>
                      <a:pt x="34484" y="36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EA13D1C-D4B4-9D3F-6460-BC11FD139A56}"/>
                  </a:ext>
                </a:extLst>
              </p:cNvPr>
              <p:cNvSpPr/>
              <p:nvPr/>
            </p:nvSpPr>
            <p:spPr>
              <a:xfrm>
                <a:off x="1617930" y="1871302"/>
                <a:ext cx="17587" cy="30758"/>
              </a:xfrm>
              <a:custGeom>
                <a:avLst/>
                <a:gdLst>
                  <a:gd name="connsiteX0" fmla="*/ 2276 w 13367"/>
                  <a:gd name="connsiteY0" fmla="*/ 21949 h 23378"/>
                  <a:gd name="connsiteX1" fmla="*/ 847 w 13367"/>
                  <a:gd name="connsiteY1" fmla="*/ 20711 h 23378"/>
                  <a:gd name="connsiteX2" fmla="*/ 10153 w 13367"/>
                  <a:gd name="connsiteY2" fmla="*/ -1102 h 23378"/>
                  <a:gd name="connsiteX3" fmla="*/ 10944 w 13367"/>
                  <a:gd name="connsiteY3" fmla="*/ -1388 h 23378"/>
                  <a:gd name="connsiteX4" fmla="*/ 12944 w 13367"/>
                  <a:gd name="connsiteY4" fmla="*/ -245 h 23378"/>
                  <a:gd name="connsiteX5" fmla="*/ 11820 w 13367"/>
                  <a:gd name="connsiteY5" fmla="*/ 1756 h 23378"/>
                  <a:gd name="connsiteX6" fmla="*/ 11801 w 13367"/>
                  <a:gd name="connsiteY6" fmla="*/ 1756 h 23378"/>
                  <a:gd name="connsiteX7" fmla="*/ 4086 w 13367"/>
                  <a:gd name="connsiteY7" fmla="*/ 19948 h 23378"/>
                  <a:gd name="connsiteX8" fmla="*/ 2847 w 13367"/>
                  <a:gd name="connsiteY8" fmla="*/ 21949 h 2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67" h="23378">
                    <a:moveTo>
                      <a:pt x="2276" y="21949"/>
                    </a:moveTo>
                    <a:cubicBezTo>
                      <a:pt x="1590" y="21854"/>
                      <a:pt x="1028" y="21377"/>
                      <a:pt x="847" y="20711"/>
                    </a:cubicBezTo>
                    <a:cubicBezTo>
                      <a:pt x="-2601" y="12138"/>
                      <a:pt x="1561" y="2327"/>
                      <a:pt x="10153" y="-1102"/>
                    </a:cubicBezTo>
                    <a:cubicBezTo>
                      <a:pt x="10420" y="-1197"/>
                      <a:pt x="10677" y="-1292"/>
                      <a:pt x="10944" y="-1388"/>
                    </a:cubicBezTo>
                    <a:cubicBezTo>
                      <a:pt x="11801" y="-1579"/>
                      <a:pt x="12668" y="-1102"/>
                      <a:pt x="12944" y="-245"/>
                    </a:cubicBezTo>
                    <a:cubicBezTo>
                      <a:pt x="13182" y="612"/>
                      <a:pt x="12677" y="1470"/>
                      <a:pt x="11820" y="1756"/>
                    </a:cubicBezTo>
                    <a:cubicBezTo>
                      <a:pt x="11811" y="1756"/>
                      <a:pt x="11811" y="1756"/>
                      <a:pt x="11801" y="1756"/>
                    </a:cubicBezTo>
                    <a:cubicBezTo>
                      <a:pt x="11325" y="1756"/>
                      <a:pt x="276" y="5280"/>
                      <a:pt x="4086" y="19948"/>
                    </a:cubicBezTo>
                    <a:cubicBezTo>
                      <a:pt x="4267" y="20806"/>
                      <a:pt x="3724" y="21758"/>
                      <a:pt x="2847" y="21949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CD09A2D-04A3-C0AD-C929-A1B354FBE478}"/>
                  </a:ext>
                </a:extLst>
              </p:cNvPr>
              <p:cNvSpPr/>
              <p:nvPr/>
            </p:nvSpPr>
            <p:spPr>
              <a:xfrm>
                <a:off x="1750944" y="1940182"/>
                <a:ext cx="63969" cy="63486"/>
              </a:xfrm>
              <a:custGeom>
                <a:avLst/>
                <a:gdLst>
                  <a:gd name="connsiteX0" fmla="*/ 47480 w 48621"/>
                  <a:gd name="connsiteY0" fmla="*/ 26841 h 48254"/>
                  <a:gd name="connsiteX1" fmla="*/ 19600 w 48621"/>
                  <a:gd name="connsiteY1" fmla="*/ 46463 h 48254"/>
                  <a:gd name="connsiteX2" fmla="*/ -2 w 48621"/>
                  <a:gd name="connsiteY2" fmla="*/ 18554 h 48254"/>
                  <a:gd name="connsiteX3" fmla="*/ 27877 w 48621"/>
                  <a:gd name="connsiteY3" fmla="*/ -1067 h 48254"/>
                  <a:gd name="connsiteX4" fmla="*/ 33002 w 48621"/>
                  <a:gd name="connsiteY4" fmla="*/ 457 h 48254"/>
                  <a:gd name="connsiteX5" fmla="*/ 47480 w 48621"/>
                  <a:gd name="connsiteY5" fmla="*/ 26841 h 4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621" h="48254">
                    <a:moveTo>
                      <a:pt x="47480" y="26841"/>
                    </a:moveTo>
                    <a:cubicBezTo>
                      <a:pt x="45194" y="39985"/>
                      <a:pt x="32716" y="48748"/>
                      <a:pt x="19600" y="46463"/>
                    </a:cubicBezTo>
                    <a:cubicBezTo>
                      <a:pt x="6494" y="44177"/>
                      <a:pt x="-2289" y="31698"/>
                      <a:pt x="-2" y="18554"/>
                    </a:cubicBezTo>
                    <a:cubicBezTo>
                      <a:pt x="2284" y="5409"/>
                      <a:pt x="14761" y="-3353"/>
                      <a:pt x="27877" y="-1067"/>
                    </a:cubicBezTo>
                    <a:cubicBezTo>
                      <a:pt x="29639" y="-686"/>
                      <a:pt x="31354" y="-210"/>
                      <a:pt x="33002" y="457"/>
                    </a:cubicBezTo>
                    <a:cubicBezTo>
                      <a:pt x="44165" y="3886"/>
                      <a:pt x="50575" y="15602"/>
                      <a:pt x="47480" y="26841"/>
                    </a:cubicBezTo>
                    <a:close/>
                  </a:path>
                </a:pathLst>
              </a:custGeom>
              <a:solidFill>
                <a:srgbClr val="E2B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593ED87-E01B-5B47-C03F-931F421B2749}"/>
                  </a:ext>
                </a:extLst>
              </p:cNvPr>
              <p:cNvSpPr/>
              <p:nvPr/>
            </p:nvSpPr>
            <p:spPr>
              <a:xfrm>
                <a:off x="1802757" y="1888807"/>
                <a:ext cx="25419" cy="27138"/>
              </a:xfrm>
              <a:custGeom>
                <a:avLst/>
                <a:gdLst>
                  <a:gd name="connsiteX0" fmla="*/ 18767 w 19320"/>
                  <a:gd name="connsiteY0" fmla="*/ 10834 h 20627"/>
                  <a:gd name="connsiteX1" fmla="*/ 8004 w 19320"/>
                  <a:gd name="connsiteY1" fmla="*/ 19121 h 20627"/>
                  <a:gd name="connsiteX2" fmla="*/ -283 w 19320"/>
                  <a:gd name="connsiteY2" fmla="*/ 8358 h 20627"/>
                  <a:gd name="connsiteX3" fmla="*/ 575 w 19320"/>
                  <a:gd name="connsiteY3" fmla="*/ 5404 h 20627"/>
                  <a:gd name="connsiteX4" fmla="*/ 4099 w 19320"/>
                  <a:gd name="connsiteY4" fmla="*/ 7405 h 20627"/>
                  <a:gd name="connsiteX5" fmla="*/ 9995 w 19320"/>
                  <a:gd name="connsiteY5" fmla="*/ 2928 h 20627"/>
                  <a:gd name="connsiteX6" fmla="*/ 10004 w 19320"/>
                  <a:gd name="connsiteY6" fmla="*/ 2832 h 20627"/>
                  <a:gd name="connsiteX7" fmla="*/ 8576 w 19320"/>
                  <a:gd name="connsiteY7" fmla="*/ -1358 h 20627"/>
                  <a:gd name="connsiteX8" fmla="*/ 10766 w 19320"/>
                  <a:gd name="connsiteY8" fmla="*/ -1358 h 20627"/>
                  <a:gd name="connsiteX9" fmla="*/ 18767 w 19320"/>
                  <a:gd name="connsiteY9" fmla="*/ 10834 h 20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20" h="20627">
                    <a:moveTo>
                      <a:pt x="18767" y="10834"/>
                    </a:moveTo>
                    <a:cubicBezTo>
                      <a:pt x="18082" y="16072"/>
                      <a:pt x="13262" y="19787"/>
                      <a:pt x="8004" y="19121"/>
                    </a:cubicBezTo>
                    <a:cubicBezTo>
                      <a:pt x="2746" y="18454"/>
                      <a:pt x="-968" y="13596"/>
                      <a:pt x="-283" y="8358"/>
                    </a:cubicBezTo>
                    <a:cubicBezTo>
                      <a:pt x="-102" y="7310"/>
                      <a:pt x="184" y="6357"/>
                      <a:pt x="575" y="5404"/>
                    </a:cubicBezTo>
                    <a:cubicBezTo>
                      <a:pt x="1451" y="6452"/>
                      <a:pt x="2718" y="7215"/>
                      <a:pt x="4099" y="7405"/>
                    </a:cubicBezTo>
                    <a:cubicBezTo>
                      <a:pt x="6966" y="7786"/>
                      <a:pt x="9604" y="5786"/>
                      <a:pt x="9995" y="2928"/>
                    </a:cubicBezTo>
                    <a:cubicBezTo>
                      <a:pt x="9995" y="2928"/>
                      <a:pt x="10004" y="2832"/>
                      <a:pt x="10004" y="2832"/>
                    </a:cubicBezTo>
                    <a:cubicBezTo>
                      <a:pt x="10195" y="1309"/>
                      <a:pt x="9671" y="-215"/>
                      <a:pt x="8576" y="-1358"/>
                    </a:cubicBezTo>
                    <a:cubicBezTo>
                      <a:pt x="9300" y="-1453"/>
                      <a:pt x="10042" y="-1453"/>
                      <a:pt x="10766" y="-1358"/>
                    </a:cubicBezTo>
                    <a:cubicBezTo>
                      <a:pt x="16291" y="-120"/>
                      <a:pt x="19834" y="5309"/>
                      <a:pt x="18767" y="10834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B7DD170-6736-CE2C-B349-2514FC803EC2}"/>
                  </a:ext>
                </a:extLst>
              </p:cNvPr>
              <p:cNvSpPr/>
              <p:nvPr/>
            </p:nvSpPr>
            <p:spPr>
              <a:xfrm>
                <a:off x="1780990" y="1860781"/>
                <a:ext cx="63497" cy="22619"/>
              </a:xfrm>
              <a:custGeom>
                <a:avLst/>
                <a:gdLst>
                  <a:gd name="connsiteX0" fmla="*/ -313 w 48262"/>
                  <a:gd name="connsiteY0" fmla="*/ 10705 h 17192"/>
                  <a:gd name="connsiteX1" fmla="*/ 21500 w 48262"/>
                  <a:gd name="connsiteY1" fmla="*/ -1010 h 17192"/>
                  <a:gd name="connsiteX2" fmla="*/ 46646 w 48262"/>
                  <a:gd name="connsiteY2" fmla="*/ 8515 h 17192"/>
                  <a:gd name="connsiteX3" fmla="*/ 40835 w 48262"/>
                  <a:gd name="connsiteY3" fmla="*/ 15182 h 17192"/>
                  <a:gd name="connsiteX4" fmla="*/ -313 w 48262"/>
                  <a:gd name="connsiteY4" fmla="*/ 10705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2" h="17192">
                    <a:moveTo>
                      <a:pt x="-313" y="10705"/>
                    </a:moveTo>
                    <a:cubicBezTo>
                      <a:pt x="5269" y="4228"/>
                      <a:pt x="13032" y="37"/>
                      <a:pt x="21500" y="-1010"/>
                    </a:cubicBezTo>
                    <a:cubicBezTo>
                      <a:pt x="30996" y="-2725"/>
                      <a:pt x="40683" y="894"/>
                      <a:pt x="46646" y="8515"/>
                    </a:cubicBezTo>
                    <a:cubicBezTo>
                      <a:pt x="51027" y="15182"/>
                      <a:pt x="42645" y="16801"/>
                      <a:pt x="40835" y="15182"/>
                    </a:cubicBezTo>
                    <a:cubicBezTo>
                      <a:pt x="26834" y="2133"/>
                      <a:pt x="-1741" y="12610"/>
                      <a:pt x="-313" y="10705"/>
                    </a:cubicBezTo>
                    <a:close/>
                  </a:path>
                </a:pathLst>
              </a:custGeom>
              <a:solidFill>
                <a:srgbClr val="292E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0DCE2886-D334-439F-6BBF-9D976FFD1B38}"/>
                  </a:ext>
                </a:extLst>
              </p:cNvPr>
              <p:cNvSpPr/>
              <p:nvPr/>
            </p:nvSpPr>
            <p:spPr>
              <a:xfrm>
                <a:off x="1194680" y="2557597"/>
                <a:ext cx="696908" cy="752407"/>
              </a:xfrm>
              <a:custGeom>
                <a:avLst/>
                <a:gdLst>
                  <a:gd name="connsiteX0" fmla="*/ 216628 w 529698"/>
                  <a:gd name="connsiteY0" fmla="*/ 221360 h 571881"/>
                  <a:gd name="connsiteX1" fmla="*/ 267587 w 529698"/>
                  <a:gd name="connsiteY1" fmla="*/ 68960 h 571881"/>
                  <a:gd name="connsiteX2" fmla="*/ 58894 w 529698"/>
                  <a:gd name="connsiteY2" fmla="*/ -1430 h 571881"/>
                  <a:gd name="connsiteX3" fmla="*/ 16317 w 529698"/>
                  <a:gd name="connsiteY3" fmla="*/ 279177 h 571881"/>
                  <a:gd name="connsiteX4" fmla="*/ 480661 w 529698"/>
                  <a:gd name="connsiteY4" fmla="*/ 570452 h 571881"/>
                  <a:gd name="connsiteX5" fmla="*/ 529334 w 529698"/>
                  <a:gd name="connsiteY5" fmla="*/ 466438 h 57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9698" h="571881">
                    <a:moveTo>
                      <a:pt x="216628" y="221360"/>
                    </a:moveTo>
                    <a:cubicBezTo>
                      <a:pt x="216628" y="221360"/>
                      <a:pt x="231678" y="165258"/>
                      <a:pt x="267587" y="68960"/>
                    </a:cubicBezTo>
                    <a:lnTo>
                      <a:pt x="58894" y="-1430"/>
                    </a:lnTo>
                    <a:cubicBezTo>
                      <a:pt x="23271" y="96774"/>
                      <a:pt x="-26831" y="212026"/>
                      <a:pt x="16317" y="279177"/>
                    </a:cubicBezTo>
                    <a:cubicBezTo>
                      <a:pt x="90708" y="394715"/>
                      <a:pt x="480661" y="570452"/>
                      <a:pt x="480661" y="570452"/>
                    </a:cubicBezTo>
                    <a:lnTo>
                      <a:pt x="529334" y="466438"/>
                    </a:lnTo>
                    <a:close/>
                  </a:path>
                </a:pathLst>
              </a:custGeom>
              <a:solidFill>
                <a:srgbClr val="F4CA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7668A32-F976-E5A8-C6C7-7C5A606DF728}"/>
                  </a:ext>
                </a:extLst>
              </p:cNvPr>
              <p:cNvSpPr/>
              <p:nvPr/>
            </p:nvSpPr>
            <p:spPr>
              <a:xfrm>
                <a:off x="1354359" y="2838537"/>
                <a:ext cx="119301" cy="53441"/>
              </a:xfrm>
              <a:custGeom>
                <a:avLst/>
                <a:gdLst>
                  <a:gd name="connsiteX0" fmla="*/ 90309 w 90677"/>
                  <a:gd name="connsiteY0" fmla="*/ 9446 h 40619"/>
                  <a:gd name="connsiteX1" fmla="*/ 85832 w 90677"/>
                  <a:gd name="connsiteY1" fmla="*/ 5159 h 40619"/>
                  <a:gd name="connsiteX2" fmla="*/ 74211 w 90677"/>
                  <a:gd name="connsiteY2" fmla="*/ 587 h 40619"/>
                  <a:gd name="connsiteX3" fmla="*/ 38017 w 90677"/>
                  <a:gd name="connsiteY3" fmla="*/ 2016 h 40619"/>
                  <a:gd name="connsiteX4" fmla="*/ -83 w 90677"/>
                  <a:gd name="connsiteY4" fmla="*/ 38592 h 40619"/>
                  <a:gd name="connsiteX5" fmla="*/ 43541 w 90677"/>
                  <a:gd name="connsiteY5" fmla="*/ 18971 h 40619"/>
                  <a:gd name="connsiteX6" fmla="*/ 90309 w 90677"/>
                  <a:gd name="connsiteY6" fmla="*/ 9446 h 4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677" h="40619">
                    <a:moveTo>
                      <a:pt x="90309" y="9446"/>
                    </a:moveTo>
                    <a:cubicBezTo>
                      <a:pt x="90309" y="8303"/>
                      <a:pt x="88594" y="6779"/>
                      <a:pt x="85832" y="5159"/>
                    </a:cubicBezTo>
                    <a:cubicBezTo>
                      <a:pt x="82203" y="3064"/>
                      <a:pt x="78288" y="1540"/>
                      <a:pt x="74211" y="587"/>
                    </a:cubicBezTo>
                    <a:cubicBezTo>
                      <a:pt x="62267" y="-2556"/>
                      <a:pt x="49675" y="-1985"/>
                      <a:pt x="38017" y="2016"/>
                    </a:cubicBezTo>
                    <a:cubicBezTo>
                      <a:pt x="11442" y="10874"/>
                      <a:pt x="-2560" y="34782"/>
                      <a:pt x="-83" y="38592"/>
                    </a:cubicBezTo>
                    <a:cubicBezTo>
                      <a:pt x="2393" y="42402"/>
                      <a:pt x="18967" y="27067"/>
                      <a:pt x="43541" y="18971"/>
                    </a:cubicBezTo>
                    <a:cubicBezTo>
                      <a:pt x="68116" y="10874"/>
                      <a:pt x="90690" y="14589"/>
                      <a:pt x="90309" y="9446"/>
                    </a:cubicBezTo>
                    <a:close/>
                  </a:path>
                </a:pathLst>
              </a:custGeom>
              <a:solidFill>
                <a:srgbClr val="E2B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CC9D5A4-3F99-E9DD-E725-8AD95169D855}"/>
                  </a:ext>
                </a:extLst>
              </p:cNvPr>
              <p:cNvSpPr/>
              <p:nvPr/>
            </p:nvSpPr>
            <p:spPr>
              <a:xfrm>
                <a:off x="1200713" y="2158710"/>
                <a:ext cx="408526" cy="564805"/>
              </a:xfrm>
              <a:custGeom>
                <a:avLst/>
                <a:gdLst>
                  <a:gd name="connsiteX0" fmla="*/ 245476 w 310508"/>
                  <a:gd name="connsiteY0" fmla="*/ -1430 h 429291"/>
                  <a:gd name="connsiteX1" fmla="*/ 145845 w 310508"/>
                  <a:gd name="connsiteY1" fmla="*/ 36098 h 429291"/>
                  <a:gd name="connsiteX2" fmla="*/ -364 w 310508"/>
                  <a:gd name="connsiteY2" fmla="*/ 373284 h 429291"/>
                  <a:gd name="connsiteX3" fmla="*/ 275004 w 310508"/>
                  <a:gd name="connsiteY3" fmla="*/ 427862 h 429291"/>
                  <a:gd name="connsiteX4" fmla="*/ 309960 w 310508"/>
                  <a:gd name="connsiteY4" fmla="*/ 102869 h 429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508" h="429291">
                    <a:moveTo>
                      <a:pt x="245476" y="-1430"/>
                    </a:moveTo>
                    <a:cubicBezTo>
                      <a:pt x="196613" y="1809"/>
                      <a:pt x="145845" y="36098"/>
                      <a:pt x="145845" y="36098"/>
                    </a:cubicBezTo>
                    <a:lnTo>
                      <a:pt x="-364" y="373284"/>
                    </a:lnTo>
                    <a:cubicBezTo>
                      <a:pt x="87542" y="407383"/>
                      <a:pt x="180735" y="425862"/>
                      <a:pt x="275004" y="427862"/>
                    </a:cubicBezTo>
                    <a:cubicBezTo>
                      <a:pt x="275004" y="427862"/>
                      <a:pt x="313104" y="243839"/>
                      <a:pt x="309960" y="102869"/>
                    </a:cubicBezTo>
                    <a:close/>
                  </a:path>
                </a:pathLst>
              </a:custGeom>
              <a:solidFill>
                <a:srgbClr val="2463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8" name="图形 4">
                <a:extLst>
                  <a:ext uri="{FF2B5EF4-FFF2-40B4-BE49-F238E27FC236}">
                    <a16:creationId xmlns:a16="http://schemas.microsoft.com/office/drawing/2014/main" id="{B9CEF716-F6AD-5897-638A-6FE33B4D9ECE}"/>
                  </a:ext>
                </a:extLst>
              </p:cNvPr>
              <p:cNvGrpSpPr/>
              <p:nvPr/>
            </p:nvGrpSpPr>
            <p:grpSpPr>
              <a:xfrm>
                <a:off x="1815803" y="3170622"/>
                <a:ext cx="360758" cy="228271"/>
                <a:chOff x="2128765" y="3036072"/>
                <a:chExt cx="274201" cy="173502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D195D1A-23DC-09ED-9E74-4E4BABCD0905}"/>
                    </a:ext>
                  </a:extLst>
                </p:cNvPr>
                <p:cNvSpPr/>
                <p:nvPr/>
              </p:nvSpPr>
              <p:spPr>
                <a:xfrm>
                  <a:off x="2128765" y="3036072"/>
                  <a:ext cx="274201" cy="173502"/>
                </a:xfrm>
                <a:custGeom>
                  <a:avLst/>
                  <a:gdLst>
                    <a:gd name="connsiteX0" fmla="*/ 124295 w 274201"/>
                    <a:gd name="connsiteY0" fmla="*/ 782 h 173502"/>
                    <a:gd name="connsiteX1" fmla="*/ 202685 w 274201"/>
                    <a:gd name="connsiteY1" fmla="*/ 38882 h 173502"/>
                    <a:gd name="connsiteX2" fmla="*/ 273837 w 274201"/>
                    <a:gd name="connsiteY2" fmla="*/ 134607 h 173502"/>
                    <a:gd name="connsiteX3" fmla="*/ 259168 w 274201"/>
                    <a:gd name="connsiteY3" fmla="*/ 144132 h 173502"/>
                    <a:gd name="connsiteX4" fmla="*/ 225736 w 274201"/>
                    <a:gd name="connsiteY4" fmla="*/ 124321 h 173502"/>
                    <a:gd name="connsiteX5" fmla="*/ 241357 w 274201"/>
                    <a:gd name="connsiteY5" fmla="*/ 154991 h 173502"/>
                    <a:gd name="connsiteX6" fmla="*/ 222307 w 274201"/>
                    <a:gd name="connsiteY6" fmla="*/ 161659 h 173502"/>
                    <a:gd name="connsiteX7" fmla="*/ 196970 w 274201"/>
                    <a:gd name="connsiteY7" fmla="*/ 143943 h 173502"/>
                    <a:gd name="connsiteX8" fmla="*/ 207448 w 274201"/>
                    <a:gd name="connsiteY8" fmla="*/ 164707 h 173502"/>
                    <a:gd name="connsiteX9" fmla="*/ 186207 w 274201"/>
                    <a:gd name="connsiteY9" fmla="*/ 169851 h 173502"/>
                    <a:gd name="connsiteX10" fmla="*/ 155727 w 274201"/>
                    <a:gd name="connsiteY10" fmla="*/ 142418 h 173502"/>
                    <a:gd name="connsiteX11" fmla="*/ 166585 w 274201"/>
                    <a:gd name="connsiteY11" fmla="*/ 170232 h 173502"/>
                    <a:gd name="connsiteX12" fmla="*/ 146488 w 274201"/>
                    <a:gd name="connsiteY12" fmla="*/ 172041 h 173502"/>
                    <a:gd name="connsiteX13" fmla="*/ 94195 w 274201"/>
                    <a:gd name="connsiteY13" fmla="*/ 121558 h 173502"/>
                    <a:gd name="connsiteX14" fmla="*/ -7 w 274201"/>
                    <a:gd name="connsiteY14" fmla="*/ 101747 h 173502"/>
                    <a:gd name="connsiteX15" fmla="*/ 45046 w 274201"/>
                    <a:gd name="connsiteY15" fmla="*/ 1257 h 173502"/>
                    <a:gd name="connsiteX16" fmla="*/ 124295 w 274201"/>
                    <a:gd name="connsiteY16" fmla="*/ 782 h 17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74201" h="173502">
                      <a:moveTo>
                        <a:pt x="124295" y="782"/>
                      </a:moveTo>
                      <a:cubicBezTo>
                        <a:pt x="153146" y="6878"/>
                        <a:pt x="180063" y="19927"/>
                        <a:pt x="202685" y="38882"/>
                      </a:cubicBezTo>
                      <a:cubicBezTo>
                        <a:pt x="222592" y="55264"/>
                        <a:pt x="273837" y="134607"/>
                        <a:pt x="273837" y="134607"/>
                      </a:cubicBezTo>
                      <a:cubicBezTo>
                        <a:pt x="269522" y="138608"/>
                        <a:pt x="264560" y="141846"/>
                        <a:pt x="259168" y="144132"/>
                      </a:cubicBezTo>
                      <a:cubicBezTo>
                        <a:pt x="250787" y="145943"/>
                        <a:pt x="237166" y="137465"/>
                        <a:pt x="225736" y="124321"/>
                      </a:cubicBezTo>
                      <a:cubicBezTo>
                        <a:pt x="231927" y="134798"/>
                        <a:pt x="241357" y="154991"/>
                        <a:pt x="241357" y="154991"/>
                      </a:cubicBezTo>
                      <a:cubicBezTo>
                        <a:pt x="235451" y="158326"/>
                        <a:pt x="229003" y="160612"/>
                        <a:pt x="222307" y="161659"/>
                      </a:cubicBezTo>
                      <a:cubicBezTo>
                        <a:pt x="212201" y="158611"/>
                        <a:pt x="203333" y="152420"/>
                        <a:pt x="196970" y="143943"/>
                      </a:cubicBezTo>
                      <a:cubicBezTo>
                        <a:pt x="200590" y="151848"/>
                        <a:pt x="207448" y="164707"/>
                        <a:pt x="207448" y="164707"/>
                      </a:cubicBezTo>
                      <a:cubicBezTo>
                        <a:pt x="200713" y="167660"/>
                        <a:pt x="193532" y="169374"/>
                        <a:pt x="186207" y="169851"/>
                      </a:cubicBezTo>
                      <a:cubicBezTo>
                        <a:pt x="176682" y="167374"/>
                        <a:pt x="164966" y="154325"/>
                        <a:pt x="155727" y="142418"/>
                      </a:cubicBezTo>
                      <a:cubicBezTo>
                        <a:pt x="160137" y="151371"/>
                        <a:pt x="163776" y="160707"/>
                        <a:pt x="166585" y="170232"/>
                      </a:cubicBezTo>
                      <a:cubicBezTo>
                        <a:pt x="159975" y="171564"/>
                        <a:pt x="153231" y="172232"/>
                        <a:pt x="146488" y="172041"/>
                      </a:cubicBezTo>
                      <a:cubicBezTo>
                        <a:pt x="128104" y="167945"/>
                        <a:pt x="94195" y="121558"/>
                        <a:pt x="94195" y="121558"/>
                      </a:cubicBezTo>
                      <a:cubicBezTo>
                        <a:pt x="22567" y="131083"/>
                        <a:pt x="21234" y="113748"/>
                        <a:pt x="-7" y="101747"/>
                      </a:cubicBezTo>
                      <a:cubicBezTo>
                        <a:pt x="-5055" y="98794"/>
                        <a:pt x="45046" y="1257"/>
                        <a:pt x="45046" y="1257"/>
                      </a:cubicBezTo>
                      <a:cubicBezTo>
                        <a:pt x="45046" y="1257"/>
                        <a:pt x="96481" y="-4457"/>
                        <a:pt x="124295" y="782"/>
                      </a:cubicBezTo>
                      <a:close/>
                    </a:path>
                  </a:pathLst>
                </a:custGeom>
                <a:solidFill>
                  <a:srgbClr val="F4CA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29104127-699A-F551-2C38-2820FFDD3E93}"/>
                    </a:ext>
                  </a:extLst>
                </p:cNvPr>
                <p:cNvSpPr/>
                <p:nvPr/>
              </p:nvSpPr>
              <p:spPr>
                <a:xfrm>
                  <a:off x="2315460" y="3111214"/>
                  <a:ext cx="39872" cy="50987"/>
                </a:xfrm>
                <a:custGeom>
                  <a:avLst/>
                  <a:gdLst>
                    <a:gd name="connsiteX0" fmla="*/ -203 w 39872"/>
                    <a:gd name="connsiteY0" fmla="*/ -1208 h 50987"/>
                    <a:gd name="connsiteX1" fmla="*/ 4369 w 39872"/>
                    <a:gd name="connsiteY1" fmla="*/ 7365 h 50987"/>
                    <a:gd name="connsiteX2" fmla="*/ 17704 w 39872"/>
                    <a:gd name="connsiteY2" fmla="*/ 25367 h 50987"/>
                    <a:gd name="connsiteX3" fmla="*/ 39040 w 39872"/>
                    <a:gd name="connsiteY3" fmla="*/ 49465 h 50987"/>
                    <a:gd name="connsiteX4" fmla="*/ 24276 w 39872"/>
                    <a:gd name="connsiteY4" fmla="*/ 20890 h 50987"/>
                    <a:gd name="connsiteX5" fmla="*/ 8656 w 39872"/>
                    <a:gd name="connsiteY5" fmla="*/ 3840 h 50987"/>
                    <a:gd name="connsiteX6" fmla="*/ -203 w 39872"/>
                    <a:gd name="connsiteY6" fmla="*/ -1208 h 50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872" h="50987">
                      <a:moveTo>
                        <a:pt x="-203" y="-1208"/>
                      </a:moveTo>
                      <a:cubicBezTo>
                        <a:pt x="-965" y="-350"/>
                        <a:pt x="1035" y="2697"/>
                        <a:pt x="4369" y="7365"/>
                      </a:cubicBezTo>
                      <a:cubicBezTo>
                        <a:pt x="7703" y="12032"/>
                        <a:pt x="12466" y="18319"/>
                        <a:pt x="17704" y="25367"/>
                      </a:cubicBezTo>
                      <a:cubicBezTo>
                        <a:pt x="28182" y="39368"/>
                        <a:pt x="36754" y="50704"/>
                        <a:pt x="39040" y="49465"/>
                      </a:cubicBezTo>
                      <a:cubicBezTo>
                        <a:pt x="41326" y="48227"/>
                        <a:pt x="35040" y="34892"/>
                        <a:pt x="24276" y="20890"/>
                      </a:cubicBezTo>
                      <a:cubicBezTo>
                        <a:pt x="19714" y="14604"/>
                        <a:pt x="14475" y="8889"/>
                        <a:pt x="8656" y="3840"/>
                      </a:cubicBezTo>
                      <a:cubicBezTo>
                        <a:pt x="3988" y="-445"/>
                        <a:pt x="559" y="-2065"/>
                        <a:pt x="-203" y="-1208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7DD4A3F2-A3A9-2908-92D8-A8B0CA95A671}"/>
                    </a:ext>
                  </a:extLst>
                </p:cNvPr>
                <p:cNvSpPr/>
                <p:nvPr/>
              </p:nvSpPr>
              <p:spPr>
                <a:xfrm>
                  <a:off x="2289675" y="3132505"/>
                  <a:ext cx="36770" cy="49324"/>
                </a:xfrm>
                <a:custGeom>
                  <a:avLst/>
                  <a:gdLst>
                    <a:gd name="connsiteX0" fmla="*/ -135 w 36770"/>
                    <a:gd name="connsiteY0" fmla="*/ -1258 h 49324"/>
                    <a:gd name="connsiteX1" fmla="*/ 3485 w 36770"/>
                    <a:gd name="connsiteY1" fmla="*/ 7313 h 49324"/>
                    <a:gd name="connsiteX2" fmla="*/ 15581 w 36770"/>
                    <a:gd name="connsiteY2" fmla="*/ 25031 h 49324"/>
                    <a:gd name="connsiteX3" fmla="*/ 36155 w 36770"/>
                    <a:gd name="connsiteY3" fmla="*/ 47795 h 49324"/>
                    <a:gd name="connsiteX4" fmla="*/ 22154 w 36770"/>
                    <a:gd name="connsiteY4" fmla="*/ 20269 h 49324"/>
                    <a:gd name="connsiteX5" fmla="*/ 7961 w 36770"/>
                    <a:gd name="connsiteY5" fmla="*/ 3600 h 49324"/>
                    <a:gd name="connsiteX6" fmla="*/ -135 w 36770"/>
                    <a:gd name="connsiteY6" fmla="*/ -1258 h 49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770" h="49324">
                      <a:moveTo>
                        <a:pt x="-135" y="-1258"/>
                      </a:moveTo>
                      <a:cubicBezTo>
                        <a:pt x="-992" y="-496"/>
                        <a:pt x="627" y="2646"/>
                        <a:pt x="3485" y="7313"/>
                      </a:cubicBezTo>
                      <a:cubicBezTo>
                        <a:pt x="6342" y="11981"/>
                        <a:pt x="10628" y="18267"/>
                        <a:pt x="15581" y="25031"/>
                      </a:cubicBezTo>
                      <a:cubicBezTo>
                        <a:pt x="25106" y="38651"/>
                        <a:pt x="34631" y="49033"/>
                        <a:pt x="36155" y="47795"/>
                      </a:cubicBezTo>
                      <a:cubicBezTo>
                        <a:pt x="37679" y="46556"/>
                        <a:pt x="32155" y="33984"/>
                        <a:pt x="22154" y="20269"/>
                      </a:cubicBezTo>
                      <a:cubicBezTo>
                        <a:pt x="17972" y="14268"/>
                        <a:pt x="13219" y="8647"/>
                        <a:pt x="7961" y="3600"/>
                      </a:cubicBezTo>
                      <a:cubicBezTo>
                        <a:pt x="3961" y="-210"/>
                        <a:pt x="818" y="-2021"/>
                        <a:pt x="-135" y="-1258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D8EDE9BB-0A08-734D-9706-E201E700711D}"/>
                    </a:ext>
                  </a:extLst>
                </p:cNvPr>
                <p:cNvSpPr/>
                <p:nvPr/>
              </p:nvSpPr>
              <p:spPr>
                <a:xfrm>
                  <a:off x="2266868" y="3155817"/>
                  <a:ext cx="21688" cy="29823"/>
                </a:xfrm>
                <a:custGeom>
                  <a:avLst/>
                  <a:gdLst>
                    <a:gd name="connsiteX0" fmla="*/ 194 w 21688"/>
                    <a:gd name="connsiteY0" fmla="*/ -1234 h 29823"/>
                    <a:gd name="connsiteX1" fmla="*/ 7051 w 21688"/>
                    <a:gd name="connsiteY1" fmla="*/ 15817 h 29823"/>
                    <a:gd name="connsiteX2" fmla="*/ 20767 w 21688"/>
                    <a:gd name="connsiteY2" fmla="*/ 28198 h 29823"/>
                    <a:gd name="connsiteX3" fmla="*/ 13814 w 21688"/>
                    <a:gd name="connsiteY3" fmla="*/ 11149 h 29823"/>
                    <a:gd name="connsiteX4" fmla="*/ 194 w 21688"/>
                    <a:gd name="connsiteY4" fmla="*/ -1234 h 2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88" h="29823">
                      <a:moveTo>
                        <a:pt x="194" y="-1234"/>
                      </a:moveTo>
                      <a:cubicBezTo>
                        <a:pt x="-1712" y="5"/>
                        <a:pt x="1432" y="7719"/>
                        <a:pt x="7051" y="15817"/>
                      </a:cubicBezTo>
                      <a:cubicBezTo>
                        <a:pt x="12671" y="23913"/>
                        <a:pt x="18863" y="29532"/>
                        <a:pt x="20767" y="28198"/>
                      </a:cubicBezTo>
                      <a:cubicBezTo>
                        <a:pt x="22672" y="26865"/>
                        <a:pt x="19529" y="19245"/>
                        <a:pt x="13814" y="11149"/>
                      </a:cubicBezTo>
                      <a:cubicBezTo>
                        <a:pt x="8099" y="3052"/>
                        <a:pt x="2003" y="-2567"/>
                        <a:pt x="194" y="-1234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93B008C-6329-0973-ED79-723FF2A8A891}"/>
                  </a:ext>
                </a:extLst>
              </p:cNvPr>
              <p:cNvSpPr/>
              <p:nvPr/>
            </p:nvSpPr>
            <p:spPr>
              <a:xfrm>
                <a:off x="1705399" y="2209960"/>
                <a:ext cx="35178" cy="200519"/>
              </a:xfrm>
              <a:custGeom>
                <a:avLst/>
                <a:gdLst>
                  <a:gd name="connsiteX0" fmla="*/ 1993 w 26738"/>
                  <a:gd name="connsiteY0" fmla="*/ -1330 h 152408"/>
                  <a:gd name="connsiteX1" fmla="*/ 24377 w 26738"/>
                  <a:gd name="connsiteY1" fmla="*/ 150402 h 152408"/>
                  <a:gd name="connsiteX2" fmla="*/ 1993 w 26738"/>
                  <a:gd name="connsiteY2" fmla="*/ -1330 h 152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738" h="152408">
                    <a:moveTo>
                      <a:pt x="1993" y="-1330"/>
                    </a:moveTo>
                    <a:cubicBezTo>
                      <a:pt x="10756" y="2860"/>
                      <a:pt x="33140" y="138782"/>
                      <a:pt x="24377" y="150402"/>
                    </a:cubicBezTo>
                    <a:cubicBezTo>
                      <a:pt x="15614" y="162024"/>
                      <a:pt x="-7818" y="-6093"/>
                      <a:pt x="1993" y="-1330"/>
                    </a:cubicBezTo>
                    <a:close/>
                  </a:path>
                </a:pathLst>
              </a:custGeom>
              <a:solidFill>
                <a:srgbClr val="2463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491B375-F349-B22A-0108-981D07896AC2}"/>
                  </a:ext>
                </a:extLst>
              </p:cNvPr>
              <p:cNvSpPr/>
              <p:nvPr/>
            </p:nvSpPr>
            <p:spPr>
              <a:xfrm>
                <a:off x="1550098" y="2118234"/>
                <a:ext cx="198449" cy="122924"/>
              </a:xfrm>
              <a:custGeom>
                <a:avLst/>
                <a:gdLst>
                  <a:gd name="connsiteX0" fmla="*/ 26591 w 150835"/>
                  <a:gd name="connsiteY0" fmla="*/ -1430 h 93431"/>
                  <a:gd name="connsiteX1" fmla="*/ 107554 w 150835"/>
                  <a:gd name="connsiteY1" fmla="*/ 23811 h 93431"/>
                  <a:gd name="connsiteX2" fmla="*/ 134510 w 150835"/>
                  <a:gd name="connsiteY2" fmla="*/ 11715 h 93431"/>
                  <a:gd name="connsiteX3" fmla="*/ 150416 w 150835"/>
                  <a:gd name="connsiteY3" fmla="*/ 70197 h 93431"/>
                  <a:gd name="connsiteX4" fmla="*/ 118984 w 150835"/>
                  <a:gd name="connsiteY4" fmla="*/ 64864 h 93431"/>
                  <a:gd name="connsiteX5" fmla="*/ 89647 w 150835"/>
                  <a:gd name="connsiteY5" fmla="*/ 91533 h 93431"/>
                  <a:gd name="connsiteX6" fmla="*/ -364 w 150835"/>
                  <a:gd name="connsiteY6" fmla="*/ 31431 h 93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35" h="93431">
                    <a:moveTo>
                      <a:pt x="26591" y="-1430"/>
                    </a:moveTo>
                    <a:cubicBezTo>
                      <a:pt x="26591" y="-1430"/>
                      <a:pt x="88790" y="23811"/>
                      <a:pt x="107554" y="23811"/>
                    </a:cubicBezTo>
                    <a:cubicBezTo>
                      <a:pt x="117946" y="24287"/>
                      <a:pt x="127928" y="19716"/>
                      <a:pt x="134510" y="11715"/>
                    </a:cubicBezTo>
                    <a:cubicBezTo>
                      <a:pt x="134510" y="11715"/>
                      <a:pt x="151559" y="52196"/>
                      <a:pt x="150416" y="70197"/>
                    </a:cubicBezTo>
                    <a:cubicBezTo>
                      <a:pt x="149273" y="88200"/>
                      <a:pt x="118984" y="64864"/>
                      <a:pt x="118984" y="64864"/>
                    </a:cubicBezTo>
                    <a:cubicBezTo>
                      <a:pt x="114707" y="78390"/>
                      <a:pt x="103506" y="88581"/>
                      <a:pt x="89647" y="91533"/>
                    </a:cubicBezTo>
                    <a:cubicBezTo>
                      <a:pt x="49928" y="98202"/>
                      <a:pt x="-364" y="31431"/>
                      <a:pt x="-364" y="31431"/>
                    </a:cubicBezTo>
                    <a:close/>
                  </a:path>
                </a:pathLst>
              </a:custGeom>
              <a:solidFill>
                <a:srgbClr val="2463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BFE3023A-389E-4372-DAE3-2581249EB13E}"/>
                  </a:ext>
                </a:extLst>
              </p:cNvPr>
              <p:cNvGrpSpPr/>
              <p:nvPr/>
            </p:nvGrpSpPr>
            <p:grpSpPr>
              <a:xfrm>
                <a:off x="3803434" y="4532654"/>
                <a:ext cx="1200416" cy="1483456"/>
                <a:chOff x="3803434" y="4532654"/>
                <a:chExt cx="1200416" cy="1483456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D75DFDF1-3873-8C1D-9246-C53DCEBC7726}"/>
                    </a:ext>
                  </a:extLst>
                </p:cNvPr>
                <p:cNvSpPr/>
                <p:nvPr/>
              </p:nvSpPr>
              <p:spPr>
                <a:xfrm>
                  <a:off x="3803434" y="5840665"/>
                  <a:ext cx="1200416" cy="175445"/>
                </a:xfrm>
                <a:custGeom>
                  <a:avLst/>
                  <a:gdLst>
                    <a:gd name="connsiteX0" fmla="*/ 455883 w 912399"/>
                    <a:gd name="connsiteY0" fmla="*/ -1430 h 133350"/>
                    <a:gd name="connsiteX1" fmla="*/ 912035 w 912399"/>
                    <a:gd name="connsiteY1" fmla="*/ 65245 h 133350"/>
                    <a:gd name="connsiteX2" fmla="*/ 455883 w 912399"/>
                    <a:gd name="connsiteY2" fmla="*/ 131920 h 133350"/>
                    <a:gd name="connsiteX3" fmla="*/ -364 w 912399"/>
                    <a:gd name="connsiteY3" fmla="*/ 65245 h 133350"/>
                    <a:gd name="connsiteX4" fmla="*/ 455883 w 912399"/>
                    <a:gd name="connsiteY4" fmla="*/ -143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2399" h="133350">
                      <a:moveTo>
                        <a:pt x="455883" y="-1430"/>
                      </a:moveTo>
                      <a:cubicBezTo>
                        <a:pt x="707819" y="-1430"/>
                        <a:pt x="912035" y="28574"/>
                        <a:pt x="912035" y="65245"/>
                      </a:cubicBezTo>
                      <a:cubicBezTo>
                        <a:pt x="912035" y="101916"/>
                        <a:pt x="707819" y="131920"/>
                        <a:pt x="455883" y="131920"/>
                      </a:cubicBezTo>
                      <a:cubicBezTo>
                        <a:pt x="203947" y="131920"/>
                        <a:pt x="-364" y="101916"/>
                        <a:pt x="-364" y="65245"/>
                      </a:cubicBezTo>
                      <a:cubicBezTo>
                        <a:pt x="-364" y="28574"/>
                        <a:pt x="203947" y="-1430"/>
                        <a:pt x="455883" y="-1430"/>
                      </a:cubicBezTo>
                      <a:close/>
                    </a:path>
                  </a:pathLst>
                </a:custGeom>
                <a:solidFill>
                  <a:srgbClr val="F3F2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3EC6CB71-DA6B-D441-B0AC-5760A7A9379E}"/>
                    </a:ext>
                  </a:extLst>
                </p:cNvPr>
                <p:cNvSpPr/>
                <p:nvPr/>
              </p:nvSpPr>
              <p:spPr>
                <a:xfrm>
                  <a:off x="4009476" y="4847957"/>
                  <a:ext cx="477726" cy="877919"/>
                </a:xfrm>
                <a:custGeom>
                  <a:avLst/>
                  <a:gdLst>
                    <a:gd name="connsiteX0" fmla="*/ 254986 w 363105"/>
                    <a:gd name="connsiteY0" fmla="*/ 665850 h 667279"/>
                    <a:gd name="connsiteX1" fmla="*/ 357284 w 363105"/>
                    <a:gd name="connsiteY1" fmla="*/ 665850 h 667279"/>
                    <a:gd name="connsiteX2" fmla="*/ 108777 w 363105"/>
                    <a:gd name="connsiteY2" fmla="*/ 5290 h 667279"/>
                    <a:gd name="connsiteX3" fmla="*/ 254986 w 363105"/>
                    <a:gd name="connsiteY3" fmla="*/ 665850 h 667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105" h="667279">
                      <a:moveTo>
                        <a:pt x="254986" y="665850"/>
                      </a:moveTo>
                      <a:lnTo>
                        <a:pt x="357284" y="665850"/>
                      </a:lnTo>
                      <a:cubicBezTo>
                        <a:pt x="357284" y="665850"/>
                        <a:pt x="421578" y="90063"/>
                        <a:pt x="108777" y="5290"/>
                      </a:cubicBezTo>
                      <a:cubicBezTo>
                        <a:pt x="-204024" y="-79482"/>
                        <a:pt x="254986" y="665850"/>
                        <a:pt x="254986" y="665850"/>
                      </a:cubicBezTo>
                      <a:close/>
                    </a:path>
                  </a:pathLst>
                </a:custGeom>
                <a:solidFill>
                  <a:srgbClr val="E2D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3AD3BF3B-A87D-00C7-6AE5-E524F6B8F5D8}"/>
                    </a:ext>
                  </a:extLst>
                </p:cNvPr>
                <p:cNvSpPr/>
                <p:nvPr/>
              </p:nvSpPr>
              <p:spPr>
                <a:xfrm>
                  <a:off x="4093493" y="4922774"/>
                  <a:ext cx="321172" cy="799843"/>
                </a:xfrm>
                <a:custGeom>
                  <a:avLst/>
                  <a:gdLst>
                    <a:gd name="connsiteX0" fmla="*/ 239323 w 244113"/>
                    <a:gd name="connsiteY0" fmla="*/ 606506 h 607936"/>
                    <a:gd name="connsiteX1" fmla="*/ 234942 w 244113"/>
                    <a:gd name="connsiteY1" fmla="*/ 602696 h 607936"/>
                    <a:gd name="connsiteX2" fmla="*/ 436 w 244113"/>
                    <a:gd name="connsiteY2" fmla="*/ 5573 h 607936"/>
                    <a:gd name="connsiteX3" fmla="*/ 1484 w 244113"/>
                    <a:gd name="connsiteY3" fmla="*/ -523 h 607936"/>
                    <a:gd name="connsiteX4" fmla="*/ 7371 w 244113"/>
                    <a:gd name="connsiteY4" fmla="*/ 145 h 607936"/>
                    <a:gd name="connsiteX5" fmla="*/ 7580 w 244113"/>
                    <a:gd name="connsiteY5" fmla="*/ 431 h 607936"/>
                    <a:gd name="connsiteX6" fmla="*/ 243705 w 244113"/>
                    <a:gd name="connsiteY6" fmla="*/ 601458 h 607936"/>
                    <a:gd name="connsiteX7" fmla="*/ 239990 w 244113"/>
                    <a:gd name="connsiteY7" fmla="*/ 606411 h 60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113" h="607936">
                      <a:moveTo>
                        <a:pt x="239323" y="606506"/>
                      </a:moveTo>
                      <a:cubicBezTo>
                        <a:pt x="237114" y="606506"/>
                        <a:pt x="235228" y="604887"/>
                        <a:pt x="234942" y="602696"/>
                      </a:cubicBezTo>
                      <a:cubicBezTo>
                        <a:pt x="185983" y="264845"/>
                        <a:pt x="2341" y="8145"/>
                        <a:pt x="436" y="5573"/>
                      </a:cubicBezTo>
                      <a:cubicBezTo>
                        <a:pt x="-955" y="3573"/>
                        <a:pt x="-488" y="906"/>
                        <a:pt x="1484" y="-523"/>
                      </a:cubicBezTo>
                      <a:cubicBezTo>
                        <a:pt x="3293" y="-1951"/>
                        <a:pt x="5932" y="-1666"/>
                        <a:pt x="7371" y="145"/>
                      </a:cubicBezTo>
                      <a:cubicBezTo>
                        <a:pt x="7447" y="240"/>
                        <a:pt x="7514" y="335"/>
                        <a:pt x="7580" y="431"/>
                      </a:cubicBezTo>
                      <a:cubicBezTo>
                        <a:pt x="9485" y="3001"/>
                        <a:pt x="194460" y="261321"/>
                        <a:pt x="243705" y="601458"/>
                      </a:cubicBezTo>
                      <a:cubicBezTo>
                        <a:pt x="244047" y="603839"/>
                        <a:pt x="242381" y="606030"/>
                        <a:pt x="239990" y="606411"/>
                      </a:cubicBezTo>
                      <a:close/>
                    </a:path>
                  </a:pathLst>
                </a:custGeom>
                <a:solidFill>
                  <a:srgbClr val="C6BA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820DC86-B3E7-FF3C-0682-99CC1FDFD188}"/>
                    </a:ext>
                  </a:extLst>
                </p:cNvPr>
                <p:cNvSpPr/>
                <p:nvPr/>
              </p:nvSpPr>
              <p:spPr>
                <a:xfrm>
                  <a:off x="4343036" y="4532654"/>
                  <a:ext cx="510630" cy="1193221"/>
                </a:xfrm>
                <a:custGeom>
                  <a:avLst/>
                  <a:gdLst>
                    <a:gd name="connsiteX0" fmla="*/ 27745 w 388114"/>
                    <a:gd name="connsiteY0" fmla="*/ 905501 h 906930"/>
                    <a:gd name="connsiteX1" fmla="*/ 94992 w 388114"/>
                    <a:gd name="connsiteY1" fmla="*/ 905501 h 906930"/>
                    <a:gd name="connsiteX2" fmla="*/ 165095 w 388114"/>
                    <a:gd name="connsiteY2" fmla="*/ 715572 h 906930"/>
                    <a:gd name="connsiteX3" fmla="*/ 290826 w 388114"/>
                    <a:gd name="connsiteY3" fmla="*/ 17009 h 906930"/>
                    <a:gd name="connsiteX4" fmla="*/ 27745 w 388114"/>
                    <a:gd name="connsiteY4" fmla="*/ 610321 h 906930"/>
                    <a:gd name="connsiteX5" fmla="*/ 27745 w 388114"/>
                    <a:gd name="connsiteY5" fmla="*/ 905501 h 906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8114" h="906930">
                      <a:moveTo>
                        <a:pt x="27745" y="905501"/>
                      </a:moveTo>
                      <a:lnTo>
                        <a:pt x="94992" y="905501"/>
                      </a:lnTo>
                      <a:cubicBezTo>
                        <a:pt x="94992" y="905501"/>
                        <a:pt x="89086" y="791201"/>
                        <a:pt x="165095" y="715572"/>
                      </a:cubicBezTo>
                      <a:cubicBezTo>
                        <a:pt x="241105" y="639944"/>
                        <a:pt x="539047" y="169980"/>
                        <a:pt x="290826" y="17009"/>
                      </a:cubicBezTo>
                      <a:cubicBezTo>
                        <a:pt x="110613" y="-94053"/>
                        <a:pt x="165095" y="320951"/>
                        <a:pt x="27745" y="610321"/>
                      </a:cubicBezTo>
                      <a:cubicBezTo>
                        <a:pt x="-35501" y="743481"/>
                        <a:pt x="27745" y="905501"/>
                        <a:pt x="27745" y="905501"/>
                      </a:cubicBezTo>
                      <a:close/>
                    </a:path>
                  </a:pathLst>
                </a:custGeom>
                <a:solidFill>
                  <a:srgbClr val="D5CC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8D99108-6F4D-55F3-B80D-3985921626B2}"/>
                    </a:ext>
                  </a:extLst>
                </p:cNvPr>
                <p:cNvSpPr/>
                <p:nvPr/>
              </p:nvSpPr>
              <p:spPr>
                <a:xfrm>
                  <a:off x="4410968" y="4620318"/>
                  <a:ext cx="297639" cy="1102299"/>
                </a:xfrm>
                <a:custGeom>
                  <a:avLst/>
                  <a:gdLst>
                    <a:gd name="connsiteX0" fmla="*/ 15546 w 226226"/>
                    <a:gd name="connsiteY0" fmla="*/ 836394 h 837823"/>
                    <a:gd name="connsiteX1" fmla="*/ 11260 w 226226"/>
                    <a:gd name="connsiteY1" fmla="*/ 832869 h 837823"/>
                    <a:gd name="connsiteX2" fmla="*/ 76506 w 226226"/>
                    <a:gd name="connsiteY2" fmla="*/ 541308 h 837823"/>
                    <a:gd name="connsiteX3" fmla="*/ 138133 w 226226"/>
                    <a:gd name="connsiteY3" fmla="*/ 445297 h 837823"/>
                    <a:gd name="connsiteX4" fmla="*/ 217190 w 226226"/>
                    <a:gd name="connsiteY4" fmla="*/ 2765 h 837823"/>
                    <a:gd name="connsiteX5" fmla="*/ 221667 w 226226"/>
                    <a:gd name="connsiteY5" fmla="*/ -1426 h 837823"/>
                    <a:gd name="connsiteX6" fmla="*/ 221667 w 226226"/>
                    <a:gd name="connsiteY6" fmla="*/ -1426 h 837823"/>
                    <a:gd name="connsiteX7" fmla="*/ 225858 w 226226"/>
                    <a:gd name="connsiteY7" fmla="*/ 3146 h 837823"/>
                    <a:gd name="connsiteX8" fmla="*/ 225858 w 226226"/>
                    <a:gd name="connsiteY8" fmla="*/ 3146 h 837823"/>
                    <a:gd name="connsiteX9" fmla="*/ 145848 w 226226"/>
                    <a:gd name="connsiteY9" fmla="*/ 449202 h 837823"/>
                    <a:gd name="connsiteX10" fmla="*/ 83459 w 226226"/>
                    <a:gd name="connsiteY10" fmla="*/ 546547 h 837823"/>
                    <a:gd name="connsiteX11" fmla="*/ 19737 w 226226"/>
                    <a:gd name="connsiteY11" fmla="*/ 831059 h 837823"/>
                    <a:gd name="connsiteX12" fmla="*/ 16308 w 226226"/>
                    <a:gd name="connsiteY12" fmla="*/ 836298 h 83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226" h="837823">
                      <a:moveTo>
                        <a:pt x="15546" y="836394"/>
                      </a:moveTo>
                      <a:cubicBezTo>
                        <a:pt x="13470" y="836394"/>
                        <a:pt x="11698" y="834869"/>
                        <a:pt x="11260" y="832869"/>
                      </a:cubicBezTo>
                      <a:cubicBezTo>
                        <a:pt x="-22649" y="676087"/>
                        <a:pt x="23262" y="613794"/>
                        <a:pt x="76506" y="541308"/>
                      </a:cubicBezTo>
                      <a:cubicBezTo>
                        <a:pt x="99919" y="511210"/>
                        <a:pt x="120550" y="479111"/>
                        <a:pt x="138133" y="445297"/>
                      </a:cubicBezTo>
                      <a:cubicBezTo>
                        <a:pt x="203474" y="313185"/>
                        <a:pt x="217095" y="5908"/>
                        <a:pt x="217190" y="2765"/>
                      </a:cubicBezTo>
                      <a:cubicBezTo>
                        <a:pt x="217295" y="384"/>
                        <a:pt x="219286" y="-1521"/>
                        <a:pt x="221667" y="-1426"/>
                      </a:cubicBezTo>
                      <a:lnTo>
                        <a:pt x="221667" y="-1426"/>
                      </a:lnTo>
                      <a:cubicBezTo>
                        <a:pt x="224087" y="-1331"/>
                        <a:pt x="225963" y="764"/>
                        <a:pt x="225858" y="3146"/>
                      </a:cubicBezTo>
                      <a:cubicBezTo>
                        <a:pt x="225858" y="3146"/>
                        <a:pt x="225858" y="3146"/>
                        <a:pt x="225858" y="3146"/>
                      </a:cubicBezTo>
                      <a:cubicBezTo>
                        <a:pt x="225858" y="6290"/>
                        <a:pt x="212047" y="315471"/>
                        <a:pt x="145848" y="449202"/>
                      </a:cubicBezTo>
                      <a:cubicBezTo>
                        <a:pt x="128074" y="483492"/>
                        <a:pt x="107195" y="516068"/>
                        <a:pt x="83459" y="546547"/>
                      </a:cubicBezTo>
                      <a:cubicBezTo>
                        <a:pt x="31548" y="617128"/>
                        <a:pt x="-13410" y="678088"/>
                        <a:pt x="19737" y="831059"/>
                      </a:cubicBezTo>
                      <a:cubicBezTo>
                        <a:pt x="20214" y="833440"/>
                        <a:pt x="18689" y="835726"/>
                        <a:pt x="16308" y="836298"/>
                      </a:cubicBezTo>
                      <a:close/>
                    </a:path>
                  </a:pathLst>
                </a:custGeom>
                <a:solidFill>
                  <a:srgbClr val="E2D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3CB16637-6739-E1D0-2972-5B93C2305836}"/>
                    </a:ext>
                  </a:extLst>
                </p:cNvPr>
                <p:cNvSpPr/>
                <p:nvPr/>
              </p:nvSpPr>
              <p:spPr>
                <a:xfrm>
                  <a:off x="4452451" y="5402945"/>
                  <a:ext cx="175750" cy="322930"/>
                </a:xfrm>
                <a:custGeom>
                  <a:avLst/>
                  <a:gdLst>
                    <a:gd name="connsiteX0" fmla="*/ 39261 w 133582"/>
                    <a:gd name="connsiteY0" fmla="*/ 244020 h 245449"/>
                    <a:gd name="connsiteX1" fmla="*/ 1637 w 133582"/>
                    <a:gd name="connsiteY1" fmla="*/ 244020 h 245449"/>
                    <a:gd name="connsiteX2" fmla="*/ 93077 w 133582"/>
                    <a:gd name="connsiteY2" fmla="*/ 1037 h 245449"/>
                    <a:gd name="connsiteX3" fmla="*/ 39261 w 133582"/>
                    <a:gd name="connsiteY3" fmla="*/ 244020 h 245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582" h="245449">
                      <a:moveTo>
                        <a:pt x="39261" y="244020"/>
                      </a:moveTo>
                      <a:lnTo>
                        <a:pt x="1637" y="244020"/>
                      </a:lnTo>
                      <a:cubicBezTo>
                        <a:pt x="1637" y="244020"/>
                        <a:pt x="-21985" y="32183"/>
                        <a:pt x="93077" y="1037"/>
                      </a:cubicBezTo>
                      <a:cubicBezTo>
                        <a:pt x="208139" y="-30110"/>
                        <a:pt x="39261" y="244020"/>
                        <a:pt x="39261" y="244020"/>
                      </a:cubicBezTo>
                      <a:close/>
                    </a:path>
                  </a:pathLst>
                </a:custGeom>
                <a:solidFill>
                  <a:srgbClr val="E2D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93636642-6E9C-8148-2712-4CB6AE76C148}"/>
                    </a:ext>
                  </a:extLst>
                </p:cNvPr>
                <p:cNvSpPr/>
                <p:nvPr/>
              </p:nvSpPr>
              <p:spPr>
                <a:xfrm>
                  <a:off x="4475453" y="5426902"/>
                  <a:ext cx="125579" cy="301479"/>
                </a:xfrm>
                <a:custGeom>
                  <a:avLst/>
                  <a:gdLst>
                    <a:gd name="connsiteX0" fmla="*/ 4062 w 95449"/>
                    <a:gd name="connsiteY0" fmla="*/ 227716 h 229145"/>
                    <a:gd name="connsiteX1" fmla="*/ 3395 w 95449"/>
                    <a:gd name="connsiteY1" fmla="*/ 227716 h 229145"/>
                    <a:gd name="connsiteX2" fmla="*/ -320 w 95449"/>
                    <a:gd name="connsiteY2" fmla="*/ 222762 h 229145"/>
                    <a:gd name="connsiteX3" fmla="*/ 87025 w 95449"/>
                    <a:gd name="connsiteY3" fmla="*/ 354 h 229145"/>
                    <a:gd name="connsiteX4" fmla="*/ 93216 w 95449"/>
                    <a:gd name="connsiteY4" fmla="*/ -598 h 229145"/>
                    <a:gd name="connsiteX5" fmla="*/ 94340 w 95449"/>
                    <a:gd name="connsiteY5" fmla="*/ 5402 h 229145"/>
                    <a:gd name="connsiteX6" fmla="*/ 94168 w 95449"/>
                    <a:gd name="connsiteY6" fmla="*/ 5592 h 229145"/>
                    <a:gd name="connsiteX7" fmla="*/ 8443 w 95449"/>
                    <a:gd name="connsiteY7" fmla="*/ 224001 h 229145"/>
                    <a:gd name="connsiteX8" fmla="*/ 4062 w 95449"/>
                    <a:gd name="connsiteY8" fmla="*/ 227716 h 2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449" h="229145">
                      <a:moveTo>
                        <a:pt x="4062" y="227716"/>
                      </a:moveTo>
                      <a:lnTo>
                        <a:pt x="3395" y="227716"/>
                      </a:lnTo>
                      <a:cubicBezTo>
                        <a:pt x="1004" y="227334"/>
                        <a:pt x="-663" y="225144"/>
                        <a:pt x="-320" y="222762"/>
                      </a:cubicBezTo>
                      <a:cubicBezTo>
                        <a:pt x="12520" y="143229"/>
                        <a:pt x="42305" y="67410"/>
                        <a:pt x="87025" y="354"/>
                      </a:cubicBezTo>
                      <a:cubicBezTo>
                        <a:pt x="88482" y="-1552"/>
                        <a:pt x="91235" y="-2027"/>
                        <a:pt x="93216" y="-598"/>
                      </a:cubicBezTo>
                      <a:cubicBezTo>
                        <a:pt x="95168" y="735"/>
                        <a:pt x="95673" y="3401"/>
                        <a:pt x="94340" y="5402"/>
                      </a:cubicBezTo>
                      <a:cubicBezTo>
                        <a:pt x="94283" y="5402"/>
                        <a:pt x="94225" y="5498"/>
                        <a:pt x="94168" y="5592"/>
                      </a:cubicBezTo>
                      <a:cubicBezTo>
                        <a:pt x="50249" y="71410"/>
                        <a:pt x="21007" y="145896"/>
                        <a:pt x="8443" y="224001"/>
                      </a:cubicBezTo>
                      <a:cubicBezTo>
                        <a:pt x="8110" y="226191"/>
                        <a:pt x="6243" y="227716"/>
                        <a:pt x="4062" y="227716"/>
                      </a:cubicBezTo>
                      <a:close/>
                    </a:path>
                  </a:pathLst>
                </a:custGeom>
                <a:solidFill>
                  <a:srgbClr val="C6BA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8E564B02-B122-2D6A-6B27-7644DC227922}"/>
                    </a:ext>
                  </a:extLst>
                </p:cNvPr>
                <p:cNvSpPr/>
                <p:nvPr/>
              </p:nvSpPr>
              <p:spPr>
                <a:xfrm>
                  <a:off x="4110963" y="5660458"/>
                  <a:ext cx="641250" cy="315173"/>
                </a:xfrm>
                <a:custGeom>
                  <a:avLst/>
                  <a:gdLst>
                    <a:gd name="connsiteX0" fmla="*/ -364 w 487394"/>
                    <a:gd name="connsiteY0" fmla="*/ -1430 h 239553"/>
                    <a:gd name="connsiteX1" fmla="*/ 243381 w 487394"/>
                    <a:gd name="connsiteY1" fmla="*/ 238124 h 239553"/>
                    <a:gd name="connsiteX2" fmla="*/ 487030 w 487394"/>
                    <a:gd name="connsiteY2" fmla="*/ -1430 h 23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7394" h="239553">
                      <a:moveTo>
                        <a:pt x="-364" y="-1430"/>
                      </a:moveTo>
                      <a:cubicBezTo>
                        <a:pt x="-364" y="-1430"/>
                        <a:pt x="5827" y="238124"/>
                        <a:pt x="243381" y="238124"/>
                      </a:cubicBezTo>
                      <a:cubicBezTo>
                        <a:pt x="480934" y="238124"/>
                        <a:pt x="487030" y="-1430"/>
                        <a:pt x="487030" y="-1430"/>
                      </a:cubicBezTo>
                      <a:close/>
                    </a:path>
                  </a:pathLst>
                </a:custGeom>
                <a:solidFill>
                  <a:srgbClr val="3E42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D954B3DB-8AAC-31D9-3BC3-7BA97D601D33}"/>
                  </a:ext>
                </a:extLst>
              </p:cNvPr>
              <p:cNvGrpSpPr/>
              <p:nvPr/>
            </p:nvGrpSpPr>
            <p:grpSpPr>
              <a:xfrm>
                <a:off x="1110071" y="765887"/>
                <a:ext cx="1009288" cy="1319136"/>
                <a:chOff x="3714494" y="1568148"/>
                <a:chExt cx="746967" cy="976283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EEF4BC66-B91B-A4B7-98BE-0E962677B69A}"/>
                    </a:ext>
                  </a:extLst>
                </p:cNvPr>
                <p:cNvSpPr/>
                <p:nvPr/>
              </p:nvSpPr>
              <p:spPr>
                <a:xfrm>
                  <a:off x="3943667" y="1568148"/>
                  <a:ext cx="13581" cy="213004"/>
                </a:xfrm>
                <a:custGeom>
                  <a:avLst/>
                  <a:gdLst>
                    <a:gd name="connsiteX0" fmla="*/ 0 w 5588"/>
                    <a:gd name="connsiteY0" fmla="*/ 69 h 87645"/>
                    <a:gd name="connsiteX1" fmla="*/ 0 w 5588"/>
                    <a:gd name="connsiteY1" fmla="*/ 87645 h 87645"/>
                    <a:gd name="connsiteX2" fmla="*/ 5589 w 5588"/>
                    <a:gd name="connsiteY2" fmla="*/ 87645 h 87645"/>
                    <a:gd name="connsiteX3" fmla="*/ 5589 w 5588"/>
                    <a:gd name="connsiteY3" fmla="*/ 0 h 8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8" h="87645">
                      <a:moveTo>
                        <a:pt x="0" y="69"/>
                      </a:moveTo>
                      <a:lnTo>
                        <a:pt x="0" y="87645"/>
                      </a:lnTo>
                      <a:lnTo>
                        <a:pt x="5589" y="87645"/>
                      </a:lnTo>
                      <a:lnTo>
                        <a:pt x="5589" y="0"/>
                      </a:lnTo>
                      <a:close/>
                    </a:path>
                  </a:pathLst>
                </a:custGeom>
                <a:solidFill>
                  <a:srgbClr val="E2DDE8">
                    <a:alpha val="75000"/>
                  </a:srgbClr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0E757C70-59FA-E72E-FA38-3211BA5FD8B4}"/>
                    </a:ext>
                  </a:extLst>
                </p:cNvPr>
                <p:cNvSpPr/>
                <p:nvPr/>
              </p:nvSpPr>
              <p:spPr>
                <a:xfrm>
                  <a:off x="3864913" y="1912491"/>
                  <a:ext cx="171337" cy="171337"/>
                </a:xfrm>
                <a:custGeom>
                  <a:avLst/>
                  <a:gdLst>
                    <a:gd name="connsiteX0" fmla="*/ 70500 w 70500"/>
                    <a:gd name="connsiteY0" fmla="*/ 35250 h 70500"/>
                    <a:gd name="connsiteX1" fmla="*/ 35250 w 70500"/>
                    <a:gd name="connsiteY1" fmla="*/ 70500 h 70500"/>
                    <a:gd name="connsiteX2" fmla="*/ 0 w 70500"/>
                    <a:gd name="connsiteY2" fmla="*/ 35250 h 70500"/>
                    <a:gd name="connsiteX3" fmla="*/ 35250 w 70500"/>
                    <a:gd name="connsiteY3" fmla="*/ 0 h 70500"/>
                    <a:gd name="connsiteX4" fmla="*/ 70500 w 70500"/>
                    <a:gd name="connsiteY4" fmla="*/ 35250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500" h="70500">
                      <a:moveTo>
                        <a:pt x="70500" y="35250"/>
                      </a:moveTo>
                      <a:cubicBezTo>
                        <a:pt x="70500" y="54727"/>
                        <a:pt x="54727" y="70500"/>
                        <a:pt x="35250" y="70500"/>
                      </a:cubicBezTo>
                      <a:cubicBezTo>
                        <a:pt x="15774" y="70500"/>
                        <a:pt x="0" y="54727"/>
                        <a:pt x="0" y="35250"/>
                      </a:cubicBezTo>
                      <a:cubicBezTo>
                        <a:pt x="0" y="15773"/>
                        <a:pt x="15774" y="0"/>
                        <a:pt x="35250" y="0"/>
                      </a:cubicBezTo>
                      <a:cubicBezTo>
                        <a:pt x="54727" y="0"/>
                        <a:pt x="70500" y="15773"/>
                        <a:pt x="70500" y="35250"/>
                      </a:cubicBezTo>
                      <a:close/>
                    </a:path>
                  </a:pathLst>
                </a:custGeom>
                <a:solidFill>
                  <a:srgbClr val="D5CCE2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5388FF82-56C7-A73B-7596-FDE45FECDB8A}"/>
                    </a:ext>
                  </a:extLst>
                </p:cNvPr>
                <p:cNvSpPr/>
                <p:nvPr/>
              </p:nvSpPr>
              <p:spPr>
                <a:xfrm>
                  <a:off x="3714494" y="1761321"/>
                  <a:ext cx="472259" cy="250088"/>
                </a:xfrm>
                <a:custGeom>
                  <a:avLst/>
                  <a:gdLst>
                    <a:gd name="connsiteX0" fmla="*/ 133079 w 194321"/>
                    <a:gd name="connsiteY0" fmla="*/ 26883 h 102904"/>
                    <a:gd name="connsiteX1" fmla="*/ 133079 w 194321"/>
                    <a:gd name="connsiteY1" fmla="*/ 26883 h 102904"/>
                    <a:gd name="connsiteX2" fmla="*/ 133628 w 194321"/>
                    <a:gd name="connsiteY2" fmla="*/ 25340 h 102904"/>
                    <a:gd name="connsiteX3" fmla="*/ 123992 w 194321"/>
                    <a:gd name="connsiteY3" fmla="*/ 3978 h 102904"/>
                    <a:gd name="connsiteX4" fmla="*/ 97177 w 194321"/>
                    <a:gd name="connsiteY4" fmla="*/ 0 h 102904"/>
                    <a:gd name="connsiteX5" fmla="*/ 70362 w 194321"/>
                    <a:gd name="connsiteY5" fmla="*/ 3978 h 102904"/>
                    <a:gd name="connsiteX6" fmla="*/ 60727 w 194321"/>
                    <a:gd name="connsiteY6" fmla="*/ 25340 h 102904"/>
                    <a:gd name="connsiteX7" fmla="*/ 61241 w 194321"/>
                    <a:gd name="connsiteY7" fmla="*/ 26883 h 102904"/>
                    <a:gd name="connsiteX8" fmla="*/ 0 w 194321"/>
                    <a:gd name="connsiteY8" fmla="*/ 102904 h 102904"/>
                    <a:gd name="connsiteX9" fmla="*/ 194321 w 194321"/>
                    <a:gd name="connsiteY9" fmla="*/ 102904 h 102904"/>
                    <a:gd name="connsiteX10" fmla="*/ 133079 w 194321"/>
                    <a:gd name="connsiteY10" fmla="*/ 26883 h 102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4321" h="102904">
                      <a:moveTo>
                        <a:pt x="133079" y="26883"/>
                      </a:moveTo>
                      <a:lnTo>
                        <a:pt x="133079" y="26883"/>
                      </a:lnTo>
                      <a:cubicBezTo>
                        <a:pt x="133079" y="26883"/>
                        <a:pt x="133867" y="25580"/>
                        <a:pt x="133628" y="25340"/>
                      </a:cubicBezTo>
                      <a:cubicBezTo>
                        <a:pt x="127009" y="18722"/>
                        <a:pt x="123992" y="3978"/>
                        <a:pt x="123992" y="3978"/>
                      </a:cubicBezTo>
                      <a:cubicBezTo>
                        <a:pt x="119878" y="137"/>
                        <a:pt x="100709" y="0"/>
                        <a:pt x="97177" y="0"/>
                      </a:cubicBezTo>
                      <a:cubicBezTo>
                        <a:pt x="93645" y="0"/>
                        <a:pt x="74478" y="0"/>
                        <a:pt x="70362" y="3978"/>
                      </a:cubicBezTo>
                      <a:cubicBezTo>
                        <a:pt x="70362" y="3978"/>
                        <a:pt x="67380" y="18722"/>
                        <a:pt x="60727" y="25340"/>
                      </a:cubicBezTo>
                      <a:cubicBezTo>
                        <a:pt x="60419" y="25649"/>
                        <a:pt x="60727" y="26266"/>
                        <a:pt x="61241" y="26883"/>
                      </a:cubicBezTo>
                      <a:cubicBezTo>
                        <a:pt x="25374" y="38919"/>
                        <a:pt x="0" y="68443"/>
                        <a:pt x="0" y="102904"/>
                      </a:cubicBezTo>
                      <a:lnTo>
                        <a:pt x="194321" y="102904"/>
                      </a:lnTo>
                      <a:cubicBezTo>
                        <a:pt x="194321" y="68580"/>
                        <a:pt x="168946" y="38919"/>
                        <a:pt x="133079" y="26883"/>
                      </a:cubicBezTo>
                      <a:close/>
                    </a:path>
                  </a:pathLst>
                </a:custGeom>
                <a:solidFill>
                  <a:srgbClr val="E2DDE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244D9277-EF3B-9890-C436-05AE250BC2D4}"/>
                    </a:ext>
                  </a:extLst>
                </p:cNvPr>
                <p:cNvSpPr/>
                <p:nvPr/>
              </p:nvSpPr>
              <p:spPr>
                <a:xfrm>
                  <a:off x="4442259" y="2503060"/>
                  <a:ext cx="19202" cy="41371"/>
                </a:xfrm>
                <a:custGeom>
                  <a:avLst/>
                  <a:gdLst>
                    <a:gd name="connsiteX0" fmla="*/ 0 w 7901"/>
                    <a:gd name="connsiteY0" fmla="*/ 216 h 17023"/>
                    <a:gd name="connsiteX1" fmla="*/ 6858 w 7901"/>
                    <a:gd name="connsiteY1" fmla="*/ 17019 h 17023"/>
                    <a:gd name="connsiteX2" fmla="*/ 0 w 7901"/>
                    <a:gd name="connsiteY2" fmla="*/ 216 h 17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01" h="17023">
                      <a:moveTo>
                        <a:pt x="0" y="216"/>
                      </a:moveTo>
                      <a:cubicBezTo>
                        <a:pt x="0" y="216"/>
                        <a:pt x="2606" y="17361"/>
                        <a:pt x="6858" y="17019"/>
                      </a:cubicBezTo>
                      <a:cubicBezTo>
                        <a:pt x="11110" y="16676"/>
                        <a:pt x="1063" y="-2218"/>
                        <a:pt x="0" y="216"/>
                      </a:cubicBezTo>
                      <a:close/>
                    </a:path>
                  </a:pathLst>
                </a:custGeom>
                <a:solidFill>
                  <a:srgbClr val="292E4C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BEB9353E-97A8-6F71-42B7-BFAD63EAFE0F}"/>
              </a:ext>
            </a:extLst>
          </p:cNvPr>
          <p:cNvSpPr/>
          <p:nvPr userDrawn="1"/>
        </p:nvSpPr>
        <p:spPr>
          <a:xfrm>
            <a:off x="0" y="0"/>
            <a:ext cx="1007333" cy="1069450"/>
          </a:xfrm>
          <a:custGeom>
            <a:avLst/>
            <a:gdLst>
              <a:gd name="connsiteX0" fmla="*/ 0 w 2086627"/>
              <a:gd name="connsiteY0" fmla="*/ 0 h 2215298"/>
              <a:gd name="connsiteX1" fmla="*/ 2086627 w 2086627"/>
              <a:gd name="connsiteY1" fmla="*/ 0 h 2215298"/>
              <a:gd name="connsiteX2" fmla="*/ 2048757 w 2086627"/>
              <a:gd name="connsiteY2" fmla="*/ 13375 h 2215298"/>
              <a:gd name="connsiteX3" fmla="*/ 1909829 w 2086627"/>
              <a:gd name="connsiteY3" fmla="*/ 785389 h 2215298"/>
              <a:gd name="connsiteX4" fmla="*/ 1926609 w 2086627"/>
              <a:gd name="connsiteY4" fmla="*/ 1225826 h 2215298"/>
              <a:gd name="connsiteX5" fmla="*/ 1411907 w 2086627"/>
              <a:gd name="connsiteY5" fmla="*/ 1497192 h 2215298"/>
              <a:gd name="connsiteX6" fmla="*/ 700946 w 2086627"/>
              <a:gd name="connsiteY6" fmla="*/ 1811496 h 2215298"/>
              <a:gd name="connsiteX7" fmla="*/ 59165 w 2086627"/>
              <a:gd name="connsiteY7" fmla="*/ 2201232 h 2215298"/>
              <a:gd name="connsiteX8" fmla="*/ 0 w 2086627"/>
              <a:gd name="connsiteY8" fmla="*/ 2215298 h 221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6627" h="2215298">
                <a:moveTo>
                  <a:pt x="0" y="0"/>
                </a:moveTo>
                <a:lnTo>
                  <a:pt x="2086627" y="0"/>
                </a:lnTo>
                <a:lnTo>
                  <a:pt x="2048757" y="13375"/>
                </a:lnTo>
                <a:cubicBezTo>
                  <a:pt x="1683328" y="167511"/>
                  <a:pt x="1790420" y="520808"/>
                  <a:pt x="1909829" y="785389"/>
                </a:cubicBezTo>
                <a:cubicBezTo>
                  <a:pt x="1971539" y="922085"/>
                  <a:pt x="2013068" y="1086777"/>
                  <a:pt x="1926609" y="1225826"/>
                </a:cubicBezTo>
                <a:cubicBezTo>
                  <a:pt x="1825998" y="1387667"/>
                  <a:pt x="1603718" y="1441201"/>
                  <a:pt x="1411907" y="1497192"/>
                </a:cubicBezTo>
                <a:cubicBezTo>
                  <a:pt x="1162165" y="1570335"/>
                  <a:pt x="923122" y="1676010"/>
                  <a:pt x="700946" y="1811496"/>
                </a:cubicBezTo>
                <a:cubicBezTo>
                  <a:pt x="483217" y="1944259"/>
                  <a:pt x="310127" y="2125129"/>
                  <a:pt x="59165" y="2201232"/>
                </a:cubicBezTo>
                <a:lnTo>
                  <a:pt x="0" y="2215298"/>
                </a:lnTo>
                <a:close/>
              </a:path>
            </a:pathLst>
          </a:custGeom>
          <a:solidFill>
            <a:schemeClr val="accent1"/>
          </a:solidFill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4FAE9277-90CE-A110-40B3-CD6AF7410E94}"/>
              </a:ext>
            </a:extLst>
          </p:cNvPr>
          <p:cNvSpPr/>
          <p:nvPr userDrawn="1"/>
        </p:nvSpPr>
        <p:spPr>
          <a:xfrm flipH="1" flipV="1">
            <a:off x="11184667" y="5788550"/>
            <a:ext cx="1007333" cy="1069450"/>
          </a:xfrm>
          <a:custGeom>
            <a:avLst/>
            <a:gdLst>
              <a:gd name="connsiteX0" fmla="*/ 0 w 2086627"/>
              <a:gd name="connsiteY0" fmla="*/ 0 h 2215298"/>
              <a:gd name="connsiteX1" fmla="*/ 2086627 w 2086627"/>
              <a:gd name="connsiteY1" fmla="*/ 0 h 2215298"/>
              <a:gd name="connsiteX2" fmla="*/ 2048757 w 2086627"/>
              <a:gd name="connsiteY2" fmla="*/ 13375 h 2215298"/>
              <a:gd name="connsiteX3" fmla="*/ 1909829 w 2086627"/>
              <a:gd name="connsiteY3" fmla="*/ 785389 h 2215298"/>
              <a:gd name="connsiteX4" fmla="*/ 1926609 w 2086627"/>
              <a:gd name="connsiteY4" fmla="*/ 1225826 h 2215298"/>
              <a:gd name="connsiteX5" fmla="*/ 1411907 w 2086627"/>
              <a:gd name="connsiteY5" fmla="*/ 1497192 h 2215298"/>
              <a:gd name="connsiteX6" fmla="*/ 700946 w 2086627"/>
              <a:gd name="connsiteY6" fmla="*/ 1811496 h 2215298"/>
              <a:gd name="connsiteX7" fmla="*/ 59165 w 2086627"/>
              <a:gd name="connsiteY7" fmla="*/ 2201232 h 2215298"/>
              <a:gd name="connsiteX8" fmla="*/ 0 w 2086627"/>
              <a:gd name="connsiteY8" fmla="*/ 2215298 h 221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6627" h="2215298">
                <a:moveTo>
                  <a:pt x="0" y="0"/>
                </a:moveTo>
                <a:lnTo>
                  <a:pt x="2086627" y="0"/>
                </a:lnTo>
                <a:lnTo>
                  <a:pt x="2048757" y="13375"/>
                </a:lnTo>
                <a:cubicBezTo>
                  <a:pt x="1683328" y="167511"/>
                  <a:pt x="1790420" y="520808"/>
                  <a:pt x="1909829" y="785389"/>
                </a:cubicBezTo>
                <a:cubicBezTo>
                  <a:pt x="1971539" y="922085"/>
                  <a:pt x="2013068" y="1086777"/>
                  <a:pt x="1926609" y="1225826"/>
                </a:cubicBezTo>
                <a:cubicBezTo>
                  <a:pt x="1825998" y="1387667"/>
                  <a:pt x="1603718" y="1441201"/>
                  <a:pt x="1411907" y="1497192"/>
                </a:cubicBezTo>
                <a:cubicBezTo>
                  <a:pt x="1162165" y="1570335"/>
                  <a:pt x="923122" y="1676010"/>
                  <a:pt x="700946" y="1811496"/>
                </a:cubicBezTo>
                <a:cubicBezTo>
                  <a:pt x="483217" y="1944259"/>
                  <a:pt x="310127" y="2125129"/>
                  <a:pt x="59165" y="2201232"/>
                </a:cubicBezTo>
                <a:lnTo>
                  <a:pt x="0" y="2215298"/>
                </a:lnTo>
                <a:close/>
              </a:path>
            </a:pathLst>
          </a:custGeom>
          <a:solidFill>
            <a:schemeClr val="accent1"/>
          </a:solidFill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96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>
            <a:extLst>
              <a:ext uri="{FF2B5EF4-FFF2-40B4-BE49-F238E27FC236}">
                <a16:creationId xmlns:a16="http://schemas.microsoft.com/office/drawing/2014/main" id="{0E8819B4-616F-1D12-2486-56C5944733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 flipV="1">
            <a:off x="-59462" y="1730984"/>
            <a:ext cx="5453958" cy="4536733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1524D599-E3E4-276D-D172-08FEF2F96E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943" y="286707"/>
            <a:ext cx="7362825" cy="6124575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91875D-95CB-1EE3-1F56-555E441B9CC8}"/>
              </a:ext>
            </a:extLst>
          </p:cNvPr>
          <p:cNvSpPr/>
          <p:nvPr userDrawn="1"/>
        </p:nvSpPr>
        <p:spPr>
          <a:xfrm rot="18900000">
            <a:off x="677493" y="825433"/>
            <a:ext cx="4422207" cy="4422207"/>
          </a:xfrm>
          <a:custGeom>
            <a:avLst/>
            <a:gdLst>
              <a:gd name="connsiteX0" fmla="*/ 3360819 w 3361183"/>
              <a:gd name="connsiteY0" fmla="*/ 1679162 h 3361183"/>
              <a:gd name="connsiteX1" fmla="*/ 1680227 w 3361183"/>
              <a:gd name="connsiteY1" fmla="*/ 3359753 h 3361183"/>
              <a:gd name="connsiteX2" fmla="*/ -364 w 3361183"/>
              <a:gd name="connsiteY2" fmla="*/ 1679162 h 3361183"/>
              <a:gd name="connsiteX3" fmla="*/ 1680227 w 3361183"/>
              <a:gd name="connsiteY3" fmla="*/ -1429 h 3361183"/>
              <a:gd name="connsiteX4" fmla="*/ 3360819 w 3361183"/>
              <a:gd name="connsiteY4" fmla="*/ 1679162 h 336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83" h="3361183">
                <a:moveTo>
                  <a:pt x="3360819" y="1679162"/>
                </a:moveTo>
                <a:cubicBezTo>
                  <a:pt x="3360819" y="2607327"/>
                  <a:pt x="2608393" y="3359753"/>
                  <a:pt x="1680227" y="3359753"/>
                </a:cubicBezTo>
                <a:cubicBezTo>
                  <a:pt x="752062" y="3359753"/>
                  <a:pt x="-364" y="2607327"/>
                  <a:pt x="-364" y="1679162"/>
                </a:cubicBezTo>
                <a:cubicBezTo>
                  <a:pt x="-364" y="750997"/>
                  <a:pt x="752062" y="-1429"/>
                  <a:pt x="1680227" y="-1429"/>
                </a:cubicBezTo>
                <a:cubicBezTo>
                  <a:pt x="2608393" y="-1429"/>
                  <a:pt x="3360819" y="750997"/>
                  <a:pt x="3360819" y="167916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C916605-0E28-C78B-C638-9D3F77777D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593" y="832410"/>
            <a:ext cx="1326586" cy="206237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51895B-8C03-BDD1-5ADD-1553CBFE69BD}"/>
              </a:ext>
            </a:extLst>
          </p:cNvPr>
          <p:cNvGrpSpPr/>
          <p:nvPr userDrawn="1"/>
        </p:nvGrpSpPr>
        <p:grpSpPr>
          <a:xfrm>
            <a:off x="1063927" y="833761"/>
            <a:ext cx="3771392" cy="4437481"/>
            <a:chOff x="964592" y="972092"/>
            <a:chExt cx="3964013" cy="466412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7362AD6-1BFD-7582-6C1A-F8B887333DA3}"/>
                </a:ext>
              </a:extLst>
            </p:cNvPr>
            <p:cNvSpPr/>
            <p:nvPr/>
          </p:nvSpPr>
          <p:spPr>
            <a:xfrm>
              <a:off x="964592" y="4512405"/>
              <a:ext cx="3964013" cy="1123809"/>
            </a:xfrm>
            <a:custGeom>
              <a:avLst/>
              <a:gdLst>
                <a:gd name="connsiteX0" fmla="*/ 3962979 w 3964013"/>
                <a:gd name="connsiteY0" fmla="*/ 285111 h 1123809"/>
                <a:gd name="connsiteX1" fmla="*/ 1981030 w 3964013"/>
                <a:gd name="connsiteY1" fmla="*/ -1448 h 1123809"/>
                <a:gd name="connsiteX2" fmla="*/ -1035 w 3964013"/>
                <a:gd name="connsiteY2" fmla="*/ 285111 h 1123809"/>
                <a:gd name="connsiteX3" fmla="*/ 1484039 w 3964013"/>
                <a:gd name="connsiteY3" fmla="*/ 562581 h 1123809"/>
                <a:gd name="connsiteX4" fmla="*/ 1470466 w 3964013"/>
                <a:gd name="connsiteY4" fmla="*/ 646024 h 1123809"/>
                <a:gd name="connsiteX5" fmla="*/ 2340409 w 3964013"/>
                <a:gd name="connsiteY5" fmla="*/ 1122361 h 1123809"/>
                <a:gd name="connsiteX6" fmla="*/ 3210351 w 3964013"/>
                <a:gd name="connsiteY6" fmla="*/ 646024 h 1123809"/>
                <a:gd name="connsiteX7" fmla="*/ 3176006 w 3964013"/>
                <a:gd name="connsiteY7" fmla="*/ 513720 h 1123809"/>
                <a:gd name="connsiteX8" fmla="*/ 3962979 w 3964013"/>
                <a:gd name="connsiteY8" fmla="*/ 285111 h 112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4013" h="1123809">
                  <a:moveTo>
                    <a:pt x="3962979" y="285111"/>
                  </a:moveTo>
                  <a:cubicBezTo>
                    <a:pt x="3962979" y="126842"/>
                    <a:pt x="3075687" y="-1448"/>
                    <a:pt x="1981030" y="-1448"/>
                  </a:cubicBezTo>
                  <a:cubicBezTo>
                    <a:pt x="886374" y="-1448"/>
                    <a:pt x="-1035" y="126842"/>
                    <a:pt x="-1035" y="285111"/>
                  </a:cubicBezTo>
                  <a:cubicBezTo>
                    <a:pt x="-1035" y="418476"/>
                    <a:pt x="629912" y="530598"/>
                    <a:pt x="1484039" y="562581"/>
                  </a:cubicBezTo>
                  <a:cubicBezTo>
                    <a:pt x="1475069" y="589491"/>
                    <a:pt x="1470584" y="617698"/>
                    <a:pt x="1470466" y="646024"/>
                  </a:cubicBezTo>
                  <a:cubicBezTo>
                    <a:pt x="1470466" y="909094"/>
                    <a:pt x="1859939" y="1122361"/>
                    <a:pt x="2340409" y="1122361"/>
                  </a:cubicBezTo>
                  <a:cubicBezTo>
                    <a:pt x="2820877" y="1122361"/>
                    <a:pt x="3210351" y="909449"/>
                    <a:pt x="3210351" y="646024"/>
                  </a:cubicBezTo>
                  <a:cubicBezTo>
                    <a:pt x="3209996" y="599758"/>
                    <a:pt x="3198194" y="554320"/>
                    <a:pt x="3176006" y="513720"/>
                  </a:cubicBezTo>
                  <a:cubicBezTo>
                    <a:pt x="3654114" y="460964"/>
                    <a:pt x="3962979" y="378348"/>
                    <a:pt x="3962979" y="285111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FE370D5-7567-EBA4-CAAE-9A817850243E}"/>
                </a:ext>
              </a:extLst>
            </p:cNvPr>
            <p:cNvGrpSpPr/>
            <p:nvPr/>
          </p:nvGrpSpPr>
          <p:grpSpPr>
            <a:xfrm>
              <a:off x="1190923" y="1774026"/>
              <a:ext cx="680906" cy="1058568"/>
              <a:chOff x="1190923" y="1774026"/>
              <a:chExt cx="680906" cy="1058568"/>
            </a:xfrm>
          </p:grpSpPr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DD62805-5226-BEB0-A7BF-D67D63B343DB}"/>
                  </a:ext>
                </a:extLst>
              </p:cNvPr>
              <p:cNvSpPr/>
              <p:nvPr/>
            </p:nvSpPr>
            <p:spPr>
              <a:xfrm>
                <a:off x="1190923" y="1888416"/>
                <a:ext cx="680906" cy="944178"/>
              </a:xfrm>
              <a:custGeom>
                <a:avLst/>
                <a:gdLst>
                  <a:gd name="connsiteX0" fmla="*/ 32165 w 680906"/>
                  <a:gd name="connsiteY0" fmla="*/ -1448 h 944178"/>
                  <a:gd name="connsiteX1" fmla="*/ 76187 w 680906"/>
                  <a:gd name="connsiteY1" fmla="*/ 942730 h 944178"/>
                  <a:gd name="connsiteX2" fmla="*/ 679871 w 680906"/>
                  <a:gd name="connsiteY2" fmla="*/ 731234 h 944178"/>
                  <a:gd name="connsiteX3" fmla="*/ 576720 w 680906"/>
                  <a:gd name="connsiteY3" fmla="*/ 426265 h 944178"/>
                  <a:gd name="connsiteX4" fmla="*/ 538363 w 680906"/>
                  <a:gd name="connsiteY4" fmla="*/ 51780 h 944178"/>
                  <a:gd name="connsiteX5" fmla="*/ 522430 w 680906"/>
                  <a:gd name="connsiteY5" fmla="*/ 62521 h 944178"/>
                  <a:gd name="connsiteX6" fmla="*/ 508267 w 680906"/>
                  <a:gd name="connsiteY6" fmla="*/ 71491 h 944178"/>
                  <a:gd name="connsiteX7" fmla="*/ 494576 w 680906"/>
                  <a:gd name="connsiteY7" fmla="*/ 59688 h 944178"/>
                  <a:gd name="connsiteX8" fmla="*/ 476872 w 680906"/>
                  <a:gd name="connsiteY8" fmla="*/ 45054 h 944178"/>
                  <a:gd name="connsiteX9" fmla="*/ 458225 w 680906"/>
                  <a:gd name="connsiteY9" fmla="*/ 56856 h 944178"/>
                  <a:gd name="connsiteX10" fmla="*/ 443827 w 680906"/>
                  <a:gd name="connsiteY10" fmla="*/ 66179 h 944178"/>
                  <a:gd name="connsiteX11" fmla="*/ 430372 w 680906"/>
                  <a:gd name="connsiteY11" fmla="*/ 54376 h 944178"/>
                  <a:gd name="connsiteX12" fmla="*/ 413023 w 680906"/>
                  <a:gd name="connsiteY12" fmla="*/ 39153 h 944178"/>
                  <a:gd name="connsiteX13" fmla="*/ 394022 w 680906"/>
                  <a:gd name="connsiteY13" fmla="*/ 50955 h 944178"/>
                  <a:gd name="connsiteX14" fmla="*/ 379387 w 680906"/>
                  <a:gd name="connsiteY14" fmla="*/ 60868 h 944178"/>
                  <a:gd name="connsiteX15" fmla="*/ 366167 w 680906"/>
                  <a:gd name="connsiteY15" fmla="*/ 48239 h 944178"/>
                  <a:gd name="connsiteX16" fmla="*/ 349173 w 680906"/>
                  <a:gd name="connsiteY16" fmla="*/ 32543 h 944178"/>
                  <a:gd name="connsiteX17" fmla="*/ 329935 w 680906"/>
                  <a:gd name="connsiteY17" fmla="*/ 44345 h 944178"/>
                  <a:gd name="connsiteX18" fmla="*/ 314946 w 680906"/>
                  <a:gd name="connsiteY18" fmla="*/ 54613 h 944178"/>
                  <a:gd name="connsiteX19" fmla="*/ 302082 w 680906"/>
                  <a:gd name="connsiteY19" fmla="*/ 41631 h 944178"/>
                  <a:gd name="connsiteX20" fmla="*/ 285440 w 680906"/>
                  <a:gd name="connsiteY20" fmla="*/ 25462 h 944178"/>
                  <a:gd name="connsiteX21" fmla="*/ 265732 w 680906"/>
                  <a:gd name="connsiteY21" fmla="*/ 38089 h 944178"/>
                  <a:gd name="connsiteX22" fmla="*/ 250506 w 680906"/>
                  <a:gd name="connsiteY22" fmla="*/ 48830 h 944178"/>
                  <a:gd name="connsiteX23" fmla="*/ 237877 w 680906"/>
                  <a:gd name="connsiteY23" fmla="*/ 35375 h 944178"/>
                  <a:gd name="connsiteX24" fmla="*/ 221590 w 680906"/>
                  <a:gd name="connsiteY24" fmla="*/ 18733 h 944178"/>
                  <a:gd name="connsiteX25" fmla="*/ 201645 w 680906"/>
                  <a:gd name="connsiteY25" fmla="*/ 31952 h 944178"/>
                  <a:gd name="connsiteX26" fmla="*/ 186067 w 680906"/>
                  <a:gd name="connsiteY26" fmla="*/ 43047 h 944178"/>
                  <a:gd name="connsiteX27" fmla="*/ 174264 w 680906"/>
                  <a:gd name="connsiteY27" fmla="*/ 29238 h 944178"/>
                  <a:gd name="connsiteX28" fmla="*/ 158330 w 680906"/>
                  <a:gd name="connsiteY28" fmla="*/ 12007 h 944178"/>
                  <a:gd name="connsiteX29" fmla="*/ 138031 w 680906"/>
                  <a:gd name="connsiteY29" fmla="*/ 25698 h 944178"/>
                  <a:gd name="connsiteX30" fmla="*/ 122098 w 680906"/>
                  <a:gd name="connsiteY30" fmla="*/ 37500 h 944178"/>
                  <a:gd name="connsiteX31" fmla="*/ 110296 w 680906"/>
                  <a:gd name="connsiteY31" fmla="*/ 23218 h 944178"/>
                  <a:gd name="connsiteX32" fmla="*/ 94716 w 680906"/>
                  <a:gd name="connsiteY32" fmla="*/ 5515 h 944178"/>
                  <a:gd name="connsiteX33" fmla="*/ 74062 w 680906"/>
                  <a:gd name="connsiteY33" fmla="*/ 19797 h 944178"/>
                  <a:gd name="connsiteX34" fmla="*/ 58011 w 680906"/>
                  <a:gd name="connsiteY34" fmla="*/ 31599 h 944178"/>
                  <a:gd name="connsiteX35" fmla="*/ 46209 w 680906"/>
                  <a:gd name="connsiteY35" fmla="*/ 16964 h 944178"/>
                  <a:gd name="connsiteX36" fmla="*/ 32165 w 680906"/>
                  <a:gd name="connsiteY36" fmla="*/ -1448 h 94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80906" h="944178">
                    <a:moveTo>
                      <a:pt x="32165" y="-1448"/>
                    </a:moveTo>
                    <a:cubicBezTo>
                      <a:pt x="-23895" y="312609"/>
                      <a:pt x="-8788" y="635282"/>
                      <a:pt x="76187" y="942730"/>
                    </a:cubicBezTo>
                    <a:lnTo>
                      <a:pt x="679871" y="731234"/>
                    </a:lnTo>
                    <a:cubicBezTo>
                      <a:pt x="635022" y="633394"/>
                      <a:pt x="600443" y="531187"/>
                      <a:pt x="576720" y="426265"/>
                    </a:cubicBezTo>
                    <a:cubicBezTo>
                      <a:pt x="548985" y="303403"/>
                      <a:pt x="536120" y="177711"/>
                      <a:pt x="538363" y="51780"/>
                    </a:cubicBezTo>
                    <a:cubicBezTo>
                      <a:pt x="531635" y="52606"/>
                      <a:pt x="525734" y="56620"/>
                      <a:pt x="522430" y="62521"/>
                    </a:cubicBezTo>
                    <a:cubicBezTo>
                      <a:pt x="518416" y="67595"/>
                      <a:pt x="514995" y="72080"/>
                      <a:pt x="508267" y="71491"/>
                    </a:cubicBezTo>
                    <a:cubicBezTo>
                      <a:pt x="501540" y="70900"/>
                      <a:pt x="498235" y="65824"/>
                      <a:pt x="494576" y="59688"/>
                    </a:cubicBezTo>
                    <a:cubicBezTo>
                      <a:pt x="490918" y="53551"/>
                      <a:pt x="486078" y="45997"/>
                      <a:pt x="476872" y="45054"/>
                    </a:cubicBezTo>
                    <a:cubicBezTo>
                      <a:pt x="468848" y="45054"/>
                      <a:pt x="461648" y="49655"/>
                      <a:pt x="458225" y="56856"/>
                    </a:cubicBezTo>
                    <a:cubicBezTo>
                      <a:pt x="454095" y="62166"/>
                      <a:pt x="450553" y="66888"/>
                      <a:pt x="443827" y="66179"/>
                    </a:cubicBezTo>
                    <a:cubicBezTo>
                      <a:pt x="437099" y="65471"/>
                      <a:pt x="433913" y="60278"/>
                      <a:pt x="430372" y="54376"/>
                    </a:cubicBezTo>
                    <a:cubicBezTo>
                      <a:pt x="426831" y="48475"/>
                      <a:pt x="422346" y="40096"/>
                      <a:pt x="413023" y="39153"/>
                    </a:cubicBezTo>
                    <a:cubicBezTo>
                      <a:pt x="403699" y="38207"/>
                      <a:pt x="398623" y="44936"/>
                      <a:pt x="394022" y="50955"/>
                    </a:cubicBezTo>
                    <a:cubicBezTo>
                      <a:pt x="389419" y="56973"/>
                      <a:pt x="386114" y="61458"/>
                      <a:pt x="379387" y="60868"/>
                    </a:cubicBezTo>
                    <a:cubicBezTo>
                      <a:pt x="372659" y="60278"/>
                      <a:pt x="369590" y="54613"/>
                      <a:pt x="366167" y="48239"/>
                    </a:cubicBezTo>
                    <a:cubicBezTo>
                      <a:pt x="362746" y="41867"/>
                      <a:pt x="358497" y="33604"/>
                      <a:pt x="349173" y="32543"/>
                    </a:cubicBezTo>
                    <a:cubicBezTo>
                      <a:pt x="339849" y="31481"/>
                      <a:pt x="334656" y="38562"/>
                      <a:pt x="329935" y="44345"/>
                    </a:cubicBezTo>
                    <a:cubicBezTo>
                      <a:pt x="325214" y="50128"/>
                      <a:pt x="321674" y="55203"/>
                      <a:pt x="314946" y="54613"/>
                    </a:cubicBezTo>
                    <a:cubicBezTo>
                      <a:pt x="308219" y="54022"/>
                      <a:pt x="305269" y="48239"/>
                      <a:pt x="302082" y="41631"/>
                    </a:cubicBezTo>
                    <a:cubicBezTo>
                      <a:pt x="298895" y="35021"/>
                      <a:pt x="294647" y="26405"/>
                      <a:pt x="285440" y="25462"/>
                    </a:cubicBezTo>
                    <a:cubicBezTo>
                      <a:pt x="276234" y="24516"/>
                      <a:pt x="270570" y="31717"/>
                      <a:pt x="265732" y="38089"/>
                    </a:cubicBezTo>
                    <a:cubicBezTo>
                      <a:pt x="260892" y="44463"/>
                      <a:pt x="257233" y="49892"/>
                      <a:pt x="250506" y="48830"/>
                    </a:cubicBezTo>
                    <a:cubicBezTo>
                      <a:pt x="243778" y="47768"/>
                      <a:pt x="241064" y="42220"/>
                      <a:pt x="237877" y="35375"/>
                    </a:cubicBezTo>
                    <a:cubicBezTo>
                      <a:pt x="234692" y="28530"/>
                      <a:pt x="230914" y="19679"/>
                      <a:pt x="221590" y="18733"/>
                    </a:cubicBezTo>
                    <a:cubicBezTo>
                      <a:pt x="212267" y="17790"/>
                      <a:pt x="206602" y="25225"/>
                      <a:pt x="201645" y="31952"/>
                    </a:cubicBezTo>
                    <a:cubicBezTo>
                      <a:pt x="196687" y="38680"/>
                      <a:pt x="192793" y="43754"/>
                      <a:pt x="186067" y="43047"/>
                    </a:cubicBezTo>
                    <a:cubicBezTo>
                      <a:pt x="179339" y="42338"/>
                      <a:pt x="176624" y="36319"/>
                      <a:pt x="174264" y="29238"/>
                    </a:cubicBezTo>
                    <a:cubicBezTo>
                      <a:pt x="171903" y="22157"/>
                      <a:pt x="167654" y="12951"/>
                      <a:pt x="158330" y="12007"/>
                    </a:cubicBezTo>
                    <a:cubicBezTo>
                      <a:pt x="149007" y="11063"/>
                      <a:pt x="143224" y="18852"/>
                      <a:pt x="138031" y="25698"/>
                    </a:cubicBezTo>
                    <a:cubicBezTo>
                      <a:pt x="132838" y="32543"/>
                      <a:pt x="128943" y="37500"/>
                      <a:pt x="122098" y="37500"/>
                    </a:cubicBezTo>
                    <a:cubicBezTo>
                      <a:pt x="115253" y="37500"/>
                      <a:pt x="112892" y="30536"/>
                      <a:pt x="110296" y="23218"/>
                    </a:cubicBezTo>
                    <a:cubicBezTo>
                      <a:pt x="107700" y="15901"/>
                      <a:pt x="104040" y="6460"/>
                      <a:pt x="94716" y="5515"/>
                    </a:cubicBezTo>
                    <a:cubicBezTo>
                      <a:pt x="85393" y="4571"/>
                      <a:pt x="79374" y="12598"/>
                      <a:pt x="74062" y="19797"/>
                    </a:cubicBezTo>
                    <a:cubicBezTo>
                      <a:pt x="68752" y="26996"/>
                      <a:pt x="64739" y="32306"/>
                      <a:pt x="58011" y="31599"/>
                    </a:cubicBezTo>
                    <a:cubicBezTo>
                      <a:pt x="51285" y="30890"/>
                      <a:pt x="48807" y="24516"/>
                      <a:pt x="46209" y="16964"/>
                    </a:cubicBezTo>
                    <a:cubicBezTo>
                      <a:pt x="43613" y="9411"/>
                      <a:pt x="39837" y="677"/>
                      <a:pt x="32165" y="-14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438E397-0467-6EFD-9FB7-A21B539E6050}"/>
                  </a:ext>
                </a:extLst>
              </p:cNvPr>
              <p:cNvSpPr/>
              <p:nvPr/>
            </p:nvSpPr>
            <p:spPr>
              <a:xfrm>
                <a:off x="1245218" y="2169899"/>
                <a:ext cx="376638" cy="67744"/>
              </a:xfrm>
              <a:custGeom>
                <a:avLst/>
                <a:gdLst>
                  <a:gd name="connsiteX0" fmla="*/ -1004 w 376638"/>
                  <a:gd name="connsiteY0" fmla="*/ 66297 h 67744"/>
                  <a:gd name="connsiteX1" fmla="*/ 375604 w 376638"/>
                  <a:gd name="connsiteY1" fmla="*/ 40451 h 67744"/>
                  <a:gd name="connsiteX2" fmla="*/ 371710 w 376638"/>
                  <a:gd name="connsiteY2" fmla="*/ -1448 h 67744"/>
                  <a:gd name="connsiteX3" fmla="*/ -533 w 376638"/>
                  <a:gd name="connsiteY3" fmla="*/ 14603 h 67744"/>
                  <a:gd name="connsiteX4" fmla="*/ -1004 w 376638"/>
                  <a:gd name="connsiteY4" fmla="*/ 66297 h 67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638" h="67744">
                    <a:moveTo>
                      <a:pt x="-1004" y="66297"/>
                    </a:moveTo>
                    <a:lnTo>
                      <a:pt x="375604" y="40451"/>
                    </a:lnTo>
                    <a:cubicBezTo>
                      <a:pt x="374070" y="26523"/>
                      <a:pt x="372772" y="12598"/>
                      <a:pt x="371710" y="-1448"/>
                    </a:cubicBezTo>
                    <a:lnTo>
                      <a:pt x="-533" y="14603"/>
                    </a:lnTo>
                    <a:cubicBezTo>
                      <a:pt x="-887" y="31835"/>
                      <a:pt x="-1122" y="49066"/>
                      <a:pt x="-1004" y="66297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4366DB9B-C4B0-04BE-C461-2BF628EDBE67}"/>
                  </a:ext>
                </a:extLst>
              </p:cNvPr>
              <p:cNvSpPr/>
              <p:nvPr/>
            </p:nvSpPr>
            <p:spPr>
              <a:xfrm>
                <a:off x="1245720" y="2246850"/>
                <a:ext cx="385815" cy="85566"/>
              </a:xfrm>
              <a:custGeom>
                <a:avLst/>
                <a:gdLst>
                  <a:gd name="connsiteX0" fmla="*/ 736 w 385815"/>
                  <a:gd name="connsiteY0" fmla="*/ 84118 h 85566"/>
                  <a:gd name="connsiteX1" fmla="*/ 384781 w 385815"/>
                  <a:gd name="connsiteY1" fmla="*/ 40214 h 85566"/>
                  <a:gd name="connsiteX2" fmla="*/ 379116 w 385815"/>
                  <a:gd name="connsiteY2" fmla="*/ -1448 h 85566"/>
                  <a:gd name="connsiteX3" fmla="*/ -1035 w 385815"/>
                  <a:gd name="connsiteY3" fmla="*/ 32424 h 85566"/>
                  <a:gd name="connsiteX4" fmla="*/ 736 w 385815"/>
                  <a:gd name="connsiteY4" fmla="*/ 84118 h 8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815" h="85566">
                    <a:moveTo>
                      <a:pt x="736" y="84118"/>
                    </a:moveTo>
                    <a:lnTo>
                      <a:pt x="384781" y="40214"/>
                    </a:lnTo>
                    <a:cubicBezTo>
                      <a:pt x="382774" y="26405"/>
                      <a:pt x="380767" y="12479"/>
                      <a:pt x="379116" y="-1448"/>
                    </a:cubicBezTo>
                    <a:lnTo>
                      <a:pt x="-1035" y="32424"/>
                    </a:lnTo>
                    <a:cubicBezTo>
                      <a:pt x="-680" y="49655"/>
                      <a:pt x="-90" y="66888"/>
                      <a:pt x="736" y="8411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A12D10C-1647-DA5B-38BE-8C27E712BC6C}"/>
                  </a:ext>
                </a:extLst>
              </p:cNvPr>
              <p:cNvSpPr/>
              <p:nvPr/>
            </p:nvSpPr>
            <p:spPr>
              <a:xfrm>
                <a:off x="1249969" y="2323328"/>
                <a:ext cx="394903" cy="103860"/>
              </a:xfrm>
              <a:custGeom>
                <a:avLst/>
                <a:gdLst>
                  <a:gd name="connsiteX0" fmla="*/ 3214 w 394903"/>
                  <a:gd name="connsiteY0" fmla="*/ 102412 h 103860"/>
                  <a:gd name="connsiteX1" fmla="*/ 393869 w 394903"/>
                  <a:gd name="connsiteY1" fmla="*/ 39860 h 103860"/>
                  <a:gd name="connsiteX2" fmla="*/ 386197 w 394903"/>
                  <a:gd name="connsiteY2" fmla="*/ -1448 h 103860"/>
                  <a:gd name="connsiteX3" fmla="*/ -1035 w 394903"/>
                  <a:gd name="connsiteY3" fmla="*/ 50837 h 103860"/>
                  <a:gd name="connsiteX4" fmla="*/ 3214 w 394903"/>
                  <a:gd name="connsiteY4" fmla="*/ 102412 h 10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903" h="103860">
                    <a:moveTo>
                      <a:pt x="3214" y="102412"/>
                    </a:moveTo>
                    <a:lnTo>
                      <a:pt x="393869" y="39860"/>
                    </a:lnTo>
                    <a:cubicBezTo>
                      <a:pt x="391154" y="26170"/>
                      <a:pt x="388557" y="12361"/>
                      <a:pt x="386197" y="-1448"/>
                    </a:cubicBezTo>
                    <a:lnTo>
                      <a:pt x="-1035" y="50837"/>
                    </a:lnTo>
                    <a:cubicBezTo>
                      <a:pt x="146" y="67949"/>
                      <a:pt x="1563" y="85182"/>
                      <a:pt x="3214" y="102412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E8DF2ED-E5BA-0FCF-E8A3-3043E23F3FED}"/>
                  </a:ext>
                </a:extLst>
              </p:cNvPr>
              <p:cNvSpPr/>
              <p:nvPr/>
            </p:nvSpPr>
            <p:spPr>
              <a:xfrm>
                <a:off x="1258702" y="2399099"/>
                <a:ext cx="402928" cy="122507"/>
              </a:xfrm>
              <a:custGeom>
                <a:avLst/>
                <a:gdLst>
                  <a:gd name="connsiteX0" fmla="*/ 5457 w 402928"/>
                  <a:gd name="connsiteY0" fmla="*/ 121059 h 122507"/>
                  <a:gd name="connsiteX1" fmla="*/ 401893 w 402928"/>
                  <a:gd name="connsiteY1" fmla="*/ 39506 h 122507"/>
                  <a:gd name="connsiteX2" fmla="*/ 392334 w 402928"/>
                  <a:gd name="connsiteY2" fmla="*/ -1448 h 122507"/>
                  <a:gd name="connsiteX3" fmla="*/ -1035 w 402928"/>
                  <a:gd name="connsiteY3" fmla="*/ 69366 h 122507"/>
                  <a:gd name="connsiteX4" fmla="*/ 5457 w 402928"/>
                  <a:gd name="connsiteY4" fmla="*/ 121059 h 12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928" h="122507">
                    <a:moveTo>
                      <a:pt x="5457" y="121059"/>
                    </a:moveTo>
                    <a:lnTo>
                      <a:pt x="401893" y="39506"/>
                    </a:lnTo>
                    <a:cubicBezTo>
                      <a:pt x="398472" y="25933"/>
                      <a:pt x="395285" y="12243"/>
                      <a:pt x="392334" y="-1448"/>
                    </a:cubicBezTo>
                    <a:lnTo>
                      <a:pt x="-1035" y="69366"/>
                    </a:lnTo>
                    <a:cubicBezTo>
                      <a:pt x="1090" y="86833"/>
                      <a:pt x="3097" y="103945"/>
                      <a:pt x="5457" y="121059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590F5991-3DE5-70EB-27C0-CFA29F599010}"/>
                  </a:ext>
                </a:extLst>
              </p:cNvPr>
              <p:cNvSpPr/>
              <p:nvPr/>
            </p:nvSpPr>
            <p:spPr>
              <a:xfrm>
                <a:off x="1638026" y="2166831"/>
                <a:ext cx="55235" cy="43669"/>
              </a:xfrm>
              <a:custGeom>
                <a:avLst/>
                <a:gdLst>
                  <a:gd name="connsiteX0" fmla="*/ 3097 w 55235"/>
                  <a:gd name="connsiteY0" fmla="*/ 42221 h 43669"/>
                  <a:gd name="connsiteX1" fmla="*/ 54200 w 55235"/>
                  <a:gd name="connsiteY1" fmla="*/ 38680 h 43669"/>
                  <a:gd name="connsiteX2" fmla="*/ 49479 w 55235"/>
                  <a:gd name="connsiteY2" fmla="*/ -1448 h 43669"/>
                  <a:gd name="connsiteX3" fmla="*/ -1035 w 55235"/>
                  <a:gd name="connsiteY3" fmla="*/ 677 h 43669"/>
                  <a:gd name="connsiteX4" fmla="*/ 3097 w 55235"/>
                  <a:gd name="connsiteY4" fmla="*/ 42221 h 4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35" h="43669">
                    <a:moveTo>
                      <a:pt x="3097" y="42221"/>
                    </a:moveTo>
                    <a:lnTo>
                      <a:pt x="54200" y="38680"/>
                    </a:lnTo>
                    <a:cubicBezTo>
                      <a:pt x="52430" y="25343"/>
                      <a:pt x="50895" y="12007"/>
                      <a:pt x="49479" y="-1448"/>
                    </a:cubicBezTo>
                    <a:lnTo>
                      <a:pt x="-1035" y="677"/>
                    </a:lnTo>
                    <a:cubicBezTo>
                      <a:pt x="146" y="14603"/>
                      <a:pt x="1563" y="28412"/>
                      <a:pt x="3097" y="42221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94C281A-81FF-1EC4-A98B-480BA28D48B5}"/>
                  </a:ext>
                </a:extLst>
              </p:cNvPr>
              <p:cNvSpPr/>
              <p:nvPr/>
            </p:nvSpPr>
            <p:spPr>
              <a:xfrm>
                <a:off x="1646407" y="2240360"/>
                <a:ext cx="57947" cy="45791"/>
              </a:xfrm>
              <a:custGeom>
                <a:avLst/>
                <a:gdLst>
                  <a:gd name="connsiteX0" fmla="*/ 4866 w 57947"/>
                  <a:gd name="connsiteY0" fmla="*/ 44343 h 45791"/>
                  <a:gd name="connsiteX1" fmla="*/ 56913 w 57947"/>
                  <a:gd name="connsiteY1" fmla="*/ 38442 h 45791"/>
                  <a:gd name="connsiteX2" fmla="*/ 50423 w 57947"/>
                  <a:gd name="connsiteY2" fmla="*/ -1448 h 45791"/>
                  <a:gd name="connsiteX3" fmla="*/ -1035 w 57947"/>
                  <a:gd name="connsiteY3" fmla="*/ 3154 h 45791"/>
                  <a:gd name="connsiteX4" fmla="*/ 4866 w 57947"/>
                  <a:gd name="connsiteY4" fmla="*/ 44343 h 4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47" h="45791">
                    <a:moveTo>
                      <a:pt x="4866" y="44343"/>
                    </a:moveTo>
                    <a:lnTo>
                      <a:pt x="56913" y="38442"/>
                    </a:lnTo>
                    <a:cubicBezTo>
                      <a:pt x="54671" y="25224"/>
                      <a:pt x="52428" y="11887"/>
                      <a:pt x="50423" y="-1448"/>
                    </a:cubicBezTo>
                    <a:lnTo>
                      <a:pt x="-1035" y="3154"/>
                    </a:lnTo>
                    <a:cubicBezTo>
                      <a:pt x="734" y="16963"/>
                      <a:pt x="2859" y="30299"/>
                      <a:pt x="4866" y="44343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90B288B-0960-78EC-82CD-D4EDCC27A2A1}"/>
                  </a:ext>
                </a:extLst>
              </p:cNvPr>
              <p:cNvSpPr/>
              <p:nvPr/>
            </p:nvSpPr>
            <p:spPr>
              <a:xfrm>
                <a:off x="1658091" y="2313415"/>
                <a:ext cx="60781" cy="47917"/>
              </a:xfrm>
              <a:custGeom>
                <a:avLst/>
                <a:gdLst>
                  <a:gd name="connsiteX0" fmla="*/ 6872 w 60781"/>
                  <a:gd name="connsiteY0" fmla="*/ 46470 h 47917"/>
                  <a:gd name="connsiteX1" fmla="*/ 59747 w 60781"/>
                  <a:gd name="connsiteY1" fmla="*/ 37971 h 47917"/>
                  <a:gd name="connsiteX2" fmla="*/ 51484 w 60781"/>
                  <a:gd name="connsiteY2" fmla="*/ -1448 h 47917"/>
                  <a:gd name="connsiteX3" fmla="*/ -1035 w 60781"/>
                  <a:gd name="connsiteY3" fmla="*/ 5633 h 47917"/>
                  <a:gd name="connsiteX4" fmla="*/ 6872 w 60781"/>
                  <a:gd name="connsiteY4" fmla="*/ 46470 h 4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81" h="47917">
                    <a:moveTo>
                      <a:pt x="6872" y="46470"/>
                    </a:moveTo>
                    <a:lnTo>
                      <a:pt x="59747" y="37971"/>
                    </a:lnTo>
                    <a:cubicBezTo>
                      <a:pt x="56913" y="24871"/>
                      <a:pt x="54081" y="11652"/>
                      <a:pt x="51484" y="-1448"/>
                    </a:cubicBezTo>
                    <a:lnTo>
                      <a:pt x="-1035" y="5633"/>
                    </a:lnTo>
                    <a:cubicBezTo>
                      <a:pt x="1443" y="19206"/>
                      <a:pt x="4039" y="32897"/>
                      <a:pt x="6872" y="46470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568F4433-CBF7-20E3-5907-1DDDE7C19641}"/>
                  </a:ext>
                </a:extLst>
              </p:cNvPr>
              <p:cNvSpPr/>
              <p:nvPr/>
            </p:nvSpPr>
            <p:spPr>
              <a:xfrm>
                <a:off x="1673315" y="2385644"/>
                <a:ext cx="63377" cy="50041"/>
              </a:xfrm>
              <a:custGeom>
                <a:avLst/>
                <a:gdLst>
                  <a:gd name="connsiteX0" fmla="*/ 8644 w 63377"/>
                  <a:gd name="connsiteY0" fmla="*/ 48593 h 50041"/>
                  <a:gd name="connsiteX1" fmla="*/ 62343 w 63377"/>
                  <a:gd name="connsiteY1" fmla="*/ 37500 h 50041"/>
                  <a:gd name="connsiteX2" fmla="*/ 52311 w 63377"/>
                  <a:gd name="connsiteY2" fmla="*/ -1448 h 50041"/>
                  <a:gd name="connsiteX3" fmla="*/ -1035 w 63377"/>
                  <a:gd name="connsiteY3" fmla="*/ 8113 h 50041"/>
                  <a:gd name="connsiteX4" fmla="*/ 8644 w 63377"/>
                  <a:gd name="connsiteY4" fmla="*/ 48593 h 5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77" h="50041">
                    <a:moveTo>
                      <a:pt x="8644" y="48593"/>
                    </a:moveTo>
                    <a:lnTo>
                      <a:pt x="62343" y="37500"/>
                    </a:lnTo>
                    <a:cubicBezTo>
                      <a:pt x="58803" y="24635"/>
                      <a:pt x="55498" y="11534"/>
                      <a:pt x="52311" y="-1448"/>
                    </a:cubicBezTo>
                    <a:lnTo>
                      <a:pt x="-1035" y="8113"/>
                    </a:lnTo>
                    <a:cubicBezTo>
                      <a:pt x="2034" y="21684"/>
                      <a:pt x="5221" y="35139"/>
                      <a:pt x="8644" y="48593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3F65D83-00BA-5DFB-8058-E74E79221836}"/>
                  </a:ext>
                </a:extLst>
              </p:cNvPr>
              <p:cNvSpPr/>
              <p:nvPr/>
            </p:nvSpPr>
            <p:spPr>
              <a:xfrm>
                <a:off x="1271332" y="2474161"/>
                <a:ext cx="410481" cy="141508"/>
              </a:xfrm>
              <a:custGeom>
                <a:avLst/>
                <a:gdLst>
                  <a:gd name="connsiteX0" fmla="*/ 8171 w 410481"/>
                  <a:gd name="connsiteY0" fmla="*/ 140061 h 141508"/>
                  <a:gd name="connsiteX1" fmla="*/ 409447 w 410481"/>
                  <a:gd name="connsiteY1" fmla="*/ 39153 h 141508"/>
                  <a:gd name="connsiteX2" fmla="*/ 397645 w 410481"/>
                  <a:gd name="connsiteY2" fmla="*/ -1448 h 141508"/>
                  <a:gd name="connsiteX3" fmla="*/ -1035 w 410481"/>
                  <a:gd name="connsiteY3" fmla="*/ 88839 h 141508"/>
                  <a:gd name="connsiteX4" fmla="*/ 8171 w 410481"/>
                  <a:gd name="connsiteY4" fmla="*/ 140061 h 141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481" h="141508">
                    <a:moveTo>
                      <a:pt x="8171" y="140061"/>
                    </a:moveTo>
                    <a:lnTo>
                      <a:pt x="409447" y="39153"/>
                    </a:lnTo>
                    <a:cubicBezTo>
                      <a:pt x="405433" y="25698"/>
                      <a:pt x="401657" y="12125"/>
                      <a:pt x="397645" y="-1448"/>
                    </a:cubicBezTo>
                    <a:lnTo>
                      <a:pt x="-1035" y="88839"/>
                    </a:lnTo>
                    <a:cubicBezTo>
                      <a:pt x="2034" y="105952"/>
                      <a:pt x="4984" y="123066"/>
                      <a:pt x="8171" y="140061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3876BBA-BFA3-5181-5D01-AA26C2B3AFD6}"/>
                  </a:ext>
                </a:extLst>
              </p:cNvPr>
              <p:cNvSpPr/>
              <p:nvPr/>
            </p:nvSpPr>
            <p:spPr>
              <a:xfrm>
                <a:off x="1288917" y="2548043"/>
                <a:ext cx="416501" cy="160746"/>
              </a:xfrm>
              <a:custGeom>
                <a:avLst/>
                <a:gdLst>
                  <a:gd name="connsiteX0" fmla="*/ 10177 w 416501"/>
                  <a:gd name="connsiteY0" fmla="*/ 159298 h 160746"/>
                  <a:gd name="connsiteX1" fmla="*/ 415466 w 416501"/>
                  <a:gd name="connsiteY1" fmla="*/ 38562 h 160746"/>
                  <a:gd name="connsiteX2" fmla="*/ 402130 w 416501"/>
                  <a:gd name="connsiteY2" fmla="*/ -1448 h 160746"/>
                  <a:gd name="connsiteX3" fmla="*/ -1035 w 416501"/>
                  <a:gd name="connsiteY3" fmla="*/ 108430 h 160746"/>
                  <a:gd name="connsiteX4" fmla="*/ 10177 w 416501"/>
                  <a:gd name="connsiteY4" fmla="*/ 159298 h 16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501" h="160746">
                    <a:moveTo>
                      <a:pt x="10177" y="159298"/>
                    </a:moveTo>
                    <a:lnTo>
                      <a:pt x="415466" y="38562"/>
                    </a:lnTo>
                    <a:cubicBezTo>
                      <a:pt x="410863" y="25225"/>
                      <a:pt x="406378" y="11889"/>
                      <a:pt x="402130" y="-1448"/>
                    </a:cubicBezTo>
                    <a:lnTo>
                      <a:pt x="-1035" y="108430"/>
                    </a:lnTo>
                    <a:cubicBezTo>
                      <a:pt x="2506" y="125781"/>
                      <a:pt x="6282" y="142775"/>
                      <a:pt x="10177" y="159298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9B2CA2A6-2CE3-07D7-1ACC-69004848C01E}"/>
                  </a:ext>
                </a:extLst>
              </p:cNvPr>
              <p:cNvSpPr/>
              <p:nvPr/>
            </p:nvSpPr>
            <p:spPr>
              <a:xfrm>
                <a:off x="1691963" y="2457048"/>
                <a:ext cx="65855" cy="52164"/>
              </a:xfrm>
              <a:custGeom>
                <a:avLst/>
                <a:gdLst>
                  <a:gd name="connsiteX0" fmla="*/ 10413 w 65855"/>
                  <a:gd name="connsiteY0" fmla="*/ 50717 h 52164"/>
                  <a:gd name="connsiteX1" fmla="*/ 64821 w 65855"/>
                  <a:gd name="connsiteY1" fmla="*/ 37028 h 52164"/>
                  <a:gd name="connsiteX2" fmla="*/ 53019 w 65855"/>
                  <a:gd name="connsiteY2" fmla="*/ -1448 h 52164"/>
                  <a:gd name="connsiteX3" fmla="*/ -1035 w 65855"/>
                  <a:gd name="connsiteY3" fmla="*/ 10354 h 52164"/>
                  <a:gd name="connsiteX4" fmla="*/ 10413 w 65855"/>
                  <a:gd name="connsiteY4" fmla="*/ 50717 h 5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55" h="52164">
                    <a:moveTo>
                      <a:pt x="10413" y="50717"/>
                    </a:moveTo>
                    <a:lnTo>
                      <a:pt x="64821" y="37028"/>
                    </a:lnTo>
                    <a:cubicBezTo>
                      <a:pt x="60691" y="24280"/>
                      <a:pt x="56796" y="11416"/>
                      <a:pt x="53019" y="-1448"/>
                    </a:cubicBezTo>
                    <a:lnTo>
                      <a:pt x="-1035" y="10354"/>
                    </a:lnTo>
                    <a:cubicBezTo>
                      <a:pt x="2623" y="24162"/>
                      <a:pt x="6401" y="37853"/>
                      <a:pt x="10413" y="50717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8D00782B-C10C-D030-5A61-1E5D3758C3E3}"/>
                  </a:ext>
                </a:extLst>
              </p:cNvPr>
              <p:cNvSpPr/>
              <p:nvPr/>
            </p:nvSpPr>
            <p:spPr>
              <a:xfrm>
                <a:off x="1713915" y="2527507"/>
                <a:ext cx="68335" cy="54408"/>
              </a:xfrm>
              <a:custGeom>
                <a:avLst/>
                <a:gdLst>
                  <a:gd name="connsiteX0" fmla="*/ 12302 w 68335"/>
                  <a:gd name="connsiteY0" fmla="*/ 52960 h 54408"/>
                  <a:gd name="connsiteX1" fmla="*/ 67300 w 68335"/>
                  <a:gd name="connsiteY1" fmla="*/ 36555 h 54408"/>
                  <a:gd name="connsiteX2" fmla="*/ 53609 w 68335"/>
                  <a:gd name="connsiteY2" fmla="*/ -1448 h 54408"/>
                  <a:gd name="connsiteX3" fmla="*/ -1035 w 68335"/>
                  <a:gd name="connsiteY3" fmla="*/ 13541 h 54408"/>
                  <a:gd name="connsiteX4" fmla="*/ 12302 w 68335"/>
                  <a:gd name="connsiteY4" fmla="*/ 52960 h 54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335" h="54408">
                    <a:moveTo>
                      <a:pt x="12302" y="52960"/>
                    </a:moveTo>
                    <a:lnTo>
                      <a:pt x="67300" y="36555"/>
                    </a:lnTo>
                    <a:cubicBezTo>
                      <a:pt x="62579" y="23927"/>
                      <a:pt x="57976" y="11298"/>
                      <a:pt x="53609" y="-1448"/>
                    </a:cubicBezTo>
                    <a:lnTo>
                      <a:pt x="-1035" y="13541"/>
                    </a:lnTo>
                    <a:cubicBezTo>
                      <a:pt x="3214" y="26405"/>
                      <a:pt x="7699" y="39860"/>
                      <a:pt x="12302" y="52960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8789AB66-BD28-3E49-3BBE-5534D6C286D5}"/>
                  </a:ext>
                </a:extLst>
              </p:cNvPr>
              <p:cNvSpPr/>
              <p:nvPr/>
            </p:nvSpPr>
            <p:spPr>
              <a:xfrm>
                <a:off x="1224123" y="1774026"/>
                <a:ext cx="508330" cy="187282"/>
              </a:xfrm>
              <a:custGeom>
                <a:avLst/>
                <a:gdLst>
                  <a:gd name="connsiteX0" fmla="*/ 493597 w 508330"/>
                  <a:gd name="connsiteY0" fmla="*/ 74703 h 187282"/>
                  <a:gd name="connsiteX1" fmla="*/ 38975 w 508330"/>
                  <a:gd name="connsiteY1" fmla="*/ -1302 h 187282"/>
                  <a:gd name="connsiteX2" fmla="*/ 18085 w 508330"/>
                  <a:gd name="connsiteY2" fmla="*/ 19115 h 187282"/>
                  <a:gd name="connsiteX3" fmla="*/ -1035 w 508330"/>
                  <a:gd name="connsiteY3" fmla="*/ 113533 h 187282"/>
                  <a:gd name="connsiteX4" fmla="*/ 12065 w 508330"/>
                  <a:gd name="connsiteY4" fmla="*/ 131355 h 187282"/>
                  <a:gd name="connsiteX5" fmla="*/ 23868 w 508330"/>
                  <a:gd name="connsiteY5" fmla="*/ 145989 h 187282"/>
                  <a:gd name="connsiteX6" fmla="*/ 40037 w 508330"/>
                  <a:gd name="connsiteY6" fmla="*/ 134187 h 187282"/>
                  <a:gd name="connsiteX7" fmla="*/ 60691 w 508330"/>
                  <a:gd name="connsiteY7" fmla="*/ 119905 h 187282"/>
                  <a:gd name="connsiteX8" fmla="*/ 76269 w 508330"/>
                  <a:gd name="connsiteY8" fmla="*/ 137609 h 187282"/>
                  <a:gd name="connsiteX9" fmla="*/ 88071 w 508330"/>
                  <a:gd name="connsiteY9" fmla="*/ 151890 h 187282"/>
                  <a:gd name="connsiteX10" fmla="*/ 104005 w 508330"/>
                  <a:gd name="connsiteY10" fmla="*/ 140088 h 187282"/>
                  <a:gd name="connsiteX11" fmla="*/ 124305 w 508330"/>
                  <a:gd name="connsiteY11" fmla="*/ 126397 h 187282"/>
                  <a:gd name="connsiteX12" fmla="*/ 140237 w 508330"/>
                  <a:gd name="connsiteY12" fmla="*/ 143628 h 187282"/>
                  <a:gd name="connsiteX13" fmla="*/ 152040 w 508330"/>
                  <a:gd name="connsiteY13" fmla="*/ 157437 h 187282"/>
                  <a:gd name="connsiteX14" fmla="*/ 167619 w 508330"/>
                  <a:gd name="connsiteY14" fmla="*/ 146342 h 187282"/>
                  <a:gd name="connsiteX15" fmla="*/ 187564 w 508330"/>
                  <a:gd name="connsiteY15" fmla="*/ 133124 h 187282"/>
                  <a:gd name="connsiteX16" fmla="*/ 203852 w 508330"/>
                  <a:gd name="connsiteY16" fmla="*/ 149765 h 187282"/>
                  <a:gd name="connsiteX17" fmla="*/ 216479 w 508330"/>
                  <a:gd name="connsiteY17" fmla="*/ 163220 h 187282"/>
                  <a:gd name="connsiteX18" fmla="*/ 231705 w 508330"/>
                  <a:gd name="connsiteY18" fmla="*/ 152480 h 187282"/>
                  <a:gd name="connsiteX19" fmla="*/ 251415 w 508330"/>
                  <a:gd name="connsiteY19" fmla="*/ 139852 h 187282"/>
                  <a:gd name="connsiteX20" fmla="*/ 268055 w 508330"/>
                  <a:gd name="connsiteY20" fmla="*/ 156021 h 187282"/>
                  <a:gd name="connsiteX21" fmla="*/ 280920 w 508330"/>
                  <a:gd name="connsiteY21" fmla="*/ 169003 h 187282"/>
                  <a:gd name="connsiteX22" fmla="*/ 295910 w 508330"/>
                  <a:gd name="connsiteY22" fmla="*/ 158735 h 187282"/>
                  <a:gd name="connsiteX23" fmla="*/ 315147 w 508330"/>
                  <a:gd name="connsiteY23" fmla="*/ 146933 h 187282"/>
                  <a:gd name="connsiteX24" fmla="*/ 332142 w 508330"/>
                  <a:gd name="connsiteY24" fmla="*/ 162629 h 187282"/>
                  <a:gd name="connsiteX25" fmla="*/ 345360 w 508330"/>
                  <a:gd name="connsiteY25" fmla="*/ 175259 h 187282"/>
                  <a:gd name="connsiteX26" fmla="*/ 359995 w 508330"/>
                  <a:gd name="connsiteY26" fmla="*/ 165345 h 187282"/>
                  <a:gd name="connsiteX27" fmla="*/ 378996 w 508330"/>
                  <a:gd name="connsiteY27" fmla="*/ 153543 h 187282"/>
                  <a:gd name="connsiteX28" fmla="*/ 396347 w 508330"/>
                  <a:gd name="connsiteY28" fmla="*/ 168767 h 187282"/>
                  <a:gd name="connsiteX29" fmla="*/ 409800 w 508330"/>
                  <a:gd name="connsiteY29" fmla="*/ 180569 h 187282"/>
                  <a:gd name="connsiteX30" fmla="*/ 424200 w 508330"/>
                  <a:gd name="connsiteY30" fmla="*/ 171128 h 187282"/>
                  <a:gd name="connsiteX31" fmla="*/ 442847 w 508330"/>
                  <a:gd name="connsiteY31" fmla="*/ 159326 h 187282"/>
                  <a:gd name="connsiteX32" fmla="*/ 460550 w 508330"/>
                  <a:gd name="connsiteY32" fmla="*/ 173961 h 187282"/>
                  <a:gd name="connsiteX33" fmla="*/ 474241 w 508330"/>
                  <a:gd name="connsiteY33" fmla="*/ 185763 h 187282"/>
                  <a:gd name="connsiteX34" fmla="*/ 488403 w 508330"/>
                  <a:gd name="connsiteY34" fmla="*/ 176793 h 187282"/>
                  <a:gd name="connsiteX35" fmla="*/ 504336 w 508330"/>
                  <a:gd name="connsiteY35" fmla="*/ 166053 h 187282"/>
                  <a:gd name="connsiteX36" fmla="*/ 507168 w 508330"/>
                  <a:gd name="connsiteY36" fmla="*/ 95239 h 187282"/>
                  <a:gd name="connsiteX37" fmla="*/ 493597 w 508330"/>
                  <a:gd name="connsiteY37" fmla="*/ 74703 h 18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330" h="187282">
                    <a:moveTo>
                      <a:pt x="493597" y="74703"/>
                    </a:moveTo>
                    <a:lnTo>
                      <a:pt x="38975" y="-1302"/>
                    </a:lnTo>
                    <a:cubicBezTo>
                      <a:pt x="30359" y="-2720"/>
                      <a:pt x="20917" y="6368"/>
                      <a:pt x="18085" y="19115"/>
                    </a:cubicBezTo>
                    <a:cubicBezTo>
                      <a:pt x="11004" y="50626"/>
                      <a:pt x="4630" y="82021"/>
                      <a:pt x="-1035" y="113533"/>
                    </a:cubicBezTo>
                    <a:cubicBezTo>
                      <a:pt x="6637" y="115539"/>
                      <a:pt x="9469" y="124037"/>
                      <a:pt x="12065" y="131355"/>
                    </a:cubicBezTo>
                    <a:cubicBezTo>
                      <a:pt x="14662" y="138672"/>
                      <a:pt x="17141" y="145399"/>
                      <a:pt x="23868" y="145989"/>
                    </a:cubicBezTo>
                    <a:cubicBezTo>
                      <a:pt x="30594" y="146579"/>
                      <a:pt x="34961" y="140678"/>
                      <a:pt x="40037" y="134187"/>
                    </a:cubicBezTo>
                    <a:cubicBezTo>
                      <a:pt x="45112" y="127695"/>
                      <a:pt x="51839" y="118962"/>
                      <a:pt x="60691" y="119905"/>
                    </a:cubicBezTo>
                    <a:cubicBezTo>
                      <a:pt x="69542" y="120851"/>
                      <a:pt x="73318" y="129820"/>
                      <a:pt x="76269" y="137609"/>
                    </a:cubicBezTo>
                    <a:cubicBezTo>
                      <a:pt x="79219" y="145399"/>
                      <a:pt x="81581" y="151300"/>
                      <a:pt x="88071" y="151890"/>
                    </a:cubicBezTo>
                    <a:cubicBezTo>
                      <a:pt x="94563" y="152480"/>
                      <a:pt x="99166" y="146815"/>
                      <a:pt x="104005" y="140088"/>
                    </a:cubicBezTo>
                    <a:cubicBezTo>
                      <a:pt x="108843" y="133360"/>
                      <a:pt x="115099" y="125454"/>
                      <a:pt x="124305" y="126397"/>
                    </a:cubicBezTo>
                    <a:cubicBezTo>
                      <a:pt x="133511" y="127341"/>
                      <a:pt x="137051" y="136074"/>
                      <a:pt x="140237" y="143628"/>
                    </a:cubicBezTo>
                    <a:cubicBezTo>
                      <a:pt x="143424" y="151182"/>
                      <a:pt x="145902" y="156847"/>
                      <a:pt x="152040" y="157437"/>
                    </a:cubicBezTo>
                    <a:cubicBezTo>
                      <a:pt x="158177" y="158028"/>
                      <a:pt x="162898" y="152480"/>
                      <a:pt x="167619" y="146342"/>
                    </a:cubicBezTo>
                    <a:cubicBezTo>
                      <a:pt x="172339" y="140206"/>
                      <a:pt x="178358" y="132062"/>
                      <a:pt x="187564" y="133124"/>
                    </a:cubicBezTo>
                    <a:cubicBezTo>
                      <a:pt x="196771" y="134187"/>
                      <a:pt x="200547" y="142448"/>
                      <a:pt x="203852" y="149765"/>
                    </a:cubicBezTo>
                    <a:cubicBezTo>
                      <a:pt x="207157" y="157083"/>
                      <a:pt x="209753" y="162629"/>
                      <a:pt x="216479" y="163220"/>
                    </a:cubicBezTo>
                    <a:cubicBezTo>
                      <a:pt x="223207" y="163811"/>
                      <a:pt x="227102" y="158499"/>
                      <a:pt x="231705" y="152480"/>
                    </a:cubicBezTo>
                    <a:cubicBezTo>
                      <a:pt x="236308" y="146460"/>
                      <a:pt x="242091" y="138790"/>
                      <a:pt x="251415" y="139852"/>
                    </a:cubicBezTo>
                    <a:cubicBezTo>
                      <a:pt x="260738" y="140914"/>
                      <a:pt x="264515" y="148940"/>
                      <a:pt x="268055" y="156021"/>
                    </a:cubicBezTo>
                    <a:cubicBezTo>
                      <a:pt x="271596" y="163102"/>
                      <a:pt x="274192" y="168412"/>
                      <a:pt x="280920" y="169003"/>
                    </a:cubicBezTo>
                    <a:cubicBezTo>
                      <a:pt x="287647" y="169594"/>
                      <a:pt x="291425" y="164518"/>
                      <a:pt x="295910" y="158735"/>
                    </a:cubicBezTo>
                    <a:cubicBezTo>
                      <a:pt x="300394" y="152952"/>
                      <a:pt x="305941" y="145517"/>
                      <a:pt x="315147" y="146933"/>
                    </a:cubicBezTo>
                    <a:cubicBezTo>
                      <a:pt x="324352" y="148349"/>
                      <a:pt x="328484" y="155785"/>
                      <a:pt x="332142" y="162629"/>
                    </a:cubicBezTo>
                    <a:cubicBezTo>
                      <a:pt x="335801" y="169476"/>
                      <a:pt x="338634" y="174432"/>
                      <a:pt x="345360" y="175259"/>
                    </a:cubicBezTo>
                    <a:cubicBezTo>
                      <a:pt x="352088" y="176084"/>
                      <a:pt x="355746" y="170892"/>
                      <a:pt x="359995" y="165345"/>
                    </a:cubicBezTo>
                    <a:cubicBezTo>
                      <a:pt x="364243" y="159797"/>
                      <a:pt x="369792" y="152716"/>
                      <a:pt x="378996" y="153543"/>
                    </a:cubicBezTo>
                    <a:cubicBezTo>
                      <a:pt x="388202" y="154369"/>
                      <a:pt x="392451" y="162158"/>
                      <a:pt x="396347" y="168767"/>
                    </a:cubicBezTo>
                    <a:cubicBezTo>
                      <a:pt x="400241" y="175377"/>
                      <a:pt x="403073" y="180569"/>
                      <a:pt x="409800" y="180569"/>
                    </a:cubicBezTo>
                    <a:cubicBezTo>
                      <a:pt x="416528" y="180569"/>
                      <a:pt x="420068" y="176439"/>
                      <a:pt x="424200" y="171128"/>
                    </a:cubicBezTo>
                    <a:cubicBezTo>
                      <a:pt x="427621" y="163929"/>
                      <a:pt x="434821" y="159326"/>
                      <a:pt x="442847" y="159326"/>
                    </a:cubicBezTo>
                    <a:cubicBezTo>
                      <a:pt x="452053" y="160270"/>
                      <a:pt x="456538" y="167587"/>
                      <a:pt x="460550" y="173961"/>
                    </a:cubicBezTo>
                    <a:cubicBezTo>
                      <a:pt x="464562" y="180333"/>
                      <a:pt x="467513" y="185054"/>
                      <a:pt x="474241" y="185763"/>
                    </a:cubicBezTo>
                    <a:cubicBezTo>
                      <a:pt x="480968" y="186470"/>
                      <a:pt x="484391" y="181867"/>
                      <a:pt x="488403" y="176793"/>
                    </a:cubicBezTo>
                    <a:cubicBezTo>
                      <a:pt x="491708" y="170892"/>
                      <a:pt x="497609" y="166880"/>
                      <a:pt x="504336" y="166053"/>
                    </a:cubicBezTo>
                    <a:cubicBezTo>
                      <a:pt x="504336" y="142448"/>
                      <a:pt x="505634" y="118844"/>
                      <a:pt x="507168" y="95239"/>
                    </a:cubicBezTo>
                    <a:cubicBezTo>
                      <a:pt x="508231" y="86033"/>
                      <a:pt x="502567" y="77300"/>
                      <a:pt x="493597" y="74703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CC25AD56-1D70-6FF9-270A-E2AEB4A3780A}"/>
                  </a:ext>
                </a:extLst>
              </p:cNvPr>
              <p:cNvSpPr/>
              <p:nvPr/>
            </p:nvSpPr>
            <p:spPr>
              <a:xfrm>
                <a:off x="1474447" y="2030516"/>
                <a:ext cx="104921" cy="28442"/>
              </a:xfrm>
              <a:custGeom>
                <a:avLst/>
                <a:gdLst>
                  <a:gd name="connsiteX0" fmla="*/ -1035 w 104921"/>
                  <a:gd name="connsiteY0" fmla="*/ 24516 h 28442"/>
                  <a:gd name="connsiteX1" fmla="*/ 103887 w 104921"/>
                  <a:gd name="connsiteY1" fmla="*/ 26994 h 28442"/>
                  <a:gd name="connsiteX2" fmla="*/ 103887 w 104921"/>
                  <a:gd name="connsiteY2" fmla="*/ 2565 h 28442"/>
                  <a:gd name="connsiteX3" fmla="*/ -90 w 104921"/>
                  <a:gd name="connsiteY3" fmla="*/ -1448 h 28442"/>
                  <a:gd name="connsiteX4" fmla="*/ -1035 w 104921"/>
                  <a:gd name="connsiteY4" fmla="*/ 24516 h 2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921" h="28442">
                    <a:moveTo>
                      <a:pt x="-1035" y="24516"/>
                    </a:moveTo>
                    <a:lnTo>
                      <a:pt x="103887" y="26994"/>
                    </a:lnTo>
                    <a:cubicBezTo>
                      <a:pt x="103887" y="18852"/>
                      <a:pt x="103887" y="10709"/>
                      <a:pt x="103887" y="2565"/>
                    </a:cubicBezTo>
                    <a:lnTo>
                      <a:pt x="-90" y="-1448"/>
                    </a:lnTo>
                    <a:cubicBezTo>
                      <a:pt x="-444" y="7168"/>
                      <a:pt x="-680" y="15901"/>
                      <a:pt x="-1035" y="24516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C18E25B5-B2F7-6F72-6686-C62702B259A6}"/>
                  </a:ext>
                </a:extLst>
              </p:cNvPr>
              <p:cNvSpPr/>
              <p:nvPr/>
            </p:nvSpPr>
            <p:spPr>
              <a:xfrm>
                <a:off x="1432078" y="2070760"/>
                <a:ext cx="147409" cy="26673"/>
              </a:xfrm>
              <a:custGeom>
                <a:avLst/>
                <a:gdLst>
                  <a:gd name="connsiteX0" fmla="*/ -1035 w 147409"/>
                  <a:gd name="connsiteY0" fmla="*/ 25225 h 26673"/>
                  <a:gd name="connsiteX1" fmla="*/ 146375 w 147409"/>
                  <a:gd name="connsiteY1" fmla="*/ 25225 h 26673"/>
                  <a:gd name="connsiteX2" fmla="*/ 146375 w 147409"/>
                  <a:gd name="connsiteY2" fmla="*/ 795 h 26673"/>
                  <a:gd name="connsiteX3" fmla="*/ -328 w 147409"/>
                  <a:gd name="connsiteY3" fmla="*/ -1448 h 2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9" h="26673">
                    <a:moveTo>
                      <a:pt x="-1035" y="25225"/>
                    </a:moveTo>
                    <a:lnTo>
                      <a:pt x="146375" y="25225"/>
                    </a:lnTo>
                    <a:cubicBezTo>
                      <a:pt x="146375" y="17082"/>
                      <a:pt x="146375" y="8938"/>
                      <a:pt x="146375" y="795"/>
                    </a:cubicBezTo>
                    <a:lnTo>
                      <a:pt x="-328" y="-1448"/>
                    </a:ln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5567C4A3-DDBD-565C-3DB7-EFBC360F9CC7}"/>
                  </a:ext>
                </a:extLst>
              </p:cNvPr>
              <p:cNvSpPr/>
              <p:nvPr/>
            </p:nvSpPr>
            <p:spPr>
              <a:xfrm>
                <a:off x="1259411" y="1993102"/>
                <a:ext cx="16641" cy="30096"/>
              </a:xfrm>
              <a:custGeom>
                <a:avLst/>
                <a:gdLst>
                  <a:gd name="connsiteX0" fmla="*/ -917 w 16641"/>
                  <a:gd name="connsiteY0" fmla="*/ -1448 h 30096"/>
                  <a:gd name="connsiteX1" fmla="*/ 15607 w 16641"/>
                  <a:gd name="connsiteY1" fmla="*/ -621 h 30096"/>
                  <a:gd name="connsiteX2" fmla="*/ 15607 w 16641"/>
                  <a:gd name="connsiteY2" fmla="*/ 5044 h 30096"/>
                  <a:gd name="connsiteX3" fmla="*/ 9942 w 16641"/>
                  <a:gd name="connsiteY3" fmla="*/ 5044 h 30096"/>
                  <a:gd name="connsiteX4" fmla="*/ 7462 w 16641"/>
                  <a:gd name="connsiteY4" fmla="*/ 28648 h 30096"/>
                  <a:gd name="connsiteX5" fmla="*/ 2152 w 16641"/>
                  <a:gd name="connsiteY5" fmla="*/ 28648 h 30096"/>
                  <a:gd name="connsiteX6" fmla="*/ 4630 w 16641"/>
                  <a:gd name="connsiteY6" fmla="*/ 5044 h 30096"/>
                  <a:gd name="connsiteX7" fmla="*/ -1035 w 16641"/>
                  <a:gd name="connsiteY7" fmla="*/ 5044 h 3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1" h="30096">
                    <a:moveTo>
                      <a:pt x="-917" y="-1448"/>
                    </a:moveTo>
                    <a:lnTo>
                      <a:pt x="15607" y="-621"/>
                    </a:lnTo>
                    <a:cubicBezTo>
                      <a:pt x="15607" y="1266"/>
                      <a:pt x="15607" y="3155"/>
                      <a:pt x="15607" y="5044"/>
                    </a:cubicBezTo>
                    <a:lnTo>
                      <a:pt x="9942" y="5044"/>
                    </a:lnTo>
                    <a:cubicBezTo>
                      <a:pt x="8997" y="12832"/>
                      <a:pt x="8171" y="20622"/>
                      <a:pt x="7462" y="28648"/>
                    </a:cubicBezTo>
                    <a:lnTo>
                      <a:pt x="2152" y="28648"/>
                    </a:lnTo>
                    <a:lnTo>
                      <a:pt x="4630" y="5044"/>
                    </a:lnTo>
                    <a:lnTo>
                      <a:pt x="-1035" y="5044"/>
                    </a:ln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CA35FAB-04B1-2BC7-127D-CCFC82BB2D27}"/>
                  </a:ext>
                </a:extLst>
              </p:cNvPr>
              <p:cNvSpPr/>
              <p:nvPr/>
            </p:nvSpPr>
            <p:spPr>
              <a:xfrm>
                <a:off x="1276070" y="1994267"/>
                <a:ext cx="22273" cy="29339"/>
              </a:xfrm>
              <a:custGeom>
                <a:avLst/>
                <a:gdLst>
                  <a:gd name="connsiteX0" fmla="*/ 8743 w 22273"/>
                  <a:gd name="connsiteY0" fmla="*/ 27837 h 29339"/>
                  <a:gd name="connsiteX1" fmla="*/ -934 w 22273"/>
                  <a:gd name="connsiteY1" fmla="*/ 12613 h 29339"/>
                  <a:gd name="connsiteX2" fmla="*/ 11693 w 22273"/>
                  <a:gd name="connsiteY2" fmla="*/ -1433 h 29339"/>
                  <a:gd name="connsiteX3" fmla="*/ 21136 w 22273"/>
                  <a:gd name="connsiteY3" fmla="*/ 13675 h 29339"/>
                  <a:gd name="connsiteX4" fmla="*/ 8743 w 22273"/>
                  <a:gd name="connsiteY4" fmla="*/ 27837 h 29339"/>
                  <a:gd name="connsiteX5" fmla="*/ 9334 w 22273"/>
                  <a:gd name="connsiteY5" fmla="*/ 21465 h 29339"/>
                  <a:gd name="connsiteX6" fmla="*/ 15824 w 22273"/>
                  <a:gd name="connsiteY6" fmla="*/ 13438 h 29339"/>
                  <a:gd name="connsiteX7" fmla="*/ 10986 w 22273"/>
                  <a:gd name="connsiteY7" fmla="*/ 4823 h 29339"/>
                  <a:gd name="connsiteX8" fmla="*/ 4494 w 22273"/>
                  <a:gd name="connsiteY8" fmla="*/ 12849 h 29339"/>
                  <a:gd name="connsiteX9" fmla="*/ 9334 w 22273"/>
                  <a:gd name="connsiteY9" fmla="*/ 21465 h 2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73" h="29339">
                    <a:moveTo>
                      <a:pt x="8743" y="27837"/>
                    </a:moveTo>
                    <a:cubicBezTo>
                      <a:pt x="2605" y="27837"/>
                      <a:pt x="-1761" y="21228"/>
                      <a:pt x="-934" y="12613"/>
                    </a:cubicBezTo>
                    <a:cubicBezTo>
                      <a:pt x="-109" y="3997"/>
                      <a:pt x="5674" y="-1786"/>
                      <a:pt x="11693" y="-1433"/>
                    </a:cubicBezTo>
                    <a:cubicBezTo>
                      <a:pt x="17713" y="-1078"/>
                      <a:pt x="21961" y="5059"/>
                      <a:pt x="21136" y="13675"/>
                    </a:cubicBezTo>
                    <a:cubicBezTo>
                      <a:pt x="20309" y="22290"/>
                      <a:pt x="14762" y="28546"/>
                      <a:pt x="8743" y="27837"/>
                    </a:cubicBezTo>
                    <a:close/>
                    <a:moveTo>
                      <a:pt x="9334" y="21465"/>
                    </a:moveTo>
                    <a:cubicBezTo>
                      <a:pt x="12755" y="21465"/>
                      <a:pt x="15353" y="18396"/>
                      <a:pt x="15824" y="13438"/>
                    </a:cubicBezTo>
                    <a:cubicBezTo>
                      <a:pt x="16296" y="8482"/>
                      <a:pt x="14408" y="4941"/>
                      <a:pt x="10986" y="4823"/>
                    </a:cubicBezTo>
                    <a:cubicBezTo>
                      <a:pt x="7563" y="4705"/>
                      <a:pt x="4967" y="7774"/>
                      <a:pt x="4494" y="12849"/>
                    </a:cubicBezTo>
                    <a:cubicBezTo>
                      <a:pt x="4022" y="17923"/>
                      <a:pt x="5792" y="21346"/>
                      <a:pt x="9334" y="21465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1028447A-BC79-349E-29C9-9121B2EA1D61}"/>
                  </a:ext>
                </a:extLst>
              </p:cNvPr>
              <p:cNvSpPr/>
              <p:nvPr/>
            </p:nvSpPr>
            <p:spPr>
              <a:xfrm>
                <a:off x="1315235" y="1996407"/>
                <a:ext cx="20738" cy="28223"/>
              </a:xfrm>
              <a:custGeom>
                <a:avLst/>
                <a:gdLst>
                  <a:gd name="connsiteX0" fmla="*/ 19619 w 20738"/>
                  <a:gd name="connsiteY0" fmla="*/ 13305 h 28223"/>
                  <a:gd name="connsiteX1" fmla="*/ 7109 w 20738"/>
                  <a:gd name="connsiteY1" fmla="*/ 26760 h 28223"/>
                  <a:gd name="connsiteX2" fmla="*/ -1035 w 20738"/>
                  <a:gd name="connsiteY2" fmla="*/ 26760 h 28223"/>
                  <a:gd name="connsiteX3" fmla="*/ 1679 w 20738"/>
                  <a:gd name="connsiteY3" fmla="*/ -1448 h 28223"/>
                  <a:gd name="connsiteX4" fmla="*/ 9706 w 20738"/>
                  <a:gd name="connsiteY4" fmla="*/ -1448 h 28223"/>
                  <a:gd name="connsiteX5" fmla="*/ 19619 w 20738"/>
                  <a:gd name="connsiteY5" fmla="*/ 13305 h 28223"/>
                  <a:gd name="connsiteX6" fmla="*/ 7817 w 20738"/>
                  <a:gd name="connsiteY6" fmla="*/ 20859 h 28223"/>
                  <a:gd name="connsiteX7" fmla="*/ 14898 w 20738"/>
                  <a:gd name="connsiteY7" fmla="*/ 13069 h 28223"/>
                  <a:gd name="connsiteX8" fmla="*/ 9351 w 20738"/>
                  <a:gd name="connsiteY8" fmla="*/ 4571 h 28223"/>
                  <a:gd name="connsiteX9" fmla="*/ 6873 w 20738"/>
                  <a:gd name="connsiteY9" fmla="*/ 4571 h 28223"/>
                  <a:gd name="connsiteX10" fmla="*/ 5339 w 20738"/>
                  <a:gd name="connsiteY10" fmla="*/ 20859 h 2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738" h="28223">
                    <a:moveTo>
                      <a:pt x="19619" y="13305"/>
                    </a:moveTo>
                    <a:cubicBezTo>
                      <a:pt x="18793" y="21566"/>
                      <a:pt x="13954" y="27114"/>
                      <a:pt x="7109" y="26760"/>
                    </a:cubicBezTo>
                    <a:lnTo>
                      <a:pt x="-1035" y="26760"/>
                    </a:lnTo>
                    <a:cubicBezTo>
                      <a:pt x="-208" y="17317"/>
                      <a:pt x="736" y="7993"/>
                      <a:pt x="1679" y="-1448"/>
                    </a:cubicBezTo>
                    <a:lnTo>
                      <a:pt x="9706" y="-1448"/>
                    </a:lnTo>
                    <a:cubicBezTo>
                      <a:pt x="16550" y="-859"/>
                      <a:pt x="20328" y="4926"/>
                      <a:pt x="19619" y="13305"/>
                    </a:cubicBezTo>
                    <a:close/>
                    <a:moveTo>
                      <a:pt x="7817" y="20859"/>
                    </a:moveTo>
                    <a:cubicBezTo>
                      <a:pt x="11829" y="20859"/>
                      <a:pt x="14427" y="18144"/>
                      <a:pt x="14898" y="13069"/>
                    </a:cubicBezTo>
                    <a:cubicBezTo>
                      <a:pt x="15370" y="7993"/>
                      <a:pt x="13363" y="4808"/>
                      <a:pt x="9351" y="4571"/>
                    </a:cubicBezTo>
                    <a:lnTo>
                      <a:pt x="6873" y="4571"/>
                    </a:lnTo>
                    <a:cubicBezTo>
                      <a:pt x="6873" y="10000"/>
                      <a:pt x="5810" y="15429"/>
                      <a:pt x="5339" y="20859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B3E9C31E-A74D-13EC-38C9-6A8327F6D0A4}"/>
                  </a:ext>
                </a:extLst>
              </p:cNvPr>
              <p:cNvSpPr/>
              <p:nvPr/>
            </p:nvSpPr>
            <p:spPr>
              <a:xfrm>
                <a:off x="1337822" y="1997453"/>
                <a:ext cx="21720" cy="28466"/>
              </a:xfrm>
              <a:custGeom>
                <a:avLst/>
                <a:gdLst>
                  <a:gd name="connsiteX0" fmla="*/ 8834 w 21720"/>
                  <a:gd name="connsiteY0" fmla="*/ 27012 h 28466"/>
                  <a:gd name="connsiteX1" fmla="*/ -961 w 21720"/>
                  <a:gd name="connsiteY1" fmla="*/ 12259 h 28466"/>
                  <a:gd name="connsiteX2" fmla="*/ 10841 w 21720"/>
                  <a:gd name="connsiteY2" fmla="*/ -1432 h 28466"/>
                  <a:gd name="connsiteX3" fmla="*/ 20636 w 21720"/>
                  <a:gd name="connsiteY3" fmla="*/ 13203 h 28466"/>
                  <a:gd name="connsiteX4" fmla="*/ 8834 w 21720"/>
                  <a:gd name="connsiteY4" fmla="*/ 27012 h 28466"/>
                  <a:gd name="connsiteX5" fmla="*/ 9425 w 21720"/>
                  <a:gd name="connsiteY5" fmla="*/ 20756 h 28466"/>
                  <a:gd name="connsiteX6" fmla="*/ 15679 w 21720"/>
                  <a:gd name="connsiteY6" fmla="*/ 12966 h 28466"/>
                  <a:gd name="connsiteX7" fmla="*/ 10841 w 21720"/>
                  <a:gd name="connsiteY7" fmla="*/ 4705 h 28466"/>
                  <a:gd name="connsiteX8" fmla="*/ 4349 w 21720"/>
                  <a:gd name="connsiteY8" fmla="*/ 12495 h 28466"/>
                  <a:gd name="connsiteX9" fmla="*/ 9425 w 21720"/>
                  <a:gd name="connsiteY9" fmla="*/ 20756 h 2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20" h="28466">
                    <a:moveTo>
                      <a:pt x="8834" y="27012"/>
                    </a:moveTo>
                    <a:cubicBezTo>
                      <a:pt x="2815" y="27012"/>
                      <a:pt x="-1670" y="20638"/>
                      <a:pt x="-961" y="12259"/>
                    </a:cubicBezTo>
                    <a:cubicBezTo>
                      <a:pt x="-254" y="3880"/>
                      <a:pt x="5294" y="-1787"/>
                      <a:pt x="10841" y="-1432"/>
                    </a:cubicBezTo>
                    <a:cubicBezTo>
                      <a:pt x="16388" y="-1078"/>
                      <a:pt x="21227" y="4942"/>
                      <a:pt x="20636" y="13203"/>
                    </a:cubicBezTo>
                    <a:cubicBezTo>
                      <a:pt x="20047" y="21465"/>
                      <a:pt x="14972" y="27248"/>
                      <a:pt x="8834" y="27012"/>
                    </a:cubicBezTo>
                    <a:close/>
                    <a:moveTo>
                      <a:pt x="9425" y="20756"/>
                    </a:moveTo>
                    <a:cubicBezTo>
                      <a:pt x="12847" y="20756"/>
                      <a:pt x="15326" y="17806"/>
                      <a:pt x="15679" y="12966"/>
                    </a:cubicBezTo>
                    <a:cubicBezTo>
                      <a:pt x="16033" y="8128"/>
                      <a:pt x="14263" y="4823"/>
                      <a:pt x="10841" y="4705"/>
                    </a:cubicBezTo>
                    <a:cubicBezTo>
                      <a:pt x="7418" y="4587"/>
                      <a:pt x="4822" y="7538"/>
                      <a:pt x="4349" y="12495"/>
                    </a:cubicBezTo>
                    <a:cubicBezTo>
                      <a:pt x="3877" y="17451"/>
                      <a:pt x="5884" y="20638"/>
                      <a:pt x="9425" y="20756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DE44DF8E-E7C6-24F1-D304-54D78D3174B5}"/>
                  </a:ext>
                </a:extLst>
              </p:cNvPr>
              <p:cNvSpPr/>
              <p:nvPr/>
            </p:nvSpPr>
            <p:spPr>
              <a:xfrm>
                <a:off x="1251739" y="2044914"/>
                <a:ext cx="22188" cy="50513"/>
              </a:xfrm>
              <a:custGeom>
                <a:avLst/>
                <a:gdLst>
                  <a:gd name="connsiteX0" fmla="*/ 12538 w 22188"/>
                  <a:gd name="connsiteY0" fmla="*/ -1093 h 50513"/>
                  <a:gd name="connsiteX1" fmla="*/ 9351 w 22188"/>
                  <a:gd name="connsiteY1" fmla="*/ 39742 h 50513"/>
                  <a:gd name="connsiteX2" fmla="*/ 21153 w 22188"/>
                  <a:gd name="connsiteY2" fmla="*/ 39742 h 50513"/>
                  <a:gd name="connsiteX3" fmla="*/ 20564 w 22188"/>
                  <a:gd name="connsiteY3" fmla="*/ 49066 h 50513"/>
                  <a:gd name="connsiteX4" fmla="*/ -1035 w 22188"/>
                  <a:gd name="connsiteY4" fmla="*/ 49066 h 50513"/>
                  <a:gd name="connsiteX5" fmla="*/ 2977 w 22188"/>
                  <a:gd name="connsiteY5" fmla="*/ -1448 h 50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88" h="50513">
                    <a:moveTo>
                      <a:pt x="12538" y="-1093"/>
                    </a:moveTo>
                    <a:cubicBezTo>
                      <a:pt x="11358" y="12479"/>
                      <a:pt x="10295" y="26051"/>
                      <a:pt x="9351" y="39742"/>
                    </a:cubicBezTo>
                    <a:lnTo>
                      <a:pt x="21153" y="39742"/>
                    </a:lnTo>
                    <a:cubicBezTo>
                      <a:pt x="21153" y="42811"/>
                      <a:pt x="21153" y="45997"/>
                      <a:pt x="20564" y="49066"/>
                    </a:cubicBezTo>
                    <a:lnTo>
                      <a:pt x="-1035" y="49066"/>
                    </a:lnTo>
                    <a:cubicBezTo>
                      <a:pt x="145" y="32188"/>
                      <a:pt x="1443" y="15312"/>
                      <a:pt x="2977" y="-144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82F0131-0DCF-E258-1788-0CC756EFA73A}"/>
                  </a:ext>
                </a:extLst>
              </p:cNvPr>
              <p:cNvSpPr/>
              <p:nvPr/>
            </p:nvSpPr>
            <p:spPr>
              <a:xfrm>
                <a:off x="1278058" y="2045740"/>
                <a:ext cx="12865" cy="49570"/>
              </a:xfrm>
              <a:custGeom>
                <a:avLst/>
                <a:gdLst>
                  <a:gd name="connsiteX0" fmla="*/ 2624 w 12865"/>
                  <a:gd name="connsiteY0" fmla="*/ -1448 h 49570"/>
                  <a:gd name="connsiteX1" fmla="*/ 11831 w 12865"/>
                  <a:gd name="connsiteY1" fmla="*/ -1448 h 49570"/>
                  <a:gd name="connsiteX2" fmla="*/ 8289 w 12865"/>
                  <a:gd name="connsiteY2" fmla="*/ 48122 h 49570"/>
                  <a:gd name="connsiteX3" fmla="*/ -1035 w 12865"/>
                  <a:gd name="connsiteY3" fmla="*/ 48122 h 49570"/>
                  <a:gd name="connsiteX4" fmla="*/ 2624 w 12865"/>
                  <a:gd name="connsiteY4" fmla="*/ -1448 h 4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65" h="49570">
                    <a:moveTo>
                      <a:pt x="2624" y="-1448"/>
                    </a:moveTo>
                    <a:lnTo>
                      <a:pt x="11831" y="-1448"/>
                    </a:lnTo>
                    <a:cubicBezTo>
                      <a:pt x="10531" y="15076"/>
                      <a:pt x="9351" y="31599"/>
                      <a:pt x="8289" y="48122"/>
                    </a:cubicBezTo>
                    <a:lnTo>
                      <a:pt x="-1035" y="48122"/>
                    </a:lnTo>
                    <a:cubicBezTo>
                      <a:pt x="28" y="31717"/>
                      <a:pt x="1208" y="15076"/>
                      <a:pt x="2624" y="-144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4F6C5604-BE0A-B2C8-7059-865511F4E443}"/>
                  </a:ext>
                </a:extLst>
              </p:cNvPr>
              <p:cNvSpPr/>
              <p:nvPr/>
            </p:nvSpPr>
            <p:spPr>
              <a:xfrm>
                <a:off x="1293874" y="2045621"/>
                <a:ext cx="29740" cy="50530"/>
              </a:xfrm>
              <a:custGeom>
                <a:avLst/>
                <a:gdLst>
                  <a:gd name="connsiteX0" fmla="*/ 13127 w 29740"/>
                  <a:gd name="connsiteY0" fmla="*/ 49066 h 50530"/>
                  <a:gd name="connsiteX1" fmla="*/ -1035 w 29740"/>
                  <a:gd name="connsiteY1" fmla="*/ 36321 h 50530"/>
                  <a:gd name="connsiteX2" fmla="*/ -917 w 29740"/>
                  <a:gd name="connsiteY2" fmla="*/ 33724 h 50530"/>
                  <a:gd name="connsiteX3" fmla="*/ 8997 w 29740"/>
                  <a:gd name="connsiteY3" fmla="*/ 33724 h 50530"/>
                  <a:gd name="connsiteX4" fmla="*/ 13363 w 29740"/>
                  <a:gd name="connsiteY4" fmla="*/ 39389 h 50530"/>
                  <a:gd name="connsiteX5" fmla="*/ 18085 w 29740"/>
                  <a:gd name="connsiteY5" fmla="*/ 34904 h 50530"/>
                  <a:gd name="connsiteX6" fmla="*/ 18085 w 29740"/>
                  <a:gd name="connsiteY6" fmla="*/ 34786 h 50530"/>
                  <a:gd name="connsiteX7" fmla="*/ 616 w 29740"/>
                  <a:gd name="connsiteY7" fmla="*/ 12834 h 50530"/>
                  <a:gd name="connsiteX8" fmla="*/ 14662 w 29740"/>
                  <a:gd name="connsiteY8" fmla="*/ -1446 h 50530"/>
                  <a:gd name="connsiteX9" fmla="*/ 15487 w 29740"/>
                  <a:gd name="connsiteY9" fmla="*/ -1446 h 50530"/>
                  <a:gd name="connsiteX10" fmla="*/ 28706 w 29740"/>
                  <a:gd name="connsiteY10" fmla="*/ 11300 h 50530"/>
                  <a:gd name="connsiteX11" fmla="*/ 28589 w 29740"/>
                  <a:gd name="connsiteY11" fmla="*/ 13542 h 50530"/>
                  <a:gd name="connsiteX12" fmla="*/ 18674 w 29740"/>
                  <a:gd name="connsiteY12" fmla="*/ 13542 h 50530"/>
                  <a:gd name="connsiteX13" fmla="*/ 14662 w 29740"/>
                  <a:gd name="connsiteY13" fmla="*/ 8349 h 50530"/>
                  <a:gd name="connsiteX14" fmla="*/ 10413 w 29740"/>
                  <a:gd name="connsiteY14" fmla="*/ 12834 h 50530"/>
                  <a:gd name="connsiteX15" fmla="*/ 27880 w 29740"/>
                  <a:gd name="connsiteY15" fmla="*/ 34195 h 50530"/>
                  <a:gd name="connsiteX16" fmla="*/ 13245 w 29740"/>
                  <a:gd name="connsiteY16" fmla="*/ 49066 h 50530"/>
                  <a:gd name="connsiteX17" fmla="*/ 13127 w 29740"/>
                  <a:gd name="connsiteY17" fmla="*/ 49066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740" h="50530">
                    <a:moveTo>
                      <a:pt x="13127" y="49066"/>
                    </a:moveTo>
                    <a:cubicBezTo>
                      <a:pt x="5692" y="49421"/>
                      <a:pt x="-682" y="43756"/>
                      <a:pt x="-1035" y="36321"/>
                    </a:cubicBezTo>
                    <a:cubicBezTo>
                      <a:pt x="-1035" y="35494"/>
                      <a:pt x="-1035" y="34550"/>
                      <a:pt x="-917" y="33724"/>
                    </a:cubicBezTo>
                    <a:lnTo>
                      <a:pt x="8997" y="33724"/>
                    </a:lnTo>
                    <a:cubicBezTo>
                      <a:pt x="8997" y="37500"/>
                      <a:pt x="10767" y="39271"/>
                      <a:pt x="13363" y="39389"/>
                    </a:cubicBezTo>
                    <a:cubicBezTo>
                      <a:pt x="15960" y="39507"/>
                      <a:pt x="17967" y="37500"/>
                      <a:pt x="18085" y="34904"/>
                    </a:cubicBezTo>
                    <a:cubicBezTo>
                      <a:pt x="18085" y="34904"/>
                      <a:pt x="18085" y="34786"/>
                      <a:pt x="18085" y="34786"/>
                    </a:cubicBezTo>
                    <a:cubicBezTo>
                      <a:pt x="18085" y="25698"/>
                      <a:pt x="-800" y="30419"/>
                      <a:pt x="616" y="12834"/>
                    </a:cubicBezTo>
                    <a:cubicBezTo>
                      <a:pt x="499" y="5044"/>
                      <a:pt x="6872" y="-1446"/>
                      <a:pt x="14662" y="-1446"/>
                    </a:cubicBezTo>
                    <a:cubicBezTo>
                      <a:pt x="14898" y="-1446"/>
                      <a:pt x="15252" y="-1446"/>
                      <a:pt x="15487" y="-1446"/>
                    </a:cubicBezTo>
                    <a:cubicBezTo>
                      <a:pt x="22688" y="-1564"/>
                      <a:pt x="28589" y="4101"/>
                      <a:pt x="28706" y="11300"/>
                    </a:cubicBezTo>
                    <a:cubicBezTo>
                      <a:pt x="28706" y="12007"/>
                      <a:pt x="28706" y="12834"/>
                      <a:pt x="28589" y="13542"/>
                    </a:cubicBezTo>
                    <a:lnTo>
                      <a:pt x="18674" y="13542"/>
                    </a:lnTo>
                    <a:cubicBezTo>
                      <a:pt x="18674" y="10473"/>
                      <a:pt x="17140" y="8467"/>
                      <a:pt x="14662" y="8349"/>
                    </a:cubicBezTo>
                    <a:cubicBezTo>
                      <a:pt x="12184" y="8231"/>
                      <a:pt x="10649" y="9766"/>
                      <a:pt x="10413" y="12834"/>
                    </a:cubicBezTo>
                    <a:cubicBezTo>
                      <a:pt x="10413" y="21331"/>
                      <a:pt x="28824" y="17790"/>
                      <a:pt x="27880" y="34195"/>
                    </a:cubicBezTo>
                    <a:cubicBezTo>
                      <a:pt x="27998" y="42340"/>
                      <a:pt x="21388" y="48948"/>
                      <a:pt x="13245" y="49066"/>
                    </a:cubicBezTo>
                    <a:cubicBezTo>
                      <a:pt x="13245" y="49066"/>
                      <a:pt x="13127" y="49066"/>
                      <a:pt x="13127" y="49066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71F62B9-DC9E-CC86-845C-5D6F1763BAA8}"/>
                  </a:ext>
                </a:extLst>
              </p:cNvPr>
              <p:cNvSpPr/>
              <p:nvPr/>
            </p:nvSpPr>
            <p:spPr>
              <a:xfrm>
                <a:off x="1328454" y="2046921"/>
                <a:ext cx="29269" cy="48978"/>
              </a:xfrm>
              <a:custGeom>
                <a:avLst/>
                <a:gdLst>
                  <a:gd name="connsiteX0" fmla="*/ -917 w 29269"/>
                  <a:gd name="connsiteY0" fmla="*/ -1448 h 48978"/>
                  <a:gd name="connsiteX1" fmla="*/ 28234 w 29269"/>
                  <a:gd name="connsiteY1" fmla="*/ -622 h 48978"/>
                  <a:gd name="connsiteX2" fmla="*/ 28234 w 29269"/>
                  <a:gd name="connsiteY2" fmla="*/ 8702 h 48978"/>
                  <a:gd name="connsiteX3" fmla="*/ 18203 w 29269"/>
                  <a:gd name="connsiteY3" fmla="*/ 8702 h 48978"/>
                  <a:gd name="connsiteX4" fmla="*/ 16196 w 29269"/>
                  <a:gd name="connsiteY4" fmla="*/ 47530 h 48978"/>
                  <a:gd name="connsiteX5" fmla="*/ 6873 w 29269"/>
                  <a:gd name="connsiteY5" fmla="*/ 47530 h 48978"/>
                  <a:gd name="connsiteX6" fmla="*/ 8997 w 29269"/>
                  <a:gd name="connsiteY6" fmla="*/ 8584 h 48978"/>
                  <a:gd name="connsiteX7" fmla="*/ -1035 w 29269"/>
                  <a:gd name="connsiteY7" fmla="*/ 8584 h 48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69" h="48978">
                    <a:moveTo>
                      <a:pt x="-917" y="-1448"/>
                    </a:moveTo>
                    <a:lnTo>
                      <a:pt x="28234" y="-622"/>
                    </a:lnTo>
                    <a:cubicBezTo>
                      <a:pt x="28234" y="2446"/>
                      <a:pt x="28234" y="5633"/>
                      <a:pt x="28234" y="8702"/>
                    </a:cubicBezTo>
                    <a:lnTo>
                      <a:pt x="18203" y="8702"/>
                    </a:lnTo>
                    <a:cubicBezTo>
                      <a:pt x="17377" y="21684"/>
                      <a:pt x="16668" y="34548"/>
                      <a:pt x="16196" y="47530"/>
                    </a:cubicBezTo>
                    <a:lnTo>
                      <a:pt x="6873" y="47530"/>
                    </a:lnTo>
                    <a:cubicBezTo>
                      <a:pt x="7462" y="34548"/>
                      <a:pt x="8171" y="21566"/>
                      <a:pt x="8997" y="8584"/>
                    </a:cubicBezTo>
                    <a:lnTo>
                      <a:pt x="-1035" y="8584"/>
                    </a:ln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5AC39014-3534-B510-1960-13A56197C250}"/>
                  </a:ext>
                </a:extLst>
              </p:cNvPr>
              <p:cNvSpPr/>
              <p:nvPr/>
            </p:nvSpPr>
            <p:spPr>
              <a:xfrm>
                <a:off x="1302844" y="2005848"/>
                <a:ext cx="9628" cy="6609"/>
              </a:xfrm>
              <a:custGeom>
                <a:avLst/>
                <a:gdLst>
                  <a:gd name="connsiteX0" fmla="*/ 8406 w 9628"/>
                  <a:gd name="connsiteY0" fmla="*/ 5162 h 6609"/>
                  <a:gd name="connsiteX1" fmla="*/ -1035 w 9628"/>
                  <a:gd name="connsiteY1" fmla="*/ 5162 h 6609"/>
                  <a:gd name="connsiteX2" fmla="*/ -1035 w 9628"/>
                  <a:gd name="connsiteY2" fmla="*/ -1448 h 6609"/>
                  <a:gd name="connsiteX3" fmla="*/ 8406 w 9628"/>
                  <a:gd name="connsiteY3" fmla="*/ -1448 h 6609"/>
                  <a:gd name="connsiteX4" fmla="*/ 8406 w 9628"/>
                  <a:gd name="connsiteY4" fmla="*/ 5162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8" h="6609">
                    <a:moveTo>
                      <a:pt x="8406" y="5162"/>
                    </a:moveTo>
                    <a:lnTo>
                      <a:pt x="-1035" y="5162"/>
                    </a:lnTo>
                    <a:cubicBezTo>
                      <a:pt x="-1035" y="3037"/>
                      <a:pt x="-1035" y="795"/>
                      <a:pt x="-1035" y="-1448"/>
                    </a:cubicBezTo>
                    <a:lnTo>
                      <a:pt x="8406" y="-1448"/>
                    </a:lnTo>
                    <a:cubicBezTo>
                      <a:pt x="8760" y="323"/>
                      <a:pt x="8524" y="2448"/>
                      <a:pt x="8406" y="5162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4CC25F34-2E88-4439-7844-471F12AA0C25}"/>
                  </a:ext>
                </a:extLst>
              </p:cNvPr>
              <p:cNvSpPr/>
              <p:nvPr/>
            </p:nvSpPr>
            <p:spPr>
              <a:xfrm>
                <a:off x="1629379" y="2086931"/>
                <a:ext cx="24376" cy="25491"/>
              </a:xfrm>
              <a:custGeom>
                <a:avLst/>
                <a:gdLst>
                  <a:gd name="connsiteX0" fmla="*/ 23310 w 24376"/>
                  <a:gd name="connsiteY0" fmla="*/ 11298 h 25491"/>
                  <a:gd name="connsiteX1" fmla="*/ 12452 w 24376"/>
                  <a:gd name="connsiteY1" fmla="*/ 24044 h 25491"/>
                  <a:gd name="connsiteX2" fmla="*/ 11508 w 24376"/>
                  <a:gd name="connsiteY2" fmla="*/ 24044 h 25491"/>
                  <a:gd name="connsiteX3" fmla="*/ -1003 w 24376"/>
                  <a:gd name="connsiteY3" fmla="*/ 11298 h 25491"/>
                  <a:gd name="connsiteX4" fmla="*/ 9856 w 24376"/>
                  <a:gd name="connsiteY4" fmla="*/ -1448 h 25491"/>
                  <a:gd name="connsiteX5" fmla="*/ 10799 w 24376"/>
                  <a:gd name="connsiteY5" fmla="*/ -1448 h 25491"/>
                  <a:gd name="connsiteX6" fmla="*/ 23310 w 24376"/>
                  <a:gd name="connsiteY6" fmla="*/ 11298 h 25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76" h="25491">
                    <a:moveTo>
                      <a:pt x="23310" y="11298"/>
                    </a:moveTo>
                    <a:cubicBezTo>
                      <a:pt x="23781" y="17788"/>
                      <a:pt x="18943" y="23455"/>
                      <a:pt x="12452" y="24044"/>
                    </a:cubicBezTo>
                    <a:cubicBezTo>
                      <a:pt x="12215" y="24044"/>
                      <a:pt x="11861" y="24044"/>
                      <a:pt x="11508" y="24044"/>
                    </a:cubicBezTo>
                    <a:cubicBezTo>
                      <a:pt x="4662" y="23808"/>
                      <a:pt x="-885" y="18143"/>
                      <a:pt x="-1003" y="11298"/>
                    </a:cubicBezTo>
                    <a:cubicBezTo>
                      <a:pt x="-1476" y="4806"/>
                      <a:pt x="3364" y="-859"/>
                      <a:pt x="9856" y="-1448"/>
                    </a:cubicBezTo>
                    <a:cubicBezTo>
                      <a:pt x="10092" y="-1448"/>
                      <a:pt x="10445" y="-1448"/>
                      <a:pt x="10799" y="-1448"/>
                    </a:cubicBezTo>
                    <a:cubicBezTo>
                      <a:pt x="17645" y="-1095"/>
                      <a:pt x="23074" y="4453"/>
                      <a:pt x="23310" y="11298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416D4659-EBB9-8186-9067-7A8DAD5920FC}"/>
                  </a:ext>
                </a:extLst>
              </p:cNvPr>
              <p:cNvSpPr/>
              <p:nvPr/>
            </p:nvSpPr>
            <p:spPr>
              <a:xfrm>
                <a:off x="1600068" y="2015033"/>
                <a:ext cx="82777" cy="83227"/>
              </a:xfrm>
              <a:custGeom>
                <a:avLst/>
                <a:gdLst>
                  <a:gd name="connsiteX0" fmla="*/ 81654 w 82777"/>
                  <a:gd name="connsiteY0" fmla="*/ 81780 h 83227"/>
                  <a:gd name="connsiteX1" fmla="*/ 81654 w 82777"/>
                  <a:gd name="connsiteY1" fmla="*/ 79891 h 83227"/>
                  <a:gd name="connsiteX2" fmla="*/ 71741 w 82777"/>
                  <a:gd name="connsiteY2" fmla="*/ 66318 h 83227"/>
                  <a:gd name="connsiteX3" fmla="*/ 65485 w 82777"/>
                  <a:gd name="connsiteY3" fmla="*/ 24185 h 83227"/>
                  <a:gd name="connsiteX4" fmla="*/ 11785 w 82777"/>
                  <a:gd name="connsiteY4" fmla="*/ 22296 h 83227"/>
                  <a:gd name="connsiteX5" fmla="*/ 3996 w 82777"/>
                  <a:gd name="connsiteY5" fmla="*/ 67734 h 83227"/>
                  <a:gd name="connsiteX6" fmla="*/ -843 w 82777"/>
                  <a:gd name="connsiteY6" fmla="*/ 81780 h 83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777" h="83227">
                    <a:moveTo>
                      <a:pt x="81654" y="81780"/>
                    </a:moveTo>
                    <a:cubicBezTo>
                      <a:pt x="81773" y="81189"/>
                      <a:pt x="81773" y="80482"/>
                      <a:pt x="81654" y="79891"/>
                    </a:cubicBezTo>
                    <a:cubicBezTo>
                      <a:pt x="80946" y="73990"/>
                      <a:pt x="77170" y="68798"/>
                      <a:pt x="71741" y="66318"/>
                    </a:cubicBezTo>
                    <a:cubicBezTo>
                      <a:pt x="64660" y="53454"/>
                      <a:pt x="68082" y="39999"/>
                      <a:pt x="65485" y="24185"/>
                    </a:cubicBezTo>
                    <a:cubicBezTo>
                      <a:pt x="60528" y="-8035"/>
                      <a:pt x="16270" y="-11222"/>
                      <a:pt x="11785" y="22296"/>
                    </a:cubicBezTo>
                    <a:cubicBezTo>
                      <a:pt x="9070" y="35515"/>
                      <a:pt x="15208" y="63368"/>
                      <a:pt x="3996" y="67734"/>
                    </a:cubicBezTo>
                    <a:cubicBezTo>
                      <a:pt x="219" y="71394"/>
                      <a:pt x="-1670" y="76586"/>
                      <a:pt x="-843" y="81780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A645D031-1FF3-8911-FFA1-2AC37D79400C}"/>
                  </a:ext>
                </a:extLst>
              </p:cNvPr>
              <p:cNvSpPr/>
              <p:nvPr/>
            </p:nvSpPr>
            <p:spPr>
              <a:xfrm>
                <a:off x="1663217" y="1892051"/>
                <a:ext cx="17341" cy="19639"/>
              </a:xfrm>
              <a:custGeom>
                <a:avLst/>
                <a:gdLst>
                  <a:gd name="connsiteX0" fmla="*/ -969 w 17341"/>
                  <a:gd name="connsiteY0" fmla="*/ 7311 h 19639"/>
                  <a:gd name="connsiteX1" fmla="*/ 7057 w 17341"/>
                  <a:gd name="connsiteY1" fmla="*/ 18168 h 19639"/>
                  <a:gd name="connsiteX2" fmla="*/ 16263 w 17341"/>
                  <a:gd name="connsiteY2" fmla="*/ 10143 h 19639"/>
                  <a:gd name="connsiteX3" fmla="*/ 16263 w 17341"/>
                  <a:gd name="connsiteY3" fmla="*/ 9434 h 19639"/>
                  <a:gd name="connsiteX4" fmla="*/ 8237 w 17341"/>
                  <a:gd name="connsiteY4" fmla="*/ -1423 h 19639"/>
                  <a:gd name="connsiteX5" fmla="*/ -969 w 17341"/>
                  <a:gd name="connsiteY5" fmla="*/ 6366 h 19639"/>
                  <a:gd name="connsiteX6" fmla="*/ -969 w 17341"/>
                  <a:gd name="connsiteY6" fmla="*/ 7311 h 1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41" h="19639">
                    <a:moveTo>
                      <a:pt x="-969" y="7311"/>
                    </a:moveTo>
                    <a:cubicBezTo>
                      <a:pt x="-1558" y="12503"/>
                      <a:pt x="1863" y="17224"/>
                      <a:pt x="7057" y="18168"/>
                    </a:cubicBezTo>
                    <a:cubicBezTo>
                      <a:pt x="11778" y="18522"/>
                      <a:pt x="15909" y="14864"/>
                      <a:pt x="16263" y="10143"/>
                    </a:cubicBezTo>
                    <a:cubicBezTo>
                      <a:pt x="16263" y="9907"/>
                      <a:pt x="16263" y="9671"/>
                      <a:pt x="16263" y="9434"/>
                    </a:cubicBezTo>
                    <a:cubicBezTo>
                      <a:pt x="16734" y="4360"/>
                      <a:pt x="13313" y="-361"/>
                      <a:pt x="8237" y="-1423"/>
                    </a:cubicBezTo>
                    <a:cubicBezTo>
                      <a:pt x="3516" y="-1777"/>
                      <a:pt x="-497" y="1646"/>
                      <a:pt x="-969" y="6366"/>
                    </a:cubicBezTo>
                    <a:cubicBezTo>
                      <a:pt x="-969" y="6602"/>
                      <a:pt x="-969" y="6956"/>
                      <a:pt x="-969" y="7311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6B442E29-67EB-DE17-11C1-EA6C12EAD7FD}"/>
                  </a:ext>
                </a:extLst>
              </p:cNvPr>
              <p:cNvSpPr/>
              <p:nvPr/>
            </p:nvSpPr>
            <p:spPr>
              <a:xfrm>
                <a:off x="1599909" y="1883672"/>
                <a:ext cx="17657" cy="20923"/>
              </a:xfrm>
              <a:custGeom>
                <a:avLst/>
                <a:gdLst>
                  <a:gd name="connsiteX0" fmla="*/ -802 w 17657"/>
                  <a:gd name="connsiteY0" fmla="*/ 7663 h 20923"/>
                  <a:gd name="connsiteX1" fmla="*/ 6870 w 17657"/>
                  <a:gd name="connsiteY1" fmla="*/ 19465 h 20923"/>
                  <a:gd name="connsiteX2" fmla="*/ 6988 w 17657"/>
                  <a:gd name="connsiteY2" fmla="*/ 19465 h 20923"/>
                  <a:gd name="connsiteX3" fmla="*/ 16429 w 17657"/>
                  <a:gd name="connsiteY3" fmla="*/ 10732 h 20923"/>
                  <a:gd name="connsiteX4" fmla="*/ 16429 w 17657"/>
                  <a:gd name="connsiteY4" fmla="*/ 10377 h 20923"/>
                  <a:gd name="connsiteX5" fmla="*/ 8758 w 17657"/>
                  <a:gd name="connsiteY5" fmla="*/ -1425 h 20923"/>
                  <a:gd name="connsiteX6" fmla="*/ -802 w 17657"/>
                  <a:gd name="connsiteY6" fmla="*/ 6956 h 20923"/>
                  <a:gd name="connsiteX7" fmla="*/ -802 w 17657"/>
                  <a:gd name="connsiteY7" fmla="*/ 7663 h 2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57" h="20923">
                    <a:moveTo>
                      <a:pt x="-802" y="7663"/>
                    </a:moveTo>
                    <a:cubicBezTo>
                      <a:pt x="-1982" y="12975"/>
                      <a:pt x="1440" y="18285"/>
                      <a:pt x="6870" y="19465"/>
                    </a:cubicBezTo>
                    <a:cubicBezTo>
                      <a:pt x="6870" y="19465"/>
                      <a:pt x="6988" y="19465"/>
                      <a:pt x="6988" y="19465"/>
                    </a:cubicBezTo>
                    <a:cubicBezTo>
                      <a:pt x="11944" y="19701"/>
                      <a:pt x="16192" y="15807"/>
                      <a:pt x="16429" y="10732"/>
                    </a:cubicBezTo>
                    <a:cubicBezTo>
                      <a:pt x="16429" y="10614"/>
                      <a:pt x="16429" y="10495"/>
                      <a:pt x="16429" y="10377"/>
                    </a:cubicBezTo>
                    <a:cubicBezTo>
                      <a:pt x="17492" y="5067"/>
                      <a:pt x="14069" y="-245"/>
                      <a:pt x="8758" y="-1425"/>
                    </a:cubicBezTo>
                    <a:cubicBezTo>
                      <a:pt x="3801" y="-1778"/>
                      <a:pt x="-448" y="1998"/>
                      <a:pt x="-802" y="6956"/>
                    </a:cubicBezTo>
                    <a:cubicBezTo>
                      <a:pt x="-802" y="7190"/>
                      <a:pt x="-802" y="7427"/>
                      <a:pt x="-802" y="7663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3A553212-0FBA-9998-D212-D409516AEDDD}"/>
                  </a:ext>
                </a:extLst>
              </p:cNvPr>
              <p:cNvSpPr/>
              <p:nvPr/>
            </p:nvSpPr>
            <p:spPr>
              <a:xfrm>
                <a:off x="1536767" y="1875314"/>
                <a:ext cx="17662" cy="21249"/>
              </a:xfrm>
              <a:custGeom>
                <a:avLst/>
                <a:gdLst>
                  <a:gd name="connsiteX0" fmla="*/ -802 w 17662"/>
                  <a:gd name="connsiteY0" fmla="*/ 7997 h 21249"/>
                  <a:gd name="connsiteX1" fmla="*/ 6752 w 17662"/>
                  <a:gd name="connsiteY1" fmla="*/ 19799 h 21249"/>
                  <a:gd name="connsiteX2" fmla="*/ 16429 w 17662"/>
                  <a:gd name="connsiteY2" fmla="*/ 10357 h 21249"/>
                  <a:gd name="connsiteX3" fmla="*/ 16429 w 17662"/>
                  <a:gd name="connsiteY3" fmla="*/ 10357 h 21249"/>
                  <a:gd name="connsiteX4" fmla="*/ 8993 w 17662"/>
                  <a:gd name="connsiteY4" fmla="*/ -1445 h 21249"/>
                  <a:gd name="connsiteX5" fmla="*/ -802 w 17662"/>
                  <a:gd name="connsiteY5" fmla="*/ 7997 h 2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62" h="21249">
                    <a:moveTo>
                      <a:pt x="-802" y="7997"/>
                    </a:moveTo>
                    <a:cubicBezTo>
                      <a:pt x="-1982" y="13307"/>
                      <a:pt x="1440" y="18618"/>
                      <a:pt x="6752" y="19799"/>
                    </a:cubicBezTo>
                    <a:cubicBezTo>
                      <a:pt x="12062" y="19916"/>
                      <a:pt x="16311" y="15667"/>
                      <a:pt x="16429" y="10357"/>
                    </a:cubicBezTo>
                    <a:cubicBezTo>
                      <a:pt x="16429" y="10357"/>
                      <a:pt x="16429" y="10357"/>
                      <a:pt x="16429" y="10357"/>
                    </a:cubicBezTo>
                    <a:cubicBezTo>
                      <a:pt x="17491" y="5046"/>
                      <a:pt x="14187" y="-147"/>
                      <a:pt x="8993" y="-1445"/>
                    </a:cubicBezTo>
                    <a:cubicBezTo>
                      <a:pt x="3683" y="-1564"/>
                      <a:pt x="-684" y="2685"/>
                      <a:pt x="-802" y="7997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9F28C72C-3D72-AFBD-5CC7-8EE8EC943975}"/>
                  </a:ext>
                </a:extLst>
              </p:cNvPr>
              <p:cNvSpPr/>
              <p:nvPr/>
            </p:nvSpPr>
            <p:spPr>
              <a:xfrm>
                <a:off x="1473619" y="1865704"/>
                <a:ext cx="23794" cy="23591"/>
              </a:xfrm>
              <a:custGeom>
                <a:avLst/>
                <a:gdLst>
                  <a:gd name="connsiteX0" fmla="*/ -795 w 23794"/>
                  <a:gd name="connsiteY0" fmla="*/ 9463 h 23591"/>
                  <a:gd name="connsiteX1" fmla="*/ 6522 w 23794"/>
                  <a:gd name="connsiteY1" fmla="*/ 21265 h 23591"/>
                  <a:gd name="connsiteX2" fmla="*/ 21864 w 23794"/>
                  <a:gd name="connsiteY2" fmla="*/ 14773 h 23591"/>
                  <a:gd name="connsiteX3" fmla="*/ 15374 w 23794"/>
                  <a:gd name="connsiteY3" fmla="*/ -569 h 23591"/>
                  <a:gd name="connsiteX4" fmla="*/ 30 w 23794"/>
                  <a:gd name="connsiteY4" fmla="*/ 5921 h 23591"/>
                  <a:gd name="connsiteX5" fmla="*/ -795 w 23794"/>
                  <a:gd name="connsiteY5" fmla="*/ 9463 h 23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94" h="23591">
                    <a:moveTo>
                      <a:pt x="-795" y="9463"/>
                    </a:moveTo>
                    <a:cubicBezTo>
                      <a:pt x="-1977" y="14773"/>
                      <a:pt x="1328" y="19967"/>
                      <a:pt x="6522" y="21265"/>
                    </a:cubicBezTo>
                    <a:cubicBezTo>
                      <a:pt x="12541" y="23743"/>
                      <a:pt x="19504" y="20792"/>
                      <a:pt x="21864" y="14773"/>
                    </a:cubicBezTo>
                    <a:cubicBezTo>
                      <a:pt x="24344" y="8755"/>
                      <a:pt x="21510" y="1909"/>
                      <a:pt x="15374" y="-569"/>
                    </a:cubicBezTo>
                    <a:cubicBezTo>
                      <a:pt x="9354" y="-3047"/>
                      <a:pt x="2508" y="-97"/>
                      <a:pt x="30" y="5921"/>
                    </a:cubicBezTo>
                    <a:cubicBezTo>
                      <a:pt x="-442" y="6985"/>
                      <a:pt x="-677" y="8283"/>
                      <a:pt x="-795" y="9463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B582D6BF-8BA9-CC30-AE37-F37950D3E919}"/>
                  </a:ext>
                </a:extLst>
              </p:cNvPr>
              <p:cNvSpPr/>
              <p:nvPr/>
            </p:nvSpPr>
            <p:spPr>
              <a:xfrm>
                <a:off x="1410663" y="1859029"/>
                <a:ext cx="17572" cy="22140"/>
              </a:xfrm>
              <a:custGeom>
                <a:avLst/>
                <a:gdLst>
                  <a:gd name="connsiteX0" fmla="*/ -865 w 17572"/>
                  <a:gd name="connsiteY0" fmla="*/ 8113 h 22140"/>
                  <a:gd name="connsiteX1" fmla="*/ 6100 w 17572"/>
                  <a:gd name="connsiteY1" fmla="*/ 20622 h 22140"/>
                  <a:gd name="connsiteX2" fmla="*/ 16368 w 17572"/>
                  <a:gd name="connsiteY2" fmla="*/ 10354 h 22140"/>
                  <a:gd name="connsiteX3" fmla="*/ 9403 w 17572"/>
                  <a:gd name="connsiteY3" fmla="*/ -1448 h 22140"/>
                  <a:gd name="connsiteX4" fmla="*/ -865 w 17572"/>
                  <a:gd name="connsiteY4" fmla="*/ 8113 h 2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2" h="22140">
                    <a:moveTo>
                      <a:pt x="-865" y="8113"/>
                    </a:moveTo>
                    <a:cubicBezTo>
                      <a:pt x="-1808" y="14485"/>
                      <a:pt x="1260" y="19915"/>
                      <a:pt x="6100" y="20622"/>
                    </a:cubicBezTo>
                    <a:cubicBezTo>
                      <a:pt x="10938" y="21331"/>
                      <a:pt x="15423" y="16610"/>
                      <a:pt x="16368" y="10354"/>
                    </a:cubicBezTo>
                    <a:cubicBezTo>
                      <a:pt x="17311" y="4099"/>
                      <a:pt x="14243" y="-1448"/>
                      <a:pt x="9403" y="-1448"/>
                    </a:cubicBezTo>
                    <a:cubicBezTo>
                      <a:pt x="4565" y="-1448"/>
                      <a:pt x="80" y="1857"/>
                      <a:pt x="-865" y="8113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2F857AD-8AD4-7CEC-8C85-2249972BD809}"/>
                  </a:ext>
                </a:extLst>
              </p:cNvPr>
              <p:cNvSpPr/>
              <p:nvPr/>
            </p:nvSpPr>
            <p:spPr>
              <a:xfrm>
                <a:off x="1347476" y="1849944"/>
                <a:ext cx="17663" cy="23622"/>
              </a:xfrm>
              <a:custGeom>
                <a:avLst/>
                <a:gdLst>
                  <a:gd name="connsiteX0" fmla="*/ -819 w 17663"/>
                  <a:gd name="connsiteY0" fmla="*/ 9172 h 23622"/>
                  <a:gd name="connsiteX1" fmla="*/ 5909 w 17663"/>
                  <a:gd name="connsiteY1" fmla="*/ 22036 h 23622"/>
                  <a:gd name="connsiteX2" fmla="*/ 16412 w 17663"/>
                  <a:gd name="connsiteY2" fmla="*/ 11414 h 23622"/>
                  <a:gd name="connsiteX3" fmla="*/ 9803 w 17663"/>
                  <a:gd name="connsiteY3" fmla="*/ -1332 h 23622"/>
                  <a:gd name="connsiteX4" fmla="*/ -819 w 17663"/>
                  <a:gd name="connsiteY4" fmla="*/ 9172 h 23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63" h="23622">
                    <a:moveTo>
                      <a:pt x="-819" y="9172"/>
                    </a:moveTo>
                    <a:cubicBezTo>
                      <a:pt x="-1881" y="15664"/>
                      <a:pt x="1070" y="20974"/>
                      <a:pt x="5909" y="22036"/>
                    </a:cubicBezTo>
                    <a:cubicBezTo>
                      <a:pt x="10747" y="23099"/>
                      <a:pt x="15350" y="17905"/>
                      <a:pt x="16412" y="11414"/>
                    </a:cubicBezTo>
                    <a:cubicBezTo>
                      <a:pt x="17475" y="4923"/>
                      <a:pt x="14525" y="-389"/>
                      <a:pt x="9803" y="-1332"/>
                    </a:cubicBezTo>
                    <a:cubicBezTo>
                      <a:pt x="5082" y="-2276"/>
                      <a:pt x="361" y="2680"/>
                      <a:pt x="-819" y="9172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E031870-48AF-3B0F-C73A-9B8157107AEB}"/>
                  </a:ext>
                </a:extLst>
              </p:cNvPr>
              <p:cNvSpPr/>
              <p:nvPr/>
            </p:nvSpPr>
            <p:spPr>
              <a:xfrm>
                <a:off x="1284165" y="1841496"/>
                <a:ext cx="17773" cy="24307"/>
              </a:xfrm>
              <a:custGeom>
                <a:avLst/>
                <a:gdLst>
                  <a:gd name="connsiteX0" fmla="*/ -768 w 17773"/>
                  <a:gd name="connsiteY0" fmla="*/ 9594 h 24307"/>
                  <a:gd name="connsiteX1" fmla="*/ 5724 w 17773"/>
                  <a:gd name="connsiteY1" fmla="*/ 22812 h 24307"/>
                  <a:gd name="connsiteX2" fmla="*/ 16463 w 17773"/>
                  <a:gd name="connsiteY2" fmla="*/ 11837 h 24307"/>
                  <a:gd name="connsiteX3" fmla="*/ 10209 w 17773"/>
                  <a:gd name="connsiteY3" fmla="*/ -1382 h 24307"/>
                  <a:gd name="connsiteX4" fmla="*/ -768 w 17773"/>
                  <a:gd name="connsiteY4" fmla="*/ 9594 h 2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73" h="24307">
                    <a:moveTo>
                      <a:pt x="-768" y="9594"/>
                    </a:moveTo>
                    <a:cubicBezTo>
                      <a:pt x="-1948" y="16322"/>
                      <a:pt x="885" y="22223"/>
                      <a:pt x="5724" y="22812"/>
                    </a:cubicBezTo>
                    <a:cubicBezTo>
                      <a:pt x="10562" y="23403"/>
                      <a:pt x="15283" y="18445"/>
                      <a:pt x="16463" y="11837"/>
                    </a:cubicBezTo>
                    <a:cubicBezTo>
                      <a:pt x="17644" y="5227"/>
                      <a:pt x="14929" y="-674"/>
                      <a:pt x="10209" y="-1382"/>
                    </a:cubicBezTo>
                    <a:cubicBezTo>
                      <a:pt x="5488" y="-2091"/>
                      <a:pt x="648" y="2985"/>
                      <a:pt x="-768" y="9594"/>
                    </a:cubicBezTo>
                    <a:close/>
                  </a:path>
                </a:pathLst>
              </a:custGeom>
              <a:solidFill>
                <a:srgbClr val="292E4C">
                  <a:alpha val="20000"/>
                </a:srgbClr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ABB3335-722F-7E58-6426-DAC56A21444C}"/>
                </a:ext>
              </a:extLst>
            </p:cNvPr>
            <p:cNvSpPr/>
            <p:nvPr/>
          </p:nvSpPr>
          <p:spPr>
            <a:xfrm>
              <a:off x="3647355" y="2333596"/>
              <a:ext cx="834063" cy="1007437"/>
            </a:xfrm>
            <a:custGeom>
              <a:avLst/>
              <a:gdLst>
                <a:gd name="connsiteX0" fmla="*/ 138114 w 834063"/>
                <a:gd name="connsiteY0" fmla="*/ -1448 h 1007437"/>
                <a:gd name="connsiteX1" fmla="*/ -1035 w 834063"/>
                <a:gd name="connsiteY1" fmla="*/ 898472 h 1007437"/>
                <a:gd name="connsiteX2" fmla="*/ 693762 w 834063"/>
                <a:gd name="connsiteY2" fmla="*/ 1005990 h 1007437"/>
                <a:gd name="connsiteX3" fmla="*/ 758085 w 834063"/>
                <a:gd name="connsiteY3" fmla="*/ 590198 h 1007437"/>
                <a:gd name="connsiteX4" fmla="*/ 833029 w 834063"/>
                <a:gd name="connsiteY4" fmla="*/ 106307 h 1007437"/>
                <a:gd name="connsiteX5" fmla="*/ 809425 w 834063"/>
                <a:gd name="connsiteY5" fmla="*/ 118109 h 1007437"/>
                <a:gd name="connsiteX6" fmla="*/ 788416 w 834063"/>
                <a:gd name="connsiteY6" fmla="*/ 128024 h 1007437"/>
                <a:gd name="connsiteX7" fmla="*/ 771422 w 834063"/>
                <a:gd name="connsiteY7" fmla="*/ 112208 h 1007437"/>
                <a:gd name="connsiteX8" fmla="*/ 737077 w 834063"/>
                <a:gd name="connsiteY8" fmla="*/ 93324 h 1007437"/>
                <a:gd name="connsiteX9" fmla="*/ 721733 w 834063"/>
                <a:gd name="connsiteY9" fmla="*/ 104536 h 1007437"/>
                <a:gd name="connsiteX10" fmla="*/ 700726 w 834063"/>
                <a:gd name="connsiteY10" fmla="*/ 114569 h 1007437"/>
                <a:gd name="connsiteX11" fmla="*/ 683731 w 834063"/>
                <a:gd name="connsiteY11" fmla="*/ 98635 h 1007437"/>
                <a:gd name="connsiteX12" fmla="*/ 661424 w 834063"/>
                <a:gd name="connsiteY12" fmla="*/ 78926 h 1007437"/>
                <a:gd name="connsiteX13" fmla="*/ 634162 w 834063"/>
                <a:gd name="connsiteY13" fmla="*/ 90728 h 1007437"/>
                <a:gd name="connsiteX14" fmla="*/ 613153 w 834063"/>
                <a:gd name="connsiteY14" fmla="*/ 100760 h 1007437"/>
                <a:gd name="connsiteX15" fmla="*/ 596041 w 834063"/>
                <a:gd name="connsiteY15" fmla="*/ 84827 h 1007437"/>
                <a:gd name="connsiteX16" fmla="*/ 562168 w 834063"/>
                <a:gd name="connsiteY16" fmla="*/ 65826 h 1007437"/>
                <a:gd name="connsiteX17" fmla="*/ 546589 w 834063"/>
                <a:gd name="connsiteY17" fmla="*/ 77155 h 1007437"/>
                <a:gd name="connsiteX18" fmla="*/ 525462 w 834063"/>
                <a:gd name="connsiteY18" fmla="*/ 87187 h 1007437"/>
                <a:gd name="connsiteX19" fmla="*/ 508468 w 834063"/>
                <a:gd name="connsiteY19" fmla="*/ 71254 h 1007437"/>
                <a:gd name="connsiteX20" fmla="*/ 486161 w 834063"/>
                <a:gd name="connsiteY20" fmla="*/ 51544 h 1007437"/>
                <a:gd name="connsiteX21" fmla="*/ 458899 w 834063"/>
                <a:gd name="connsiteY21" fmla="*/ 63346 h 1007437"/>
                <a:gd name="connsiteX22" fmla="*/ 437891 w 834063"/>
                <a:gd name="connsiteY22" fmla="*/ 73379 h 1007437"/>
                <a:gd name="connsiteX23" fmla="*/ 420895 w 834063"/>
                <a:gd name="connsiteY23" fmla="*/ 57445 h 1007437"/>
                <a:gd name="connsiteX24" fmla="*/ 386433 w 834063"/>
                <a:gd name="connsiteY24" fmla="*/ 38680 h 1007437"/>
                <a:gd name="connsiteX25" fmla="*/ 371326 w 834063"/>
                <a:gd name="connsiteY25" fmla="*/ 49775 h 1007437"/>
                <a:gd name="connsiteX26" fmla="*/ 350199 w 834063"/>
                <a:gd name="connsiteY26" fmla="*/ 59806 h 1007437"/>
                <a:gd name="connsiteX27" fmla="*/ 333205 w 834063"/>
                <a:gd name="connsiteY27" fmla="*/ 43874 h 1007437"/>
                <a:gd name="connsiteX28" fmla="*/ 310899 w 834063"/>
                <a:gd name="connsiteY28" fmla="*/ 24282 h 1007437"/>
                <a:gd name="connsiteX29" fmla="*/ 283635 w 834063"/>
                <a:gd name="connsiteY29" fmla="*/ 36084 h 1007437"/>
                <a:gd name="connsiteX30" fmla="*/ 262628 w 834063"/>
                <a:gd name="connsiteY30" fmla="*/ 46115 h 1007437"/>
                <a:gd name="connsiteX31" fmla="*/ 245514 w 834063"/>
                <a:gd name="connsiteY31" fmla="*/ 30183 h 1007437"/>
                <a:gd name="connsiteX32" fmla="*/ 211523 w 834063"/>
                <a:gd name="connsiteY32" fmla="*/ 11299 h 1007437"/>
                <a:gd name="connsiteX33" fmla="*/ 196063 w 834063"/>
                <a:gd name="connsiteY33" fmla="*/ 22629 h 1007437"/>
                <a:gd name="connsiteX34" fmla="*/ 174937 w 834063"/>
                <a:gd name="connsiteY34" fmla="*/ 32543 h 1007437"/>
                <a:gd name="connsiteX35" fmla="*/ 157942 w 834063"/>
                <a:gd name="connsiteY35" fmla="*/ 16728 h 1007437"/>
                <a:gd name="connsiteX36" fmla="*/ 138114 w 834063"/>
                <a:gd name="connsiteY36" fmla="*/ -1448 h 100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4063" h="1007437">
                  <a:moveTo>
                    <a:pt x="138114" y="-1448"/>
                  </a:moveTo>
                  <a:lnTo>
                    <a:pt x="-1035" y="898472"/>
                  </a:lnTo>
                  <a:lnTo>
                    <a:pt x="693762" y="1005990"/>
                  </a:lnTo>
                  <a:lnTo>
                    <a:pt x="758085" y="590198"/>
                  </a:lnTo>
                  <a:lnTo>
                    <a:pt x="833029" y="106307"/>
                  </a:lnTo>
                  <a:cubicBezTo>
                    <a:pt x="823823" y="106779"/>
                    <a:pt x="815326" y="111028"/>
                    <a:pt x="809425" y="118109"/>
                  </a:cubicBezTo>
                  <a:cubicBezTo>
                    <a:pt x="803051" y="124128"/>
                    <a:pt x="797622" y="129911"/>
                    <a:pt x="788416" y="128024"/>
                  </a:cubicBezTo>
                  <a:cubicBezTo>
                    <a:pt x="779210" y="126135"/>
                    <a:pt x="775552" y="119879"/>
                    <a:pt x="771422" y="112208"/>
                  </a:cubicBezTo>
                  <a:cubicBezTo>
                    <a:pt x="767173" y="97455"/>
                    <a:pt x="751711" y="89076"/>
                    <a:pt x="737077" y="93324"/>
                  </a:cubicBezTo>
                  <a:cubicBezTo>
                    <a:pt x="730821" y="95095"/>
                    <a:pt x="725393" y="99107"/>
                    <a:pt x="721733" y="104536"/>
                  </a:cubicBezTo>
                  <a:cubicBezTo>
                    <a:pt x="715479" y="110555"/>
                    <a:pt x="709931" y="116338"/>
                    <a:pt x="700726" y="114569"/>
                  </a:cubicBezTo>
                  <a:cubicBezTo>
                    <a:pt x="691520" y="112798"/>
                    <a:pt x="687979" y="106307"/>
                    <a:pt x="683731" y="98635"/>
                  </a:cubicBezTo>
                  <a:cubicBezTo>
                    <a:pt x="680191" y="88721"/>
                    <a:pt x="671692" y="81286"/>
                    <a:pt x="661424" y="78926"/>
                  </a:cubicBezTo>
                  <a:cubicBezTo>
                    <a:pt x="650920" y="77864"/>
                    <a:pt x="640652" y="82349"/>
                    <a:pt x="634162" y="90728"/>
                  </a:cubicBezTo>
                  <a:cubicBezTo>
                    <a:pt x="627906" y="96866"/>
                    <a:pt x="622360" y="102530"/>
                    <a:pt x="613153" y="100760"/>
                  </a:cubicBezTo>
                  <a:cubicBezTo>
                    <a:pt x="603947" y="98989"/>
                    <a:pt x="600408" y="92617"/>
                    <a:pt x="596041" y="84827"/>
                  </a:cubicBezTo>
                  <a:cubicBezTo>
                    <a:pt x="591909" y="70192"/>
                    <a:pt x="576803" y="61695"/>
                    <a:pt x="562168" y="65826"/>
                  </a:cubicBezTo>
                  <a:cubicBezTo>
                    <a:pt x="555795" y="67596"/>
                    <a:pt x="550248" y="71609"/>
                    <a:pt x="546589" y="77155"/>
                  </a:cubicBezTo>
                  <a:cubicBezTo>
                    <a:pt x="540215" y="83293"/>
                    <a:pt x="534786" y="88958"/>
                    <a:pt x="525462" y="87187"/>
                  </a:cubicBezTo>
                  <a:cubicBezTo>
                    <a:pt x="516139" y="85416"/>
                    <a:pt x="512716" y="79044"/>
                    <a:pt x="508468" y="71254"/>
                  </a:cubicBezTo>
                  <a:cubicBezTo>
                    <a:pt x="504926" y="61341"/>
                    <a:pt x="496429" y="53905"/>
                    <a:pt x="486161" y="51544"/>
                  </a:cubicBezTo>
                  <a:cubicBezTo>
                    <a:pt x="475657" y="50600"/>
                    <a:pt x="465389" y="55085"/>
                    <a:pt x="458899" y="63346"/>
                  </a:cubicBezTo>
                  <a:cubicBezTo>
                    <a:pt x="452525" y="69484"/>
                    <a:pt x="447097" y="75148"/>
                    <a:pt x="437891" y="73379"/>
                  </a:cubicBezTo>
                  <a:cubicBezTo>
                    <a:pt x="428685" y="71609"/>
                    <a:pt x="425143" y="65235"/>
                    <a:pt x="420895" y="57445"/>
                  </a:cubicBezTo>
                  <a:cubicBezTo>
                    <a:pt x="416528" y="42811"/>
                    <a:pt x="401068" y="34313"/>
                    <a:pt x="386433" y="38680"/>
                  </a:cubicBezTo>
                  <a:cubicBezTo>
                    <a:pt x="380296" y="40569"/>
                    <a:pt x="374984" y="44463"/>
                    <a:pt x="371326" y="49775"/>
                  </a:cubicBezTo>
                  <a:cubicBezTo>
                    <a:pt x="364952" y="55911"/>
                    <a:pt x="359524" y="61577"/>
                    <a:pt x="350199" y="59806"/>
                  </a:cubicBezTo>
                  <a:cubicBezTo>
                    <a:pt x="340877" y="58036"/>
                    <a:pt x="337454" y="51662"/>
                    <a:pt x="333205" y="43874"/>
                  </a:cubicBezTo>
                  <a:cubicBezTo>
                    <a:pt x="329664" y="33959"/>
                    <a:pt x="321166" y="26523"/>
                    <a:pt x="310899" y="24282"/>
                  </a:cubicBezTo>
                  <a:cubicBezTo>
                    <a:pt x="300394" y="23338"/>
                    <a:pt x="290127" y="27705"/>
                    <a:pt x="283635" y="36084"/>
                  </a:cubicBezTo>
                  <a:cubicBezTo>
                    <a:pt x="277381" y="42221"/>
                    <a:pt x="271833" y="47886"/>
                    <a:pt x="262628" y="46115"/>
                  </a:cubicBezTo>
                  <a:cubicBezTo>
                    <a:pt x="253422" y="44345"/>
                    <a:pt x="249881" y="37973"/>
                    <a:pt x="245514" y="30183"/>
                  </a:cubicBezTo>
                  <a:cubicBezTo>
                    <a:pt x="241383" y="15548"/>
                    <a:pt x="226158" y="7051"/>
                    <a:pt x="211523" y="11299"/>
                  </a:cubicBezTo>
                  <a:cubicBezTo>
                    <a:pt x="205151" y="13069"/>
                    <a:pt x="199721" y="17082"/>
                    <a:pt x="196063" y="22629"/>
                  </a:cubicBezTo>
                  <a:cubicBezTo>
                    <a:pt x="189689" y="28648"/>
                    <a:pt x="184261" y="34431"/>
                    <a:pt x="174937" y="32543"/>
                  </a:cubicBezTo>
                  <a:cubicBezTo>
                    <a:pt x="165612" y="30655"/>
                    <a:pt x="162191" y="24400"/>
                    <a:pt x="157942" y="16728"/>
                  </a:cubicBezTo>
                  <a:cubicBezTo>
                    <a:pt x="154283" y="8113"/>
                    <a:pt x="147084" y="1503"/>
                    <a:pt x="138114" y="-1448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7479D38-8CA2-7BD3-B1E0-BEB2B29C9AD1}"/>
                </a:ext>
              </a:extLst>
            </p:cNvPr>
            <p:cNvSpPr/>
            <p:nvPr/>
          </p:nvSpPr>
          <p:spPr>
            <a:xfrm rot="11327399">
              <a:off x="3800891" y="2667136"/>
              <a:ext cx="475865" cy="50867"/>
            </a:xfrm>
            <a:custGeom>
              <a:avLst/>
              <a:gdLst>
                <a:gd name="connsiteX0" fmla="*/ -1035 w 475865"/>
                <a:gd name="connsiteY0" fmla="*/ -1448 h 50867"/>
                <a:gd name="connsiteX1" fmla="*/ 474830 w 475865"/>
                <a:gd name="connsiteY1" fmla="*/ -1448 h 50867"/>
                <a:gd name="connsiteX2" fmla="*/ 474830 w 475865"/>
                <a:gd name="connsiteY2" fmla="*/ 49421 h 50867"/>
                <a:gd name="connsiteX3" fmla="*/ -1035 w 475865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5" y="-1448"/>
                  </a:moveTo>
                  <a:lnTo>
                    <a:pt x="474830" y="-1448"/>
                  </a:lnTo>
                  <a:lnTo>
                    <a:pt x="474830" y="49421"/>
                  </a:lnTo>
                  <a:lnTo>
                    <a:pt x="-1035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1AB0537-E1EA-30DE-FE1B-4064FA4CA26F}"/>
                </a:ext>
              </a:extLst>
            </p:cNvPr>
            <p:cNvSpPr/>
            <p:nvPr/>
          </p:nvSpPr>
          <p:spPr>
            <a:xfrm rot="11327399">
              <a:off x="3786619" y="2759391"/>
              <a:ext cx="475865" cy="50867"/>
            </a:xfrm>
            <a:custGeom>
              <a:avLst/>
              <a:gdLst>
                <a:gd name="connsiteX0" fmla="*/ -1035 w 475865"/>
                <a:gd name="connsiteY0" fmla="*/ -1448 h 50867"/>
                <a:gd name="connsiteX1" fmla="*/ 474831 w 475865"/>
                <a:gd name="connsiteY1" fmla="*/ -1448 h 50867"/>
                <a:gd name="connsiteX2" fmla="*/ 474831 w 475865"/>
                <a:gd name="connsiteY2" fmla="*/ 49420 h 50867"/>
                <a:gd name="connsiteX3" fmla="*/ -1035 w 475865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5" y="-1448"/>
                  </a:moveTo>
                  <a:lnTo>
                    <a:pt x="474831" y="-1448"/>
                  </a:lnTo>
                  <a:lnTo>
                    <a:pt x="474831" y="49420"/>
                  </a:lnTo>
                  <a:lnTo>
                    <a:pt x="-1035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E502BCD-202A-4E20-3021-3561186ED26A}"/>
                </a:ext>
              </a:extLst>
            </p:cNvPr>
            <p:cNvSpPr/>
            <p:nvPr/>
          </p:nvSpPr>
          <p:spPr>
            <a:xfrm rot="11327399">
              <a:off x="3772348" y="2851646"/>
              <a:ext cx="475865" cy="50867"/>
            </a:xfrm>
            <a:custGeom>
              <a:avLst/>
              <a:gdLst>
                <a:gd name="connsiteX0" fmla="*/ -1036 w 475865"/>
                <a:gd name="connsiteY0" fmla="*/ -1448 h 50867"/>
                <a:gd name="connsiteX1" fmla="*/ 474830 w 475865"/>
                <a:gd name="connsiteY1" fmla="*/ -1448 h 50867"/>
                <a:gd name="connsiteX2" fmla="*/ 474830 w 475865"/>
                <a:gd name="connsiteY2" fmla="*/ 49421 h 50867"/>
                <a:gd name="connsiteX3" fmla="*/ -1036 w 475865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6" y="-1448"/>
                  </a:moveTo>
                  <a:lnTo>
                    <a:pt x="474830" y="-1448"/>
                  </a:lnTo>
                  <a:lnTo>
                    <a:pt x="474830" y="49421"/>
                  </a:lnTo>
                  <a:lnTo>
                    <a:pt x="-1036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11335D2-6B25-5DDD-7653-8EF4477AA627}"/>
                </a:ext>
              </a:extLst>
            </p:cNvPr>
            <p:cNvSpPr/>
            <p:nvPr/>
          </p:nvSpPr>
          <p:spPr>
            <a:xfrm rot="11327399">
              <a:off x="3757958" y="2944019"/>
              <a:ext cx="475865" cy="50867"/>
            </a:xfrm>
            <a:custGeom>
              <a:avLst/>
              <a:gdLst>
                <a:gd name="connsiteX0" fmla="*/ -1035 w 475865"/>
                <a:gd name="connsiteY0" fmla="*/ -1448 h 50867"/>
                <a:gd name="connsiteX1" fmla="*/ 474830 w 475865"/>
                <a:gd name="connsiteY1" fmla="*/ -1448 h 50867"/>
                <a:gd name="connsiteX2" fmla="*/ 474830 w 475865"/>
                <a:gd name="connsiteY2" fmla="*/ 49420 h 50867"/>
                <a:gd name="connsiteX3" fmla="*/ -1035 w 475865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5" y="-1448"/>
                  </a:moveTo>
                  <a:lnTo>
                    <a:pt x="474830" y="-1448"/>
                  </a:lnTo>
                  <a:lnTo>
                    <a:pt x="474830" y="49420"/>
                  </a:lnTo>
                  <a:lnTo>
                    <a:pt x="-1035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32C250C-182F-C0E6-AC8D-5B85460C2E0E}"/>
                </a:ext>
              </a:extLst>
            </p:cNvPr>
            <p:cNvSpPr/>
            <p:nvPr/>
          </p:nvSpPr>
          <p:spPr>
            <a:xfrm rot="11327399">
              <a:off x="4298918" y="2712329"/>
              <a:ext cx="64558" cy="50867"/>
            </a:xfrm>
            <a:custGeom>
              <a:avLst/>
              <a:gdLst>
                <a:gd name="connsiteX0" fmla="*/ -1036 w 64558"/>
                <a:gd name="connsiteY0" fmla="*/ -1448 h 50867"/>
                <a:gd name="connsiteX1" fmla="*/ 63522 w 64558"/>
                <a:gd name="connsiteY1" fmla="*/ -1448 h 50867"/>
                <a:gd name="connsiteX2" fmla="*/ 63522 w 64558"/>
                <a:gd name="connsiteY2" fmla="*/ 49420 h 50867"/>
                <a:gd name="connsiteX3" fmla="*/ -1036 w 64558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6" y="-1448"/>
                  </a:moveTo>
                  <a:lnTo>
                    <a:pt x="63522" y="-1448"/>
                  </a:lnTo>
                  <a:lnTo>
                    <a:pt x="63522" y="49420"/>
                  </a:lnTo>
                  <a:lnTo>
                    <a:pt x="-1036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CB54EB1-A5FB-EAA0-F6EF-F12A59955C8D}"/>
                </a:ext>
              </a:extLst>
            </p:cNvPr>
            <p:cNvSpPr/>
            <p:nvPr/>
          </p:nvSpPr>
          <p:spPr>
            <a:xfrm rot="11327399">
              <a:off x="4284647" y="2804584"/>
              <a:ext cx="64558" cy="50867"/>
            </a:xfrm>
            <a:custGeom>
              <a:avLst/>
              <a:gdLst>
                <a:gd name="connsiteX0" fmla="*/ -1035 w 64558"/>
                <a:gd name="connsiteY0" fmla="*/ -1447 h 50867"/>
                <a:gd name="connsiteX1" fmla="*/ 63523 w 64558"/>
                <a:gd name="connsiteY1" fmla="*/ -1447 h 50867"/>
                <a:gd name="connsiteX2" fmla="*/ 63523 w 64558"/>
                <a:gd name="connsiteY2" fmla="*/ 49421 h 50867"/>
                <a:gd name="connsiteX3" fmla="*/ -1035 w 64558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5" y="-1447"/>
                  </a:moveTo>
                  <a:lnTo>
                    <a:pt x="63523" y="-1447"/>
                  </a:lnTo>
                  <a:lnTo>
                    <a:pt x="63523" y="49421"/>
                  </a:lnTo>
                  <a:lnTo>
                    <a:pt x="-1035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3A52D07-5513-6499-080B-AD0102E8D78E}"/>
                </a:ext>
              </a:extLst>
            </p:cNvPr>
            <p:cNvSpPr/>
            <p:nvPr/>
          </p:nvSpPr>
          <p:spPr>
            <a:xfrm rot="11327399">
              <a:off x="4271438" y="2896249"/>
              <a:ext cx="64558" cy="50867"/>
            </a:xfrm>
            <a:custGeom>
              <a:avLst/>
              <a:gdLst>
                <a:gd name="connsiteX0" fmla="*/ -1035 w 64558"/>
                <a:gd name="connsiteY0" fmla="*/ -1448 h 50867"/>
                <a:gd name="connsiteX1" fmla="*/ 63523 w 64558"/>
                <a:gd name="connsiteY1" fmla="*/ -1448 h 50867"/>
                <a:gd name="connsiteX2" fmla="*/ 63523 w 64558"/>
                <a:gd name="connsiteY2" fmla="*/ 49420 h 50867"/>
                <a:gd name="connsiteX3" fmla="*/ -1035 w 64558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5" y="-1448"/>
                  </a:moveTo>
                  <a:lnTo>
                    <a:pt x="63523" y="-1448"/>
                  </a:lnTo>
                  <a:lnTo>
                    <a:pt x="63523" y="49420"/>
                  </a:lnTo>
                  <a:lnTo>
                    <a:pt x="-1035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BFEB55F-A632-965B-675D-F84160998482}"/>
                </a:ext>
              </a:extLst>
            </p:cNvPr>
            <p:cNvSpPr/>
            <p:nvPr/>
          </p:nvSpPr>
          <p:spPr>
            <a:xfrm rot="11327399">
              <a:off x="4256104" y="2989212"/>
              <a:ext cx="64558" cy="50867"/>
            </a:xfrm>
            <a:custGeom>
              <a:avLst/>
              <a:gdLst>
                <a:gd name="connsiteX0" fmla="*/ -1036 w 64558"/>
                <a:gd name="connsiteY0" fmla="*/ -1447 h 50867"/>
                <a:gd name="connsiteX1" fmla="*/ 63522 w 64558"/>
                <a:gd name="connsiteY1" fmla="*/ -1447 h 50867"/>
                <a:gd name="connsiteX2" fmla="*/ 63522 w 64558"/>
                <a:gd name="connsiteY2" fmla="*/ 49421 h 50867"/>
                <a:gd name="connsiteX3" fmla="*/ -1036 w 64558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6" y="-1447"/>
                  </a:moveTo>
                  <a:lnTo>
                    <a:pt x="63522" y="-1447"/>
                  </a:lnTo>
                  <a:lnTo>
                    <a:pt x="63522" y="49421"/>
                  </a:lnTo>
                  <a:lnTo>
                    <a:pt x="-1036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48742AF-22B1-77A8-F524-22E63A1B9074}"/>
                </a:ext>
              </a:extLst>
            </p:cNvPr>
            <p:cNvSpPr/>
            <p:nvPr/>
          </p:nvSpPr>
          <p:spPr>
            <a:xfrm rot="11327399">
              <a:off x="3743687" y="3036274"/>
              <a:ext cx="475865" cy="50867"/>
            </a:xfrm>
            <a:custGeom>
              <a:avLst/>
              <a:gdLst>
                <a:gd name="connsiteX0" fmla="*/ -1035 w 475865"/>
                <a:gd name="connsiteY0" fmla="*/ -1447 h 50867"/>
                <a:gd name="connsiteX1" fmla="*/ 474830 w 475865"/>
                <a:gd name="connsiteY1" fmla="*/ -1447 h 50867"/>
                <a:gd name="connsiteX2" fmla="*/ 474830 w 475865"/>
                <a:gd name="connsiteY2" fmla="*/ 49421 h 50867"/>
                <a:gd name="connsiteX3" fmla="*/ -1035 w 475865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5" y="-1447"/>
                  </a:moveTo>
                  <a:lnTo>
                    <a:pt x="474830" y="-1447"/>
                  </a:lnTo>
                  <a:lnTo>
                    <a:pt x="474830" y="49421"/>
                  </a:lnTo>
                  <a:lnTo>
                    <a:pt x="-1035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9EE3D00-4F98-FA0A-218C-CE54A4893C28}"/>
                </a:ext>
              </a:extLst>
            </p:cNvPr>
            <p:cNvSpPr/>
            <p:nvPr/>
          </p:nvSpPr>
          <p:spPr>
            <a:xfrm rot="11327399">
              <a:off x="3729533" y="3128529"/>
              <a:ext cx="475865" cy="50867"/>
            </a:xfrm>
            <a:custGeom>
              <a:avLst/>
              <a:gdLst>
                <a:gd name="connsiteX0" fmla="*/ -1036 w 475865"/>
                <a:gd name="connsiteY0" fmla="*/ -1448 h 50867"/>
                <a:gd name="connsiteX1" fmla="*/ 474830 w 475865"/>
                <a:gd name="connsiteY1" fmla="*/ -1448 h 50867"/>
                <a:gd name="connsiteX2" fmla="*/ 474830 w 475865"/>
                <a:gd name="connsiteY2" fmla="*/ 49420 h 50867"/>
                <a:gd name="connsiteX3" fmla="*/ -1036 w 475865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865" h="50867">
                  <a:moveTo>
                    <a:pt x="-1036" y="-1448"/>
                  </a:moveTo>
                  <a:lnTo>
                    <a:pt x="474830" y="-1448"/>
                  </a:lnTo>
                  <a:lnTo>
                    <a:pt x="474830" y="49420"/>
                  </a:lnTo>
                  <a:lnTo>
                    <a:pt x="-1036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F2F36F5-1B58-0CED-AA46-8226B6616103}"/>
                </a:ext>
              </a:extLst>
            </p:cNvPr>
            <p:cNvSpPr/>
            <p:nvPr/>
          </p:nvSpPr>
          <p:spPr>
            <a:xfrm rot="11327399">
              <a:off x="4241715" y="3081585"/>
              <a:ext cx="64558" cy="50867"/>
            </a:xfrm>
            <a:custGeom>
              <a:avLst/>
              <a:gdLst>
                <a:gd name="connsiteX0" fmla="*/ -1035 w 64558"/>
                <a:gd name="connsiteY0" fmla="*/ -1448 h 50867"/>
                <a:gd name="connsiteX1" fmla="*/ 63523 w 64558"/>
                <a:gd name="connsiteY1" fmla="*/ -1448 h 50867"/>
                <a:gd name="connsiteX2" fmla="*/ 63523 w 64558"/>
                <a:gd name="connsiteY2" fmla="*/ 49421 h 50867"/>
                <a:gd name="connsiteX3" fmla="*/ -1035 w 64558"/>
                <a:gd name="connsiteY3" fmla="*/ 49421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5" y="-1448"/>
                  </a:moveTo>
                  <a:lnTo>
                    <a:pt x="63523" y="-1448"/>
                  </a:lnTo>
                  <a:lnTo>
                    <a:pt x="63523" y="49421"/>
                  </a:lnTo>
                  <a:lnTo>
                    <a:pt x="-1035" y="4942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9A38DE-5E97-203B-BA12-B12F988AEBFF}"/>
                </a:ext>
              </a:extLst>
            </p:cNvPr>
            <p:cNvSpPr/>
            <p:nvPr/>
          </p:nvSpPr>
          <p:spPr>
            <a:xfrm rot="11328001">
              <a:off x="4231085" y="3171678"/>
              <a:ext cx="64558" cy="50867"/>
            </a:xfrm>
            <a:custGeom>
              <a:avLst/>
              <a:gdLst>
                <a:gd name="connsiteX0" fmla="*/ -1034 w 64558"/>
                <a:gd name="connsiteY0" fmla="*/ -1449 h 50867"/>
                <a:gd name="connsiteX1" fmla="*/ 63523 w 64558"/>
                <a:gd name="connsiteY1" fmla="*/ -1449 h 50867"/>
                <a:gd name="connsiteX2" fmla="*/ 63523 w 64558"/>
                <a:gd name="connsiteY2" fmla="*/ 49420 h 50867"/>
                <a:gd name="connsiteX3" fmla="*/ -1034 w 64558"/>
                <a:gd name="connsiteY3" fmla="*/ 49420 h 5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58" h="50867">
                  <a:moveTo>
                    <a:pt x="-1034" y="-1449"/>
                  </a:moveTo>
                  <a:lnTo>
                    <a:pt x="63523" y="-1449"/>
                  </a:lnTo>
                  <a:lnTo>
                    <a:pt x="63523" y="49420"/>
                  </a:lnTo>
                  <a:lnTo>
                    <a:pt x="-1034" y="4942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1F5FD2F-D072-7FEE-8B62-6571C31C528D}"/>
                </a:ext>
              </a:extLst>
            </p:cNvPr>
            <p:cNvSpPr/>
            <p:nvPr/>
          </p:nvSpPr>
          <p:spPr>
            <a:xfrm>
              <a:off x="3785913" y="2223807"/>
              <a:ext cx="709060" cy="240431"/>
            </a:xfrm>
            <a:custGeom>
              <a:avLst/>
              <a:gdLst>
                <a:gd name="connsiteX0" fmla="*/ 689042 w 709060"/>
                <a:gd name="connsiteY0" fmla="*/ 99490 h 240431"/>
                <a:gd name="connsiteX1" fmla="*/ 38739 w 709060"/>
                <a:gd name="connsiteY1" fmla="*/ -1182 h 240431"/>
                <a:gd name="connsiteX2" fmla="*/ 13010 w 709060"/>
                <a:gd name="connsiteY2" fmla="*/ 17701 h 240431"/>
                <a:gd name="connsiteX3" fmla="*/ 13010 w 709060"/>
                <a:gd name="connsiteY3" fmla="*/ 17701 h 240431"/>
                <a:gd name="connsiteX4" fmla="*/ -1035 w 709060"/>
                <a:gd name="connsiteY4" fmla="*/ 108341 h 240431"/>
                <a:gd name="connsiteX5" fmla="*/ 18439 w 709060"/>
                <a:gd name="connsiteY5" fmla="*/ 127461 h 240431"/>
                <a:gd name="connsiteX6" fmla="*/ 35435 w 709060"/>
                <a:gd name="connsiteY6" fmla="*/ 143277 h 240431"/>
                <a:gd name="connsiteX7" fmla="*/ 56560 w 709060"/>
                <a:gd name="connsiteY7" fmla="*/ 133362 h 240431"/>
                <a:gd name="connsiteX8" fmla="*/ 94682 w 709060"/>
                <a:gd name="connsiteY8" fmla="*/ 125455 h 240431"/>
                <a:gd name="connsiteX9" fmla="*/ 106012 w 709060"/>
                <a:gd name="connsiteY9" fmla="*/ 141034 h 240431"/>
                <a:gd name="connsiteX10" fmla="*/ 123125 w 709060"/>
                <a:gd name="connsiteY10" fmla="*/ 156848 h 240431"/>
                <a:gd name="connsiteX11" fmla="*/ 144133 w 709060"/>
                <a:gd name="connsiteY11" fmla="*/ 146817 h 240431"/>
                <a:gd name="connsiteX12" fmla="*/ 171397 w 709060"/>
                <a:gd name="connsiteY12" fmla="*/ 135015 h 240431"/>
                <a:gd name="connsiteX13" fmla="*/ 193702 w 709060"/>
                <a:gd name="connsiteY13" fmla="*/ 154607 h 240431"/>
                <a:gd name="connsiteX14" fmla="*/ 210698 w 709060"/>
                <a:gd name="connsiteY14" fmla="*/ 170539 h 240431"/>
                <a:gd name="connsiteX15" fmla="*/ 231824 w 709060"/>
                <a:gd name="connsiteY15" fmla="*/ 160508 h 240431"/>
                <a:gd name="connsiteX16" fmla="*/ 270298 w 709060"/>
                <a:gd name="connsiteY16" fmla="*/ 153072 h 240431"/>
                <a:gd name="connsiteX17" fmla="*/ 281393 w 709060"/>
                <a:gd name="connsiteY17" fmla="*/ 168179 h 240431"/>
                <a:gd name="connsiteX18" fmla="*/ 298388 w 709060"/>
                <a:gd name="connsiteY18" fmla="*/ 184112 h 240431"/>
                <a:gd name="connsiteX19" fmla="*/ 319396 w 709060"/>
                <a:gd name="connsiteY19" fmla="*/ 174081 h 240431"/>
                <a:gd name="connsiteX20" fmla="*/ 346660 w 709060"/>
                <a:gd name="connsiteY20" fmla="*/ 162278 h 240431"/>
                <a:gd name="connsiteX21" fmla="*/ 368966 w 709060"/>
                <a:gd name="connsiteY21" fmla="*/ 181869 h 240431"/>
                <a:gd name="connsiteX22" fmla="*/ 385961 w 709060"/>
                <a:gd name="connsiteY22" fmla="*/ 197803 h 240431"/>
                <a:gd name="connsiteX23" fmla="*/ 407087 w 709060"/>
                <a:gd name="connsiteY23" fmla="*/ 187770 h 240431"/>
                <a:gd name="connsiteX24" fmla="*/ 445208 w 709060"/>
                <a:gd name="connsiteY24" fmla="*/ 179864 h 240431"/>
                <a:gd name="connsiteX25" fmla="*/ 456538 w 709060"/>
                <a:gd name="connsiteY25" fmla="*/ 195442 h 240431"/>
                <a:gd name="connsiteX26" fmla="*/ 473652 w 709060"/>
                <a:gd name="connsiteY26" fmla="*/ 211375 h 240431"/>
                <a:gd name="connsiteX27" fmla="*/ 494659 w 709060"/>
                <a:gd name="connsiteY27" fmla="*/ 201343 h 240431"/>
                <a:gd name="connsiteX28" fmla="*/ 532898 w 709060"/>
                <a:gd name="connsiteY28" fmla="*/ 193555 h 240431"/>
                <a:gd name="connsiteX29" fmla="*/ 544229 w 709060"/>
                <a:gd name="connsiteY29" fmla="*/ 209015 h 240431"/>
                <a:gd name="connsiteX30" fmla="*/ 561223 w 709060"/>
                <a:gd name="connsiteY30" fmla="*/ 224947 h 240431"/>
                <a:gd name="connsiteX31" fmla="*/ 582232 w 709060"/>
                <a:gd name="connsiteY31" fmla="*/ 214916 h 240431"/>
                <a:gd name="connsiteX32" fmla="*/ 609612 w 709060"/>
                <a:gd name="connsiteY32" fmla="*/ 203114 h 240431"/>
                <a:gd name="connsiteX33" fmla="*/ 631919 w 709060"/>
                <a:gd name="connsiteY33" fmla="*/ 222824 h 240431"/>
                <a:gd name="connsiteX34" fmla="*/ 648915 w 709060"/>
                <a:gd name="connsiteY34" fmla="*/ 238757 h 240431"/>
                <a:gd name="connsiteX35" fmla="*/ 669923 w 709060"/>
                <a:gd name="connsiteY35" fmla="*/ 228725 h 240431"/>
                <a:gd name="connsiteX36" fmla="*/ 693527 w 709060"/>
                <a:gd name="connsiteY36" fmla="*/ 216923 h 240431"/>
                <a:gd name="connsiteX37" fmla="*/ 707571 w 709060"/>
                <a:gd name="connsiteY37" fmla="*/ 126163 h 240431"/>
                <a:gd name="connsiteX38" fmla="*/ 689868 w 709060"/>
                <a:gd name="connsiteY38" fmla="*/ 99608 h 240431"/>
                <a:gd name="connsiteX39" fmla="*/ 689042 w 709060"/>
                <a:gd name="connsiteY39" fmla="*/ 99490 h 24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709060" h="240431">
                  <a:moveTo>
                    <a:pt x="689042" y="99490"/>
                  </a:moveTo>
                  <a:lnTo>
                    <a:pt x="38739" y="-1182"/>
                  </a:lnTo>
                  <a:cubicBezTo>
                    <a:pt x="26465" y="-3071"/>
                    <a:pt x="14899" y="5308"/>
                    <a:pt x="13010" y="17701"/>
                  </a:cubicBezTo>
                  <a:cubicBezTo>
                    <a:pt x="13010" y="17701"/>
                    <a:pt x="13010" y="17701"/>
                    <a:pt x="13010" y="17701"/>
                  </a:cubicBezTo>
                  <a:lnTo>
                    <a:pt x="-1035" y="108341"/>
                  </a:lnTo>
                  <a:cubicBezTo>
                    <a:pt x="7935" y="111646"/>
                    <a:pt x="15017" y="118609"/>
                    <a:pt x="18439" y="127461"/>
                  </a:cubicBezTo>
                  <a:cubicBezTo>
                    <a:pt x="22688" y="135133"/>
                    <a:pt x="26229" y="141861"/>
                    <a:pt x="35435" y="143277"/>
                  </a:cubicBezTo>
                  <a:cubicBezTo>
                    <a:pt x="44640" y="144693"/>
                    <a:pt x="50188" y="139381"/>
                    <a:pt x="56560" y="133362"/>
                  </a:cubicBezTo>
                  <a:cubicBezTo>
                    <a:pt x="64941" y="120616"/>
                    <a:pt x="81935" y="117193"/>
                    <a:pt x="94682" y="125455"/>
                  </a:cubicBezTo>
                  <a:cubicBezTo>
                    <a:pt x="100229" y="129113"/>
                    <a:pt x="104241" y="134660"/>
                    <a:pt x="106012" y="141034"/>
                  </a:cubicBezTo>
                  <a:cubicBezTo>
                    <a:pt x="110379" y="148706"/>
                    <a:pt x="113919" y="155432"/>
                    <a:pt x="123125" y="156848"/>
                  </a:cubicBezTo>
                  <a:cubicBezTo>
                    <a:pt x="132331" y="158265"/>
                    <a:pt x="137878" y="152954"/>
                    <a:pt x="144133" y="146817"/>
                  </a:cubicBezTo>
                  <a:cubicBezTo>
                    <a:pt x="150625" y="138438"/>
                    <a:pt x="160893" y="134071"/>
                    <a:pt x="171397" y="135015"/>
                  </a:cubicBezTo>
                  <a:cubicBezTo>
                    <a:pt x="181665" y="137258"/>
                    <a:pt x="190162" y="144693"/>
                    <a:pt x="193702" y="154607"/>
                  </a:cubicBezTo>
                  <a:cubicBezTo>
                    <a:pt x="197952" y="162397"/>
                    <a:pt x="201610" y="169123"/>
                    <a:pt x="210698" y="170539"/>
                  </a:cubicBezTo>
                  <a:cubicBezTo>
                    <a:pt x="219786" y="171956"/>
                    <a:pt x="225451" y="166645"/>
                    <a:pt x="231824" y="160508"/>
                  </a:cubicBezTo>
                  <a:cubicBezTo>
                    <a:pt x="240440" y="147762"/>
                    <a:pt x="257670" y="144457"/>
                    <a:pt x="270298" y="153072"/>
                  </a:cubicBezTo>
                  <a:cubicBezTo>
                    <a:pt x="275610" y="156732"/>
                    <a:pt x="279622" y="162042"/>
                    <a:pt x="281393" y="168179"/>
                  </a:cubicBezTo>
                  <a:cubicBezTo>
                    <a:pt x="285642" y="175968"/>
                    <a:pt x="289183" y="182696"/>
                    <a:pt x="298388" y="184112"/>
                  </a:cubicBezTo>
                  <a:cubicBezTo>
                    <a:pt x="307594" y="185528"/>
                    <a:pt x="313024" y="180218"/>
                    <a:pt x="319396" y="174081"/>
                  </a:cubicBezTo>
                  <a:cubicBezTo>
                    <a:pt x="325888" y="165700"/>
                    <a:pt x="336156" y="161333"/>
                    <a:pt x="346660" y="162278"/>
                  </a:cubicBezTo>
                  <a:cubicBezTo>
                    <a:pt x="356928" y="164520"/>
                    <a:pt x="365425" y="171956"/>
                    <a:pt x="368966" y="181869"/>
                  </a:cubicBezTo>
                  <a:cubicBezTo>
                    <a:pt x="373215" y="189659"/>
                    <a:pt x="376873" y="196387"/>
                    <a:pt x="385961" y="197803"/>
                  </a:cubicBezTo>
                  <a:cubicBezTo>
                    <a:pt x="395049" y="199219"/>
                    <a:pt x="400713" y="193908"/>
                    <a:pt x="407087" y="187770"/>
                  </a:cubicBezTo>
                  <a:cubicBezTo>
                    <a:pt x="415466" y="175024"/>
                    <a:pt x="432462" y="171601"/>
                    <a:pt x="445208" y="179864"/>
                  </a:cubicBezTo>
                  <a:cubicBezTo>
                    <a:pt x="450755" y="183522"/>
                    <a:pt x="454767" y="189070"/>
                    <a:pt x="456538" y="195442"/>
                  </a:cubicBezTo>
                  <a:cubicBezTo>
                    <a:pt x="460904" y="203232"/>
                    <a:pt x="464446" y="209958"/>
                    <a:pt x="473652" y="211375"/>
                  </a:cubicBezTo>
                  <a:cubicBezTo>
                    <a:pt x="482856" y="212792"/>
                    <a:pt x="488405" y="207480"/>
                    <a:pt x="494659" y="201343"/>
                  </a:cubicBezTo>
                  <a:cubicBezTo>
                    <a:pt x="503039" y="188597"/>
                    <a:pt x="520270" y="185174"/>
                    <a:pt x="532898" y="193555"/>
                  </a:cubicBezTo>
                  <a:cubicBezTo>
                    <a:pt x="538446" y="197213"/>
                    <a:pt x="542458" y="202641"/>
                    <a:pt x="544229" y="209015"/>
                  </a:cubicBezTo>
                  <a:cubicBezTo>
                    <a:pt x="548477" y="216686"/>
                    <a:pt x="552019" y="223531"/>
                    <a:pt x="561223" y="224947"/>
                  </a:cubicBezTo>
                  <a:cubicBezTo>
                    <a:pt x="570429" y="226364"/>
                    <a:pt x="575976" y="220935"/>
                    <a:pt x="582232" y="214916"/>
                  </a:cubicBezTo>
                  <a:cubicBezTo>
                    <a:pt x="588723" y="206537"/>
                    <a:pt x="599109" y="202052"/>
                    <a:pt x="609612" y="203114"/>
                  </a:cubicBezTo>
                  <a:cubicBezTo>
                    <a:pt x="619882" y="205474"/>
                    <a:pt x="628261" y="212909"/>
                    <a:pt x="631919" y="222824"/>
                  </a:cubicBezTo>
                  <a:cubicBezTo>
                    <a:pt x="636051" y="230496"/>
                    <a:pt x="639708" y="237340"/>
                    <a:pt x="648915" y="238757"/>
                  </a:cubicBezTo>
                  <a:cubicBezTo>
                    <a:pt x="658121" y="240173"/>
                    <a:pt x="663549" y="234744"/>
                    <a:pt x="669923" y="228725"/>
                  </a:cubicBezTo>
                  <a:cubicBezTo>
                    <a:pt x="675824" y="221644"/>
                    <a:pt x="684321" y="217394"/>
                    <a:pt x="693527" y="216923"/>
                  </a:cubicBezTo>
                  <a:lnTo>
                    <a:pt x="707571" y="126163"/>
                  </a:lnTo>
                  <a:cubicBezTo>
                    <a:pt x="710049" y="114006"/>
                    <a:pt x="702143" y="102087"/>
                    <a:pt x="689868" y="99608"/>
                  </a:cubicBezTo>
                  <a:cubicBezTo>
                    <a:pt x="689632" y="99608"/>
                    <a:pt x="689277" y="99490"/>
                    <a:pt x="689042" y="99490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5E74053-A001-C10A-AE65-C100AF14561F}"/>
                </a:ext>
              </a:extLst>
            </p:cNvPr>
            <p:cNvSpPr/>
            <p:nvPr/>
          </p:nvSpPr>
          <p:spPr>
            <a:xfrm rot="11327399">
              <a:off x="4118898" y="2526206"/>
              <a:ext cx="138794" cy="28915"/>
            </a:xfrm>
            <a:custGeom>
              <a:avLst/>
              <a:gdLst>
                <a:gd name="connsiteX0" fmla="*/ -1035 w 138794"/>
                <a:gd name="connsiteY0" fmla="*/ -1448 h 28915"/>
                <a:gd name="connsiteX1" fmla="*/ 137760 w 138794"/>
                <a:gd name="connsiteY1" fmla="*/ -1448 h 28915"/>
                <a:gd name="connsiteX2" fmla="*/ 137760 w 138794"/>
                <a:gd name="connsiteY2" fmla="*/ 27467 h 28915"/>
                <a:gd name="connsiteX3" fmla="*/ -1035 w 138794"/>
                <a:gd name="connsiteY3" fmla="*/ 27467 h 2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794" h="28915">
                  <a:moveTo>
                    <a:pt x="-1035" y="-1448"/>
                  </a:moveTo>
                  <a:lnTo>
                    <a:pt x="137760" y="-1448"/>
                  </a:lnTo>
                  <a:lnTo>
                    <a:pt x="137760" y="27467"/>
                  </a:lnTo>
                  <a:lnTo>
                    <a:pt x="-1035" y="2746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D70F87A-23B3-1BEB-7E62-68F414887DCE}"/>
                </a:ext>
              </a:extLst>
            </p:cNvPr>
            <p:cNvSpPr/>
            <p:nvPr/>
          </p:nvSpPr>
          <p:spPr>
            <a:xfrm rot="11327399">
              <a:off x="4057804" y="2567022"/>
              <a:ext cx="193202" cy="28915"/>
            </a:xfrm>
            <a:custGeom>
              <a:avLst/>
              <a:gdLst>
                <a:gd name="connsiteX0" fmla="*/ -1035 w 193202"/>
                <a:gd name="connsiteY0" fmla="*/ -1447 h 28915"/>
                <a:gd name="connsiteX1" fmla="*/ 192167 w 193202"/>
                <a:gd name="connsiteY1" fmla="*/ -1447 h 28915"/>
                <a:gd name="connsiteX2" fmla="*/ 192167 w 193202"/>
                <a:gd name="connsiteY2" fmla="*/ 27468 h 28915"/>
                <a:gd name="connsiteX3" fmla="*/ -1035 w 193202"/>
                <a:gd name="connsiteY3" fmla="*/ 27468 h 2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202" h="28915">
                  <a:moveTo>
                    <a:pt x="-1035" y="-1447"/>
                  </a:moveTo>
                  <a:lnTo>
                    <a:pt x="192167" y="-1447"/>
                  </a:lnTo>
                  <a:lnTo>
                    <a:pt x="192167" y="27468"/>
                  </a:lnTo>
                  <a:lnTo>
                    <a:pt x="-1035" y="27468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E69E31E-A77B-F775-102D-A2FEF34550C0}"/>
                </a:ext>
              </a:extLst>
            </p:cNvPr>
            <p:cNvSpPr/>
            <p:nvPr/>
          </p:nvSpPr>
          <p:spPr>
            <a:xfrm>
              <a:off x="3837961" y="2441823"/>
              <a:ext cx="22897" cy="30567"/>
            </a:xfrm>
            <a:custGeom>
              <a:avLst/>
              <a:gdLst>
                <a:gd name="connsiteX0" fmla="*/ -208 w 22897"/>
                <a:gd name="connsiteY0" fmla="*/ -1448 h 30567"/>
                <a:gd name="connsiteX1" fmla="*/ 21862 w 22897"/>
                <a:gd name="connsiteY1" fmla="*/ 1857 h 30567"/>
                <a:gd name="connsiteX2" fmla="*/ 20917 w 22897"/>
                <a:gd name="connsiteY2" fmla="*/ 7404 h 30567"/>
                <a:gd name="connsiteX3" fmla="*/ 13482 w 22897"/>
                <a:gd name="connsiteY3" fmla="*/ 6342 h 30567"/>
                <a:gd name="connsiteX4" fmla="*/ 9942 w 22897"/>
                <a:gd name="connsiteY4" fmla="*/ 29120 h 30567"/>
                <a:gd name="connsiteX5" fmla="*/ 2977 w 22897"/>
                <a:gd name="connsiteY5" fmla="*/ 28058 h 30567"/>
                <a:gd name="connsiteX6" fmla="*/ 6519 w 22897"/>
                <a:gd name="connsiteY6" fmla="*/ 5279 h 30567"/>
                <a:gd name="connsiteX7" fmla="*/ -1035 w 22897"/>
                <a:gd name="connsiteY7" fmla="*/ 4099 h 30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97" h="30567">
                  <a:moveTo>
                    <a:pt x="-208" y="-1448"/>
                  </a:moveTo>
                  <a:lnTo>
                    <a:pt x="21862" y="1857"/>
                  </a:lnTo>
                  <a:lnTo>
                    <a:pt x="20917" y="7404"/>
                  </a:lnTo>
                  <a:lnTo>
                    <a:pt x="13482" y="6342"/>
                  </a:lnTo>
                  <a:lnTo>
                    <a:pt x="9942" y="29120"/>
                  </a:lnTo>
                  <a:lnTo>
                    <a:pt x="2977" y="28058"/>
                  </a:lnTo>
                  <a:lnTo>
                    <a:pt x="6519" y="5279"/>
                  </a:lnTo>
                  <a:lnTo>
                    <a:pt x="-1035" y="4099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941FB8-B702-CEB5-A67C-6E2BEB2AEF6E}"/>
                </a:ext>
              </a:extLst>
            </p:cNvPr>
            <p:cNvSpPr/>
            <p:nvPr/>
          </p:nvSpPr>
          <p:spPr>
            <a:xfrm>
              <a:off x="3860902" y="2447178"/>
              <a:ext cx="29535" cy="29538"/>
            </a:xfrm>
            <a:custGeom>
              <a:avLst/>
              <a:gdLst>
                <a:gd name="connsiteX0" fmla="*/ 11313 w 29535"/>
                <a:gd name="connsiteY0" fmla="*/ 27895 h 29538"/>
                <a:gd name="connsiteX1" fmla="*/ -843 w 29535"/>
                <a:gd name="connsiteY1" fmla="*/ 10901 h 29538"/>
                <a:gd name="connsiteX2" fmla="*/ 16035 w 29535"/>
                <a:gd name="connsiteY2" fmla="*/ -1256 h 29538"/>
                <a:gd name="connsiteX3" fmla="*/ 28309 w 29535"/>
                <a:gd name="connsiteY3" fmla="*/ 15740 h 29538"/>
                <a:gd name="connsiteX4" fmla="*/ 28191 w 29535"/>
                <a:gd name="connsiteY4" fmla="*/ 16093 h 29538"/>
                <a:gd name="connsiteX5" fmla="*/ 11668 w 29535"/>
                <a:gd name="connsiteY5" fmla="*/ 27895 h 29538"/>
                <a:gd name="connsiteX6" fmla="*/ 11313 w 29535"/>
                <a:gd name="connsiteY6" fmla="*/ 27895 h 29538"/>
                <a:gd name="connsiteX7" fmla="*/ 12375 w 29535"/>
                <a:gd name="connsiteY7" fmla="*/ 21523 h 29538"/>
                <a:gd name="connsiteX8" fmla="*/ 20992 w 29535"/>
                <a:gd name="connsiteY8" fmla="*/ 15267 h 29538"/>
                <a:gd name="connsiteX9" fmla="*/ 21110 w 29535"/>
                <a:gd name="connsiteY9" fmla="*/ 14442 h 29538"/>
                <a:gd name="connsiteX10" fmla="*/ 13910 w 29535"/>
                <a:gd name="connsiteY10" fmla="*/ 6298 h 29538"/>
                <a:gd name="connsiteX11" fmla="*/ 5767 w 29535"/>
                <a:gd name="connsiteY11" fmla="*/ 13379 h 29538"/>
                <a:gd name="connsiteX12" fmla="*/ 12375 w 29535"/>
                <a:gd name="connsiteY12" fmla="*/ 21523 h 2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535" h="29538">
                  <a:moveTo>
                    <a:pt x="11313" y="27895"/>
                  </a:moveTo>
                  <a:cubicBezTo>
                    <a:pt x="3289" y="26597"/>
                    <a:pt x="-2141" y="19043"/>
                    <a:pt x="-843" y="10901"/>
                  </a:cubicBezTo>
                  <a:cubicBezTo>
                    <a:pt x="456" y="2874"/>
                    <a:pt x="8008" y="-2554"/>
                    <a:pt x="16035" y="-1256"/>
                  </a:cubicBezTo>
                  <a:cubicBezTo>
                    <a:pt x="24177" y="42"/>
                    <a:pt x="29607" y="7714"/>
                    <a:pt x="28309" y="15740"/>
                  </a:cubicBezTo>
                  <a:cubicBezTo>
                    <a:pt x="28191" y="15858"/>
                    <a:pt x="28191" y="15976"/>
                    <a:pt x="28191" y="16093"/>
                  </a:cubicBezTo>
                  <a:cubicBezTo>
                    <a:pt x="26893" y="23883"/>
                    <a:pt x="19458" y="29195"/>
                    <a:pt x="11668" y="27895"/>
                  </a:cubicBezTo>
                  <a:cubicBezTo>
                    <a:pt x="11550" y="27895"/>
                    <a:pt x="11432" y="27895"/>
                    <a:pt x="11313" y="27895"/>
                  </a:cubicBezTo>
                  <a:close/>
                  <a:moveTo>
                    <a:pt x="12375" y="21523"/>
                  </a:moveTo>
                  <a:cubicBezTo>
                    <a:pt x="16507" y="22230"/>
                    <a:pt x="20401" y="19398"/>
                    <a:pt x="20992" y="15267"/>
                  </a:cubicBezTo>
                  <a:cubicBezTo>
                    <a:pt x="21110" y="15031"/>
                    <a:pt x="21110" y="14677"/>
                    <a:pt x="21110" y="14442"/>
                  </a:cubicBezTo>
                  <a:cubicBezTo>
                    <a:pt x="21345" y="10192"/>
                    <a:pt x="18160" y="6534"/>
                    <a:pt x="13910" y="6298"/>
                  </a:cubicBezTo>
                  <a:cubicBezTo>
                    <a:pt x="9779" y="5943"/>
                    <a:pt x="6121" y="9130"/>
                    <a:pt x="5767" y="13379"/>
                  </a:cubicBezTo>
                  <a:cubicBezTo>
                    <a:pt x="5530" y="17392"/>
                    <a:pt x="8363" y="20932"/>
                    <a:pt x="12375" y="21523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6188B54-98FF-B90B-C9E7-9CCEB35C59CC}"/>
                </a:ext>
              </a:extLst>
            </p:cNvPr>
            <p:cNvSpPr/>
            <p:nvPr/>
          </p:nvSpPr>
          <p:spPr>
            <a:xfrm>
              <a:off x="3912198" y="2453625"/>
              <a:ext cx="27998" cy="30464"/>
            </a:xfrm>
            <a:custGeom>
              <a:avLst/>
              <a:gdLst>
                <a:gd name="connsiteX0" fmla="*/ 26700 w 27998"/>
                <a:gd name="connsiteY0" fmla="*/ 16846 h 30464"/>
                <a:gd name="connsiteX1" fmla="*/ 11122 w 27998"/>
                <a:gd name="connsiteY1" fmla="*/ 28883 h 30464"/>
                <a:gd name="connsiteX2" fmla="*/ 9587 w 27998"/>
                <a:gd name="connsiteY2" fmla="*/ 28648 h 30464"/>
                <a:gd name="connsiteX3" fmla="*/ -1035 w 27998"/>
                <a:gd name="connsiteY3" fmla="*/ 26996 h 30464"/>
                <a:gd name="connsiteX4" fmla="*/ 3332 w 27998"/>
                <a:gd name="connsiteY4" fmla="*/ -1448 h 30464"/>
                <a:gd name="connsiteX5" fmla="*/ 13954 w 27998"/>
                <a:gd name="connsiteY5" fmla="*/ 205 h 30464"/>
                <a:gd name="connsiteX6" fmla="*/ 26936 w 27998"/>
                <a:gd name="connsiteY6" fmla="*/ 14957 h 30464"/>
                <a:gd name="connsiteX7" fmla="*/ 26700 w 27998"/>
                <a:gd name="connsiteY7" fmla="*/ 16846 h 30464"/>
                <a:gd name="connsiteX8" fmla="*/ 10059 w 27998"/>
                <a:gd name="connsiteY8" fmla="*/ 22747 h 30464"/>
                <a:gd name="connsiteX9" fmla="*/ 20090 w 27998"/>
                <a:gd name="connsiteY9" fmla="*/ 16374 h 30464"/>
                <a:gd name="connsiteX10" fmla="*/ 13718 w 27998"/>
                <a:gd name="connsiteY10" fmla="*/ 6342 h 30464"/>
                <a:gd name="connsiteX11" fmla="*/ 12656 w 27998"/>
                <a:gd name="connsiteY11" fmla="*/ 6224 h 30464"/>
                <a:gd name="connsiteX12" fmla="*/ 9351 w 27998"/>
                <a:gd name="connsiteY12" fmla="*/ 6224 h 30464"/>
                <a:gd name="connsiteX13" fmla="*/ 6755 w 27998"/>
                <a:gd name="connsiteY13" fmla="*/ 22629 h 3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98" h="30464">
                  <a:moveTo>
                    <a:pt x="26700" y="16846"/>
                  </a:moveTo>
                  <a:cubicBezTo>
                    <a:pt x="25756" y="24516"/>
                    <a:pt x="18792" y="29946"/>
                    <a:pt x="11122" y="28883"/>
                  </a:cubicBezTo>
                  <a:cubicBezTo>
                    <a:pt x="10649" y="28883"/>
                    <a:pt x="10059" y="28765"/>
                    <a:pt x="9587" y="28648"/>
                  </a:cubicBezTo>
                  <a:lnTo>
                    <a:pt x="-1035" y="26996"/>
                  </a:lnTo>
                  <a:lnTo>
                    <a:pt x="3332" y="-1448"/>
                  </a:lnTo>
                  <a:lnTo>
                    <a:pt x="13954" y="205"/>
                  </a:lnTo>
                  <a:cubicBezTo>
                    <a:pt x="21624" y="677"/>
                    <a:pt x="27409" y="7286"/>
                    <a:pt x="26936" y="14957"/>
                  </a:cubicBezTo>
                  <a:cubicBezTo>
                    <a:pt x="26936" y="15665"/>
                    <a:pt x="26818" y="16255"/>
                    <a:pt x="26700" y="16846"/>
                  </a:cubicBezTo>
                  <a:close/>
                  <a:moveTo>
                    <a:pt x="10059" y="22747"/>
                  </a:moveTo>
                  <a:cubicBezTo>
                    <a:pt x="14543" y="23809"/>
                    <a:pt x="19028" y="20859"/>
                    <a:pt x="20090" y="16374"/>
                  </a:cubicBezTo>
                  <a:cubicBezTo>
                    <a:pt x="21035" y="11889"/>
                    <a:pt x="18203" y="7404"/>
                    <a:pt x="13718" y="6342"/>
                  </a:cubicBezTo>
                  <a:cubicBezTo>
                    <a:pt x="13363" y="6342"/>
                    <a:pt x="13009" y="6224"/>
                    <a:pt x="12656" y="6224"/>
                  </a:cubicBezTo>
                  <a:lnTo>
                    <a:pt x="9351" y="6224"/>
                  </a:lnTo>
                  <a:lnTo>
                    <a:pt x="6755" y="22629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C74DC44-7495-9EC4-731B-8E0A9F5108F0}"/>
                </a:ext>
              </a:extLst>
            </p:cNvPr>
            <p:cNvSpPr/>
            <p:nvPr/>
          </p:nvSpPr>
          <p:spPr>
            <a:xfrm>
              <a:off x="3942489" y="2459840"/>
              <a:ext cx="29467" cy="29555"/>
            </a:xfrm>
            <a:custGeom>
              <a:avLst/>
              <a:gdLst>
                <a:gd name="connsiteX0" fmla="*/ 11516 w 29467"/>
                <a:gd name="connsiteY0" fmla="*/ 27862 h 29555"/>
                <a:gd name="connsiteX1" fmla="*/ -877 w 29467"/>
                <a:gd name="connsiteY1" fmla="*/ 11102 h 29555"/>
                <a:gd name="connsiteX2" fmla="*/ 15883 w 29467"/>
                <a:gd name="connsiteY2" fmla="*/ -1289 h 29555"/>
                <a:gd name="connsiteX3" fmla="*/ 28274 w 29467"/>
                <a:gd name="connsiteY3" fmla="*/ 15469 h 29555"/>
                <a:gd name="connsiteX4" fmla="*/ 28274 w 29467"/>
                <a:gd name="connsiteY4" fmla="*/ 15469 h 29555"/>
                <a:gd name="connsiteX5" fmla="*/ 11987 w 29467"/>
                <a:gd name="connsiteY5" fmla="*/ 27980 h 29555"/>
                <a:gd name="connsiteX6" fmla="*/ 11516 w 29467"/>
                <a:gd name="connsiteY6" fmla="*/ 27862 h 29555"/>
                <a:gd name="connsiteX7" fmla="*/ 12460 w 29467"/>
                <a:gd name="connsiteY7" fmla="*/ 21488 h 29555"/>
                <a:gd name="connsiteX8" fmla="*/ 22610 w 29467"/>
                <a:gd name="connsiteY8" fmla="*/ 15351 h 29555"/>
                <a:gd name="connsiteX9" fmla="*/ 16472 w 29467"/>
                <a:gd name="connsiteY9" fmla="*/ 5201 h 29555"/>
                <a:gd name="connsiteX10" fmla="*/ 6323 w 29467"/>
                <a:gd name="connsiteY10" fmla="*/ 11338 h 29555"/>
                <a:gd name="connsiteX11" fmla="*/ 6204 w 29467"/>
                <a:gd name="connsiteY11" fmla="*/ 12047 h 29555"/>
                <a:gd name="connsiteX12" fmla="*/ 11280 w 29467"/>
                <a:gd name="connsiteY12" fmla="*/ 21252 h 29555"/>
                <a:gd name="connsiteX13" fmla="*/ 12460 w 29467"/>
                <a:gd name="connsiteY13" fmla="*/ 21488 h 2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67" h="29555">
                  <a:moveTo>
                    <a:pt x="11516" y="27862"/>
                  </a:moveTo>
                  <a:cubicBezTo>
                    <a:pt x="3490" y="26682"/>
                    <a:pt x="-2057" y="19128"/>
                    <a:pt x="-877" y="11102"/>
                  </a:cubicBezTo>
                  <a:cubicBezTo>
                    <a:pt x="303" y="3077"/>
                    <a:pt x="7857" y="-2471"/>
                    <a:pt x="15883" y="-1289"/>
                  </a:cubicBezTo>
                  <a:cubicBezTo>
                    <a:pt x="23908" y="-109"/>
                    <a:pt x="29456" y="7326"/>
                    <a:pt x="28274" y="15469"/>
                  </a:cubicBezTo>
                  <a:cubicBezTo>
                    <a:pt x="28274" y="15469"/>
                    <a:pt x="28274" y="15469"/>
                    <a:pt x="28274" y="15469"/>
                  </a:cubicBezTo>
                  <a:cubicBezTo>
                    <a:pt x="27213" y="23377"/>
                    <a:pt x="19895" y="29042"/>
                    <a:pt x="11987" y="27980"/>
                  </a:cubicBezTo>
                  <a:cubicBezTo>
                    <a:pt x="11871" y="27862"/>
                    <a:pt x="11634" y="27862"/>
                    <a:pt x="11516" y="27862"/>
                  </a:cubicBezTo>
                  <a:close/>
                  <a:moveTo>
                    <a:pt x="12460" y="21488"/>
                  </a:moveTo>
                  <a:cubicBezTo>
                    <a:pt x="16945" y="22550"/>
                    <a:pt x="21548" y="19836"/>
                    <a:pt x="22610" y="15351"/>
                  </a:cubicBezTo>
                  <a:cubicBezTo>
                    <a:pt x="23673" y="10866"/>
                    <a:pt x="20957" y="6381"/>
                    <a:pt x="16472" y="5201"/>
                  </a:cubicBezTo>
                  <a:cubicBezTo>
                    <a:pt x="11987" y="4139"/>
                    <a:pt x="7502" y="6854"/>
                    <a:pt x="6323" y="11338"/>
                  </a:cubicBezTo>
                  <a:cubicBezTo>
                    <a:pt x="6323" y="11575"/>
                    <a:pt x="6204" y="11811"/>
                    <a:pt x="6204" y="12047"/>
                  </a:cubicBezTo>
                  <a:cubicBezTo>
                    <a:pt x="5024" y="15941"/>
                    <a:pt x="7386" y="20072"/>
                    <a:pt x="11280" y="21252"/>
                  </a:cubicBezTo>
                  <a:cubicBezTo>
                    <a:pt x="11634" y="21370"/>
                    <a:pt x="12105" y="21488"/>
                    <a:pt x="12460" y="21488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2860C0-12A3-E58E-BA08-D3C17297676D}"/>
                </a:ext>
              </a:extLst>
            </p:cNvPr>
            <p:cNvSpPr/>
            <p:nvPr/>
          </p:nvSpPr>
          <p:spPr>
            <a:xfrm>
              <a:off x="3825923" y="2492926"/>
              <a:ext cx="29152" cy="53700"/>
            </a:xfrm>
            <a:custGeom>
              <a:avLst/>
              <a:gdLst>
                <a:gd name="connsiteX0" fmla="*/ 18557 w 29152"/>
                <a:gd name="connsiteY0" fmla="*/ 441 h 53700"/>
                <a:gd name="connsiteX1" fmla="*/ 12420 w 29152"/>
                <a:gd name="connsiteY1" fmla="*/ 40569 h 53700"/>
                <a:gd name="connsiteX2" fmla="*/ 28118 w 29152"/>
                <a:gd name="connsiteY2" fmla="*/ 43047 h 53700"/>
                <a:gd name="connsiteX3" fmla="*/ 26700 w 29152"/>
                <a:gd name="connsiteY3" fmla="*/ 52253 h 53700"/>
                <a:gd name="connsiteX4" fmla="*/ -1035 w 29152"/>
                <a:gd name="connsiteY4" fmla="*/ 48004 h 53700"/>
                <a:gd name="connsiteX5" fmla="*/ 6519 w 29152"/>
                <a:gd name="connsiteY5" fmla="*/ -1448 h 5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152" h="53700">
                  <a:moveTo>
                    <a:pt x="18557" y="441"/>
                  </a:moveTo>
                  <a:lnTo>
                    <a:pt x="12420" y="40569"/>
                  </a:lnTo>
                  <a:lnTo>
                    <a:pt x="28118" y="43047"/>
                  </a:lnTo>
                  <a:lnTo>
                    <a:pt x="26700" y="52253"/>
                  </a:lnTo>
                  <a:lnTo>
                    <a:pt x="-1035" y="48004"/>
                  </a:lnTo>
                  <a:lnTo>
                    <a:pt x="6519" y="-1448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5E85CEF-5B69-AD9E-1422-CA945E596122}"/>
                </a:ext>
              </a:extLst>
            </p:cNvPr>
            <p:cNvSpPr/>
            <p:nvPr/>
          </p:nvSpPr>
          <p:spPr>
            <a:xfrm>
              <a:off x="3859559" y="2498120"/>
              <a:ext cx="19473" cy="51339"/>
            </a:xfrm>
            <a:custGeom>
              <a:avLst/>
              <a:gdLst>
                <a:gd name="connsiteX0" fmla="*/ 6637 w 19473"/>
                <a:gd name="connsiteY0" fmla="*/ -1448 h 51339"/>
                <a:gd name="connsiteX1" fmla="*/ 18439 w 19473"/>
                <a:gd name="connsiteY1" fmla="*/ 441 h 51339"/>
                <a:gd name="connsiteX2" fmla="*/ 10767 w 19473"/>
                <a:gd name="connsiteY2" fmla="*/ 49892 h 51339"/>
                <a:gd name="connsiteX3" fmla="*/ -1035 w 19473"/>
                <a:gd name="connsiteY3" fmla="*/ 48003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73" h="51339">
                  <a:moveTo>
                    <a:pt x="6637" y="-1448"/>
                  </a:moveTo>
                  <a:lnTo>
                    <a:pt x="18439" y="441"/>
                  </a:lnTo>
                  <a:lnTo>
                    <a:pt x="10767" y="49892"/>
                  </a:lnTo>
                  <a:lnTo>
                    <a:pt x="-1035" y="48003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C792DEB-0C8E-5DC6-0DE0-042CB50CE155}"/>
                </a:ext>
              </a:extLst>
            </p:cNvPr>
            <p:cNvSpPr/>
            <p:nvPr/>
          </p:nvSpPr>
          <p:spPr>
            <a:xfrm>
              <a:off x="3881036" y="2502875"/>
              <a:ext cx="40100" cy="51827"/>
            </a:xfrm>
            <a:custGeom>
              <a:avLst/>
              <a:gdLst>
                <a:gd name="connsiteX0" fmla="*/ 16081 w 40100"/>
                <a:gd name="connsiteY0" fmla="*/ 49739 h 51827"/>
                <a:gd name="connsiteX1" fmla="*/ -914 w 40100"/>
                <a:gd name="connsiteY1" fmla="*/ 31445 h 51827"/>
                <a:gd name="connsiteX2" fmla="*/ 11950 w 40100"/>
                <a:gd name="connsiteY2" fmla="*/ 33452 h 51827"/>
                <a:gd name="connsiteX3" fmla="*/ 17026 w 40100"/>
                <a:gd name="connsiteY3" fmla="*/ 40061 h 51827"/>
                <a:gd name="connsiteX4" fmla="*/ 17144 w 40100"/>
                <a:gd name="connsiteY4" fmla="*/ 40061 h 51827"/>
                <a:gd name="connsiteX5" fmla="*/ 23635 w 40100"/>
                <a:gd name="connsiteY5" fmla="*/ 36285 h 51827"/>
                <a:gd name="connsiteX6" fmla="*/ 2510 w 40100"/>
                <a:gd name="connsiteY6" fmla="*/ 10673 h 51827"/>
                <a:gd name="connsiteX7" fmla="*/ 22809 w 40100"/>
                <a:gd name="connsiteY7" fmla="*/ -1129 h 51827"/>
                <a:gd name="connsiteX8" fmla="*/ 38978 w 40100"/>
                <a:gd name="connsiteY8" fmla="*/ 16574 h 51827"/>
                <a:gd name="connsiteX9" fmla="*/ 25996 w 40100"/>
                <a:gd name="connsiteY9" fmla="*/ 14569 h 51827"/>
                <a:gd name="connsiteX10" fmla="*/ 21157 w 40100"/>
                <a:gd name="connsiteY10" fmla="*/ 8550 h 51827"/>
                <a:gd name="connsiteX11" fmla="*/ 21038 w 40100"/>
                <a:gd name="connsiteY11" fmla="*/ 8550 h 51827"/>
                <a:gd name="connsiteX12" fmla="*/ 15374 w 40100"/>
                <a:gd name="connsiteY12" fmla="*/ 11500 h 51827"/>
                <a:gd name="connsiteX13" fmla="*/ 15255 w 40100"/>
                <a:gd name="connsiteY13" fmla="*/ 12208 h 51827"/>
                <a:gd name="connsiteX14" fmla="*/ 36382 w 40100"/>
                <a:gd name="connsiteY14" fmla="*/ 37346 h 51827"/>
                <a:gd name="connsiteX15" fmla="*/ 17615 w 40100"/>
                <a:gd name="connsiteY15" fmla="*/ 50094 h 51827"/>
                <a:gd name="connsiteX16" fmla="*/ 16081 w 40100"/>
                <a:gd name="connsiteY16" fmla="*/ 49739 h 5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00" h="51827">
                  <a:moveTo>
                    <a:pt x="16081" y="49739"/>
                  </a:moveTo>
                  <a:cubicBezTo>
                    <a:pt x="5460" y="48087"/>
                    <a:pt x="-2093" y="41477"/>
                    <a:pt x="-914" y="31445"/>
                  </a:cubicBezTo>
                  <a:lnTo>
                    <a:pt x="11950" y="33452"/>
                  </a:lnTo>
                  <a:cubicBezTo>
                    <a:pt x="11596" y="36639"/>
                    <a:pt x="13839" y="39590"/>
                    <a:pt x="17026" y="40061"/>
                  </a:cubicBezTo>
                  <a:cubicBezTo>
                    <a:pt x="17144" y="40061"/>
                    <a:pt x="17144" y="40061"/>
                    <a:pt x="17144" y="40061"/>
                  </a:cubicBezTo>
                  <a:cubicBezTo>
                    <a:pt x="20684" y="40061"/>
                    <a:pt x="23280" y="39117"/>
                    <a:pt x="23635" y="36285"/>
                  </a:cubicBezTo>
                  <a:cubicBezTo>
                    <a:pt x="25051" y="27079"/>
                    <a:pt x="30" y="28258"/>
                    <a:pt x="2510" y="10673"/>
                  </a:cubicBezTo>
                  <a:cubicBezTo>
                    <a:pt x="3926" y="1350"/>
                    <a:pt x="12423" y="-2663"/>
                    <a:pt x="22809" y="-1129"/>
                  </a:cubicBezTo>
                  <a:cubicBezTo>
                    <a:pt x="33195" y="405"/>
                    <a:pt x="39922" y="7015"/>
                    <a:pt x="38978" y="16574"/>
                  </a:cubicBezTo>
                  <a:lnTo>
                    <a:pt x="25996" y="14569"/>
                  </a:lnTo>
                  <a:cubicBezTo>
                    <a:pt x="26349" y="11618"/>
                    <a:pt x="24225" y="8904"/>
                    <a:pt x="21157" y="8550"/>
                  </a:cubicBezTo>
                  <a:cubicBezTo>
                    <a:pt x="21157" y="8550"/>
                    <a:pt x="21038" y="8550"/>
                    <a:pt x="21038" y="8550"/>
                  </a:cubicBezTo>
                  <a:cubicBezTo>
                    <a:pt x="18679" y="7841"/>
                    <a:pt x="16199" y="9139"/>
                    <a:pt x="15374" y="11500"/>
                  </a:cubicBezTo>
                  <a:cubicBezTo>
                    <a:pt x="15374" y="11736"/>
                    <a:pt x="15255" y="11971"/>
                    <a:pt x="15255" y="12208"/>
                  </a:cubicBezTo>
                  <a:cubicBezTo>
                    <a:pt x="13957" y="20823"/>
                    <a:pt x="38860" y="20706"/>
                    <a:pt x="36382" y="37346"/>
                  </a:cubicBezTo>
                  <a:cubicBezTo>
                    <a:pt x="34729" y="46080"/>
                    <a:pt x="26349" y="51746"/>
                    <a:pt x="17615" y="50094"/>
                  </a:cubicBezTo>
                  <a:cubicBezTo>
                    <a:pt x="17144" y="49976"/>
                    <a:pt x="16554" y="49857"/>
                    <a:pt x="16081" y="49739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5B784EA-0D5C-13B7-0F81-43FEB522082B}"/>
                </a:ext>
              </a:extLst>
            </p:cNvPr>
            <p:cNvSpPr/>
            <p:nvPr/>
          </p:nvSpPr>
          <p:spPr>
            <a:xfrm>
              <a:off x="3926832" y="2508151"/>
              <a:ext cx="39537" cy="53228"/>
            </a:xfrm>
            <a:custGeom>
              <a:avLst/>
              <a:gdLst>
                <a:gd name="connsiteX0" fmla="*/ 263 w 39537"/>
                <a:gd name="connsiteY0" fmla="*/ -1448 h 53228"/>
                <a:gd name="connsiteX1" fmla="*/ 38502 w 39537"/>
                <a:gd name="connsiteY1" fmla="*/ 4453 h 53228"/>
                <a:gd name="connsiteX2" fmla="*/ 36968 w 39537"/>
                <a:gd name="connsiteY2" fmla="*/ 14014 h 53228"/>
                <a:gd name="connsiteX3" fmla="*/ 23868 w 39537"/>
                <a:gd name="connsiteY3" fmla="*/ 12007 h 53228"/>
                <a:gd name="connsiteX4" fmla="*/ 17730 w 39537"/>
                <a:gd name="connsiteY4" fmla="*/ 51780 h 53228"/>
                <a:gd name="connsiteX5" fmla="*/ 5928 w 39537"/>
                <a:gd name="connsiteY5" fmla="*/ 49892 h 53228"/>
                <a:gd name="connsiteX6" fmla="*/ 12065 w 39537"/>
                <a:gd name="connsiteY6" fmla="*/ 10236 h 53228"/>
                <a:gd name="connsiteX7" fmla="*/ -1035 w 39537"/>
                <a:gd name="connsiteY7" fmla="*/ 8113 h 5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37" h="53228">
                  <a:moveTo>
                    <a:pt x="263" y="-1448"/>
                  </a:moveTo>
                  <a:lnTo>
                    <a:pt x="38502" y="4453"/>
                  </a:lnTo>
                  <a:lnTo>
                    <a:pt x="36968" y="14014"/>
                  </a:lnTo>
                  <a:lnTo>
                    <a:pt x="23868" y="12007"/>
                  </a:lnTo>
                  <a:lnTo>
                    <a:pt x="17730" y="51780"/>
                  </a:lnTo>
                  <a:lnTo>
                    <a:pt x="5928" y="49892"/>
                  </a:lnTo>
                  <a:lnTo>
                    <a:pt x="12065" y="10236"/>
                  </a:lnTo>
                  <a:lnTo>
                    <a:pt x="-1035" y="8113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46C4619-6693-7679-1D3B-0FAA246B5496}"/>
                </a:ext>
              </a:extLst>
            </p:cNvPr>
            <p:cNvSpPr/>
            <p:nvPr/>
          </p:nvSpPr>
          <p:spPr>
            <a:xfrm rot="528001">
              <a:off x="3896344" y="2461401"/>
              <a:ext cx="12628" cy="6727"/>
            </a:xfrm>
            <a:custGeom>
              <a:avLst/>
              <a:gdLst>
                <a:gd name="connsiteX0" fmla="*/ -1036 w 12628"/>
                <a:gd name="connsiteY0" fmla="*/ -1447 h 6727"/>
                <a:gd name="connsiteX1" fmla="*/ 11592 w 12628"/>
                <a:gd name="connsiteY1" fmla="*/ -1447 h 6727"/>
                <a:gd name="connsiteX2" fmla="*/ 11592 w 12628"/>
                <a:gd name="connsiteY2" fmla="*/ 5279 h 6727"/>
                <a:gd name="connsiteX3" fmla="*/ -1036 w 12628"/>
                <a:gd name="connsiteY3" fmla="*/ 5279 h 6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8" h="6727">
                  <a:moveTo>
                    <a:pt x="-1036" y="-1447"/>
                  </a:moveTo>
                  <a:lnTo>
                    <a:pt x="11592" y="-1447"/>
                  </a:lnTo>
                  <a:lnTo>
                    <a:pt x="11592" y="5279"/>
                  </a:lnTo>
                  <a:lnTo>
                    <a:pt x="-1036" y="5279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3864671-267C-C99E-8551-28E516BF7A5F}"/>
                </a:ext>
              </a:extLst>
            </p:cNvPr>
            <p:cNvSpPr/>
            <p:nvPr/>
          </p:nvSpPr>
          <p:spPr>
            <a:xfrm>
              <a:off x="4313173" y="2608997"/>
              <a:ext cx="31167" cy="31167"/>
            </a:xfrm>
            <a:custGeom>
              <a:avLst/>
              <a:gdLst>
                <a:gd name="connsiteX0" fmla="*/ 29951 w 31167"/>
                <a:gd name="connsiteY0" fmla="*/ 16555 h 31167"/>
                <a:gd name="connsiteX1" fmla="*/ 12129 w 31167"/>
                <a:gd name="connsiteY1" fmla="*/ 29538 h 31167"/>
                <a:gd name="connsiteX2" fmla="*/ -853 w 31167"/>
                <a:gd name="connsiteY2" fmla="*/ 11717 h 31167"/>
                <a:gd name="connsiteX3" fmla="*/ 16969 w 31167"/>
                <a:gd name="connsiteY3" fmla="*/ -1265 h 31167"/>
                <a:gd name="connsiteX4" fmla="*/ 29951 w 31167"/>
                <a:gd name="connsiteY4" fmla="*/ 16555 h 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7" h="31167">
                  <a:moveTo>
                    <a:pt x="29951" y="16555"/>
                  </a:moveTo>
                  <a:cubicBezTo>
                    <a:pt x="28653" y="25053"/>
                    <a:pt x="20627" y="30836"/>
                    <a:pt x="12129" y="29538"/>
                  </a:cubicBezTo>
                  <a:cubicBezTo>
                    <a:pt x="3632" y="28240"/>
                    <a:pt x="-2151" y="20214"/>
                    <a:pt x="-853" y="11717"/>
                  </a:cubicBezTo>
                  <a:cubicBezTo>
                    <a:pt x="445" y="3218"/>
                    <a:pt x="8471" y="-2565"/>
                    <a:pt x="16969" y="-1265"/>
                  </a:cubicBezTo>
                  <a:cubicBezTo>
                    <a:pt x="25466" y="33"/>
                    <a:pt x="31249" y="8057"/>
                    <a:pt x="29951" y="1655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B03BBAA-BB2D-C036-13DE-BA8C2FAA7111}"/>
                </a:ext>
              </a:extLst>
            </p:cNvPr>
            <p:cNvSpPr/>
            <p:nvPr/>
          </p:nvSpPr>
          <p:spPr>
            <a:xfrm>
              <a:off x="4275658" y="2521821"/>
              <a:ext cx="107328" cy="109309"/>
            </a:xfrm>
            <a:custGeom>
              <a:avLst/>
              <a:gdLst>
                <a:gd name="connsiteX0" fmla="*/ 105233 w 107328"/>
                <a:gd name="connsiteY0" fmla="*/ 107862 h 109309"/>
                <a:gd name="connsiteX1" fmla="*/ 106178 w 107328"/>
                <a:gd name="connsiteY1" fmla="*/ 105619 h 109309"/>
                <a:gd name="connsiteX2" fmla="*/ 96854 w 107328"/>
                <a:gd name="connsiteY2" fmla="*/ 86854 h 109309"/>
                <a:gd name="connsiteX3" fmla="*/ 98625 w 107328"/>
                <a:gd name="connsiteY3" fmla="*/ 34216 h 109309"/>
                <a:gd name="connsiteX4" fmla="*/ 27811 w 107328"/>
                <a:gd name="connsiteY4" fmla="*/ 23240 h 109309"/>
                <a:gd name="connsiteX5" fmla="*/ 8574 w 107328"/>
                <a:gd name="connsiteY5" fmla="*/ 75759 h 109309"/>
                <a:gd name="connsiteX6" fmla="*/ -869 w 107328"/>
                <a:gd name="connsiteY6" fmla="*/ 91457 h 10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328" h="109309">
                  <a:moveTo>
                    <a:pt x="105233" y="107862"/>
                  </a:moveTo>
                  <a:cubicBezTo>
                    <a:pt x="105706" y="107153"/>
                    <a:pt x="106060" y="106446"/>
                    <a:pt x="106178" y="105619"/>
                  </a:cubicBezTo>
                  <a:cubicBezTo>
                    <a:pt x="107004" y="98065"/>
                    <a:pt x="103346" y="90748"/>
                    <a:pt x="96854" y="86854"/>
                  </a:cubicBezTo>
                  <a:cubicBezTo>
                    <a:pt x="90953" y="69858"/>
                    <a:pt x="98625" y="54043"/>
                    <a:pt x="98625" y="34216"/>
                  </a:cubicBezTo>
                  <a:cubicBezTo>
                    <a:pt x="98625" y="-6266"/>
                    <a:pt x="39613" y="-15472"/>
                    <a:pt x="27811" y="23240"/>
                  </a:cubicBezTo>
                  <a:cubicBezTo>
                    <a:pt x="22028" y="38583"/>
                    <a:pt x="24034" y="72808"/>
                    <a:pt x="8574" y="75759"/>
                  </a:cubicBezTo>
                  <a:cubicBezTo>
                    <a:pt x="4443" y="77884"/>
                    <a:pt x="-2167" y="86145"/>
                    <a:pt x="-869" y="91457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CBFDD88-DAD6-776A-227C-5EB256376D02}"/>
                </a:ext>
              </a:extLst>
            </p:cNvPr>
            <p:cNvSpPr/>
            <p:nvPr/>
          </p:nvSpPr>
          <p:spPr>
            <a:xfrm>
              <a:off x="4392392" y="2375457"/>
              <a:ext cx="23915" cy="23885"/>
            </a:xfrm>
            <a:custGeom>
              <a:avLst/>
              <a:gdLst>
                <a:gd name="connsiteX0" fmla="*/ -879 w 23915"/>
                <a:gd name="connsiteY0" fmla="*/ 8621 h 23885"/>
                <a:gd name="connsiteX1" fmla="*/ 9034 w 23915"/>
                <a:gd name="connsiteY1" fmla="*/ 22312 h 23885"/>
                <a:gd name="connsiteX2" fmla="*/ 22725 w 23915"/>
                <a:gd name="connsiteY2" fmla="*/ 12281 h 23885"/>
                <a:gd name="connsiteX3" fmla="*/ 12812 w 23915"/>
                <a:gd name="connsiteY3" fmla="*/ -1292 h 23885"/>
                <a:gd name="connsiteX4" fmla="*/ -879 w 23915"/>
                <a:gd name="connsiteY4" fmla="*/ 8621 h 2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5" h="23885">
                  <a:moveTo>
                    <a:pt x="-879" y="8621"/>
                  </a:moveTo>
                  <a:cubicBezTo>
                    <a:pt x="-1941" y="15113"/>
                    <a:pt x="2544" y="21251"/>
                    <a:pt x="9034" y="22312"/>
                  </a:cubicBezTo>
                  <a:cubicBezTo>
                    <a:pt x="15644" y="23256"/>
                    <a:pt x="21663" y="18771"/>
                    <a:pt x="22725" y="12281"/>
                  </a:cubicBezTo>
                  <a:cubicBezTo>
                    <a:pt x="23787" y="5789"/>
                    <a:pt x="19304" y="-348"/>
                    <a:pt x="12812" y="-1292"/>
                  </a:cubicBezTo>
                  <a:cubicBezTo>
                    <a:pt x="6202" y="-2354"/>
                    <a:pt x="183" y="2131"/>
                    <a:pt x="-879" y="86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60B2F6C-4D84-838A-FF1E-516785ECB7D8}"/>
                </a:ext>
              </a:extLst>
            </p:cNvPr>
            <p:cNvSpPr/>
            <p:nvPr/>
          </p:nvSpPr>
          <p:spPr>
            <a:xfrm>
              <a:off x="4304526" y="2361484"/>
              <a:ext cx="23661" cy="23548"/>
            </a:xfrm>
            <a:custGeom>
              <a:avLst/>
              <a:gdLst>
                <a:gd name="connsiteX0" fmla="*/ -939 w 23661"/>
                <a:gd name="connsiteY0" fmla="*/ 8903 h 23548"/>
                <a:gd name="connsiteX1" fmla="*/ 9329 w 23661"/>
                <a:gd name="connsiteY1" fmla="*/ 22005 h 23548"/>
                <a:gd name="connsiteX2" fmla="*/ 22547 w 23661"/>
                <a:gd name="connsiteY2" fmla="*/ 11735 h 23548"/>
                <a:gd name="connsiteX3" fmla="*/ 12987 w 23661"/>
                <a:gd name="connsiteY3" fmla="*/ -1247 h 23548"/>
                <a:gd name="connsiteX4" fmla="*/ -821 w 23661"/>
                <a:gd name="connsiteY4" fmla="*/ 8077 h 23548"/>
                <a:gd name="connsiteX5" fmla="*/ -939 w 23661"/>
                <a:gd name="connsiteY5" fmla="*/ 8903 h 2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1" h="23548">
                  <a:moveTo>
                    <a:pt x="-939" y="8903"/>
                  </a:moveTo>
                  <a:cubicBezTo>
                    <a:pt x="-1766" y="15395"/>
                    <a:pt x="2837" y="21296"/>
                    <a:pt x="9329" y="22005"/>
                  </a:cubicBezTo>
                  <a:cubicBezTo>
                    <a:pt x="15819" y="22830"/>
                    <a:pt x="21721" y="18227"/>
                    <a:pt x="22547" y="11735"/>
                  </a:cubicBezTo>
                  <a:cubicBezTo>
                    <a:pt x="23255" y="5599"/>
                    <a:pt x="19124" y="-67"/>
                    <a:pt x="12987" y="-1247"/>
                  </a:cubicBezTo>
                  <a:cubicBezTo>
                    <a:pt x="6615" y="-2427"/>
                    <a:pt x="359" y="1704"/>
                    <a:pt x="-821" y="8077"/>
                  </a:cubicBezTo>
                  <a:cubicBezTo>
                    <a:pt x="-821" y="8432"/>
                    <a:pt x="-939" y="8668"/>
                    <a:pt x="-939" y="8903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21F4300-5DE8-BC42-8C9A-2EB7B3BBC0F6}"/>
                </a:ext>
              </a:extLst>
            </p:cNvPr>
            <p:cNvSpPr/>
            <p:nvPr/>
          </p:nvSpPr>
          <p:spPr>
            <a:xfrm>
              <a:off x="4216717" y="2347916"/>
              <a:ext cx="23566" cy="23639"/>
            </a:xfrm>
            <a:custGeom>
              <a:avLst/>
              <a:gdLst>
                <a:gd name="connsiteX0" fmla="*/ -939 w 23566"/>
                <a:gd name="connsiteY0" fmla="*/ 8900 h 23639"/>
                <a:gd name="connsiteX1" fmla="*/ 9329 w 23566"/>
                <a:gd name="connsiteY1" fmla="*/ 22118 h 23639"/>
                <a:gd name="connsiteX2" fmla="*/ 22429 w 23566"/>
                <a:gd name="connsiteY2" fmla="*/ 11851 h 23639"/>
                <a:gd name="connsiteX3" fmla="*/ 12870 w 23566"/>
                <a:gd name="connsiteY3" fmla="*/ -1251 h 23639"/>
                <a:gd name="connsiteX4" fmla="*/ -821 w 23566"/>
                <a:gd name="connsiteY4" fmla="*/ 8309 h 23639"/>
                <a:gd name="connsiteX5" fmla="*/ -939 w 23566"/>
                <a:gd name="connsiteY5" fmla="*/ 8900 h 2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66" h="23639">
                  <a:moveTo>
                    <a:pt x="-939" y="8900"/>
                  </a:moveTo>
                  <a:cubicBezTo>
                    <a:pt x="-1765" y="15390"/>
                    <a:pt x="2838" y="21291"/>
                    <a:pt x="9329" y="22118"/>
                  </a:cubicBezTo>
                  <a:cubicBezTo>
                    <a:pt x="15821" y="22826"/>
                    <a:pt x="21722" y="18341"/>
                    <a:pt x="22429" y="11851"/>
                  </a:cubicBezTo>
                  <a:cubicBezTo>
                    <a:pt x="23256" y="5595"/>
                    <a:pt x="19007" y="-188"/>
                    <a:pt x="12870" y="-1251"/>
                  </a:cubicBezTo>
                  <a:cubicBezTo>
                    <a:pt x="6496" y="-2431"/>
                    <a:pt x="359" y="1817"/>
                    <a:pt x="-821" y="8309"/>
                  </a:cubicBezTo>
                  <a:cubicBezTo>
                    <a:pt x="-939" y="8427"/>
                    <a:pt x="-939" y="8664"/>
                    <a:pt x="-939" y="8900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7620435-963F-8FBA-3ED4-E56123631D6D}"/>
                </a:ext>
              </a:extLst>
            </p:cNvPr>
            <p:cNvSpPr/>
            <p:nvPr/>
          </p:nvSpPr>
          <p:spPr>
            <a:xfrm>
              <a:off x="4128673" y="2334344"/>
              <a:ext cx="23566" cy="23638"/>
            </a:xfrm>
            <a:custGeom>
              <a:avLst/>
              <a:gdLst>
                <a:gd name="connsiteX0" fmla="*/ -939 w 23566"/>
                <a:gd name="connsiteY0" fmla="*/ 8899 h 23638"/>
                <a:gd name="connsiteX1" fmla="*/ 9329 w 23566"/>
                <a:gd name="connsiteY1" fmla="*/ 22117 h 23638"/>
                <a:gd name="connsiteX2" fmla="*/ 22429 w 23566"/>
                <a:gd name="connsiteY2" fmla="*/ 11849 h 23638"/>
                <a:gd name="connsiteX3" fmla="*/ 12870 w 23566"/>
                <a:gd name="connsiteY3" fmla="*/ -1251 h 23638"/>
                <a:gd name="connsiteX4" fmla="*/ -821 w 23566"/>
                <a:gd name="connsiteY4" fmla="*/ 8308 h 23638"/>
                <a:gd name="connsiteX5" fmla="*/ -939 w 23566"/>
                <a:gd name="connsiteY5" fmla="*/ 8899 h 2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66" h="23638">
                  <a:moveTo>
                    <a:pt x="-939" y="8899"/>
                  </a:moveTo>
                  <a:cubicBezTo>
                    <a:pt x="-1765" y="15389"/>
                    <a:pt x="2837" y="21290"/>
                    <a:pt x="9329" y="22117"/>
                  </a:cubicBezTo>
                  <a:cubicBezTo>
                    <a:pt x="15821" y="22825"/>
                    <a:pt x="21722" y="18340"/>
                    <a:pt x="22429" y="11849"/>
                  </a:cubicBezTo>
                  <a:cubicBezTo>
                    <a:pt x="23256" y="5594"/>
                    <a:pt x="19006" y="-189"/>
                    <a:pt x="12870" y="-1251"/>
                  </a:cubicBezTo>
                  <a:cubicBezTo>
                    <a:pt x="6496" y="-2432"/>
                    <a:pt x="359" y="1818"/>
                    <a:pt x="-821" y="8308"/>
                  </a:cubicBezTo>
                  <a:cubicBezTo>
                    <a:pt x="-939" y="8426"/>
                    <a:pt x="-939" y="8663"/>
                    <a:pt x="-939" y="889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6E474A2-5545-1E35-1A57-795EA3521E9A}"/>
                </a:ext>
              </a:extLst>
            </p:cNvPr>
            <p:cNvSpPr/>
            <p:nvPr/>
          </p:nvSpPr>
          <p:spPr>
            <a:xfrm>
              <a:off x="4040864" y="2320767"/>
              <a:ext cx="23661" cy="23547"/>
            </a:xfrm>
            <a:custGeom>
              <a:avLst/>
              <a:gdLst>
                <a:gd name="connsiteX0" fmla="*/ -939 w 23661"/>
                <a:gd name="connsiteY0" fmla="*/ 8903 h 23547"/>
                <a:gd name="connsiteX1" fmla="*/ 9329 w 23661"/>
                <a:gd name="connsiteY1" fmla="*/ 22003 h 23547"/>
                <a:gd name="connsiteX2" fmla="*/ 22547 w 23661"/>
                <a:gd name="connsiteY2" fmla="*/ 11735 h 23547"/>
                <a:gd name="connsiteX3" fmla="*/ 12987 w 23661"/>
                <a:gd name="connsiteY3" fmla="*/ -1247 h 23547"/>
                <a:gd name="connsiteX4" fmla="*/ -822 w 23661"/>
                <a:gd name="connsiteY4" fmla="*/ 8077 h 23547"/>
                <a:gd name="connsiteX5" fmla="*/ -939 w 23661"/>
                <a:gd name="connsiteY5" fmla="*/ 8903 h 2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1" h="23547">
                  <a:moveTo>
                    <a:pt x="-939" y="8903"/>
                  </a:moveTo>
                  <a:cubicBezTo>
                    <a:pt x="-1766" y="15395"/>
                    <a:pt x="2837" y="21296"/>
                    <a:pt x="9329" y="22003"/>
                  </a:cubicBezTo>
                  <a:cubicBezTo>
                    <a:pt x="15819" y="22830"/>
                    <a:pt x="21721" y="18227"/>
                    <a:pt x="22547" y="11735"/>
                  </a:cubicBezTo>
                  <a:cubicBezTo>
                    <a:pt x="23255" y="5598"/>
                    <a:pt x="19124" y="-67"/>
                    <a:pt x="12987" y="-1247"/>
                  </a:cubicBezTo>
                  <a:cubicBezTo>
                    <a:pt x="6613" y="-2427"/>
                    <a:pt x="359" y="1704"/>
                    <a:pt x="-822" y="8077"/>
                  </a:cubicBezTo>
                  <a:cubicBezTo>
                    <a:pt x="-822" y="8430"/>
                    <a:pt x="-939" y="8667"/>
                    <a:pt x="-939" y="8903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AAFAFFE-A455-047C-63EC-F5C2262B8C87}"/>
                </a:ext>
              </a:extLst>
            </p:cNvPr>
            <p:cNvSpPr/>
            <p:nvPr/>
          </p:nvSpPr>
          <p:spPr>
            <a:xfrm>
              <a:off x="3952877" y="2307358"/>
              <a:ext cx="23915" cy="23915"/>
            </a:xfrm>
            <a:custGeom>
              <a:avLst/>
              <a:gdLst>
                <a:gd name="connsiteX0" fmla="*/ -879 w 23915"/>
                <a:gd name="connsiteY0" fmla="*/ 8621 h 23915"/>
                <a:gd name="connsiteX1" fmla="*/ 9034 w 23915"/>
                <a:gd name="connsiteY1" fmla="*/ 22312 h 23915"/>
                <a:gd name="connsiteX2" fmla="*/ 22725 w 23915"/>
                <a:gd name="connsiteY2" fmla="*/ 12399 h 23915"/>
                <a:gd name="connsiteX3" fmla="*/ 12812 w 23915"/>
                <a:gd name="connsiteY3" fmla="*/ -1292 h 23915"/>
                <a:gd name="connsiteX4" fmla="*/ -879 w 23915"/>
                <a:gd name="connsiteY4" fmla="*/ 8621 h 2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5" h="23915">
                  <a:moveTo>
                    <a:pt x="-879" y="8621"/>
                  </a:moveTo>
                  <a:cubicBezTo>
                    <a:pt x="-1941" y="15113"/>
                    <a:pt x="2544" y="21251"/>
                    <a:pt x="9034" y="22312"/>
                  </a:cubicBezTo>
                  <a:cubicBezTo>
                    <a:pt x="15526" y="23374"/>
                    <a:pt x="21663" y="18889"/>
                    <a:pt x="22725" y="12399"/>
                  </a:cubicBezTo>
                  <a:cubicBezTo>
                    <a:pt x="23787" y="5907"/>
                    <a:pt x="19302" y="-230"/>
                    <a:pt x="12812" y="-1292"/>
                  </a:cubicBezTo>
                  <a:cubicBezTo>
                    <a:pt x="6320" y="-2354"/>
                    <a:pt x="183" y="2131"/>
                    <a:pt x="-879" y="86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9763F32-3129-C727-4251-C1226398B278}"/>
                </a:ext>
              </a:extLst>
            </p:cNvPr>
            <p:cNvSpPr/>
            <p:nvPr/>
          </p:nvSpPr>
          <p:spPr>
            <a:xfrm>
              <a:off x="3865129" y="2293508"/>
              <a:ext cx="23566" cy="23639"/>
            </a:xfrm>
            <a:custGeom>
              <a:avLst/>
              <a:gdLst>
                <a:gd name="connsiteX0" fmla="*/ -939 w 23566"/>
                <a:gd name="connsiteY0" fmla="*/ 8899 h 23639"/>
                <a:gd name="connsiteX1" fmla="*/ 9329 w 23566"/>
                <a:gd name="connsiteY1" fmla="*/ 22118 h 23639"/>
                <a:gd name="connsiteX2" fmla="*/ 22429 w 23566"/>
                <a:gd name="connsiteY2" fmla="*/ 11849 h 23639"/>
                <a:gd name="connsiteX3" fmla="*/ 12869 w 23566"/>
                <a:gd name="connsiteY3" fmla="*/ -1251 h 23639"/>
                <a:gd name="connsiteX4" fmla="*/ -821 w 23566"/>
                <a:gd name="connsiteY4" fmla="*/ 8309 h 23639"/>
                <a:gd name="connsiteX5" fmla="*/ -939 w 23566"/>
                <a:gd name="connsiteY5" fmla="*/ 8899 h 2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66" h="23639">
                  <a:moveTo>
                    <a:pt x="-939" y="8899"/>
                  </a:moveTo>
                  <a:cubicBezTo>
                    <a:pt x="-1766" y="15390"/>
                    <a:pt x="2837" y="21291"/>
                    <a:pt x="9329" y="22118"/>
                  </a:cubicBezTo>
                  <a:cubicBezTo>
                    <a:pt x="15819" y="22826"/>
                    <a:pt x="21721" y="18341"/>
                    <a:pt x="22429" y="11849"/>
                  </a:cubicBezTo>
                  <a:cubicBezTo>
                    <a:pt x="23255" y="5595"/>
                    <a:pt x="19006" y="-188"/>
                    <a:pt x="12869" y="-1251"/>
                  </a:cubicBezTo>
                  <a:cubicBezTo>
                    <a:pt x="6497" y="-2431"/>
                    <a:pt x="359" y="1817"/>
                    <a:pt x="-821" y="8309"/>
                  </a:cubicBezTo>
                  <a:cubicBezTo>
                    <a:pt x="-939" y="8427"/>
                    <a:pt x="-939" y="8664"/>
                    <a:pt x="-939" y="889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93864C4-3755-318F-87F4-DD1BFBF226B1}"/>
                </a:ext>
              </a:extLst>
            </p:cNvPr>
            <p:cNvSpPr/>
            <p:nvPr/>
          </p:nvSpPr>
          <p:spPr>
            <a:xfrm>
              <a:off x="2086943" y="3672699"/>
              <a:ext cx="1718763" cy="1093706"/>
            </a:xfrm>
            <a:custGeom>
              <a:avLst/>
              <a:gdLst>
                <a:gd name="connsiteX0" fmla="*/ 1663119 w 1718763"/>
                <a:gd name="connsiteY0" fmla="*/ 119149 h 1093706"/>
                <a:gd name="connsiteX1" fmla="*/ 1522436 w 1718763"/>
                <a:gd name="connsiteY1" fmla="*/ 1044562 h 1093706"/>
                <a:gd name="connsiteX2" fmla="*/ 375260 w 1718763"/>
                <a:gd name="connsiteY2" fmla="*/ 1044562 h 1093706"/>
                <a:gd name="connsiteX3" fmla="*/ 204600 w 1718763"/>
                <a:gd name="connsiteY3" fmla="*/ 119149 h 1093706"/>
                <a:gd name="connsiteX4" fmla="*/ 1663119 w 1718763"/>
                <a:gd name="connsiteY4" fmla="*/ 119149 h 109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63" h="1093706">
                  <a:moveTo>
                    <a:pt x="1663119" y="119149"/>
                  </a:moveTo>
                  <a:cubicBezTo>
                    <a:pt x="1663119" y="119149"/>
                    <a:pt x="1853843" y="974693"/>
                    <a:pt x="1522436" y="1044562"/>
                  </a:cubicBezTo>
                  <a:cubicBezTo>
                    <a:pt x="1185010" y="1115376"/>
                    <a:pt x="969738" y="1100505"/>
                    <a:pt x="375260" y="1044562"/>
                  </a:cubicBezTo>
                  <a:cubicBezTo>
                    <a:pt x="-210485" y="989327"/>
                    <a:pt x="15410" y="291816"/>
                    <a:pt x="204600" y="119149"/>
                  </a:cubicBezTo>
                  <a:cubicBezTo>
                    <a:pt x="393789" y="-53517"/>
                    <a:pt x="1584516" y="-29322"/>
                    <a:pt x="1663119" y="119149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4C14A3E-F7A2-C1BB-236D-9633345D021B}"/>
                </a:ext>
              </a:extLst>
            </p:cNvPr>
            <p:cNvSpPr/>
            <p:nvPr/>
          </p:nvSpPr>
          <p:spPr>
            <a:xfrm>
              <a:off x="3501480" y="2823979"/>
              <a:ext cx="623228" cy="671504"/>
            </a:xfrm>
            <a:custGeom>
              <a:avLst/>
              <a:gdLst>
                <a:gd name="connsiteX0" fmla="*/ 352206 w 623228"/>
                <a:gd name="connsiteY0" fmla="*/ -1448 h 671504"/>
                <a:gd name="connsiteX1" fmla="*/ 593325 w 623228"/>
                <a:gd name="connsiteY1" fmla="*/ 622418 h 671504"/>
                <a:gd name="connsiteX2" fmla="*/ -1035 w 623228"/>
                <a:gd name="connsiteY2" fmla="*/ 177356 h 6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228" h="671504">
                  <a:moveTo>
                    <a:pt x="352206" y="-1448"/>
                  </a:moveTo>
                  <a:cubicBezTo>
                    <a:pt x="352206" y="-1448"/>
                    <a:pt x="727163" y="392865"/>
                    <a:pt x="593325" y="622418"/>
                  </a:cubicBezTo>
                  <a:cubicBezTo>
                    <a:pt x="459488" y="851971"/>
                    <a:pt x="-1035" y="177356"/>
                    <a:pt x="-1035" y="177356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DDDDA68-3DC9-3333-9035-ED9BFA1A1934}"/>
                </a:ext>
              </a:extLst>
            </p:cNvPr>
            <p:cNvSpPr/>
            <p:nvPr/>
          </p:nvSpPr>
          <p:spPr>
            <a:xfrm>
              <a:off x="1890811" y="2154557"/>
              <a:ext cx="1980366" cy="1896618"/>
            </a:xfrm>
            <a:custGeom>
              <a:avLst/>
              <a:gdLst>
                <a:gd name="connsiteX0" fmla="*/ 420323 w 1980366"/>
                <a:gd name="connsiteY0" fmla="*/ 880532 h 1896618"/>
                <a:gd name="connsiteX1" fmla="*/ 266894 w 1980366"/>
                <a:gd name="connsiteY1" fmla="*/ 1786590 h 1896618"/>
                <a:gd name="connsiteX2" fmla="*/ 1051271 w 1980366"/>
                <a:gd name="connsiteY2" fmla="*/ 1895170 h 1896618"/>
                <a:gd name="connsiteX3" fmla="*/ 1816409 w 1980366"/>
                <a:gd name="connsiteY3" fmla="*/ 1786590 h 1896618"/>
                <a:gd name="connsiteX4" fmla="*/ 1627573 w 1980366"/>
                <a:gd name="connsiteY4" fmla="*/ 857164 h 1896618"/>
                <a:gd name="connsiteX5" fmla="*/ 1703933 w 1980366"/>
                <a:gd name="connsiteY5" fmla="*/ 913225 h 1896618"/>
                <a:gd name="connsiteX6" fmla="*/ 1958861 w 1980366"/>
                <a:gd name="connsiteY6" fmla="*/ 598341 h 1896618"/>
                <a:gd name="connsiteX7" fmla="*/ 1658495 w 1980366"/>
                <a:gd name="connsiteY7" fmla="*/ 227632 h 1896618"/>
                <a:gd name="connsiteX8" fmla="*/ 1604678 w 1980366"/>
                <a:gd name="connsiteY8" fmla="*/ 161186 h 1896618"/>
                <a:gd name="connsiteX9" fmla="*/ 1501643 w 1980366"/>
                <a:gd name="connsiteY9" fmla="*/ 33959 h 1896618"/>
                <a:gd name="connsiteX10" fmla="*/ 1353997 w 1980366"/>
                <a:gd name="connsiteY10" fmla="*/ -1448 h 1896618"/>
                <a:gd name="connsiteX11" fmla="*/ 785248 w 1980366"/>
                <a:gd name="connsiteY11" fmla="*/ -1448 h 1896618"/>
                <a:gd name="connsiteX12" fmla="*/ 605028 w 1980366"/>
                <a:gd name="connsiteY12" fmla="*/ 28411 h 1896618"/>
                <a:gd name="connsiteX13" fmla="*/ 11730 w 1980366"/>
                <a:gd name="connsiteY13" fmla="*/ 633629 h 1896618"/>
                <a:gd name="connsiteX14" fmla="*/ 420323 w 1980366"/>
                <a:gd name="connsiteY14" fmla="*/ 880532 h 189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0366" h="1896618">
                  <a:moveTo>
                    <a:pt x="420323" y="880532"/>
                  </a:moveTo>
                  <a:cubicBezTo>
                    <a:pt x="361312" y="1183378"/>
                    <a:pt x="275746" y="1480794"/>
                    <a:pt x="266894" y="1786590"/>
                  </a:cubicBezTo>
                  <a:cubicBezTo>
                    <a:pt x="266894" y="1786590"/>
                    <a:pt x="853229" y="1895524"/>
                    <a:pt x="1051271" y="1895170"/>
                  </a:cubicBezTo>
                  <a:cubicBezTo>
                    <a:pt x="1244474" y="1895170"/>
                    <a:pt x="1816409" y="1786590"/>
                    <a:pt x="1816409" y="1786590"/>
                  </a:cubicBezTo>
                  <a:cubicBezTo>
                    <a:pt x="1813222" y="1534494"/>
                    <a:pt x="1687175" y="1205683"/>
                    <a:pt x="1627573" y="857164"/>
                  </a:cubicBezTo>
                  <a:cubicBezTo>
                    <a:pt x="1633120" y="861413"/>
                    <a:pt x="1681627" y="916175"/>
                    <a:pt x="1703933" y="913225"/>
                  </a:cubicBezTo>
                  <a:cubicBezTo>
                    <a:pt x="1815111" y="898943"/>
                    <a:pt x="2049739" y="698896"/>
                    <a:pt x="1958861" y="598341"/>
                  </a:cubicBezTo>
                  <a:lnTo>
                    <a:pt x="1658495" y="227632"/>
                  </a:lnTo>
                  <a:lnTo>
                    <a:pt x="1604678" y="161186"/>
                  </a:lnTo>
                  <a:lnTo>
                    <a:pt x="1501643" y="33959"/>
                  </a:lnTo>
                  <a:lnTo>
                    <a:pt x="1353997" y="-1448"/>
                  </a:lnTo>
                  <a:lnTo>
                    <a:pt x="785248" y="-1448"/>
                  </a:lnTo>
                  <a:lnTo>
                    <a:pt x="605028" y="28411"/>
                  </a:lnTo>
                  <a:lnTo>
                    <a:pt x="11730" y="633629"/>
                  </a:lnTo>
                  <a:cubicBezTo>
                    <a:pt x="-76314" y="741620"/>
                    <a:pt x="316228" y="810663"/>
                    <a:pt x="420323" y="880532"/>
                  </a:cubicBezTo>
                  <a:close/>
                </a:path>
              </a:pathLst>
            </a:custGeom>
            <a:solidFill>
              <a:srgbClr val="407B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30CFB4B-5A0F-93CE-5B37-7E3C9B243357}"/>
                </a:ext>
              </a:extLst>
            </p:cNvPr>
            <p:cNvSpPr/>
            <p:nvPr/>
          </p:nvSpPr>
          <p:spPr>
            <a:xfrm>
              <a:off x="2781190" y="2109944"/>
              <a:ext cx="347930" cy="160627"/>
            </a:xfrm>
            <a:custGeom>
              <a:avLst/>
              <a:gdLst>
                <a:gd name="connsiteX0" fmla="*/ 70487 w 347930"/>
                <a:gd name="connsiteY0" fmla="*/ -1448 h 160627"/>
                <a:gd name="connsiteX1" fmla="*/ -1035 w 347930"/>
                <a:gd name="connsiteY1" fmla="*/ 50835 h 160627"/>
                <a:gd name="connsiteX2" fmla="*/ 122417 w 347930"/>
                <a:gd name="connsiteY2" fmla="*/ 158708 h 160627"/>
                <a:gd name="connsiteX3" fmla="*/ 179776 w 347930"/>
                <a:gd name="connsiteY3" fmla="*/ 123892 h 160627"/>
                <a:gd name="connsiteX4" fmla="*/ 233475 w 347930"/>
                <a:gd name="connsiteY4" fmla="*/ 158708 h 160627"/>
                <a:gd name="connsiteX5" fmla="*/ 346896 w 347930"/>
                <a:gd name="connsiteY5" fmla="*/ 45761 h 160627"/>
                <a:gd name="connsiteX6" fmla="*/ 283871 w 347930"/>
                <a:gd name="connsiteY6" fmla="*/ 1385 h 16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930" h="160627">
                  <a:moveTo>
                    <a:pt x="70487" y="-1448"/>
                  </a:moveTo>
                  <a:lnTo>
                    <a:pt x="-1035" y="50835"/>
                  </a:lnTo>
                  <a:cubicBezTo>
                    <a:pt x="-1035" y="50835"/>
                    <a:pt x="74500" y="155522"/>
                    <a:pt x="122417" y="158708"/>
                  </a:cubicBezTo>
                  <a:cubicBezTo>
                    <a:pt x="140946" y="159889"/>
                    <a:pt x="179776" y="123892"/>
                    <a:pt x="179776" y="123892"/>
                  </a:cubicBezTo>
                  <a:cubicBezTo>
                    <a:pt x="179776" y="123892"/>
                    <a:pt x="215890" y="155993"/>
                    <a:pt x="233475" y="158708"/>
                  </a:cubicBezTo>
                  <a:cubicBezTo>
                    <a:pt x="292486" y="167678"/>
                    <a:pt x="346896" y="45761"/>
                    <a:pt x="346896" y="45761"/>
                  </a:cubicBezTo>
                  <a:lnTo>
                    <a:pt x="283871" y="1385"/>
                  </a:ln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84E5436-A551-6EFA-B156-0CEF8402F523}"/>
                </a:ext>
              </a:extLst>
            </p:cNvPr>
            <p:cNvSpPr/>
            <p:nvPr/>
          </p:nvSpPr>
          <p:spPr>
            <a:xfrm>
              <a:off x="2550580" y="1204764"/>
              <a:ext cx="772755" cy="552447"/>
            </a:xfrm>
            <a:custGeom>
              <a:avLst/>
              <a:gdLst>
                <a:gd name="connsiteX0" fmla="*/ 693403 w 772755"/>
                <a:gd name="connsiteY0" fmla="*/ 308074 h 552447"/>
                <a:gd name="connsiteX1" fmla="*/ 693639 w 772755"/>
                <a:gd name="connsiteY1" fmla="*/ 154409 h 552447"/>
                <a:gd name="connsiteX2" fmla="*/ 583052 w 772755"/>
                <a:gd name="connsiteY2" fmla="*/ 127736 h 552447"/>
                <a:gd name="connsiteX3" fmla="*/ 410268 w 772755"/>
                <a:gd name="connsiteY3" fmla="*/ 271 h 552447"/>
                <a:gd name="connsiteX4" fmla="*/ 301804 w 772755"/>
                <a:gd name="connsiteY4" fmla="*/ 74035 h 552447"/>
                <a:gd name="connsiteX5" fmla="*/ 85470 w 772755"/>
                <a:gd name="connsiteY5" fmla="*/ 127499 h 552447"/>
                <a:gd name="connsiteX6" fmla="*/ 62809 w 772755"/>
                <a:gd name="connsiteY6" fmla="*/ 209289 h 552447"/>
                <a:gd name="connsiteX7" fmla="*/ 64462 w 772755"/>
                <a:gd name="connsiteY7" fmla="*/ 230887 h 552447"/>
                <a:gd name="connsiteX8" fmla="*/ 8992 w 772755"/>
                <a:gd name="connsiteY8" fmla="*/ 378769 h 552447"/>
                <a:gd name="connsiteX9" fmla="*/ 96800 w 772755"/>
                <a:gd name="connsiteY9" fmla="*/ 443327 h 552447"/>
                <a:gd name="connsiteX10" fmla="*/ 96800 w 772755"/>
                <a:gd name="connsiteY10" fmla="*/ 453949 h 552447"/>
                <a:gd name="connsiteX11" fmla="*/ 188621 w 772755"/>
                <a:gd name="connsiteY11" fmla="*/ 550963 h 552447"/>
                <a:gd name="connsiteX12" fmla="*/ 281505 w 772755"/>
                <a:gd name="connsiteY12" fmla="*/ 484044 h 552447"/>
                <a:gd name="connsiteX13" fmla="*/ 577977 w 772755"/>
                <a:gd name="connsiteY13" fmla="*/ 491009 h 552447"/>
                <a:gd name="connsiteX14" fmla="*/ 736127 w 772755"/>
                <a:gd name="connsiteY14" fmla="*/ 496555 h 552447"/>
                <a:gd name="connsiteX15" fmla="*/ 741674 w 772755"/>
                <a:gd name="connsiteY15" fmla="*/ 338405 h 552447"/>
                <a:gd name="connsiteX16" fmla="*/ 693994 w 772755"/>
                <a:gd name="connsiteY16" fmla="*/ 308192 h 5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755" h="552447">
                  <a:moveTo>
                    <a:pt x="693403" y="308074"/>
                  </a:moveTo>
                  <a:cubicBezTo>
                    <a:pt x="735891" y="265703"/>
                    <a:pt x="736009" y="196896"/>
                    <a:pt x="693639" y="154409"/>
                  </a:cubicBezTo>
                  <a:cubicBezTo>
                    <a:pt x="664723" y="125376"/>
                    <a:pt x="621999" y="115106"/>
                    <a:pt x="583052" y="127736"/>
                  </a:cubicBezTo>
                  <a:cubicBezTo>
                    <a:pt x="570541" y="44884"/>
                    <a:pt x="493238" y="-12239"/>
                    <a:pt x="410268" y="271"/>
                  </a:cubicBezTo>
                  <a:cubicBezTo>
                    <a:pt x="364829" y="7235"/>
                    <a:pt x="324938" y="34261"/>
                    <a:pt x="301804" y="74035"/>
                  </a:cubicBezTo>
                  <a:cubicBezTo>
                    <a:pt x="227333" y="29069"/>
                    <a:pt x="130437" y="53028"/>
                    <a:pt x="85470" y="127499"/>
                  </a:cubicBezTo>
                  <a:cubicBezTo>
                    <a:pt x="70599" y="152166"/>
                    <a:pt x="62693" y="180491"/>
                    <a:pt x="62809" y="209289"/>
                  </a:cubicBezTo>
                  <a:cubicBezTo>
                    <a:pt x="62927" y="216489"/>
                    <a:pt x="63400" y="223688"/>
                    <a:pt x="64462" y="230887"/>
                  </a:cubicBezTo>
                  <a:cubicBezTo>
                    <a:pt x="8283" y="256380"/>
                    <a:pt x="-16501" y="322590"/>
                    <a:pt x="8992" y="378769"/>
                  </a:cubicBezTo>
                  <a:cubicBezTo>
                    <a:pt x="25043" y="414058"/>
                    <a:pt x="58326" y="438488"/>
                    <a:pt x="96800" y="443327"/>
                  </a:cubicBezTo>
                  <a:cubicBezTo>
                    <a:pt x="96800" y="446868"/>
                    <a:pt x="96800" y="450408"/>
                    <a:pt x="96800" y="453949"/>
                  </a:cubicBezTo>
                  <a:cubicBezTo>
                    <a:pt x="95384" y="506114"/>
                    <a:pt x="136456" y="549547"/>
                    <a:pt x="188621" y="550963"/>
                  </a:cubicBezTo>
                  <a:cubicBezTo>
                    <a:pt x="231109" y="552143"/>
                    <a:pt x="269113" y="524763"/>
                    <a:pt x="281505" y="484044"/>
                  </a:cubicBezTo>
                  <a:cubicBezTo>
                    <a:pt x="363413" y="563474"/>
                    <a:pt x="492529" y="566425"/>
                    <a:pt x="577977" y="491009"/>
                  </a:cubicBezTo>
                  <a:cubicBezTo>
                    <a:pt x="620112" y="536211"/>
                    <a:pt x="690925" y="538689"/>
                    <a:pt x="736127" y="496555"/>
                  </a:cubicBezTo>
                  <a:cubicBezTo>
                    <a:pt x="781329" y="454420"/>
                    <a:pt x="783808" y="383725"/>
                    <a:pt x="741674" y="338405"/>
                  </a:cubicBezTo>
                  <a:cubicBezTo>
                    <a:pt x="728691" y="324479"/>
                    <a:pt x="712168" y="313975"/>
                    <a:pt x="693994" y="30819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133327A-8E99-87F4-9856-43AFFDF31E3B}"/>
                </a:ext>
              </a:extLst>
            </p:cNvPr>
            <p:cNvSpPr/>
            <p:nvPr/>
          </p:nvSpPr>
          <p:spPr>
            <a:xfrm>
              <a:off x="2846456" y="2009980"/>
              <a:ext cx="224006" cy="150856"/>
            </a:xfrm>
            <a:custGeom>
              <a:avLst/>
              <a:gdLst>
                <a:gd name="connsiteX0" fmla="*/ 222971 w 224006"/>
                <a:gd name="connsiteY0" fmla="*/ 119996 h 150856"/>
                <a:gd name="connsiteX1" fmla="*/ 110968 w 224006"/>
                <a:gd name="connsiteY1" fmla="*/ 149384 h 150856"/>
                <a:gd name="connsiteX2" fmla="*/ -1035 w 224006"/>
                <a:gd name="connsiteY2" fmla="*/ 120941 h 150856"/>
                <a:gd name="connsiteX3" fmla="*/ 42280 w 224006"/>
                <a:gd name="connsiteY3" fmla="*/ -1448 h 150856"/>
                <a:gd name="connsiteX4" fmla="*/ 187683 w 224006"/>
                <a:gd name="connsiteY4" fmla="*/ -1448 h 15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006" h="150856">
                  <a:moveTo>
                    <a:pt x="222971" y="119996"/>
                  </a:moveTo>
                  <a:cubicBezTo>
                    <a:pt x="188981" y="139824"/>
                    <a:pt x="150270" y="149974"/>
                    <a:pt x="110968" y="149384"/>
                  </a:cubicBezTo>
                  <a:cubicBezTo>
                    <a:pt x="71785" y="149974"/>
                    <a:pt x="33074" y="140179"/>
                    <a:pt x="-1035" y="120941"/>
                  </a:cubicBezTo>
                  <a:lnTo>
                    <a:pt x="42280" y="-1448"/>
                  </a:lnTo>
                  <a:lnTo>
                    <a:pt x="187683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F57A6E6-1489-1F60-275C-F72DB98C5787}"/>
                </a:ext>
              </a:extLst>
            </p:cNvPr>
            <p:cNvSpPr/>
            <p:nvPr/>
          </p:nvSpPr>
          <p:spPr>
            <a:xfrm>
              <a:off x="2859793" y="2009980"/>
              <a:ext cx="189780" cy="89090"/>
            </a:xfrm>
            <a:custGeom>
              <a:avLst/>
              <a:gdLst>
                <a:gd name="connsiteX0" fmla="*/ 11947 w 189780"/>
                <a:gd name="connsiteY0" fmla="*/ 85062 h 89090"/>
                <a:gd name="connsiteX1" fmla="*/ 92085 w 189780"/>
                <a:gd name="connsiteY1" fmla="*/ 86006 h 89090"/>
                <a:gd name="connsiteX2" fmla="*/ 188746 w 189780"/>
                <a:gd name="connsiteY2" fmla="*/ 48003 h 89090"/>
                <a:gd name="connsiteX3" fmla="*/ 174346 w 189780"/>
                <a:gd name="connsiteY3" fmla="*/ -1448 h 89090"/>
                <a:gd name="connsiteX4" fmla="*/ 28707 w 189780"/>
                <a:gd name="connsiteY4" fmla="*/ -1448 h 89090"/>
                <a:gd name="connsiteX5" fmla="*/ -1035 w 189780"/>
                <a:gd name="connsiteY5" fmla="*/ 82702 h 89090"/>
                <a:gd name="connsiteX6" fmla="*/ 11947 w 189780"/>
                <a:gd name="connsiteY6" fmla="*/ 8506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780" h="89090">
                  <a:moveTo>
                    <a:pt x="11947" y="85062"/>
                  </a:moveTo>
                  <a:cubicBezTo>
                    <a:pt x="38502" y="88131"/>
                    <a:pt x="65412" y="88485"/>
                    <a:pt x="92085" y="86006"/>
                  </a:cubicBezTo>
                  <a:cubicBezTo>
                    <a:pt x="137405" y="82584"/>
                    <a:pt x="171277" y="67477"/>
                    <a:pt x="188746" y="48003"/>
                  </a:cubicBezTo>
                  <a:lnTo>
                    <a:pt x="174346" y="-1448"/>
                  </a:lnTo>
                  <a:lnTo>
                    <a:pt x="28707" y="-1448"/>
                  </a:lnTo>
                  <a:lnTo>
                    <a:pt x="-1035" y="82702"/>
                  </a:lnTo>
                  <a:cubicBezTo>
                    <a:pt x="3332" y="83646"/>
                    <a:pt x="7580" y="84471"/>
                    <a:pt x="11947" y="85062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02D862-EFAA-7744-E763-E4C4827260A0}"/>
                </a:ext>
              </a:extLst>
            </p:cNvPr>
            <p:cNvSpPr/>
            <p:nvPr/>
          </p:nvSpPr>
          <p:spPr>
            <a:xfrm>
              <a:off x="2662494" y="1541549"/>
              <a:ext cx="579400" cy="519652"/>
            </a:xfrm>
            <a:custGeom>
              <a:avLst/>
              <a:gdLst>
                <a:gd name="connsiteX0" fmla="*/ 522832 w 579400"/>
                <a:gd name="connsiteY0" fmla="*/ 134514 h 519652"/>
                <a:gd name="connsiteX1" fmla="*/ 539119 w 579400"/>
                <a:gd name="connsiteY1" fmla="*/ -1448 h 519652"/>
                <a:gd name="connsiteX2" fmla="*/ 29380 w 579400"/>
                <a:gd name="connsiteY2" fmla="*/ -1448 h 519652"/>
                <a:gd name="connsiteX3" fmla="*/ 48618 w 579400"/>
                <a:gd name="connsiteY3" fmla="*/ 125308 h 519652"/>
                <a:gd name="connsiteX4" fmla="*/ 6721 w 579400"/>
                <a:gd name="connsiteY4" fmla="*/ 180425 h 519652"/>
                <a:gd name="connsiteX5" fmla="*/ 65732 w 579400"/>
                <a:gd name="connsiteY5" fmla="*/ 252773 h 519652"/>
                <a:gd name="connsiteX6" fmla="*/ 298826 w 579400"/>
                <a:gd name="connsiteY6" fmla="*/ 518205 h 519652"/>
                <a:gd name="connsiteX7" fmla="*/ 511266 w 579400"/>
                <a:gd name="connsiteY7" fmla="*/ 261034 h 519652"/>
                <a:gd name="connsiteX8" fmla="*/ 570277 w 579400"/>
                <a:gd name="connsiteY8" fmla="*/ 188804 h 519652"/>
                <a:gd name="connsiteX9" fmla="*/ 522832 w 579400"/>
                <a:gd name="connsiteY9" fmla="*/ 134514 h 51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9400" h="519652">
                  <a:moveTo>
                    <a:pt x="522832" y="134514"/>
                  </a:moveTo>
                  <a:cubicBezTo>
                    <a:pt x="532982" y="89901"/>
                    <a:pt x="538411" y="44345"/>
                    <a:pt x="539119" y="-1448"/>
                  </a:cubicBezTo>
                  <a:lnTo>
                    <a:pt x="29380" y="-1448"/>
                  </a:lnTo>
                  <a:cubicBezTo>
                    <a:pt x="30207" y="53551"/>
                    <a:pt x="46848" y="100642"/>
                    <a:pt x="48618" y="125308"/>
                  </a:cubicBezTo>
                  <a:cubicBezTo>
                    <a:pt x="30560" y="123303"/>
                    <a:pt x="-20306" y="122476"/>
                    <a:pt x="6721" y="180425"/>
                  </a:cubicBezTo>
                  <a:cubicBezTo>
                    <a:pt x="38350" y="248170"/>
                    <a:pt x="49563" y="264693"/>
                    <a:pt x="65732" y="252773"/>
                  </a:cubicBezTo>
                  <a:cubicBezTo>
                    <a:pt x="92995" y="384486"/>
                    <a:pt x="155783" y="518205"/>
                    <a:pt x="298826" y="518205"/>
                  </a:cubicBezTo>
                  <a:cubicBezTo>
                    <a:pt x="438564" y="518205"/>
                    <a:pt x="492618" y="390151"/>
                    <a:pt x="511266" y="261034"/>
                  </a:cubicBezTo>
                  <a:cubicBezTo>
                    <a:pt x="527672" y="272836"/>
                    <a:pt x="538765" y="256785"/>
                    <a:pt x="570277" y="188804"/>
                  </a:cubicBezTo>
                  <a:cubicBezTo>
                    <a:pt x="603677" y="119054"/>
                    <a:pt x="522832" y="134514"/>
                    <a:pt x="522832" y="13451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3B83B1D-EBAD-0E07-D350-ADC7A67F5CE4}"/>
                </a:ext>
              </a:extLst>
            </p:cNvPr>
            <p:cNvSpPr/>
            <p:nvPr/>
          </p:nvSpPr>
          <p:spPr>
            <a:xfrm>
              <a:off x="2673844" y="1427822"/>
              <a:ext cx="579525" cy="216052"/>
            </a:xfrm>
            <a:custGeom>
              <a:avLst/>
              <a:gdLst>
                <a:gd name="connsiteX0" fmla="*/ 114336 w 579525"/>
                <a:gd name="connsiteY0" fmla="*/ 113695 h 216052"/>
                <a:gd name="connsiteX1" fmla="*/ 528240 w 579525"/>
                <a:gd name="connsiteY1" fmla="*/ 176365 h 216052"/>
                <a:gd name="connsiteX2" fmla="*/ 103360 w 579525"/>
                <a:gd name="connsiteY2" fmla="*/ 11134 h 216052"/>
                <a:gd name="connsiteX3" fmla="*/ 208 w 579525"/>
                <a:gd name="connsiteY3" fmla="*/ 214604 h 216052"/>
                <a:gd name="connsiteX4" fmla="*/ 114336 w 579525"/>
                <a:gd name="connsiteY4" fmla="*/ 113695 h 21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25" h="216052">
                  <a:moveTo>
                    <a:pt x="114336" y="113695"/>
                  </a:moveTo>
                  <a:cubicBezTo>
                    <a:pt x="114336" y="113695"/>
                    <a:pt x="317570" y="218735"/>
                    <a:pt x="528240" y="176365"/>
                  </a:cubicBezTo>
                  <a:cubicBezTo>
                    <a:pt x="738911" y="133994"/>
                    <a:pt x="226812" y="-50828"/>
                    <a:pt x="103360" y="11134"/>
                  </a:cubicBezTo>
                  <a:cubicBezTo>
                    <a:pt x="-20091" y="73096"/>
                    <a:pt x="208" y="214604"/>
                    <a:pt x="208" y="214604"/>
                  </a:cubicBezTo>
                  <a:cubicBezTo>
                    <a:pt x="208" y="214604"/>
                    <a:pt x="101354" y="195956"/>
                    <a:pt x="114336" y="113695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7E67A70-6BB6-E14D-CB08-976588BBF044}"/>
                </a:ext>
              </a:extLst>
            </p:cNvPr>
            <p:cNvSpPr/>
            <p:nvPr/>
          </p:nvSpPr>
          <p:spPr>
            <a:xfrm>
              <a:off x="2729469" y="1784085"/>
              <a:ext cx="450045" cy="283896"/>
            </a:xfrm>
            <a:custGeom>
              <a:avLst/>
              <a:gdLst>
                <a:gd name="connsiteX0" fmla="*/ 1942 w 450045"/>
                <a:gd name="connsiteY0" fmla="*/ -1448 h 283896"/>
                <a:gd name="connsiteX1" fmla="*/ 89751 w 450045"/>
                <a:gd name="connsiteY1" fmla="*/ 132743 h 283896"/>
                <a:gd name="connsiteX2" fmla="*/ 234210 w 450045"/>
                <a:gd name="connsiteY2" fmla="*/ 95921 h 283896"/>
                <a:gd name="connsiteX3" fmla="*/ 356718 w 450045"/>
                <a:gd name="connsiteY3" fmla="*/ 129438 h 283896"/>
                <a:gd name="connsiteX4" fmla="*/ 449010 w 450045"/>
                <a:gd name="connsiteY4" fmla="*/ -1448 h 283896"/>
                <a:gd name="connsiteX5" fmla="*/ 242237 w 450045"/>
                <a:gd name="connsiteY5" fmla="*/ 281806 h 283896"/>
                <a:gd name="connsiteX6" fmla="*/ 1942 w 450045"/>
                <a:gd name="connsiteY6" fmla="*/ -1448 h 28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045" h="283896">
                  <a:moveTo>
                    <a:pt x="1942" y="-1448"/>
                  </a:moveTo>
                  <a:cubicBezTo>
                    <a:pt x="1942" y="-1448"/>
                    <a:pt x="71575" y="82938"/>
                    <a:pt x="89751" y="132743"/>
                  </a:cubicBezTo>
                  <a:cubicBezTo>
                    <a:pt x="89751" y="132743"/>
                    <a:pt x="132475" y="95921"/>
                    <a:pt x="234210" y="95921"/>
                  </a:cubicBezTo>
                  <a:cubicBezTo>
                    <a:pt x="335946" y="95921"/>
                    <a:pt x="356718" y="129438"/>
                    <a:pt x="356718" y="129438"/>
                  </a:cubicBezTo>
                  <a:cubicBezTo>
                    <a:pt x="356718" y="129438"/>
                    <a:pt x="384689" y="10591"/>
                    <a:pt x="449010" y="-1448"/>
                  </a:cubicBezTo>
                  <a:cubicBezTo>
                    <a:pt x="449010" y="-1448"/>
                    <a:pt x="450545" y="267407"/>
                    <a:pt x="242237" y="281806"/>
                  </a:cubicBezTo>
                  <a:cubicBezTo>
                    <a:pt x="33927" y="296204"/>
                    <a:pt x="-14580" y="64526"/>
                    <a:pt x="1942" y="-1448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AF1EC35-E018-20F5-4124-BF7B14400B6A}"/>
                </a:ext>
              </a:extLst>
            </p:cNvPr>
            <p:cNvSpPr/>
            <p:nvPr/>
          </p:nvSpPr>
          <p:spPr>
            <a:xfrm>
              <a:off x="3046871" y="1721533"/>
              <a:ext cx="46960" cy="47193"/>
            </a:xfrm>
            <a:custGeom>
              <a:avLst/>
              <a:gdLst>
                <a:gd name="connsiteX0" fmla="*/ 45926 w 46960"/>
                <a:gd name="connsiteY0" fmla="*/ 25343 h 47193"/>
                <a:gd name="connsiteX1" fmla="*/ 19371 w 46960"/>
                <a:gd name="connsiteY1" fmla="*/ 45525 h 47193"/>
                <a:gd name="connsiteX2" fmla="*/ -812 w 46960"/>
                <a:gd name="connsiteY2" fmla="*/ 18970 h 47193"/>
                <a:gd name="connsiteX3" fmla="*/ 22321 w 46960"/>
                <a:gd name="connsiteY3" fmla="*/ -1448 h 47193"/>
                <a:gd name="connsiteX4" fmla="*/ 27514 w 46960"/>
                <a:gd name="connsiteY4" fmla="*/ -739 h 47193"/>
                <a:gd name="connsiteX5" fmla="*/ 25154 w 46960"/>
                <a:gd name="connsiteY5" fmla="*/ 6460 h 47193"/>
                <a:gd name="connsiteX6" fmla="*/ 35422 w 46960"/>
                <a:gd name="connsiteY6" fmla="*/ 18262 h 47193"/>
                <a:gd name="connsiteX7" fmla="*/ 43328 w 46960"/>
                <a:gd name="connsiteY7" fmla="*/ 13896 h 47193"/>
                <a:gd name="connsiteX8" fmla="*/ 45926 w 46960"/>
                <a:gd name="connsiteY8" fmla="*/ 25343 h 4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60" h="47193">
                  <a:moveTo>
                    <a:pt x="45926" y="25343"/>
                  </a:moveTo>
                  <a:cubicBezTo>
                    <a:pt x="44155" y="38207"/>
                    <a:pt x="32235" y="47295"/>
                    <a:pt x="19371" y="45525"/>
                  </a:cubicBezTo>
                  <a:cubicBezTo>
                    <a:pt x="6387" y="43756"/>
                    <a:pt x="-2583" y="31835"/>
                    <a:pt x="-812" y="18970"/>
                  </a:cubicBezTo>
                  <a:cubicBezTo>
                    <a:pt x="722" y="7404"/>
                    <a:pt x="10636" y="-1330"/>
                    <a:pt x="22321" y="-1448"/>
                  </a:cubicBezTo>
                  <a:cubicBezTo>
                    <a:pt x="24090" y="-1330"/>
                    <a:pt x="25861" y="-1093"/>
                    <a:pt x="27514" y="-739"/>
                  </a:cubicBezTo>
                  <a:cubicBezTo>
                    <a:pt x="25979" y="1385"/>
                    <a:pt x="25154" y="3864"/>
                    <a:pt x="25154" y="6460"/>
                  </a:cubicBezTo>
                  <a:cubicBezTo>
                    <a:pt x="24799" y="12598"/>
                    <a:pt x="29284" y="17790"/>
                    <a:pt x="35422" y="18262"/>
                  </a:cubicBezTo>
                  <a:cubicBezTo>
                    <a:pt x="38607" y="18144"/>
                    <a:pt x="41558" y="16492"/>
                    <a:pt x="43328" y="13896"/>
                  </a:cubicBezTo>
                  <a:cubicBezTo>
                    <a:pt x="44863" y="17554"/>
                    <a:pt x="45808" y="21449"/>
                    <a:pt x="45926" y="2534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946A7C7-4D0C-10A7-D071-69CAAD6B5962}"/>
                </a:ext>
              </a:extLst>
            </p:cNvPr>
            <p:cNvSpPr/>
            <p:nvPr/>
          </p:nvSpPr>
          <p:spPr>
            <a:xfrm>
              <a:off x="2819915" y="1721533"/>
              <a:ext cx="46959" cy="47193"/>
            </a:xfrm>
            <a:custGeom>
              <a:avLst/>
              <a:gdLst>
                <a:gd name="connsiteX0" fmla="*/ 45924 w 46959"/>
                <a:gd name="connsiteY0" fmla="*/ 25343 h 47193"/>
                <a:gd name="connsiteX1" fmla="*/ 19369 w 46959"/>
                <a:gd name="connsiteY1" fmla="*/ 45525 h 47193"/>
                <a:gd name="connsiteX2" fmla="*/ -812 w 46959"/>
                <a:gd name="connsiteY2" fmla="*/ 18970 h 47193"/>
                <a:gd name="connsiteX3" fmla="*/ 22320 w 46959"/>
                <a:gd name="connsiteY3" fmla="*/ -1448 h 47193"/>
                <a:gd name="connsiteX4" fmla="*/ 27395 w 46959"/>
                <a:gd name="connsiteY4" fmla="*/ -739 h 47193"/>
                <a:gd name="connsiteX5" fmla="*/ 25152 w 46959"/>
                <a:gd name="connsiteY5" fmla="*/ 6460 h 47193"/>
                <a:gd name="connsiteX6" fmla="*/ 35185 w 46959"/>
                <a:gd name="connsiteY6" fmla="*/ 18262 h 47193"/>
                <a:gd name="connsiteX7" fmla="*/ 35303 w 46959"/>
                <a:gd name="connsiteY7" fmla="*/ 18262 h 47193"/>
                <a:gd name="connsiteX8" fmla="*/ 43210 w 46959"/>
                <a:gd name="connsiteY8" fmla="*/ 13896 h 47193"/>
                <a:gd name="connsiteX9" fmla="*/ 45924 w 46959"/>
                <a:gd name="connsiteY9" fmla="*/ 25343 h 4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59" h="47193">
                  <a:moveTo>
                    <a:pt x="45924" y="25343"/>
                  </a:moveTo>
                  <a:cubicBezTo>
                    <a:pt x="44155" y="38207"/>
                    <a:pt x="32235" y="47295"/>
                    <a:pt x="19369" y="45525"/>
                  </a:cubicBezTo>
                  <a:cubicBezTo>
                    <a:pt x="6387" y="43756"/>
                    <a:pt x="-2583" y="31835"/>
                    <a:pt x="-812" y="18970"/>
                  </a:cubicBezTo>
                  <a:cubicBezTo>
                    <a:pt x="722" y="7404"/>
                    <a:pt x="10636" y="-1330"/>
                    <a:pt x="22320" y="-1448"/>
                  </a:cubicBezTo>
                  <a:cubicBezTo>
                    <a:pt x="24090" y="-1448"/>
                    <a:pt x="25743" y="-1212"/>
                    <a:pt x="27395" y="-739"/>
                  </a:cubicBezTo>
                  <a:cubicBezTo>
                    <a:pt x="25861" y="1385"/>
                    <a:pt x="25152" y="3864"/>
                    <a:pt x="25152" y="6460"/>
                  </a:cubicBezTo>
                  <a:cubicBezTo>
                    <a:pt x="24681" y="12479"/>
                    <a:pt x="29166" y="17790"/>
                    <a:pt x="35185" y="18262"/>
                  </a:cubicBezTo>
                  <a:cubicBezTo>
                    <a:pt x="35303" y="18262"/>
                    <a:pt x="35303" y="18262"/>
                    <a:pt x="35303" y="18262"/>
                  </a:cubicBezTo>
                  <a:cubicBezTo>
                    <a:pt x="38489" y="18144"/>
                    <a:pt x="41439" y="16492"/>
                    <a:pt x="43210" y="13896"/>
                  </a:cubicBezTo>
                  <a:cubicBezTo>
                    <a:pt x="44863" y="17435"/>
                    <a:pt x="45806" y="21331"/>
                    <a:pt x="45924" y="2534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7781478-F612-71FF-3D30-51279B3D7F8D}"/>
                </a:ext>
              </a:extLst>
            </p:cNvPr>
            <p:cNvSpPr/>
            <p:nvPr/>
          </p:nvSpPr>
          <p:spPr>
            <a:xfrm>
              <a:off x="3034267" y="1798646"/>
              <a:ext cx="72508" cy="53436"/>
            </a:xfrm>
            <a:custGeom>
              <a:avLst/>
              <a:gdLst>
                <a:gd name="connsiteX0" fmla="*/ 70685 w 72508"/>
                <a:gd name="connsiteY0" fmla="*/ 14086 h 53436"/>
                <a:gd name="connsiteX1" fmla="*/ 42714 w 72508"/>
                <a:gd name="connsiteY1" fmla="*/ 49493 h 53436"/>
                <a:gd name="connsiteX2" fmla="*/ -247 w 72508"/>
                <a:gd name="connsiteY2" fmla="*/ 36511 h 53436"/>
                <a:gd name="connsiteX3" fmla="*/ 27725 w 72508"/>
                <a:gd name="connsiteY3" fmla="*/ 1104 h 53436"/>
                <a:gd name="connsiteX4" fmla="*/ 70685 w 72508"/>
                <a:gd name="connsiteY4" fmla="*/ 14086 h 5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" h="53436">
                  <a:moveTo>
                    <a:pt x="70685" y="14086"/>
                  </a:moveTo>
                  <a:cubicBezTo>
                    <a:pt x="74815" y="27305"/>
                    <a:pt x="62306" y="43121"/>
                    <a:pt x="42714" y="49493"/>
                  </a:cubicBezTo>
                  <a:cubicBezTo>
                    <a:pt x="23123" y="55866"/>
                    <a:pt x="3885" y="49493"/>
                    <a:pt x="-247" y="36511"/>
                  </a:cubicBezTo>
                  <a:cubicBezTo>
                    <a:pt x="-4377" y="23528"/>
                    <a:pt x="8134" y="7478"/>
                    <a:pt x="27725" y="1104"/>
                  </a:cubicBezTo>
                  <a:cubicBezTo>
                    <a:pt x="47317" y="-5268"/>
                    <a:pt x="66672" y="750"/>
                    <a:pt x="70685" y="14086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A6ACA24-D126-B1A3-38ED-3C0DB902558F}"/>
                </a:ext>
              </a:extLst>
            </p:cNvPr>
            <p:cNvSpPr/>
            <p:nvPr/>
          </p:nvSpPr>
          <p:spPr>
            <a:xfrm>
              <a:off x="2807310" y="1798646"/>
              <a:ext cx="72395" cy="53436"/>
            </a:xfrm>
            <a:custGeom>
              <a:avLst/>
              <a:gdLst>
                <a:gd name="connsiteX0" fmla="*/ -246 w 72395"/>
                <a:gd name="connsiteY0" fmla="*/ 14086 h 53436"/>
                <a:gd name="connsiteX1" fmla="*/ 27607 w 72395"/>
                <a:gd name="connsiteY1" fmla="*/ 49493 h 53436"/>
                <a:gd name="connsiteX2" fmla="*/ 70567 w 72395"/>
                <a:gd name="connsiteY2" fmla="*/ 36511 h 53436"/>
                <a:gd name="connsiteX3" fmla="*/ 42714 w 72395"/>
                <a:gd name="connsiteY3" fmla="*/ 1104 h 53436"/>
                <a:gd name="connsiteX4" fmla="*/ -246 w 72395"/>
                <a:gd name="connsiteY4" fmla="*/ 14086 h 5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5" h="53436">
                  <a:moveTo>
                    <a:pt x="-246" y="14086"/>
                  </a:moveTo>
                  <a:cubicBezTo>
                    <a:pt x="-4377" y="27305"/>
                    <a:pt x="8134" y="43121"/>
                    <a:pt x="27607" y="49493"/>
                  </a:cubicBezTo>
                  <a:cubicBezTo>
                    <a:pt x="47081" y="55866"/>
                    <a:pt x="66436" y="49493"/>
                    <a:pt x="70567" y="36511"/>
                  </a:cubicBezTo>
                  <a:cubicBezTo>
                    <a:pt x="74697" y="23528"/>
                    <a:pt x="62306" y="7478"/>
                    <a:pt x="42714" y="1104"/>
                  </a:cubicBezTo>
                  <a:cubicBezTo>
                    <a:pt x="23122" y="-5268"/>
                    <a:pt x="3884" y="750"/>
                    <a:pt x="-246" y="14086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93A8D73-C62C-7968-15FE-106170AC8E0A}"/>
                </a:ext>
              </a:extLst>
            </p:cNvPr>
            <p:cNvSpPr/>
            <p:nvPr/>
          </p:nvSpPr>
          <p:spPr>
            <a:xfrm>
              <a:off x="3014498" y="1649981"/>
              <a:ext cx="108223" cy="35083"/>
            </a:xfrm>
            <a:custGeom>
              <a:avLst/>
              <a:gdLst>
                <a:gd name="connsiteX0" fmla="*/ 2765 w 108223"/>
                <a:gd name="connsiteY0" fmla="*/ 33636 h 35083"/>
                <a:gd name="connsiteX1" fmla="*/ 105444 w 108223"/>
                <a:gd name="connsiteY1" fmla="*/ 19709 h 35083"/>
                <a:gd name="connsiteX2" fmla="*/ 44544 w 108223"/>
                <a:gd name="connsiteY2" fmla="*/ 1534 h 35083"/>
                <a:gd name="connsiteX3" fmla="*/ 2765 w 108223"/>
                <a:gd name="connsiteY3" fmla="*/ 33636 h 3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23" h="35083">
                  <a:moveTo>
                    <a:pt x="2765" y="33636"/>
                  </a:moveTo>
                  <a:cubicBezTo>
                    <a:pt x="2765" y="33636"/>
                    <a:pt x="96119" y="28915"/>
                    <a:pt x="105444" y="19709"/>
                  </a:cubicBezTo>
                  <a:cubicBezTo>
                    <a:pt x="114768" y="10504"/>
                    <a:pt x="85617" y="-8852"/>
                    <a:pt x="44544" y="1534"/>
                  </a:cubicBezTo>
                  <a:cubicBezTo>
                    <a:pt x="3472" y="11920"/>
                    <a:pt x="-7976" y="33281"/>
                    <a:pt x="2765" y="33636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05618C5-3C96-D185-4FBD-9950199159DE}"/>
                </a:ext>
              </a:extLst>
            </p:cNvPr>
            <p:cNvSpPr/>
            <p:nvPr/>
          </p:nvSpPr>
          <p:spPr>
            <a:xfrm>
              <a:off x="2784397" y="1649981"/>
              <a:ext cx="108194" cy="35083"/>
            </a:xfrm>
            <a:custGeom>
              <a:avLst/>
              <a:gdLst>
                <a:gd name="connsiteX0" fmla="*/ 103394 w 108194"/>
                <a:gd name="connsiteY0" fmla="*/ 33636 h 35083"/>
                <a:gd name="connsiteX1" fmla="*/ 715 w 108194"/>
                <a:gd name="connsiteY1" fmla="*/ 19709 h 35083"/>
                <a:gd name="connsiteX2" fmla="*/ 61615 w 108194"/>
                <a:gd name="connsiteY2" fmla="*/ 1534 h 35083"/>
                <a:gd name="connsiteX3" fmla="*/ 103394 w 108194"/>
                <a:gd name="connsiteY3" fmla="*/ 33636 h 3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94" h="35083">
                  <a:moveTo>
                    <a:pt x="103394" y="33636"/>
                  </a:moveTo>
                  <a:cubicBezTo>
                    <a:pt x="103394" y="33636"/>
                    <a:pt x="10039" y="28915"/>
                    <a:pt x="715" y="19709"/>
                  </a:cubicBezTo>
                  <a:cubicBezTo>
                    <a:pt x="-8609" y="10504"/>
                    <a:pt x="20425" y="-8852"/>
                    <a:pt x="61615" y="1534"/>
                  </a:cubicBezTo>
                  <a:cubicBezTo>
                    <a:pt x="102805" y="11920"/>
                    <a:pt x="114016" y="33281"/>
                    <a:pt x="103394" y="33636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134BCCB-D698-B11F-E6DA-8835855F45F4}"/>
                </a:ext>
              </a:extLst>
            </p:cNvPr>
            <p:cNvSpPr/>
            <p:nvPr/>
          </p:nvSpPr>
          <p:spPr>
            <a:xfrm>
              <a:off x="2938107" y="1754934"/>
              <a:ext cx="40981" cy="108656"/>
            </a:xfrm>
            <a:custGeom>
              <a:avLst/>
              <a:gdLst>
                <a:gd name="connsiteX0" fmla="*/ 24982 w 40981"/>
                <a:gd name="connsiteY0" fmla="*/ 107132 h 108656"/>
                <a:gd name="connsiteX1" fmla="*/ 3857 w 40981"/>
                <a:gd name="connsiteY1" fmla="*/ 99342 h 108656"/>
                <a:gd name="connsiteX2" fmla="*/ 1614 w 40981"/>
                <a:gd name="connsiteY2" fmla="*/ 73142 h 108656"/>
                <a:gd name="connsiteX3" fmla="*/ 10702 w 40981"/>
                <a:gd name="connsiteY3" fmla="*/ 5279 h 108656"/>
                <a:gd name="connsiteX4" fmla="*/ 16957 w 40981"/>
                <a:gd name="connsiteY4" fmla="*/ -1448 h 108656"/>
                <a:gd name="connsiteX5" fmla="*/ 16957 w 40981"/>
                <a:gd name="connsiteY5" fmla="*/ -1448 h 108656"/>
                <a:gd name="connsiteX6" fmla="*/ 23684 w 40981"/>
                <a:gd name="connsiteY6" fmla="*/ 4688 h 108656"/>
                <a:gd name="connsiteX7" fmla="*/ 14007 w 40981"/>
                <a:gd name="connsiteY7" fmla="*/ 77390 h 108656"/>
                <a:gd name="connsiteX8" fmla="*/ 14007 w 40981"/>
                <a:gd name="connsiteY8" fmla="*/ 90845 h 108656"/>
                <a:gd name="connsiteX9" fmla="*/ 32183 w 40981"/>
                <a:gd name="connsiteY9" fmla="*/ 93559 h 108656"/>
                <a:gd name="connsiteX10" fmla="*/ 39853 w 40981"/>
                <a:gd name="connsiteY10" fmla="*/ 98753 h 108656"/>
                <a:gd name="connsiteX11" fmla="*/ 34661 w 40981"/>
                <a:gd name="connsiteY11" fmla="*/ 106307 h 108656"/>
                <a:gd name="connsiteX12" fmla="*/ 24982 w 40981"/>
                <a:gd name="connsiteY12" fmla="*/ 107132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81" h="108656">
                  <a:moveTo>
                    <a:pt x="24982" y="107132"/>
                  </a:moveTo>
                  <a:cubicBezTo>
                    <a:pt x="17193" y="107723"/>
                    <a:pt x="9522" y="104889"/>
                    <a:pt x="3857" y="99342"/>
                  </a:cubicBezTo>
                  <a:cubicBezTo>
                    <a:pt x="-1690" y="91670"/>
                    <a:pt x="-2635" y="81639"/>
                    <a:pt x="1614" y="73142"/>
                  </a:cubicBezTo>
                  <a:cubicBezTo>
                    <a:pt x="8342" y="51190"/>
                    <a:pt x="11411" y="28293"/>
                    <a:pt x="10702" y="5279"/>
                  </a:cubicBezTo>
                  <a:cubicBezTo>
                    <a:pt x="10584" y="1738"/>
                    <a:pt x="13416" y="-1331"/>
                    <a:pt x="16957" y="-1448"/>
                  </a:cubicBezTo>
                  <a:cubicBezTo>
                    <a:pt x="16957" y="-1448"/>
                    <a:pt x="16957" y="-1448"/>
                    <a:pt x="16957" y="-1448"/>
                  </a:cubicBezTo>
                  <a:cubicBezTo>
                    <a:pt x="20497" y="-1448"/>
                    <a:pt x="23331" y="1148"/>
                    <a:pt x="23684" y="4688"/>
                  </a:cubicBezTo>
                  <a:cubicBezTo>
                    <a:pt x="24511" y="29238"/>
                    <a:pt x="21206" y="53904"/>
                    <a:pt x="14007" y="77390"/>
                  </a:cubicBezTo>
                  <a:cubicBezTo>
                    <a:pt x="12709" y="81050"/>
                    <a:pt x="10938" y="87658"/>
                    <a:pt x="14007" y="90845"/>
                  </a:cubicBezTo>
                  <a:cubicBezTo>
                    <a:pt x="17075" y="94032"/>
                    <a:pt x="27698" y="94386"/>
                    <a:pt x="32183" y="93559"/>
                  </a:cubicBezTo>
                  <a:cubicBezTo>
                    <a:pt x="35722" y="92852"/>
                    <a:pt x="39145" y="95212"/>
                    <a:pt x="39853" y="98753"/>
                  </a:cubicBezTo>
                  <a:cubicBezTo>
                    <a:pt x="40444" y="102175"/>
                    <a:pt x="38200" y="105598"/>
                    <a:pt x="34661" y="106307"/>
                  </a:cubicBezTo>
                  <a:cubicBezTo>
                    <a:pt x="31474" y="106896"/>
                    <a:pt x="28169" y="107250"/>
                    <a:pt x="24982" y="10713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B8DF9AA-EEFB-31FB-4EF5-E509A8FB3A3A}"/>
                </a:ext>
              </a:extLst>
            </p:cNvPr>
            <p:cNvSpPr/>
            <p:nvPr/>
          </p:nvSpPr>
          <p:spPr>
            <a:xfrm>
              <a:off x="2685121" y="1707355"/>
              <a:ext cx="17499" cy="38845"/>
            </a:xfrm>
            <a:custGeom>
              <a:avLst/>
              <a:gdLst>
                <a:gd name="connsiteX0" fmla="*/ -1035 w 17499"/>
                <a:gd name="connsiteY0" fmla="*/ -961 h 38845"/>
                <a:gd name="connsiteX1" fmla="*/ 14189 w 17499"/>
                <a:gd name="connsiteY1" fmla="*/ 37396 h 38845"/>
                <a:gd name="connsiteX2" fmla="*/ -1035 w 17499"/>
                <a:gd name="connsiteY2" fmla="*/ -961 h 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9" h="38845">
                  <a:moveTo>
                    <a:pt x="-1035" y="-961"/>
                  </a:moveTo>
                  <a:cubicBezTo>
                    <a:pt x="-1035" y="-961"/>
                    <a:pt x="4866" y="37633"/>
                    <a:pt x="14189" y="37396"/>
                  </a:cubicBezTo>
                  <a:cubicBezTo>
                    <a:pt x="23513" y="37161"/>
                    <a:pt x="1325" y="-6508"/>
                    <a:pt x="-1035" y="-961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209320F-1EAC-6BB7-44B9-3268514E8838}"/>
                </a:ext>
              </a:extLst>
            </p:cNvPr>
            <p:cNvSpPr/>
            <p:nvPr/>
          </p:nvSpPr>
          <p:spPr>
            <a:xfrm>
              <a:off x="3202363" y="1707355"/>
              <a:ext cx="17633" cy="38845"/>
            </a:xfrm>
            <a:custGeom>
              <a:avLst/>
              <a:gdLst>
                <a:gd name="connsiteX0" fmla="*/ 16599 w 17633"/>
                <a:gd name="connsiteY0" fmla="*/ -961 h 38845"/>
                <a:gd name="connsiteX1" fmla="*/ 1256 w 17633"/>
                <a:gd name="connsiteY1" fmla="*/ 37396 h 38845"/>
                <a:gd name="connsiteX2" fmla="*/ 16599 w 17633"/>
                <a:gd name="connsiteY2" fmla="*/ -961 h 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33" h="38845">
                  <a:moveTo>
                    <a:pt x="16599" y="-961"/>
                  </a:moveTo>
                  <a:cubicBezTo>
                    <a:pt x="16599" y="-961"/>
                    <a:pt x="10698" y="37633"/>
                    <a:pt x="1256" y="37396"/>
                  </a:cubicBezTo>
                  <a:cubicBezTo>
                    <a:pt x="-8185" y="37161"/>
                    <a:pt x="14474" y="-6508"/>
                    <a:pt x="16599" y="-961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A0AE52-F53F-5E70-BC3E-50517A7A6895}"/>
                </a:ext>
              </a:extLst>
            </p:cNvPr>
            <p:cNvSpPr/>
            <p:nvPr/>
          </p:nvSpPr>
          <p:spPr>
            <a:xfrm>
              <a:off x="2892577" y="1909915"/>
              <a:ext cx="144234" cy="63530"/>
            </a:xfrm>
            <a:custGeom>
              <a:avLst/>
              <a:gdLst>
                <a:gd name="connsiteX0" fmla="*/ -1009 w 144234"/>
                <a:gd name="connsiteY0" fmla="*/ 10453 h 63530"/>
                <a:gd name="connsiteX1" fmla="*/ 141798 w 144234"/>
                <a:gd name="connsiteY1" fmla="*/ 6559 h 63530"/>
                <a:gd name="connsiteX2" fmla="*/ 43013 w 144234"/>
                <a:gd name="connsiteY2" fmla="*/ 60260 h 63530"/>
                <a:gd name="connsiteX3" fmla="*/ -1009 w 144234"/>
                <a:gd name="connsiteY3" fmla="*/ 10453 h 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34" h="63530">
                  <a:moveTo>
                    <a:pt x="-1009" y="10453"/>
                  </a:moveTo>
                  <a:cubicBezTo>
                    <a:pt x="42423" y="9628"/>
                    <a:pt x="130114" y="-13151"/>
                    <a:pt x="141798" y="6559"/>
                  </a:cubicBezTo>
                  <a:cubicBezTo>
                    <a:pt x="153482" y="26269"/>
                    <a:pt x="89631" y="71708"/>
                    <a:pt x="43013" y="60260"/>
                  </a:cubicBezTo>
                  <a:cubicBezTo>
                    <a:pt x="-3605" y="48811"/>
                    <a:pt x="-1009" y="10453"/>
                    <a:pt x="-1009" y="10453"/>
                  </a:cubicBezTo>
                  <a:close/>
                </a:path>
              </a:pathLst>
            </a:custGeom>
            <a:solidFill>
              <a:srgbClr val="FFFF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6E36A7A-F9D6-67DB-1501-E2D9AB35EF3E}"/>
                </a:ext>
              </a:extLst>
            </p:cNvPr>
            <p:cNvSpPr/>
            <p:nvPr/>
          </p:nvSpPr>
          <p:spPr>
            <a:xfrm>
              <a:off x="2286677" y="2535061"/>
              <a:ext cx="87807" cy="87807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1"/>
                    <a:pt x="67063" y="86360"/>
                    <a:pt x="42869" y="86360"/>
                  </a:cubicBezTo>
                  <a:cubicBezTo>
                    <a:pt x="18674" y="86360"/>
                    <a:pt x="-1035" y="66651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67063" y="-1448"/>
                    <a:pt x="86773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0E70FF1-6AC6-DF3E-94CE-E5DC3F93343E}"/>
                </a:ext>
              </a:extLst>
            </p:cNvPr>
            <p:cNvSpPr/>
            <p:nvPr/>
          </p:nvSpPr>
          <p:spPr>
            <a:xfrm>
              <a:off x="2652428" y="2697578"/>
              <a:ext cx="87808" cy="87808"/>
            </a:xfrm>
            <a:custGeom>
              <a:avLst/>
              <a:gdLst>
                <a:gd name="connsiteX0" fmla="*/ 86774 w 87808"/>
                <a:gd name="connsiteY0" fmla="*/ 42338 h 87808"/>
                <a:gd name="connsiteX1" fmla="*/ 42988 w 87808"/>
                <a:gd name="connsiteY1" fmla="*/ 86360 h 87808"/>
                <a:gd name="connsiteX2" fmla="*/ -1034 w 87808"/>
                <a:gd name="connsiteY2" fmla="*/ 42574 h 87808"/>
                <a:gd name="connsiteX3" fmla="*/ 42751 w 87808"/>
                <a:gd name="connsiteY3" fmla="*/ -1448 h 87808"/>
                <a:gd name="connsiteX4" fmla="*/ 42870 w 87808"/>
                <a:gd name="connsiteY4" fmla="*/ -1448 h 87808"/>
                <a:gd name="connsiteX5" fmla="*/ 86774 w 87808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8">
                  <a:moveTo>
                    <a:pt x="86774" y="42338"/>
                  </a:moveTo>
                  <a:cubicBezTo>
                    <a:pt x="86892" y="66533"/>
                    <a:pt x="67181" y="86242"/>
                    <a:pt x="42988" y="86360"/>
                  </a:cubicBezTo>
                  <a:cubicBezTo>
                    <a:pt x="18793" y="86478"/>
                    <a:pt x="-916" y="66768"/>
                    <a:pt x="-1034" y="42574"/>
                  </a:cubicBezTo>
                  <a:cubicBezTo>
                    <a:pt x="-1153" y="18379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5" y="18143"/>
                    <a:pt x="86774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ABD1BB1-B617-B0E2-494D-A8E7086A0829}"/>
                </a:ext>
              </a:extLst>
            </p:cNvPr>
            <p:cNvSpPr/>
            <p:nvPr/>
          </p:nvSpPr>
          <p:spPr>
            <a:xfrm>
              <a:off x="3299426" y="2719293"/>
              <a:ext cx="87809" cy="87808"/>
            </a:xfrm>
            <a:custGeom>
              <a:avLst/>
              <a:gdLst>
                <a:gd name="connsiteX0" fmla="*/ 86774 w 87809"/>
                <a:gd name="connsiteY0" fmla="*/ 42457 h 87808"/>
                <a:gd name="connsiteX1" fmla="*/ 42869 w 87809"/>
                <a:gd name="connsiteY1" fmla="*/ 86361 h 87808"/>
                <a:gd name="connsiteX2" fmla="*/ -1035 w 87809"/>
                <a:gd name="connsiteY2" fmla="*/ 42457 h 87808"/>
                <a:gd name="connsiteX3" fmla="*/ 42869 w 87809"/>
                <a:gd name="connsiteY3" fmla="*/ -1447 h 87808"/>
                <a:gd name="connsiteX4" fmla="*/ 86774 w 87809"/>
                <a:gd name="connsiteY4" fmla="*/ 42220 h 87808"/>
                <a:gd name="connsiteX5" fmla="*/ 86774 w 87809"/>
                <a:gd name="connsiteY5" fmla="*/ 42457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8">
                  <a:moveTo>
                    <a:pt x="86774" y="42457"/>
                  </a:moveTo>
                  <a:cubicBezTo>
                    <a:pt x="86774" y="66652"/>
                    <a:pt x="67064" y="86361"/>
                    <a:pt x="42869" y="86361"/>
                  </a:cubicBezTo>
                  <a:cubicBezTo>
                    <a:pt x="18675" y="86361"/>
                    <a:pt x="-1035" y="66652"/>
                    <a:pt x="-1035" y="42457"/>
                  </a:cubicBezTo>
                  <a:cubicBezTo>
                    <a:pt x="-1035" y="18263"/>
                    <a:pt x="18675" y="-1447"/>
                    <a:pt x="42869" y="-1447"/>
                  </a:cubicBezTo>
                  <a:cubicBezTo>
                    <a:pt x="67064" y="-1565"/>
                    <a:pt x="86656" y="18027"/>
                    <a:pt x="86774" y="42220"/>
                  </a:cubicBezTo>
                  <a:cubicBezTo>
                    <a:pt x="86774" y="42338"/>
                    <a:pt x="86774" y="42338"/>
                    <a:pt x="86774" y="42457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6D3F017-C17A-9001-07E7-99F5A3B2F81D}"/>
                </a:ext>
              </a:extLst>
            </p:cNvPr>
            <p:cNvSpPr/>
            <p:nvPr/>
          </p:nvSpPr>
          <p:spPr>
            <a:xfrm>
              <a:off x="3697751" y="2876380"/>
              <a:ext cx="87809" cy="87809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69 w 87809"/>
                <a:gd name="connsiteY1" fmla="*/ 86361 h 87809"/>
                <a:gd name="connsiteX2" fmla="*/ -1035 w 87809"/>
                <a:gd name="connsiteY2" fmla="*/ 42458 h 87809"/>
                <a:gd name="connsiteX3" fmla="*/ 42869 w 87809"/>
                <a:gd name="connsiteY3" fmla="*/ -1448 h 87809"/>
                <a:gd name="connsiteX4" fmla="*/ 42987 w 87809"/>
                <a:gd name="connsiteY4" fmla="*/ -1448 h 87809"/>
                <a:gd name="connsiteX5" fmla="*/ 86774 w 87809"/>
                <a:gd name="connsiteY5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1"/>
                    <a:pt x="67064" y="86361"/>
                    <a:pt x="42869" y="86361"/>
                  </a:cubicBezTo>
                  <a:cubicBezTo>
                    <a:pt x="18675" y="86361"/>
                    <a:pt x="-1035" y="66651"/>
                    <a:pt x="-1035" y="42458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330"/>
                    <a:pt x="86774" y="18262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E1FAF05-91A9-DB8C-5132-1382BD4ED5BF}"/>
                </a:ext>
              </a:extLst>
            </p:cNvPr>
            <p:cNvSpPr/>
            <p:nvPr/>
          </p:nvSpPr>
          <p:spPr>
            <a:xfrm>
              <a:off x="3471477" y="2317191"/>
              <a:ext cx="78038" cy="82958"/>
            </a:xfrm>
            <a:custGeom>
              <a:avLst/>
              <a:gdLst>
                <a:gd name="connsiteX0" fmla="*/ 77004 w 78038"/>
                <a:gd name="connsiteY0" fmla="*/ 64999 h 82958"/>
                <a:gd name="connsiteX1" fmla="*/ 15513 w 78038"/>
                <a:gd name="connsiteY1" fmla="*/ 71963 h 82958"/>
                <a:gd name="connsiteX2" fmla="*/ 8550 w 78038"/>
                <a:gd name="connsiteY2" fmla="*/ 10473 h 82958"/>
                <a:gd name="connsiteX3" fmla="*/ 23185 w 78038"/>
                <a:gd name="connsiteY3" fmla="*/ -1448 h 8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38" h="82958">
                  <a:moveTo>
                    <a:pt x="77004" y="64999"/>
                  </a:moveTo>
                  <a:cubicBezTo>
                    <a:pt x="61896" y="83883"/>
                    <a:pt x="34398" y="87069"/>
                    <a:pt x="15513" y="71963"/>
                  </a:cubicBezTo>
                  <a:cubicBezTo>
                    <a:pt x="-3488" y="56974"/>
                    <a:pt x="-6557" y="29357"/>
                    <a:pt x="8550" y="10473"/>
                  </a:cubicBezTo>
                  <a:cubicBezTo>
                    <a:pt x="12444" y="5517"/>
                    <a:pt x="17520" y="1386"/>
                    <a:pt x="23185" y="-144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5859DC1-82D5-FB4E-A7FC-6B2473CF10D6}"/>
                </a:ext>
              </a:extLst>
            </p:cNvPr>
            <p:cNvSpPr/>
            <p:nvPr/>
          </p:nvSpPr>
          <p:spPr>
            <a:xfrm>
              <a:off x="2582440" y="3822802"/>
              <a:ext cx="87810" cy="87808"/>
            </a:xfrm>
            <a:custGeom>
              <a:avLst/>
              <a:gdLst>
                <a:gd name="connsiteX0" fmla="*/ 86775 w 87810"/>
                <a:gd name="connsiteY0" fmla="*/ 42338 h 87808"/>
                <a:gd name="connsiteX1" fmla="*/ 42988 w 87810"/>
                <a:gd name="connsiteY1" fmla="*/ 86360 h 87808"/>
                <a:gd name="connsiteX2" fmla="*/ -1034 w 87810"/>
                <a:gd name="connsiteY2" fmla="*/ 42574 h 87808"/>
                <a:gd name="connsiteX3" fmla="*/ 42751 w 87810"/>
                <a:gd name="connsiteY3" fmla="*/ -1448 h 87808"/>
                <a:gd name="connsiteX4" fmla="*/ 42870 w 87810"/>
                <a:gd name="connsiteY4" fmla="*/ -1448 h 87808"/>
                <a:gd name="connsiteX5" fmla="*/ 86775 w 87810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8">
                  <a:moveTo>
                    <a:pt x="86775" y="42338"/>
                  </a:moveTo>
                  <a:cubicBezTo>
                    <a:pt x="86893" y="66533"/>
                    <a:pt x="67183" y="86242"/>
                    <a:pt x="42988" y="86360"/>
                  </a:cubicBezTo>
                  <a:cubicBezTo>
                    <a:pt x="18794" y="86478"/>
                    <a:pt x="-916" y="66769"/>
                    <a:pt x="-1034" y="42574"/>
                  </a:cubicBezTo>
                  <a:cubicBezTo>
                    <a:pt x="-1153" y="18379"/>
                    <a:pt x="18558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7551605-780B-43B5-3123-4AC5F0D57E38}"/>
                </a:ext>
              </a:extLst>
            </p:cNvPr>
            <p:cNvSpPr/>
            <p:nvPr/>
          </p:nvSpPr>
          <p:spPr>
            <a:xfrm>
              <a:off x="2626935" y="3038426"/>
              <a:ext cx="87807" cy="87807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4" y="86360"/>
                    <a:pt x="42869" y="86360"/>
                  </a:cubicBezTo>
                  <a:cubicBezTo>
                    <a:pt x="18675" y="86360"/>
                    <a:pt x="-1035" y="66650"/>
                    <a:pt x="-1035" y="42456"/>
                  </a:cubicBezTo>
                  <a:cubicBezTo>
                    <a:pt x="-1035" y="18261"/>
                    <a:pt x="18675" y="-1448"/>
                    <a:pt x="42869" y="-1448"/>
                  </a:cubicBezTo>
                  <a:cubicBezTo>
                    <a:pt x="67064" y="-1448"/>
                    <a:pt x="86773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0F77DD6-9285-C322-317C-8F3A1613A942}"/>
                </a:ext>
              </a:extLst>
            </p:cNvPr>
            <p:cNvSpPr/>
            <p:nvPr/>
          </p:nvSpPr>
          <p:spPr>
            <a:xfrm>
              <a:off x="3035528" y="2992633"/>
              <a:ext cx="87809" cy="87807"/>
            </a:xfrm>
            <a:custGeom>
              <a:avLst/>
              <a:gdLst>
                <a:gd name="connsiteX0" fmla="*/ 86774 w 87809"/>
                <a:gd name="connsiteY0" fmla="*/ 42456 h 87807"/>
                <a:gd name="connsiteX1" fmla="*/ 42869 w 87809"/>
                <a:gd name="connsiteY1" fmla="*/ 86360 h 87807"/>
                <a:gd name="connsiteX2" fmla="*/ -1035 w 87809"/>
                <a:gd name="connsiteY2" fmla="*/ 42456 h 87807"/>
                <a:gd name="connsiteX3" fmla="*/ 42869 w 87809"/>
                <a:gd name="connsiteY3" fmla="*/ -1448 h 87807"/>
                <a:gd name="connsiteX4" fmla="*/ 86774 w 87809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9" h="87807">
                  <a:moveTo>
                    <a:pt x="86774" y="42456"/>
                  </a:moveTo>
                  <a:cubicBezTo>
                    <a:pt x="86774" y="66650"/>
                    <a:pt x="67064" y="86360"/>
                    <a:pt x="42869" y="86360"/>
                  </a:cubicBezTo>
                  <a:cubicBezTo>
                    <a:pt x="18675" y="86360"/>
                    <a:pt x="-1035" y="66650"/>
                    <a:pt x="-1035" y="42456"/>
                  </a:cubicBezTo>
                  <a:cubicBezTo>
                    <a:pt x="-1035" y="18261"/>
                    <a:pt x="18675" y="-1448"/>
                    <a:pt x="42869" y="-1448"/>
                  </a:cubicBezTo>
                  <a:cubicBezTo>
                    <a:pt x="67064" y="-1330"/>
                    <a:pt x="86656" y="18261"/>
                    <a:pt x="86774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37838DD-D68A-8DB1-DC43-A74304848C33}"/>
                </a:ext>
              </a:extLst>
            </p:cNvPr>
            <p:cNvSpPr/>
            <p:nvPr/>
          </p:nvSpPr>
          <p:spPr>
            <a:xfrm>
              <a:off x="3393962" y="2938933"/>
              <a:ext cx="87809" cy="87807"/>
            </a:xfrm>
            <a:custGeom>
              <a:avLst/>
              <a:gdLst>
                <a:gd name="connsiteX0" fmla="*/ 86774 w 87809"/>
                <a:gd name="connsiteY0" fmla="*/ 42456 h 87807"/>
                <a:gd name="connsiteX1" fmla="*/ 42869 w 87809"/>
                <a:gd name="connsiteY1" fmla="*/ 86360 h 87807"/>
                <a:gd name="connsiteX2" fmla="*/ -1035 w 87809"/>
                <a:gd name="connsiteY2" fmla="*/ 42456 h 87807"/>
                <a:gd name="connsiteX3" fmla="*/ 42869 w 87809"/>
                <a:gd name="connsiteY3" fmla="*/ -1448 h 87807"/>
                <a:gd name="connsiteX4" fmla="*/ 42987 w 87809"/>
                <a:gd name="connsiteY4" fmla="*/ -1448 h 87807"/>
                <a:gd name="connsiteX5" fmla="*/ 86774 w 87809"/>
                <a:gd name="connsiteY5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7">
                  <a:moveTo>
                    <a:pt x="86774" y="42456"/>
                  </a:moveTo>
                  <a:cubicBezTo>
                    <a:pt x="86774" y="66651"/>
                    <a:pt x="67064" y="86360"/>
                    <a:pt x="42869" y="86360"/>
                  </a:cubicBezTo>
                  <a:cubicBezTo>
                    <a:pt x="18675" y="86360"/>
                    <a:pt x="-1035" y="66651"/>
                    <a:pt x="-1035" y="42456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330"/>
                    <a:pt x="86774" y="18262"/>
                    <a:pt x="86774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0364929-FAB4-EFEA-0CC0-10A68B95A4F1}"/>
                </a:ext>
              </a:extLst>
            </p:cNvPr>
            <p:cNvSpPr/>
            <p:nvPr/>
          </p:nvSpPr>
          <p:spPr>
            <a:xfrm>
              <a:off x="2467014" y="2326042"/>
              <a:ext cx="87809" cy="87809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70 w 87809"/>
                <a:gd name="connsiteY1" fmla="*/ 86362 h 87809"/>
                <a:gd name="connsiteX2" fmla="*/ -1035 w 87809"/>
                <a:gd name="connsiteY2" fmla="*/ 42458 h 87809"/>
                <a:gd name="connsiteX3" fmla="*/ 42870 w 87809"/>
                <a:gd name="connsiteY3" fmla="*/ -1447 h 87809"/>
                <a:gd name="connsiteX4" fmla="*/ 86774 w 87809"/>
                <a:gd name="connsiteY4" fmla="*/ 42222 h 87809"/>
                <a:gd name="connsiteX5" fmla="*/ 86774 w 87809"/>
                <a:gd name="connsiteY5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2"/>
                    <a:pt x="67064" y="86362"/>
                    <a:pt x="42870" y="86362"/>
                  </a:cubicBezTo>
                  <a:cubicBezTo>
                    <a:pt x="18675" y="86362"/>
                    <a:pt x="-1035" y="66652"/>
                    <a:pt x="-1035" y="42458"/>
                  </a:cubicBezTo>
                  <a:cubicBezTo>
                    <a:pt x="-1035" y="18263"/>
                    <a:pt x="18675" y="-1447"/>
                    <a:pt x="42870" y="-1447"/>
                  </a:cubicBezTo>
                  <a:cubicBezTo>
                    <a:pt x="67064" y="-1564"/>
                    <a:pt x="86656" y="18027"/>
                    <a:pt x="86774" y="42222"/>
                  </a:cubicBezTo>
                  <a:cubicBezTo>
                    <a:pt x="86774" y="42340"/>
                    <a:pt x="86774" y="42340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DDCB611-E2B9-A6A0-8783-B734ADB6C952}"/>
                </a:ext>
              </a:extLst>
            </p:cNvPr>
            <p:cNvSpPr/>
            <p:nvPr/>
          </p:nvSpPr>
          <p:spPr>
            <a:xfrm>
              <a:off x="3135610" y="2290519"/>
              <a:ext cx="87810" cy="87808"/>
            </a:xfrm>
            <a:custGeom>
              <a:avLst/>
              <a:gdLst>
                <a:gd name="connsiteX0" fmla="*/ 86775 w 87810"/>
                <a:gd name="connsiteY0" fmla="*/ 42338 h 87808"/>
                <a:gd name="connsiteX1" fmla="*/ 42988 w 87810"/>
                <a:gd name="connsiteY1" fmla="*/ 86361 h 87808"/>
                <a:gd name="connsiteX2" fmla="*/ -1034 w 87810"/>
                <a:gd name="connsiteY2" fmla="*/ 42575 h 87808"/>
                <a:gd name="connsiteX3" fmla="*/ 42753 w 87810"/>
                <a:gd name="connsiteY3" fmla="*/ -1447 h 87808"/>
                <a:gd name="connsiteX4" fmla="*/ 42870 w 87810"/>
                <a:gd name="connsiteY4" fmla="*/ -1447 h 87808"/>
                <a:gd name="connsiteX5" fmla="*/ 86775 w 87810"/>
                <a:gd name="connsiteY5" fmla="*/ 42220 h 87808"/>
                <a:gd name="connsiteX6" fmla="*/ 86775 w 87810"/>
                <a:gd name="connsiteY6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10" h="87808">
                  <a:moveTo>
                    <a:pt x="86775" y="42338"/>
                  </a:moveTo>
                  <a:cubicBezTo>
                    <a:pt x="86893" y="66532"/>
                    <a:pt x="67183" y="86242"/>
                    <a:pt x="42988" y="86361"/>
                  </a:cubicBezTo>
                  <a:cubicBezTo>
                    <a:pt x="18794" y="86479"/>
                    <a:pt x="-916" y="66768"/>
                    <a:pt x="-1034" y="42575"/>
                  </a:cubicBezTo>
                  <a:cubicBezTo>
                    <a:pt x="-1153" y="18380"/>
                    <a:pt x="18558" y="-1331"/>
                    <a:pt x="42753" y="-1447"/>
                  </a:cubicBezTo>
                  <a:cubicBezTo>
                    <a:pt x="42753" y="-1447"/>
                    <a:pt x="42870" y="-1447"/>
                    <a:pt x="42870" y="-1447"/>
                  </a:cubicBezTo>
                  <a:cubicBezTo>
                    <a:pt x="67065" y="-1565"/>
                    <a:pt x="86657" y="18025"/>
                    <a:pt x="86775" y="42220"/>
                  </a:cubicBezTo>
                  <a:cubicBezTo>
                    <a:pt x="86775" y="42220"/>
                    <a:pt x="86775" y="42338"/>
                    <a:pt x="86775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06B87D7-3D31-373B-6723-5C849B1148E7}"/>
                </a:ext>
              </a:extLst>
            </p:cNvPr>
            <p:cNvSpPr/>
            <p:nvPr/>
          </p:nvSpPr>
          <p:spPr>
            <a:xfrm>
              <a:off x="2080020" y="2547334"/>
              <a:ext cx="78486" cy="79196"/>
            </a:xfrm>
            <a:custGeom>
              <a:avLst/>
              <a:gdLst>
                <a:gd name="connsiteX0" fmla="*/ 77450 w 78486"/>
                <a:gd name="connsiteY0" fmla="*/ 34195 h 79196"/>
                <a:gd name="connsiteX1" fmla="*/ 33074 w 78486"/>
                <a:gd name="connsiteY1" fmla="*/ 77746 h 79196"/>
                <a:gd name="connsiteX2" fmla="*/ -1035 w 78486"/>
                <a:gd name="connsiteY2" fmla="*/ 60750 h 79196"/>
                <a:gd name="connsiteX3" fmla="*/ 59629 w 78486"/>
                <a:gd name="connsiteY3" fmla="*/ -1448 h 79196"/>
                <a:gd name="connsiteX4" fmla="*/ 77450 w 78486"/>
                <a:gd name="connsiteY4" fmla="*/ 34195 h 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86" h="79196">
                  <a:moveTo>
                    <a:pt x="77450" y="34195"/>
                  </a:moveTo>
                  <a:cubicBezTo>
                    <a:pt x="77214" y="58508"/>
                    <a:pt x="57386" y="77982"/>
                    <a:pt x="33074" y="77746"/>
                  </a:cubicBezTo>
                  <a:cubicBezTo>
                    <a:pt x="19737" y="77628"/>
                    <a:pt x="7108" y="71372"/>
                    <a:pt x="-1035" y="60750"/>
                  </a:cubicBezTo>
                  <a:cubicBezTo>
                    <a:pt x="18085" y="40805"/>
                    <a:pt x="38384" y="19915"/>
                    <a:pt x="59629" y="-1448"/>
                  </a:cubicBezTo>
                  <a:cubicBezTo>
                    <a:pt x="70958" y="6933"/>
                    <a:pt x="77567" y="20151"/>
                    <a:pt x="77450" y="34195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5EA8C55-C903-AEE6-1F09-742035A25DAA}"/>
                </a:ext>
              </a:extLst>
            </p:cNvPr>
            <p:cNvSpPr/>
            <p:nvPr/>
          </p:nvSpPr>
          <p:spPr>
            <a:xfrm>
              <a:off x="2429130" y="2899159"/>
              <a:ext cx="87809" cy="87808"/>
            </a:xfrm>
            <a:custGeom>
              <a:avLst/>
              <a:gdLst>
                <a:gd name="connsiteX0" fmla="*/ 86774 w 87809"/>
                <a:gd name="connsiteY0" fmla="*/ 42457 h 87808"/>
                <a:gd name="connsiteX1" fmla="*/ 42869 w 87809"/>
                <a:gd name="connsiteY1" fmla="*/ 86361 h 87808"/>
                <a:gd name="connsiteX2" fmla="*/ -1035 w 87809"/>
                <a:gd name="connsiteY2" fmla="*/ 42457 h 87808"/>
                <a:gd name="connsiteX3" fmla="*/ 42869 w 87809"/>
                <a:gd name="connsiteY3" fmla="*/ -1447 h 87808"/>
                <a:gd name="connsiteX4" fmla="*/ 86774 w 87809"/>
                <a:gd name="connsiteY4" fmla="*/ 42220 h 87808"/>
                <a:gd name="connsiteX5" fmla="*/ 86774 w 87809"/>
                <a:gd name="connsiteY5" fmla="*/ 42457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8">
                  <a:moveTo>
                    <a:pt x="86774" y="42457"/>
                  </a:moveTo>
                  <a:cubicBezTo>
                    <a:pt x="86774" y="66652"/>
                    <a:pt x="67064" y="86361"/>
                    <a:pt x="42869" y="86361"/>
                  </a:cubicBezTo>
                  <a:cubicBezTo>
                    <a:pt x="18675" y="86361"/>
                    <a:pt x="-1035" y="66652"/>
                    <a:pt x="-1035" y="42457"/>
                  </a:cubicBezTo>
                  <a:cubicBezTo>
                    <a:pt x="-1035" y="18263"/>
                    <a:pt x="18675" y="-1447"/>
                    <a:pt x="42869" y="-1447"/>
                  </a:cubicBezTo>
                  <a:cubicBezTo>
                    <a:pt x="67064" y="-1565"/>
                    <a:pt x="86656" y="18027"/>
                    <a:pt x="86774" y="42220"/>
                  </a:cubicBezTo>
                  <a:cubicBezTo>
                    <a:pt x="86774" y="42338"/>
                    <a:pt x="86774" y="42338"/>
                    <a:pt x="86774" y="42457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CF66D81-655A-CC56-A14D-CD5FD764ABBE}"/>
                </a:ext>
              </a:extLst>
            </p:cNvPr>
            <p:cNvSpPr/>
            <p:nvPr/>
          </p:nvSpPr>
          <p:spPr>
            <a:xfrm>
              <a:off x="3021247" y="2471328"/>
              <a:ext cx="87808" cy="87808"/>
            </a:xfrm>
            <a:custGeom>
              <a:avLst/>
              <a:gdLst>
                <a:gd name="connsiteX0" fmla="*/ 86774 w 87808"/>
                <a:gd name="connsiteY0" fmla="*/ 42338 h 87808"/>
                <a:gd name="connsiteX1" fmla="*/ 42988 w 87808"/>
                <a:gd name="connsiteY1" fmla="*/ 86361 h 87808"/>
                <a:gd name="connsiteX2" fmla="*/ -1034 w 87808"/>
                <a:gd name="connsiteY2" fmla="*/ 42575 h 87808"/>
                <a:gd name="connsiteX3" fmla="*/ 42751 w 87808"/>
                <a:gd name="connsiteY3" fmla="*/ -1447 h 87808"/>
                <a:gd name="connsiteX4" fmla="*/ 42870 w 87808"/>
                <a:gd name="connsiteY4" fmla="*/ -1447 h 87808"/>
                <a:gd name="connsiteX5" fmla="*/ 86774 w 87808"/>
                <a:gd name="connsiteY5" fmla="*/ 42220 h 87808"/>
                <a:gd name="connsiteX6" fmla="*/ 86774 w 87808"/>
                <a:gd name="connsiteY6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08" h="87808">
                  <a:moveTo>
                    <a:pt x="86774" y="42338"/>
                  </a:moveTo>
                  <a:cubicBezTo>
                    <a:pt x="86892" y="66534"/>
                    <a:pt x="67181" y="86244"/>
                    <a:pt x="42988" y="86361"/>
                  </a:cubicBezTo>
                  <a:cubicBezTo>
                    <a:pt x="18793" y="86479"/>
                    <a:pt x="-916" y="66770"/>
                    <a:pt x="-1034" y="42575"/>
                  </a:cubicBezTo>
                  <a:cubicBezTo>
                    <a:pt x="-1153" y="18381"/>
                    <a:pt x="18556" y="-1329"/>
                    <a:pt x="42751" y="-1447"/>
                  </a:cubicBezTo>
                  <a:cubicBezTo>
                    <a:pt x="42751" y="-1447"/>
                    <a:pt x="42870" y="-1447"/>
                    <a:pt x="42870" y="-1447"/>
                  </a:cubicBezTo>
                  <a:cubicBezTo>
                    <a:pt x="67065" y="-1565"/>
                    <a:pt x="86655" y="18027"/>
                    <a:pt x="86774" y="42220"/>
                  </a:cubicBezTo>
                  <a:cubicBezTo>
                    <a:pt x="86774" y="42220"/>
                    <a:pt x="86774" y="42338"/>
                    <a:pt x="86774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96277-9E61-C3F6-33A4-CE4658A5B9E0}"/>
                </a:ext>
              </a:extLst>
            </p:cNvPr>
            <p:cNvSpPr/>
            <p:nvPr/>
          </p:nvSpPr>
          <p:spPr>
            <a:xfrm>
              <a:off x="3387235" y="2491392"/>
              <a:ext cx="87807" cy="87809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330"/>
                    <a:pt x="86655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3C37D7A-D4C5-1884-A552-58F7C21848ED}"/>
                </a:ext>
              </a:extLst>
            </p:cNvPr>
            <p:cNvSpPr/>
            <p:nvPr/>
          </p:nvSpPr>
          <p:spPr>
            <a:xfrm>
              <a:off x="3708016" y="2596432"/>
              <a:ext cx="67394" cy="73969"/>
            </a:xfrm>
            <a:custGeom>
              <a:avLst/>
              <a:gdLst>
                <a:gd name="connsiteX0" fmla="*/ 66359 w 67394"/>
                <a:gd name="connsiteY0" fmla="*/ 65708 h 73969"/>
                <a:gd name="connsiteX1" fmla="*/ 5814 w 67394"/>
                <a:gd name="connsiteY1" fmla="*/ 52135 h 73969"/>
                <a:gd name="connsiteX2" fmla="*/ -1033 w 67394"/>
                <a:gd name="connsiteY2" fmla="*/ 28530 h 73969"/>
                <a:gd name="connsiteX3" fmla="*/ 10770 w 67394"/>
                <a:gd name="connsiteY3" fmla="*/ -1448 h 73969"/>
                <a:gd name="connsiteX4" fmla="*/ 66359 w 67394"/>
                <a:gd name="connsiteY4" fmla="*/ 65708 h 7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94" h="73969">
                  <a:moveTo>
                    <a:pt x="66359" y="65708"/>
                  </a:moveTo>
                  <a:cubicBezTo>
                    <a:pt x="45822" y="78690"/>
                    <a:pt x="18796" y="72552"/>
                    <a:pt x="5814" y="52135"/>
                  </a:cubicBezTo>
                  <a:cubicBezTo>
                    <a:pt x="1329" y="45054"/>
                    <a:pt x="-1033" y="36909"/>
                    <a:pt x="-1033" y="28530"/>
                  </a:cubicBezTo>
                  <a:cubicBezTo>
                    <a:pt x="-1151" y="17435"/>
                    <a:pt x="3098" y="6578"/>
                    <a:pt x="10770" y="-1448"/>
                  </a:cubicBezTo>
                  <a:cubicBezTo>
                    <a:pt x="30244" y="21449"/>
                    <a:pt x="49009" y="43872"/>
                    <a:pt x="66359" y="6570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158AF2E-1120-8715-CAE0-AC2F34952C93}"/>
                </a:ext>
              </a:extLst>
            </p:cNvPr>
            <p:cNvSpPr/>
            <p:nvPr/>
          </p:nvSpPr>
          <p:spPr>
            <a:xfrm>
              <a:off x="2341440" y="3264438"/>
              <a:ext cx="87807" cy="87809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F2785C2-E94E-C68C-1A90-CE88E2D33CB9}"/>
                </a:ext>
              </a:extLst>
            </p:cNvPr>
            <p:cNvSpPr/>
            <p:nvPr/>
          </p:nvSpPr>
          <p:spPr>
            <a:xfrm>
              <a:off x="2793937" y="3243195"/>
              <a:ext cx="87807" cy="87807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42987 w 87807"/>
                <a:gd name="connsiteY4" fmla="*/ -1448 h 87807"/>
                <a:gd name="connsiteX5" fmla="*/ 86773 w 87807"/>
                <a:gd name="connsiteY5" fmla="*/ 42338 h 87807"/>
                <a:gd name="connsiteX6" fmla="*/ 86773 w 87807"/>
                <a:gd name="connsiteY6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1"/>
                    <a:pt x="67064" y="86360"/>
                    <a:pt x="42869" y="86360"/>
                  </a:cubicBezTo>
                  <a:cubicBezTo>
                    <a:pt x="18674" y="86360"/>
                    <a:pt x="-1035" y="66651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448"/>
                    <a:pt x="86773" y="18143"/>
                    <a:pt x="86773" y="42338"/>
                  </a:cubicBezTo>
                  <a:cubicBezTo>
                    <a:pt x="86773" y="42338"/>
                    <a:pt x="86773" y="42456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FE547C2-C923-F528-6CB2-AFEAB8C6B9EE}"/>
                </a:ext>
              </a:extLst>
            </p:cNvPr>
            <p:cNvSpPr/>
            <p:nvPr/>
          </p:nvSpPr>
          <p:spPr>
            <a:xfrm>
              <a:off x="3399745" y="3276594"/>
              <a:ext cx="87809" cy="87809"/>
            </a:xfrm>
            <a:custGeom>
              <a:avLst/>
              <a:gdLst>
                <a:gd name="connsiteX0" fmla="*/ 86774 w 87809"/>
                <a:gd name="connsiteY0" fmla="*/ 42456 h 87809"/>
                <a:gd name="connsiteX1" fmla="*/ 42869 w 87809"/>
                <a:gd name="connsiteY1" fmla="*/ 86361 h 87809"/>
                <a:gd name="connsiteX2" fmla="*/ -1035 w 87809"/>
                <a:gd name="connsiteY2" fmla="*/ 42456 h 87809"/>
                <a:gd name="connsiteX3" fmla="*/ 42869 w 87809"/>
                <a:gd name="connsiteY3" fmla="*/ -1448 h 87809"/>
                <a:gd name="connsiteX4" fmla="*/ 42987 w 87809"/>
                <a:gd name="connsiteY4" fmla="*/ -1448 h 87809"/>
                <a:gd name="connsiteX5" fmla="*/ 86774 w 87809"/>
                <a:gd name="connsiteY5" fmla="*/ 42456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9">
                  <a:moveTo>
                    <a:pt x="86774" y="42456"/>
                  </a:moveTo>
                  <a:cubicBezTo>
                    <a:pt x="86774" y="66651"/>
                    <a:pt x="67064" y="86361"/>
                    <a:pt x="42869" y="86361"/>
                  </a:cubicBezTo>
                  <a:cubicBezTo>
                    <a:pt x="18675" y="86361"/>
                    <a:pt x="-1035" y="66651"/>
                    <a:pt x="-1035" y="42456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330"/>
                    <a:pt x="86774" y="18262"/>
                    <a:pt x="86774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C1DF85A-82FC-3BF7-BABB-79EEBD117248}"/>
                </a:ext>
              </a:extLst>
            </p:cNvPr>
            <p:cNvSpPr/>
            <p:nvPr/>
          </p:nvSpPr>
          <p:spPr>
            <a:xfrm>
              <a:off x="2566980" y="3432856"/>
              <a:ext cx="87808" cy="87809"/>
            </a:xfrm>
            <a:custGeom>
              <a:avLst/>
              <a:gdLst>
                <a:gd name="connsiteX0" fmla="*/ 86774 w 87808"/>
                <a:gd name="connsiteY0" fmla="*/ 42339 h 87809"/>
                <a:gd name="connsiteX1" fmla="*/ 42988 w 87808"/>
                <a:gd name="connsiteY1" fmla="*/ 86361 h 87809"/>
                <a:gd name="connsiteX2" fmla="*/ -1034 w 87808"/>
                <a:gd name="connsiteY2" fmla="*/ 42574 h 87809"/>
                <a:gd name="connsiteX3" fmla="*/ 42751 w 87808"/>
                <a:gd name="connsiteY3" fmla="*/ -1448 h 87809"/>
                <a:gd name="connsiteX4" fmla="*/ 42870 w 87808"/>
                <a:gd name="connsiteY4" fmla="*/ -1448 h 87809"/>
                <a:gd name="connsiteX5" fmla="*/ 86774 w 87808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9">
                  <a:moveTo>
                    <a:pt x="86774" y="42339"/>
                  </a:moveTo>
                  <a:cubicBezTo>
                    <a:pt x="86892" y="66533"/>
                    <a:pt x="67181" y="86243"/>
                    <a:pt x="42988" y="86361"/>
                  </a:cubicBezTo>
                  <a:cubicBezTo>
                    <a:pt x="18793" y="86480"/>
                    <a:pt x="-916" y="66769"/>
                    <a:pt x="-1034" y="42574"/>
                  </a:cubicBezTo>
                  <a:cubicBezTo>
                    <a:pt x="-1153" y="18381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3" y="-1448"/>
                    <a:pt x="86655" y="18144"/>
                    <a:pt x="86774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57D55EB-7B1B-3D71-56F7-6AA953F7D22A}"/>
                </a:ext>
              </a:extLst>
            </p:cNvPr>
            <p:cNvSpPr/>
            <p:nvPr/>
          </p:nvSpPr>
          <p:spPr>
            <a:xfrm>
              <a:off x="3160160" y="3413972"/>
              <a:ext cx="87807" cy="87807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42987 w 87807"/>
                <a:gd name="connsiteY4" fmla="*/ -1448 h 87807"/>
                <a:gd name="connsiteX5" fmla="*/ 86773 w 87807"/>
                <a:gd name="connsiteY5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1"/>
                    <a:pt x="67063" y="86360"/>
                    <a:pt x="42869" y="86360"/>
                  </a:cubicBezTo>
                  <a:cubicBezTo>
                    <a:pt x="18674" y="86360"/>
                    <a:pt x="-1035" y="66651"/>
                    <a:pt x="-1035" y="42456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1" y="-1330"/>
                    <a:pt x="86773" y="18262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2B3968C-B82D-6B12-01F3-9CC618394D45}"/>
                </a:ext>
              </a:extLst>
            </p:cNvPr>
            <p:cNvSpPr/>
            <p:nvPr/>
          </p:nvSpPr>
          <p:spPr>
            <a:xfrm>
              <a:off x="3474454" y="3506030"/>
              <a:ext cx="87807" cy="87807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3" y="86360"/>
                    <a:pt x="42869" y="86360"/>
                  </a:cubicBezTo>
                  <a:cubicBezTo>
                    <a:pt x="18674" y="86360"/>
                    <a:pt x="-1035" y="66650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67063" y="-1330"/>
                    <a:pt x="86655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C44D8A0-750A-8405-F461-DF989D77E386}"/>
                </a:ext>
              </a:extLst>
            </p:cNvPr>
            <p:cNvSpPr/>
            <p:nvPr/>
          </p:nvSpPr>
          <p:spPr>
            <a:xfrm>
              <a:off x="2349465" y="3659694"/>
              <a:ext cx="87809" cy="87809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69 w 87809"/>
                <a:gd name="connsiteY1" fmla="*/ 86361 h 87809"/>
                <a:gd name="connsiteX2" fmla="*/ -1035 w 87809"/>
                <a:gd name="connsiteY2" fmla="*/ 42458 h 87809"/>
                <a:gd name="connsiteX3" fmla="*/ 42869 w 87809"/>
                <a:gd name="connsiteY3" fmla="*/ -1448 h 87809"/>
                <a:gd name="connsiteX4" fmla="*/ 86774 w 87809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1"/>
                    <a:pt x="67064" y="86361"/>
                    <a:pt x="42869" y="86361"/>
                  </a:cubicBezTo>
                  <a:cubicBezTo>
                    <a:pt x="18675" y="86361"/>
                    <a:pt x="-1035" y="66651"/>
                    <a:pt x="-1035" y="42458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67064" y="-1330"/>
                    <a:pt x="86656" y="18262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C902908-096E-6165-4245-B52E6507A891}"/>
                </a:ext>
              </a:extLst>
            </p:cNvPr>
            <p:cNvSpPr/>
            <p:nvPr/>
          </p:nvSpPr>
          <p:spPr>
            <a:xfrm>
              <a:off x="3227669" y="3646476"/>
              <a:ext cx="87807" cy="87809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4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4" y="-1330"/>
                    <a:pt x="86655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4137E8-6583-6F87-CCAC-9991E60F7ABE}"/>
                </a:ext>
              </a:extLst>
            </p:cNvPr>
            <p:cNvSpPr/>
            <p:nvPr/>
          </p:nvSpPr>
          <p:spPr>
            <a:xfrm>
              <a:off x="2776588" y="3615790"/>
              <a:ext cx="87807" cy="87809"/>
            </a:xfrm>
            <a:custGeom>
              <a:avLst/>
              <a:gdLst>
                <a:gd name="connsiteX0" fmla="*/ 86773 w 87807"/>
                <a:gd name="connsiteY0" fmla="*/ 42456 h 87809"/>
                <a:gd name="connsiteX1" fmla="*/ 42869 w 87807"/>
                <a:gd name="connsiteY1" fmla="*/ 86361 h 87809"/>
                <a:gd name="connsiteX2" fmla="*/ -1035 w 87807"/>
                <a:gd name="connsiteY2" fmla="*/ 42456 h 87809"/>
                <a:gd name="connsiteX3" fmla="*/ 42869 w 87807"/>
                <a:gd name="connsiteY3" fmla="*/ -1448 h 87809"/>
                <a:gd name="connsiteX4" fmla="*/ 86773 w 87807"/>
                <a:gd name="connsiteY4" fmla="*/ 42456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6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6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6281626-DEE1-CAAA-A09A-13106F4A608D}"/>
                </a:ext>
              </a:extLst>
            </p:cNvPr>
            <p:cNvSpPr/>
            <p:nvPr/>
          </p:nvSpPr>
          <p:spPr>
            <a:xfrm>
              <a:off x="3066213" y="3855847"/>
              <a:ext cx="87810" cy="87809"/>
            </a:xfrm>
            <a:custGeom>
              <a:avLst/>
              <a:gdLst>
                <a:gd name="connsiteX0" fmla="*/ 86775 w 87810"/>
                <a:gd name="connsiteY0" fmla="*/ 42339 h 87809"/>
                <a:gd name="connsiteX1" fmla="*/ 42988 w 87810"/>
                <a:gd name="connsiteY1" fmla="*/ 86361 h 87809"/>
                <a:gd name="connsiteX2" fmla="*/ -1034 w 87810"/>
                <a:gd name="connsiteY2" fmla="*/ 42576 h 87809"/>
                <a:gd name="connsiteX3" fmla="*/ 42753 w 87810"/>
                <a:gd name="connsiteY3" fmla="*/ -1448 h 87809"/>
                <a:gd name="connsiteX4" fmla="*/ 42870 w 87810"/>
                <a:gd name="connsiteY4" fmla="*/ -1448 h 87809"/>
                <a:gd name="connsiteX5" fmla="*/ 86775 w 87810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9">
                  <a:moveTo>
                    <a:pt x="86775" y="42339"/>
                  </a:moveTo>
                  <a:cubicBezTo>
                    <a:pt x="86893" y="66533"/>
                    <a:pt x="67183" y="86243"/>
                    <a:pt x="42988" y="86361"/>
                  </a:cubicBezTo>
                  <a:cubicBezTo>
                    <a:pt x="18794" y="86480"/>
                    <a:pt x="-916" y="66769"/>
                    <a:pt x="-1034" y="42576"/>
                  </a:cubicBezTo>
                  <a:cubicBezTo>
                    <a:pt x="-1153" y="18381"/>
                    <a:pt x="18558" y="-1330"/>
                    <a:pt x="42753" y="-1448"/>
                  </a:cubicBezTo>
                  <a:cubicBezTo>
                    <a:pt x="42753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2E68177-BC0C-EB78-7836-40C285D08EBE}"/>
                </a:ext>
              </a:extLst>
            </p:cNvPr>
            <p:cNvSpPr/>
            <p:nvPr/>
          </p:nvSpPr>
          <p:spPr>
            <a:xfrm>
              <a:off x="1822132" y="2420697"/>
              <a:ext cx="915035" cy="1133017"/>
            </a:xfrm>
            <a:custGeom>
              <a:avLst/>
              <a:gdLst>
                <a:gd name="connsiteX0" fmla="*/ 67072 w 915035"/>
                <a:gd name="connsiteY0" fmla="*/ 1079636 h 1133017"/>
                <a:gd name="connsiteX1" fmla="*/ 914000 w 915035"/>
                <a:gd name="connsiteY1" fmla="*/ 84945 h 1133017"/>
                <a:gd name="connsiteX2" fmla="*/ 742161 w 915035"/>
                <a:gd name="connsiteY2" fmla="*/ -1448 h 1133017"/>
                <a:gd name="connsiteX3" fmla="*/ 67072 w 915035"/>
                <a:gd name="connsiteY3" fmla="*/ 1079636 h 113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5035" h="1133017">
                  <a:moveTo>
                    <a:pt x="67072" y="1079636"/>
                  </a:moveTo>
                  <a:cubicBezTo>
                    <a:pt x="452297" y="1406322"/>
                    <a:pt x="914000" y="84945"/>
                    <a:pt x="914000" y="84945"/>
                  </a:cubicBezTo>
                  <a:lnTo>
                    <a:pt x="742161" y="-1448"/>
                  </a:lnTo>
                  <a:cubicBezTo>
                    <a:pt x="742161" y="-1448"/>
                    <a:pt x="-267993" y="795439"/>
                    <a:pt x="67072" y="107963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6CF7DAB-3842-DD2B-3054-580DA5E0355A}"/>
                </a:ext>
              </a:extLst>
            </p:cNvPr>
            <p:cNvSpPr/>
            <p:nvPr/>
          </p:nvSpPr>
          <p:spPr>
            <a:xfrm>
              <a:off x="3247968" y="2944598"/>
              <a:ext cx="899112" cy="581083"/>
            </a:xfrm>
            <a:custGeom>
              <a:avLst/>
              <a:gdLst>
                <a:gd name="connsiteX0" fmla="*/ -1035 w 899112"/>
                <a:gd name="connsiteY0" fmla="*/ 149621 h 581083"/>
                <a:gd name="connsiteX1" fmla="*/ 846837 w 899112"/>
                <a:gd name="connsiteY1" fmla="*/ 501799 h 581083"/>
                <a:gd name="connsiteX2" fmla="*/ 83588 w 899112"/>
                <a:gd name="connsiteY2" fmla="*/ -1448 h 5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112" h="581083">
                  <a:moveTo>
                    <a:pt x="-1035" y="149621"/>
                  </a:moveTo>
                  <a:cubicBezTo>
                    <a:pt x="4276" y="155050"/>
                    <a:pt x="554260" y="797681"/>
                    <a:pt x="846837" y="501799"/>
                  </a:cubicBezTo>
                  <a:cubicBezTo>
                    <a:pt x="1139414" y="205918"/>
                    <a:pt x="83588" y="-1448"/>
                    <a:pt x="83588" y="-1448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9E52954-D74E-3138-D8D1-7B5FF21866C0}"/>
                </a:ext>
              </a:extLst>
            </p:cNvPr>
            <p:cNvSpPr/>
            <p:nvPr/>
          </p:nvSpPr>
          <p:spPr>
            <a:xfrm>
              <a:off x="3247968" y="3019070"/>
              <a:ext cx="883692" cy="506567"/>
            </a:xfrm>
            <a:custGeom>
              <a:avLst/>
              <a:gdLst>
                <a:gd name="connsiteX0" fmla="*/ 846837 w 883692"/>
                <a:gd name="connsiteY0" fmla="*/ 427327 h 506567"/>
                <a:gd name="connsiteX1" fmla="*/ -1035 w 883692"/>
                <a:gd name="connsiteY1" fmla="*/ 75148 h 506567"/>
                <a:gd name="connsiteX2" fmla="*/ 38266 w 883692"/>
                <a:gd name="connsiteY2" fmla="*/ -1448 h 506567"/>
                <a:gd name="connsiteX3" fmla="*/ 174700 w 883692"/>
                <a:gd name="connsiteY3" fmla="*/ 203910 h 506567"/>
                <a:gd name="connsiteX4" fmla="*/ 583884 w 883692"/>
                <a:gd name="connsiteY4" fmla="*/ 231528 h 506567"/>
                <a:gd name="connsiteX5" fmla="*/ 846837 w 883692"/>
                <a:gd name="connsiteY5" fmla="*/ 427327 h 50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3692" h="506567">
                  <a:moveTo>
                    <a:pt x="846837" y="427327"/>
                  </a:moveTo>
                  <a:cubicBezTo>
                    <a:pt x="554379" y="723091"/>
                    <a:pt x="4276" y="80577"/>
                    <a:pt x="-1035" y="75148"/>
                  </a:cubicBezTo>
                  <a:lnTo>
                    <a:pt x="38266" y="-1448"/>
                  </a:lnTo>
                  <a:cubicBezTo>
                    <a:pt x="42516" y="39033"/>
                    <a:pt x="111559" y="137346"/>
                    <a:pt x="174700" y="203910"/>
                  </a:cubicBezTo>
                  <a:cubicBezTo>
                    <a:pt x="343118" y="380943"/>
                    <a:pt x="425261" y="234950"/>
                    <a:pt x="583884" y="231528"/>
                  </a:cubicBezTo>
                  <a:cubicBezTo>
                    <a:pt x="922371" y="224211"/>
                    <a:pt x="911396" y="361942"/>
                    <a:pt x="846837" y="427327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7C47437-0292-044E-3A50-EC47E44B89B6}"/>
                </a:ext>
              </a:extLst>
            </p:cNvPr>
            <p:cNvSpPr/>
            <p:nvPr/>
          </p:nvSpPr>
          <p:spPr>
            <a:xfrm>
              <a:off x="3110354" y="2713628"/>
              <a:ext cx="121090" cy="383572"/>
            </a:xfrm>
            <a:custGeom>
              <a:avLst/>
              <a:gdLst>
                <a:gd name="connsiteX0" fmla="*/ 0 w 121090"/>
                <a:gd name="connsiteY0" fmla="*/ 4367 h 383572"/>
                <a:gd name="connsiteX1" fmla="*/ 46737 w 121090"/>
                <a:gd name="connsiteY1" fmla="*/ 0 h 383572"/>
                <a:gd name="connsiteX2" fmla="*/ 121091 w 121090"/>
                <a:gd name="connsiteY2" fmla="*/ 337426 h 383572"/>
                <a:gd name="connsiteX3" fmla="*/ 94182 w 121090"/>
                <a:gd name="connsiteY3" fmla="*/ 383572 h 383572"/>
                <a:gd name="connsiteX4" fmla="*/ 0 w 121090"/>
                <a:gd name="connsiteY4" fmla="*/ 4367 h 38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90" h="383572">
                  <a:moveTo>
                    <a:pt x="0" y="4367"/>
                  </a:moveTo>
                  <a:lnTo>
                    <a:pt x="46737" y="0"/>
                  </a:lnTo>
                  <a:lnTo>
                    <a:pt x="121091" y="337426"/>
                  </a:lnTo>
                  <a:lnTo>
                    <a:pt x="94182" y="383572"/>
                  </a:lnTo>
                  <a:lnTo>
                    <a:pt x="0" y="436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DD2FE4D-EC5A-03A6-12D0-1D50397D5601}"/>
                </a:ext>
              </a:extLst>
            </p:cNvPr>
            <p:cNvSpPr/>
            <p:nvPr/>
          </p:nvSpPr>
          <p:spPr>
            <a:xfrm>
              <a:off x="2769742" y="2605874"/>
              <a:ext cx="387349" cy="132539"/>
            </a:xfrm>
            <a:custGeom>
              <a:avLst/>
              <a:gdLst>
                <a:gd name="connsiteX0" fmla="*/ 0 w 387349"/>
                <a:gd name="connsiteY0" fmla="*/ 74236 h 132539"/>
                <a:gd name="connsiteX1" fmla="*/ 56887 w 387349"/>
                <a:gd name="connsiteY1" fmla="*/ 40954 h 132539"/>
                <a:gd name="connsiteX2" fmla="*/ 363627 w 387349"/>
                <a:gd name="connsiteY2" fmla="*/ 0 h 132539"/>
                <a:gd name="connsiteX3" fmla="*/ 387349 w 387349"/>
                <a:gd name="connsiteY3" fmla="*/ 107754 h 132539"/>
                <a:gd name="connsiteX4" fmla="*/ 356545 w 387349"/>
                <a:gd name="connsiteY4" fmla="*/ 132539 h 132539"/>
                <a:gd name="connsiteX5" fmla="*/ 0 w 387349"/>
                <a:gd name="connsiteY5" fmla="*/ 74236 h 13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349" h="132539">
                  <a:moveTo>
                    <a:pt x="0" y="74236"/>
                  </a:moveTo>
                  <a:lnTo>
                    <a:pt x="56887" y="40954"/>
                  </a:lnTo>
                  <a:lnTo>
                    <a:pt x="363627" y="0"/>
                  </a:lnTo>
                  <a:lnTo>
                    <a:pt x="387349" y="107754"/>
                  </a:lnTo>
                  <a:lnTo>
                    <a:pt x="356545" y="132539"/>
                  </a:lnTo>
                  <a:lnTo>
                    <a:pt x="0" y="74236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A62B95A-EAB6-4B2D-28D3-DF27D54B039E}"/>
                </a:ext>
              </a:extLst>
            </p:cNvPr>
            <p:cNvSpPr/>
            <p:nvPr/>
          </p:nvSpPr>
          <p:spPr>
            <a:xfrm>
              <a:off x="2791694" y="2737822"/>
              <a:ext cx="412841" cy="405053"/>
            </a:xfrm>
            <a:custGeom>
              <a:avLst/>
              <a:gdLst>
                <a:gd name="connsiteX0" fmla="*/ -1035 w 412841"/>
                <a:gd name="connsiteY0" fmla="*/ 40332 h 405053"/>
                <a:gd name="connsiteX1" fmla="*/ 78866 w 412841"/>
                <a:gd name="connsiteY1" fmla="*/ 403605 h 405053"/>
                <a:gd name="connsiteX2" fmla="*/ 411807 w 412841"/>
                <a:gd name="connsiteY2" fmla="*/ 358402 h 405053"/>
                <a:gd name="connsiteX3" fmla="*/ 411807 w 412841"/>
                <a:gd name="connsiteY3" fmla="*/ 358402 h 405053"/>
                <a:gd name="connsiteX4" fmla="*/ 332614 w 412841"/>
                <a:gd name="connsiteY4" fmla="*/ -1448 h 405053"/>
                <a:gd name="connsiteX5" fmla="*/ 324943 w 412841"/>
                <a:gd name="connsiteY5" fmla="*/ 11418 h 405053"/>
                <a:gd name="connsiteX6" fmla="*/ 317980 w 412841"/>
                <a:gd name="connsiteY6" fmla="*/ 22275 h 405053"/>
                <a:gd name="connsiteX7" fmla="*/ 306177 w 412841"/>
                <a:gd name="connsiteY7" fmla="*/ 13777 h 405053"/>
                <a:gd name="connsiteX8" fmla="*/ 291779 w 412841"/>
                <a:gd name="connsiteY8" fmla="*/ 3391 h 405053"/>
                <a:gd name="connsiteX9" fmla="*/ 282573 w 412841"/>
                <a:gd name="connsiteY9" fmla="*/ 16728 h 405053"/>
                <a:gd name="connsiteX10" fmla="*/ 275610 w 412841"/>
                <a:gd name="connsiteY10" fmla="*/ 27468 h 405053"/>
                <a:gd name="connsiteX11" fmla="*/ 263808 w 412841"/>
                <a:gd name="connsiteY11" fmla="*/ 18970 h 405053"/>
                <a:gd name="connsiteX12" fmla="*/ 249409 w 412841"/>
                <a:gd name="connsiteY12" fmla="*/ 8702 h 405053"/>
                <a:gd name="connsiteX13" fmla="*/ 240203 w 412841"/>
                <a:gd name="connsiteY13" fmla="*/ 21920 h 405053"/>
                <a:gd name="connsiteX14" fmla="*/ 233240 w 412841"/>
                <a:gd name="connsiteY14" fmla="*/ 32779 h 405053"/>
                <a:gd name="connsiteX15" fmla="*/ 221438 w 412841"/>
                <a:gd name="connsiteY15" fmla="*/ 24282 h 405053"/>
                <a:gd name="connsiteX16" fmla="*/ 207038 w 412841"/>
                <a:gd name="connsiteY16" fmla="*/ 13896 h 405053"/>
                <a:gd name="connsiteX17" fmla="*/ 197716 w 412841"/>
                <a:gd name="connsiteY17" fmla="*/ 27232 h 405053"/>
                <a:gd name="connsiteX18" fmla="*/ 190751 w 412841"/>
                <a:gd name="connsiteY18" fmla="*/ 38091 h 405053"/>
                <a:gd name="connsiteX19" fmla="*/ 178949 w 412841"/>
                <a:gd name="connsiteY19" fmla="*/ 29592 h 405053"/>
                <a:gd name="connsiteX20" fmla="*/ 164551 w 412841"/>
                <a:gd name="connsiteY20" fmla="*/ 19206 h 405053"/>
                <a:gd name="connsiteX21" fmla="*/ 155226 w 412841"/>
                <a:gd name="connsiteY21" fmla="*/ 32543 h 405053"/>
                <a:gd name="connsiteX22" fmla="*/ 148264 w 412841"/>
                <a:gd name="connsiteY22" fmla="*/ 43401 h 405053"/>
                <a:gd name="connsiteX23" fmla="*/ 136461 w 412841"/>
                <a:gd name="connsiteY23" fmla="*/ 34904 h 405053"/>
                <a:gd name="connsiteX24" fmla="*/ 121945 w 412841"/>
                <a:gd name="connsiteY24" fmla="*/ 24518 h 405053"/>
                <a:gd name="connsiteX25" fmla="*/ 112621 w 412841"/>
                <a:gd name="connsiteY25" fmla="*/ 37854 h 405053"/>
                <a:gd name="connsiteX26" fmla="*/ 105540 w 412841"/>
                <a:gd name="connsiteY26" fmla="*/ 48712 h 405053"/>
                <a:gd name="connsiteX27" fmla="*/ 93737 w 412841"/>
                <a:gd name="connsiteY27" fmla="*/ 40214 h 405053"/>
                <a:gd name="connsiteX28" fmla="*/ 79221 w 412841"/>
                <a:gd name="connsiteY28" fmla="*/ 29828 h 405053"/>
                <a:gd name="connsiteX29" fmla="*/ 69897 w 412841"/>
                <a:gd name="connsiteY29" fmla="*/ 43165 h 405053"/>
                <a:gd name="connsiteX30" fmla="*/ 62816 w 412841"/>
                <a:gd name="connsiteY30" fmla="*/ 54023 h 405053"/>
                <a:gd name="connsiteX31" fmla="*/ 51013 w 412841"/>
                <a:gd name="connsiteY31" fmla="*/ 45525 h 405053"/>
                <a:gd name="connsiteX32" fmla="*/ 36379 w 412841"/>
                <a:gd name="connsiteY32" fmla="*/ 35140 h 405053"/>
                <a:gd name="connsiteX33" fmla="*/ 27054 w 412841"/>
                <a:gd name="connsiteY33" fmla="*/ 48475 h 405053"/>
                <a:gd name="connsiteX34" fmla="*/ 19973 w 412841"/>
                <a:gd name="connsiteY34" fmla="*/ 59334 h 405053"/>
                <a:gd name="connsiteX35" fmla="*/ 8171 w 412841"/>
                <a:gd name="connsiteY35" fmla="*/ 50837 h 405053"/>
                <a:gd name="connsiteX36" fmla="*/ -1035 w 412841"/>
                <a:gd name="connsiteY36" fmla="*/ 40332 h 405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12841" h="405053">
                  <a:moveTo>
                    <a:pt x="-1035" y="40332"/>
                  </a:moveTo>
                  <a:lnTo>
                    <a:pt x="78866" y="403605"/>
                  </a:lnTo>
                  <a:lnTo>
                    <a:pt x="411807" y="358402"/>
                  </a:lnTo>
                  <a:lnTo>
                    <a:pt x="411807" y="358402"/>
                  </a:lnTo>
                  <a:lnTo>
                    <a:pt x="332614" y="-1448"/>
                  </a:lnTo>
                  <a:cubicBezTo>
                    <a:pt x="327775" y="86"/>
                    <a:pt x="326241" y="6106"/>
                    <a:pt x="324943" y="11418"/>
                  </a:cubicBezTo>
                  <a:cubicBezTo>
                    <a:pt x="323644" y="16728"/>
                    <a:pt x="322346" y="21685"/>
                    <a:pt x="317980" y="22275"/>
                  </a:cubicBezTo>
                  <a:cubicBezTo>
                    <a:pt x="313613" y="22865"/>
                    <a:pt x="310426" y="18499"/>
                    <a:pt x="306177" y="13777"/>
                  </a:cubicBezTo>
                  <a:cubicBezTo>
                    <a:pt x="301929" y="9056"/>
                    <a:pt x="297916" y="2684"/>
                    <a:pt x="291779" y="3391"/>
                  </a:cubicBezTo>
                  <a:cubicBezTo>
                    <a:pt x="285642" y="4100"/>
                    <a:pt x="284107" y="10827"/>
                    <a:pt x="282573" y="16728"/>
                  </a:cubicBezTo>
                  <a:cubicBezTo>
                    <a:pt x="281039" y="22629"/>
                    <a:pt x="279977" y="26996"/>
                    <a:pt x="275610" y="27468"/>
                  </a:cubicBezTo>
                  <a:cubicBezTo>
                    <a:pt x="271243" y="27940"/>
                    <a:pt x="268056" y="23809"/>
                    <a:pt x="263808" y="18970"/>
                  </a:cubicBezTo>
                  <a:cubicBezTo>
                    <a:pt x="259559" y="14132"/>
                    <a:pt x="255427" y="7876"/>
                    <a:pt x="249409" y="8702"/>
                  </a:cubicBezTo>
                  <a:cubicBezTo>
                    <a:pt x="243390" y="9529"/>
                    <a:pt x="241620" y="16137"/>
                    <a:pt x="240203" y="21920"/>
                  </a:cubicBezTo>
                  <a:cubicBezTo>
                    <a:pt x="238787" y="27705"/>
                    <a:pt x="237607" y="32190"/>
                    <a:pt x="233240" y="32779"/>
                  </a:cubicBezTo>
                  <a:cubicBezTo>
                    <a:pt x="228872" y="33370"/>
                    <a:pt x="225569" y="29121"/>
                    <a:pt x="221438" y="24282"/>
                  </a:cubicBezTo>
                  <a:cubicBezTo>
                    <a:pt x="217306" y="19442"/>
                    <a:pt x="213058" y="13187"/>
                    <a:pt x="207038" y="13896"/>
                  </a:cubicBezTo>
                  <a:cubicBezTo>
                    <a:pt x="201019" y="14603"/>
                    <a:pt x="199250" y="21331"/>
                    <a:pt x="197716" y="27232"/>
                  </a:cubicBezTo>
                  <a:cubicBezTo>
                    <a:pt x="196181" y="33133"/>
                    <a:pt x="195118" y="37500"/>
                    <a:pt x="190751" y="38091"/>
                  </a:cubicBezTo>
                  <a:cubicBezTo>
                    <a:pt x="186385" y="38680"/>
                    <a:pt x="183081" y="34431"/>
                    <a:pt x="178949" y="29592"/>
                  </a:cubicBezTo>
                  <a:cubicBezTo>
                    <a:pt x="174819" y="24754"/>
                    <a:pt x="170570" y="18499"/>
                    <a:pt x="164551" y="19206"/>
                  </a:cubicBezTo>
                  <a:cubicBezTo>
                    <a:pt x="158531" y="19915"/>
                    <a:pt x="156643" y="26642"/>
                    <a:pt x="155226" y="32543"/>
                  </a:cubicBezTo>
                  <a:cubicBezTo>
                    <a:pt x="153810" y="38444"/>
                    <a:pt x="152630" y="42811"/>
                    <a:pt x="148264" y="43401"/>
                  </a:cubicBezTo>
                  <a:cubicBezTo>
                    <a:pt x="143897" y="43992"/>
                    <a:pt x="140592" y="39742"/>
                    <a:pt x="136461" y="34904"/>
                  </a:cubicBezTo>
                  <a:cubicBezTo>
                    <a:pt x="132331" y="30065"/>
                    <a:pt x="128082" y="23102"/>
                    <a:pt x="121945" y="24518"/>
                  </a:cubicBezTo>
                  <a:cubicBezTo>
                    <a:pt x="115807" y="25934"/>
                    <a:pt x="114037" y="31953"/>
                    <a:pt x="112621" y="37854"/>
                  </a:cubicBezTo>
                  <a:cubicBezTo>
                    <a:pt x="111204" y="43756"/>
                    <a:pt x="110024" y="48122"/>
                    <a:pt x="105540" y="48712"/>
                  </a:cubicBezTo>
                  <a:cubicBezTo>
                    <a:pt x="101055" y="49302"/>
                    <a:pt x="97986" y="45054"/>
                    <a:pt x="93737" y="40214"/>
                  </a:cubicBezTo>
                  <a:cubicBezTo>
                    <a:pt x="89489" y="35375"/>
                    <a:pt x="85358" y="28412"/>
                    <a:pt x="79221" y="29828"/>
                  </a:cubicBezTo>
                  <a:cubicBezTo>
                    <a:pt x="73083" y="31245"/>
                    <a:pt x="71431" y="37264"/>
                    <a:pt x="69897" y="43165"/>
                  </a:cubicBezTo>
                  <a:cubicBezTo>
                    <a:pt x="68362" y="49066"/>
                    <a:pt x="67300" y="53433"/>
                    <a:pt x="62816" y="54023"/>
                  </a:cubicBezTo>
                  <a:cubicBezTo>
                    <a:pt x="58331" y="54613"/>
                    <a:pt x="55144" y="50364"/>
                    <a:pt x="51013" y="45525"/>
                  </a:cubicBezTo>
                  <a:cubicBezTo>
                    <a:pt x="46883" y="40687"/>
                    <a:pt x="42634" y="33723"/>
                    <a:pt x="36379" y="35140"/>
                  </a:cubicBezTo>
                  <a:cubicBezTo>
                    <a:pt x="30123" y="36556"/>
                    <a:pt x="28589" y="42574"/>
                    <a:pt x="27054" y="48475"/>
                  </a:cubicBezTo>
                  <a:cubicBezTo>
                    <a:pt x="25520" y="54376"/>
                    <a:pt x="24340" y="58861"/>
                    <a:pt x="19973" y="59334"/>
                  </a:cubicBezTo>
                  <a:cubicBezTo>
                    <a:pt x="15607" y="59806"/>
                    <a:pt x="12302" y="55676"/>
                    <a:pt x="8171" y="50837"/>
                  </a:cubicBezTo>
                  <a:cubicBezTo>
                    <a:pt x="4041" y="45997"/>
                    <a:pt x="4395" y="40332"/>
                    <a:pt x="-1035" y="4033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CD4F1E6-480E-B2F7-09A2-DD0777E7CCE5}"/>
                </a:ext>
              </a:extLst>
            </p:cNvPr>
            <p:cNvSpPr/>
            <p:nvPr/>
          </p:nvSpPr>
          <p:spPr>
            <a:xfrm>
              <a:off x="2852830" y="2810760"/>
              <a:ext cx="252213" cy="68571"/>
            </a:xfrm>
            <a:custGeom>
              <a:avLst/>
              <a:gdLst>
                <a:gd name="connsiteX0" fmla="*/ 7081 w 252213"/>
                <a:gd name="connsiteY0" fmla="*/ 68571 h 68571"/>
                <a:gd name="connsiteX1" fmla="*/ 252214 w 252213"/>
                <a:gd name="connsiteY1" fmla="*/ 31984 h 68571"/>
                <a:gd name="connsiteX2" fmla="*/ 245250 w 252213"/>
                <a:gd name="connsiteY2" fmla="*/ 0 h 68571"/>
                <a:gd name="connsiteX3" fmla="*/ 0 w 252213"/>
                <a:gd name="connsiteY3" fmla="*/ 36351 h 68571"/>
                <a:gd name="connsiteX4" fmla="*/ 7081 w 252213"/>
                <a:gd name="connsiteY4" fmla="*/ 68571 h 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571">
                  <a:moveTo>
                    <a:pt x="7081" y="68571"/>
                  </a:moveTo>
                  <a:lnTo>
                    <a:pt x="252214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57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7A55136-B6A4-F24C-B023-AFE76840F8B3}"/>
                </a:ext>
              </a:extLst>
            </p:cNvPr>
            <p:cNvSpPr/>
            <p:nvPr/>
          </p:nvSpPr>
          <p:spPr>
            <a:xfrm>
              <a:off x="2865812" y="2869536"/>
              <a:ext cx="252213" cy="68807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132 w 252213"/>
                <a:gd name="connsiteY2" fmla="*/ 0 h 68807"/>
                <a:gd name="connsiteX3" fmla="*/ 0 w 252213"/>
                <a:gd name="connsiteY3" fmla="*/ 36705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132" y="0"/>
                  </a:lnTo>
                  <a:lnTo>
                    <a:pt x="0" y="36705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67BE10C-B475-3734-6F6A-C2AF90142726}"/>
                </a:ext>
              </a:extLst>
            </p:cNvPr>
            <p:cNvSpPr/>
            <p:nvPr/>
          </p:nvSpPr>
          <p:spPr>
            <a:xfrm>
              <a:off x="2879739" y="2931615"/>
              <a:ext cx="252331" cy="68452"/>
            </a:xfrm>
            <a:custGeom>
              <a:avLst/>
              <a:gdLst>
                <a:gd name="connsiteX0" fmla="*/ 7081 w 252331"/>
                <a:gd name="connsiteY0" fmla="*/ 68453 h 68452"/>
                <a:gd name="connsiteX1" fmla="*/ 252331 w 252331"/>
                <a:gd name="connsiteY1" fmla="*/ 31984 h 68452"/>
                <a:gd name="connsiteX2" fmla="*/ 245250 w 252331"/>
                <a:gd name="connsiteY2" fmla="*/ 0 h 68452"/>
                <a:gd name="connsiteX3" fmla="*/ 0 w 252331"/>
                <a:gd name="connsiteY3" fmla="*/ 36351 h 68452"/>
                <a:gd name="connsiteX4" fmla="*/ 7081 w 252331"/>
                <a:gd name="connsiteY4" fmla="*/ 68453 h 6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331" h="68452">
                  <a:moveTo>
                    <a:pt x="7081" y="68453"/>
                  </a:moveTo>
                  <a:lnTo>
                    <a:pt x="252331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453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748BFF7-E6E7-E092-F89A-9B2B1656B5E7}"/>
                </a:ext>
              </a:extLst>
            </p:cNvPr>
            <p:cNvSpPr/>
            <p:nvPr/>
          </p:nvSpPr>
          <p:spPr>
            <a:xfrm>
              <a:off x="2892721" y="2990390"/>
              <a:ext cx="252213" cy="68807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250 w 252213"/>
                <a:gd name="connsiteY2" fmla="*/ 0 h 68807"/>
                <a:gd name="connsiteX3" fmla="*/ 0 w 252213"/>
                <a:gd name="connsiteY3" fmla="*/ 36587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250" y="0"/>
                  </a:lnTo>
                  <a:lnTo>
                    <a:pt x="0" y="36587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1937217-B744-4108-864A-75726422183C}"/>
                </a:ext>
              </a:extLst>
            </p:cNvPr>
            <p:cNvSpPr/>
            <p:nvPr/>
          </p:nvSpPr>
          <p:spPr>
            <a:xfrm>
              <a:off x="2766909" y="2639156"/>
              <a:ext cx="358315" cy="159147"/>
            </a:xfrm>
            <a:custGeom>
              <a:avLst/>
              <a:gdLst>
                <a:gd name="connsiteX0" fmla="*/ 335683 w 358315"/>
                <a:gd name="connsiteY0" fmla="*/ -1448 h 159147"/>
                <a:gd name="connsiteX1" fmla="*/ 357281 w 358315"/>
                <a:gd name="connsiteY1" fmla="*/ 96747 h 159147"/>
                <a:gd name="connsiteX2" fmla="*/ 349609 w 358315"/>
                <a:gd name="connsiteY2" fmla="*/ 109612 h 159147"/>
                <a:gd name="connsiteX3" fmla="*/ 342646 w 358315"/>
                <a:gd name="connsiteY3" fmla="*/ 120470 h 159147"/>
                <a:gd name="connsiteX4" fmla="*/ 331552 w 358315"/>
                <a:gd name="connsiteY4" fmla="*/ 111971 h 159147"/>
                <a:gd name="connsiteX5" fmla="*/ 317153 w 358315"/>
                <a:gd name="connsiteY5" fmla="*/ 101585 h 159147"/>
                <a:gd name="connsiteX6" fmla="*/ 307830 w 358315"/>
                <a:gd name="connsiteY6" fmla="*/ 114922 h 159147"/>
                <a:gd name="connsiteX7" fmla="*/ 300984 w 358315"/>
                <a:gd name="connsiteY7" fmla="*/ 125662 h 159147"/>
                <a:gd name="connsiteX8" fmla="*/ 289181 w 358315"/>
                <a:gd name="connsiteY8" fmla="*/ 117165 h 159147"/>
                <a:gd name="connsiteX9" fmla="*/ 274783 w 358315"/>
                <a:gd name="connsiteY9" fmla="*/ 106897 h 159147"/>
                <a:gd name="connsiteX10" fmla="*/ 265577 w 358315"/>
                <a:gd name="connsiteY10" fmla="*/ 120234 h 159147"/>
                <a:gd name="connsiteX11" fmla="*/ 258614 w 358315"/>
                <a:gd name="connsiteY11" fmla="*/ 130973 h 159147"/>
                <a:gd name="connsiteX12" fmla="*/ 246812 w 358315"/>
                <a:gd name="connsiteY12" fmla="*/ 122476 h 159147"/>
                <a:gd name="connsiteX13" fmla="*/ 232413 w 358315"/>
                <a:gd name="connsiteY13" fmla="*/ 112208 h 159147"/>
                <a:gd name="connsiteX14" fmla="*/ 223089 w 358315"/>
                <a:gd name="connsiteY14" fmla="*/ 125426 h 159147"/>
                <a:gd name="connsiteX15" fmla="*/ 216126 w 358315"/>
                <a:gd name="connsiteY15" fmla="*/ 136285 h 159147"/>
                <a:gd name="connsiteX16" fmla="*/ 204915 w 358315"/>
                <a:gd name="connsiteY16" fmla="*/ 127787 h 159147"/>
                <a:gd name="connsiteX17" fmla="*/ 190397 w 358315"/>
                <a:gd name="connsiteY17" fmla="*/ 117401 h 159147"/>
                <a:gd name="connsiteX18" fmla="*/ 181074 w 358315"/>
                <a:gd name="connsiteY18" fmla="*/ 130738 h 159147"/>
                <a:gd name="connsiteX19" fmla="*/ 174110 w 358315"/>
                <a:gd name="connsiteY19" fmla="*/ 141595 h 159147"/>
                <a:gd name="connsiteX20" fmla="*/ 162308 w 358315"/>
                <a:gd name="connsiteY20" fmla="*/ 133098 h 159147"/>
                <a:gd name="connsiteX21" fmla="*/ 147791 w 358315"/>
                <a:gd name="connsiteY21" fmla="*/ 122712 h 159147"/>
                <a:gd name="connsiteX22" fmla="*/ 138468 w 358315"/>
                <a:gd name="connsiteY22" fmla="*/ 136048 h 159147"/>
                <a:gd name="connsiteX23" fmla="*/ 131386 w 358315"/>
                <a:gd name="connsiteY23" fmla="*/ 146907 h 159147"/>
                <a:gd name="connsiteX24" fmla="*/ 119584 w 358315"/>
                <a:gd name="connsiteY24" fmla="*/ 138408 h 159147"/>
                <a:gd name="connsiteX25" fmla="*/ 104949 w 358315"/>
                <a:gd name="connsiteY25" fmla="*/ 128022 h 159147"/>
                <a:gd name="connsiteX26" fmla="*/ 95626 w 358315"/>
                <a:gd name="connsiteY26" fmla="*/ 141359 h 159147"/>
                <a:gd name="connsiteX27" fmla="*/ 88544 w 358315"/>
                <a:gd name="connsiteY27" fmla="*/ 152217 h 159147"/>
                <a:gd name="connsiteX28" fmla="*/ 76741 w 358315"/>
                <a:gd name="connsiteY28" fmla="*/ 143720 h 159147"/>
                <a:gd name="connsiteX29" fmla="*/ 62225 w 358315"/>
                <a:gd name="connsiteY29" fmla="*/ 133334 h 159147"/>
                <a:gd name="connsiteX30" fmla="*/ 52784 w 358315"/>
                <a:gd name="connsiteY30" fmla="*/ 146671 h 159147"/>
                <a:gd name="connsiteX31" fmla="*/ 45701 w 358315"/>
                <a:gd name="connsiteY31" fmla="*/ 157646 h 159147"/>
                <a:gd name="connsiteX32" fmla="*/ 33899 w 358315"/>
                <a:gd name="connsiteY32" fmla="*/ 149031 h 159147"/>
                <a:gd name="connsiteX33" fmla="*/ 20681 w 358315"/>
                <a:gd name="connsiteY33" fmla="*/ 138645 h 159147"/>
                <a:gd name="connsiteX34" fmla="*/ -1035 w 358315"/>
                <a:gd name="connsiteY34" fmla="*/ 39506 h 15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58315" h="159147">
                  <a:moveTo>
                    <a:pt x="335683" y="-1448"/>
                  </a:moveTo>
                  <a:lnTo>
                    <a:pt x="357281" y="96747"/>
                  </a:lnTo>
                  <a:cubicBezTo>
                    <a:pt x="352443" y="98400"/>
                    <a:pt x="351025" y="104301"/>
                    <a:pt x="349609" y="109612"/>
                  </a:cubicBezTo>
                  <a:cubicBezTo>
                    <a:pt x="348193" y="114922"/>
                    <a:pt x="347013" y="119879"/>
                    <a:pt x="342646" y="120470"/>
                  </a:cubicBezTo>
                  <a:cubicBezTo>
                    <a:pt x="338279" y="121059"/>
                    <a:pt x="335210" y="116811"/>
                    <a:pt x="331552" y="111971"/>
                  </a:cubicBezTo>
                  <a:cubicBezTo>
                    <a:pt x="327893" y="107134"/>
                    <a:pt x="323172" y="100878"/>
                    <a:pt x="317153" y="101585"/>
                  </a:cubicBezTo>
                  <a:cubicBezTo>
                    <a:pt x="311135" y="102294"/>
                    <a:pt x="309364" y="109021"/>
                    <a:pt x="307830" y="114922"/>
                  </a:cubicBezTo>
                  <a:cubicBezTo>
                    <a:pt x="306296" y="120823"/>
                    <a:pt x="305350" y="125190"/>
                    <a:pt x="300984" y="125662"/>
                  </a:cubicBezTo>
                  <a:cubicBezTo>
                    <a:pt x="296617" y="126135"/>
                    <a:pt x="293432" y="122004"/>
                    <a:pt x="289181" y="117165"/>
                  </a:cubicBezTo>
                  <a:cubicBezTo>
                    <a:pt x="284933" y="112326"/>
                    <a:pt x="280920" y="106070"/>
                    <a:pt x="274783" y="106897"/>
                  </a:cubicBezTo>
                  <a:cubicBezTo>
                    <a:pt x="268646" y="107723"/>
                    <a:pt x="266993" y="114333"/>
                    <a:pt x="265577" y="120234"/>
                  </a:cubicBezTo>
                  <a:cubicBezTo>
                    <a:pt x="264161" y="126135"/>
                    <a:pt x="262981" y="130384"/>
                    <a:pt x="258614" y="130973"/>
                  </a:cubicBezTo>
                  <a:cubicBezTo>
                    <a:pt x="254247" y="131563"/>
                    <a:pt x="251060" y="127315"/>
                    <a:pt x="246812" y="122476"/>
                  </a:cubicBezTo>
                  <a:cubicBezTo>
                    <a:pt x="242563" y="117636"/>
                    <a:pt x="238551" y="111382"/>
                    <a:pt x="232413" y="112208"/>
                  </a:cubicBezTo>
                  <a:cubicBezTo>
                    <a:pt x="226276" y="113035"/>
                    <a:pt x="224624" y="119643"/>
                    <a:pt x="223089" y="125426"/>
                  </a:cubicBezTo>
                  <a:cubicBezTo>
                    <a:pt x="221555" y="131209"/>
                    <a:pt x="220493" y="135694"/>
                    <a:pt x="216126" y="136285"/>
                  </a:cubicBezTo>
                  <a:cubicBezTo>
                    <a:pt x="211760" y="136874"/>
                    <a:pt x="208573" y="132625"/>
                    <a:pt x="204915" y="127787"/>
                  </a:cubicBezTo>
                  <a:cubicBezTo>
                    <a:pt x="201255" y="122948"/>
                    <a:pt x="196534" y="116693"/>
                    <a:pt x="190397" y="117401"/>
                  </a:cubicBezTo>
                  <a:cubicBezTo>
                    <a:pt x="184261" y="118109"/>
                    <a:pt x="182608" y="124837"/>
                    <a:pt x="181074" y="130738"/>
                  </a:cubicBezTo>
                  <a:cubicBezTo>
                    <a:pt x="179540" y="136639"/>
                    <a:pt x="178477" y="141006"/>
                    <a:pt x="174110" y="141595"/>
                  </a:cubicBezTo>
                  <a:cubicBezTo>
                    <a:pt x="169743" y="142186"/>
                    <a:pt x="166439" y="137937"/>
                    <a:pt x="162308" y="133098"/>
                  </a:cubicBezTo>
                  <a:cubicBezTo>
                    <a:pt x="158177" y="128259"/>
                    <a:pt x="153928" y="122004"/>
                    <a:pt x="147791" y="122712"/>
                  </a:cubicBezTo>
                  <a:cubicBezTo>
                    <a:pt x="141654" y="123421"/>
                    <a:pt x="140003" y="130147"/>
                    <a:pt x="138468" y="136048"/>
                  </a:cubicBezTo>
                  <a:cubicBezTo>
                    <a:pt x="136934" y="141950"/>
                    <a:pt x="135871" y="146316"/>
                    <a:pt x="131386" y="146907"/>
                  </a:cubicBezTo>
                  <a:cubicBezTo>
                    <a:pt x="126901" y="147496"/>
                    <a:pt x="123832" y="143248"/>
                    <a:pt x="119584" y="138408"/>
                  </a:cubicBezTo>
                  <a:cubicBezTo>
                    <a:pt x="115335" y="133570"/>
                    <a:pt x="111086" y="126606"/>
                    <a:pt x="104949" y="128022"/>
                  </a:cubicBezTo>
                  <a:cubicBezTo>
                    <a:pt x="98811" y="129438"/>
                    <a:pt x="97160" y="135458"/>
                    <a:pt x="95626" y="141359"/>
                  </a:cubicBezTo>
                  <a:cubicBezTo>
                    <a:pt x="94092" y="147260"/>
                    <a:pt x="93029" y="151745"/>
                    <a:pt x="88544" y="152217"/>
                  </a:cubicBezTo>
                  <a:cubicBezTo>
                    <a:pt x="84059" y="152690"/>
                    <a:pt x="80991" y="148559"/>
                    <a:pt x="76741" y="143720"/>
                  </a:cubicBezTo>
                  <a:cubicBezTo>
                    <a:pt x="72493" y="138881"/>
                    <a:pt x="68362" y="131918"/>
                    <a:pt x="62225" y="133334"/>
                  </a:cubicBezTo>
                  <a:cubicBezTo>
                    <a:pt x="56087" y="134750"/>
                    <a:pt x="54318" y="140770"/>
                    <a:pt x="52784" y="146671"/>
                  </a:cubicBezTo>
                  <a:cubicBezTo>
                    <a:pt x="51250" y="152572"/>
                    <a:pt x="50186" y="157057"/>
                    <a:pt x="45701" y="157646"/>
                  </a:cubicBezTo>
                  <a:cubicBezTo>
                    <a:pt x="41217" y="158237"/>
                    <a:pt x="38031" y="153870"/>
                    <a:pt x="33899" y="149031"/>
                  </a:cubicBezTo>
                  <a:cubicBezTo>
                    <a:pt x="29769" y="144191"/>
                    <a:pt x="26111" y="138881"/>
                    <a:pt x="20681" y="138645"/>
                  </a:cubicBezTo>
                  <a:lnTo>
                    <a:pt x="-1035" y="39506"/>
                  </a:lnTo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8B4CFAE-F471-CFB0-42DF-5FE08DBB3F98}"/>
                </a:ext>
              </a:extLst>
            </p:cNvPr>
            <p:cNvSpPr/>
            <p:nvPr/>
          </p:nvSpPr>
          <p:spPr>
            <a:xfrm>
              <a:off x="2831075" y="2604458"/>
              <a:ext cx="57521" cy="88301"/>
            </a:xfrm>
            <a:custGeom>
              <a:avLst/>
              <a:gdLst>
                <a:gd name="connsiteX0" fmla="*/ 33820 w 57521"/>
                <a:gd name="connsiteY0" fmla="*/ 86124 h 88301"/>
                <a:gd name="connsiteX1" fmla="*/ -878 w 57521"/>
                <a:gd name="connsiteY1" fmla="*/ 33959 h 88301"/>
                <a:gd name="connsiteX2" fmla="*/ 24025 w 57521"/>
                <a:gd name="connsiteY2" fmla="*/ -1448 h 88301"/>
                <a:gd name="connsiteX3" fmla="*/ 56481 w 57521"/>
                <a:gd name="connsiteY3" fmla="*/ 32070 h 88301"/>
                <a:gd name="connsiteX4" fmla="*/ 52349 w 57521"/>
                <a:gd name="connsiteY4" fmla="*/ 36673 h 88301"/>
                <a:gd name="connsiteX5" fmla="*/ 52232 w 57521"/>
                <a:gd name="connsiteY5" fmla="*/ 36673 h 88301"/>
                <a:gd name="connsiteX6" fmla="*/ 47629 w 57521"/>
                <a:gd name="connsiteY6" fmla="*/ 32306 h 88301"/>
                <a:gd name="connsiteX7" fmla="*/ 24025 w 57521"/>
                <a:gd name="connsiteY7" fmla="*/ 7404 h 88301"/>
                <a:gd name="connsiteX8" fmla="*/ 8091 w 57521"/>
                <a:gd name="connsiteY8" fmla="*/ 34548 h 88301"/>
                <a:gd name="connsiteX9" fmla="*/ 38069 w 57521"/>
                <a:gd name="connsiteY9" fmla="*/ 78099 h 88301"/>
                <a:gd name="connsiteX10" fmla="*/ 41963 w 57521"/>
                <a:gd name="connsiteY10" fmla="*/ 82938 h 88301"/>
                <a:gd name="connsiteX11" fmla="*/ 37125 w 57521"/>
                <a:gd name="connsiteY11" fmla="*/ 86833 h 88301"/>
                <a:gd name="connsiteX12" fmla="*/ 33820 w 57521"/>
                <a:gd name="connsiteY12" fmla="*/ 86124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21" h="88301">
                  <a:moveTo>
                    <a:pt x="33820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4025" y="-1448"/>
                  </a:cubicBezTo>
                  <a:cubicBezTo>
                    <a:pt x="41374" y="676"/>
                    <a:pt x="54947" y="14603"/>
                    <a:pt x="56481" y="32070"/>
                  </a:cubicBezTo>
                  <a:cubicBezTo>
                    <a:pt x="56599" y="34430"/>
                    <a:pt x="54710" y="36555"/>
                    <a:pt x="52349" y="36673"/>
                  </a:cubicBezTo>
                  <a:cubicBezTo>
                    <a:pt x="52349" y="36673"/>
                    <a:pt x="52232" y="36673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682" y="24398"/>
                    <a:pt x="8091" y="34548"/>
                  </a:cubicBezTo>
                  <a:cubicBezTo>
                    <a:pt x="5613" y="74203"/>
                    <a:pt x="36653" y="77981"/>
                    <a:pt x="38069" y="78099"/>
                  </a:cubicBezTo>
                  <a:cubicBezTo>
                    <a:pt x="40430" y="78335"/>
                    <a:pt x="42199" y="80577"/>
                    <a:pt x="41963" y="82938"/>
                  </a:cubicBezTo>
                  <a:cubicBezTo>
                    <a:pt x="41728" y="85298"/>
                    <a:pt x="39485" y="87069"/>
                    <a:pt x="37125" y="86833"/>
                  </a:cubicBezTo>
                  <a:cubicBezTo>
                    <a:pt x="36062" y="86714"/>
                    <a:pt x="34882" y="86478"/>
                    <a:pt x="33820" y="86124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AF7690-4105-9F56-B6C0-8474572206CC}"/>
                </a:ext>
              </a:extLst>
            </p:cNvPr>
            <p:cNvSpPr/>
            <p:nvPr/>
          </p:nvSpPr>
          <p:spPr>
            <a:xfrm>
              <a:off x="2891502" y="2595606"/>
              <a:ext cx="57521" cy="88301"/>
            </a:xfrm>
            <a:custGeom>
              <a:avLst/>
              <a:gdLst>
                <a:gd name="connsiteX0" fmla="*/ 33702 w 57521"/>
                <a:gd name="connsiteY0" fmla="*/ 86124 h 88301"/>
                <a:gd name="connsiteX1" fmla="*/ -878 w 57521"/>
                <a:gd name="connsiteY1" fmla="*/ 33959 h 88301"/>
                <a:gd name="connsiteX2" fmla="*/ 23907 w 57521"/>
                <a:gd name="connsiteY2" fmla="*/ -1448 h 88301"/>
                <a:gd name="connsiteX3" fmla="*/ 56481 w 57521"/>
                <a:gd name="connsiteY3" fmla="*/ 32070 h 88301"/>
                <a:gd name="connsiteX4" fmla="*/ 52232 w 57521"/>
                <a:gd name="connsiteY4" fmla="*/ 36673 h 88301"/>
                <a:gd name="connsiteX5" fmla="*/ 47629 w 57521"/>
                <a:gd name="connsiteY5" fmla="*/ 32306 h 88301"/>
                <a:gd name="connsiteX6" fmla="*/ 24025 w 57521"/>
                <a:gd name="connsiteY6" fmla="*/ 7404 h 88301"/>
                <a:gd name="connsiteX7" fmla="*/ 8209 w 57521"/>
                <a:gd name="connsiteY7" fmla="*/ 34548 h 88301"/>
                <a:gd name="connsiteX8" fmla="*/ 38069 w 57521"/>
                <a:gd name="connsiteY8" fmla="*/ 78099 h 88301"/>
                <a:gd name="connsiteX9" fmla="*/ 42081 w 57521"/>
                <a:gd name="connsiteY9" fmla="*/ 82938 h 88301"/>
                <a:gd name="connsiteX10" fmla="*/ 37243 w 57521"/>
                <a:gd name="connsiteY10" fmla="*/ 86833 h 88301"/>
                <a:gd name="connsiteX11" fmla="*/ 37243 w 57521"/>
                <a:gd name="connsiteY11" fmla="*/ 86833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21" h="88301">
                  <a:moveTo>
                    <a:pt x="33702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3907" y="-1448"/>
                  </a:cubicBezTo>
                  <a:cubicBezTo>
                    <a:pt x="41374" y="558"/>
                    <a:pt x="54947" y="14603"/>
                    <a:pt x="56481" y="32070"/>
                  </a:cubicBezTo>
                  <a:cubicBezTo>
                    <a:pt x="56599" y="34548"/>
                    <a:pt x="54710" y="36555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800" y="24398"/>
                    <a:pt x="8209" y="34548"/>
                  </a:cubicBezTo>
                  <a:cubicBezTo>
                    <a:pt x="5731" y="74203"/>
                    <a:pt x="36771" y="77863"/>
                    <a:pt x="38069" y="78099"/>
                  </a:cubicBezTo>
                  <a:cubicBezTo>
                    <a:pt x="40547" y="78335"/>
                    <a:pt x="42318" y="80459"/>
                    <a:pt x="42081" y="82938"/>
                  </a:cubicBezTo>
                  <a:cubicBezTo>
                    <a:pt x="41846" y="85298"/>
                    <a:pt x="39721" y="87069"/>
                    <a:pt x="37243" y="86833"/>
                  </a:cubicBezTo>
                  <a:cubicBezTo>
                    <a:pt x="37243" y="86833"/>
                    <a:pt x="37243" y="86833"/>
                    <a:pt x="37243" y="86833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650B0B4-46DC-9EEA-833A-7ECED23874C2}"/>
                </a:ext>
              </a:extLst>
            </p:cNvPr>
            <p:cNvSpPr/>
            <p:nvPr/>
          </p:nvSpPr>
          <p:spPr>
            <a:xfrm>
              <a:off x="2952401" y="2586755"/>
              <a:ext cx="57563" cy="88065"/>
            </a:xfrm>
            <a:custGeom>
              <a:avLst/>
              <a:gdLst>
                <a:gd name="connsiteX0" fmla="*/ 33703 w 57563"/>
                <a:gd name="connsiteY0" fmla="*/ 86124 h 88065"/>
                <a:gd name="connsiteX1" fmla="*/ -878 w 57563"/>
                <a:gd name="connsiteY1" fmla="*/ 33959 h 88065"/>
                <a:gd name="connsiteX2" fmla="*/ 23907 w 57563"/>
                <a:gd name="connsiteY2" fmla="*/ -1448 h 88065"/>
                <a:gd name="connsiteX3" fmla="*/ 56481 w 57563"/>
                <a:gd name="connsiteY3" fmla="*/ 32070 h 88065"/>
                <a:gd name="connsiteX4" fmla="*/ 52823 w 57563"/>
                <a:gd name="connsiteY4" fmla="*/ 37262 h 88065"/>
                <a:gd name="connsiteX5" fmla="*/ 47629 w 57563"/>
                <a:gd name="connsiteY5" fmla="*/ 33486 h 88065"/>
                <a:gd name="connsiteX6" fmla="*/ 47629 w 57563"/>
                <a:gd name="connsiteY6" fmla="*/ 32070 h 88065"/>
                <a:gd name="connsiteX7" fmla="*/ 24025 w 57563"/>
                <a:gd name="connsiteY7" fmla="*/ 7168 h 88065"/>
                <a:gd name="connsiteX8" fmla="*/ 8092 w 57563"/>
                <a:gd name="connsiteY8" fmla="*/ 34312 h 88065"/>
                <a:gd name="connsiteX9" fmla="*/ 38070 w 57563"/>
                <a:gd name="connsiteY9" fmla="*/ 77863 h 88065"/>
                <a:gd name="connsiteX10" fmla="*/ 41964 w 57563"/>
                <a:gd name="connsiteY10" fmla="*/ 82466 h 88065"/>
                <a:gd name="connsiteX11" fmla="*/ 41964 w 57563"/>
                <a:gd name="connsiteY11" fmla="*/ 82702 h 88065"/>
                <a:gd name="connsiteX12" fmla="*/ 37361 w 57563"/>
                <a:gd name="connsiteY12" fmla="*/ 86596 h 88065"/>
                <a:gd name="connsiteX13" fmla="*/ 37127 w 57563"/>
                <a:gd name="connsiteY13" fmla="*/ 86596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563" h="88065">
                  <a:moveTo>
                    <a:pt x="33703" y="86124"/>
                  </a:moveTo>
                  <a:cubicBezTo>
                    <a:pt x="24143" y="83882"/>
                    <a:pt x="-3356" y="74322"/>
                    <a:pt x="-878" y="33959"/>
                  </a:cubicBezTo>
                  <a:cubicBezTo>
                    <a:pt x="1129" y="1621"/>
                    <a:pt x="17180" y="-1448"/>
                    <a:pt x="23907" y="-1448"/>
                  </a:cubicBezTo>
                  <a:cubicBezTo>
                    <a:pt x="41257" y="676"/>
                    <a:pt x="54830" y="14603"/>
                    <a:pt x="56481" y="32070"/>
                  </a:cubicBezTo>
                  <a:cubicBezTo>
                    <a:pt x="56835" y="34548"/>
                    <a:pt x="55183" y="36791"/>
                    <a:pt x="52823" y="37262"/>
                  </a:cubicBezTo>
                  <a:cubicBezTo>
                    <a:pt x="50345" y="37617"/>
                    <a:pt x="47984" y="35964"/>
                    <a:pt x="47629" y="33486"/>
                  </a:cubicBezTo>
                  <a:cubicBezTo>
                    <a:pt x="47511" y="33014"/>
                    <a:pt x="47511" y="32543"/>
                    <a:pt x="47629" y="32070"/>
                  </a:cubicBezTo>
                  <a:cubicBezTo>
                    <a:pt x="46095" y="19442"/>
                    <a:pt x="36536" y="9291"/>
                    <a:pt x="24025" y="7168"/>
                  </a:cubicBezTo>
                  <a:cubicBezTo>
                    <a:pt x="12223" y="7168"/>
                    <a:pt x="8801" y="24162"/>
                    <a:pt x="8092" y="34312"/>
                  </a:cubicBezTo>
                  <a:cubicBezTo>
                    <a:pt x="5732" y="73732"/>
                    <a:pt x="36772" y="77745"/>
                    <a:pt x="38070" y="77863"/>
                  </a:cubicBezTo>
                  <a:cubicBezTo>
                    <a:pt x="40430" y="77981"/>
                    <a:pt x="42201" y="80105"/>
                    <a:pt x="41964" y="82466"/>
                  </a:cubicBezTo>
                  <a:cubicBezTo>
                    <a:pt x="41964" y="82466"/>
                    <a:pt x="41964" y="82584"/>
                    <a:pt x="41964" y="82702"/>
                  </a:cubicBezTo>
                  <a:cubicBezTo>
                    <a:pt x="41846" y="85062"/>
                    <a:pt x="39723" y="86833"/>
                    <a:pt x="37361" y="86596"/>
                  </a:cubicBezTo>
                  <a:cubicBezTo>
                    <a:pt x="37361" y="86596"/>
                    <a:pt x="37243" y="86596"/>
                    <a:pt x="37127" y="86596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BEAFC75-7EE2-3773-8C60-B82730FDEB43}"/>
                </a:ext>
              </a:extLst>
            </p:cNvPr>
            <p:cNvSpPr/>
            <p:nvPr/>
          </p:nvSpPr>
          <p:spPr>
            <a:xfrm>
              <a:off x="3013287" y="2577903"/>
              <a:ext cx="57529" cy="88301"/>
            </a:xfrm>
            <a:custGeom>
              <a:avLst/>
              <a:gdLst>
                <a:gd name="connsiteX0" fmla="*/ 33718 w 57529"/>
                <a:gd name="connsiteY0" fmla="*/ 86124 h 88301"/>
                <a:gd name="connsiteX1" fmla="*/ -864 w 57529"/>
                <a:gd name="connsiteY1" fmla="*/ 33959 h 88301"/>
                <a:gd name="connsiteX2" fmla="*/ 23921 w 57529"/>
                <a:gd name="connsiteY2" fmla="*/ -1448 h 88301"/>
                <a:gd name="connsiteX3" fmla="*/ 56495 w 57529"/>
                <a:gd name="connsiteY3" fmla="*/ 32070 h 88301"/>
                <a:gd name="connsiteX4" fmla="*/ 52128 w 57529"/>
                <a:gd name="connsiteY4" fmla="*/ 36673 h 88301"/>
                <a:gd name="connsiteX5" fmla="*/ 47643 w 57529"/>
                <a:gd name="connsiteY5" fmla="*/ 32424 h 88301"/>
                <a:gd name="connsiteX6" fmla="*/ 47643 w 57529"/>
                <a:gd name="connsiteY6" fmla="*/ 32306 h 88301"/>
                <a:gd name="connsiteX7" fmla="*/ 24039 w 57529"/>
                <a:gd name="connsiteY7" fmla="*/ 7404 h 88301"/>
                <a:gd name="connsiteX8" fmla="*/ 8106 w 57529"/>
                <a:gd name="connsiteY8" fmla="*/ 34548 h 88301"/>
                <a:gd name="connsiteX9" fmla="*/ 38084 w 57529"/>
                <a:gd name="connsiteY9" fmla="*/ 78099 h 88301"/>
                <a:gd name="connsiteX10" fmla="*/ 41979 w 57529"/>
                <a:gd name="connsiteY10" fmla="*/ 82702 h 88301"/>
                <a:gd name="connsiteX11" fmla="*/ 41979 w 57529"/>
                <a:gd name="connsiteY11" fmla="*/ 82938 h 88301"/>
                <a:gd name="connsiteX12" fmla="*/ 37376 w 57529"/>
                <a:gd name="connsiteY12" fmla="*/ 86833 h 88301"/>
                <a:gd name="connsiteX13" fmla="*/ 37139 w 57529"/>
                <a:gd name="connsiteY13" fmla="*/ 86833 h 88301"/>
                <a:gd name="connsiteX14" fmla="*/ 33718 w 57529"/>
                <a:gd name="connsiteY14" fmla="*/ 86124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529" h="88301">
                  <a:moveTo>
                    <a:pt x="33718" y="86124"/>
                  </a:moveTo>
                  <a:cubicBezTo>
                    <a:pt x="24157" y="83882"/>
                    <a:pt x="-3460" y="74322"/>
                    <a:pt x="-864" y="33959"/>
                  </a:cubicBezTo>
                  <a:cubicBezTo>
                    <a:pt x="1143" y="1621"/>
                    <a:pt x="17076" y="-1448"/>
                    <a:pt x="23921" y="-1448"/>
                  </a:cubicBezTo>
                  <a:cubicBezTo>
                    <a:pt x="41270" y="676"/>
                    <a:pt x="54843" y="14603"/>
                    <a:pt x="56495" y="32070"/>
                  </a:cubicBezTo>
                  <a:cubicBezTo>
                    <a:pt x="56495" y="34548"/>
                    <a:pt x="54606" y="36555"/>
                    <a:pt x="52128" y="36673"/>
                  </a:cubicBezTo>
                  <a:cubicBezTo>
                    <a:pt x="49768" y="36791"/>
                    <a:pt x="47762" y="34784"/>
                    <a:pt x="47643" y="32424"/>
                  </a:cubicBezTo>
                  <a:cubicBezTo>
                    <a:pt x="47643" y="32424"/>
                    <a:pt x="47643" y="32306"/>
                    <a:pt x="47643" y="32306"/>
                  </a:cubicBezTo>
                  <a:cubicBezTo>
                    <a:pt x="46109" y="19677"/>
                    <a:pt x="36550" y="9646"/>
                    <a:pt x="24039" y="7404"/>
                  </a:cubicBezTo>
                  <a:cubicBezTo>
                    <a:pt x="12237" y="7404"/>
                    <a:pt x="8814" y="24398"/>
                    <a:pt x="8106" y="34548"/>
                  </a:cubicBezTo>
                  <a:cubicBezTo>
                    <a:pt x="5746" y="73969"/>
                    <a:pt x="36785" y="77981"/>
                    <a:pt x="38084" y="78099"/>
                  </a:cubicBezTo>
                  <a:cubicBezTo>
                    <a:pt x="40444" y="78217"/>
                    <a:pt x="42215" y="80341"/>
                    <a:pt x="41979" y="82702"/>
                  </a:cubicBezTo>
                  <a:cubicBezTo>
                    <a:pt x="41979" y="82702"/>
                    <a:pt x="41979" y="82820"/>
                    <a:pt x="41979" y="82938"/>
                  </a:cubicBezTo>
                  <a:cubicBezTo>
                    <a:pt x="41860" y="85298"/>
                    <a:pt x="39735" y="87069"/>
                    <a:pt x="37376" y="86833"/>
                  </a:cubicBezTo>
                  <a:cubicBezTo>
                    <a:pt x="37376" y="86833"/>
                    <a:pt x="37257" y="86833"/>
                    <a:pt x="37139" y="86833"/>
                  </a:cubicBezTo>
                  <a:cubicBezTo>
                    <a:pt x="35959" y="86714"/>
                    <a:pt x="34898" y="86478"/>
                    <a:pt x="33718" y="86124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09" name="图形 2">
              <a:extLst>
                <a:ext uri="{FF2B5EF4-FFF2-40B4-BE49-F238E27FC236}">
                  <a16:creationId xmlns:a16="http://schemas.microsoft.com/office/drawing/2014/main" id="{EC47EA70-E08B-9DB0-5AC7-775FB0651805}"/>
                </a:ext>
              </a:extLst>
            </p:cNvPr>
            <p:cNvGrpSpPr/>
            <p:nvPr/>
          </p:nvGrpSpPr>
          <p:grpSpPr>
            <a:xfrm>
              <a:off x="2869235" y="2793361"/>
              <a:ext cx="474567" cy="322959"/>
              <a:chOff x="2869235" y="2793361"/>
              <a:chExt cx="474567" cy="322959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DB415B92-FD51-2498-1419-DC561479C64F}"/>
                  </a:ext>
                </a:extLst>
              </p:cNvPr>
              <p:cNvSpPr/>
              <p:nvPr/>
            </p:nvSpPr>
            <p:spPr>
              <a:xfrm>
                <a:off x="2869235" y="2793361"/>
                <a:ext cx="474567" cy="322959"/>
              </a:xfrm>
              <a:custGeom>
                <a:avLst/>
                <a:gdLst>
                  <a:gd name="connsiteX0" fmla="*/ 395992 w 474567"/>
                  <a:gd name="connsiteY0" fmla="*/ 53129 h 322959"/>
                  <a:gd name="connsiteX1" fmla="*/ 232295 w 474567"/>
                  <a:gd name="connsiteY1" fmla="*/ -1162 h 322959"/>
                  <a:gd name="connsiteX2" fmla="*/ -1035 w 474567"/>
                  <a:gd name="connsiteY2" fmla="*/ 36724 h 322959"/>
                  <a:gd name="connsiteX3" fmla="*/ 6046 w 474567"/>
                  <a:gd name="connsiteY3" fmla="*/ 71069 h 322959"/>
                  <a:gd name="connsiteX4" fmla="*/ 80872 w 474567"/>
                  <a:gd name="connsiteY4" fmla="*/ 89125 h 322959"/>
                  <a:gd name="connsiteX5" fmla="*/ 16314 w 474567"/>
                  <a:gd name="connsiteY5" fmla="*/ 111195 h 322959"/>
                  <a:gd name="connsiteX6" fmla="*/ 33781 w 474567"/>
                  <a:gd name="connsiteY6" fmla="*/ 146602 h 322959"/>
                  <a:gd name="connsiteX7" fmla="*/ 94208 w 474567"/>
                  <a:gd name="connsiteY7" fmla="*/ 156399 h 322959"/>
                  <a:gd name="connsiteX8" fmla="*/ 50777 w 474567"/>
                  <a:gd name="connsiteY8" fmla="*/ 171623 h 322959"/>
                  <a:gd name="connsiteX9" fmla="*/ 74382 w 474567"/>
                  <a:gd name="connsiteY9" fmla="*/ 208093 h 322959"/>
                  <a:gd name="connsiteX10" fmla="*/ 155463 w 474567"/>
                  <a:gd name="connsiteY10" fmla="*/ 211278 h 322959"/>
                  <a:gd name="connsiteX11" fmla="*/ 101526 w 474567"/>
                  <a:gd name="connsiteY11" fmla="*/ 235709 h 322959"/>
                  <a:gd name="connsiteX12" fmla="*/ 127726 w 474567"/>
                  <a:gd name="connsiteY12" fmla="*/ 266041 h 322959"/>
                  <a:gd name="connsiteX13" fmla="*/ 271714 w 474567"/>
                  <a:gd name="connsiteY13" fmla="*/ 266041 h 322959"/>
                  <a:gd name="connsiteX14" fmla="*/ 357870 w 474567"/>
                  <a:gd name="connsiteY14" fmla="*/ 321512 h 322959"/>
                  <a:gd name="connsiteX15" fmla="*/ 473532 w 474567"/>
                  <a:gd name="connsiteY15" fmla="*/ 152385 h 322959"/>
                  <a:gd name="connsiteX16" fmla="*/ 395992 w 474567"/>
                  <a:gd name="connsiteY16" fmla="*/ 53129 h 32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4567" h="322959">
                    <a:moveTo>
                      <a:pt x="395992" y="53129"/>
                    </a:moveTo>
                    <a:cubicBezTo>
                      <a:pt x="346658" y="22089"/>
                      <a:pt x="290480" y="3441"/>
                      <a:pt x="232295" y="-1162"/>
                    </a:cubicBezTo>
                    <a:cubicBezTo>
                      <a:pt x="181309" y="-5293"/>
                      <a:pt x="-1035" y="36724"/>
                      <a:pt x="-1035" y="36724"/>
                    </a:cubicBezTo>
                    <a:cubicBezTo>
                      <a:pt x="-680" y="48526"/>
                      <a:pt x="1679" y="60092"/>
                      <a:pt x="6046" y="71069"/>
                    </a:cubicBezTo>
                    <a:cubicBezTo>
                      <a:pt x="15489" y="85231"/>
                      <a:pt x="46528" y="92076"/>
                      <a:pt x="80872" y="89125"/>
                    </a:cubicBezTo>
                    <a:cubicBezTo>
                      <a:pt x="57267" y="95499"/>
                      <a:pt x="16314" y="111195"/>
                      <a:pt x="16314" y="111195"/>
                    </a:cubicBezTo>
                    <a:cubicBezTo>
                      <a:pt x="16314" y="111195"/>
                      <a:pt x="25638" y="139875"/>
                      <a:pt x="33781" y="146602"/>
                    </a:cubicBezTo>
                    <a:cubicBezTo>
                      <a:pt x="44758" y="155454"/>
                      <a:pt x="72611" y="158404"/>
                      <a:pt x="94208" y="156399"/>
                    </a:cubicBezTo>
                    <a:cubicBezTo>
                      <a:pt x="78276" y="162653"/>
                      <a:pt x="50777" y="171623"/>
                      <a:pt x="50777" y="171623"/>
                    </a:cubicBezTo>
                    <a:cubicBezTo>
                      <a:pt x="50777" y="171623"/>
                      <a:pt x="64703" y="202781"/>
                      <a:pt x="74382" y="208093"/>
                    </a:cubicBezTo>
                    <a:cubicBezTo>
                      <a:pt x="91612" y="218124"/>
                      <a:pt x="125957" y="215410"/>
                      <a:pt x="155463" y="211278"/>
                    </a:cubicBezTo>
                    <a:cubicBezTo>
                      <a:pt x="136814" y="217888"/>
                      <a:pt x="118758" y="226031"/>
                      <a:pt x="101526" y="235709"/>
                    </a:cubicBezTo>
                    <a:cubicBezTo>
                      <a:pt x="109079" y="246803"/>
                      <a:pt x="117931" y="256954"/>
                      <a:pt x="127726" y="266041"/>
                    </a:cubicBezTo>
                    <a:cubicBezTo>
                      <a:pt x="159357" y="285633"/>
                      <a:pt x="271714" y="266041"/>
                      <a:pt x="271714" y="266041"/>
                    </a:cubicBezTo>
                    <a:cubicBezTo>
                      <a:pt x="275727" y="301447"/>
                      <a:pt x="329191" y="321512"/>
                      <a:pt x="357870" y="321512"/>
                    </a:cubicBezTo>
                    <a:cubicBezTo>
                      <a:pt x="453822" y="321512"/>
                      <a:pt x="473532" y="152385"/>
                      <a:pt x="473532" y="152385"/>
                    </a:cubicBezTo>
                    <a:cubicBezTo>
                      <a:pt x="473532" y="152385"/>
                      <a:pt x="442729" y="84051"/>
                      <a:pt x="395992" y="53129"/>
                    </a:cubicBezTo>
                    <a:close/>
                  </a:path>
                </a:pathLst>
              </a:custGeom>
              <a:solidFill>
                <a:srgbClr val="F4CABA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E9D4BB55-B4C5-6A9B-05AA-9383FA529065}"/>
                  </a:ext>
                </a:extLst>
              </p:cNvPr>
              <p:cNvSpPr/>
              <p:nvPr/>
            </p:nvSpPr>
            <p:spPr>
              <a:xfrm>
                <a:off x="2951112" y="2860206"/>
                <a:ext cx="125725" cy="25662"/>
              </a:xfrm>
              <a:custGeom>
                <a:avLst/>
                <a:gdLst>
                  <a:gd name="connsiteX0" fmla="*/ 124689 w 125725"/>
                  <a:gd name="connsiteY0" fmla="*/ 4459 h 25662"/>
                  <a:gd name="connsiteX1" fmla="*/ 106395 w 125725"/>
                  <a:gd name="connsiteY1" fmla="*/ 10360 h 25662"/>
                  <a:gd name="connsiteX2" fmla="*/ 62610 w 125725"/>
                  <a:gd name="connsiteY2" fmla="*/ 17559 h 25662"/>
                  <a:gd name="connsiteX3" fmla="*/ -1005 w 125725"/>
                  <a:gd name="connsiteY3" fmla="*/ 22280 h 25662"/>
                  <a:gd name="connsiteX4" fmla="*/ 60013 w 125725"/>
                  <a:gd name="connsiteY4" fmla="*/ 1508 h 25662"/>
                  <a:gd name="connsiteX5" fmla="*/ 105806 w 125725"/>
                  <a:gd name="connsiteY5" fmla="*/ -1206 h 25662"/>
                  <a:gd name="connsiteX6" fmla="*/ 124689 w 125725"/>
                  <a:gd name="connsiteY6" fmla="*/ 4459 h 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25" h="25662">
                    <a:moveTo>
                      <a:pt x="124689" y="4459"/>
                    </a:moveTo>
                    <a:cubicBezTo>
                      <a:pt x="124689" y="6702"/>
                      <a:pt x="117490" y="8355"/>
                      <a:pt x="106395" y="10360"/>
                    </a:cubicBezTo>
                    <a:cubicBezTo>
                      <a:pt x="95302" y="12367"/>
                      <a:pt x="79724" y="14727"/>
                      <a:pt x="62610" y="17559"/>
                    </a:cubicBezTo>
                    <a:cubicBezTo>
                      <a:pt x="28383" y="22989"/>
                      <a:pt x="59" y="26647"/>
                      <a:pt x="-1005" y="22280"/>
                    </a:cubicBezTo>
                    <a:cubicBezTo>
                      <a:pt x="-2066" y="17914"/>
                      <a:pt x="24843" y="7175"/>
                      <a:pt x="60013" y="1508"/>
                    </a:cubicBezTo>
                    <a:cubicBezTo>
                      <a:pt x="75121" y="-1088"/>
                      <a:pt x="90463" y="-1913"/>
                      <a:pt x="105806" y="-1206"/>
                    </a:cubicBezTo>
                    <a:cubicBezTo>
                      <a:pt x="117608" y="-261"/>
                      <a:pt x="124808" y="2335"/>
                      <a:pt x="124689" y="4459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67691C9B-14C0-0E65-9968-D591EAEC1DE9}"/>
                  </a:ext>
                </a:extLst>
              </p:cNvPr>
              <p:cNvSpPr/>
              <p:nvPr/>
            </p:nvSpPr>
            <p:spPr>
              <a:xfrm>
                <a:off x="2964447" y="2927249"/>
                <a:ext cx="119470" cy="26119"/>
              </a:xfrm>
              <a:custGeom>
                <a:avLst/>
                <a:gdLst>
                  <a:gd name="connsiteX0" fmla="*/ 118435 w 119470"/>
                  <a:gd name="connsiteY0" fmla="*/ 2801 h 26119"/>
                  <a:gd name="connsiteX1" fmla="*/ 101322 w 119470"/>
                  <a:gd name="connsiteY1" fmla="*/ 10000 h 26119"/>
                  <a:gd name="connsiteX2" fmla="*/ 59778 w 119470"/>
                  <a:gd name="connsiteY2" fmla="*/ 18615 h 26119"/>
                  <a:gd name="connsiteX3" fmla="*/ -1003 w 119470"/>
                  <a:gd name="connsiteY3" fmla="*/ 22393 h 26119"/>
                  <a:gd name="connsiteX4" fmla="*/ 56946 w 119470"/>
                  <a:gd name="connsiteY4" fmla="*/ 2565 h 26119"/>
                  <a:gd name="connsiteX5" fmla="*/ 100143 w 119470"/>
                  <a:gd name="connsiteY5" fmla="*/ -1448 h 26119"/>
                  <a:gd name="connsiteX6" fmla="*/ 118435 w 119470"/>
                  <a:gd name="connsiteY6" fmla="*/ 2801 h 2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70" h="26119">
                    <a:moveTo>
                      <a:pt x="118435" y="2801"/>
                    </a:moveTo>
                    <a:cubicBezTo>
                      <a:pt x="118435" y="5161"/>
                      <a:pt x="111945" y="7404"/>
                      <a:pt x="101322" y="10000"/>
                    </a:cubicBezTo>
                    <a:cubicBezTo>
                      <a:pt x="90700" y="12596"/>
                      <a:pt x="76184" y="15665"/>
                      <a:pt x="59778" y="18615"/>
                    </a:cubicBezTo>
                    <a:cubicBezTo>
                      <a:pt x="27086" y="24280"/>
                      <a:pt x="58" y="26878"/>
                      <a:pt x="-1003" y="22393"/>
                    </a:cubicBezTo>
                    <a:cubicBezTo>
                      <a:pt x="-2065" y="17908"/>
                      <a:pt x="23781" y="8466"/>
                      <a:pt x="56946" y="2565"/>
                    </a:cubicBezTo>
                    <a:cubicBezTo>
                      <a:pt x="71226" y="-150"/>
                      <a:pt x="85625" y="-1448"/>
                      <a:pt x="100143" y="-1448"/>
                    </a:cubicBezTo>
                    <a:cubicBezTo>
                      <a:pt x="111354" y="-1093"/>
                      <a:pt x="118317" y="676"/>
                      <a:pt x="118435" y="2801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EC8EB89-9CE4-D420-2ECE-A3E00F68E2DF}"/>
                  </a:ext>
                </a:extLst>
              </p:cNvPr>
              <p:cNvSpPr/>
              <p:nvPr/>
            </p:nvSpPr>
            <p:spPr>
              <a:xfrm>
                <a:off x="3013867" y="2992419"/>
                <a:ext cx="70082" cy="20722"/>
              </a:xfrm>
              <a:custGeom>
                <a:avLst/>
                <a:gdLst>
                  <a:gd name="connsiteX0" fmla="*/ 69015 w 70082"/>
                  <a:gd name="connsiteY0" fmla="*/ 2188 h 20722"/>
                  <a:gd name="connsiteX1" fmla="*/ 35616 w 70082"/>
                  <a:gd name="connsiteY1" fmla="*/ 16823 h 20722"/>
                  <a:gd name="connsiteX2" fmla="*/ -971 w 70082"/>
                  <a:gd name="connsiteY2" fmla="*/ 15643 h 20722"/>
                  <a:gd name="connsiteX3" fmla="*/ 32547 w 70082"/>
                  <a:gd name="connsiteY3" fmla="*/ 890 h 20722"/>
                  <a:gd name="connsiteX4" fmla="*/ 69015 w 70082"/>
                  <a:gd name="connsiteY4" fmla="*/ 2188 h 2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82" h="20722">
                    <a:moveTo>
                      <a:pt x="69015" y="2188"/>
                    </a:moveTo>
                    <a:cubicBezTo>
                      <a:pt x="69842" y="6555"/>
                      <a:pt x="54853" y="13165"/>
                      <a:pt x="35616" y="16823"/>
                    </a:cubicBezTo>
                    <a:cubicBezTo>
                      <a:pt x="16378" y="20482"/>
                      <a:pt x="209" y="20010"/>
                      <a:pt x="-971" y="15643"/>
                    </a:cubicBezTo>
                    <a:cubicBezTo>
                      <a:pt x="-2152" y="11276"/>
                      <a:pt x="13191" y="4668"/>
                      <a:pt x="32547" y="890"/>
                    </a:cubicBezTo>
                    <a:cubicBezTo>
                      <a:pt x="51903" y="-2886"/>
                      <a:pt x="68190" y="-1824"/>
                      <a:pt x="69015" y="2188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AE13FE1-44F8-E929-305C-94338DA329D2}"/>
                </a:ext>
              </a:extLst>
            </p:cNvPr>
            <p:cNvSpPr/>
            <p:nvPr/>
          </p:nvSpPr>
          <p:spPr>
            <a:xfrm>
              <a:off x="2518391" y="2217784"/>
              <a:ext cx="355891" cy="314649"/>
            </a:xfrm>
            <a:custGeom>
              <a:avLst/>
              <a:gdLst>
                <a:gd name="connsiteX0" fmla="*/ 64549 w 355891"/>
                <a:gd name="connsiteY0" fmla="*/ 295057 h 314649"/>
                <a:gd name="connsiteX1" fmla="*/ 244061 w 355891"/>
                <a:gd name="connsiteY1" fmla="*/ 295057 h 314649"/>
                <a:gd name="connsiteX2" fmla="*/ 351933 w 355891"/>
                <a:gd name="connsiteY2" fmla="*/ 88518 h 314649"/>
                <a:gd name="connsiteX3" fmla="*/ 295754 w 355891"/>
                <a:gd name="connsiteY3" fmla="*/ 3659 h 314649"/>
                <a:gd name="connsiteX4" fmla="*/ 2351 w 355891"/>
                <a:gd name="connsiteY4" fmla="*/ 45557 h 314649"/>
                <a:gd name="connsiteX5" fmla="*/ 64549 w 355891"/>
                <a:gd name="connsiteY5" fmla="*/ 295057 h 31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891" h="314649">
                  <a:moveTo>
                    <a:pt x="64549" y="295057"/>
                  </a:moveTo>
                  <a:cubicBezTo>
                    <a:pt x="121908" y="319250"/>
                    <a:pt x="186702" y="319250"/>
                    <a:pt x="244061" y="295057"/>
                  </a:cubicBezTo>
                  <a:cubicBezTo>
                    <a:pt x="301774" y="267204"/>
                    <a:pt x="341194" y="132658"/>
                    <a:pt x="351933" y="88518"/>
                  </a:cubicBezTo>
                  <a:cubicBezTo>
                    <a:pt x="370345" y="12392"/>
                    <a:pt x="295754" y="3659"/>
                    <a:pt x="295754" y="3659"/>
                  </a:cubicBezTo>
                  <a:cubicBezTo>
                    <a:pt x="295754" y="3659"/>
                    <a:pt x="18638" y="-23014"/>
                    <a:pt x="2351" y="45557"/>
                  </a:cubicBezTo>
                  <a:cubicBezTo>
                    <a:pt x="-13936" y="114128"/>
                    <a:pt x="32093" y="281602"/>
                    <a:pt x="64549" y="295057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01F4526-D544-586D-8230-5E387195C665}"/>
                </a:ext>
              </a:extLst>
            </p:cNvPr>
            <p:cNvSpPr/>
            <p:nvPr/>
          </p:nvSpPr>
          <p:spPr>
            <a:xfrm>
              <a:off x="2570874" y="2491392"/>
              <a:ext cx="140092" cy="51567"/>
            </a:xfrm>
            <a:custGeom>
              <a:avLst/>
              <a:gdLst>
                <a:gd name="connsiteX0" fmla="*/ -1035 w 140092"/>
                <a:gd name="connsiteY0" fmla="*/ -1448 h 51567"/>
                <a:gd name="connsiteX1" fmla="*/ 139057 w 140092"/>
                <a:gd name="connsiteY1" fmla="*/ 36909 h 51567"/>
                <a:gd name="connsiteX2" fmla="*/ 51839 w 140092"/>
                <a:gd name="connsiteY2" fmla="*/ 46470 h 51567"/>
                <a:gd name="connsiteX3" fmla="*/ -1035 w 140092"/>
                <a:gd name="connsiteY3" fmla="*/ -1448 h 5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92" h="51567">
                  <a:moveTo>
                    <a:pt x="-1035" y="-1448"/>
                  </a:moveTo>
                  <a:cubicBezTo>
                    <a:pt x="40391" y="26052"/>
                    <a:pt x="89489" y="39389"/>
                    <a:pt x="139057" y="36909"/>
                  </a:cubicBezTo>
                  <a:cubicBezTo>
                    <a:pt x="139057" y="36909"/>
                    <a:pt x="133865" y="58508"/>
                    <a:pt x="51839" y="46470"/>
                  </a:cubicBezTo>
                  <a:cubicBezTo>
                    <a:pt x="25402" y="44227"/>
                    <a:pt x="3804" y="24636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BAF3371-B69D-CCDC-F881-F83B976A34D6}"/>
                </a:ext>
              </a:extLst>
            </p:cNvPr>
            <p:cNvSpPr/>
            <p:nvPr/>
          </p:nvSpPr>
          <p:spPr>
            <a:xfrm>
              <a:off x="2519181" y="2217587"/>
              <a:ext cx="355063" cy="219318"/>
            </a:xfrm>
            <a:custGeom>
              <a:avLst/>
              <a:gdLst>
                <a:gd name="connsiteX0" fmla="*/ 351143 w 355063"/>
                <a:gd name="connsiteY0" fmla="*/ 88478 h 219318"/>
                <a:gd name="connsiteX1" fmla="*/ 313377 w 355063"/>
                <a:gd name="connsiteY1" fmla="*/ 201072 h 219318"/>
                <a:gd name="connsiteX2" fmla="*/ 280094 w 355063"/>
                <a:gd name="connsiteY2" fmla="*/ 150676 h 219318"/>
                <a:gd name="connsiteX3" fmla="*/ 265459 w 355063"/>
                <a:gd name="connsiteY3" fmla="*/ 199891 h 219318"/>
                <a:gd name="connsiteX4" fmla="*/ 220021 w 355063"/>
                <a:gd name="connsiteY4" fmla="*/ 213463 h 219318"/>
                <a:gd name="connsiteX5" fmla="*/ 209635 w 355063"/>
                <a:gd name="connsiteY5" fmla="*/ 194462 h 219318"/>
                <a:gd name="connsiteX6" fmla="*/ 197832 w 355063"/>
                <a:gd name="connsiteY6" fmla="*/ 215825 h 219318"/>
                <a:gd name="connsiteX7" fmla="*/ 141064 w 355063"/>
                <a:gd name="connsiteY7" fmla="*/ 215825 h 219318"/>
                <a:gd name="connsiteX8" fmla="*/ 141064 w 355063"/>
                <a:gd name="connsiteY8" fmla="*/ 201308 h 219318"/>
                <a:gd name="connsiteX9" fmla="*/ 70840 w 355063"/>
                <a:gd name="connsiteY9" fmla="*/ 209097 h 219318"/>
                <a:gd name="connsiteX10" fmla="*/ 70840 w 355063"/>
                <a:gd name="connsiteY10" fmla="*/ 132146 h 219318"/>
                <a:gd name="connsiteX11" fmla="*/ -1035 w 355063"/>
                <a:gd name="connsiteY11" fmla="*/ 73844 h 219318"/>
                <a:gd name="connsiteX12" fmla="*/ 2388 w 355063"/>
                <a:gd name="connsiteY12" fmla="*/ 45518 h 219318"/>
                <a:gd name="connsiteX13" fmla="*/ 295673 w 355063"/>
                <a:gd name="connsiteY13" fmla="*/ 3621 h 219318"/>
                <a:gd name="connsiteX14" fmla="*/ 351143 w 355063"/>
                <a:gd name="connsiteY14" fmla="*/ 88478 h 21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063" h="219318">
                  <a:moveTo>
                    <a:pt x="351143" y="88478"/>
                  </a:moveTo>
                  <a:cubicBezTo>
                    <a:pt x="341584" y="126954"/>
                    <a:pt x="328955" y="164602"/>
                    <a:pt x="313377" y="201072"/>
                  </a:cubicBezTo>
                  <a:lnTo>
                    <a:pt x="280094" y="150676"/>
                  </a:lnTo>
                  <a:lnTo>
                    <a:pt x="265459" y="199891"/>
                  </a:lnTo>
                  <a:cubicBezTo>
                    <a:pt x="250588" y="205439"/>
                    <a:pt x="235482" y="210042"/>
                    <a:pt x="220021" y="213463"/>
                  </a:cubicBezTo>
                  <a:lnTo>
                    <a:pt x="209635" y="194462"/>
                  </a:lnTo>
                  <a:cubicBezTo>
                    <a:pt x="205268" y="201308"/>
                    <a:pt x="201374" y="208507"/>
                    <a:pt x="197832" y="215825"/>
                  </a:cubicBezTo>
                  <a:cubicBezTo>
                    <a:pt x="196298" y="220428"/>
                    <a:pt x="141064" y="215825"/>
                    <a:pt x="141064" y="215825"/>
                  </a:cubicBezTo>
                  <a:lnTo>
                    <a:pt x="141064" y="201308"/>
                  </a:lnTo>
                  <a:cubicBezTo>
                    <a:pt x="141064" y="201308"/>
                    <a:pt x="99638" y="218893"/>
                    <a:pt x="70840" y="209097"/>
                  </a:cubicBezTo>
                  <a:cubicBezTo>
                    <a:pt x="42044" y="199301"/>
                    <a:pt x="63641" y="167553"/>
                    <a:pt x="70840" y="132146"/>
                  </a:cubicBezTo>
                  <a:cubicBezTo>
                    <a:pt x="75916" y="106300"/>
                    <a:pt x="26229" y="83993"/>
                    <a:pt x="-1035" y="73844"/>
                  </a:cubicBezTo>
                  <a:cubicBezTo>
                    <a:pt x="-917" y="64283"/>
                    <a:pt x="263" y="54842"/>
                    <a:pt x="2388" y="45518"/>
                  </a:cubicBezTo>
                  <a:cubicBezTo>
                    <a:pt x="18557" y="-22934"/>
                    <a:pt x="295673" y="3621"/>
                    <a:pt x="295673" y="3621"/>
                  </a:cubicBezTo>
                  <a:cubicBezTo>
                    <a:pt x="295673" y="3621"/>
                    <a:pt x="369319" y="12589"/>
                    <a:pt x="351143" y="8847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3479A5A-46BE-F692-4C6F-C6EB72154B17}"/>
                </a:ext>
              </a:extLst>
            </p:cNvPr>
            <p:cNvSpPr/>
            <p:nvPr/>
          </p:nvSpPr>
          <p:spPr>
            <a:xfrm>
              <a:off x="2510978" y="1937085"/>
              <a:ext cx="82320" cy="76434"/>
            </a:xfrm>
            <a:custGeom>
              <a:avLst/>
              <a:gdLst>
                <a:gd name="connsiteX0" fmla="*/ 59687 w 82320"/>
                <a:gd name="connsiteY0" fmla="*/ 60707 h 76434"/>
                <a:gd name="connsiteX1" fmla="*/ 81286 w 82320"/>
                <a:gd name="connsiteY1" fmla="*/ 25300 h 76434"/>
                <a:gd name="connsiteX2" fmla="*/ 60041 w 82320"/>
                <a:gd name="connsiteY2" fmla="*/ -75 h 76434"/>
                <a:gd name="connsiteX3" fmla="*/ 21920 w 82320"/>
                <a:gd name="connsiteY3" fmla="*/ 14205 h 76434"/>
                <a:gd name="connsiteX4" fmla="*/ -386 w 82320"/>
                <a:gd name="connsiteY4" fmla="*/ 49612 h 76434"/>
                <a:gd name="connsiteX5" fmla="*/ 20740 w 82320"/>
                <a:gd name="connsiteY5" fmla="*/ 74987 h 7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20" h="76434">
                  <a:moveTo>
                    <a:pt x="59687" y="60707"/>
                  </a:moveTo>
                  <a:lnTo>
                    <a:pt x="81286" y="25300"/>
                  </a:lnTo>
                  <a:lnTo>
                    <a:pt x="60041" y="-75"/>
                  </a:lnTo>
                  <a:cubicBezTo>
                    <a:pt x="56972" y="-3851"/>
                    <a:pt x="38680" y="-75"/>
                    <a:pt x="21920" y="14205"/>
                  </a:cubicBezTo>
                  <a:cubicBezTo>
                    <a:pt x="5160" y="28487"/>
                    <a:pt x="-3573" y="46309"/>
                    <a:pt x="-386" y="49612"/>
                  </a:cubicBezTo>
                  <a:lnTo>
                    <a:pt x="20740" y="74987"/>
                  </a:ln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05E0845-1E53-EF1B-080A-7E047976D198}"/>
                </a:ext>
              </a:extLst>
            </p:cNvPr>
            <p:cNvSpPr/>
            <p:nvPr/>
          </p:nvSpPr>
          <p:spPr>
            <a:xfrm>
              <a:off x="2532243" y="1962791"/>
              <a:ext cx="436365" cy="507475"/>
            </a:xfrm>
            <a:custGeom>
              <a:avLst/>
              <a:gdLst>
                <a:gd name="connsiteX0" fmla="*/ 375612 w 436365"/>
                <a:gd name="connsiteY0" fmla="*/ 506028 h 507475"/>
                <a:gd name="connsiteX1" fmla="*/ -525 w 436365"/>
                <a:gd name="connsiteY1" fmla="*/ 49635 h 507475"/>
                <a:gd name="connsiteX2" fmla="*/ 24142 w 436365"/>
                <a:gd name="connsiteY2" fmla="*/ 17769 h 507475"/>
                <a:gd name="connsiteX3" fmla="*/ 59548 w 436365"/>
                <a:gd name="connsiteY3" fmla="*/ -525 h 507475"/>
                <a:gd name="connsiteX4" fmla="*/ 59548 w 436365"/>
                <a:gd name="connsiteY4" fmla="*/ -525 h 507475"/>
                <a:gd name="connsiteX5" fmla="*/ 435331 w 436365"/>
                <a:gd name="connsiteY5" fmla="*/ 455514 h 50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365" h="507475">
                  <a:moveTo>
                    <a:pt x="375612" y="506028"/>
                  </a:moveTo>
                  <a:lnTo>
                    <a:pt x="-525" y="49635"/>
                  </a:lnTo>
                  <a:cubicBezTo>
                    <a:pt x="-3593" y="45977"/>
                    <a:pt x="7500" y="31695"/>
                    <a:pt x="24142" y="17769"/>
                  </a:cubicBezTo>
                  <a:cubicBezTo>
                    <a:pt x="40783" y="3842"/>
                    <a:pt x="56952" y="-4301"/>
                    <a:pt x="59548" y="-525"/>
                  </a:cubicBezTo>
                  <a:lnTo>
                    <a:pt x="59548" y="-525"/>
                  </a:lnTo>
                  <a:lnTo>
                    <a:pt x="435331" y="455514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0B20DD5-858B-A951-8FD5-79FAB002C404}"/>
                </a:ext>
              </a:extLst>
            </p:cNvPr>
            <p:cNvSpPr/>
            <p:nvPr/>
          </p:nvSpPr>
          <p:spPr>
            <a:xfrm>
              <a:off x="2547270" y="1973746"/>
              <a:ext cx="402337" cy="480115"/>
            </a:xfrm>
            <a:custGeom>
              <a:avLst/>
              <a:gdLst>
                <a:gd name="connsiteX0" fmla="*/ 380296 w 402337"/>
                <a:gd name="connsiteY0" fmla="*/ 478667 h 480115"/>
                <a:gd name="connsiteX1" fmla="*/ -1035 w 402337"/>
                <a:gd name="connsiteY1" fmla="*/ 16019 h 480115"/>
                <a:gd name="connsiteX2" fmla="*/ 9115 w 402337"/>
                <a:gd name="connsiteY2" fmla="*/ 6815 h 480115"/>
                <a:gd name="connsiteX3" fmla="*/ 19973 w 402337"/>
                <a:gd name="connsiteY3" fmla="*/ -1448 h 480115"/>
                <a:gd name="connsiteX4" fmla="*/ 401303 w 402337"/>
                <a:gd name="connsiteY4" fmla="*/ 461200 h 48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337" h="480115">
                  <a:moveTo>
                    <a:pt x="380296" y="478667"/>
                  </a:moveTo>
                  <a:lnTo>
                    <a:pt x="-1035" y="16019"/>
                  </a:lnTo>
                  <a:cubicBezTo>
                    <a:pt x="2034" y="13069"/>
                    <a:pt x="5457" y="9883"/>
                    <a:pt x="9115" y="6815"/>
                  </a:cubicBezTo>
                  <a:cubicBezTo>
                    <a:pt x="12774" y="3746"/>
                    <a:pt x="16550" y="913"/>
                    <a:pt x="19973" y="-1448"/>
                  </a:cubicBezTo>
                  <a:lnTo>
                    <a:pt x="401303" y="46120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536877B-8018-9D23-1F55-5F6196B54632}"/>
                </a:ext>
              </a:extLst>
            </p:cNvPr>
            <p:cNvSpPr/>
            <p:nvPr/>
          </p:nvSpPr>
          <p:spPr>
            <a:xfrm>
              <a:off x="2969318" y="2420107"/>
              <a:ext cx="265" cy="2478"/>
            </a:xfrm>
            <a:custGeom>
              <a:avLst/>
              <a:gdLst>
                <a:gd name="connsiteX0" fmla="*/ -1035 w 265"/>
                <a:gd name="connsiteY0" fmla="*/ -1448 h 2478"/>
                <a:gd name="connsiteX1" fmla="*/ -1035 w 265"/>
                <a:gd name="connsiteY1" fmla="*/ 1030 h 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" h="2478">
                  <a:moveTo>
                    <a:pt x="-1035" y="-1448"/>
                  </a:moveTo>
                  <a:cubicBezTo>
                    <a:pt x="-680" y="-622"/>
                    <a:pt x="-680" y="205"/>
                    <a:pt x="-1035" y="1030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125C79D-B95A-72BE-7675-58CAA8AC1E22}"/>
                </a:ext>
              </a:extLst>
            </p:cNvPr>
            <p:cNvSpPr/>
            <p:nvPr/>
          </p:nvSpPr>
          <p:spPr>
            <a:xfrm>
              <a:off x="2908890" y="2470267"/>
              <a:ext cx="2359" cy="848"/>
            </a:xfrm>
            <a:custGeom>
              <a:avLst/>
              <a:gdLst>
                <a:gd name="connsiteX0" fmla="*/ 1325 w 2359"/>
                <a:gd name="connsiteY0" fmla="*/ -622 h 848"/>
                <a:gd name="connsiteX1" fmla="*/ -1035 w 2359"/>
                <a:gd name="connsiteY1" fmla="*/ -1448 h 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9" h="848">
                  <a:moveTo>
                    <a:pt x="1325" y="-622"/>
                  </a:moveTo>
                  <a:cubicBezTo>
                    <a:pt x="499" y="-504"/>
                    <a:pt x="-446" y="-859"/>
                    <a:pt x="-1035" y="-1448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DA1E601-0768-47CE-0002-19BCEF8A7654}"/>
                </a:ext>
              </a:extLst>
            </p:cNvPr>
            <p:cNvSpPr/>
            <p:nvPr/>
          </p:nvSpPr>
          <p:spPr>
            <a:xfrm>
              <a:off x="2908849" y="2419192"/>
              <a:ext cx="73687" cy="78337"/>
            </a:xfrm>
            <a:custGeom>
              <a:avLst/>
              <a:gdLst>
                <a:gd name="connsiteX0" fmla="*/ 72653 w 73687"/>
                <a:gd name="connsiteY0" fmla="*/ 76890 h 78337"/>
                <a:gd name="connsiteX1" fmla="*/ 1839 w 73687"/>
                <a:gd name="connsiteY1" fmla="*/ 50453 h 78337"/>
                <a:gd name="connsiteX2" fmla="*/ -521 w 73687"/>
                <a:gd name="connsiteY2" fmla="*/ 49627 h 78337"/>
                <a:gd name="connsiteX3" fmla="*/ 24028 w 73687"/>
                <a:gd name="connsiteY3" fmla="*/ 17760 h 78337"/>
                <a:gd name="connsiteX4" fmla="*/ 59434 w 73687"/>
                <a:gd name="connsiteY4" fmla="*/ -532 h 78337"/>
                <a:gd name="connsiteX5" fmla="*/ 59434 w 73687"/>
                <a:gd name="connsiteY5" fmla="*/ 1946 h 7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87" h="78337">
                  <a:moveTo>
                    <a:pt x="72653" y="76890"/>
                  </a:moveTo>
                  <a:lnTo>
                    <a:pt x="1839" y="50453"/>
                  </a:lnTo>
                  <a:lnTo>
                    <a:pt x="-521" y="49627"/>
                  </a:lnTo>
                  <a:cubicBezTo>
                    <a:pt x="-3589" y="45850"/>
                    <a:pt x="7386" y="31570"/>
                    <a:pt x="24028" y="17760"/>
                  </a:cubicBezTo>
                  <a:cubicBezTo>
                    <a:pt x="40669" y="3953"/>
                    <a:pt x="56838" y="-4310"/>
                    <a:pt x="59434" y="-532"/>
                  </a:cubicBezTo>
                  <a:lnTo>
                    <a:pt x="59434" y="1946"/>
                  </a:ln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3DE18E7-E9B2-2695-6BE7-D3D5F274570E}"/>
                </a:ext>
              </a:extLst>
            </p:cNvPr>
            <p:cNvSpPr/>
            <p:nvPr/>
          </p:nvSpPr>
          <p:spPr>
            <a:xfrm>
              <a:off x="2957695" y="2471250"/>
              <a:ext cx="25784" cy="27340"/>
            </a:xfrm>
            <a:custGeom>
              <a:avLst/>
              <a:gdLst>
                <a:gd name="connsiteX0" fmla="*/ -153 w 25784"/>
                <a:gd name="connsiteY0" fmla="*/ 16688 h 27340"/>
                <a:gd name="connsiteX1" fmla="*/ 24750 w 25784"/>
                <a:gd name="connsiteY1" fmla="*/ 25893 h 27340"/>
                <a:gd name="connsiteX2" fmla="*/ 20265 w 25784"/>
                <a:gd name="connsiteY2" fmla="*/ -308 h 27340"/>
                <a:gd name="connsiteX3" fmla="*/ 20265 w 25784"/>
                <a:gd name="connsiteY3" fmla="*/ -1133 h 27340"/>
                <a:gd name="connsiteX4" fmla="*/ 7755 w 25784"/>
                <a:gd name="connsiteY4" fmla="*/ 5239 h 27340"/>
                <a:gd name="connsiteX5" fmla="*/ -860 w 25784"/>
                <a:gd name="connsiteY5" fmla="*/ 16334 h 27340"/>
                <a:gd name="connsiteX6" fmla="*/ -153 w 25784"/>
                <a:gd name="connsiteY6" fmla="*/ 16688 h 2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4" h="27340">
                  <a:moveTo>
                    <a:pt x="-153" y="16688"/>
                  </a:moveTo>
                  <a:lnTo>
                    <a:pt x="24750" y="25893"/>
                  </a:lnTo>
                  <a:lnTo>
                    <a:pt x="20265" y="-308"/>
                  </a:lnTo>
                  <a:cubicBezTo>
                    <a:pt x="20383" y="-544"/>
                    <a:pt x="20383" y="-897"/>
                    <a:pt x="20265" y="-1133"/>
                  </a:cubicBezTo>
                  <a:cubicBezTo>
                    <a:pt x="19085" y="-2431"/>
                    <a:pt x="13538" y="401"/>
                    <a:pt x="7755" y="5239"/>
                  </a:cubicBezTo>
                  <a:cubicBezTo>
                    <a:pt x="1972" y="10078"/>
                    <a:pt x="-1923" y="15036"/>
                    <a:pt x="-860" y="16334"/>
                  </a:cubicBezTo>
                  <a:cubicBezTo>
                    <a:pt x="-624" y="16570"/>
                    <a:pt x="-389" y="16688"/>
                    <a:pt x="-153" y="16688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D103616-F89F-BC27-395F-A176B180CAFC}"/>
                </a:ext>
              </a:extLst>
            </p:cNvPr>
            <p:cNvSpPr/>
            <p:nvPr/>
          </p:nvSpPr>
          <p:spPr>
            <a:xfrm>
              <a:off x="2685003" y="2197462"/>
              <a:ext cx="188470" cy="179925"/>
            </a:xfrm>
            <a:custGeom>
              <a:avLst/>
              <a:gdLst>
                <a:gd name="connsiteX0" fmla="*/ -1035 w 188470"/>
                <a:gd name="connsiteY0" fmla="*/ 1440 h 179925"/>
                <a:gd name="connsiteX1" fmla="*/ 97632 w 188470"/>
                <a:gd name="connsiteY1" fmla="*/ -921 h 179925"/>
                <a:gd name="connsiteX2" fmla="*/ 184023 w 188470"/>
                <a:gd name="connsiteY2" fmla="*/ 129967 h 179925"/>
                <a:gd name="connsiteX3" fmla="*/ 147082 w 188470"/>
                <a:gd name="connsiteY3" fmla="*/ 165373 h 179925"/>
                <a:gd name="connsiteX4" fmla="*/ 72493 w 188470"/>
                <a:gd name="connsiteY4" fmla="*/ 86534 h 17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470" h="179925">
                  <a:moveTo>
                    <a:pt x="-1035" y="1440"/>
                  </a:moveTo>
                  <a:cubicBezTo>
                    <a:pt x="-1035" y="1440"/>
                    <a:pt x="68597" y="-2927"/>
                    <a:pt x="97632" y="-921"/>
                  </a:cubicBezTo>
                  <a:cubicBezTo>
                    <a:pt x="163369" y="3800"/>
                    <a:pt x="170923" y="103883"/>
                    <a:pt x="184023" y="129967"/>
                  </a:cubicBezTo>
                  <a:cubicBezTo>
                    <a:pt x="197124" y="156049"/>
                    <a:pt x="169861" y="200780"/>
                    <a:pt x="147082" y="165373"/>
                  </a:cubicBezTo>
                  <a:cubicBezTo>
                    <a:pt x="125366" y="136339"/>
                    <a:pt x="100346" y="109902"/>
                    <a:pt x="72493" y="8653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8305E87-5A86-06FE-7F0F-D53F397631D0}"/>
                </a:ext>
              </a:extLst>
            </p:cNvPr>
            <p:cNvSpPr/>
            <p:nvPr/>
          </p:nvSpPr>
          <p:spPr>
            <a:xfrm>
              <a:off x="2515409" y="2189806"/>
              <a:ext cx="274750" cy="215387"/>
            </a:xfrm>
            <a:custGeom>
              <a:avLst/>
              <a:gdLst>
                <a:gd name="connsiteX0" fmla="*/ 204318 w 274750"/>
                <a:gd name="connsiteY0" fmla="*/ 31166 h 215387"/>
                <a:gd name="connsiteX1" fmla="*/ 148494 w 274750"/>
                <a:gd name="connsiteY1" fmla="*/ -1290 h 215387"/>
                <a:gd name="connsiteX2" fmla="*/ 121585 w 274750"/>
                <a:gd name="connsiteY2" fmla="*/ 18182 h 215387"/>
                <a:gd name="connsiteX3" fmla="*/ 88067 w 274750"/>
                <a:gd name="connsiteY3" fmla="*/ -583 h 215387"/>
                <a:gd name="connsiteX4" fmla="*/ 67295 w 274750"/>
                <a:gd name="connsiteY4" fmla="*/ 25501 h 215387"/>
                <a:gd name="connsiteX5" fmla="*/ 34720 w 274750"/>
                <a:gd name="connsiteY5" fmla="*/ 13699 h 215387"/>
                <a:gd name="connsiteX6" fmla="*/ 5333 w 274750"/>
                <a:gd name="connsiteY6" fmla="*/ 73417 h 215387"/>
                <a:gd name="connsiteX7" fmla="*/ 91017 w 274750"/>
                <a:gd name="connsiteY7" fmla="*/ 132429 h 215387"/>
                <a:gd name="connsiteX8" fmla="*/ 106479 w 274750"/>
                <a:gd name="connsiteY8" fmla="*/ 212802 h 215387"/>
                <a:gd name="connsiteX9" fmla="*/ 160769 w 274750"/>
                <a:gd name="connsiteY9" fmla="*/ 146238 h 215387"/>
                <a:gd name="connsiteX10" fmla="*/ 170919 w 274750"/>
                <a:gd name="connsiteY10" fmla="*/ 212802 h 215387"/>
                <a:gd name="connsiteX11" fmla="*/ 212581 w 274750"/>
                <a:gd name="connsiteY11" fmla="*/ 182588 h 215387"/>
                <a:gd name="connsiteX12" fmla="*/ 228868 w 274750"/>
                <a:gd name="connsiteY12" fmla="*/ 197341 h 215387"/>
                <a:gd name="connsiteX13" fmla="*/ 273716 w 274750"/>
                <a:gd name="connsiteY13" fmla="*/ 103867 h 215387"/>
                <a:gd name="connsiteX14" fmla="*/ 204318 w 274750"/>
                <a:gd name="connsiteY14" fmla="*/ 31166 h 21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4750" h="215387">
                  <a:moveTo>
                    <a:pt x="204318" y="31166"/>
                  </a:moveTo>
                  <a:cubicBezTo>
                    <a:pt x="190865" y="19364"/>
                    <a:pt x="163483" y="-2353"/>
                    <a:pt x="148494" y="-1290"/>
                  </a:cubicBezTo>
                  <a:cubicBezTo>
                    <a:pt x="136337" y="-1054"/>
                    <a:pt x="125599" y="6735"/>
                    <a:pt x="121585" y="18182"/>
                  </a:cubicBezTo>
                  <a:cubicBezTo>
                    <a:pt x="117101" y="4020"/>
                    <a:pt x="102465" y="-4241"/>
                    <a:pt x="88067" y="-583"/>
                  </a:cubicBezTo>
                  <a:cubicBezTo>
                    <a:pt x="80160" y="715"/>
                    <a:pt x="63401" y="3313"/>
                    <a:pt x="67295" y="25501"/>
                  </a:cubicBezTo>
                  <a:cubicBezTo>
                    <a:pt x="64462" y="15704"/>
                    <a:pt x="47468" y="12754"/>
                    <a:pt x="34720" y="13699"/>
                  </a:cubicBezTo>
                  <a:cubicBezTo>
                    <a:pt x="8165" y="16177"/>
                    <a:pt x="-11780" y="52764"/>
                    <a:pt x="5333" y="73417"/>
                  </a:cubicBezTo>
                  <a:cubicBezTo>
                    <a:pt x="5333" y="73417"/>
                    <a:pt x="70363" y="105166"/>
                    <a:pt x="91017" y="132429"/>
                  </a:cubicBezTo>
                  <a:cubicBezTo>
                    <a:pt x="111671" y="159692"/>
                    <a:pt x="67413" y="200764"/>
                    <a:pt x="106479" y="212802"/>
                  </a:cubicBezTo>
                  <a:cubicBezTo>
                    <a:pt x="135039" y="221536"/>
                    <a:pt x="152979" y="178103"/>
                    <a:pt x="160769" y="146238"/>
                  </a:cubicBezTo>
                  <a:cubicBezTo>
                    <a:pt x="163838" y="171848"/>
                    <a:pt x="137164" y="202651"/>
                    <a:pt x="170919" y="212802"/>
                  </a:cubicBezTo>
                  <a:cubicBezTo>
                    <a:pt x="188976" y="218349"/>
                    <a:pt x="202902" y="202769"/>
                    <a:pt x="212581" y="182588"/>
                  </a:cubicBezTo>
                  <a:cubicBezTo>
                    <a:pt x="214704" y="190260"/>
                    <a:pt x="221078" y="195925"/>
                    <a:pt x="228868" y="197341"/>
                  </a:cubicBezTo>
                  <a:cubicBezTo>
                    <a:pt x="268405" y="209143"/>
                    <a:pt x="273716" y="122751"/>
                    <a:pt x="273716" y="103867"/>
                  </a:cubicBezTo>
                  <a:cubicBezTo>
                    <a:pt x="273716" y="84983"/>
                    <a:pt x="222612" y="46508"/>
                    <a:pt x="204318" y="3116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C3A57C3-57F3-1269-4E3F-7335255832C1}"/>
                </a:ext>
              </a:extLst>
            </p:cNvPr>
            <p:cNvSpPr/>
            <p:nvPr/>
          </p:nvSpPr>
          <p:spPr>
            <a:xfrm>
              <a:off x="2623358" y="2367823"/>
              <a:ext cx="32139" cy="29623"/>
            </a:xfrm>
            <a:custGeom>
              <a:avLst/>
              <a:gdLst>
                <a:gd name="connsiteX0" fmla="*/ 6319 w 32139"/>
                <a:gd name="connsiteY0" fmla="*/ -1448 h 29623"/>
                <a:gd name="connsiteX1" fmla="*/ 31104 w 32139"/>
                <a:gd name="connsiteY1" fmla="*/ 1621 h 29623"/>
                <a:gd name="connsiteX2" fmla="*/ 11276 w 32139"/>
                <a:gd name="connsiteY2" fmla="*/ 28176 h 29623"/>
                <a:gd name="connsiteX3" fmla="*/ 6319 w 32139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9" h="29623">
                  <a:moveTo>
                    <a:pt x="6319" y="-1448"/>
                  </a:moveTo>
                  <a:lnTo>
                    <a:pt x="31104" y="1621"/>
                  </a:lnTo>
                  <a:cubicBezTo>
                    <a:pt x="31104" y="1621"/>
                    <a:pt x="28389" y="28176"/>
                    <a:pt x="11276" y="28176"/>
                  </a:cubicBezTo>
                  <a:cubicBezTo>
                    <a:pt x="-13154" y="28176"/>
                    <a:pt x="6319" y="-1448"/>
                    <a:pt x="6319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FBCC5FD-3A31-26E2-70FF-0F813F2E8EF0}"/>
                </a:ext>
              </a:extLst>
            </p:cNvPr>
            <p:cNvSpPr/>
            <p:nvPr/>
          </p:nvSpPr>
          <p:spPr>
            <a:xfrm>
              <a:off x="2687943" y="2366525"/>
              <a:ext cx="32229" cy="29505"/>
            </a:xfrm>
            <a:custGeom>
              <a:avLst/>
              <a:gdLst>
                <a:gd name="connsiteX0" fmla="*/ 6292 w 32229"/>
                <a:gd name="connsiteY0" fmla="*/ -1448 h 29505"/>
                <a:gd name="connsiteX1" fmla="*/ 31195 w 32229"/>
                <a:gd name="connsiteY1" fmla="*/ 1621 h 29505"/>
                <a:gd name="connsiteX2" fmla="*/ 11366 w 32229"/>
                <a:gd name="connsiteY2" fmla="*/ 28058 h 29505"/>
                <a:gd name="connsiteX3" fmla="*/ 6292 w 32229"/>
                <a:gd name="connsiteY3" fmla="*/ -1448 h 2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29" h="29505">
                  <a:moveTo>
                    <a:pt x="6292" y="-1448"/>
                  </a:moveTo>
                  <a:lnTo>
                    <a:pt x="31195" y="1621"/>
                  </a:lnTo>
                  <a:cubicBezTo>
                    <a:pt x="31195" y="1621"/>
                    <a:pt x="28480" y="28058"/>
                    <a:pt x="11366" y="28058"/>
                  </a:cubicBezTo>
                  <a:cubicBezTo>
                    <a:pt x="-13182" y="27821"/>
                    <a:pt x="6292" y="-1448"/>
                    <a:pt x="6292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27290D1-7055-4D02-0BE8-AE13BFFB9640}"/>
                </a:ext>
              </a:extLst>
            </p:cNvPr>
            <p:cNvSpPr/>
            <p:nvPr/>
          </p:nvSpPr>
          <p:spPr>
            <a:xfrm>
              <a:off x="2743858" y="2351418"/>
              <a:ext cx="32138" cy="29623"/>
            </a:xfrm>
            <a:custGeom>
              <a:avLst/>
              <a:gdLst>
                <a:gd name="connsiteX0" fmla="*/ 6320 w 32138"/>
                <a:gd name="connsiteY0" fmla="*/ -1448 h 29623"/>
                <a:gd name="connsiteX1" fmla="*/ 31104 w 32138"/>
                <a:gd name="connsiteY1" fmla="*/ 1621 h 29623"/>
                <a:gd name="connsiteX2" fmla="*/ 11276 w 32138"/>
                <a:gd name="connsiteY2" fmla="*/ 28176 h 29623"/>
                <a:gd name="connsiteX3" fmla="*/ 6320 w 32138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8" h="29623">
                  <a:moveTo>
                    <a:pt x="6320" y="-1448"/>
                  </a:moveTo>
                  <a:lnTo>
                    <a:pt x="31104" y="1621"/>
                  </a:lnTo>
                  <a:cubicBezTo>
                    <a:pt x="31104" y="1621"/>
                    <a:pt x="28390" y="28176"/>
                    <a:pt x="11276" y="28176"/>
                  </a:cubicBezTo>
                  <a:cubicBezTo>
                    <a:pt x="-13154" y="28176"/>
                    <a:pt x="6320" y="-1448"/>
                    <a:pt x="6320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1F831CB-1483-2903-C869-B66C47758A21}"/>
                </a:ext>
              </a:extLst>
            </p:cNvPr>
            <p:cNvSpPr/>
            <p:nvPr/>
          </p:nvSpPr>
          <p:spPr>
            <a:xfrm>
              <a:off x="2837610" y="2342566"/>
              <a:ext cx="30141" cy="27505"/>
            </a:xfrm>
            <a:custGeom>
              <a:avLst/>
              <a:gdLst>
                <a:gd name="connsiteX0" fmla="*/ 612 w 30141"/>
                <a:gd name="connsiteY0" fmla="*/ 3628 h 27505"/>
                <a:gd name="connsiteX1" fmla="*/ 28229 w 30141"/>
                <a:gd name="connsiteY1" fmla="*/ -1448 h 27505"/>
                <a:gd name="connsiteX2" fmla="*/ 16427 w 30141"/>
                <a:gd name="connsiteY2" fmla="*/ 25934 h 27505"/>
                <a:gd name="connsiteX3" fmla="*/ -922 w 30141"/>
                <a:gd name="connsiteY3" fmla="*/ 12598 h 27505"/>
                <a:gd name="connsiteX4" fmla="*/ 612 w 30141"/>
                <a:gd name="connsiteY4" fmla="*/ 3628 h 27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1" h="27505">
                  <a:moveTo>
                    <a:pt x="612" y="3628"/>
                  </a:moveTo>
                  <a:lnTo>
                    <a:pt x="28229" y="-1448"/>
                  </a:lnTo>
                  <a:cubicBezTo>
                    <a:pt x="28229" y="-1448"/>
                    <a:pt x="33895" y="25934"/>
                    <a:pt x="16427" y="25934"/>
                  </a:cubicBezTo>
                  <a:cubicBezTo>
                    <a:pt x="7930" y="26996"/>
                    <a:pt x="140" y="21095"/>
                    <a:pt x="-922" y="12598"/>
                  </a:cubicBezTo>
                  <a:cubicBezTo>
                    <a:pt x="-1277" y="9529"/>
                    <a:pt x="-804" y="6460"/>
                    <a:pt x="612" y="36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306C3D1-C055-CBFD-22A2-AF9CCC7BC7DB}"/>
                </a:ext>
              </a:extLst>
            </p:cNvPr>
            <p:cNvSpPr/>
            <p:nvPr/>
          </p:nvSpPr>
          <p:spPr>
            <a:xfrm>
              <a:off x="2626581" y="2263255"/>
              <a:ext cx="53269" cy="74236"/>
            </a:xfrm>
            <a:custGeom>
              <a:avLst/>
              <a:gdLst>
                <a:gd name="connsiteX0" fmla="*/ -1035 w 53269"/>
                <a:gd name="connsiteY0" fmla="*/ -1448 h 74236"/>
                <a:gd name="connsiteX1" fmla="*/ 49597 w 53269"/>
                <a:gd name="connsiteY1" fmla="*/ 72789 h 74236"/>
                <a:gd name="connsiteX2" fmla="*/ -1035 w 53269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69" h="74236">
                  <a:moveTo>
                    <a:pt x="-1035" y="-1448"/>
                  </a:moveTo>
                  <a:cubicBezTo>
                    <a:pt x="-1035" y="-1448"/>
                    <a:pt x="54789" y="26642"/>
                    <a:pt x="49597" y="72789"/>
                  </a:cubicBezTo>
                  <a:cubicBezTo>
                    <a:pt x="49479" y="72789"/>
                    <a:pt x="69897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7A7B6EC-1EA0-B9B7-3185-58F59C8D6415}"/>
                </a:ext>
              </a:extLst>
            </p:cNvPr>
            <p:cNvSpPr/>
            <p:nvPr/>
          </p:nvSpPr>
          <p:spPr>
            <a:xfrm>
              <a:off x="2683821" y="2263255"/>
              <a:ext cx="53434" cy="74236"/>
            </a:xfrm>
            <a:custGeom>
              <a:avLst/>
              <a:gdLst>
                <a:gd name="connsiteX0" fmla="*/ -1035 w 53434"/>
                <a:gd name="connsiteY0" fmla="*/ -1448 h 74236"/>
                <a:gd name="connsiteX1" fmla="*/ 49715 w 53434"/>
                <a:gd name="connsiteY1" fmla="*/ 72789 h 74236"/>
                <a:gd name="connsiteX2" fmla="*/ -1035 w 53434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236">
                  <a:moveTo>
                    <a:pt x="-1035" y="-1448"/>
                  </a:moveTo>
                  <a:cubicBezTo>
                    <a:pt x="-1035" y="-1448"/>
                    <a:pt x="54909" y="26642"/>
                    <a:pt x="49715" y="72789"/>
                  </a:cubicBezTo>
                  <a:cubicBezTo>
                    <a:pt x="49715" y="72789"/>
                    <a:pt x="70015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D14B439-EB62-87BA-AB5C-BB0332677428}"/>
                </a:ext>
              </a:extLst>
            </p:cNvPr>
            <p:cNvSpPr/>
            <p:nvPr/>
          </p:nvSpPr>
          <p:spPr>
            <a:xfrm>
              <a:off x="2737167" y="2251217"/>
              <a:ext cx="53434" cy="74118"/>
            </a:xfrm>
            <a:custGeom>
              <a:avLst/>
              <a:gdLst>
                <a:gd name="connsiteX0" fmla="*/ -1035 w 53434"/>
                <a:gd name="connsiteY0" fmla="*/ -1448 h 74118"/>
                <a:gd name="connsiteX1" fmla="*/ 49715 w 53434"/>
                <a:gd name="connsiteY1" fmla="*/ 72670 h 74118"/>
                <a:gd name="connsiteX2" fmla="*/ -1035 w 53434"/>
                <a:gd name="connsiteY2" fmla="*/ -1448 h 7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118">
                  <a:moveTo>
                    <a:pt x="-1035" y="-1448"/>
                  </a:moveTo>
                  <a:cubicBezTo>
                    <a:pt x="-1035" y="-1448"/>
                    <a:pt x="54908" y="26523"/>
                    <a:pt x="49715" y="72670"/>
                  </a:cubicBezTo>
                  <a:cubicBezTo>
                    <a:pt x="49715" y="72670"/>
                    <a:pt x="70015" y="20622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AED5787-A506-3BBE-F178-2FBA52E24174}"/>
                </a:ext>
              </a:extLst>
            </p:cNvPr>
            <p:cNvSpPr/>
            <p:nvPr/>
          </p:nvSpPr>
          <p:spPr>
            <a:xfrm>
              <a:off x="3044740" y="4952511"/>
              <a:ext cx="233570" cy="426768"/>
            </a:xfrm>
            <a:custGeom>
              <a:avLst/>
              <a:gdLst>
                <a:gd name="connsiteX0" fmla="*/ 227095 w 233570"/>
                <a:gd name="connsiteY0" fmla="*/ 48004 h 426768"/>
                <a:gd name="connsiteX1" fmla="*/ 144480 w 233570"/>
                <a:gd name="connsiteY1" fmla="*/ 360881 h 426768"/>
                <a:gd name="connsiteX2" fmla="*/ 130082 w 233570"/>
                <a:gd name="connsiteY2" fmla="*/ 373982 h 426768"/>
                <a:gd name="connsiteX3" fmla="*/ 119459 w 233570"/>
                <a:gd name="connsiteY3" fmla="*/ 383423 h 426768"/>
                <a:gd name="connsiteX4" fmla="*/ 119459 w 233570"/>
                <a:gd name="connsiteY4" fmla="*/ 383423 h 426768"/>
                <a:gd name="connsiteX5" fmla="*/ 109428 w 233570"/>
                <a:gd name="connsiteY5" fmla="*/ 391567 h 426768"/>
                <a:gd name="connsiteX6" fmla="*/ 85823 w 233570"/>
                <a:gd name="connsiteY6" fmla="*/ 408798 h 426768"/>
                <a:gd name="connsiteX7" fmla="*/ 85823 w 233570"/>
                <a:gd name="connsiteY7" fmla="*/ 408798 h 426768"/>
                <a:gd name="connsiteX8" fmla="*/ 74021 w 233570"/>
                <a:gd name="connsiteY8" fmla="*/ 415761 h 426768"/>
                <a:gd name="connsiteX9" fmla="*/ 74021 w 233570"/>
                <a:gd name="connsiteY9" fmla="*/ 415761 h 426768"/>
                <a:gd name="connsiteX10" fmla="*/ 63871 w 233570"/>
                <a:gd name="connsiteY10" fmla="*/ 420482 h 426768"/>
                <a:gd name="connsiteX11" fmla="*/ 62809 w 233570"/>
                <a:gd name="connsiteY11" fmla="*/ 420482 h 426768"/>
                <a:gd name="connsiteX12" fmla="*/ 47584 w 233570"/>
                <a:gd name="connsiteY12" fmla="*/ 424967 h 426768"/>
                <a:gd name="connsiteX13" fmla="*/ 47584 w 233570"/>
                <a:gd name="connsiteY13" fmla="*/ 424967 h 426768"/>
                <a:gd name="connsiteX14" fmla="*/ 38496 w 233570"/>
                <a:gd name="connsiteY14" fmla="*/ 424967 h 426768"/>
                <a:gd name="connsiteX15" fmla="*/ 37787 w 233570"/>
                <a:gd name="connsiteY15" fmla="*/ 424967 h 426768"/>
                <a:gd name="connsiteX16" fmla="*/ 36962 w 233570"/>
                <a:gd name="connsiteY16" fmla="*/ 424967 h 426768"/>
                <a:gd name="connsiteX17" fmla="*/ 33304 w 233570"/>
                <a:gd name="connsiteY17" fmla="*/ 424967 h 426768"/>
                <a:gd name="connsiteX18" fmla="*/ 17133 w 233570"/>
                <a:gd name="connsiteY18" fmla="*/ 418358 h 426768"/>
                <a:gd name="connsiteX19" fmla="*/ 6866 w 233570"/>
                <a:gd name="connsiteY19" fmla="*/ 407854 h 426768"/>
                <a:gd name="connsiteX20" fmla="*/ 72014 w 233570"/>
                <a:gd name="connsiteY20" fmla="*/ 103829 h 426768"/>
                <a:gd name="connsiteX21" fmla="*/ 115329 w 233570"/>
                <a:gd name="connsiteY21" fmla="*/ 22157 h 426768"/>
                <a:gd name="connsiteX22" fmla="*/ 161240 w 233570"/>
                <a:gd name="connsiteY22" fmla="*/ -1448 h 426768"/>
                <a:gd name="connsiteX23" fmla="*/ 227095 w 233570"/>
                <a:gd name="connsiteY23" fmla="*/ 48004 h 42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3570" h="426768">
                  <a:moveTo>
                    <a:pt x="227095" y="48004"/>
                  </a:moveTo>
                  <a:cubicBezTo>
                    <a:pt x="255185" y="73614"/>
                    <a:pt x="166432" y="341171"/>
                    <a:pt x="144480" y="360881"/>
                  </a:cubicBezTo>
                  <a:lnTo>
                    <a:pt x="130082" y="373982"/>
                  </a:lnTo>
                  <a:cubicBezTo>
                    <a:pt x="126895" y="376932"/>
                    <a:pt x="123353" y="380236"/>
                    <a:pt x="119459" y="383423"/>
                  </a:cubicBezTo>
                  <a:lnTo>
                    <a:pt x="119459" y="383423"/>
                  </a:lnTo>
                  <a:cubicBezTo>
                    <a:pt x="116272" y="386019"/>
                    <a:pt x="113086" y="388853"/>
                    <a:pt x="109428" y="391567"/>
                  </a:cubicBezTo>
                  <a:cubicBezTo>
                    <a:pt x="101874" y="397821"/>
                    <a:pt x="94084" y="403605"/>
                    <a:pt x="85823" y="408798"/>
                  </a:cubicBezTo>
                  <a:lnTo>
                    <a:pt x="85823" y="408798"/>
                  </a:lnTo>
                  <a:cubicBezTo>
                    <a:pt x="82046" y="411276"/>
                    <a:pt x="78033" y="413637"/>
                    <a:pt x="74021" y="415761"/>
                  </a:cubicBezTo>
                  <a:cubicBezTo>
                    <a:pt x="74021" y="415761"/>
                    <a:pt x="74021" y="415761"/>
                    <a:pt x="74021" y="415761"/>
                  </a:cubicBezTo>
                  <a:cubicBezTo>
                    <a:pt x="70716" y="417531"/>
                    <a:pt x="67176" y="419066"/>
                    <a:pt x="63871" y="420482"/>
                  </a:cubicBezTo>
                  <a:lnTo>
                    <a:pt x="62809" y="420482"/>
                  </a:lnTo>
                  <a:cubicBezTo>
                    <a:pt x="57970" y="422607"/>
                    <a:pt x="52776" y="424023"/>
                    <a:pt x="47584" y="424967"/>
                  </a:cubicBezTo>
                  <a:lnTo>
                    <a:pt x="47584" y="424967"/>
                  </a:lnTo>
                  <a:cubicBezTo>
                    <a:pt x="44515" y="425439"/>
                    <a:pt x="41565" y="425439"/>
                    <a:pt x="38496" y="424967"/>
                  </a:cubicBezTo>
                  <a:cubicBezTo>
                    <a:pt x="38496" y="424967"/>
                    <a:pt x="37787" y="424967"/>
                    <a:pt x="37787" y="424967"/>
                  </a:cubicBezTo>
                  <a:lnTo>
                    <a:pt x="36962" y="424967"/>
                  </a:lnTo>
                  <a:cubicBezTo>
                    <a:pt x="35782" y="425203"/>
                    <a:pt x="34484" y="425203"/>
                    <a:pt x="33304" y="424967"/>
                  </a:cubicBezTo>
                  <a:cubicBezTo>
                    <a:pt x="27403" y="424376"/>
                    <a:pt x="21736" y="422134"/>
                    <a:pt x="17133" y="418358"/>
                  </a:cubicBezTo>
                  <a:cubicBezTo>
                    <a:pt x="13121" y="415524"/>
                    <a:pt x="9581" y="411985"/>
                    <a:pt x="6866" y="407854"/>
                  </a:cubicBezTo>
                  <a:cubicBezTo>
                    <a:pt x="-29603" y="355097"/>
                    <a:pt x="72014" y="103829"/>
                    <a:pt x="72014" y="103829"/>
                  </a:cubicBezTo>
                  <a:cubicBezTo>
                    <a:pt x="77326" y="72670"/>
                    <a:pt x="92432" y="43990"/>
                    <a:pt x="115329" y="22157"/>
                  </a:cubicBezTo>
                  <a:cubicBezTo>
                    <a:pt x="129020" y="11534"/>
                    <a:pt x="144598" y="3510"/>
                    <a:pt x="161240" y="-1448"/>
                  </a:cubicBezTo>
                  <a:cubicBezTo>
                    <a:pt x="184608" y="13069"/>
                    <a:pt x="206678" y="29592"/>
                    <a:pt x="227095" y="48004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3850477-89C1-0626-67C4-098F93AC8967}"/>
                </a:ext>
              </a:extLst>
            </p:cNvPr>
            <p:cNvSpPr/>
            <p:nvPr/>
          </p:nvSpPr>
          <p:spPr>
            <a:xfrm>
              <a:off x="3132472" y="5260903"/>
              <a:ext cx="32880" cy="86325"/>
            </a:xfrm>
            <a:custGeom>
              <a:avLst/>
              <a:gdLst>
                <a:gd name="connsiteX0" fmla="*/ 31846 w 32880"/>
                <a:gd name="connsiteY0" fmla="*/ 75267 h 86325"/>
                <a:gd name="connsiteX1" fmla="*/ 21814 w 32880"/>
                <a:gd name="connsiteY1" fmla="*/ 83411 h 86325"/>
                <a:gd name="connsiteX2" fmla="*/ 2931 w 32880"/>
                <a:gd name="connsiteY2" fmla="*/ 78217 h 86325"/>
                <a:gd name="connsiteX3" fmla="*/ 29368 w 32880"/>
                <a:gd name="connsiteY3" fmla="*/ -1448 h 86325"/>
                <a:gd name="connsiteX4" fmla="*/ 14261 w 32880"/>
                <a:gd name="connsiteY4" fmla="*/ 65589 h 86325"/>
                <a:gd name="connsiteX5" fmla="*/ 31846 w 32880"/>
                <a:gd name="connsiteY5" fmla="*/ 75267 h 8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80" h="86325">
                  <a:moveTo>
                    <a:pt x="31846" y="75267"/>
                  </a:moveTo>
                  <a:cubicBezTo>
                    <a:pt x="28659" y="77863"/>
                    <a:pt x="25472" y="80695"/>
                    <a:pt x="21814" y="83411"/>
                  </a:cubicBezTo>
                  <a:cubicBezTo>
                    <a:pt x="15086" y="86596"/>
                    <a:pt x="7061" y="84473"/>
                    <a:pt x="2931" y="78217"/>
                  </a:cubicBezTo>
                  <a:cubicBezTo>
                    <a:pt x="-13120" y="58861"/>
                    <a:pt x="24410" y="5280"/>
                    <a:pt x="29368" y="-1448"/>
                  </a:cubicBezTo>
                  <a:cubicBezTo>
                    <a:pt x="26888" y="4335"/>
                    <a:pt x="6825" y="52724"/>
                    <a:pt x="14261" y="65589"/>
                  </a:cubicBezTo>
                  <a:cubicBezTo>
                    <a:pt x="17093" y="72552"/>
                    <a:pt x="24410" y="76683"/>
                    <a:pt x="31846" y="7526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53074E1-3702-7AAF-ACF4-8C738B23BAAA}"/>
                </a:ext>
              </a:extLst>
            </p:cNvPr>
            <p:cNvSpPr/>
            <p:nvPr/>
          </p:nvSpPr>
          <p:spPr>
            <a:xfrm>
              <a:off x="3106801" y="5303038"/>
              <a:ext cx="24206" cy="67035"/>
            </a:xfrm>
            <a:custGeom>
              <a:avLst/>
              <a:gdLst>
                <a:gd name="connsiteX0" fmla="*/ 23172 w 24206"/>
                <a:gd name="connsiteY0" fmla="*/ 58625 h 67035"/>
                <a:gd name="connsiteX1" fmla="*/ 11369 w 24206"/>
                <a:gd name="connsiteY1" fmla="*/ 65588 h 67035"/>
                <a:gd name="connsiteX2" fmla="*/ 11369 w 24206"/>
                <a:gd name="connsiteY2" fmla="*/ 65588 h 67035"/>
                <a:gd name="connsiteX3" fmla="*/ 2047 w 24206"/>
                <a:gd name="connsiteY3" fmla="*/ 60396 h 67035"/>
                <a:gd name="connsiteX4" fmla="*/ 22582 w 24206"/>
                <a:gd name="connsiteY4" fmla="*/ -1448 h 67035"/>
                <a:gd name="connsiteX5" fmla="*/ 10780 w 24206"/>
                <a:gd name="connsiteY5" fmla="*/ 50717 h 67035"/>
                <a:gd name="connsiteX6" fmla="*/ 23172 w 24206"/>
                <a:gd name="connsiteY6" fmla="*/ 58625 h 6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6" h="67035">
                  <a:moveTo>
                    <a:pt x="23172" y="58625"/>
                  </a:moveTo>
                  <a:cubicBezTo>
                    <a:pt x="19396" y="61103"/>
                    <a:pt x="15383" y="63464"/>
                    <a:pt x="11369" y="65588"/>
                  </a:cubicBezTo>
                  <a:cubicBezTo>
                    <a:pt x="11369" y="65588"/>
                    <a:pt x="11369" y="65588"/>
                    <a:pt x="11369" y="65588"/>
                  </a:cubicBezTo>
                  <a:cubicBezTo>
                    <a:pt x="7593" y="65470"/>
                    <a:pt x="4170" y="63464"/>
                    <a:pt x="2047" y="60396"/>
                  </a:cubicBezTo>
                  <a:cubicBezTo>
                    <a:pt x="-10464" y="45407"/>
                    <a:pt x="18923" y="3508"/>
                    <a:pt x="22582" y="-1448"/>
                  </a:cubicBezTo>
                  <a:cubicBezTo>
                    <a:pt x="20221" y="3981"/>
                    <a:pt x="5115" y="40922"/>
                    <a:pt x="10780" y="50717"/>
                  </a:cubicBezTo>
                  <a:cubicBezTo>
                    <a:pt x="13022" y="55556"/>
                    <a:pt x="17861" y="58625"/>
                    <a:pt x="23172" y="5862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B909752-3BC3-0075-D09E-8C787B97CCE5}"/>
                </a:ext>
              </a:extLst>
            </p:cNvPr>
            <p:cNvSpPr/>
            <p:nvPr/>
          </p:nvSpPr>
          <p:spPr>
            <a:xfrm>
              <a:off x="3087169" y="5326288"/>
              <a:ext cx="20707" cy="53228"/>
            </a:xfrm>
            <a:custGeom>
              <a:avLst/>
              <a:gdLst>
                <a:gd name="connsiteX0" fmla="*/ 19672 w 20707"/>
                <a:gd name="connsiteY0" fmla="*/ 47295 h 53228"/>
                <a:gd name="connsiteX1" fmla="*/ 4447 w 20707"/>
                <a:gd name="connsiteY1" fmla="*/ 51780 h 53228"/>
                <a:gd name="connsiteX2" fmla="*/ 4447 w 20707"/>
                <a:gd name="connsiteY2" fmla="*/ 51780 h 53228"/>
                <a:gd name="connsiteX3" fmla="*/ 1496 w 20707"/>
                <a:gd name="connsiteY3" fmla="*/ 49301 h 53228"/>
                <a:gd name="connsiteX4" fmla="*/ 18492 w 20707"/>
                <a:gd name="connsiteY4" fmla="*/ -1448 h 53228"/>
                <a:gd name="connsiteX5" fmla="*/ 8696 w 20707"/>
                <a:gd name="connsiteY5" fmla="*/ 41394 h 53228"/>
                <a:gd name="connsiteX6" fmla="*/ 19672 w 20707"/>
                <a:gd name="connsiteY6" fmla="*/ 47295 h 5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07" h="53228">
                  <a:moveTo>
                    <a:pt x="19672" y="47295"/>
                  </a:moveTo>
                  <a:cubicBezTo>
                    <a:pt x="14833" y="49419"/>
                    <a:pt x="9641" y="50835"/>
                    <a:pt x="4447" y="51780"/>
                  </a:cubicBezTo>
                  <a:cubicBezTo>
                    <a:pt x="4447" y="51780"/>
                    <a:pt x="4447" y="51780"/>
                    <a:pt x="4447" y="51780"/>
                  </a:cubicBezTo>
                  <a:cubicBezTo>
                    <a:pt x="3267" y="51190"/>
                    <a:pt x="2323" y="50364"/>
                    <a:pt x="1496" y="49301"/>
                  </a:cubicBezTo>
                  <a:cubicBezTo>
                    <a:pt x="-8771" y="37499"/>
                    <a:pt x="15306" y="2092"/>
                    <a:pt x="18492" y="-1448"/>
                  </a:cubicBezTo>
                  <a:cubicBezTo>
                    <a:pt x="16958" y="2210"/>
                    <a:pt x="3976" y="33959"/>
                    <a:pt x="8696" y="41394"/>
                  </a:cubicBezTo>
                  <a:cubicBezTo>
                    <a:pt x="10584" y="45643"/>
                    <a:pt x="15069" y="48121"/>
                    <a:pt x="19672" y="4729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CA660C7-B396-B218-FFF0-35A3FDE0512C}"/>
                </a:ext>
              </a:extLst>
            </p:cNvPr>
            <p:cNvSpPr/>
            <p:nvPr/>
          </p:nvSpPr>
          <p:spPr>
            <a:xfrm>
              <a:off x="3082737" y="5379752"/>
              <a:ext cx="1061" cy="156"/>
            </a:xfrm>
            <a:custGeom>
              <a:avLst/>
              <a:gdLst>
                <a:gd name="connsiteX0" fmla="*/ -1035 w 1061"/>
                <a:gd name="connsiteY0" fmla="*/ -1448 h 156"/>
                <a:gd name="connsiteX1" fmla="*/ 27 w 1061"/>
                <a:gd name="connsiteY1" fmla="*/ -1448 h 156"/>
                <a:gd name="connsiteX2" fmla="*/ 27 w 1061"/>
                <a:gd name="connsiteY2" fmla="*/ -1448 h 156"/>
                <a:gd name="connsiteX3" fmla="*/ -1035 w 1061"/>
                <a:gd name="connsiteY3" fmla="*/ -1448 h 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" h="156">
                  <a:moveTo>
                    <a:pt x="-1035" y="-1448"/>
                  </a:moveTo>
                  <a:lnTo>
                    <a:pt x="27" y="-1448"/>
                  </a:lnTo>
                  <a:lnTo>
                    <a:pt x="27" y="-1448"/>
                  </a:lnTo>
                  <a:cubicBezTo>
                    <a:pt x="27" y="-1448"/>
                    <a:pt x="-1035" y="-1095"/>
                    <a:pt x="-1035" y="-144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FA0555C-FAD0-E1AD-B60F-D5C52DDBA04B}"/>
                </a:ext>
              </a:extLst>
            </p:cNvPr>
            <p:cNvSpPr/>
            <p:nvPr/>
          </p:nvSpPr>
          <p:spPr>
            <a:xfrm>
              <a:off x="3062083" y="5330536"/>
              <a:ext cx="19119" cy="48861"/>
            </a:xfrm>
            <a:custGeom>
              <a:avLst/>
              <a:gdLst>
                <a:gd name="connsiteX0" fmla="*/ 8407 w 19119"/>
                <a:gd name="connsiteY0" fmla="*/ 41394 h 48861"/>
                <a:gd name="connsiteX1" fmla="*/ 15134 w 19119"/>
                <a:gd name="connsiteY1" fmla="*/ 47414 h 48861"/>
                <a:gd name="connsiteX2" fmla="*/ -1035 w 19119"/>
                <a:gd name="connsiteY2" fmla="*/ 40804 h 48861"/>
                <a:gd name="connsiteX3" fmla="*/ 18085 w 19119"/>
                <a:gd name="connsiteY3" fmla="*/ -1448 h 48861"/>
                <a:gd name="connsiteX4" fmla="*/ 8407 w 19119"/>
                <a:gd name="connsiteY4" fmla="*/ 41394 h 4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9" h="48861">
                  <a:moveTo>
                    <a:pt x="8407" y="41394"/>
                  </a:moveTo>
                  <a:cubicBezTo>
                    <a:pt x="9706" y="44227"/>
                    <a:pt x="12184" y="46468"/>
                    <a:pt x="15134" y="47414"/>
                  </a:cubicBezTo>
                  <a:cubicBezTo>
                    <a:pt x="9233" y="46823"/>
                    <a:pt x="3568" y="44581"/>
                    <a:pt x="-1035" y="40804"/>
                  </a:cubicBezTo>
                  <a:cubicBezTo>
                    <a:pt x="-1035" y="25696"/>
                    <a:pt x="15370" y="1975"/>
                    <a:pt x="18085" y="-1448"/>
                  </a:cubicBezTo>
                  <a:cubicBezTo>
                    <a:pt x="16550" y="2210"/>
                    <a:pt x="3450" y="33250"/>
                    <a:pt x="8407" y="41394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2FAD100-E8C4-A5FA-B718-2CCA083F98D8}"/>
                </a:ext>
              </a:extLst>
            </p:cNvPr>
            <p:cNvSpPr/>
            <p:nvPr/>
          </p:nvSpPr>
          <p:spPr>
            <a:xfrm>
              <a:off x="2979467" y="4844756"/>
              <a:ext cx="226742" cy="214092"/>
            </a:xfrm>
            <a:custGeom>
              <a:avLst/>
              <a:gdLst>
                <a:gd name="connsiteX0" fmla="*/ 225685 w 226742"/>
                <a:gd name="connsiteY0" fmla="*/ 107015 h 214092"/>
                <a:gd name="connsiteX1" fmla="*/ 214592 w 226742"/>
                <a:gd name="connsiteY1" fmla="*/ 149149 h 214092"/>
                <a:gd name="connsiteX2" fmla="*/ 110024 w 226742"/>
                <a:gd name="connsiteY2" fmla="*/ 212645 h 214092"/>
                <a:gd name="connsiteX3" fmla="*/ -1035 w 226742"/>
                <a:gd name="connsiteY3" fmla="*/ 96747 h 214092"/>
                <a:gd name="connsiteX4" fmla="*/ 88898 w 226742"/>
                <a:gd name="connsiteY4" fmla="*/ 19797 h 214092"/>
                <a:gd name="connsiteX5" fmla="*/ 113919 w 226742"/>
                <a:gd name="connsiteY5" fmla="*/ -1448 h 2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742" h="214092">
                  <a:moveTo>
                    <a:pt x="225685" y="107015"/>
                  </a:moveTo>
                  <a:cubicBezTo>
                    <a:pt x="226040" y="121768"/>
                    <a:pt x="222146" y="136403"/>
                    <a:pt x="214592" y="149149"/>
                  </a:cubicBezTo>
                  <a:cubicBezTo>
                    <a:pt x="185441" y="198010"/>
                    <a:pt x="110024" y="212645"/>
                    <a:pt x="110024" y="212645"/>
                  </a:cubicBezTo>
                  <a:lnTo>
                    <a:pt x="-1035" y="96747"/>
                  </a:lnTo>
                  <a:lnTo>
                    <a:pt x="88898" y="19797"/>
                  </a:lnTo>
                  <a:lnTo>
                    <a:pt x="11391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6164088-43C5-8F89-F2FF-66DB80C17364}"/>
                </a:ext>
              </a:extLst>
            </p:cNvPr>
            <p:cNvSpPr/>
            <p:nvPr/>
          </p:nvSpPr>
          <p:spPr>
            <a:xfrm>
              <a:off x="3069164" y="4844756"/>
              <a:ext cx="209146" cy="483183"/>
            </a:xfrm>
            <a:custGeom>
              <a:avLst/>
              <a:gdLst>
                <a:gd name="connsiteX0" fmla="*/ 202672 w 209146"/>
                <a:gd name="connsiteY0" fmla="*/ 155759 h 483183"/>
                <a:gd name="connsiteX1" fmla="*/ 120056 w 209146"/>
                <a:gd name="connsiteY1" fmla="*/ 468636 h 483183"/>
                <a:gd name="connsiteX2" fmla="*/ 105658 w 209146"/>
                <a:gd name="connsiteY2" fmla="*/ 481736 h 483183"/>
                <a:gd name="connsiteX3" fmla="*/ 117460 w 209146"/>
                <a:gd name="connsiteY3" fmla="*/ 460610 h 483183"/>
                <a:gd name="connsiteX4" fmla="*/ 165376 w 209146"/>
                <a:gd name="connsiteY4" fmla="*/ 170393 h 483183"/>
                <a:gd name="connsiteX5" fmla="*/ 124659 w 209146"/>
                <a:gd name="connsiteY5" fmla="*/ 149149 h 483183"/>
                <a:gd name="connsiteX6" fmla="*/ 108726 w 209146"/>
                <a:gd name="connsiteY6" fmla="*/ 146671 h 483183"/>
                <a:gd name="connsiteX7" fmla="*/ 89843 w 209146"/>
                <a:gd name="connsiteY7" fmla="*/ 130384 h 483183"/>
                <a:gd name="connsiteX8" fmla="*/ 499 w 209146"/>
                <a:gd name="connsiteY8" fmla="*/ 53315 h 483183"/>
                <a:gd name="connsiteX9" fmla="*/ -1035 w 209146"/>
                <a:gd name="connsiteY9" fmla="*/ 19797 h 483183"/>
                <a:gd name="connsiteX10" fmla="*/ 23986 w 209146"/>
                <a:gd name="connsiteY10" fmla="*/ -1448 h 483183"/>
                <a:gd name="connsiteX11" fmla="*/ 135754 w 209146"/>
                <a:gd name="connsiteY11" fmla="*/ 107015 h 483183"/>
                <a:gd name="connsiteX12" fmla="*/ 202672 w 209146"/>
                <a:gd name="connsiteY12" fmla="*/ 155759 h 48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146" h="483183">
                  <a:moveTo>
                    <a:pt x="202672" y="155759"/>
                  </a:moveTo>
                  <a:cubicBezTo>
                    <a:pt x="230761" y="181369"/>
                    <a:pt x="142008" y="448926"/>
                    <a:pt x="120056" y="468636"/>
                  </a:cubicBezTo>
                  <a:lnTo>
                    <a:pt x="105658" y="481736"/>
                  </a:lnTo>
                  <a:cubicBezTo>
                    <a:pt x="104123" y="476661"/>
                    <a:pt x="107192" y="469934"/>
                    <a:pt x="117460" y="460610"/>
                  </a:cubicBezTo>
                  <a:cubicBezTo>
                    <a:pt x="156525" y="426974"/>
                    <a:pt x="170570" y="193289"/>
                    <a:pt x="165376" y="170393"/>
                  </a:cubicBezTo>
                  <a:cubicBezTo>
                    <a:pt x="161718" y="155404"/>
                    <a:pt x="140121" y="151037"/>
                    <a:pt x="124659" y="149149"/>
                  </a:cubicBezTo>
                  <a:cubicBezTo>
                    <a:pt x="119231" y="149031"/>
                    <a:pt x="113919" y="148087"/>
                    <a:pt x="108726" y="146671"/>
                  </a:cubicBezTo>
                  <a:cubicBezTo>
                    <a:pt x="108726" y="145962"/>
                    <a:pt x="100582" y="139472"/>
                    <a:pt x="89843" y="130384"/>
                  </a:cubicBezTo>
                  <a:cubicBezTo>
                    <a:pt x="59274" y="104065"/>
                    <a:pt x="2506" y="55440"/>
                    <a:pt x="499" y="53315"/>
                  </a:cubicBezTo>
                  <a:lnTo>
                    <a:pt x="-1035" y="19797"/>
                  </a:lnTo>
                  <a:lnTo>
                    <a:pt x="23986" y="-1448"/>
                  </a:lnTo>
                  <a:lnTo>
                    <a:pt x="135754" y="107015"/>
                  </a:lnTo>
                  <a:cubicBezTo>
                    <a:pt x="159475" y="121296"/>
                    <a:pt x="181781" y="137583"/>
                    <a:pt x="202672" y="155759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D233D7D7-B8D5-6989-4ECF-97B292E23CE1}"/>
                </a:ext>
              </a:extLst>
            </p:cNvPr>
            <p:cNvSpPr/>
            <p:nvPr/>
          </p:nvSpPr>
          <p:spPr>
            <a:xfrm>
              <a:off x="3020629" y="4905645"/>
              <a:ext cx="285468" cy="497180"/>
            </a:xfrm>
            <a:custGeom>
              <a:avLst/>
              <a:gdLst>
                <a:gd name="connsiteX0" fmla="*/ 283427 w 285468"/>
                <a:gd name="connsiteY0" fmla="*/ 113044 h 497180"/>
                <a:gd name="connsiteX1" fmla="*/ 165405 w 285468"/>
                <a:gd name="connsiteY1" fmla="*/ 430760 h 497180"/>
                <a:gd name="connsiteX2" fmla="*/ 92704 w 285468"/>
                <a:gd name="connsiteY2" fmla="*/ 479976 h 497180"/>
                <a:gd name="connsiteX3" fmla="*/ 54229 w 285468"/>
                <a:gd name="connsiteY3" fmla="*/ 493666 h 497180"/>
                <a:gd name="connsiteX4" fmla="*/ 1355 w 285468"/>
                <a:gd name="connsiteY4" fmla="*/ 475609 h 497180"/>
                <a:gd name="connsiteX5" fmla="*/ 78304 w 285468"/>
                <a:gd name="connsiteY5" fmla="*/ 175478 h 497180"/>
                <a:gd name="connsiteX6" fmla="*/ 78304 w 285468"/>
                <a:gd name="connsiteY6" fmla="*/ 174534 h 497180"/>
                <a:gd name="connsiteX7" fmla="*/ 9616 w 285468"/>
                <a:gd name="connsiteY7" fmla="*/ 107497 h 497180"/>
                <a:gd name="connsiteX8" fmla="*/ 116898 w 285468"/>
                <a:gd name="connsiteY8" fmla="*/ 17446 h 497180"/>
                <a:gd name="connsiteX9" fmla="*/ 153131 w 285468"/>
                <a:gd name="connsiteY9" fmla="*/ -1201 h 497180"/>
                <a:gd name="connsiteX10" fmla="*/ 283427 w 285468"/>
                <a:gd name="connsiteY10" fmla="*/ 113044 h 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468" h="497180">
                  <a:moveTo>
                    <a:pt x="283427" y="113044"/>
                  </a:moveTo>
                  <a:cubicBezTo>
                    <a:pt x="293931" y="138419"/>
                    <a:pt x="220049" y="365612"/>
                    <a:pt x="165405" y="430760"/>
                  </a:cubicBezTo>
                  <a:cubicBezTo>
                    <a:pt x="144514" y="451651"/>
                    <a:pt x="119848" y="468291"/>
                    <a:pt x="92704" y="479976"/>
                  </a:cubicBezTo>
                  <a:cubicBezTo>
                    <a:pt x="80311" y="485641"/>
                    <a:pt x="67447" y="490244"/>
                    <a:pt x="54229" y="493666"/>
                  </a:cubicBezTo>
                  <a:cubicBezTo>
                    <a:pt x="29326" y="498623"/>
                    <a:pt x="8318" y="495436"/>
                    <a:pt x="1355" y="475609"/>
                  </a:cubicBezTo>
                  <a:cubicBezTo>
                    <a:pt x="-16585" y="424269"/>
                    <a:pt x="72168" y="192356"/>
                    <a:pt x="78304" y="175478"/>
                  </a:cubicBezTo>
                  <a:cubicBezTo>
                    <a:pt x="78304" y="175124"/>
                    <a:pt x="78304" y="174887"/>
                    <a:pt x="78304" y="174534"/>
                  </a:cubicBezTo>
                  <a:cubicBezTo>
                    <a:pt x="78304" y="174534"/>
                    <a:pt x="10559" y="146916"/>
                    <a:pt x="9616" y="107497"/>
                  </a:cubicBezTo>
                  <a:cubicBezTo>
                    <a:pt x="9616" y="107497"/>
                    <a:pt x="75590" y="51909"/>
                    <a:pt x="116898" y="17446"/>
                  </a:cubicBezTo>
                  <a:cubicBezTo>
                    <a:pt x="131650" y="4937"/>
                    <a:pt x="144869" y="-2971"/>
                    <a:pt x="153131" y="-1201"/>
                  </a:cubicBezTo>
                  <a:cubicBezTo>
                    <a:pt x="184997" y="5408"/>
                    <a:pt x="272570" y="87905"/>
                    <a:pt x="283427" y="113044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2C9612-42FB-10DD-B7BE-B61328AD9D35}"/>
                </a:ext>
              </a:extLst>
            </p:cNvPr>
            <p:cNvSpPr/>
            <p:nvPr/>
          </p:nvSpPr>
          <p:spPr>
            <a:xfrm>
              <a:off x="3114368" y="4905645"/>
              <a:ext cx="191730" cy="481424"/>
            </a:xfrm>
            <a:custGeom>
              <a:avLst/>
              <a:gdLst>
                <a:gd name="connsiteX0" fmla="*/ 189688 w 191730"/>
                <a:gd name="connsiteY0" fmla="*/ 113044 h 481424"/>
                <a:gd name="connsiteX1" fmla="*/ 71666 w 191730"/>
                <a:gd name="connsiteY1" fmla="*/ 430760 h 481424"/>
                <a:gd name="connsiteX2" fmla="*/ -1035 w 191730"/>
                <a:gd name="connsiteY2" fmla="*/ 479976 h 481424"/>
                <a:gd name="connsiteX3" fmla="*/ 166084 w 191730"/>
                <a:gd name="connsiteY3" fmla="*/ 109504 h 481424"/>
                <a:gd name="connsiteX4" fmla="*/ 23631 w 191730"/>
                <a:gd name="connsiteY4" fmla="*/ 17446 h 481424"/>
                <a:gd name="connsiteX5" fmla="*/ 59864 w 191730"/>
                <a:gd name="connsiteY5" fmla="*/ -1201 h 481424"/>
                <a:gd name="connsiteX6" fmla="*/ 189688 w 191730"/>
                <a:gd name="connsiteY6" fmla="*/ 113044 h 48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730" h="481424">
                  <a:moveTo>
                    <a:pt x="189688" y="113044"/>
                  </a:moveTo>
                  <a:cubicBezTo>
                    <a:pt x="200192" y="138419"/>
                    <a:pt x="126310" y="365612"/>
                    <a:pt x="71666" y="430760"/>
                  </a:cubicBezTo>
                  <a:cubicBezTo>
                    <a:pt x="50776" y="451651"/>
                    <a:pt x="26109" y="468291"/>
                    <a:pt x="-1035" y="479976"/>
                  </a:cubicBezTo>
                  <a:cubicBezTo>
                    <a:pt x="93383" y="387564"/>
                    <a:pt x="188626" y="163203"/>
                    <a:pt x="166084" y="109504"/>
                  </a:cubicBezTo>
                  <a:cubicBezTo>
                    <a:pt x="145902" y="61232"/>
                    <a:pt x="49596" y="25943"/>
                    <a:pt x="23631" y="17446"/>
                  </a:cubicBezTo>
                  <a:cubicBezTo>
                    <a:pt x="38384" y="4937"/>
                    <a:pt x="51603" y="-2971"/>
                    <a:pt x="59864" y="-1201"/>
                  </a:cubicBezTo>
                  <a:cubicBezTo>
                    <a:pt x="91258" y="5408"/>
                    <a:pt x="178831" y="87905"/>
                    <a:pt x="189688" y="113044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0375F0D-79A5-A3C2-D973-4C075E020376}"/>
                </a:ext>
              </a:extLst>
            </p:cNvPr>
            <p:cNvSpPr/>
            <p:nvPr/>
          </p:nvSpPr>
          <p:spPr>
            <a:xfrm>
              <a:off x="3020864" y="5010643"/>
              <a:ext cx="229614" cy="392183"/>
            </a:xfrm>
            <a:custGeom>
              <a:avLst/>
              <a:gdLst>
                <a:gd name="connsiteX0" fmla="*/ 54230 w 229614"/>
                <a:gd name="connsiteY0" fmla="*/ 388668 h 392183"/>
                <a:gd name="connsiteX1" fmla="*/ 1354 w 229614"/>
                <a:gd name="connsiteY1" fmla="*/ 370612 h 392183"/>
                <a:gd name="connsiteX2" fmla="*/ 78305 w 229614"/>
                <a:gd name="connsiteY2" fmla="*/ 70481 h 392183"/>
                <a:gd name="connsiteX3" fmla="*/ 78305 w 229614"/>
                <a:gd name="connsiteY3" fmla="*/ 69537 h 392183"/>
                <a:gd name="connsiteX4" fmla="*/ 213323 w 229614"/>
                <a:gd name="connsiteY4" fmla="*/ 4625 h 392183"/>
                <a:gd name="connsiteX5" fmla="*/ 54230 w 229614"/>
                <a:gd name="connsiteY5" fmla="*/ 388668 h 39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14" h="392183">
                  <a:moveTo>
                    <a:pt x="54230" y="388668"/>
                  </a:moveTo>
                  <a:cubicBezTo>
                    <a:pt x="29326" y="393626"/>
                    <a:pt x="8319" y="390439"/>
                    <a:pt x="1354" y="370612"/>
                  </a:cubicBezTo>
                  <a:cubicBezTo>
                    <a:pt x="-16584" y="319271"/>
                    <a:pt x="72168" y="87358"/>
                    <a:pt x="78305" y="70481"/>
                  </a:cubicBezTo>
                  <a:cubicBezTo>
                    <a:pt x="78305" y="70126"/>
                    <a:pt x="78305" y="69890"/>
                    <a:pt x="78305" y="69537"/>
                  </a:cubicBezTo>
                  <a:cubicBezTo>
                    <a:pt x="78305" y="69537"/>
                    <a:pt x="149119" y="-26062"/>
                    <a:pt x="213323" y="4625"/>
                  </a:cubicBezTo>
                  <a:cubicBezTo>
                    <a:pt x="268911" y="31298"/>
                    <a:pt x="162691" y="299326"/>
                    <a:pt x="54230" y="388668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A81E1AE-B870-D4BA-C53E-2C992C6B78E2}"/>
                </a:ext>
              </a:extLst>
            </p:cNvPr>
            <p:cNvSpPr/>
            <p:nvPr/>
          </p:nvSpPr>
          <p:spPr>
            <a:xfrm>
              <a:off x="1298660" y="3724191"/>
              <a:ext cx="1800889" cy="1297616"/>
            </a:xfrm>
            <a:custGeom>
              <a:avLst/>
              <a:gdLst>
                <a:gd name="connsiteX0" fmla="*/ 1780210 w 1800889"/>
                <a:gd name="connsiteY0" fmla="*/ 1031663 h 1297616"/>
                <a:gd name="connsiteX1" fmla="*/ 71837 w 1800889"/>
                <a:gd name="connsiteY1" fmla="*/ 180486 h 1297616"/>
                <a:gd name="connsiteX2" fmla="*/ 1651920 w 1800889"/>
                <a:gd name="connsiteY2" fmla="*/ 1294381 h 1297616"/>
                <a:gd name="connsiteX3" fmla="*/ 1780210 w 1800889"/>
                <a:gd name="connsiteY3" fmla="*/ 1031663 h 12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889" h="1297616">
                  <a:moveTo>
                    <a:pt x="1780210" y="1031663"/>
                  </a:moveTo>
                  <a:cubicBezTo>
                    <a:pt x="1452225" y="761157"/>
                    <a:pt x="769231" y="-456125"/>
                    <a:pt x="71837" y="180486"/>
                  </a:cubicBezTo>
                  <a:cubicBezTo>
                    <a:pt x="-316574" y="534553"/>
                    <a:pt x="940481" y="1080288"/>
                    <a:pt x="1651920" y="1294381"/>
                  </a:cubicBezTo>
                  <a:cubicBezTo>
                    <a:pt x="1733119" y="1318812"/>
                    <a:pt x="1845713" y="1085718"/>
                    <a:pt x="1780210" y="1031663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06AFC1C-4920-0655-28F1-2AEFAB34F808}"/>
                </a:ext>
              </a:extLst>
            </p:cNvPr>
            <p:cNvSpPr/>
            <p:nvPr/>
          </p:nvSpPr>
          <p:spPr>
            <a:xfrm>
              <a:off x="3349614" y="5076084"/>
              <a:ext cx="387096" cy="297854"/>
            </a:xfrm>
            <a:custGeom>
              <a:avLst/>
              <a:gdLst>
                <a:gd name="connsiteX0" fmla="*/ -827 w 387096"/>
                <a:gd name="connsiteY0" fmla="*/ 83052 h 297854"/>
                <a:gd name="connsiteX1" fmla="*/ 247020 w 387096"/>
                <a:gd name="connsiteY1" fmla="*/ 291008 h 297854"/>
                <a:gd name="connsiteX2" fmla="*/ 266376 w 387096"/>
                <a:gd name="connsiteY2" fmla="*/ 293486 h 297854"/>
                <a:gd name="connsiteX3" fmla="*/ 280419 w 387096"/>
                <a:gd name="connsiteY3" fmla="*/ 295020 h 297854"/>
                <a:gd name="connsiteX4" fmla="*/ 280419 w 387096"/>
                <a:gd name="connsiteY4" fmla="*/ 295020 h 297854"/>
                <a:gd name="connsiteX5" fmla="*/ 293520 w 387096"/>
                <a:gd name="connsiteY5" fmla="*/ 295965 h 297854"/>
                <a:gd name="connsiteX6" fmla="*/ 322790 w 387096"/>
                <a:gd name="connsiteY6" fmla="*/ 295965 h 297854"/>
                <a:gd name="connsiteX7" fmla="*/ 322790 w 387096"/>
                <a:gd name="connsiteY7" fmla="*/ 295965 h 297854"/>
                <a:gd name="connsiteX8" fmla="*/ 336245 w 387096"/>
                <a:gd name="connsiteY8" fmla="*/ 294902 h 297854"/>
                <a:gd name="connsiteX9" fmla="*/ 336245 w 387096"/>
                <a:gd name="connsiteY9" fmla="*/ 294902 h 297854"/>
                <a:gd name="connsiteX10" fmla="*/ 347220 w 387096"/>
                <a:gd name="connsiteY10" fmla="*/ 292778 h 297854"/>
                <a:gd name="connsiteX11" fmla="*/ 348282 w 387096"/>
                <a:gd name="connsiteY11" fmla="*/ 292778 h 297854"/>
                <a:gd name="connsiteX12" fmla="*/ 363153 w 387096"/>
                <a:gd name="connsiteY12" fmla="*/ 287703 h 297854"/>
                <a:gd name="connsiteX13" fmla="*/ 363153 w 387096"/>
                <a:gd name="connsiteY13" fmla="*/ 287703 h 297854"/>
                <a:gd name="connsiteX14" fmla="*/ 370825 w 387096"/>
                <a:gd name="connsiteY14" fmla="*/ 282747 h 297854"/>
                <a:gd name="connsiteX15" fmla="*/ 370825 w 387096"/>
                <a:gd name="connsiteY15" fmla="*/ 282747 h 297854"/>
                <a:gd name="connsiteX16" fmla="*/ 371652 w 387096"/>
                <a:gd name="connsiteY16" fmla="*/ 282747 h 297854"/>
                <a:gd name="connsiteX17" fmla="*/ 374366 w 387096"/>
                <a:gd name="connsiteY17" fmla="*/ 280149 h 297854"/>
                <a:gd name="connsiteX18" fmla="*/ 383689 w 387096"/>
                <a:gd name="connsiteY18" fmla="*/ 265514 h 297854"/>
                <a:gd name="connsiteX19" fmla="*/ 386050 w 387096"/>
                <a:gd name="connsiteY19" fmla="*/ 250998 h 297854"/>
                <a:gd name="connsiteX20" fmla="*/ 157205 w 387096"/>
                <a:gd name="connsiteY20" fmla="*/ 40328 h 297854"/>
                <a:gd name="connsiteX21" fmla="*/ 74589 w 387096"/>
                <a:gd name="connsiteY21" fmla="*/ -1334 h 297854"/>
                <a:gd name="connsiteX22" fmla="*/ 23721 w 387096"/>
                <a:gd name="connsiteY22" fmla="*/ 6102 h 297854"/>
                <a:gd name="connsiteX23" fmla="*/ -827 w 387096"/>
                <a:gd name="connsiteY23" fmla="*/ 83052 h 29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7096" h="297854">
                  <a:moveTo>
                    <a:pt x="-827" y="83052"/>
                  </a:moveTo>
                  <a:cubicBezTo>
                    <a:pt x="-8853" y="120230"/>
                    <a:pt x="218105" y="287350"/>
                    <a:pt x="247020" y="291008"/>
                  </a:cubicBezTo>
                  <a:lnTo>
                    <a:pt x="266376" y="293486"/>
                  </a:lnTo>
                  <a:cubicBezTo>
                    <a:pt x="270624" y="293486"/>
                    <a:pt x="275463" y="294667"/>
                    <a:pt x="280419" y="295020"/>
                  </a:cubicBezTo>
                  <a:lnTo>
                    <a:pt x="280419" y="295020"/>
                  </a:lnTo>
                  <a:cubicBezTo>
                    <a:pt x="284551" y="295020"/>
                    <a:pt x="288918" y="295847"/>
                    <a:pt x="293520" y="295965"/>
                  </a:cubicBezTo>
                  <a:cubicBezTo>
                    <a:pt x="303317" y="296554"/>
                    <a:pt x="312994" y="296554"/>
                    <a:pt x="322790" y="295965"/>
                  </a:cubicBezTo>
                  <a:cubicBezTo>
                    <a:pt x="322790" y="295965"/>
                    <a:pt x="322790" y="295965"/>
                    <a:pt x="322790" y="295965"/>
                  </a:cubicBezTo>
                  <a:lnTo>
                    <a:pt x="336245" y="294902"/>
                  </a:lnTo>
                  <a:cubicBezTo>
                    <a:pt x="336245" y="294902"/>
                    <a:pt x="336245" y="294902"/>
                    <a:pt x="336245" y="294902"/>
                  </a:cubicBezTo>
                  <a:cubicBezTo>
                    <a:pt x="340021" y="294313"/>
                    <a:pt x="343679" y="293604"/>
                    <a:pt x="347220" y="292778"/>
                  </a:cubicBezTo>
                  <a:lnTo>
                    <a:pt x="348282" y="292778"/>
                  </a:lnTo>
                  <a:cubicBezTo>
                    <a:pt x="353476" y="291716"/>
                    <a:pt x="358432" y="289946"/>
                    <a:pt x="363153" y="287703"/>
                  </a:cubicBezTo>
                  <a:lnTo>
                    <a:pt x="363153" y="287703"/>
                  </a:lnTo>
                  <a:cubicBezTo>
                    <a:pt x="365867" y="286405"/>
                    <a:pt x="368465" y="284752"/>
                    <a:pt x="370825" y="282747"/>
                  </a:cubicBezTo>
                  <a:cubicBezTo>
                    <a:pt x="370825" y="282747"/>
                    <a:pt x="371534" y="282747"/>
                    <a:pt x="370825" y="282747"/>
                  </a:cubicBezTo>
                  <a:cubicBezTo>
                    <a:pt x="370118" y="282747"/>
                    <a:pt x="370825" y="282747"/>
                    <a:pt x="371652" y="282747"/>
                  </a:cubicBezTo>
                  <a:cubicBezTo>
                    <a:pt x="372714" y="282038"/>
                    <a:pt x="373539" y="281094"/>
                    <a:pt x="374366" y="280149"/>
                  </a:cubicBezTo>
                  <a:cubicBezTo>
                    <a:pt x="378851" y="276255"/>
                    <a:pt x="382036" y="271181"/>
                    <a:pt x="383689" y="265514"/>
                  </a:cubicBezTo>
                  <a:cubicBezTo>
                    <a:pt x="385341" y="260795"/>
                    <a:pt x="386168" y="255955"/>
                    <a:pt x="386050" y="250998"/>
                  </a:cubicBezTo>
                  <a:cubicBezTo>
                    <a:pt x="385341" y="186794"/>
                    <a:pt x="157205" y="40328"/>
                    <a:pt x="157205" y="40328"/>
                  </a:cubicBezTo>
                  <a:cubicBezTo>
                    <a:pt x="134899" y="17786"/>
                    <a:pt x="105984" y="3151"/>
                    <a:pt x="74589" y="-1334"/>
                  </a:cubicBezTo>
                  <a:cubicBezTo>
                    <a:pt x="57359" y="-2041"/>
                    <a:pt x="40126" y="555"/>
                    <a:pt x="23721" y="6102"/>
                  </a:cubicBezTo>
                  <a:cubicBezTo>
                    <a:pt x="13453" y="31004"/>
                    <a:pt x="5192" y="56734"/>
                    <a:pt x="-827" y="83052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AA82512-63DE-0A02-AEC0-FFED7B1B77F1}"/>
                </a:ext>
              </a:extLst>
            </p:cNvPr>
            <p:cNvSpPr/>
            <p:nvPr/>
          </p:nvSpPr>
          <p:spPr>
            <a:xfrm>
              <a:off x="3588344" y="5308466"/>
              <a:ext cx="67558" cy="65030"/>
            </a:xfrm>
            <a:custGeom>
              <a:avLst/>
              <a:gdLst>
                <a:gd name="connsiteX0" fmla="*/ 41571 w 67558"/>
                <a:gd name="connsiteY0" fmla="*/ 62637 h 65030"/>
                <a:gd name="connsiteX1" fmla="*/ 54673 w 67558"/>
                <a:gd name="connsiteY1" fmla="*/ 63583 h 65030"/>
                <a:gd name="connsiteX2" fmla="*/ 66475 w 67558"/>
                <a:gd name="connsiteY2" fmla="*/ 48357 h 65030"/>
                <a:gd name="connsiteX3" fmla="*/ -1035 w 67558"/>
                <a:gd name="connsiteY3" fmla="*/ -1448 h 65030"/>
                <a:gd name="connsiteX4" fmla="*/ 49952 w 67558"/>
                <a:gd name="connsiteY4" fmla="*/ 44581 h 65030"/>
                <a:gd name="connsiteX5" fmla="*/ 41571 w 67558"/>
                <a:gd name="connsiteY5" fmla="*/ 62637 h 6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8" h="65030">
                  <a:moveTo>
                    <a:pt x="41571" y="62637"/>
                  </a:moveTo>
                  <a:cubicBezTo>
                    <a:pt x="45703" y="62637"/>
                    <a:pt x="50070" y="63464"/>
                    <a:pt x="54673" y="63583"/>
                  </a:cubicBezTo>
                  <a:cubicBezTo>
                    <a:pt x="61872" y="62166"/>
                    <a:pt x="66828" y="55675"/>
                    <a:pt x="66475" y="48357"/>
                  </a:cubicBezTo>
                  <a:cubicBezTo>
                    <a:pt x="68480" y="23337"/>
                    <a:pt x="7464" y="1148"/>
                    <a:pt x="-1035" y="-1448"/>
                  </a:cubicBezTo>
                  <a:cubicBezTo>
                    <a:pt x="4277" y="1975"/>
                    <a:pt x="48653" y="29828"/>
                    <a:pt x="49952" y="44581"/>
                  </a:cubicBezTo>
                  <a:cubicBezTo>
                    <a:pt x="51722" y="51780"/>
                    <a:pt x="48299" y="59334"/>
                    <a:pt x="41571" y="6263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CF5F6EB-E67D-0114-1A23-65058ABA622B}"/>
                </a:ext>
              </a:extLst>
            </p:cNvPr>
            <p:cNvSpPr/>
            <p:nvPr/>
          </p:nvSpPr>
          <p:spPr>
            <a:xfrm>
              <a:off x="3639567" y="5324281"/>
              <a:ext cx="52436" cy="49333"/>
            </a:xfrm>
            <a:custGeom>
              <a:avLst/>
              <a:gdLst>
                <a:gd name="connsiteX0" fmla="*/ 33309 w 52436"/>
                <a:gd name="connsiteY0" fmla="*/ 47886 h 49333"/>
                <a:gd name="connsiteX1" fmla="*/ 46763 w 52436"/>
                <a:gd name="connsiteY1" fmla="*/ 46823 h 49333"/>
                <a:gd name="connsiteX2" fmla="*/ 46763 w 52436"/>
                <a:gd name="connsiteY2" fmla="*/ 46823 h 49333"/>
                <a:gd name="connsiteX3" fmla="*/ 51366 w 52436"/>
                <a:gd name="connsiteY3" fmla="*/ 37146 h 49333"/>
                <a:gd name="connsiteX4" fmla="*/ -1035 w 52436"/>
                <a:gd name="connsiteY4" fmla="*/ -1448 h 49333"/>
                <a:gd name="connsiteX5" fmla="*/ 38620 w 52436"/>
                <a:gd name="connsiteY5" fmla="*/ 33959 h 49333"/>
                <a:gd name="connsiteX6" fmla="*/ 33309 w 52436"/>
                <a:gd name="connsiteY6" fmla="*/ 47886 h 4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36" h="49333">
                  <a:moveTo>
                    <a:pt x="33309" y="47886"/>
                  </a:moveTo>
                  <a:lnTo>
                    <a:pt x="46763" y="46823"/>
                  </a:lnTo>
                  <a:cubicBezTo>
                    <a:pt x="46763" y="46823"/>
                    <a:pt x="46763" y="46823"/>
                    <a:pt x="46763" y="46823"/>
                  </a:cubicBezTo>
                  <a:cubicBezTo>
                    <a:pt x="49714" y="44463"/>
                    <a:pt x="51366" y="40922"/>
                    <a:pt x="51366" y="37146"/>
                  </a:cubicBezTo>
                  <a:cubicBezTo>
                    <a:pt x="52901" y="17672"/>
                    <a:pt x="4157" y="441"/>
                    <a:pt x="-1035" y="-1448"/>
                  </a:cubicBezTo>
                  <a:cubicBezTo>
                    <a:pt x="3921" y="1621"/>
                    <a:pt x="37675" y="23100"/>
                    <a:pt x="38620" y="33959"/>
                  </a:cubicBezTo>
                  <a:cubicBezTo>
                    <a:pt x="39682" y="39271"/>
                    <a:pt x="37675" y="44699"/>
                    <a:pt x="33309" y="47886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B956367-4D56-CC3C-AB89-2A41D00A1D45}"/>
                </a:ext>
              </a:extLst>
            </p:cNvPr>
            <p:cNvSpPr/>
            <p:nvPr/>
          </p:nvSpPr>
          <p:spPr>
            <a:xfrm>
              <a:off x="3672258" y="5329475"/>
              <a:ext cx="43227" cy="40480"/>
            </a:xfrm>
            <a:custGeom>
              <a:avLst/>
              <a:gdLst>
                <a:gd name="connsiteX0" fmla="*/ 26347 w 43227"/>
                <a:gd name="connsiteY0" fmla="*/ 39033 h 40480"/>
                <a:gd name="connsiteX1" fmla="*/ 41218 w 43227"/>
                <a:gd name="connsiteY1" fmla="*/ 33959 h 40480"/>
                <a:gd name="connsiteX2" fmla="*/ 41218 w 43227"/>
                <a:gd name="connsiteY2" fmla="*/ 33959 h 40480"/>
                <a:gd name="connsiteX3" fmla="*/ 42162 w 43227"/>
                <a:gd name="connsiteY3" fmla="*/ 30181 h 40480"/>
                <a:gd name="connsiteX4" fmla="*/ -1035 w 43227"/>
                <a:gd name="connsiteY4" fmla="*/ -1448 h 40480"/>
                <a:gd name="connsiteX5" fmla="*/ 31776 w 43227"/>
                <a:gd name="connsiteY5" fmla="*/ 27940 h 40480"/>
                <a:gd name="connsiteX6" fmla="*/ 26347 w 43227"/>
                <a:gd name="connsiteY6" fmla="*/ 39033 h 4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27" h="40480">
                  <a:moveTo>
                    <a:pt x="26347" y="39033"/>
                  </a:moveTo>
                  <a:cubicBezTo>
                    <a:pt x="31539" y="37971"/>
                    <a:pt x="36497" y="36201"/>
                    <a:pt x="41218" y="33959"/>
                  </a:cubicBezTo>
                  <a:cubicBezTo>
                    <a:pt x="41218" y="33959"/>
                    <a:pt x="41218" y="33959"/>
                    <a:pt x="41218" y="33959"/>
                  </a:cubicBezTo>
                  <a:cubicBezTo>
                    <a:pt x="41689" y="32777"/>
                    <a:pt x="42044" y="31479"/>
                    <a:pt x="42162" y="30181"/>
                  </a:cubicBezTo>
                  <a:cubicBezTo>
                    <a:pt x="43460" y="14249"/>
                    <a:pt x="3923" y="86"/>
                    <a:pt x="-1035" y="-1448"/>
                  </a:cubicBezTo>
                  <a:cubicBezTo>
                    <a:pt x="2388" y="676"/>
                    <a:pt x="30950" y="18497"/>
                    <a:pt x="31776" y="27940"/>
                  </a:cubicBezTo>
                  <a:cubicBezTo>
                    <a:pt x="32721" y="32424"/>
                    <a:pt x="30478" y="37028"/>
                    <a:pt x="26347" y="39033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E58B8BD-A0F2-4B62-78C1-D3D72D6F0CB9}"/>
                </a:ext>
              </a:extLst>
            </p:cNvPr>
            <p:cNvSpPr/>
            <p:nvPr/>
          </p:nvSpPr>
          <p:spPr>
            <a:xfrm>
              <a:off x="3721828" y="5359245"/>
              <a:ext cx="974" cy="193"/>
            </a:xfrm>
            <a:custGeom>
              <a:avLst/>
              <a:gdLst>
                <a:gd name="connsiteX0" fmla="*/ -91 w 974"/>
                <a:gd name="connsiteY0" fmla="*/ -1359 h 193"/>
                <a:gd name="connsiteX1" fmla="*/ -1035 w 974"/>
                <a:gd name="connsiteY1" fmla="*/ -1359 h 193"/>
                <a:gd name="connsiteX2" fmla="*/ -1035 w 974"/>
                <a:gd name="connsiteY2" fmla="*/ -1359 h 193"/>
                <a:gd name="connsiteX3" fmla="*/ -91 w 974"/>
                <a:gd name="connsiteY3" fmla="*/ -1359 h 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" h="193">
                  <a:moveTo>
                    <a:pt x="-91" y="-1359"/>
                  </a:moveTo>
                  <a:cubicBezTo>
                    <a:pt x="-446" y="-1477"/>
                    <a:pt x="-680" y="-1477"/>
                    <a:pt x="-1035" y="-1359"/>
                  </a:cubicBezTo>
                  <a:lnTo>
                    <a:pt x="-1035" y="-1359"/>
                  </a:lnTo>
                  <a:cubicBezTo>
                    <a:pt x="-1035" y="-1359"/>
                    <a:pt x="145" y="-1123"/>
                    <a:pt x="-91" y="-1359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03D7FE9-DBB2-9983-E7A7-A00BA23CD9D4}"/>
                </a:ext>
              </a:extLst>
            </p:cNvPr>
            <p:cNvSpPr/>
            <p:nvPr/>
          </p:nvSpPr>
          <p:spPr>
            <a:xfrm>
              <a:off x="3695627" y="5318143"/>
              <a:ext cx="40008" cy="38239"/>
            </a:xfrm>
            <a:custGeom>
              <a:avLst/>
              <a:gdLst>
                <a:gd name="connsiteX0" fmla="*/ 31774 w 40008"/>
                <a:gd name="connsiteY0" fmla="*/ 28058 h 38239"/>
                <a:gd name="connsiteX1" fmla="*/ 29651 w 40008"/>
                <a:gd name="connsiteY1" fmla="*/ 36791 h 38239"/>
                <a:gd name="connsiteX2" fmla="*/ 38973 w 40008"/>
                <a:gd name="connsiteY2" fmla="*/ 22157 h 38239"/>
                <a:gd name="connsiteX3" fmla="*/ -1035 w 40008"/>
                <a:gd name="connsiteY3" fmla="*/ -1448 h 38239"/>
                <a:gd name="connsiteX4" fmla="*/ 31774 w 40008"/>
                <a:gd name="connsiteY4" fmla="*/ 28058 h 3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8" h="38239">
                  <a:moveTo>
                    <a:pt x="31774" y="28058"/>
                  </a:moveTo>
                  <a:cubicBezTo>
                    <a:pt x="32247" y="31126"/>
                    <a:pt x="31539" y="34313"/>
                    <a:pt x="29651" y="36791"/>
                  </a:cubicBezTo>
                  <a:cubicBezTo>
                    <a:pt x="34136" y="32897"/>
                    <a:pt x="37322" y="27821"/>
                    <a:pt x="38973" y="22157"/>
                  </a:cubicBezTo>
                  <a:cubicBezTo>
                    <a:pt x="30122" y="10354"/>
                    <a:pt x="3567" y="-32"/>
                    <a:pt x="-1035" y="-1448"/>
                  </a:cubicBezTo>
                  <a:cubicBezTo>
                    <a:pt x="2387" y="795"/>
                    <a:pt x="30831" y="18735"/>
                    <a:pt x="31774" y="2805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9A67F29-BA01-800C-62C0-C46936E9629F}"/>
                </a:ext>
              </a:extLst>
            </p:cNvPr>
            <p:cNvSpPr/>
            <p:nvPr/>
          </p:nvSpPr>
          <p:spPr>
            <a:xfrm>
              <a:off x="3375786" y="4929261"/>
              <a:ext cx="179040" cy="189710"/>
            </a:xfrm>
            <a:custGeom>
              <a:avLst/>
              <a:gdLst>
                <a:gd name="connsiteX0" fmla="*/ -1035 w 179040"/>
                <a:gd name="connsiteY0" fmla="*/ 151627 h 189710"/>
                <a:gd name="connsiteX1" fmla="*/ 32366 w 179040"/>
                <a:gd name="connsiteY1" fmla="*/ 179598 h 189710"/>
                <a:gd name="connsiteX2" fmla="*/ 154401 w 179040"/>
                <a:gd name="connsiteY2" fmla="*/ 171101 h 189710"/>
                <a:gd name="connsiteX3" fmla="*/ 178005 w 179040"/>
                <a:gd name="connsiteY3" fmla="*/ 12361 h 189710"/>
                <a:gd name="connsiteX4" fmla="*/ 59983 w 179040"/>
                <a:gd name="connsiteY4" fmla="*/ 1385 h 189710"/>
                <a:gd name="connsiteX5" fmla="*/ 27409 w 179040"/>
                <a:gd name="connsiteY5" fmla="*/ -1448 h 1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40" h="189710">
                  <a:moveTo>
                    <a:pt x="-1035" y="151627"/>
                  </a:moveTo>
                  <a:cubicBezTo>
                    <a:pt x="7228" y="163901"/>
                    <a:pt x="18793" y="173697"/>
                    <a:pt x="32366" y="179598"/>
                  </a:cubicBezTo>
                  <a:cubicBezTo>
                    <a:pt x="84296" y="203202"/>
                    <a:pt x="154401" y="171101"/>
                    <a:pt x="154401" y="171101"/>
                  </a:cubicBezTo>
                  <a:lnTo>
                    <a:pt x="178005" y="12361"/>
                  </a:lnTo>
                  <a:lnTo>
                    <a:pt x="59983" y="1385"/>
                  </a:lnTo>
                  <a:lnTo>
                    <a:pt x="2740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7716E8B-AE16-4CA1-CB47-592155E12EC0}"/>
                </a:ext>
              </a:extLst>
            </p:cNvPr>
            <p:cNvSpPr/>
            <p:nvPr/>
          </p:nvSpPr>
          <p:spPr>
            <a:xfrm>
              <a:off x="3349614" y="4929261"/>
              <a:ext cx="267410" cy="441756"/>
            </a:xfrm>
            <a:custGeom>
              <a:avLst/>
              <a:gdLst>
                <a:gd name="connsiteX0" fmla="*/ -827 w 267410"/>
                <a:gd name="connsiteY0" fmla="*/ 229876 h 441756"/>
                <a:gd name="connsiteX1" fmla="*/ 247020 w 267410"/>
                <a:gd name="connsiteY1" fmla="*/ 437831 h 441756"/>
                <a:gd name="connsiteX2" fmla="*/ 266376 w 267410"/>
                <a:gd name="connsiteY2" fmla="*/ 440309 h 441756"/>
                <a:gd name="connsiteX3" fmla="*/ 244542 w 267410"/>
                <a:gd name="connsiteY3" fmla="*/ 429806 h 441756"/>
                <a:gd name="connsiteX4" fmla="*/ 37885 w 267410"/>
                <a:gd name="connsiteY4" fmla="*/ 220433 h 441756"/>
                <a:gd name="connsiteX5" fmla="*/ 58893 w 267410"/>
                <a:gd name="connsiteY5" fmla="*/ 179598 h 441756"/>
                <a:gd name="connsiteX6" fmla="*/ 70695 w 267410"/>
                <a:gd name="connsiteY6" fmla="*/ 167796 h 441756"/>
                <a:gd name="connsiteX7" fmla="*/ 76596 w 267410"/>
                <a:gd name="connsiteY7" fmla="*/ 144191 h 441756"/>
                <a:gd name="connsiteX8" fmla="*/ 105157 w 267410"/>
                <a:gd name="connsiteY8" fmla="*/ 29710 h 441756"/>
                <a:gd name="connsiteX9" fmla="*/ 86981 w 267410"/>
                <a:gd name="connsiteY9" fmla="*/ 1385 h 441756"/>
                <a:gd name="connsiteX10" fmla="*/ 54408 w 267410"/>
                <a:gd name="connsiteY10" fmla="*/ -1448 h 441756"/>
                <a:gd name="connsiteX11" fmla="*/ 25728 w 267410"/>
                <a:gd name="connsiteY11" fmla="*/ 151981 h 441756"/>
                <a:gd name="connsiteX12" fmla="*/ -827 w 267410"/>
                <a:gd name="connsiteY12" fmla="*/ 229876 h 44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410" h="441756">
                  <a:moveTo>
                    <a:pt x="-827" y="229876"/>
                  </a:moveTo>
                  <a:cubicBezTo>
                    <a:pt x="-8853" y="267053"/>
                    <a:pt x="218105" y="434173"/>
                    <a:pt x="247020" y="437831"/>
                  </a:cubicBezTo>
                  <a:lnTo>
                    <a:pt x="266376" y="440309"/>
                  </a:lnTo>
                  <a:cubicBezTo>
                    <a:pt x="264487" y="435235"/>
                    <a:pt x="257996" y="431222"/>
                    <a:pt x="244542" y="429806"/>
                  </a:cubicBezTo>
                  <a:cubicBezTo>
                    <a:pt x="193201" y="424849"/>
                    <a:pt x="46854" y="242268"/>
                    <a:pt x="37885" y="220433"/>
                  </a:cubicBezTo>
                  <a:cubicBezTo>
                    <a:pt x="32220" y="206153"/>
                    <a:pt x="47325" y="190102"/>
                    <a:pt x="58893" y="179598"/>
                  </a:cubicBezTo>
                  <a:cubicBezTo>
                    <a:pt x="63260" y="176175"/>
                    <a:pt x="67272" y="172162"/>
                    <a:pt x="70695" y="167796"/>
                  </a:cubicBezTo>
                  <a:cubicBezTo>
                    <a:pt x="70695" y="166852"/>
                    <a:pt x="73173" y="157173"/>
                    <a:pt x="76596" y="144191"/>
                  </a:cubicBezTo>
                  <a:cubicBezTo>
                    <a:pt x="86392" y="105008"/>
                    <a:pt x="104802" y="32543"/>
                    <a:pt x="105157" y="29710"/>
                  </a:cubicBezTo>
                  <a:lnTo>
                    <a:pt x="86981" y="1385"/>
                  </a:lnTo>
                  <a:lnTo>
                    <a:pt x="54408" y="-1448"/>
                  </a:lnTo>
                  <a:lnTo>
                    <a:pt x="25728" y="151981"/>
                  </a:lnTo>
                  <a:cubicBezTo>
                    <a:pt x="14635" y="177120"/>
                    <a:pt x="5783" y="203202"/>
                    <a:pt x="-827" y="229876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73A6A0F-F15E-BF74-D775-A1B906D8787D}"/>
                </a:ext>
              </a:extLst>
            </p:cNvPr>
            <p:cNvSpPr/>
            <p:nvPr/>
          </p:nvSpPr>
          <p:spPr>
            <a:xfrm>
              <a:off x="3332806" y="5019833"/>
              <a:ext cx="441603" cy="368974"/>
            </a:xfrm>
            <a:custGeom>
              <a:avLst/>
              <a:gdLst>
                <a:gd name="connsiteX0" fmla="*/ -189 w 441603"/>
                <a:gd name="connsiteY0" fmla="*/ 172703 h 368974"/>
                <a:gd name="connsiteX1" fmla="*/ 279405 w 441603"/>
                <a:gd name="connsiteY1" fmla="*/ 364254 h 368974"/>
                <a:gd name="connsiteX2" fmla="*/ 367214 w 441603"/>
                <a:gd name="connsiteY2" fmla="*/ 362366 h 368974"/>
                <a:gd name="connsiteX3" fmla="*/ 406515 w 441603"/>
                <a:gd name="connsiteY3" fmla="*/ 351271 h 368974"/>
                <a:gd name="connsiteX4" fmla="*/ 439326 w 441603"/>
                <a:gd name="connsiteY4" fmla="*/ 306069 h 368974"/>
                <a:gd name="connsiteX5" fmla="*/ 203281 w 441603"/>
                <a:gd name="connsiteY5" fmla="*/ 105431 h 368974"/>
                <a:gd name="connsiteX6" fmla="*/ 202338 w 441603"/>
                <a:gd name="connsiteY6" fmla="*/ 105431 h 368974"/>
                <a:gd name="connsiteX7" fmla="*/ 219687 w 441603"/>
                <a:gd name="connsiteY7" fmla="*/ 11013 h 368974"/>
                <a:gd name="connsiteX8" fmla="*/ 80183 w 441603"/>
                <a:gd name="connsiteY8" fmla="*/ -789 h 368974"/>
                <a:gd name="connsiteX9" fmla="*/ 39821 w 441603"/>
                <a:gd name="connsiteY9" fmla="*/ 4876 h 368974"/>
                <a:gd name="connsiteX10" fmla="*/ -189 w 441603"/>
                <a:gd name="connsiteY10" fmla="*/ 172703 h 3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603" h="368974">
                  <a:moveTo>
                    <a:pt x="-189" y="172703"/>
                  </a:moveTo>
                  <a:cubicBezTo>
                    <a:pt x="5830" y="199494"/>
                    <a:pt x="197380" y="342419"/>
                    <a:pt x="279405" y="364254"/>
                  </a:cubicBezTo>
                  <a:cubicBezTo>
                    <a:pt x="308558" y="369210"/>
                    <a:pt x="338300" y="368503"/>
                    <a:pt x="367214" y="362366"/>
                  </a:cubicBezTo>
                  <a:cubicBezTo>
                    <a:pt x="380669" y="359888"/>
                    <a:pt x="393769" y="356228"/>
                    <a:pt x="406515" y="351271"/>
                  </a:cubicBezTo>
                  <a:cubicBezTo>
                    <a:pt x="430120" y="341003"/>
                    <a:pt x="445109" y="326250"/>
                    <a:pt x="439326" y="306069"/>
                  </a:cubicBezTo>
                  <a:cubicBezTo>
                    <a:pt x="424337" y="253784"/>
                    <a:pt x="218270" y="115699"/>
                    <a:pt x="203281" y="105431"/>
                  </a:cubicBezTo>
                  <a:cubicBezTo>
                    <a:pt x="202927" y="105313"/>
                    <a:pt x="202691" y="105313"/>
                    <a:pt x="202338" y="105431"/>
                  </a:cubicBezTo>
                  <a:cubicBezTo>
                    <a:pt x="202338" y="105431"/>
                    <a:pt x="241757" y="43587"/>
                    <a:pt x="219687" y="11013"/>
                  </a:cubicBezTo>
                  <a:cubicBezTo>
                    <a:pt x="219687" y="11013"/>
                    <a:pt x="133766" y="3696"/>
                    <a:pt x="80183" y="-789"/>
                  </a:cubicBezTo>
                  <a:cubicBezTo>
                    <a:pt x="60947" y="-2560"/>
                    <a:pt x="45486" y="-789"/>
                    <a:pt x="39821" y="4876"/>
                  </a:cubicBezTo>
                  <a:cubicBezTo>
                    <a:pt x="17987" y="28009"/>
                    <a:pt x="-5854" y="145913"/>
                    <a:pt x="-189" y="17270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DEB83CE-922C-339F-B744-5724762CE64C}"/>
                </a:ext>
              </a:extLst>
            </p:cNvPr>
            <p:cNvSpPr/>
            <p:nvPr/>
          </p:nvSpPr>
          <p:spPr>
            <a:xfrm>
              <a:off x="3332806" y="5019597"/>
              <a:ext cx="368249" cy="369210"/>
            </a:xfrm>
            <a:custGeom>
              <a:avLst/>
              <a:gdLst>
                <a:gd name="connsiteX0" fmla="*/ -189 w 368249"/>
                <a:gd name="connsiteY0" fmla="*/ 172939 h 369210"/>
                <a:gd name="connsiteX1" fmla="*/ 279405 w 368249"/>
                <a:gd name="connsiteY1" fmla="*/ 364491 h 369210"/>
                <a:gd name="connsiteX2" fmla="*/ 367215 w 368249"/>
                <a:gd name="connsiteY2" fmla="*/ 362602 h 369210"/>
                <a:gd name="connsiteX3" fmla="*/ 16806 w 368249"/>
                <a:gd name="connsiteY3" fmla="*/ 156652 h 369210"/>
                <a:gd name="connsiteX4" fmla="*/ 80067 w 368249"/>
                <a:gd name="connsiteY4" fmla="*/ -789 h 369210"/>
                <a:gd name="connsiteX5" fmla="*/ 39703 w 368249"/>
                <a:gd name="connsiteY5" fmla="*/ 4876 h 369210"/>
                <a:gd name="connsiteX6" fmla="*/ -189 w 368249"/>
                <a:gd name="connsiteY6" fmla="*/ 172939 h 36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249" h="369210">
                  <a:moveTo>
                    <a:pt x="-189" y="172939"/>
                  </a:moveTo>
                  <a:cubicBezTo>
                    <a:pt x="5830" y="199730"/>
                    <a:pt x="197380" y="342655"/>
                    <a:pt x="279405" y="364491"/>
                  </a:cubicBezTo>
                  <a:cubicBezTo>
                    <a:pt x="308558" y="369447"/>
                    <a:pt x="338300" y="368739"/>
                    <a:pt x="367215" y="362602"/>
                  </a:cubicBezTo>
                  <a:cubicBezTo>
                    <a:pt x="236446" y="341948"/>
                    <a:pt x="29435" y="213540"/>
                    <a:pt x="16806" y="156652"/>
                  </a:cubicBezTo>
                  <a:cubicBezTo>
                    <a:pt x="5003" y="105549"/>
                    <a:pt x="64015" y="21163"/>
                    <a:pt x="80067" y="-789"/>
                  </a:cubicBezTo>
                  <a:cubicBezTo>
                    <a:pt x="60829" y="-2560"/>
                    <a:pt x="45368" y="-789"/>
                    <a:pt x="39703" y="4876"/>
                  </a:cubicBezTo>
                  <a:cubicBezTo>
                    <a:pt x="17987" y="28245"/>
                    <a:pt x="-5854" y="146149"/>
                    <a:pt x="-189" y="172939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B1908E6-9F6A-93BC-54C7-F786423C3D3B}"/>
                </a:ext>
              </a:extLst>
            </p:cNvPr>
            <p:cNvSpPr/>
            <p:nvPr/>
          </p:nvSpPr>
          <p:spPr>
            <a:xfrm>
              <a:off x="3385945" y="5115746"/>
              <a:ext cx="388464" cy="256805"/>
            </a:xfrm>
            <a:custGeom>
              <a:avLst/>
              <a:gdLst>
                <a:gd name="connsiteX0" fmla="*/ 353377 w 388464"/>
                <a:gd name="connsiteY0" fmla="*/ 255357 h 256805"/>
                <a:gd name="connsiteX1" fmla="*/ 386187 w 388464"/>
                <a:gd name="connsiteY1" fmla="*/ 210155 h 256805"/>
                <a:gd name="connsiteX2" fmla="*/ 150143 w 388464"/>
                <a:gd name="connsiteY2" fmla="*/ 9517 h 256805"/>
                <a:gd name="connsiteX3" fmla="*/ 149199 w 388464"/>
                <a:gd name="connsiteY3" fmla="*/ 9517 h 256805"/>
                <a:gd name="connsiteX4" fmla="*/ 1553 w 388464"/>
                <a:gd name="connsiteY4" fmla="*/ 34302 h 256805"/>
                <a:gd name="connsiteX5" fmla="*/ 353377 w 388464"/>
                <a:gd name="connsiteY5" fmla="*/ 255357 h 25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464" h="256805">
                  <a:moveTo>
                    <a:pt x="353377" y="255357"/>
                  </a:moveTo>
                  <a:cubicBezTo>
                    <a:pt x="376981" y="245089"/>
                    <a:pt x="391970" y="230337"/>
                    <a:pt x="386187" y="210155"/>
                  </a:cubicBezTo>
                  <a:cubicBezTo>
                    <a:pt x="371198" y="157871"/>
                    <a:pt x="165132" y="19785"/>
                    <a:pt x="150143" y="9517"/>
                  </a:cubicBezTo>
                  <a:cubicBezTo>
                    <a:pt x="149788" y="9399"/>
                    <a:pt x="149552" y="9399"/>
                    <a:pt x="149199" y="9517"/>
                  </a:cubicBezTo>
                  <a:cubicBezTo>
                    <a:pt x="149199" y="9517"/>
                    <a:pt x="35662" y="-27424"/>
                    <a:pt x="1553" y="34302"/>
                  </a:cubicBezTo>
                  <a:cubicBezTo>
                    <a:pt x="-28661" y="87884"/>
                    <a:pt x="212813" y="245444"/>
                    <a:pt x="353377" y="255357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9FD6EC5-4449-2BF3-AA49-02CED02B02B7}"/>
                </a:ext>
              </a:extLst>
            </p:cNvPr>
            <p:cNvSpPr/>
            <p:nvPr/>
          </p:nvSpPr>
          <p:spPr>
            <a:xfrm>
              <a:off x="3376987" y="3264414"/>
              <a:ext cx="945781" cy="1750656"/>
            </a:xfrm>
            <a:custGeom>
              <a:avLst/>
              <a:gdLst>
                <a:gd name="connsiteX0" fmla="*/ 270868 w 945781"/>
                <a:gd name="connsiteY0" fmla="*/ 1725596 h 1750656"/>
                <a:gd name="connsiteX1" fmla="*/ 775295 w 945781"/>
                <a:gd name="connsiteY1" fmla="*/ 30913 h 1750656"/>
                <a:gd name="connsiteX2" fmla="*/ 7 w 945781"/>
                <a:gd name="connsiteY2" fmla="*/ 1615599 h 1750656"/>
                <a:gd name="connsiteX3" fmla="*/ 270868 w 945781"/>
                <a:gd name="connsiteY3" fmla="*/ 1725596 h 17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781" h="1750656">
                  <a:moveTo>
                    <a:pt x="270868" y="1725596"/>
                  </a:moveTo>
                  <a:cubicBezTo>
                    <a:pt x="518714" y="1379791"/>
                    <a:pt x="1280549" y="177261"/>
                    <a:pt x="775295" y="30913"/>
                  </a:cubicBezTo>
                  <a:cubicBezTo>
                    <a:pt x="-35045" y="-203832"/>
                    <a:pt x="164884" y="891178"/>
                    <a:pt x="7" y="1615599"/>
                  </a:cubicBezTo>
                  <a:cubicBezTo>
                    <a:pt x="-18758" y="1698333"/>
                    <a:pt x="221535" y="1794639"/>
                    <a:pt x="270868" y="1725596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EF2B50F-6B22-A7CF-8F9F-96A105ADF361}"/>
                </a:ext>
              </a:extLst>
            </p:cNvPr>
            <p:cNvSpPr/>
            <p:nvPr/>
          </p:nvSpPr>
          <p:spPr>
            <a:xfrm>
              <a:off x="3533764" y="1147082"/>
              <a:ext cx="336453" cy="439674"/>
            </a:xfrm>
            <a:custGeom>
              <a:avLst/>
              <a:gdLst>
                <a:gd name="connsiteX0" fmla="*/ 147963 w 336453"/>
                <a:gd name="connsiteY0" fmla="*/ -348 h 439674"/>
                <a:gd name="connsiteX1" fmla="*/ 82 w 336453"/>
                <a:gd name="connsiteY1" fmla="*/ 185655 h 439674"/>
                <a:gd name="connsiteX2" fmla="*/ 46700 w 336453"/>
                <a:gd name="connsiteY2" fmla="*/ 283967 h 439674"/>
                <a:gd name="connsiteX3" fmla="*/ 105712 w 336453"/>
                <a:gd name="connsiteY3" fmla="*/ 430669 h 439674"/>
                <a:gd name="connsiteX4" fmla="*/ 172513 w 336453"/>
                <a:gd name="connsiteY4" fmla="*/ 438223 h 439674"/>
                <a:gd name="connsiteX5" fmla="*/ 229989 w 336453"/>
                <a:gd name="connsiteY5" fmla="*/ 432911 h 439674"/>
                <a:gd name="connsiteX6" fmla="*/ 287348 w 336453"/>
                <a:gd name="connsiteY6" fmla="*/ 283967 h 439674"/>
                <a:gd name="connsiteX7" fmla="*/ 285223 w 336453"/>
                <a:gd name="connsiteY7" fmla="*/ 46624 h 439674"/>
                <a:gd name="connsiteX8" fmla="*/ 148317 w 336453"/>
                <a:gd name="connsiteY8" fmla="*/ -348 h 4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453" h="439674">
                  <a:moveTo>
                    <a:pt x="147963" y="-348"/>
                  </a:moveTo>
                  <a:cubicBezTo>
                    <a:pt x="55788" y="10156"/>
                    <a:pt x="-10540" y="93479"/>
                    <a:pt x="82" y="185655"/>
                  </a:cubicBezTo>
                  <a:cubicBezTo>
                    <a:pt x="4213" y="222714"/>
                    <a:pt x="20736" y="257294"/>
                    <a:pt x="46700" y="283967"/>
                  </a:cubicBezTo>
                  <a:cubicBezTo>
                    <a:pt x="72901" y="333537"/>
                    <a:pt x="93909" y="371304"/>
                    <a:pt x="105712" y="430669"/>
                  </a:cubicBezTo>
                  <a:cubicBezTo>
                    <a:pt x="127545" y="435861"/>
                    <a:pt x="149970" y="438339"/>
                    <a:pt x="172513" y="438223"/>
                  </a:cubicBezTo>
                  <a:cubicBezTo>
                    <a:pt x="191750" y="438223"/>
                    <a:pt x="210988" y="436452"/>
                    <a:pt x="229989" y="432911"/>
                  </a:cubicBezTo>
                  <a:cubicBezTo>
                    <a:pt x="241792" y="372838"/>
                    <a:pt x="261147" y="334363"/>
                    <a:pt x="287348" y="283967"/>
                  </a:cubicBezTo>
                  <a:cubicBezTo>
                    <a:pt x="352260" y="217875"/>
                    <a:pt x="351315" y="111536"/>
                    <a:pt x="285223" y="46624"/>
                  </a:cubicBezTo>
                  <a:cubicBezTo>
                    <a:pt x="248991" y="11099"/>
                    <a:pt x="198713" y="-6131"/>
                    <a:pt x="148317" y="-348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53B4371-3BD3-87C8-E678-B283575B6099}"/>
                </a:ext>
              </a:extLst>
            </p:cNvPr>
            <p:cNvSpPr/>
            <p:nvPr/>
          </p:nvSpPr>
          <p:spPr>
            <a:xfrm>
              <a:off x="3685241" y="972092"/>
              <a:ext cx="23840" cy="107518"/>
            </a:xfrm>
            <a:custGeom>
              <a:avLst/>
              <a:gdLst>
                <a:gd name="connsiteX0" fmla="*/ 0 w 23840"/>
                <a:gd name="connsiteY0" fmla="*/ 0 h 107518"/>
                <a:gd name="connsiteX1" fmla="*/ 23841 w 23840"/>
                <a:gd name="connsiteY1" fmla="*/ 0 h 107518"/>
                <a:gd name="connsiteX2" fmla="*/ 23841 w 23840"/>
                <a:gd name="connsiteY2" fmla="*/ 107518 h 107518"/>
                <a:gd name="connsiteX3" fmla="*/ 0 w 23840"/>
                <a:gd name="connsiteY3" fmla="*/ 107518 h 10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40" h="107518">
                  <a:moveTo>
                    <a:pt x="0" y="0"/>
                  </a:moveTo>
                  <a:lnTo>
                    <a:pt x="23841" y="0"/>
                  </a:lnTo>
                  <a:lnTo>
                    <a:pt x="23841" y="107518"/>
                  </a:lnTo>
                  <a:lnTo>
                    <a:pt x="0" y="107518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509AAA7-25B5-00FC-28E9-D1438D7D8F31}"/>
                </a:ext>
              </a:extLst>
            </p:cNvPr>
            <p:cNvSpPr/>
            <p:nvPr/>
          </p:nvSpPr>
          <p:spPr>
            <a:xfrm>
              <a:off x="3359735" y="1297597"/>
              <a:ext cx="107518" cy="23840"/>
            </a:xfrm>
            <a:custGeom>
              <a:avLst/>
              <a:gdLst>
                <a:gd name="connsiteX0" fmla="*/ 0 w 107518"/>
                <a:gd name="connsiteY0" fmla="*/ 0 h 23840"/>
                <a:gd name="connsiteX1" fmla="*/ 107518 w 107518"/>
                <a:gd name="connsiteY1" fmla="*/ 0 h 23840"/>
                <a:gd name="connsiteX2" fmla="*/ 107518 w 107518"/>
                <a:gd name="connsiteY2" fmla="*/ 23841 h 23840"/>
                <a:gd name="connsiteX3" fmla="*/ 0 w 107518"/>
                <a:gd name="connsiteY3" fmla="*/ 23841 h 2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18" h="23840">
                  <a:moveTo>
                    <a:pt x="0" y="0"/>
                  </a:moveTo>
                  <a:lnTo>
                    <a:pt x="107518" y="0"/>
                  </a:lnTo>
                  <a:lnTo>
                    <a:pt x="107518" y="23841"/>
                  </a:lnTo>
                  <a:lnTo>
                    <a:pt x="0" y="23841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09FB111-5C5D-C7EF-31E7-561BB3186677}"/>
                </a:ext>
              </a:extLst>
            </p:cNvPr>
            <p:cNvSpPr/>
            <p:nvPr/>
          </p:nvSpPr>
          <p:spPr>
            <a:xfrm>
              <a:off x="3927068" y="1297597"/>
              <a:ext cx="107518" cy="23840"/>
            </a:xfrm>
            <a:custGeom>
              <a:avLst/>
              <a:gdLst>
                <a:gd name="connsiteX0" fmla="*/ 0 w 107518"/>
                <a:gd name="connsiteY0" fmla="*/ 0 h 23840"/>
                <a:gd name="connsiteX1" fmla="*/ 107518 w 107518"/>
                <a:gd name="connsiteY1" fmla="*/ 0 h 23840"/>
                <a:gd name="connsiteX2" fmla="*/ 107518 w 107518"/>
                <a:gd name="connsiteY2" fmla="*/ 23841 h 23840"/>
                <a:gd name="connsiteX3" fmla="*/ 0 w 107518"/>
                <a:gd name="connsiteY3" fmla="*/ 23841 h 2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18" h="23840">
                  <a:moveTo>
                    <a:pt x="0" y="0"/>
                  </a:moveTo>
                  <a:lnTo>
                    <a:pt x="107518" y="0"/>
                  </a:lnTo>
                  <a:lnTo>
                    <a:pt x="107518" y="23841"/>
                  </a:lnTo>
                  <a:lnTo>
                    <a:pt x="0" y="23841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409BA25-0D63-8EF5-A5E3-FC5F0166C083}"/>
                </a:ext>
              </a:extLst>
            </p:cNvPr>
            <p:cNvSpPr/>
            <p:nvPr/>
          </p:nvSpPr>
          <p:spPr>
            <a:xfrm rot="18900000">
              <a:off x="3484739" y="1054483"/>
              <a:ext cx="23840" cy="107518"/>
            </a:xfrm>
            <a:custGeom>
              <a:avLst/>
              <a:gdLst>
                <a:gd name="connsiteX0" fmla="*/ -1034 w 23840"/>
                <a:gd name="connsiteY0" fmla="*/ -1448 h 107518"/>
                <a:gd name="connsiteX1" fmla="*/ 22806 w 23840"/>
                <a:gd name="connsiteY1" fmla="*/ -1448 h 107518"/>
                <a:gd name="connsiteX2" fmla="*/ 22806 w 23840"/>
                <a:gd name="connsiteY2" fmla="*/ 106070 h 107518"/>
                <a:gd name="connsiteX3" fmla="*/ -1034 w 23840"/>
                <a:gd name="connsiteY3" fmla="*/ 106070 h 10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40" h="107518">
                  <a:moveTo>
                    <a:pt x="-1034" y="-1448"/>
                  </a:moveTo>
                  <a:lnTo>
                    <a:pt x="22806" y="-1448"/>
                  </a:lnTo>
                  <a:lnTo>
                    <a:pt x="22806" y="106070"/>
                  </a:lnTo>
                  <a:lnTo>
                    <a:pt x="-1034" y="106070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025854E-09E9-B665-B2F2-ADFE990A29DF}"/>
                </a:ext>
              </a:extLst>
            </p:cNvPr>
            <p:cNvSpPr/>
            <p:nvPr/>
          </p:nvSpPr>
          <p:spPr>
            <a:xfrm rot="18900000">
              <a:off x="3885887" y="1455405"/>
              <a:ext cx="23840" cy="107518"/>
            </a:xfrm>
            <a:custGeom>
              <a:avLst/>
              <a:gdLst>
                <a:gd name="connsiteX0" fmla="*/ -1034 w 23840"/>
                <a:gd name="connsiteY0" fmla="*/ -1448 h 107518"/>
                <a:gd name="connsiteX1" fmla="*/ 22806 w 23840"/>
                <a:gd name="connsiteY1" fmla="*/ -1448 h 107518"/>
                <a:gd name="connsiteX2" fmla="*/ 22806 w 23840"/>
                <a:gd name="connsiteY2" fmla="*/ 106070 h 107518"/>
                <a:gd name="connsiteX3" fmla="*/ -1034 w 23840"/>
                <a:gd name="connsiteY3" fmla="*/ 106070 h 10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40" h="107518">
                  <a:moveTo>
                    <a:pt x="-1034" y="-1448"/>
                  </a:moveTo>
                  <a:lnTo>
                    <a:pt x="22806" y="-1448"/>
                  </a:lnTo>
                  <a:lnTo>
                    <a:pt x="22806" y="106070"/>
                  </a:lnTo>
                  <a:lnTo>
                    <a:pt x="-1034" y="106070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88D3109-5D9C-5C50-371C-531BFF7FD625}"/>
                </a:ext>
              </a:extLst>
            </p:cNvPr>
            <p:cNvSpPr/>
            <p:nvPr/>
          </p:nvSpPr>
          <p:spPr>
            <a:xfrm rot="18900000">
              <a:off x="3442718" y="1498866"/>
              <a:ext cx="107518" cy="23840"/>
            </a:xfrm>
            <a:custGeom>
              <a:avLst/>
              <a:gdLst>
                <a:gd name="connsiteX0" fmla="*/ -1035 w 107518"/>
                <a:gd name="connsiteY0" fmla="*/ -1447 h 23840"/>
                <a:gd name="connsiteX1" fmla="*/ 106483 w 107518"/>
                <a:gd name="connsiteY1" fmla="*/ -1447 h 23840"/>
                <a:gd name="connsiteX2" fmla="*/ 106483 w 107518"/>
                <a:gd name="connsiteY2" fmla="*/ 22393 h 23840"/>
                <a:gd name="connsiteX3" fmla="*/ -1035 w 107518"/>
                <a:gd name="connsiteY3" fmla="*/ 22393 h 2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18" h="23840">
                  <a:moveTo>
                    <a:pt x="-1035" y="-1447"/>
                  </a:moveTo>
                  <a:lnTo>
                    <a:pt x="106483" y="-1447"/>
                  </a:lnTo>
                  <a:lnTo>
                    <a:pt x="106483" y="22393"/>
                  </a:lnTo>
                  <a:lnTo>
                    <a:pt x="-1035" y="22393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3AD27BF-4ED7-3E84-D702-D22604F3EF36}"/>
                </a:ext>
              </a:extLst>
            </p:cNvPr>
            <p:cNvSpPr/>
            <p:nvPr/>
          </p:nvSpPr>
          <p:spPr>
            <a:xfrm rot="18900000">
              <a:off x="3843994" y="1096893"/>
              <a:ext cx="107518" cy="23840"/>
            </a:xfrm>
            <a:custGeom>
              <a:avLst/>
              <a:gdLst>
                <a:gd name="connsiteX0" fmla="*/ -1035 w 107518"/>
                <a:gd name="connsiteY0" fmla="*/ -1447 h 23840"/>
                <a:gd name="connsiteX1" fmla="*/ 106483 w 107518"/>
                <a:gd name="connsiteY1" fmla="*/ -1447 h 23840"/>
                <a:gd name="connsiteX2" fmla="*/ 106483 w 107518"/>
                <a:gd name="connsiteY2" fmla="*/ 22394 h 23840"/>
                <a:gd name="connsiteX3" fmla="*/ -1035 w 107518"/>
                <a:gd name="connsiteY3" fmla="*/ 22394 h 2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18" h="23840">
                  <a:moveTo>
                    <a:pt x="-1035" y="-1447"/>
                  </a:moveTo>
                  <a:lnTo>
                    <a:pt x="106483" y="-1447"/>
                  </a:lnTo>
                  <a:lnTo>
                    <a:pt x="106483" y="22394"/>
                  </a:lnTo>
                  <a:lnTo>
                    <a:pt x="-1035" y="22394"/>
                  </a:ln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C562530-1699-621C-84F0-5ACEAEA17B82}"/>
                </a:ext>
              </a:extLst>
            </p:cNvPr>
            <p:cNvSpPr/>
            <p:nvPr/>
          </p:nvSpPr>
          <p:spPr>
            <a:xfrm>
              <a:off x="3640156" y="1579199"/>
              <a:ext cx="124277" cy="107165"/>
            </a:xfrm>
            <a:custGeom>
              <a:avLst/>
              <a:gdLst>
                <a:gd name="connsiteX0" fmla="*/ -1035 w 124277"/>
                <a:gd name="connsiteY0" fmla="*/ -1448 h 107165"/>
                <a:gd name="connsiteX1" fmla="*/ 736 w 124277"/>
                <a:gd name="connsiteY1" fmla="*/ 36437 h 107165"/>
                <a:gd name="connsiteX2" fmla="*/ 4395 w 124277"/>
                <a:gd name="connsiteY2" fmla="*/ 56736 h 107165"/>
                <a:gd name="connsiteX3" fmla="*/ 61517 w 124277"/>
                <a:gd name="connsiteY3" fmla="*/ 105716 h 107165"/>
                <a:gd name="connsiteX4" fmla="*/ 99048 w 124277"/>
                <a:gd name="connsiteY4" fmla="*/ 91554 h 107165"/>
                <a:gd name="connsiteX5" fmla="*/ 118640 w 124277"/>
                <a:gd name="connsiteY5" fmla="*/ 56147 h 107165"/>
                <a:gd name="connsiteX6" fmla="*/ 121709 w 124277"/>
                <a:gd name="connsiteY6" fmla="*/ 38089 h 107165"/>
                <a:gd name="connsiteX7" fmla="*/ 123243 w 124277"/>
                <a:gd name="connsiteY7" fmla="*/ 558 h 107165"/>
                <a:gd name="connsiteX8" fmla="*/ -1035 w 124277"/>
                <a:gd name="connsiteY8" fmla="*/ -1448 h 10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77" h="107165">
                  <a:moveTo>
                    <a:pt x="-1035" y="-1448"/>
                  </a:moveTo>
                  <a:lnTo>
                    <a:pt x="736" y="36437"/>
                  </a:lnTo>
                  <a:cubicBezTo>
                    <a:pt x="2152" y="43400"/>
                    <a:pt x="3214" y="50128"/>
                    <a:pt x="4395" y="56736"/>
                  </a:cubicBezTo>
                  <a:cubicBezTo>
                    <a:pt x="8879" y="84826"/>
                    <a:pt x="33074" y="105598"/>
                    <a:pt x="61517" y="105716"/>
                  </a:cubicBezTo>
                  <a:cubicBezTo>
                    <a:pt x="75325" y="105834"/>
                    <a:pt x="88780" y="100758"/>
                    <a:pt x="99048" y="91554"/>
                  </a:cubicBezTo>
                  <a:cubicBezTo>
                    <a:pt x="109670" y="82466"/>
                    <a:pt x="116633" y="69955"/>
                    <a:pt x="118640" y="56147"/>
                  </a:cubicBezTo>
                  <a:cubicBezTo>
                    <a:pt x="119584" y="50246"/>
                    <a:pt x="120529" y="44345"/>
                    <a:pt x="121709" y="38089"/>
                  </a:cubicBezTo>
                  <a:lnTo>
                    <a:pt x="123243" y="558"/>
                  </a:lnTo>
                  <a:cubicBezTo>
                    <a:pt x="123243" y="558"/>
                    <a:pt x="46528" y="14130"/>
                    <a:pt x="-1035" y="-1448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62" name="图形 2">
              <a:extLst>
                <a:ext uri="{FF2B5EF4-FFF2-40B4-BE49-F238E27FC236}">
                  <a16:creationId xmlns:a16="http://schemas.microsoft.com/office/drawing/2014/main" id="{900EDFEA-7FE9-474B-B650-A50878D36527}"/>
                </a:ext>
              </a:extLst>
            </p:cNvPr>
            <p:cNvGrpSpPr/>
            <p:nvPr/>
          </p:nvGrpSpPr>
          <p:grpSpPr>
            <a:xfrm>
              <a:off x="1815886" y="1285086"/>
              <a:ext cx="405619" cy="385932"/>
              <a:chOff x="1815886" y="1285086"/>
              <a:chExt cx="405619" cy="385932"/>
            </a:xfrm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529FA0D8-ED2B-D2A7-974F-57011A412E35}"/>
                  </a:ext>
                </a:extLst>
              </p:cNvPr>
              <p:cNvSpPr/>
              <p:nvPr/>
            </p:nvSpPr>
            <p:spPr>
              <a:xfrm>
                <a:off x="1815886" y="1285086"/>
                <a:ext cx="385932" cy="385932"/>
              </a:xfrm>
              <a:custGeom>
                <a:avLst/>
                <a:gdLst>
                  <a:gd name="connsiteX0" fmla="*/ 192049 w 385932"/>
                  <a:gd name="connsiteY0" fmla="*/ -1448 h 385932"/>
                  <a:gd name="connsiteX1" fmla="*/ -1035 w 385932"/>
                  <a:gd name="connsiteY1" fmla="*/ 191400 h 385932"/>
                  <a:gd name="connsiteX2" fmla="*/ 191813 w 385932"/>
                  <a:gd name="connsiteY2" fmla="*/ 384485 h 385932"/>
                  <a:gd name="connsiteX3" fmla="*/ 384897 w 385932"/>
                  <a:gd name="connsiteY3" fmla="*/ 191637 h 385932"/>
                  <a:gd name="connsiteX4" fmla="*/ 384897 w 385932"/>
                  <a:gd name="connsiteY4" fmla="*/ 191518 h 385932"/>
                  <a:gd name="connsiteX5" fmla="*/ 192049 w 385932"/>
                  <a:gd name="connsiteY5" fmla="*/ -1448 h 385932"/>
                  <a:gd name="connsiteX6" fmla="*/ 192049 w 385932"/>
                  <a:gd name="connsiteY6" fmla="*/ 352619 h 385932"/>
                  <a:gd name="connsiteX7" fmla="*/ 30831 w 385932"/>
                  <a:gd name="connsiteY7" fmla="*/ 191400 h 385932"/>
                  <a:gd name="connsiteX8" fmla="*/ 192049 w 385932"/>
                  <a:gd name="connsiteY8" fmla="*/ 30183 h 385932"/>
                  <a:gd name="connsiteX9" fmla="*/ 353268 w 385932"/>
                  <a:gd name="connsiteY9" fmla="*/ 191400 h 385932"/>
                  <a:gd name="connsiteX10" fmla="*/ 192049 w 385932"/>
                  <a:gd name="connsiteY10" fmla="*/ 352737 h 38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5932" h="385932">
                    <a:moveTo>
                      <a:pt x="192049" y="-1448"/>
                    </a:moveTo>
                    <a:cubicBezTo>
                      <a:pt x="85475" y="-1566"/>
                      <a:pt x="-917" y="84827"/>
                      <a:pt x="-1035" y="191400"/>
                    </a:cubicBezTo>
                    <a:cubicBezTo>
                      <a:pt x="-1153" y="297975"/>
                      <a:pt x="85239" y="384368"/>
                      <a:pt x="191813" y="384485"/>
                    </a:cubicBezTo>
                    <a:cubicBezTo>
                      <a:pt x="298388" y="384603"/>
                      <a:pt x="384779" y="298211"/>
                      <a:pt x="384897" y="191637"/>
                    </a:cubicBezTo>
                    <a:cubicBezTo>
                      <a:pt x="384897" y="191637"/>
                      <a:pt x="384897" y="191518"/>
                      <a:pt x="384897" y="191518"/>
                    </a:cubicBezTo>
                    <a:cubicBezTo>
                      <a:pt x="384897" y="84944"/>
                      <a:pt x="298624" y="-1330"/>
                      <a:pt x="192049" y="-1448"/>
                    </a:cubicBezTo>
                    <a:close/>
                    <a:moveTo>
                      <a:pt x="192049" y="352619"/>
                    </a:moveTo>
                    <a:cubicBezTo>
                      <a:pt x="103060" y="352619"/>
                      <a:pt x="30831" y="280390"/>
                      <a:pt x="30831" y="191400"/>
                    </a:cubicBezTo>
                    <a:cubicBezTo>
                      <a:pt x="30831" y="102412"/>
                      <a:pt x="103060" y="30183"/>
                      <a:pt x="192049" y="30183"/>
                    </a:cubicBezTo>
                    <a:cubicBezTo>
                      <a:pt x="281039" y="30183"/>
                      <a:pt x="353268" y="102412"/>
                      <a:pt x="353268" y="191400"/>
                    </a:cubicBezTo>
                    <a:cubicBezTo>
                      <a:pt x="353268" y="280508"/>
                      <a:pt x="281155" y="352619"/>
                      <a:pt x="192049" y="352737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4F34C80-E2F8-E8BC-8A58-B52BC684548F}"/>
                  </a:ext>
                </a:extLst>
              </p:cNvPr>
              <p:cNvSpPr/>
              <p:nvPr/>
            </p:nvSpPr>
            <p:spPr>
              <a:xfrm>
                <a:off x="1932693" y="1352972"/>
                <a:ext cx="288812" cy="182498"/>
              </a:xfrm>
              <a:custGeom>
                <a:avLst/>
                <a:gdLst>
                  <a:gd name="connsiteX0" fmla="*/ 77957 w 288812"/>
                  <a:gd name="connsiteY0" fmla="*/ 180874 h 182498"/>
                  <a:gd name="connsiteX1" fmla="*/ 71583 w 288812"/>
                  <a:gd name="connsiteY1" fmla="*/ 180874 h 182498"/>
                  <a:gd name="connsiteX2" fmla="*/ 51284 w 288812"/>
                  <a:gd name="connsiteY2" fmla="*/ 166948 h 182498"/>
                  <a:gd name="connsiteX3" fmla="*/ 4075 w 288812"/>
                  <a:gd name="connsiteY3" fmla="*/ 94482 h 182498"/>
                  <a:gd name="connsiteX4" fmla="*/ 13517 w 288812"/>
                  <a:gd name="connsiteY4" fmla="*/ 50578 h 182498"/>
                  <a:gd name="connsiteX5" fmla="*/ 57421 w 288812"/>
                  <a:gd name="connsiteY5" fmla="*/ 60019 h 182498"/>
                  <a:gd name="connsiteX6" fmla="*/ 86808 w 288812"/>
                  <a:gd name="connsiteY6" fmla="*/ 105459 h 182498"/>
                  <a:gd name="connsiteX7" fmla="*/ 238349 w 288812"/>
                  <a:gd name="connsiteY7" fmla="*/ 3958 h 182498"/>
                  <a:gd name="connsiteX8" fmla="*/ 282371 w 288812"/>
                  <a:gd name="connsiteY8" fmla="*/ 12575 h 182498"/>
                  <a:gd name="connsiteX9" fmla="*/ 273755 w 288812"/>
                  <a:gd name="connsiteY9" fmla="*/ 56715 h 182498"/>
                  <a:gd name="connsiteX10" fmla="*/ 95424 w 288812"/>
                  <a:gd name="connsiteY10" fmla="*/ 176154 h 182498"/>
                  <a:gd name="connsiteX11" fmla="*/ 77957 w 288812"/>
                  <a:gd name="connsiteY11" fmla="*/ 180874 h 18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812" h="182498">
                    <a:moveTo>
                      <a:pt x="77957" y="180874"/>
                    </a:moveTo>
                    <a:cubicBezTo>
                      <a:pt x="75832" y="181110"/>
                      <a:pt x="73708" y="181110"/>
                      <a:pt x="71583" y="180874"/>
                    </a:cubicBezTo>
                    <a:cubicBezTo>
                      <a:pt x="63204" y="179104"/>
                      <a:pt x="55887" y="174147"/>
                      <a:pt x="51284" y="166948"/>
                    </a:cubicBezTo>
                    <a:lnTo>
                      <a:pt x="4075" y="94482"/>
                    </a:lnTo>
                    <a:cubicBezTo>
                      <a:pt x="-5484" y="79729"/>
                      <a:pt x="-1236" y="60137"/>
                      <a:pt x="13517" y="50578"/>
                    </a:cubicBezTo>
                    <a:cubicBezTo>
                      <a:pt x="28270" y="41018"/>
                      <a:pt x="47861" y="45266"/>
                      <a:pt x="57421" y="60019"/>
                    </a:cubicBezTo>
                    <a:lnTo>
                      <a:pt x="86808" y="105459"/>
                    </a:lnTo>
                    <a:lnTo>
                      <a:pt x="238349" y="3958"/>
                    </a:lnTo>
                    <a:cubicBezTo>
                      <a:pt x="252865" y="-5837"/>
                      <a:pt x="272694" y="-1943"/>
                      <a:pt x="282371" y="12575"/>
                    </a:cubicBezTo>
                    <a:cubicBezTo>
                      <a:pt x="292167" y="27210"/>
                      <a:pt x="288272" y="46919"/>
                      <a:pt x="273755" y="56715"/>
                    </a:cubicBezTo>
                    <a:lnTo>
                      <a:pt x="95424" y="176154"/>
                    </a:lnTo>
                    <a:cubicBezTo>
                      <a:pt x="90232" y="179339"/>
                      <a:pt x="84094" y="180992"/>
                      <a:pt x="77957" y="180874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89A7247-C08F-7385-7FC6-EE34585D2035}"/>
                </a:ext>
              </a:extLst>
            </p:cNvPr>
            <p:cNvSpPr/>
            <p:nvPr/>
          </p:nvSpPr>
          <p:spPr>
            <a:xfrm>
              <a:off x="1135552" y="3224962"/>
              <a:ext cx="444378" cy="295679"/>
            </a:xfrm>
            <a:custGeom>
              <a:avLst/>
              <a:gdLst>
                <a:gd name="connsiteX0" fmla="*/ 15070 w 444378"/>
                <a:gd name="connsiteY0" fmla="*/ 17139 h 295679"/>
                <a:gd name="connsiteX1" fmla="*/ -981 w 444378"/>
                <a:gd name="connsiteY1" fmla="*/ 219193 h 295679"/>
                <a:gd name="connsiteX2" fmla="*/ 13772 w 444378"/>
                <a:gd name="connsiteY2" fmla="*/ 237840 h 295679"/>
                <a:gd name="connsiteX3" fmla="*/ 377398 w 444378"/>
                <a:gd name="connsiteY3" fmla="*/ 294019 h 295679"/>
                <a:gd name="connsiteX4" fmla="*/ 397108 w 444378"/>
                <a:gd name="connsiteY4" fmla="*/ 280682 h 295679"/>
                <a:gd name="connsiteX5" fmla="*/ 442782 w 444378"/>
                <a:gd name="connsiteY5" fmla="*/ 83349 h 295679"/>
                <a:gd name="connsiteX6" fmla="*/ 438297 w 444378"/>
                <a:gd name="connsiteY6" fmla="*/ 65409 h 295679"/>
                <a:gd name="connsiteX7" fmla="*/ 425552 w 444378"/>
                <a:gd name="connsiteY7" fmla="*/ 58681 h 295679"/>
                <a:gd name="connsiteX8" fmla="*/ 39029 w 444378"/>
                <a:gd name="connsiteY8" fmla="*/ -1155 h 295679"/>
                <a:gd name="connsiteX9" fmla="*/ 24865 w 444378"/>
                <a:gd name="connsiteY9" fmla="*/ 1441 h 295679"/>
                <a:gd name="connsiteX10" fmla="*/ 15070 w 444378"/>
                <a:gd name="connsiteY10" fmla="*/ 17139 h 29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378" h="295679">
                  <a:moveTo>
                    <a:pt x="15070" y="17139"/>
                  </a:moveTo>
                  <a:lnTo>
                    <a:pt x="-981" y="219193"/>
                  </a:lnTo>
                  <a:cubicBezTo>
                    <a:pt x="-1690" y="228279"/>
                    <a:pt x="4684" y="236424"/>
                    <a:pt x="13772" y="237840"/>
                  </a:cubicBezTo>
                  <a:lnTo>
                    <a:pt x="377398" y="294019"/>
                  </a:lnTo>
                  <a:cubicBezTo>
                    <a:pt x="386485" y="295435"/>
                    <a:pt x="395101" y="289652"/>
                    <a:pt x="397108" y="280682"/>
                  </a:cubicBezTo>
                  <a:lnTo>
                    <a:pt x="442782" y="83349"/>
                  </a:lnTo>
                  <a:cubicBezTo>
                    <a:pt x="444317" y="76975"/>
                    <a:pt x="442664" y="70249"/>
                    <a:pt x="438297" y="65409"/>
                  </a:cubicBezTo>
                  <a:cubicBezTo>
                    <a:pt x="434992" y="61750"/>
                    <a:pt x="430508" y="59272"/>
                    <a:pt x="425552" y="58681"/>
                  </a:cubicBezTo>
                  <a:lnTo>
                    <a:pt x="39029" y="-1155"/>
                  </a:lnTo>
                  <a:cubicBezTo>
                    <a:pt x="34189" y="-1982"/>
                    <a:pt x="29114" y="-1037"/>
                    <a:pt x="24865" y="1441"/>
                  </a:cubicBezTo>
                  <a:cubicBezTo>
                    <a:pt x="19200" y="4746"/>
                    <a:pt x="15542" y="10647"/>
                    <a:pt x="15070" y="17139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C735A7A8-1F8C-108F-3F4C-8783DFAE0553}"/>
                </a:ext>
              </a:extLst>
            </p:cNvPr>
            <p:cNvSpPr/>
            <p:nvPr/>
          </p:nvSpPr>
          <p:spPr>
            <a:xfrm>
              <a:off x="1141507" y="3232336"/>
              <a:ext cx="427358" cy="277234"/>
            </a:xfrm>
            <a:custGeom>
              <a:avLst/>
              <a:gdLst>
                <a:gd name="connsiteX0" fmla="*/ 426323 w 427358"/>
                <a:gd name="connsiteY0" fmla="*/ 66651 h 277234"/>
                <a:gd name="connsiteX1" fmla="*/ 424789 w 427358"/>
                <a:gd name="connsiteY1" fmla="*/ 61105 h 277234"/>
                <a:gd name="connsiteX2" fmla="*/ 212349 w 427358"/>
                <a:gd name="connsiteY2" fmla="*/ 108313 h 277234"/>
                <a:gd name="connsiteX3" fmla="*/ 23513 w 427358"/>
                <a:gd name="connsiteY3" fmla="*/ -1448 h 277234"/>
                <a:gd name="connsiteX4" fmla="*/ 20326 w 427358"/>
                <a:gd name="connsiteY4" fmla="*/ 3391 h 277234"/>
                <a:gd name="connsiteX5" fmla="*/ 161246 w 427358"/>
                <a:gd name="connsiteY5" fmla="*/ 113269 h 277234"/>
                <a:gd name="connsiteX6" fmla="*/ -1035 w 427358"/>
                <a:gd name="connsiteY6" fmla="*/ 214886 h 277234"/>
                <a:gd name="connsiteX7" fmla="*/ 9469 w 427358"/>
                <a:gd name="connsiteY7" fmla="*/ 219962 h 277234"/>
                <a:gd name="connsiteX8" fmla="*/ 193229 w 427358"/>
                <a:gd name="connsiteY8" fmla="*/ 133923 h 277234"/>
                <a:gd name="connsiteX9" fmla="*/ 208573 w 427358"/>
                <a:gd name="connsiteY9" fmla="*/ 142540 h 277234"/>
                <a:gd name="connsiteX10" fmla="*/ 223326 w 427358"/>
                <a:gd name="connsiteY10" fmla="*/ 139943 h 277234"/>
                <a:gd name="connsiteX11" fmla="*/ 370853 w 427358"/>
                <a:gd name="connsiteY11" fmla="*/ 275786 h 277234"/>
                <a:gd name="connsiteX12" fmla="*/ 382656 w 427358"/>
                <a:gd name="connsiteY12" fmla="*/ 274252 h 277234"/>
                <a:gd name="connsiteX13" fmla="*/ 258496 w 427358"/>
                <a:gd name="connsiteY13" fmla="*/ 128377 h 277234"/>
                <a:gd name="connsiteX14" fmla="*/ 426323 w 427358"/>
                <a:gd name="connsiteY14" fmla="*/ 66651 h 27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7358" h="277234">
                  <a:moveTo>
                    <a:pt x="426323" y="66651"/>
                  </a:moveTo>
                  <a:lnTo>
                    <a:pt x="424789" y="61105"/>
                  </a:lnTo>
                  <a:cubicBezTo>
                    <a:pt x="421484" y="63346"/>
                    <a:pt x="266168" y="97219"/>
                    <a:pt x="212349" y="108313"/>
                  </a:cubicBezTo>
                  <a:cubicBezTo>
                    <a:pt x="164433" y="80931"/>
                    <a:pt x="26582" y="2093"/>
                    <a:pt x="23513" y="-1448"/>
                  </a:cubicBezTo>
                  <a:lnTo>
                    <a:pt x="20326" y="3391"/>
                  </a:lnTo>
                  <a:cubicBezTo>
                    <a:pt x="20326" y="3391"/>
                    <a:pt x="159239" y="113742"/>
                    <a:pt x="161246" y="113269"/>
                  </a:cubicBezTo>
                  <a:cubicBezTo>
                    <a:pt x="163253" y="112798"/>
                    <a:pt x="-1035" y="214886"/>
                    <a:pt x="-1035" y="214886"/>
                  </a:cubicBezTo>
                  <a:lnTo>
                    <a:pt x="9469" y="219962"/>
                  </a:lnTo>
                  <a:lnTo>
                    <a:pt x="193229" y="133923"/>
                  </a:lnTo>
                  <a:lnTo>
                    <a:pt x="208573" y="142540"/>
                  </a:lnTo>
                  <a:lnTo>
                    <a:pt x="223326" y="139943"/>
                  </a:lnTo>
                  <a:lnTo>
                    <a:pt x="370853" y="275786"/>
                  </a:lnTo>
                  <a:lnTo>
                    <a:pt x="382656" y="274252"/>
                  </a:lnTo>
                  <a:cubicBezTo>
                    <a:pt x="382656" y="274252"/>
                    <a:pt x="256725" y="127315"/>
                    <a:pt x="258496" y="128377"/>
                  </a:cubicBezTo>
                  <a:cubicBezTo>
                    <a:pt x="260267" y="129438"/>
                    <a:pt x="426323" y="66651"/>
                    <a:pt x="426323" y="66651"/>
                  </a:cubicBezTo>
                  <a:close/>
                </a:path>
              </a:pathLst>
            </a:custGeom>
            <a:solidFill>
              <a:srgbClr val="EAEE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DC81C16-6522-8CF9-769A-241E1F6B7F96}"/>
                </a:ext>
              </a:extLst>
            </p:cNvPr>
            <p:cNvSpPr/>
            <p:nvPr/>
          </p:nvSpPr>
          <p:spPr>
            <a:xfrm>
              <a:off x="4278369" y="1745047"/>
              <a:ext cx="355487" cy="253980"/>
            </a:xfrm>
            <a:custGeom>
              <a:avLst/>
              <a:gdLst>
                <a:gd name="connsiteX0" fmla="*/ -39 w 355487"/>
                <a:gd name="connsiteY0" fmla="*/ 92942 h 253980"/>
                <a:gd name="connsiteX1" fmla="*/ 49059 w 355487"/>
                <a:gd name="connsiteY1" fmla="*/ 243184 h 253980"/>
                <a:gd name="connsiteX2" fmla="*/ 65346 w 355487"/>
                <a:gd name="connsiteY2" fmla="*/ 252154 h 253980"/>
                <a:gd name="connsiteX3" fmla="*/ 343996 w 355487"/>
                <a:gd name="connsiteY3" fmla="*/ 183466 h 253980"/>
                <a:gd name="connsiteX4" fmla="*/ 354264 w 355487"/>
                <a:gd name="connsiteY4" fmla="*/ 167886 h 253980"/>
                <a:gd name="connsiteX5" fmla="*/ 327827 w 355487"/>
                <a:gd name="connsiteY5" fmla="*/ 12097 h 253980"/>
                <a:gd name="connsiteX6" fmla="*/ 319212 w 355487"/>
                <a:gd name="connsiteY6" fmla="*/ 295 h 253980"/>
                <a:gd name="connsiteX7" fmla="*/ 307410 w 355487"/>
                <a:gd name="connsiteY7" fmla="*/ -767 h 253980"/>
                <a:gd name="connsiteX8" fmla="*/ 11172 w 355487"/>
                <a:gd name="connsiteY8" fmla="*/ 72288 h 253980"/>
                <a:gd name="connsiteX9" fmla="*/ 1732 w 355487"/>
                <a:gd name="connsiteY9" fmla="*/ 78426 h 253980"/>
                <a:gd name="connsiteX10" fmla="*/ -39 w 355487"/>
                <a:gd name="connsiteY10" fmla="*/ 92942 h 25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487" h="253980">
                  <a:moveTo>
                    <a:pt x="-39" y="92942"/>
                  </a:moveTo>
                  <a:lnTo>
                    <a:pt x="49059" y="243184"/>
                  </a:lnTo>
                  <a:cubicBezTo>
                    <a:pt x="51300" y="249912"/>
                    <a:pt x="58381" y="253807"/>
                    <a:pt x="65346" y="252154"/>
                  </a:cubicBezTo>
                  <a:lnTo>
                    <a:pt x="343996" y="183466"/>
                  </a:lnTo>
                  <a:cubicBezTo>
                    <a:pt x="350959" y="181695"/>
                    <a:pt x="355444" y="174969"/>
                    <a:pt x="354264" y="167886"/>
                  </a:cubicBezTo>
                  <a:lnTo>
                    <a:pt x="327827" y="12097"/>
                  </a:lnTo>
                  <a:cubicBezTo>
                    <a:pt x="327118" y="7023"/>
                    <a:pt x="323931" y="2538"/>
                    <a:pt x="319212" y="295"/>
                  </a:cubicBezTo>
                  <a:cubicBezTo>
                    <a:pt x="315552" y="-1594"/>
                    <a:pt x="311304" y="-1947"/>
                    <a:pt x="307410" y="-767"/>
                  </a:cubicBezTo>
                  <a:lnTo>
                    <a:pt x="11172" y="72288"/>
                  </a:lnTo>
                  <a:cubicBezTo>
                    <a:pt x="7396" y="73115"/>
                    <a:pt x="4091" y="75357"/>
                    <a:pt x="1732" y="78426"/>
                  </a:cubicBezTo>
                  <a:cubicBezTo>
                    <a:pt x="-1219" y="82674"/>
                    <a:pt x="-1810" y="88104"/>
                    <a:pt x="-39" y="92942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7F71DAE-1090-E8D2-0CA0-3FFE872FCED1}"/>
                </a:ext>
              </a:extLst>
            </p:cNvPr>
            <p:cNvSpPr/>
            <p:nvPr/>
          </p:nvSpPr>
          <p:spPr>
            <a:xfrm>
              <a:off x="4286091" y="1751511"/>
              <a:ext cx="341793" cy="238876"/>
            </a:xfrm>
            <a:custGeom>
              <a:avLst/>
              <a:gdLst>
                <a:gd name="connsiteX0" fmla="*/ 309719 w 341793"/>
                <a:gd name="connsiteY0" fmla="*/ 2092 h 238876"/>
                <a:gd name="connsiteX1" fmla="*/ 307004 w 341793"/>
                <a:gd name="connsiteY1" fmla="*/ -1448 h 238876"/>
                <a:gd name="connsiteX2" fmla="*/ 168328 w 341793"/>
                <a:gd name="connsiteY2" fmla="*/ 96864 h 238876"/>
                <a:gd name="connsiteX3" fmla="*/ -208 w 341793"/>
                <a:gd name="connsiteY3" fmla="*/ 74323 h 238876"/>
                <a:gd name="connsiteX4" fmla="*/ -1035 w 341793"/>
                <a:gd name="connsiteY4" fmla="*/ 78690 h 238876"/>
                <a:gd name="connsiteX5" fmla="*/ 133393 w 341793"/>
                <a:gd name="connsiteY5" fmla="*/ 115513 h 238876"/>
                <a:gd name="connsiteX6" fmla="*/ 47001 w 341793"/>
                <a:gd name="connsiteY6" fmla="*/ 237429 h 238876"/>
                <a:gd name="connsiteX7" fmla="*/ 56207 w 341793"/>
                <a:gd name="connsiteY7" fmla="*/ 237429 h 238876"/>
                <a:gd name="connsiteX8" fmla="*/ 162427 w 341793"/>
                <a:gd name="connsiteY8" fmla="*/ 120232 h 238876"/>
                <a:gd name="connsiteX9" fmla="*/ 176117 w 341793"/>
                <a:gd name="connsiteY9" fmla="*/ 121885 h 238876"/>
                <a:gd name="connsiteX10" fmla="*/ 185913 w 341793"/>
                <a:gd name="connsiteY10" fmla="*/ 115513 h 238876"/>
                <a:gd name="connsiteX11" fmla="*/ 332851 w 341793"/>
                <a:gd name="connsiteY11" fmla="*/ 169094 h 238876"/>
                <a:gd name="connsiteX12" fmla="*/ 340759 w 341793"/>
                <a:gd name="connsiteY12" fmla="*/ 164491 h 238876"/>
                <a:gd name="connsiteX13" fmla="*/ 207629 w 341793"/>
                <a:gd name="connsiteY13" fmla="*/ 96746 h 238876"/>
                <a:gd name="connsiteX14" fmla="*/ 309719 w 341793"/>
                <a:gd name="connsiteY14" fmla="*/ 2092 h 2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1793" h="238876">
                  <a:moveTo>
                    <a:pt x="309719" y="2092"/>
                  </a:moveTo>
                  <a:lnTo>
                    <a:pt x="307004" y="-1448"/>
                  </a:lnTo>
                  <a:cubicBezTo>
                    <a:pt x="305352" y="1148"/>
                    <a:pt x="203617" y="72198"/>
                    <a:pt x="168328" y="96864"/>
                  </a:cubicBezTo>
                  <a:cubicBezTo>
                    <a:pt x="125486" y="91436"/>
                    <a:pt x="3097" y="75856"/>
                    <a:pt x="-208" y="74323"/>
                  </a:cubicBezTo>
                  <a:lnTo>
                    <a:pt x="-1035" y="78690"/>
                  </a:lnTo>
                  <a:cubicBezTo>
                    <a:pt x="-1035" y="78690"/>
                    <a:pt x="132095" y="116456"/>
                    <a:pt x="133393" y="115513"/>
                  </a:cubicBezTo>
                  <a:cubicBezTo>
                    <a:pt x="134691" y="114568"/>
                    <a:pt x="47001" y="237429"/>
                    <a:pt x="47001" y="237429"/>
                  </a:cubicBezTo>
                  <a:lnTo>
                    <a:pt x="56207" y="237429"/>
                  </a:lnTo>
                  <a:lnTo>
                    <a:pt x="162427" y="120232"/>
                  </a:lnTo>
                  <a:lnTo>
                    <a:pt x="176117" y="121885"/>
                  </a:lnTo>
                  <a:lnTo>
                    <a:pt x="185913" y="115513"/>
                  </a:lnTo>
                  <a:lnTo>
                    <a:pt x="332851" y="169094"/>
                  </a:lnTo>
                  <a:lnTo>
                    <a:pt x="340759" y="164491"/>
                  </a:lnTo>
                  <a:cubicBezTo>
                    <a:pt x="340759" y="164491"/>
                    <a:pt x="205977" y="96510"/>
                    <a:pt x="207629" y="96746"/>
                  </a:cubicBezTo>
                  <a:cubicBezTo>
                    <a:pt x="209282" y="96982"/>
                    <a:pt x="309719" y="2092"/>
                    <a:pt x="309719" y="2092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B4ED344-D116-C87E-E48E-ADF0AA2A4319}"/>
                </a:ext>
              </a:extLst>
            </p:cNvPr>
            <p:cNvSpPr/>
            <p:nvPr/>
          </p:nvSpPr>
          <p:spPr>
            <a:xfrm>
              <a:off x="1785554" y="5007155"/>
              <a:ext cx="1121447" cy="474214"/>
            </a:xfrm>
            <a:custGeom>
              <a:avLst/>
              <a:gdLst>
                <a:gd name="connsiteX0" fmla="*/ 1008528 w 1121447"/>
                <a:gd name="connsiteY0" fmla="*/ 18733 h 474214"/>
                <a:gd name="connsiteX1" fmla="*/ 1120413 w 1121447"/>
                <a:gd name="connsiteY1" fmla="*/ 74676 h 474214"/>
                <a:gd name="connsiteX2" fmla="*/ 478371 w 1121447"/>
                <a:gd name="connsiteY2" fmla="*/ 472766 h 474214"/>
                <a:gd name="connsiteX3" fmla="*/ -1035 w 1121447"/>
                <a:gd name="connsiteY3" fmla="*/ 286409 h 474214"/>
                <a:gd name="connsiteX4" fmla="*/ 579045 w 1121447"/>
                <a:gd name="connsiteY4" fmla="*/ -1448 h 474214"/>
                <a:gd name="connsiteX5" fmla="*/ 1008528 w 1121447"/>
                <a:gd name="connsiteY5" fmla="*/ 18733 h 47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447" h="474214">
                  <a:moveTo>
                    <a:pt x="1008528" y="18733"/>
                  </a:moveTo>
                  <a:cubicBezTo>
                    <a:pt x="1015255" y="18733"/>
                    <a:pt x="1120413" y="74676"/>
                    <a:pt x="1120413" y="74676"/>
                  </a:cubicBezTo>
                  <a:lnTo>
                    <a:pt x="478371" y="472766"/>
                  </a:lnTo>
                  <a:cubicBezTo>
                    <a:pt x="478371" y="472766"/>
                    <a:pt x="152512" y="325946"/>
                    <a:pt x="-1035" y="286409"/>
                  </a:cubicBezTo>
                  <a:cubicBezTo>
                    <a:pt x="-1035" y="286409"/>
                    <a:pt x="572318" y="-1448"/>
                    <a:pt x="579045" y="-1448"/>
                  </a:cubicBezTo>
                  <a:cubicBezTo>
                    <a:pt x="585773" y="-1448"/>
                    <a:pt x="1008528" y="18733"/>
                    <a:pt x="1008528" y="18733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1D7A3CC-950F-1D60-BBA5-7E74E7EBCD7C}"/>
                </a:ext>
              </a:extLst>
            </p:cNvPr>
            <p:cNvSpPr/>
            <p:nvPr/>
          </p:nvSpPr>
          <p:spPr>
            <a:xfrm>
              <a:off x="1784728" y="4916421"/>
              <a:ext cx="1062200" cy="524583"/>
            </a:xfrm>
            <a:custGeom>
              <a:avLst/>
              <a:gdLst>
                <a:gd name="connsiteX0" fmla="*/ 1040630 w 1062200"/>
                <a:gd name="connsiteY0" fmla="*/ 132837 h 524583"/>
                <a:gd name="connsiteX1" fmla="*/ 1046413 w 1062200"/>
                <a:gd name="connsiteY1" fmla="*/ 168243 h 524583"/>
                <a:gd name="connsiteX2" fmla="*/ 494659 w 1062200"/>
                <a:gd name="connsiteY2" fmla="*/ 523136 h 524583"/>
                <a:gd name="connsiteX3" fmla="*/ -1035 w 1062200"/>
                <a:gd name="connsiteY3" fmla="*/ 377024 h 524583"/>
                <a:gd name="connsiteX4" fmla="*/ 1061166 w 1062200"/>
                <a:gd name="connsiteY4" fmla="*/ 4192 h 524583"/>
                <a:gd name="connsiteX5" fmla="*/ 1042518 w 1062200"/>
                <a:gd name="connsiteY5" fmla="*/ 75006 h 524583"/>
                <a:gd name="connsiteX6" fmla="*/ 1040630 w 1062200"/>
                <a:gd name="connsiteY6" fmla="*/ 132837 h 52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200" h="524583">
                  <a:moveTo>
                    <a:pt x="1040630" y="132837"/>
                  </a:moveTo>
                  <a:cubicBezTo>
                    <a:pt x="1041455" y="144756"/>
                    <a:pt x="1043462" y="156676"/>
                    <a:pt x="1046413" y="168243"/>
                  </a:cubicBezTo>
                  <a:lnTo>
                    <a:pt x="494659" y="523136"/>
                  </a:lnTo>
                  <a:cubicBezTo>
                    <a:pt x="494659" y="523136"/>
                    <a:pt x="202317" y="332293"/>
                    <a:pt x="-1035" y="377024"/>
                  </a:cubicBezTo>
                  <a:cubicBezTo>
                    <a:pt x="-1035" y="377024"/>
                    <a:pt x="902661" y="-55410"/>
                    <a:pt x="1061166" y="4192"/>
                  </a:cubicBezTo>
                  <a:cubicBezTo>
                    <a:pt x="1052196" y="26970"/>
                    <a:pt x="1045940" y="50692"/>
                    <a:pt x="1042518" y="75006"/>
                  </a:cubicBezTo>
                  <a:cubicBezTo>
                    <a:pt x="1039685" y="94125"/>
                    <a:pt x="1039095" y="113599"/>
                    <a:pt x="1040630" y="132837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2B17B6F-B53C-EF81-3476-58020F4FC54C}"/>
                </a:ext>
              </a:extLst>
            </p:cNvPr>
            <p:cNvSpPr/>
            <p:nvPr/>
          </p:nvSpPr>
          <p:spPr>
            <a:xfrm>
              <a:off x="1785318" y="4866077"/>
              <a:ext cx="1127348" cy="530315"/>
            </a:xfrm>
            <a:custGeom>
              <a:avLst/>
              <a:gdLst>
                <a:gd name="connsiteX0" fmla="*/ -1035 w 1127348"/>
                <a:gd name="connsiteY0" fmla="*/ 427487 h 530315"/>
                <a:gd name="connsiteX1" fmla="*/ 588015 w 1127348"/>
                <a:gd name="connsiteY1" fmla="*/ 65159 h 530315"/>
                <a:gd name="connsiteX2" fmla="*/ 1126314 w 1127348"/>
                <a:gd name="connsiteY2" fmla="*/ 57606 h 530315"/>
                <a:gd name="connsiteX3" fmla="*/ 511891 w 1127348"/>
                <a:gd name="connsiteY3" fmla="*/ 528868 h 530315"/>
                <a:gd name="connsiteX4" fmla="*/ -1035 w 1127348"/>
                <a:gd name="connsiteY4" fmla="*/ 427487 h 53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348" h="530315">
                  <a:moveTo>
                    <a:pt x="-1035" y="427487"/>
                  </a:moveTo>
                  <a:lnTo>
                    <a:pt x="588015" y="65159"/>
                  </a:lnTo>
                  <a:cubicBezTo>
                    <a:pt x="588015" y="65159"/>
                    <a:pt x="959314" y="-79536"/>
                    <a:pt x="1126314" y="57606"/>
                  </a:cubicBezTo>
                  <a:cubicBezTo>
                    <a:pt x="1126314" y="57606"/>
                    <a:pt x="643132" y="373786"/>
                    <a:pt x="511891" y="528868"/>
                  </a:cubicBezTo>
                  <a:cubicBezTo>
                    <a:pt x="511891" y="528868"/>
                    <a:pt x="338988" y="343928"/>
                    <a:pt x="-1035" y="427487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1C6472-03EB-C7D7-B83E-2159570BB2E3}"/>
                </a:ext>
              </a:extLst>
            </p:cNvPr>
            <p:cNvSpPr/>
            <p:nvPr/>
          </p:nvSpPr>
          <p:spPr>
            <a:xfrm>
              <a:off x="1269325" y="4931031"/>
              <a:ext cx="1106458" cy="363980"/>
            </a:xfrm>
            <a:custGeom>
              <a:avLst/>
              <a:gdLst>
                <a:gd name="connsiteX0" fmla="*/ 514958 w 1106458"/>
                <a:gd name="connsiteY0" fmla="*/ 362532 h 363980"/>
                <a:gd name="connsiteX1" fmla="*/ -1035 w 1106458"/>
                <a:gd name="connsiteY1" fmla="*/ 278973 h 363980"/>
                <a:gd name="connsiteX2" fmla="*/ 535848 w 1106458"/>
                <a:gd name="connsiteY2" fmla="*/ 7522 h 363980"/>
                <a:gd name="connsiteX3" fmla="*/ 1105424 w 1106458"/>
                <a:gd name="connsiteY3" fmla="*/ -1448 h 36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458" h="363980">
                  <a:moveTo>
                    <a:pt x="514958" y="362532"/>
                  </a:moveTo>
                  <a:cubicBezTo>
                    <a:pt x="514958" y="362532"/>
                    <a:pt x="177887" y="278973"/>
                    <a:pt x="-1035" y="278973"/>
                  </a:cubicBezTo>
                  <a:lnTo>
                    <a:pt x="535848" y="7522"/>
                  </a:lnTo>
                  <a:lnTo>
                    <a:pt x="1105424" y="-1448"/>
                  </a:ln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7878E70-C2B1-E419-0B08-5389285D3D96}"/>
                </a:ext>
              </a:extLst>
            </p:cNvPr>
            <p:cNvSpPr/>
            <p:nvPr/>
          </p:nvSpPr>
          <p:spPr>
            <a:xfrm>
              <a:off x="1329399" y="4850643"/>
              <a:ext cx="1046384" cy="444368"/>
            </a:xfrm>
            <a:custGeom>
              <a:avLst/>
              <a:gdLst>
                <a:gd name="connsiteX0" fmla="*/ 1045349 w 1046384"/>
                <a:gd name="connsiteY0" fmla="*/ 79059 h 444368"/>
                <a:gd name="connsiteX1" fmla="*/ 455238 w 1046384"/>
                <a:gd name="connsiteY1" fmla="*/ 442921 h 444368"/>
                <a:gd name="connsiteX2" fmla="*/ 25755 w 1046384"/>
                <a:gd name="connsiteY2" fmla="*/ 338471 h 444368"/>
                <a:gd name="connsiteX3" fmla="*/ -1035 w 1046384"/>
                <a:gd name="connsiteY3" fmla="*/ 269900 h 444368"/>
                <a:gd name="connsiteX4" fmla="*/ 142479 w 1046384"/>
                <a:gd name="connsiteY4" fmla="*/ 196136 h 444368"/>
                <a:gd name="connsiteX5" fmla="*/ 526760 w 1046384"/>
                <a:gd name="connsiteY5" fmla="*/ -1433 h 444368"/>
                <a:gd name="connsiteX6" fmla="*/ 1045349 w 1046384"/>
                <a:gd name="connsiteY6" fmla="*/ 79059 h 44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384" h="444368">
                  <a:moveTo>
                    <a:pt x="1045349" y="79059"/>
                  </a:moveTo>
                  <a:lnTo>
                    <a:pt x="455238" y="442921"/>
                  </a:lnTo>
                  <a:cubicBezTo>
                    <a:pt x="455238" y="442921"/>
                    <a:pt x="359759" y="356411"/>
                    <a:pt x="25755" y="338471"/>
                  </a:cubicBezTo>
                  <a:lnTo>
                    <a:pt x="-1035" y="269900"/>
                  </a:lnTo>
                  <a:lnTo>
                    <a:pt x="142479" y="196136"/>
                  </a:lnTo>
                  <a:lnTo>
                    <a:pt x="526760" y="-1433"/>
                  </a:lnTo>
                  <a:cubicBezTo>
                    <a:pt x="526760" y="-1433"/>
                    <a:pt x="982799" y="-4502"/>
                    <a:pt x="1045349" y="79059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CA54745-56FB-68EA-072D-6AA9E8833BF4}"/>
                </a:ext>
              </a:extLst>
            </p:cNvPr>
            <p:cNvSpPr/>
            <p:nvPr/>
          </p:nvSpPr>
          <p:spPr>
            <a:xfrm>
              <a:off x="1328926" y="5048227"/>
              <a:ext cx="344270" cy="117314"/>
            </a:xfrm>
            <a:custGeom>
              <a:avLst/>
              <a:gdLst>
                <a:gd name="connsiteX0" fmla="*/ 142597 w 344270"/>
                <a:gd name="connsiteY0" fmla="*/ -1448 h 117314"/>
                <a:gd name="connsiteX1" fmla="*/ 343235 w 344270"/>
                <a:gd name="connsiteY1" fmla="*/ 115867 h 117314"/>
                <a:gd name="connsiteX2" fmla="*/ -1035 w 344270"/>
                <a:gd name="connsiteY2" fmla="*/ 72316 h 11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270" h="117314">
                  <a:moveTo>
                    <a:pt x="142597" y="-1448"/>
                  </a:moveTo>
                  <a:lnTo>
                    <a:pt x="343235" y="115867"/>
                  </a:lnTo>
                  <a:cubicBezTo>
                    <a:pt x="181309" y="32543"/>
                    <a:pt x="-1035" y="72316"/>
                    <a:pt x="-1035" y="72316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FB02568-DDB0-7C99-F7E0-C5C338E95287}"/>
                </a:ext>
              </a:extLst>
            </p:cNvPr>
            <p:cNvSpPr/>
            <p:nvPr/>
          </p:nvSpPr>
          <p:spPr>
            <a:xfrm>
              <a:off x="1331995" y="4728386"/>
              <a:ext cx="1043788" cy="566625"/>
            </a:xfrm>
            <a:custGeom>
              <a:avLst/>
              <a:gdLst>
                <a:gd name="connsiteX0" fmla="*/ 452288 w 1043788"/>
                <a:gd name="connsiteY0" fmla="*/ 565177 h 566625"/>
                <a:gd name="connsiteX1" fmla="*/ -1035 w 1043788"/>
                <a:gd name="connsiteY1" fmla="*/ 302696 h 566625"/>
                <a:gd name="connsiteX2" fmla="*/ 583530 w 1043788"/>
                <a:gd name="connsiteY2" fmla="*/ -1448 h 566625"/>
                <a:gd name="connsiteX3" fmla="*/ 1042753 w 1043788"/>
                <a:gd name="connsiteY3" fmla="*/ 201315 h 56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3788" h="566625">
                  <a:moveTo>
                    <a:pt x="452288" y="565177"/>
                  </a:moveTo>
                  <a:cubicBezTo>
                    <a:pt x="452288" y="565177"/>
                    <a:pt x="291188" y="340935"/>
                    <a:pt x="-1035" y="302696"/>
                  </a:cubicBezTo>
                  <a:cubicBezTo>
                    <a:pt x="-1035" y="302696"/>
                    <a:pt x="365778" y="180425"/>
                    <a:pt x="583530" y="-1448"/>
                  </a:cubicBezTo>
                  <a:cubicBezTo>
                    <a:pt x="583530" y="-1448"/>
                    <a:pt x="971233" y="33959"/>
                    <a:pt x="1042753" y="201315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B986AE8-E6D1-3701-90D5-0D8FFA2AD934}"/>
                </a:ext>
              </a:extLst>
            </p:cNvPr>
            <p:cNvSpPr/>
            <p:nvPr/>
          </p:nvSpPr>
          <p:spPr>
            <a:xfrm>
              <a:off x="1694413" y="5060274"/>
              <a:ext cx="142418" cy="131113"/>
            </a:xfrm>
            <a:custGeom>
              <a:avLst/>
              <a:gdLst>
                <a:gd name="connsiteX0" fmla="*/ 134600 w 142418"/>
                <a:gd name="connsiteY0" fmla="*/ 129666 h 131113"/>
                <a:gd name="connsiteX1" fmla="*/ 129172 w 142418"/>
                <a:gd name="connsiteY1" fmla="*/ 126952 h 131113"/>
                <a:gd name="connsiteX2" fmla="*/ 2062 w 142418"/>
                <a:gd name="connsiteY2" fmla="*/ 11054 h 131113"/>
                <a:gd name="connsiteX3" fmla="*/ -63 w 142418"/>
                <a:gd name="connsiteY3" fmla="*/ 1848 h 131113"/>
                <a:gd name="connsiteX4" fmla="*/ 9025 w 142418"/>
                <a:gd name="connsiteY4" fmla="*/ -513 h 131113"/>
                <a:gd name="connsiteX5" fmla="*/ 9143 w 142418"/>
                <a:gd name="connsiteY5" fmla="*/ -395 h 131113"/>
                <a:gd name="connsiteX6" fmla="*/ 140029 w 142418"/>
                <a:gd name="connsiteY6" fmla="*/ 118925 h 131113"/>
                <a:gd name="connsiteX7" fmla="*/ 138613 w 142418"/>
                <a:gd name="connsiteY7" fmla="*/ 128368 h 131113"/>
                <a:gd name="connsiteX8" fmla="*/ 138613 w 142418"/>
                <a:gd name="connsiteY8" fmla="*/ 128368 h 131113"/>
                <a:gd name="connsiteX9" fmla="*/ 134600 w 142418"/>
                <a:gd name="connsiteY9" fmla="*/ 129666 h 13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18" h="131113">
                  <a:moveTo>
                    <a:pt x="134600" y="129666"/>
                  </a:moveTo>
                  <a:cubicBezTo>
                    <a:pt x="132477" y="129666"/>
                    <a:pt x="130470" y="128722"/>
                    <a:pt x="129172" y="126952"/>
                  </a:cubicBezTo>
                  <a:cubicBezTo>
                    <a:pt x="94709" y="80452"/>
                    <a:pt x="51512" y="41031"/>
                    <a:pt x="2062" y="11054"/>
                  </a:cubicBezTo>
                  <a:cubicBezTo>
                    <a:pt x="-1007" y="9047"/>
                    <a:pt x="-1951" y="5035"/>
                    <a:pt x="-63" y="1848"/>
                  </a:cubicBezTo>
                  <a:cubicBezTo>
                    <a:pt x="1825" y="-1339"/>
                    <a:pt x="5838" y="-2400"/>
                    <a:pt x="9025" y="-513"/>
                  </a:cubicBezTo>
                  <a:cubicBezTo>
                    <a:pt x="9025" y="-513"/>
                    <a:pt x="9143" y="-395"/>
                    <a:pt x="9143" y="-395"/>
                  </a:cubicBezTo>
                  <a:cubicBezTo>
                    <a:pt x="60129" y="30527"/>
                    <a:pt x="104506" y="71127"/>
                    <a:pt x="140029" y="118925"/>
                  </a:cubicBezTo>
                  <a:cubicBezTo>
                    <a:pt x="142272" y="121876"/>
                    <a:pt x="141682" y="126126"/>
                    <a:pt x="138613" y="128368"/>
                  </a:cubicBezTo>
                  <a:cubicBezTo>
                    <a:pt x="138613" y="128368"/>
                    <a:pt x="138613" y="128368"/>
                    <a:pt x="138613" y="128368"/>
                  </a:cubicBezTo>
                  <a:cubicBezTo>
                    <a:pt x="137433" y="129195"/>
                    <a:pt x="136017" y="129666"/>
                    <a:pt x="134600" y="12966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A87CDFB-CB7A-91A8-2972-C8D43616C9AD}"/>
                </a:ext>
              </a:extLst>
            </p:cNvPr>
            <p:cNvSpPr/>
            <p:nvPr/>
          </p:nvSpPr>
          <p:spPr>
            <a:xfrm>
              <a:off x="1536638" y="4996014"/>
              <a:ext cx="150848" cy="65903"/>
            </a:xfrm>
            <a:custGeom>
              <a:avLst/>
              <a:gdLst>
                <a:gd name="connsiteX0" fmla="*/ 142959 w 150848"/>
                <a:gd name="connsiteY0" fmla="*/ 64455 h 65903"/>
                <a:gd name="connsiteX1" fmla="*/ 139892 w 150848"/>
                <a:gd name="connsiteY1" fmla="*/ 63630 h 65903"/>
                <a:gd name="connsiteX2" fmla="*/ 4283 w 150848"/>
                <a:gd name="connsiteY2" fmla="*/ 11818 h 65903"/>
                <a:gd name="connsiteX3" fmla="*/ -909 w 150848"/>
                <a:gd name="connsiteY3" fmla="*/ 4028 h 65903"/>
                <a:gd name="connsiteX4" fmla="*/ -909 w 150848"/>
                <a:gd name="connsiteY4" fmla="*/ 3910 h 65903"/>
                <a:gd name="connsiteX5" fmla="*/ 6999 w 150848"/>
                <a:gd name="connsiteY5" fmla="*/ -1283 h 65903"/>
                <a:gd name="connsiteX6" fmla="*/ 7117 w 150848"/>
                <a:gd name="connsiteY6" fmla="*/ -1283 h 65903"/>
                <a:gd name="connsiteX7" fmla="*/ 146146 w 150848"/>
                <a:gd name="connsiteY7" fmla="*/ 51709 h 65903"/>
                <a:gd name="connsiteX8" fmla="*/ 149097 w 150848"/>
                <a:gd name="connsiteY8" fmla="*/ 60561 h 65903"/>
                <a:gd name="connsiteX9" fmla="*/ 148979 w 150848"/>
                <a:gd name="connsiteY9" fmla="*/ 60796 h 65903"/>
                <a:gd name="connsiteX10" fmla="*/ 142959 w 150848"/>
                <a:gd name="connsiteY10" fmla="*/ 64455 h 6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848" h="65903">
                  <a:moveTo>
                    <a:pt x="142959" y="64455"/>
                  </a:moveTo>
                  <a:cubicBezTo>
                    <a:pt x="141898" y="64337"/>
                    <a:pt x="140836" y="64101"/>
                    <a:pt x="139892" y="63630"/>
                  </a:cubicBezTo>
                  <a:cubicBezTo>
                    <a:pt x="97285" y="40378"/>
                    <a:pt x="51610" y="22911"/>
                    <a:pt x="4283" y="11818"/>
                  </a:cubicBezTo>
                  <a:cubicBezTo>
                    <a:pt x="743" y="11109"/>
                    <a:pt x="-1618" y="7686"/>
                    <a:pt x="-909" y="4028"/>
                  </a:cubicBezTo>
                  <a:cubicBezTo>
                    <a:pt x="-909" y="4028"/>
                    <a:pt x="-909" y="3910"/>
                    <a:pt x="-909" y="3910"/>
                  </a:cubicBezTo>
                  <a:cubicBezTo>
                    <a:pt x="-202" y="250"/>
                    <a:pt x="3458" y="-2109"/>
                    <a:pt x="6999" y="-1283"/>
                  </a:cubicBezTo>
                  <a:cubicBezTo>
                    <a:pt x="7117" y="-1283"/>
                    <a:pt x="7117" y="-1283"/>
                    <a:pt x="7117" y="-1283"/>
                  </a:cubicBezTo>
                  <a:cubicBezTo>
                    <a:pt x="55624" y="10047"/>
                    <a:pt x="102360" y="27869"/>
                    <a:pt x="146146" y="51709"/>
                  </a:cubicBezTo>
                  <a:cubicBezTo>
                    <a:pt x="149451" y="53360"/>
                    <a:pt x="150749" y="57374"/>
                    <a:pt x="149097" y="60561"/>
                  </a:cubicBezTo>
                  <a:cubicBezTo>
                    <a:pt x="149097" y="60679"/>
                    <a:pt x="148979" y="60679"/>
                    <a:pt x="148979" y="60796"/>
                  </a:cubicBezTo>
                  <a:cubicBezTo>
                    <a:pt x="147799" y="63039"/>
                    <a:pt x="145439" y="64455"/>
                    <a:pt x="142959" y="6445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0F9116C-354C-505C-003B-83BA15D85DCE}"/>
                </a:ext>
              </a:extLst>
            </p:cNvPr>
            <p:cNvSpPr/>
            <p:nvPr/>
          </p:nvSpPr>
          <p:spPr>
            <a:xfrm>
              <a:off x="1778520" y="5029037"/>
              <a:ext cx="129840" cy="118801"/>
            </a:xfrm>
            <a:custGeom>
              <a:avLst/>
              <a:gdLst>
                <a:gd name="connsiteX0" fmla="*/ 121661 w 129840"/>
                <a:gd name="connsiteY0" fmla="*/ 117353 h 118801"/>
                <a:gd name="connsiteX1" fmla="*/ 116232 w 129840"/>
                <a:gd name="connsiteY1" fmla="*/ 114756 h 118801"/>
                <a:gd name="connsiteX2" fmla="*/ 2341 w 129840"/>
                <a:gd name="connsiteY2" fmla="*/ 11370 h 118801"/>
                <a:gd name="connsiteX3" fmla="*/ -21 w 129840"/>
                <a:gd name="connsiteY3" fmla="*/ 1927 h 118801"/>
                <a:gd name="connsiteX4" fmla="*/ 9422 w 129840"/>
                <a:gd name="connsiteY4" fmla="*/ -433 h 118801"/>
                <a:gd name="connsiteX5" fmla="*/ 127444 w 129840"/>
                <a:gd name="connsiteY5" fmla="*/ 105788 h 118801"/>
                <a:gd name="connsiteX6" fmla="*/ 126146 w 129840"/>
                <a:gd name="connsiteY6" fmla="*/ 115228 h 118801"/>
                <a:gd name="connsiteX7" fmla="*/ 126146 w 129840"/>
                <a:gd name="connsiteY7" fmla="*/ 115228 h 118801"/>
                <a:gd name="connsiteX8" fmla="*/ 121661 w 129840"/>
                <a:gd name="connsiteY8" fmla="*/ 117353 h 11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840" h="118801">
                  <a:moveTo>
                    <a:pt x="121661" y="117353"/>
                  </a:moveTo>
                  <a:cubicBezTo>
                    <a:pt x="119536" y="117353"/>
                    <a:pt x="117531" y="116408"/>
                    <a:pt x="116232" y="114756"/>
                  </a:cubicBezTo>
                  <a:cubicBezTo>
                    <a:pt x="84720" y="73803"/>
                    <a:pt x="46245" y="38750"/>
                    <a:pt x="2341" y="11370"/>
                  </a:cubicBezTo>
                  <a:cubicBezTo>
                    <a:pt x="-964" y="9363"/>
                    <a:pt x="-2026" y="5232"/>
                    <a:pt x="-21" y="1927"/>
                  </a:cubicBezTo>
                  <a:cubicBezTo>
                    <a:pt x="1986" y="-1378"/>
                    <a:pt x="6117" y="-2439"/>
                    <a:pt x="9422" y="-433"/>
                  </a:cubicBezTo>
                  <a:cubicBezTo>
                    <a:pt x="54860" y="27539"/>
                    <a:pt x="94870" y="63535"/>
                    <a:pt x="127444" y="105788"/>
                  </a:cubicBezTo>
                  <a:cubicBezTo>
                    <a:pt x="129686" y="108738"/>
                    <a:pt x="129096" y="112987"/>
                    <a:pt x="126146" y="115228"/>
                  </a:cubicBezTo>
                  <a:cubicBezTo>
                    <a:pt x="126146" y="115228"/>
                    <a:pt x="126146" y="115228"/>
                    <a:pt x="126146" y="115228"/>
                  </a:cubicBezTo>
                  <a:cubicBezTo>
                    <a:pt x="124966" y="116527"/>
                    <a:pt x="123432" y="117235"/>
                    <a:pt x="121661" y="11735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4D657B8-8F9E-D3F1-EAD3-7564DE4DDEA1}"/>
                </a:ext>
              </a:extLst>
            </p:cNvPr>
            <p:cNvSpPr/>
            <p:nvPr/>
          </p:nvSpPr>
          <p:spPr>
            <a:xfrm>
              <a:off x="1714008" y="4995391"/>
              <a:ext cx="55494" cy="34079"/>
            </a:xfrm>
            <a:custGeom>
              <a:avLst/>
              <a:gdLst>
                <a:gd name="connsiteX0" fmla="*/ 47734 w 55494"/>
                <a:gd name="connsiteY0" fmla="*/ 32623 h 34079"/>
                <a:gd name="connsiteX1" fmla="*/ 44429 w 55494"/>
                <a:gd name="connsiteY1" fmla="*/ 31797 h 34079"/>
                <a:gd name="connsiteX2" fmla="*/ 1351 w 55494"/>
                <a:gd name="connsiteY2" fmla="*/ 10435 h 34079"/>
                <a:gd name="connsiteX3" fmla="*/ 525 w 55494"/>
                <a:gd name="connsiteY3" fmla="*/ 992 h 34079"/>
                <a:gd name="connsiteX4" fmla="*/ 6781 w 55494"/>
                <a:gd name="connsiteY4" fmla="*/ -1368 h 34079"/>
                <a:gd name="connsiteX5" fmla="*/ 51039 w 55494"/>
                <a:gd name="connsiteY5" fmla="*/ 20584 h 34079"/>
                <a:gd name="connsiteX6" fmla="*/ 53635 w 55494"/>
                <a:gd name="connsiteY6" fmla="*/ 29790 h 34079"/>
                <a:gd name="connsiteX7" fmla="*/ 47734 w 55494"/>
                <a:gd name="connsiteY7" fmla="*/ 32623 h 3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94" h="34079">
                  <a:moveTo>
                    <a:pt x="47734" y="32623"/>
                  </a:moveTo>
                  <a:cubicBezTo>
                    <a:pt x="46554" y="32623"/>
                    <a:pt x="45491" y="32268"/>
                    <a:pt x="44429" y="31797"/>
                  </a:cubicBezTo>
                  <a:cubicBezTo>
                    <a:pt x="30620" y="24126"/>
                    <a:pt x="16222" y="16926"/>
                    <a:pt x="1351" y="10435"/>
                  </a:cubicBezTo>
                  <a:cubicBezTo>
                    <a:pt x="-1482" y="8075"/>
                    <a:pt x="-1836" y="3825"/>
                    <a:pt x="525" y="992"/>
                  </a:cubicBezTo>
                  <a:cubicBezTo>
                    <a:pt x="2059" y="-895"/>
                    <a:pt x="4419" y="-1722"/>
                    <a:pt x="6781" y="-1368"/>
                  </a:cubicBezTo>
                  <a:cubicBezTo>
                    <a:pt x="22004" y="5359"/>
                    <a:pt x="36875" y="12676"/>
                    <a:pt x="51039" y="20584"/>
                  </a:cubicBezTo>
                  <a:cubicBezTo>
                    <a:pt x="54224" y="22473"/>
                    <a:pt x="55406" y="26485"/>
                    <a:pt x="53635" y="29790"/>
                  </a:cubicBezTo>
                  <a:cubicBezTo>
                    <a:pt x="52219" y="31679"/>
                    <a:pt x="50094" y="32741"/>
                    <a:pt x="47734" y="3262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4302B53-3E04-F9E9-205E-D33B64190A5A}"/>
                </a:ext>
              </a:extLst>
            </p:cNvPr>
            <p:cNvSpPr/>
            <p:nvPr/>
          </p:nvSpPr>
          <p:spPr>
            <a:xfrm>
              <a:off x="1602371" y="4960682"/>
              <a:ext cx="100093" cy="37748"/>
            </a:xfrm>
            <a:custGeom>
              <a:avLst/>
              <a:gdLst>
                <a:gd name="connsiteX0" fmla="*/ 92333 w 100093"/>
                <a:gd name="connsiteY0" fmla="*/ 36291 h 37748"/>
                <a:gd name="connsiteX1" fmla="*/ 89028 w 100093"/>
                <a:gd name="connsiteY1" fmla="*/ 35466 h 37748"/>
                <a:gd name="connsiteX2" fmla="*/ 17035 w 100093"/>
                <a:gd name="connsiteY2" fmla="*/ 14103 h 37748"/>
                <a:gd name="connsiteX3" fmla="*/ 4289 w 100093"/>
                <a:gd name="connsiteY3" fmla="*/ 11861 h 37748"/>
                <a:gd name="connsiteX4" fmla="*/ -905 w 100093"/>
                <a:gd name="connsiteY4" fmla="*/ 3835 h 37748"/>
                <a:gd name="connsiteX5" fmla="*/ 6767 w 100093"/>
                <a:gd name="connsiteY5" fmla="*/ -1357 h 37748"/>
                <a:gd name="connsiteX6" fmla="*/ 19278 w 100093"/>
                <a:gd name="connsiteY6" fmla="*/ 766 h 37748"/>
                <a:gd name="connsiteX7" fmla="*/ 95638 w 100093"/>
                <a:gd name="connsiteY7" fmla="*/ 24371 h 37748"/>
                <a:gd name="connsiteX8" fmla="*/ 98234 w 100093"/>
                <a:gd name="connsiteY8" fmla="*/ 33341 h 37748"/>
                <a:gd name="connsiteX9" fmla="*/ 98116 w 100093"/>
                <a:gd name="connsiteY9" fmla="*/ 33577 h 37748"/>
                <a:gd name="connsiteX10" fmla="*/ 92333 w 100093"/>
                <a:gd name="connsiteY10" fmla="*/ 36291 h 3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093" h="37748">
                  <a:moveTo>
                    <a:pt x="92333" y="36291"/>
                  </a:moveTo>
                  <a:cubicBezTo>
                    <a:pt x="91153" y="36291"/>
                    <a:pt x="90091" y="36055"/>
                    <a:pt x="89028" y="35466"/>
                  </a:cubicBezTo>
                  <a:cubicBezTo>
                    <a:pt x="66487" y="24135"/>
                    <a:pt x="42055" y="16935"/>
                    <a:pt x="17035" y="14103"/>
                  </a:cubicBezTo>
                  <a:lnTo>
                    <a:pt x="4289" y="11861"/>
                  </a:lnTo>
                  <a:cubicBezTo>
                    <a:pt x="629" y="11034"/>
                    <a:pt x="-1612" y="7495"/>
                    <a:pt x="-905" y="3835"/>
                  </a:cubicBezTo>
                  <a:cubicBezTo>
                    <a:pt x="-78" y="412"/>
                    <a:pt x="3227" y="-1948"/>
                    <a:pt x="6767" y="-1357"/>
                  </a:cubicBezTo>
                  <a:lnTo>
                    <a:pt x="19278" y="766"/>
                  </a:lnTo>
                  <a:cubicBezTo>
                    <a:pt x="45951" y="3953"/>
                    <a:pt x="71797" y="11978"/>
                    <a:pt x="95638" y="24371"/>
                  </a:cubicBezTo>
                  <a:cubicBezTo>
                    <a:pt x="98825" y="26142"/>
                    <a:pt x="100005" y="30154"/>
                    <a:pt x="98234" y="33341"/>
                  </a:cubicBezTo>
                  <a:cubicBezTo>
                    <a:pt x="98234" y="33459"/>
                    <a:pt x="98116" y="33459"/>
                    <a:pt x="98116" y="33577"/>
                  </a:cubicBezTo>
                  <a:cubicBezTo>
                    <a:pt x="96818" y="35466"/>
                    <a:pt x="94576" y="36409"/>
                    <a:pt x="92333" y="36291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FB2A9A4-6C51-01D4-9220-D093CAB3DDC1}"/>
                </a:ext>
              </a:extLst>
            </p:cNvPr>
            <p:cNvSpPr/>
            <p:nvPr/>
          </p:nvSpPr>
          <p:spPr>
            <a:xfrm>
              <a:off x="1821779" y="4974378"/>
              <a:ext cx="157898" cy="130263"/>
            </a:xfrm>
            <a:custGeom>
              <a:avLst/>
              <a:gdLst>
                <a:gd name="connsiteX0" fmla="*/ 149570 w 157898"/>
                <a:gd name="connsiteY0" fmla="*/ 128816 h 130263"/>
                <a:gd name="connsiteX1" fmla="*/ 144258 w 157898"/>
                <a:gd name="connsiteY1" fmla="*/ 126220 h 130263"/>
                <a:gd name="connsiteX2" fmla="*/ 2632 w 157898"/>
                <a:gd name="connsiteY2" fmla="*/ 11266 h 130263"/>
                <a:gd name="connsiteX3" fmla="*/ -319 w 157898"/>
                <a:gd name="connsiteY3" fmla="*/ 2178 h 130263"/>
                <a:gd name="connsiteX4" fmla="*/ 8769 w 157898"/>
                <a:gd name="connsiteY4" fmla="*/ -654 h 130263"/>
                <a:gd name="connsiteX5" fmla="*/ 8769 w 157898"/>
                <a:gd name="connsiteY5" fmla="*/ -654 h 130263"/>
                <a:gd name="connsiteX6" fmla="*/ 155353 w 157898"/>
                <a:gd name="connsiteY6" fmla="*/ 117368 h 130263"/>
                <a:gd name="connsiteX7" fmla="*/ 154408 w 157898"/>
                <a:gd name="connsiteY7" fmla="*/ 126691 h 130263"/>
                <a:gd name="connsiteX8" fmla="*/ 154290 w 157898"/>
                <a:gd name="connsiteY8" fmla="*/ 126809 h 130263"/>
                <a:gd name="connsiteX9" fmla="*/ 149570 w 157898"/>
                <a:gd name="connsiteY9" fmla="*/ 128816 h 13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898" h="130263">
                  <a:moveTo>
                    <a:pt x="149570" y="128816"/>
                  </a:moveTo>
                  <a:cubicBezTo>
                    <a:pt x="147445" y="128816"/>
                    <a:pt x="145557" y="127872"/>
                    <a:pt x="144258" y="126220"/>
                  </a:cubicBezTo>
                  <a:cubicBezTo>
                    <a:pt x="105783" y="78302"/>
                    <a:pt x="57512" y="39119"/>
                    <a:pt x="2632" y="11266"/>
                  </a:cubicBezTo>
                  <a:cubicBezTo>
                    <a:pt x="-672" y="9496"/>
                    <a:pt x="-1971" y="5483"/>
                    <a:pt x="-319" y="2178"/>
                  </a:cubicBezTo>
                  <a:cubicBezTo>
                    <a:pt x="1452" y="-1127"/>
                    <a:pt x="5464" y="-2425"/>
                    <a:pt x="8769" y="-654"/>
                  </a:cubicBezTo>
                  <a:cubicBezTo>
                    <a:pt x="8769" y="-654"/>
                    <a:pt x="8769" y="-654"/>
                    <a:pt x="8769" y="-654"/>
                  </a:cubicBezTo>
                  <a:cubicBezTo>
                    <a:pt x="65539" y="27788"/>
                    <a:pt x="115462" y="68034"/>
                    <a:pt x="155353" y="117368"/>
                  </a:cubicBezTo>
                  <a:cubicBezTo>
                    <a:pt x="157713" y="120201"/>
                    <a:pt x="157241" y="124331"/>
                    <a:pt x="154408" y="126691"/>
                  </a:cubicBezTo>
                  <a:cubicBezTo>
                    <a:pt x="154408" y="126691"/>
                    <a:pt x="154290" y="126809"/>
                    <a:pt x="154290" y="126809"/>
                  </a:cubicBezTo>
                  <a:cubicBezTo>
                    <a:pt x="152992" y="128107"/>
                    <a:pt x="151340" y="128816"/>
                    <a:pt x="149570" y="12881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E2B96A1-ACE8-E7C9-797A-52035D139841}"/>
                </a:ext>
              </a:extLst>
            </p:cNvPr>
            <p:cNvSpPr/>
            <p:nvPr/>
          </p:nvSpPr>
          <p:spPr>
            <a:xfrm>
              <a:off x="1667768" y="4925130"/>
              <a:ext cx="144339" cy="52164"/>
            </a:xfrm>
            <a:custGeom>
              <a:avLst/>
              <a:gdLst>
                <a:gd name="connsiteX0" fmla="*/ 137052 w 144339"/>
                <a:gd name="connsiteY0" fmla="*/ 50364 h 52164"/>
                <a:gd name="connsiteX1" fmla="*/ 134927 w 144339"/>
                <a:gd name="connsiteY1" fmla="*/ 50364 h 52164"/>
                <a:gd name="connsiteX2" fmla="*/ 98340 w 144339"/>
                <a:gd name="connsiteY2" fmla="*/ 36437 h 52164"/>
                <a:gd name="connsiteX3" fmla="*/ 5693 w 144339"/>
                <a:gd name="connsiteY3" fmla="*/ 12007 h 52164"/>
                <a:gd name="connsiteX4" fmla="*/ -1035 w 144339"/>
                <a:gd name="connsiteY4" fmla="*/ 5279 h 52164"/>
                <a:gd name="connsiteX5" fmla="*/ 5693 w 144339"/>
                <a:gd name="connsiteY5" fmla="*/ -1448 h 52164"/>
                <a:gd name="connsiteX6" fmla="*/ 5693 w 144339"/>
                <a:gd name="connsiteY6" fmla="*/ -1448 h 52164"/>
                <a:gd name="connsiteX7" fmla="*/ 103296 w 144339"/>
                <a:gd name="connsiteY7" fmla="*/ 23926 h 52164"/>
                <a:gd name="connsiteX8" fmla="*/ 138703 w 144339"/>
                <a:gd name="connsiteY8" fmla="*/ 37617 h 52164"/>
                <a:gd name="connsiteX9" fmla="*/ 142953 w 144339"/>
                <a:gd name="connsiteY9" fmla="*/ 46114 h 52164"/>
                <a:gd name="connsiteX10" fmla="*/ 136579 w 144339"/>
                <a:gd name="connsiteY10" fmla="*/ 50717 h 5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39" h="52164">
                  <a:moveTo>
                    <a:pt x="137052" y="50364"/>
                  </a:moveTo>
                  <a:lnTo>
                    <a:pt x="134927" y="50364"/>
                  </a:lnTo>
                  <a:cubicBezTo>
                    <a:pt x="123125" y="46114"/>
                    <a:pt x="110261" y="41158"/>
                    <a:pt x="98340" y="36437"/>
                  </a:cubicBezTo>
                  <a:cubicBezTo>
                    <a:pt x="67655" y="24635"/>
                    <a:pt x="38620" y="12832"/>
                    <a:pt x="5693" y="12007"/>
                  </a:cubicBezTo>
                  <a:cubicBezTo>
                    <a:pt x="2034" y="12007"/>
                    <a:pt x="-1035" y="8938"/>
                    <a:pt x="-1035" y="5279"/>
                  </a:cubicBezTo>
                  <a:cubicBezTo>
                    <a:pt x="-1035" y="1621"/>
                    <a:pt x="2034" y="-1448"/>
                    <a:pt x="5693" y="-1448"/>
                  </a:cubicBezTo>
                  <a:lnTo>
                    <a:pt x="5693" y="-1448"/>
                  </a:lnTo>
                  <a:cubicBezTo>
                    <a:pt x="39566" y="794"/>
                    <a:pt x="72611" y="9409"/>
                    <a:pt x="103296" y="23926"/>
                  </a:cubicBezTo>
                  <a:cubicBezTo>
                    <a:pt x="115099" y="28647"/>
                    <a:pt x="126901" y="33486"/>
                    <a:pt x="138703" y="37617"/>
                  </a:cubicBezTo>
                  <a:cubicBezTo>
                    <a:pt x="142244" y="38797"/>
                    <a:pt x="144133" y="42574"/>
                    <a:pt x="142953" y="46114"/>
                  </a:cubicBezTo>
                  <a:cubicBezTo>
                    <a:pt x="142008" y="48830"/>
                    <a:pt x="139412" y="50717"/>
                    <a:pt x="136579" y="50717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BFC29A1-9924-0F08-9D43-3EA47F174672}"/>
                </a:ext>
              </a:extLst>
            </p:cNvPr>
            <p:cNvSpPr/>
            <p:nvPr/>
          </p:nvSpPr>
          <p:spPr>
            <a:xfrm>
              <a:off x="1939937" y="4961721"/>
              <a:ext cx="110248" cy="99016"/>
            </a:xfrm>
            <a:custGeom>
              <a:avLst/>
              <a:gdLst>
                <a:gd name="connsiteX0" fmla="*/ 102462 w 110248"/>
                <a:gd name="connsiteY0" fmla="*/ 97569 h 99016"/>
                <a:gd name="connsiteX1" fmla="*/ 97268 w 110248"/>
                <a:gd name="connsiteY1" fmla="*/ 95090 h 99016"/>
                <a:gd name="connsiteX2" fmla="*/ 2143 w 110248"/>
                <a:gd name="connsiteY2" fmla="*/ 10940 h 99016"/>
                <a:gd name="connsiteX3" fmla="*/ 18 w 110248"/>
                <a:gd name="connsiteY3" fmla="*/ 1735 h 99016"/>
                <a:gd name="connsiteX4" fmla="*/ 18 w 110248"/>
                <a:gd name="connsiteY4" fmla="*/ 1617 h 99016"/>
                <a:gd name="connsiteX5" fmla="*/ 9342 w 110248"/>
                <a:gd name="connsiteY5" fmla="*/ -390 h 99016"/>
                <a:gd name="connsiteX6" fmla="*/ 107654 w 110248"/>
                <a:gd name="connsiteY6" fmla="*/ 86592 h 99016"/>
                <a:gd name="connsiteX7" fmla="*/ 106829 w 110248"/>
                <a:gd name="connsiteY7" fmla="*/ 96035 h 99016"/>
                <a:gd name="connsiteX8" fmla="*/ 102462 w 110248"/>
                <a:gd name="connsiteY8" fmla="*/ 97569 h 9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48" h="99016">
                  <a:moveTo>
                    <a:pt x="102462" y="97569"/>
                  </a:moveTo>
                  <a:cubicBezTo>
                    <a:pt x="100455" y="97569"/>
                    <a:pt x="98566" y="96624"/>
                    <a:pt x="97268" y="95090"/>
                  </a:cubicBezTo>
                  <a:cubicBezTo>
                    <a:pt x="70241" y="62162"/>
                    <a:pt x="38139" y="33719"/>
                    <a:pt x="2143" y="10940"/>
                  </a:cubicBezTo>
                  <a:cubicBezTo>
                    <a:pt x="-1044" y="8934"/>
                    <a:pt x="-1989" y="4804"/>
                    <a:pt x="18" y="1735"/>
                  </a:cubicBezTo>
                  <a:cubicBezTo>
                    <a:pt x="18" y="1617"/>
                    <a:pt x="18" y="1617"/>
                    <a:pt x="18" y="1617"/>
                  </a:cubicBezTo>
                  <a:cubicBezTo>
                    <a:pt x="2025" y="-1452"/>
                    <a:pt x="6156" y="-2396"/>
                    <a:pt x="9342" y="-390"/>
                  </a:cubicBezTo>
                  <a:cubicBezTo>
                    <a:pt x="46518" y="23214"/>
                    <a:pt x="79683" y="52602"/>
                    <a:pt x="107654" y="86592"/>
                  </a:cubicBezTo>
                  <a:cubicBezTo>
                    <a:pt x="110014" y="89425"/>
                    <a:pt x="109661" y="93673"/>
                    <a:pt x="106829" y="96035"/>
                  </a:cubicBezTo>
                  <a:cubicBezTo>
                    <a:pt x="105647" y="96978"/>
                    <a:pt x="103995" y="97569"/>
                    <a:pt x="102462" y="97569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BA95678-7A15-A3FC-586B-EEAC5F5C0238}"/>
                </a:ext>
              </a:extLst>
            </p:cNvPr>
            <p:cNvSpPr/>
            <p:nvPr/>
          </p:nvSpPr>
          <p:spPr>
            <a:xfrm>
              <a:off x="1810764" y="4903878"/>
              <a:ext cx="123577" cy="59735"/>
            </a:xfrm>
            <a:custGeom>
              <a:avLst/>
              <a:gdLst>
                <a:gd name="connsiteX0" fmla="*/ 115736 w 123577"/>
                <a:gd name="connsiteY0" fmla="*/ 58280 h 59735"/>
                <a:gd name="connsiteX1" fmla="*/ 112431 w 123577"/>
                <a:gd name="connsiteY1" fmla="*/ 57453 h 59735"/>
                <a:gd name="connsiteX2" fmla="*/ 4324 w 123577"/>
                <a:gd name="connsiteY2" fmla="*/ 11896 h 59735"/>
                <a:gd name="connsiteX3" fmla="*/ -870 w 123577"/>
                <a:gd name="connsiteY3" fmla="*/ 3988 h 59735"/>
                <a:gd name="connsiteX4" fmla="*/ 7038 w 123577"/>
                <a:gd name="connsiteY4" fmla="*/ -1322 h 59735"/>
                <a:gd name="connsiteX5" fmla="*/ 8100 w 123577"/>
                <a:gd name="connsiteY5" fmla="*/ -968 h 59735"/>
                <a:gd name="connsiteX6" fmla="*/ 119159 w 123577"/>
                <a:gd name="connsiteY6" fmla="*/ 46241 h 59735"/>
                <a:gd name="connsiteX7" fmla="*/ 121637 w 123577"/>
                <a:gd name="connsiteY7" fmla="*/ 55211 h 59735"/>
                <a:gd name="connsiteX8" fmla="*/ 121637 w 123577"/>
                <a:gd name="connsiteY8" fmla="*/ 55329 h 59735"/>
                <a:gd name="connsiteX9" fmla="*/ 115736 w 123577"/>
                <a:gd name="connsiteY9" fmla="*/ 58280 h 5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577" h="59735">
                  <a:moveTo>
                    <a:pt x="115736" y="58280"/>
                  </a:moveTo>
                  <a:cubicBezTo>
                    <a:pt x="114556" y="58280"/>
                    <a:pt x="113494" y="58043"/>
                    <a:pt x="112431" y="57453"/>
                  </a:cubicBezTo>
                  <a:cubicBezTo>
                    <a:pt x="78322" y="38097"/>
                    <a:pt x="41972" y="22755"/>
                    <a:pt x="4324" y="11896"/>
                  </a:cubicBezTo>
                  <a:cubicBezTo>
                    <a:pt x="664" y="11189"/>
                    <a:pt x="-1696" y="7648"/>
                    <a:pt x="-870" y="3988"/>
                  </a:cubicBezTo>
                  <a:cubicBezTo>
                    <a:pt x="-161" y="330"/>
                    <a:pt x="3379" y="-2031"/>
                    <a:pt x="7038" y="-1322"/>
                  </a:cubicBezTo>
                  <a:cubicBezTo>
                    <a:pt x="7392" y="-1204"/>
                    <a:pt x="7745" y="-1086"/>
                    <a:pt x="8100" y="-968"/>
                  </a:cubicBezTo>
                  <a:cubicBezTo>
                    <a:pt x="46811" y="10362"/>
                    <a:pt x="84107" y="26176"/>
                    <a:pt x="119159" y="46241"/>
                  </a:cubicBezTo>
                  <a:cubicBezTo>
                    <a:pt x="122346" y="48012"/>
                    <a:pt x="123526" y="52024"/>
                    <a:pt x="121637" y="55211"/>
                  </a:cubicBezTo>
                  <a:cubicBezTo>
                    <a:pt x="121637" y="55329"/>
                    <a:pt x="121637" y="55329"/>
                    <a:pt x="121637" y="55329"/>
                  </a:cubicBezTo>
                  <a:cubicBezTo>
                    <a:pt x="120339" y="57216"/>
                    <a:pt x="118096" y="58398"/>
                    <a:pt x="115736" y="58280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5F866A3-DD44-6082-83F7-7878D80D9E0F}"/>
                </a:ext>
              </a:extLst>
            </p:cNvPr>
            <p:cNvSpPr/>
            <p:nvPr/>
          </p:nvSpPr>
          <p:spPr>
            <a:xfrm>
              <a:off x="1732440" y="4889369"/>
              <a:ext cx="66268" cy="21479"/>
            </a:xfrm>
            <a:custGeom>
              <a:avLst/>
              <a:gdLst>
                <a:gd name="connsiteX0" fmla="*/ 58452 w 66268"/>
                <a:gd name="connsiteY0" fmla="*/ 20032 h 21479"/>
                <a:gd name="connsiteX1" fmla="*/ 56918 w 66268"/>
                <a:gd name="connsiteY1" fmla="*/ 20032 h 21479"/>
                <a:gd name="connsiteX2" fmla="*/ 5815 w 66268"/>
                <a:gd name="connsiteY2" fmla="*/ 12007 h 21479"/>
                <a:gd name="connsiteX3" fmla="*/ -1031 w 66268"/>
                <a:gd name="connsiteY3" fmla="*/ 5515 h 21479"/>
                <a:gd name="connsiteX4" fmla="*/ 5460 w 66268"/>
                <a:gd name="connsiteY4" fmla="*/ -1448 h 21479"/>
                <a:gd name="connsiteX5" fmla="*/ 6877 w 66268"/>
                <a:gd name="connsiteY5" fmla="*/ -1330 h 21479"/>
                <a:gd name="connsiteX6" fmla="*/ 59987 w 66268"/>
                <a:gd name="connsiteY6" fmla="*/ 6931 h 21479"/>
                <a:gd name="connsiteX7" fmla="*/ 65062 w 66268"/>
                <a:gd name="connsiteY7" fmla="*/ 14957 h 21479"/>
                <a:gd name="connsiteX8" fmla="*/ 58452 w 66268"/>
                <a:gd name="connsiteY8" fmla="*/ 20032 h 2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268" h="21479">
                  <a:moveTo>
                    <a:pt x="58452" y="20032"/>
                  </a:moveTo>
                  <a:lnTo>
                    <a:pt x="56918" y="20032"/>
                  </a:lnTo>
                  <a:cubicBezTo>
                    <a:pt x="40158" y="16137"/>
                    <a:pt x="23046" y="13423"/>
                    <a:pt x="5815" y="12007"/>
                  </a:cubicBezTo>
                  <a:cubicBezTo>
                    <a:pt x="2155" y="12125"/>
                    <a:pt x="-1031" y="9174"/>
                    <a:pt x="-1031" y="5515"/>
                  </a:cubicBezTo>
                  <a:cubicBezTo>
                    <a:pt x="-1149" y="1739"/>
                    <a:pt x="1683" y="-1330"/>
                    <a:pt x="5460" y="-1448"/>
                  </a:cubicBezTo>
                  <a:cubicBezTo>
                    <a:pt x="5933" y="-1448"/>
                    <a:pt x="6404" y="-1448"/>
                    <a:pt x="6877" y="-1330"/>
                  </a:cubicBezTo>
                  <a:cubicBezTo>
                    <a:pt x="24816" y="86"/>
                    <a:pt x="42520" y="2919"/>
                    <a:pt x="59987" y="6931"/>
                  </a:cubicBezTo>
                  <a:cubicBezTo>
                    <a:pt x="63645" y="7758"/>
                    <a:pt x="65888" y="11298"/>
                    <a:pt x="65062" y="14957"/>
                  </a:cubicBezTo>
                  <a:cubicBezTo>
                    <a:pt x="64235" y="17908"/>
                    <a:pt x="61521" y="20032"/>
                    <a:pt x="58452" y="2003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33716B6-39ED-A9FD-A3CA-CF64ABAEAA60}"/>
                </a:ext>
              </a:extLst>
            </p:cNvPr>
            <p:cNvSpPr/>
            <p:nvPr/>
          </p:nvSpPr>
          <p:spPr>
            <a:xfrm>
              <a:off x="2025226" y="4930527"/>
              <a:ext cx="96126" cy="86659"/>
            </a:xfrm>
            <a:custGeom>
              <a:avLst/>
              <a:gdLst>
                <a:gd name="connsiteX0" fmla="*/ 88339 w 96126"/>
                <a:gd name="connsiteY0" fmla="*/ 85211 h 86659"/>
                <a:gd name="connsiteX1" fmla="*/ 83265 w 96126"/>
                <a:gd name="connsiteY1" fmla="*/ 82852 h 86659"/>
                <a:gd name="connsiteX2" fmla="*/ 1948 w 96126"/>
                <a:gd name="connsiteY2" fmla="*/ 10858 h 86659"/>
                <a:gd name="connsiteX3" fmla="*/ 59 w 96126"/>
                <a:gd name="connsiteY3" fmla="*/ 1652 h 86659"/>
                <a:gd name="connsiteX4" fmla="*/ 177 w 96126"/>
                <a:gd name="connsiteY4" fmla="*/ 1534 h 86659"/>
                <a:gd name="connsiteX5" fmla="*/ 9501 w 96126"/>
                <a:gd name="connsiteY5" fmla="*/ -355 h 86659"/>
                <a:gd name="connsiteX6" fmla="*/ 93533 w 96126"/>
                <a:gd name="connsiteY6" fmla="*/ 74118 h 86659"/>
                <a:gd name="connsiteX7" fmla="*/ 92706 w 96126"/>
                <a:gd name="connsiteY7" fmla="*/ 83559 h 86659"/>
                <a:gd name="connsiteX8" fmla="*/ 88339 w 96126"/>
                <a:gd name="connsiteY8" fmla="*/ 85211 h 8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126" h="86659">
                  <a:moveTo>
                    <a:pt x="88339" y="85211"/>
                  </a:moveTo>
                  <a:cubicBezTo>
                    <a:pt x="86334" y="85211"/>
                    <a:pt x="84563" y="84386"/>
                    <a:pt x="83265" y="82852"/>
                  </a:cubicBezTo>
                  <a:cubicBezTo>
                    <a:pt x="59661" y="55235"/>
                    <a:pt x="32279" y="31040"/>
                    <a:pt x="1948" y="10858"/>
                  </a:cubicBezTo>
                  <a:cubicBezTo>
                    <a:pt x="-1121" y="8851"/>
                    <a:pt x="-1948" y="4721"/>
                    <a:pt x="59" y="1652"/>
                  </a:cubicBezTo>
                  <a:cubicBezTo>
                    <a:pt x="59" y="1652"/>
                    <a:pt x="177" y="1534"/>
                    <a:pt x="177" y="1534"/>
                  </a:cubicBezTo>
                  <a:cubicBezTo>
                    <a:pt x="2302" y="-1535"/>
                    <a:pt x="6433" y="-2360"/>
                    <a:pt x="9501" y="-355"/>
                  </a:cubicBezTo>
                  <a:cubicBezTo>
                    <a:pt x="40777" y="20417"/>
                    <a:pt x="69102" y="45556"/>
                    <a:pt x="93533" y="74118"/>
                  </a:cubicBezTo>
                  <a:cubicBezTo>
                    <a:pt x="95893" y="76950"/>
                    <a:pt x="95539" y="81199"/>
                    <a:pt x="92706" y="83559"/>
                  </a:cubicBezTo>
                  <a:cubicBezTo>
                    <a:pt x="91526" y="84622"/>
                    <a:pt x="89992" y="85211"/>
                    <a:pt x="88339" y="85211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DE75DA6-CAD0-C576-CA80-6029F1C68594}"/>
                </a:ext>
              </a:extLst>
            </p:cNvPr>
            <p:cNvSpPr/>
            <p:nvPr/>
          </p:nvSpPr>
          <p:spPr>
            <a:xfrm>
              <a:off x="1942240" y="4886960"/>
              <a:ext cx="76753" cy="44542"/>
            </a:xfrm>
            <a:custGeom>
              <a:avLst/>
              <a:gdLst>
                <a:gd name="connsiteX0" fmla="*/ 69001 w 76753"/>
                <a:gd name="connsiteY0" fmla="*/ 43095 h 44542"/>
                <a:gd name="connsiteX1" fmla="*/ 65578 w 76753"/>
                <a:gd name="connsiteY1" fmla="*/ 42151 h 44542"/>
                <a:gd name="connsiteX2" fmla="*/ 3734 w 76753"/>
                <a:gd name="connsiteY2" fmla="*/ 11702 h 44542"/>
                <a:gd name="connsiteX3" fmla="*/ -751 w 76753"/>
                <a:gd name="connsiteY3" fmla="*/ 3321 h 44542"/>
                <a:gd name="connsiteX4" fmla="*/ 7628 w 76753"/>
                <a:gd name="connsiteY4" fmla="*/ -1164 h 44542"/>
                <a:gd name="connsiteX5" fmla="*/ 8808 w 76753"/>
                <a:gd name="connsiteY5" fmla="*/ -691 h 44542"/>
                <a:gd name="connsiteX6" fmla="*/ 72423 w 76753"/>
                <a:gd name="connsiteY6" fmla="*/ 30585 h 44542"/>
                <a:gd name="connsiteX7" fmla="*/ 74784 w 76753"/>
                <a:gd name="connsiteY7" fmla="*/ 39791 h 44542"/>
                <a:gd name="connsiteX8" fmla="*/ 69001 w 76753"/>
                <a:gd name="connsiteY8" fmla="*/ 43095 h 4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753" h="44542">
                  <a:moveTo>
                    <a:pt x="69001" y="43095"/>
                  </a:moveTo>
                  <a:cubicBezTo>
                    <a:pt x="67819" y="43095"/>
                    <a:pt x="66640" y="42860"/>
                    <a:pt x="65578" y="42151"/>
                  </a:cubicBezTo>
                  <a:cubicBezTo>
                    <a:pt x="45749" y="30467"/>
                    <a:pt x="25095" y="20317"/>
                    <a:pt x="3734" y="11702"/>
                  </a:cubicBezTo>
                  <a:cubicBezTo>
                    <a:pt x="193" y="10638"/>
                    <a:pt x="-1813" y="6862"/>
                    <a:pt x="-751" y="3321"/>
                  </a:cubicBezTo>
                  <a:cubicBezTo>
                    <a:pt x="311" y="-219"/>
                    <a:pt x="4089" y="-2226"/>
                    <a:pt x="7628" y="-1164"/>
                  </a:cubicBezTo>
                  <a:cubicBezTo>
                    <a:pt x="7983" y="-1046"/>
                    <a:pt x="8455" y="-928"/>
                    <a:pt x="8808" y="-691"/>
                  </a:cubicBezTo>
                  <a:cubicBezTo>
                    <a:pt x="30762" y="8042"/>
                    <a:pt x="52005" y="18546"/>
                    <a:pt x="72423" y="30585"/>
                  </a:cubicBezTo>
                  <a:cubicBezTo>
                    <a:pt x="75609" y="32474"/>
                    <a:pt x="76671" y="36604"/>
                    <a:pt x="74784" y="39791"/>
                  </a:cubicBezTo>
                  <a:cubicBezTo>
                    <a:pt x="73604" y="41796"/>
                    <a:pt x="71361" y="43095"/>
                    <a:pt x="69001" y="4309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2FC1CEB6-F908-43B8-37F5-015333237C31}"/>
                </a:ext>
              </a:extLst>
            </p:cNvPr>
            <p:cNvSpPr/>
            <p:nvPr/>
          </p:nvSpPr>
          <p:spPr>
            <a:xfrm>
              <a:off x="1799360" y="4854195"/>
              <a:ext cx="133720" cy="38360"/>
            </a:xfrm>
            <a:custGeom>
              <a:avLst/>
              <a:gdLst>
                <a:gd name="connsiteX0" fmla="*/ 125724 w 133720"/>
                <a:gd name="connsiteY0" fmla="*/ 36558 h 38360"/>
                <a:gd name="connsiteX1" fmla="*/ 123483 w 133720"/>
                <a:gd name="connsiteY1" fmla="*/ 36558 h 38360"/>
                <a:gd name="connsiteX2" fmla="*/ 5460 w 133720"/>
                <a:gd name="connsiteY2" fmla="*/ 12010 h 38360"/>
                <a:gd name="connsiteX3" fmla="*/ -1031 w 133720"/>
                <a:gd name="connsiteY3" fmla="*/ 5046 h 38360"/>
                <a:gd name="connsiteX4" fmla="*/ -1031 w 133720"/>
                <a:gd name="connsiteY4" fmla="*/ 5046 h 38360"/>
                <a:gd name="connsiteX5" fmla="*/ 5695 w 133720"/>
                <a:gd name="connsiteY5" fmla="*/ -1444 h 38360"/>
                <a:gd name="connsiteX6" fmla="*/ 5695 w 133720"/>
                <a:gd name="connsiteY6" fmla="*/ -1444 h 38360"/>
                <a:gd name="connsiteX7" fmla="*/ 5695 w 133720"/>
                <a:gd name="connsiteY7" fmla="*/ -1444 h 38360"/>
                <a:gd name="connsiteX8" fmla="*/ 128084 w 133720"/>
                <a:gd name="connsiteY8" fmla="*/ 23813 h 38360"/>
                <a:gd name="connsiteX9" fmla="*/ 132334 w 133720"/>
                <a:gd name="connsiteY9" fmla="*/ 32310 h 38360"/>
                <a:gd name="connsiteX10" fmla="*/ 125842 w 133720"/>
                <a:gd name="connsiteY10" fmla="*/ 36913 h 3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720" h="38360">
                  <a:moveTo>
                    <a:pt x="125724" y="36558"/>
                  </a:moveTo>
                  <a:lnTo>
                    <a:pt x="123483" y="36558"/>
                  </a:lnTo>
                  <a:cubicBezTo>
                    <a:pt x="85715" y="22160"/>
                    <a:pt x="45823" y="13898"/>
                    <a:pt x="5460" y="12010"/>
                  </a:cubicBezTo>
                  <a:cubicBezTo>
                    <a:pt x="1801" y="11892"/>
                    <a:pt x="-1150" y="8823"/>
                    <a:pt x="-1031" y="5046"/>
                  </a:cubicBezTo>
                  <a:cubicBezTo>
                    <a:pt x="-1031" y="5046"/>
                    <a:pt x="-1031" y="5046"/>
                    <a:pt x="-1031" y="5046"/>
                  </a:cubicBezTo>
                  <a:cubicBezTo>
                    <a:pt x="-913" y="1388"/>
                    <a:pt x="2037" y="-1563"/>
                    <a:pt x="5695" y="-1444"/>
                  </a:cubicBezTo>
                  <a:cubicBezTo>
                    <a:pt x="5695" y="-1444"/>
                    <a:pt x="5695" y="-1444"/>
                    <a:pt x="5695" y="-1444"/>
                  </a:cubicBezTo>
                  <a:lnTo>
                    <a:pt x="5695" y="-1444"/>
                  </a:lnTo>
                  <a:cubicBezTo>
                    <a:pt x="47594" y="561"/>
                    <a:pt x="88901" y="9060"/>
                    <a:pt x="128084" y="23813"/>
                  </a:cubicBezTo>
                  <a:cubicBezTo>
                    <a:pt x="131625" y="24992"/>
                    <a:pt x="133514" y="28769"/>
                    <a:pt x="132334" y="32310"/>
                  </a:cubicBezTo>
                  <a:cubicBezTo>
                    <a:pt x="131389" y="35142"/>
                    <a:pt x="128793" y="36913"/>
                    <a:pt x="125842" y="3691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074126D-ECEE-6017-7FB5-E7EB0C2F2E68}"/>
                </a:ext>
              </a:extLst>
            </p:cNvPr>
            <p:cNvSpPr/>
            <p:nvPr/>
          </p:nvSpPr>
          <p:spPr>
            <a:xfrm>
              <a:off x="2120910" y="4906536"/>
              <a:ext cx="71927" cy="67701"/>
            </a:xfrm>
            <a:custGeom>
              <a:avLst/>
              <a:gdLst>
                <a:gd name="connsiteX0" fmla="*/ 63823 w 71927"/>
                <a:gd name="connsiteY0" fmla="*/ 65653 h 67701"/>
                <a:gd name="connsiteX1" fmla="*/ 58748 w 71927"/>
                <a:gd name="connsiteY1" fmla="*/ 63292 h 67701"/>
                <a:gd name="connsiteX2" fmla="*/ 1625 w 71927"/>
                <a:gd name="connsiteY2" fmla="*/ 10655 h 67701"/>
                <a:gd name="connsiteX3" fmla="*/ 327 w 71927"/>
                <a:gd name="connsiteY3" fmla="*/ 1212 h 67701"/>
                <a:gd name="connsiteX4" fmla="*/ 9769 w 71927"/>
                <a:gd name="connsiteY4" fmla="*/ -86 h 67701"/>
                <a:gd name="connsiteX5" fmla="*/ 68781 w 71927"/>
                <a:gd name="connsiteY5" fmla="*/ 54440 h 67701"/>
                <a:gd name="connsiteX6" fmla="*/ 69017 w 71927"/>
                <a:gd name="connsiteY6" fmla="*/ 64119 h 67701"/>
                <a:gd name="connsiteX7" fmla="*/ 63705 w 71927"/>
                <a:gd name="connsiteY7" fmla="*/ 66243 h 6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27" h="67701">
                  <a:moveTo>
                    <a:pt x="63823" y="65653"/>
                  </a:moveTo>
                  <a:cubicBezTo>
                    <a:pt x="61816" y="65653"/>
                    <a:pt x="60047" y="64826"/>
                    <a:pt x="58748" y="63292"/>
                  </a:cubicBezTo>
                  <a:cubicBezTo>
                    <a:pt x="41517" y="43820"/>
                    <a:pt x="22397" y="26234"/>
                    <a:pt x="1625" y="10655"/>
                  </a:cubicBezTo>
                  <a:cubicBezTo>
                    <a:pt x="-1325" y="8413"/>
                    <a:pt x="-1915" y="4163"/>
                    <a:pt x="327" y="1212"/>
                  </a:cubicBezTo>
                  <a:cubicBezTo>
                    <a:pt x="2570" y="-1738"/>
                    <a:pt x="6819" y="-2328"/>
                    <a:pt x="9769" y="-86"/>
                  </a:cubicBezTo>
                  <a:cubicBezTo>
                    <a:pt x="31249" y="16083"/>
                    <a:pt x="50959" y="34377"/>
                    <a:pt x="68781" y="54440"/>
                  </a:cubicBezTo>
                  <a:cubicBezTo>
                    <a:pt x="71495" y="57038"/>
                    <a:pt x="71613" y="61405"/>
                    <a:pt x="69017" y="64119"/>
                  </a:cubicBezTo>
                  <a:cubicBezTo>
                    <a:pt x="67599" y="65535"/>
                    <a:pt x="65712" y="66361"/>
                    <a:pt x="63705" y="6624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CBF050C-A27A-F2AC-5C4F-D380914D8B2C}"/>
                </a:ext>
              </a:extLst>
            </p:cNvPr>
            <p:cNvSpPr/>
            <p:nvPr/>
          </p:nvSpPr>
          <p:spPr>
            <a:xfrm>
              <a:off x="1864744" y="4817962"/>
              <a:ext cx="250205" cy="88283"/>
            </a:xfrm>
            <a:custGeom>
              <a:avLst/>
              <a:gdLst>
                <a:gd name="connsiteX0" fmla="*/ 242449 w 250205"/>
                <a:gd name="connsiteY0" fmla="*/ 86836 h 88283"/>
                <a:gd name="connsiteX1" fmla="*/ 238907 w 250205"/>
                <a:gd name="connsiteY1" fmla="*/ 85892 h 88283"/>
                <a:gd name="connsiteX2" fmla="*/ 5341 w 250205"/>
                <a:gd name="connsiteY2" fmla="*/ 12010 h 88283"/>
                <a:gd name="connsiteX3" fmla="*/ -1031 w 250205"/>
                <a:gd name="connsiteY3" fmla="*/ 5166 h 88283"/>
                <a:gd name="connsiteX4" fmla="*/ -1031 w 250205"/>
                <a:gd name="connsiteY4" fmla="*/ 5047 h 88283"/>
                <a:gd name="connsiteX5" fmla="*/ 5932 w 250205"/>
                <a:gd name="connsiteY5" fmla="*/ -1444 h 88283"/>
                <a:gd name="connsiteX6" fmla="*/ 5932 w 250205"/>
                <a:gd name="connsiteY6" fmla="*/ -1444 h 88283"/>
                <a:gd name="connsiteX7" fmla="*/ 245988 w 250205"/>
                <a:gd name="connsiteY7" fmla="*/ 74445 h 88283"/>
                <a:gd name="connsiteX8" fmla="*/ 248232 w 250205"/>
                <a:gd name="connsiteY8" fmla="*/ 83532 h 88283"/>
                <a:gd name="connsiteX9" fmla="*/ 248113 w 250205"/>
                <a:gd name="connsiteY9" fmla="*/ 83651 h 88283"/>
                <a:gd name="connsiteX10" fmla="*/ 242449 w 250205"/>
                <a:gd name="connsiteY10" fmla="*/ 86836 h 8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205" h="88283">
                  <a:moveTo>
                    <a:pt x="242449" y="86836"/>
                  </a:moveTo>
                  <a:cubicBezTo>
                    <a:pt x="241149" y="86836"/>
                    <a:pt x="239969" y="86601"/>
                    <a:pt x="238907" y="85892"/>
                  </a:cubicBezTo>
                  <a:cubicBezTo>
                    <a:pt x="168685" y="41634"/>
                    <a:pt x="88193" y="16141"/>
                    <a:pt x="5341" y="12010"/>
                  </a:cubicBezTo>
                  <a:cubicBezTo>
                    <a:pt x="1683" y="11892"/>
                    <a:pt x="-1149" y="8823"/>
                    <a:pt x="-1031" y="5166"/>
                  </a:cubicBezTo>
                  <a:cubicBezTo>
                    <a:pt x="-1031" y="5166"/>
                    <a:pt x="-1031" y="5047"/>
                    <a:pt x="-1031" y="5047"/>
                  </a:cubicBezTo>
                  <a:cubicBezTo>
                    <a:pt x="-913" y="1388"/>
                    <a:pt x="2154" y="-1563"/>
                    <a:pt x="5932" y="-1444"/>
                  </a:cubicBezTo>
                  <a:cubicBezTo>
                    <a:pt x="5932" y="-1444"/>
                    <a:pt x="5932" y="-1444"/>
                    <a:pt x="5932" y="-1444"/>
                  </a:cubicBezTo>
                  <a:cubicBezTo>
                    <a:pt x="91143" y="2804"/>
                    <a:pt x="173759" y="29006"/>
                    <a:pt x="245988" y="74445"/>
                  </a:cubicBezTo>
                  <a:cubicBezTo>
                    <a:pt x="249057" y="76333"/>
                    <a:pt x="250119" y="80464"/>
                    <a:pt x="248232" y="83532"/>
                  </a:cubicBezTo>
                  <a:cubicBezTo>
                    <a:pt x="248113" y="83532"/>
                    <a:pt x="248113" y="83651"/>
                    <a:pt x="248113" y="83651"/>
                  </a:cubicBezTo>
                  <a:cubicBezTo>
                    <a:pt x="246934" y="85656"/>
                    <a:pt x="244809" y="86836"/>
                    <a:pt x="242449" y="8683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E8F48BC-FA85-CDD2-572B-D6F7507568B3}"/>
                </a:ext>
              </a:extLst>
            </p:cNvPr>
            <p:cNvSpPr/>
            <p:nvPr/>
          </p:nvSpPr>
          <p:spPr>
            <a:xfrm>
              <a:off x="2082147" y="4808526"/>
              <a:ext cx="181619" cy="121572"/>
            </a:xfrm>
            <a:custGeom>
              <a:avLst/>
              <a:gdLst>
                <a:gd name="connsiteX0" fmla="*/ 173753 w 181619"/>
                <a:gd name="connsiteY0" fmla="*/ 120112 h 121572"/>
                <a:gd name="connsiteX1" fmla="*/ 168796 w 181619"/>
                <a:gd name="connsiteY1" fmla="*/ 117871 h 121572"/>
                <a:gd name="connsiteX2" fmla="*/ 3565 w 181619"/>
                <a:gd name="connsiteY2" fmla="*/ 11651 h 121572"/>
                <a:gd name="connsiteX3" fmla="*/ -684 w 181619"/>
                <a:gd name="connsiteY3" fmla="*/ 3153 h 121572"/>
                <a:gd name="connsiteX4" fmla="*/ 7932 w 181619"/>
                <a:gd name="connsiteY4" fmla="*/ -1097 h 121572"/>
                <a:gd name="connsiteX5" fmla="*/ 178593 w 181619"/>
                <a:gd name="connsiteY5" fmla="*/ 108783 h 121572"/>
                <a:gd name="connsiteX6" fmla="*/ 178593 w 181619"/>
                <a:gd name="connsiteY6" fmla="*/ 118343 h 121572"/>
                <a:gd name="connsiteX7" fmla="*/ 178593 w 181619"/>
                <a:gd name="connsiteY7" fmla="*/ 118343 h 121572"/>
                <a:gd name="connsiteX8" fmla="*/ 173753 w 181619"/>
                <a:gd name="connsiteY8" fmla="*/ 120112 h 12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619" h="121572">
                  <a:moveTo>
                    <a:pt x="173753" y="120112"/>
                  </a:moveTo>
                  <a:cubicBezTo>
                    <a:pt x="171865" y="120112"/>
                    <a:pt x="170094" y="119287"/>
                    <a:pt x="168796" y="117871"/>
                  </a:cubicBezTo>
                  <a:cubicBezTo>
                    <a:pt x="123358" y="69245"/>
                    <a:pt x="66588" y="32777"/>
                    <a:pt x="3565" y="11651"/>
                  </a:cubicBezTo>
                  <a:cubicBezTo>
                    <a:pt x="25" y="10471"/>
                    <a:pt x="-1864" y="6693"/>
                    <a:pt x="-684" y="3153"/>
                  </a:cubicBezTo>
                  <a:cubicBezTo>
                    <a:pt x="496" y="-388"/>
                    <a:pt x="4392" y="-2277"/>
                    <a:pt x="7932" y="-1097"/>
                  </a:cubicBezTo>
                  <a:cubicBezTo>
                    <a:pt x="73080" y="20857"/>
                    <a:pt x="131737" y="58623"/>
                    <a:pt x="178593" y="108783"/>
                  </a:cubicBezTo>
                  <a:cubicBezTo>
                    <a:pt x="181189" y="111379"/>
                    <a:pt x="181307" y="115627"/>
                    <a:pt x="178593" y="118343"/>
                  </a:cubicBezTo>
                  <a:cubicBezTo>
                    <a:pt x="178593" y="118343"/>
                    <a:pt x="178593" y="118343"/>
                    <a:pt x="178593" y="118343"/>
                  </a:cubicBezTo>
                  <a:cubicBezTo>
                    <a:pt x="177293" y="119523"/>
                    <a:pt x="175524" y="120230"/>
                    <a:pt x="173753" y="12011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A2255F3-4A29-A735-FA5F-27F2819C6668}"/>
                </a:ext>
              </a:extLst>
            </p:cNvPr>
            <p:cNvSpPr/>
            <p:nvPr/>
          </p:nvSpPr>
          <p:spPr>
            <a:xfrm>
              <a:off x="1930117" y="4782675"/>
              <a:ext cx="140314" cy="31636"/>
            </a:xfrm>
            <a:custGeom>
              <a:avLst/>
              <a:gdLst>
                <a:gd name="connsiteX0" fmla="*/ 132226 w 140314"/>
                <a:gd name="connsiteY0" fmla="*/ 29948 h 31636"/>
                <a:gd name="connsiteX1" fmla="*/ 130574 w 140314"/>
                <a:gd name="connsiteY1" fmla="*/ 29948 h 31636"/>
                <a:gd name="connsiteX2" fmla="*/ 124673 w 140314"/>
                <a:gd name="connsiteY2" fmla="*/ 28532 h 31636"/>
                <a:gd name="connsiteX3" fmla="*/ 5943 w 140314"/>
                <a:gd name="connsiteY3" fmla="*/ 11891 h 31636"/>
                <a:gd name="connsiteX4" fmla="*/ -1021 w 140314"/>
                <a:gd name="connsiteY4" fmla="*/ 5871 h 31636"/>
                <a:gd name="connsiteX5" fmla="*/ -1021 w 140314"/>
                <a:gd name="connsiteY5" fmla="*/ 5518 h 31636"/>
                <a:gd name="connsiteX6" fmla="*/ 5234 w 140314"/>
                <a:gd name="connsiteY6" fmla="*/ -1446 h 31636"/>
                <a:gd name="connsiteX7" fmla="*/ 5353 w 140314"/>
                <a:gd name="connsiteY7" fmla="*/ -1446 h 31636"/>
                <a:gd name="connsiteX8" fmla="*/ 127860 w 140314"/>
                <a:gd name="connsiteY8" fmla="*/ 15432 h 31636"/>
                <a:gd name="connsiteX9" fmla="*/ 133761 w 140314"/>
                <a:gd name="connsiteY9" fmla="*/ 16848 h 31636"/>
                <a:gd name="connsiteX10" fmla="*/ 139189 w 140314"/>
                <a:gd name="connsiteY10" fmla="*/ 24638 h 31636"/>
                <a:gd name="connsiteX11" fmla="*/ 132226 w 140314"/>
                <a:gd name="connsiteY11" fmla="*/ 30185 h 3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314" h="31636">
                  <a:moveTo>
                    <a:pt x="132226" y="29948"/>
                  </a:moveTo>
                  <a:lnTo>
                    <a:pt x="130574" y="29948"/>
                  </a:lnTo>
                  <a:lnTo>
                    <a:pt x="124673" y="28532"/>
                  </a:lnTo>
                  <a:cubicBezTo>
                    <a:pt x="86079" y="17555"/>
                    <a:pt x="46070" y="12009"/>
                    <a:pt x="5943" y="11891"/>
                  </a:cubicBezTo>
                  <a:cubicBezTo>
                    <a:pt x="2402" y="12127"/>
                    <a:pt x="-785" y="9413"/>
                    <a:pt x="-1021" y="5871"/>
                  </a:cubicBezTo>
                  <a:cubicBezTo>
                    <a:pt x="-1021" y="5753"/>
                    <a:pt x="-1021" y="5635"/>
                    <a:pt x="-1021" y="5518"/>
                  </a:cubicBezTo>
                  <a:cubicBezTo>
                    <a:pt x="-1257" y="1859"/>
                    <a:pt x="1576" y="-1210"/>
                    <a:pt x="5234" y="-1446"/>
                  </a:cubicBezTo>
                  <a:cubicBezTo>
                    <a:pt x="5234" y="-1446"/>
                    <a:pt x="5353" y="-1446"/>
                    <a:pt x="5353" y="-1446"/>
                  </a:cubicBezTo>
                  <a:cubicBezTo>
                    <a:pt x="46778" y="-1564"/>
                    <a:pt x="87968" y="4101"/>
                    <a:pt x="127860" y="15432"/>
                  </a:cubicBezTo>
                  <a:lnTo>
                    <a:pt x="133761" y="16848"/>
                  </a:lnTo>
                  <a:cubicBezTo>
                    <a:pt x="137419" y="17555"/>
                    <a:pt x="139780" y="20978"/>
                    <a:pt x="139189" y="24638"/>
                  </a:cubicBezTo>
                  <a:cubicBezTo>
                    <a:pt x="138600" y="27941"/>
                    <a:pt x="135650" y="30303"/>
                    <a:pt x="132226" y="3018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660D524-88D4-C537-F015-D1297FF999B3}"/>
                </a:ext>
              </a:extLst>
            </p:cNvPr>
            <p:cNvSpPr/>
            <p:nvPr/>
          </p:nvSpPr>
          <p:spPr>
            <a:xfrm>
              <a:off x="2671661" y="4905625"/>
              <a:ext cx="109369" cy="17971"/>
            </a:xfrm>
            <a:custGeom>
              <a:avLst/>
              <a:gdLst>
                <a:gd name="connsiteX0" fmla="*/ 103301 w 109369"/>
                <a:gd name="connsiteY0" fmla="*/ 16523 h 17971"/>
                <a:gd name="connsiteX1" fmla="*/ 102357 w 109369"/>
                <a:gd name="connsiteY1" fmla="*/ 16523 h 17971"/>
                <a:gd name="connsiteX2" fmla="*/ 4044 w 109369"/>
                <a:gd name="connsiteY2" fmla="*/ 8851 h 17971"/>
                <a:gd name="connsiteX3" fmla="*/ -1030 w 109369"/>
                <a:gd name="connsiteY3" fmla="*/ 3776 h 17971"/>
                <a:gd name="connsiteX4" fmla="*/ 3807 w 109369"/>
                <a:gd name="connsiteY4" fmla="*/ -1298 h 17971"/>
                <a:gd name="connsiteX5" fmla="*/ 3926 w 109369"/>
                <a:gd name="connsiteY5" fmla="*/ -1298 h 17971"/>
                <a:gd name="connsiteX6" fmla="*/ 104245 w 109369"/>
                <a:gd name="connsiteY6" fmla="*/ 6608 h 17971"/>
                <a:gd name="connsiteX7" fmla="*/ 108258 w 109369"/>
                <a:gd name="connsiteY7" fmla="*/ 12509 h 17971"/>
                <a:gd name="connsiteX8" fmla="*/ 103301 w 109369"/>
                <a:gd name="connsiteY8" fmla="*/ 16523 h 1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69" h="17971">
                  <a:moveTo>
                    <a:pt x="103301" y="16523"/>
                  </a:moveTo>
                  <a:lnTo>
                    <a:pt x="102357" y="16523"/>
                  </a:lnTo>
                  <a:cubicBezTo>
                    <a:pt x="69901" y="10504"/>
                    <a:pt x="36972" y="7908"/>
                    <a:pt x="4044" y="8851"/>
                  </a:cubicBezTo>
                  <a:cubicBezTo>
                    <a:pt x="1211" y="8733"/>
                    <a:pt x="-912" y="6608"/>
                    <a:pt x="-1030" y="3776"/>
                  </a:cubicBezTo>
                  <a:cubicBezTo>
                    <a:pt x="-1149" y="1062"/>
                    <a:pt x="1093" y="-1180"/>
                    <a:pt x="3807" y="-1298"/>
                  </a:cubicBezTo>
                  <a:cubicBezTo>
                    <a:pt x="3807" y="-1298"/>
                    <a:pt x="3926" y="-1298"/>
                    <a:pt x="3926" y="-1298"/>
                  </a:cubicBezTo>
                  <a:cubicBezTo>
                    <a:pt x="37563" y="-2125"/>
                    <a:pt x="71199" y="472"/>
                    <a:pt x="104245" y="6608"/>
                  </a:cubicBezTo>
                  <a:cubicBezTo>
                    <a:pt x="106959" y="7199"/>
                    <a:pt x="108729" y="9795"/>
                    <a:pt x="108258" y="12509"/>
                  </a:cubicBezTo>
                  <a:cubicBezTo>
                    <a:pt x="107668" y="14871"/>
                    <a:pt x="105661" y="16523"/>
                    <a:pt x="103301" y="1652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A4DA47A-3286-6ADE-0A41-5FA7558F7EF4}"/>
                </a:ext>
              </a:extLst>
            </p:cNvPr>
            <p:cNvSpPr/>
            <p:nvPr/>
          </p:nvSpPr>
          <p:spPr>
            <a:xfrm>
              <a:off x="2519421" y="4906935"/>
              <a:ext cx="130663" cy="26928"/>
            </a:xfrm>
            <a:custGeom>
              <a:avLst/>
              <a:gdLst>
                <a:gd name="connsiteX0" fmla="*/ 4035 w 130663"/>
                <a:gd name="connsiteY0" fmla="*/ 25480 h 26928"/>
                <a:gd name="connsiteX1" fmla="*/ -921 w 130663"/>
                <a:gd name="connsiteY1" fmla="*/ 21350 h 26928"/>
                <a:gd name="connsiteX2" fmla="*/ 2855 w 130663"/>
                <a:gd name="connsiteY2" fmla="*/ 15449 h 26928"/>
                <a:gd name="connsiteX3" fmla="*/ 2973 w 130663"/>
                <a:gd name="connsiteY3" fmla="*/ 15449 h 26928"/>
                <a:gd name="connsiteX4" fmla="*/ 124182 w 130663"/>
                <a:gd name="connsiteY4" fmla="*/ -1429 h 26928"/>
                <a:gd name="connsiteX5" fmla="*/ 129611 w 130663"/>
                <a:gd name="connsiteY5" fmla="*/ 3056 h 26928"/>
                <a:gd name="connsiteX6" fmla="*/ 129611 w 130663"/>
                <a:gd name="connsiteY6" fmla="*/ 3174 h 26928"/>
                <a:gd name="connsiteX7" fmla="*/ 125008 w 130663"/>
                <a:gd name="connsiteY7" fmla="*/ 8603 h 26928"/>
                <a:gd name="connsiteX8" fmla="*/ 4980 w 130663"/>
                <a:gd name="connsiteY8" fmla="*/ 25362 h 26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63" h="26928">
                  <a:moveTo>
                    <a:pt x="4035" y="25480"/>
                  </a:moveTo>
                  <a:cubicBezTo>
                    <a:pt x="1557" y="25480"/>
                    <a:pt x="-450" y="23710"/>
                    <a:pt x="-921" y="21350"/>
                  </a:cubicBezTo>
                  <a:cubicBezTo>
                    <a:pt x="-1512" y="18634"/>
                    <a:pt x="259" y="16038"/>
                    <a:pt x="2855" y="15449"/>
                  </a:cubicBezTo>
                  <a:cubicBezTo>
                    <a:pt x="2973" y="15449"/>
                    <a:pt x="2973" y="15449"/>
                    <a:pt x="2973" y="15449"/>
                  </a:cubicBezTo>
                  <a:cubicBezTo>
                    <a:pt x="42983" y="7305"/>
                    <a:pt x="83465" y="1758"/>
                    <a:pt x="124182" y="-1429"/>
                  </a:cubicBezTo>
                  <a:cubicBezTo>
                    <a:pt x="126897" y="-1665"/>
                    <a:pt x="129375" y="342"/>
                    <a:pt x="129611" y="3056"/>
                  </a:cubicBezTo>
                  <a:cubicBezTo>
                    <a:pt x="129611" y="3056"/>
                    <a:pt x="129611" y="3174"/>
                    <a:pt x="129611" y="3174"/>
                  </a:cubicBezTo>
                  <a:cubicBezTo>
                    <a:pt x="129847" y="5888"/>
                    <a:pt x="127724" y="8366"/>
                    <a:pt x="125008" y="8603"/>
                  </a:cubicBezTo>
                  <a:cubicBezTo>
                    <a:pt x="84645" y="11789"/>
                    <a:pt x="44636" y="17336"/>
                    <a:pt x="4980" y="2536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B6F5E6C-9CEC-F3FA-D98E-5F8DA2C7A274}"/>
                </a:ext>
              </a:extLst>
            </p:cNvPr>
            <p:cNvSpPr/>
            <p:nvPr/>
          </p:nvSpPr>
          <p:spPr>
            <a:xfrm>
              <a:off x="2380028" y="4929306"/>
              <a:ext cx="122710" cy="39845"/>
            </a:xfrm>
            <a:custGeom>
              <a:avLst/>
              <a:gdLst>
                <a:gd name="connsiteX0" fmla="*/ 3927 w 122710"/>
                <a:gd name="connsiteY0" fmla="*/ 38398 h 39845"/>
                <a:gd name="connsiteX1" fmla="*/ -1030 w 122710"/>
                <a:gd name="connsiteY1" fmla="*/ 33204 h 39845"/>
                <a:gd name="connsiteX2" fmla="*/ 2511 w 122710"/>
                <a:gd name="connsiteY2" fmla="*/ 28485 h 39845"/>
                <a:gd name="connsiteX3" fmla="*/ 115812 w 122710"/>
                <a:gd name="connsiteY3" fmla="*/ -1375 h 39845"/>
                <a:gd name="connsiteX4" fmla="*/ 121595 w 122710"/>
                <a:gd name="connsiteY4" fmla="*/ 2755 h 39845"/>
                <a:gd name="connsiteX5" fmla="*/ 117937 w 122710"/>
                <a:gd name="connsiteY5" fmla="*/ 8538 h 39845"/>
                <a:gd name="connsiteX6" fmla="*/ 5461 w 122710"/>
                <a:gd name="connsiteY6" fmla="*/ 38162 h 3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10" h="39845">
                  <a:moveTo>
                    <a:pt x="3927" y="38398"/>
                  </a:moveTo>
                  <a:cubicBezTo>
                    <a:pt x="1095" y="38280"/>
                    <a:pt x="-1149" y="36037"/>
                    <a:pt x="-1030" y="33204"/>
                  </a:cubicBezTo>
                  <a:cubicBezTo>
                    <a:pt x="-1030" y="31081"/>
                    <a:pt x="386" y="29192"/>
                    <a:pt x="2511" y="28485"/>
                  </a:cubicBezTo>
                  <a:cubicBezTo>
                    <a:pt x="42875" y="16682"/>
                    <a:pt x="79933" y="6531"/>
                    <a:pt x="115812" y="-1375"/>
                  </a:cubicBezTo>
                  <a:cubicBezTo>
                    <a:pt x="118526" y="-1848"/>
                    <a:pt x="121240" y="41"/>
                    <a:pt x="121595" y="2755"/>
                  </a:cubicBezTo>
                  <a:cubicBezTo>
                    <a:pt x="122067" y="5351"/>
                    <a:pt x="120415" y="7831"/>
                    <a:pt x="117937" y="8538"/>
                  </a:cubicBezTo>
                  <a:cubicBezTo>
                    <a:pt x="82530" y="16446"/>
                    <a:pt x="45471" y="26123"/>
                    <a:pt x="5461" y="3816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3D08FA3-88EA-8702-9EB9-0CB9C73393D3}"/>
                </a:ext>
              </a:extLst>
            </p:cNvPr>
            <p:cNvSpPr/>
            <p:nvPr/>
          </p:nvSpPr>
          <p:spPr>
            <a:xfrm>
              <a:off x="2590344" y="4962897"/>
              <a:ext cx="110047" cy="23722"/>
            </a:xfrm>
            <a:custGeom>
              <a:avLst/>
              <a:gdLst>
                <a:gd name="connsiteX0" fmla="*/ 104245 w 110047"/>
                <a:gd name="connsiteY0" fmla="*/ 22275 h 23722"/>
                <a:gd name="connsiteX1" fmla="*/ 102947 w 110047"/>
                <a:gd name="connsiteY1" fmla="*/ 22275 h 23722"/>
                <a:gd name="connsiteX2" fmla="*/ 3809 w 110047"/>
                <a:gd name="connsiteY2" fmla="*/ 8702 h 23722"/>
                <a:gd name="connsiteX3" fmla="*/ -1030 w 110047"/>
                <a:gd name="connsiteY3" fmla="*/ 3391 h 23722"/>
                <a:gd name="connsiteX4" fmla="*/ -1030 w 110047"/>
                <a:gd name="connsiteY4" fmla="*/ 3391 h 23722"/>
                <a:gd name="connsiteX5" fmla="*/ 3809 w 110047"/>
                <a:gd name="connsiteY5" fmla="*/ -1448 h 23722"/>
                <a:gd name="connsiteX6" fmla="*/ 3926 w 110047"/>
                <a:gd name="connsiteY6" fmla="*/ -1448 h 23722"/>
                <a:gd name="connsiteX7" fmla="*/ 3926 w 110047"/>
                <a:gd name="connsiteY7" fmla="*/ -1448 h 23722"/>
                <a:gd name="connsiteX8" fmla="*/ 105308 w 110047"/>
                <a:gd name="connsiteY8" fmla="*/ 12598 h 23722"/>
                <a:gd name="connsiteX9" fmla="*/ 108848 w 110047"/>
                <a:gd name="connsiteY9" fmla="*/ 18615 h 23722"/>
                <a:gd name="connsiteX10" fmla="*/ 108848 w 110047"/>
                <a:gd name="connsiteY10" fmla="*/ 18733 h 23722"/>
                <a:gd name="connsiteX11" fmla="*/ 104245 w 110047"/>
                <a:gd name="connsiteY11" fmla="*/ 22275 h 2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047" h="23722">
                  <a:moveTo>
                    <a:pt x="104245" y="22275"/>
                  </a:moveTo>
                  <a:lnTo>
                    <a:pt x="102947" y="22275"/>
                  </a:lnTo>
                  <a:cubicBezTo>
                    <a:pt x="70609" y="13896"/>
                    <a:pt x="37327" y="9293"/>
                    <a:pt x="3809" y="8702"/>
                  </a:cubicBezTo>
                  <a:cubicBezTo>
                    <a:pt x="975" y="8584"/>
                    <a:pt x="-1148" y="6224"/>
                    <a:pt x="-1030" y="3391"/>
                  </a:cubicBezTo>
                  <a:cubicBezTo>
                    <a:pt x="-1030" y="3391"/>
                    <a:pt x="-1030" y="3391"/>
                    <a:pt x="-1030" y="3391"/>
                  </a:cubicBezTo>
                  <a:cubicBezTo>
                    <a:pt x="-1030" y="677"/>
                    <a:pt x="1093" y="-1448"/>
                    <a:pt x="3809" y="-1448"/>
                  </a:cubicBezTo>
                  <a:cubicBezTo>
                    <a:pt x="3809" y="-1448"/>
                    <a:pt x="3926" y="-1448"/>
                    <a:pt x="3926" y="-1448"/>
                  </a:cubicBezTo>
                  <a:lnTo>
                    <a:pt x="3926" y="-1448"/>
                  </a:lnTo>
                  <a:cubicBezTo>
                    <a:pt x="38153" y="-739"/>
                    <a:pt x="72143" y="3981"/>
                    <a:pt x="105308" y="12598"/>
                  </a:cubicBezTo>
                  <a:cubicBezTo>
                    <a:pt x="107904" y="13305"/>
                    <a:pt x="109557" y="16019"/>
                    <a:pt x="108848" y="18615"/>
                  </a:cubicBezTo>
                  <a:cubicBezTo>
                    <a:pt x="108848" y="18615"/>
                    <a:pt x="108848" y="18733"/>
                    <a:pt x="108848" y="18733"/>
                  </a:cubicBezTo>
                  <a:cubicBezTo>
                    <a:pt x="108259" y="20740"/>
                    <a:pt x="106370" y="22157"/>
                    <a:pt x="104245" y="2227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66FBA34-18BD-DE9C-E378-8F574148CFF8}"/>
                </a:ext>
              </a:extLst>
            </p:cNvPr>
            <p:cNvSpPr/>
            <p:nvPr/>
          </p:nvSpPr>
          <p:spPr>
            <a:xfrm>
              <a:off x="2302846" y="4961953"/>
              <a:ext cx="271687" cy="52991"/>
            </a:xfrm>
            <a:custGeom>
              <a:avLst/>
              <a:gdLst>
                <a:gd name="connsiteX0" fmla="*/ 4039 w 271687"/>
                <a:gd name="connsiteY0" fmla="*/ 51544 h 52991"/>
                <a:gd name="connsiteX1" fmla="*/ -1035 w 271687"/>
                <a:gd name="connsiteY1" fmla="*/ 46468 h 52991"/>
                <a:gd name="connsiteX2" fmla="*/ 2505 w 271687"/>
                <a:gd name="connsiteY2" fmla="*/ 41631 h 52991"/>
                <a:gd name="connsiteX3" fmla="*/ 179538 w 271687"/>
                <a:gd name="connsiteY3" fmla="*/ 4453 h 52991"/>
                <a:gd name="connsiteX4" fmla="*/ 265577 w 271687"/>
                <a:gd name="connsiteY4" fmla="*/ -1448 h 52991"/>
                <a:gd name="connsiteX5" fmla="*/ 265577 w 271687"/>
                <a:gd name="connsiteY5" fmla="*/ -1448 h 52991"/>
                <a:gd name="connsiteX6" fmla="*/ 270653 w 271687"/>
                <a:gd name="connsiteY6" fmla="*/ 3508 h 52991"/>
                <a:gd name="connsiteX7" fmla="*/ 265577 w 271687"/>
                <a:gd name="connsiteY7" fmla="*/ 8584 h 52991"/>
                <a:gd name="connsiteX8" fmla="*/ 180718 w 271687"/>
                <a:gd name="connsiteY8" fmla="*/ 14485 h 52991"/>
                <a:gd name="connsiteX9" fmla="*/ 5928 w 271687"/>
                <a:gd name="connsiteY9" fmla="*/ 51308 h 5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1687" h="52991">
                  <a:moveTo>
                    <a:pt x="4039" y="51544"/>
                  </a:moveTo>
                  <a:cubicBezTo>
                    <a:pt x="1207" y="51544"/>
                    <a:pt x="-1035" y="49301"/>
                    <a:pt x="-1035" y="46468"/>
                  </a:cubicBezTo>
                  <a:cubicBezTo>
                    <a:pt x="-1035" y="44227"/>
                    <a:pt x="381" y="42338"/>
                    <a:pt x="2505" y="41631"/>
                  </a:cubicBezTo>
                  <a:cubicBezTo>
                    <a:pt x="60218" y="23691"/>
                    <a:pt x="119465" y="11298"/>
                    <a:pt x="179538" y="4453"/>
                  </a:cubicBezTo>
                  <a:cubicBezTo>
                    <a:pt x="208100" y="912"/>
                    <a:pt x="236779" y="-1095"/>
                    <a:pt x="265577" y="-1448"/>
                  </a:cubicBezTo>
                  <a:lnTo>
                    <a:pt x="265577" y="-1448"/>
                  </a:lnTo>
                  <a:cubicBezTo>
                    <a:pt x="268291" y="-1448"/>
                    <a:pt x="270534" y="794"/>
                    <a:pt x="270653" y="3508"/>
                  </a:cubicBezTo>
                  <a:cubicBezTo>
                    <a:pt x="270653" y="6341"/>
                    <a:pt x="268409" y="8584"/>
                    <a:pt x="265577" y="8584"/>
                  </a:cubicBezTo>
                  <a:cubicBezTo>
                    <a:pt x="237251" y="9056"/>
                    <a:pt x="208926" y="10944"/>
                    <a:pt x="180718" y="14485"/>
                  </a:cubicBezTo>
                  <a:cubicBezTo>
                    <a:pt x="121472" y="21212"/>
                    <a:pt x="62932" y="33604"/>
                    <a:pt x="5928" y="51308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97718F8-5E86-9AC3-ECD1-4A022ED9E976}"/>
                </a:ext>
              </a:extLst>
            </p:cNvPr>
            <p:cNvSpPr/>
            <p:nvPr/>
          </p:nvSpPr>
          <p:spPr>
            <a:xfrm>
              <a:off x="2467014" y="5017036"/>
              <a:ext cx="152956" cy="31663"/>
            </a:xfrm>
            <a:custGeom>
              <a:avLst/>
              <a:gdLst>
                <a:gd name="connsiteX0" fmla="*/ 147202 w 152956"/>
                <a:gd name="connsiteY0" fmla="*/ 30215 h 31663"/>
                <a:gd name="connsiteX1" fmla="*/ 145549 w 152956"/>
                <a:gd name="connsiteY1" fmla="*/ 30215 h 31663"/>
                <a:gd name="connsiteX2" fmla="*/ 3923 w 152956"/>
                <a:gd name="connsiteY2" fmla="*/ 8618 h 31663"/>
                <a:gd name="connsiteX3" fmla="*/ -1035 w 152956"/>
                <a:gd name="connsiteY3" fmla="*/ 3896 h 31663"/>
                <a:gd name="connsiteX4" fmla="*/ -1035 w 152956"/>
                <a:gd name="connsiteY4" fmla="*/ 3542 h 31663"/>
                <a:gd name="connsiteX5" fmla="*/ 3923 w 152956"/>
                <a:gd name="connsiteY5" fmla="*/ -1415 h 31663"/>
                <a:gd name="connsiteX6" fmla="*/ 3923 w 152956"/>
                <a:gd name="connsiteY6" fmla="*/ -1415 h 31663"/>
                <a:gd name="connsiteX7" fmla="*/ 148500 w 152956"/>
                <a:gd name="connsiteY7" fmla="*/ 20773 h 31663"/>
                <a:gd name="connsiteX8" fmla="*/ 151687 w 152956"/>
                <a:gd name="connsiteY8" fmla="*/ 27147 h 31663"/>
                <a:gd name="connsiteX9" fmla="*/ 147202 w 152956"/>
                <a:gd name="connsiteY9" fmla="*/ 30215 h 3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6" h="31663">
                  <a:moveTo>
                    <a:pt x="147202" y="30215"/>
                  </a:moveTo>
                  <a:lnTo>
                    <a:pt x="145549" y="30215"/>
                  </a:lnTo>
                  <a:cubicBezTo>
                    <a:pt x="99875" y="15344"/>
                    <a:pt x="51957" y="8027"/>
                    <a:pt x="3923" y="8618"/>
                  </a:cubicBezTo>
                  <a:cubicBezTo>
                    <a:pt x="1208" y="8734"/>
                    <a:pt x="-917" y="6611"/>
                    <a:pt x="-1035" y="3896"/>
                  </a:cubicBezTo>
                  <a:cubicBezTo>
                    <a:pt x="-1035" y="3778"/>
                    <a:pt x="-1035" y="3660"/>
                    <a:pt x="-1035" y="3542"/>
                  </a:cubicBezTo>
                  <a:cubicBezTo>
                    <a:pt x="-1035" y="828"/>
                    <a:pt x="1208" y="-1415"/>
                    <a:pt x="3923" y="-1415"/>
                  </a:cubicBezTo>
                  <a:lnTo>
                    <a:pt x="3923" y="-1415"/>
                  </a:lnTo>
                  <a:cubicBezTo>
                    <a:pt x="53020" y="-2005"/>
                    <a:pt x="101882" y="5431"/>
                    <a:pt x="148500" y="20773"/>
                  </a:cubicBezTo>
                  <a:cubicBezTo>
                    <a:pt x="151096" y="21718"/>
                    <a:pt x="152512" y="24550"/>
                    <a:pt x="151687" y="27147"/>
                  </a:cubicBezTo>
                  <a:cubicBezTo>
                    <a:pt x="150860" y="28917"/>
                    <a:pt x="149209" y="30097"/>
                    <a:pt x="147202" y="30215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BBA342C-2960-08E7-9F1A-50F997FAB86C}"/>
                </a:ext>
              </a:extLst>
            </p:cNvPr>
            <p:cNvSpPr/>
            <p:nvPr/>
          </p:nvSpPr>
          <p:spPr>
            <a:xfrm>
              <a:off x="2225660" y="5017182"/>
              <a:ext cx="218949" cy="43437"/>
            </a:xfrm>
            <a:custGeom>
              <a:avLst/>
              <a:gdLst>
                <a:gd name="connsiteX0" fmla="*/ 4040 w 218949"/>
                <a:gd name="connsiteY0" fmla="*/ 41990 h 43437"/>
                <a:gd name="connsiteX1" fmla="*/ -799 w 218949"/>
                <a:gd name="connsiteY1" fmla="*/ 38567 h 43437"/>
                <a:gd name="connsiteX2" fmla="*/ 2388 w 218949"/>
                <a:gd name="connsiteY2" fmla="*/ 32193 h 43437"/>
                <a:gd name="connsiteX3" fmla="*/ 212585 w 218949"/>
                <a:gd name="connsiteY3" fmla="*/ -1443 h 43437"/>
                <a:gd name="connsiteX4" fmla="*/ 217896 w 218949"/>
                <a:gd name="connsiteY4" fmla="*/ 3278 h 43437"/>
                <a:gd name="connsiteX5" fmla="*/ 213293 w 218949"/>
                <a:gd name="connsiteY5" fmla="*/ 8588 h 43437"/>
                <a:gd name="connsiteX6" fmla="*/ 213175 w 218949"/>
                <a:gd name="connsiteY6" fmla="*/ 8588 h 43437"/>
                <a:gd name="connsiteX7" fmla="*/ 5691 w 218949"/>
                <a:gd name="connsiteY7" fmla="*/ 41753 h 43437"/>
                <a:gd name="connsiteX8" fmla="*/ 4040 w 218949"/>
                <a:gd name="connsiteY8" fmla="*/ 41990 h 4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49" h="43437">
                  <a:moveTo>
                    <a:pt x="4040" y="41990"/>
                  </a:moveTo>
                  <a:cubicBezTo>
                    <a:pt x="1915" y="41990"/>
                    <a:pt x="-92" y="40573"/>
                    <a:pt x="-799" y="38567"/>
                  </a:cubicBezTo>
                  <a:cubicBezTo>
                    <a:pt x="-1626" y="35970"/>
                    <a:pt x="-210" y="33138"/>
                    <a:pt x="2388" y="32193"/>
                  </a:cubicBezTo>
                  <a:cubicBezTo>
                    <a:pt x="66355" y="10477"/>
                    <a:pt x="132212" y="3042"/>
                    <a:pt x="212585" y="-1443"/>
                  </a:cubicBezTo>
                  <a:cubicBezTo>
                    <a:pt x="215299" y="-1561"/>
                    <a:pt x="217660" y="564"/>
                    <a:pt x="217896" y="3278"/>
                  </a:cubicBezTo>
                  <a:cubicBezTo>
                    <a:pt x="218131" y="5992"/>
                    <a:pt x="216008" y="8354"/>
                    <a:pt x="213293" y="8588"/>
                  </a:cubicBezTo>
                  <a:cubicBezTo>
                    <a:pt x="213293" y="8588"/>
                    <a:pt x="213175" y="8588"/>
                    <a:pt x="213175" y="8588"/>
                  </a:cubicBezTo>
                  <a:cubicBezTo>
                    <a:pt x="134100" y="13073"/>
                    <a:pt x="68598" y="20391"/>
                    <a:pt x="5691" y="41753"/>
                  </a:cubicBezTo>
                  <a:cubicBezTo>
                    <a:pt x="5220" y="41990"/>
                    <a:pt x="4629" y="41990"/>
                    <a:pt x="4040" y="41990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44A57-36F5-C4C7-5266-1B0F0E063F77}"/>
                </a:ext>
              </a:extLst>
            </p:cNvPr>
            <p:cNvSpPr/>
            <p:nvPr/>
          </p:nvSpPr>
          <p:spPr>
            <a:xfrm>
              <a:off x="2476140" y="5083632"/>
              <a:ext cx="64438" cy="27706"/>
            </a:xfrm>
            <a:custGeom>
              <a:avLst/>
              <a:gdLst>
                <a:gd name="connsiteX0" fmla="*/ 58293 w 64438"/>
                <a:gd name="connsiteY0" fmla="*/ 26171 h 27706"/>
                <a:gd name="connsiteX1" fmla="*/ 56404 w 64438"/>
                <a:gd name="connsiteY1" fmla="*/ 26171 h 27706"/>
                <a:gd name="connsiteX2" fmla="*/ 2823 w 64438"/>
                <a:gd name="connsiteY2" fmla="*/ 8468 h 27706"/>
                <a:gd name="connsiteX3" fmla="*/ -954 w 64438"/>
                <a:gd name="connsiteY3" fmla="*/ 2684 h 27706"/>
                <a:gd name="connsiteX4" fmla="*/ -836 w 64438"/>
                <a:gd name="connsiteY4" fmla="*/ 2449 h 27706"/>
                <a:gd name="connsiteX5" fmla="*/ 5301 w 64438"/>
                <a:gd name="connsiteY5" fmla="*/ -1329 h 27706"/>
                <a:gd name="connsiteX6" fmla="*/ 5301 w 64438"/>
                <a:gd name="connsiteY6" fmla="*/ -1329 h 27706"/>
                <a:gd name="connsiteX7" fmla="*/ 60300 w 64438"/>
                <a:gd name="connsiteY7" fmla="*/ 16965 h 27706"/>
                <a:gd name="connsiteX8" fmla="*/ 63014 w 64438"/>
                <a:gd name="connsiteY8" fmla="*/ 23574 h 27706"/>
                <a:gd name="connsiteX9" fmla="*/ 58293 w 64438"/>
                <a:gd name="connsiteY9" fmla="*/ 26171 h 2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438" h="27706">
                  <a:moveTo>
                    <a:pt x="58293" y="26171"/>
                  </a:moveTo>
                  <a:cubicBezTo>
                    <a:pt x="57702" y="26288"/>
                    <a:pt x="56995" y="26288"/>
                    <a:pt x="56404" y="26171"/>
                  </a:cubicBezTo>
                  <a:cubicBezTo>
                    <a:pt x="39055" y="18853"/>
                    <a:pt x="21116" y="12951"/>
                    <a:pt x="2823" y="8468"/>
                  </a:cubicBezTo>
                  <a:cubicBezTo>
                    <a:pt x="226" y="7877"/>
                    <a:pt x="-1427" y="5399"/>
                    <a:pt x="-954" y="2684"/>
                  </a:cubicBezTo>
                  <a:cubicBezTo>
                    <a:pt x="-836" y="2684"/>
                    <a:pt x="-836" y="2567"/>
                    <a:pt x="-836" y="2449"/>
                  </a:cubicBezTo>
                  <a:cubicBezTo>
                    <a:pt x="-246" y="-267"/>
                    <a:pt x="2587" y="-1918"/>
                    <a:pt x="5301" y="-1329"/>
                  </a:cubicBezTo>
                  <a:cubicBezTo>
                    <a:pt x="5301" y="-1329"/>
                    <a:pt x="5301" y="-1329"/>
                    <a:pt x="5301" y="-1329"/>
                  </a:cubicBezTo>
                  <a:cubicBezTo>
                    <a:pt x="24066" y="3156"/>
                    <a:pt x="42478" y="9294"/>
                    <a:pt x="60300" y="16965"/>
                  </a:cubicBezTo>
                  <a:cubicBezTo>
                    <a:pt x="62896" y="18027"/>
                    <a:pt x="64076" y="20978"/>
                    <a:pt x="63014" y="23574"/>
                  </a:cubicBezTo>
                  <a:cubicBezTo>
                    <a:pt x="62069" y="25226"/>
                    <a:pt x="60182" y="26288"/>
                    <a:pt x="58293" y="26171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550A42A-8B4A-C06A-FF61-763EDCEEE1A2}"/>
                </a:ext>
              </a:extLst>
            </p:cNvPr>
            <p:cNvSpPr/>
            <p:nvPr/>
          </p:nvSpPr>
          <p:spPr>
            <a:xfrm>
              <a:off x="2340731" y="5069976"/>
              <a:ext cx="113769" cy="17080"/>
            </a:xfrm>
            <a:custGeom>
              <a:avLst/>
              <a:gdLst>
                <a:gd name="connsiteX0" fmla="*/ 107663 w 113769"/>
                <a:gd name="connsiteY0" fmla="*/ 15515 h 17080"/>
                <a:gd name="connsiteX1" fmla="*/ 106838 w 113769"/>
                <a:gd name="connsiteY1" fmla="*/ 15515 h 17080"/>
                <a:gd name="connsiteX2" fmla="*/ 4041 w 113769"/>
                <a:gd name="connsiteY2" fmla="*/ 8905 h 17080"/>
                <a:gd name="connsiteX3" fmla="*/ 4041 w 113769"/>
                <a:gd name="connsiteY3" fmla="*/ 8905 h 17080"/>
                <a:gd name="connsiteX4" fmla="*/ -1035 w 113769"/>
                <a:gd name="connsiteY4" fmla="*/ 3831 h 17080"/>
                <a:gd name="connsiteX5" fmla="*/ 4041 w 113769"/>
                <a:gd name="connsiteY5" fmla="*/ -1245 h 17080"/>
                <a:gd name="connsiteX6" fmla="*/ 108726 w 113769"/>
                <a:gd name="connsiteY6" fmla="*/ 5601 h 17080"/>
                <a:gd name="connsiteX7" fmla="*/ 112621 w 113769"/>
                <a:gd name="connsiteY7" fmla="*/ 11620 h 17080"/>
                <a:gd name="connsiteX8" fmla="*/ 107899 w 113769"/>
                <a:gd name="connsiteY8" fmla="*/ 15633 h 1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769" h="17080">
                  <a:moveTo>
                    <a:pt x="107663" y="15515"/>
                  </a:moveTo>
                  <a:lnTo>
                    <a:pt x="106838" y="15515"/>
                  </a:lnTo>
                  <a:cubicBezTo>
                    <a:pt x="72847" y="10204"/>
                    <a:pt x="38384" y="7961"/>
                    <a:pt x="4041" y="8905"/>
                  </a:cubicBezTo>
                  <a:lnTo>
                    <a:pt x="4041" y="8905"/>
                  </a:lnTo>
                  <a:cubicBezTo>
                    <a:pt x="1207" y="8905"/>
                    <a:pt x="-1035" y="6663"/>
                    <a:pt x="-1035" y="3831"/>
                  </a:cubicBezTo>
                  <a:cubicBezTo>
                    <a:pt x="-1035" y="998"/>
                    <a:pt x="1207" y="-1245"/>
                    <a:pt x="4041" y="-1245"/>
                  </a:cubicBezTo>
                  <a:cubicBezTo>
                    <a:pt x="39093" y="-2189"/>
                    <a:pt x="74145" y="171"/>
                    <a:pt x="108726" y="5601"/>
                  </a:cubicBezTo>
                  <a:cubicBezTo>
                    <a:pt x="111441" y="6190"/>
                    <a:pt x="113211" y="8905"/>
                    <a:pt x="112621" y="11620"/>
                  </a:cubicBezTo>
                  <a:cubicBezTo>
                    <a:pt x="112148" y="13862"/>
                    <a:pt x="110261" y="15515"/>
                    <a:pt x="107899" y="1563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8C24563-4662-B3B7-DA44-02B7B4212DB1}"/>
                </a:ext>
              </a:extLst>
            </p:cNvPr>
            <p:cNvSpPr/>
            <p:nvPr/>
          </p:nvSpPr>
          <p:spPr>
            <a:xfrm>
              <a:off x="2148079" y="5071590"/>
              <a:ext cx="166705" cy="34842"/>
            </a:xfrm>
            <a:custGeom>
              <a:avLst/>
              <a:gdLst>
                <a:gd name="connsiteX0" fmla="*/ 4434 w 166705"/>
                <a:gd name="connsiteY0" fmla="*/ 33375 h 34842"/>
                <a:gd name="connsiteX1" fmla="*/ -994 w 166705"/>
                <a:gd name="connsiteY1" fmla="*/ 29008 h 34842"/>
                <a:gd name="connsiteX2" fmla="*/ 3373 w 166705"/>
                <a:gd name="connsiteY2" fmla="*/ 23461 h 34842"/>
                <a:gd name="connsiteX3" fmla="*/ 160223 w 166705"/>
                <a:gd name="connsiteY3" fmla="*/ -1443 h 34842"/>
                <a:gd name="connsiteX4" fmla="*/ 165653 w 166705"/>
                <a:gd name="connsiteY4" fmla="*/ 3278 h 34842"/>
                <a:gd name="connsiteX5" fmla="*/ 160932 w 166705"/>
                <a:gd name="connsiteY5" fmla="*/ 8708 h 34842"/>
                <a:gd name="connsiteX6" fmla="*/ 160932 w 166705"/>
                <a:gd name="connsiteY6" fmla="*/ 8708 h 34842"/>
                <a:gd name="connsiteX7" fmla="*/ 5614 w 166705"/>
                <a:gd name="connsiteY7" fmla="*/ 33256 h 3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705" h="34842">
                  <a:moveTo>
                    <a:pt x="4434" y="33375"/>
                  </a:moveTo>
                  <a:cubicBezTo>
                    <a:pt x="1720" y="33611"/>
                    <a:pt x="-759" y="31722"/>
                    <a:pt x="-994" y="29008"/>
                  </a:cubicBezTo>
                  <a:cubicBezTo>
                    <a:pt x="-1349" y="26175"/>
                    <a:pt x="657" y="23696"/>
                    <a:pt x="3373" y="23461"/>
                  </a:cubicBezTo>
                  <a:cubicBezTo>
                    <a:pt x="54948" y="11068"/>
                    <a:pt x="107349" y="2807"/>
                    <a:pt x="160223" y="-1443"/>
                  </a:cubicBezTo>
                  <a:cubicBezTo>
                    <a:pt x="163056" y="-1561"/>
                    <a:pt x="165417" y="446"/>
                    <a:pt x="165653" y="3278"/>
                  </a:cubicBezTo>
                  <a:cubicBezTo>
                    <a:pt x="165888" y="6111"/>
                    <a:pt x="163764" y="8472"/>
                    <a:pt x="160932" y="8708"/>
                  </a:cubicBezTo>
                  <a:cubicBezTo>
                    <a:pt x="160932" y="8708"/>
                    <a:pt x="160932" y="8708"/>
                    <a:pt x="160932" y="8708"/>
                  </a:cubicBezTo>
                  <a:cubicBezTo>
                    <a:pt x="108647" y="12839"/>
                    <a:pt x="56601" y="20982"/>
                    <a:pt x="5614" y="3325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B9DA6C7-BC4F-9298-5637-184A21ACB732}"/>
                </a:ext>
              </a:extLst>
            </p:cNvPr>
            <p:cNvSpPr/>
            <p:nvPr/>
          </p:nvSpPr>
          <p:spPr>
            <a:xfrm>
              <a:off x="2369173" y="5137096"/>
              <a:ext cx="90413" cy="37178"/>
            </a:xfrm>
            <a:custGeom>
              <a:avLst/>
              <a:gdLst>
                <a:gd name="connsiteX0" fmla="*/ 84414 w 90413"/>
                <a:gd name="connsiteY0" fmla="*/ 35258 h 37178"/>
                <a:gd name="connsiteX1" fmla="*/ 82289 w 90413"/>
                <a:gd name="connsiteY1" fmla="*/ 35258 h 37178"/>
                <a:gd name="connsiteX2" fmla="*/ 2861 w 90413"/>
                <a:gd name="connsiteY2" fmla="*/ 8467 h 37178"/>
                <a:gd name="connsiteX3" fmla="*/ -915 w 90413"/>
                <a:gd name="connsiteY3" fmla="*/ 2448 h 37178"/>
                <a:gd name="connsiteX4" fmla="*/ 5221 w 90413"/>
                <a:gd name="connsiteY4" fmla="*/ -1328 h 37178"/>
                <a:gd name="connsiteX5" fmla="*/ 86420 w 90413"/>
                <a:gd name="connsiteY5" fmla="*/ 26052 h 37178"/>
                <a:gd name="connsiteX6" fmla="*/ 88899 w 90413"/>
                <a:gd name="connsiteY6" fmla="*/ 32780 h 37178"/>
                <a:gd name="connsiteX7" fmla="*/ 84414 w 90413"/>
                <a:gd name="connsiteY7" fmla="*/ 35731 h 3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413" h="37178">
                  <a:moveTo>
                    <a:pt x="84414" y="35258"/>
                  </a:moveTo>
                  <a:cubicBezTo>
                    <a:pt x="83706" y="35376"/>
                    <a:pt x="82998" y="35376"/>
                    <a:pt x="82289" y="35258"/>
                  </a:cubicBezTo>
                  <a:cubicBezTo>
                    <a:pt x="56798" y="23692"/>
                    <a:pt x="30125" y="14723"/>
                    <a:pt x="2861" y="8467"/>
                  </a:cubicBezTo>
                  <a:cubicBezTo>
                    <a:pt x="146" y="7878"/>
                    <a:pt x="-1506" y="5163"/>
                    <a:pt x="-915" y="2448"/>
                  </a:cubicBezTo>
                  <a:cubicBezTo>
                    <a:pt x="-208" y="-267"/>
                    <a:pt x="2506" y="-1919"/>
                    <a:pt x="5221" y="-1328"/>
                  </a:cubicBezTo>
                  <a:cubicBezTo>
                    <a:pt x="33075" y="5045"/>
                    <a:pt x="60337" y="14250"/>
                    <a:pt x="86420" y="26052"/>
                  </a:cubicBezTo>
                  <a:cubicBezTo>
                    <a:pt x="89018" y="27234"/>
                    <a:pt x="90079" y="30301"/>
                    <a:pt x="88899" y="32780"/>
                  </a:cubicBezTo>
                  <a:cubicBezTo>
                    <a:pt x="88072" y="34551"/>
                    <a:pt x="86303" y="35731"/>
                    <a:pt x="84414" y="35731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CE4053A-4F85-C5B9-81F4-CBE0940326D2}"/>
                </a:ext>
              </a:extLst>
            </p:cNvPr>
            <p:cNvSpPr/>
            <p:nvPr/>
          </p:nvSpPr>
          <p:spPr>
            <a:xfrm>
              <a:off x="2197447" y="5122598"/>
              <a:ext cx="142806" cy="16741"/>
            </a:xfrm>
            <a:custGeom>
              <a:avLst/>
              <a:gdLst>
                <a:gd name="connsiteX0" fmla="*/ 136348 w 142806"/>
                <a:gd name="connsiteY0" fmla="*/ 15177 h 16741"/>
                <a:gd name="connsiteX1" fmla="*/ 136348 w 142806"/>
                <a:gd name="connsiteY1" fmla="*/ 15177 h 16741"/>
                <a:gd name="connsiteX2" fmla="*/ 4282 w 142806"/>
                <a:gd name="connsiteY2" fmla="*/ 9865 h 16741"/>
                <a:gd name="connsiteX3" fmla="*/ -1030 w 142806"/>
                <a:gd name="connsiteY3" fmla="*/ 5262 h 16741"/>
                <a:gd name="connsiteX4" fmla="*/ -1030 w 142806"/>
                <a:gd name="connsiteY4" fmla="*/ 5144 h 16741"/>
                <a:gd name="connsiteX5" fmla="*/ 3691 w 142806"/>
                <a:gd name="connsiteY5" fmla="*/ -167 h 16741"/>
                <a:gd name="connsiteX6" fmla="*/ 137764 w 142806"/>
                <a:gd name="connsiteY6" fmla="*/ 5262 h 16741"/>
                <a:gd name="connsiteX7" fmla="*/ 141658 w 142806"/>
                <a:gd name="connsiteY7" fmla="*/ 11281 h 16741"/>
                <a:gd name="connsiteX8" fmla="*/ 137057 w 142806"/>
                <a:gd name="connsiteY8" fmla="*/ 15293 h 1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06" h="16741">
                  <a:moveTo>
                    <a:pt x="136348" y="15177"/>
                  </a:moveTo>
                  <a:lnTo>
                    <a:pt x="136348" y="15177"/>
                  </a:lnTo>
                  <a:cubicBezTo>
                    <a:pt x="92562" y="8921"/>
                    <a:pt x="48422" y="7150"/>
                    <a:pt x="4282" y="9865"/>
                  </a:cubicBezTo>
                  <a:cubicBezTo>
                    <a:pt x="1566" y="10101"/>
                    <a:pt x="-794" y="7976"/>
                    <a:pt x="-1030" y="5262"/>
                  </a:cubicBezTo>
                  <a:cubicBezTo>
                    <a:pt x="-1030" y="5262"/>
                    <a:pt x="-1030" y="5144"/>
                    <a:pt x="-1030" y="5144"/>
                  </a:cubicBezTo>
                  <a:cubicBezTo>
                    <a:pt x="-1148" y="2429"/>
                    <a:pt x="977" y="69"/>
                    <a:pt x="3691" y="-167"/>
                  </a:cubicBezTo>
                  <a:cubicBezTo>
                    <a:pt x="48422" y="-2999"/>
                    <a:pt x="93388" y="-1111"/>
                    <a:pt x="137764" y="5262"/>
                  </a:cubicBezTo>
                  <a:cubicBezTo>
                    <a:pt x="140478" y="5852"/>
                    <a:pt x="142249" y="8567"/>
                    <a:pt x="141658" y="11281"/>
                  </a:cubicBezTo>
                  <a:cubicBezTo>
                    <a:pt x="141187" y="13524"/>
                    <a:pt x="139298" y="15177"/>
                    <a:pt x="137057" y="15293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D1CC0C3-DB2A-1A81-91DB-774FC0BF261C}"/>
                </a:ext>
              </a:extLst>
            </p:cNvPr>
            <p:cNvSpPr/>
            <p:nvPr/>
          </p:nvSpPr>
          <p:spPr>
            <a:xfrm>
              <a:off x="2071358" y="5127847"/>
              <a:ext cx="89311" cy="24003"/>
            </a:xfrm>
            <a:custGeom>
              <a:avLst/>
              <a:gdLst>
                <a:gd name="connsiteX0" fmla="*/ 3968 w 89311"/>
                <a:gd name="connsiteY0" fmla="*/ 22556 h 24003"/>
                <a:gd name="connsiteX1" fmla="*/ -871 w 89311"/>
                <a:gd name="connsiteY1" fmla="*/ 18662 h 24003"/>
                <a:gd name="connsiteX2" fmla="*/ 2788 w 89311"/>
                <a:gd name="connsiteY2" fmla="*/ 12643 h 24003"/>
                <a:gd name="connsiteX3" fmla="*/ 2788 w 89311"/>
                <a:gd name="connsiteY3" fmla="*/ 12643 h 24003"/>
                <a:gd name="connsiteX4" fmla="*/ 82571 w 89311"/>
                <a:gd name="connsiteY4" fmla="*/ -1403 h 24003"/>
                <a:gd name="connsiteX5" fmla="*/ 88236 w 89311"/>
                <a:gd name="connsiteY5" fmla="*/ 2728 h 24003"/>
                <a:gd name="connsiteX6" fmla="*/ 88236 w 89311"/>
                <a:gd name="connsiteY6" fmla="*/ 2964 h 24003"/>
                <a:gd name="connsiteX7" fmla="*/ 83869 w 89311"/>
                <a:gd name="connsiteY7" fmla="*/ 8629 h 24003"/>
                <a:gd name="connsiteX8" fmla="*/ 5266 w 89311"/>
                <a:gd name="connsiteY8" fmla="*/ 22438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11" h="24003">
                  <a:moveTo>
                    <a:pt x="3968" y="22556"/>
                  </a:moveTo>
                  <a:cubicBezTo>
                    <a:pt x="1608" y="22556"/>
                    <a:pt x="-399" y="20904"/>
                    <a:pt x="-871" y="18662"/>
                  </a:cubicBezTo>
                  <a:cubicBezTo>
                    <a:pt x="-1579" y="15946"/>
                    <a:pt x="74" y="13350"/>
                    <a:pt x="2788" y="12643"/>
                  </a:cubicBezTo>
                  <a:cubicBezTo>
                    <a:pt x="2788" y="12643"/>
                    <a:pt x="2788" y="12643"/>
                    <a:pt x="2788" y="12643"/>
                  </a:cubicBezTo>
                  <a:cubicBezTo>
                    <a:pt x="29107" y="6387"/>
                    <a:pt x="55662" y="1666"/>
                    <a:pt x="82571" y="-1403"/>
                  </a:cubicBezTo>
                  <a:cubicBezTo>
                    <a:pt x="85286" y="-1757"/>
                    <a:pt x="87764" y="13"/>
                    <a:pt x="88236" y="2728"/>
                  </a:cubicBezTo>
                  <a:cubicBezTo>
                    <a:pt x="88236" y="2846"/>
                    <a:pt x="88236" y="2846"/>
                    <a:pt x="88236" y="2964"/>
                  </a:cubicBezTo>
                  <a:cubicBezTo>
                    <a:pt x="88591" y="5678"/>
                    <a:pt x="86584" y="8276"/>
                    <a:pt x="83869" y="8629"/>
                  </a:cubicBezTo>
                  <a:cubicBezTo>
                    <a:pt x="57433" y="11579"/>
                    <a:pt x="31114" y="16182"/>
                    <a:pt x="5266" y="22438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F6EB3AB-0800-AB4C-26FC-F1292958F81B}"/>
                </a:ext>
              </a:extLst>
            </p:cNvPr>
            <p:cNvSpPr/>
            <p:nvPr/>
          </p:nvSpPr>
          <p:spPr>
            <a:xfrm>
              <a:off x="2216413" y="5177421"/>
              <a:ext cx="162779" cy="58933"/>
            </a:xfrm>
            <a:custGeom>
              <a:avLst/>
              <a:gdLst>
                <a:gd name="connsiteX0" fmla="*/ 156801 w 162779"/>
                <a:gd name="connsiteY0" fmla="*/ 57486 h 58933"/>
                <a:gd name="connsiteX1" fmla="*/ 154205 w 162779"/>
                <a:gd name="connsiteY1" fmla="*/ 56777 h 58933"/>
                <a:gd name="connsiteX2" fmla="*/ 3372 w 162779"/>
                <a:gd name="connsiteY2" fmla="*/ 8624 h 58933"/>
                <a:gd name="connsiteX3" fmla="*/ -994 w 162779"/>
                <a:gd name="connsiteY3" fmla="*/ 2960 h 58933"/>
                <a:gd name="connsiteX4" fmla="*/ 4671 w 162779"/>
                <a:gd name="connsiteY4" fmla="*/ -1407 h 58933"/>
                <a:gd name="connsiteX5" fmla="*/ 159399 w 162779"/>
                <a:gd name="connsiteY5" fmla="*/ 48162 h 58933"/>
                <a:gd name="connsiteX6" fmla="*/ 160932 w 162779"/>
                <a:gd name="connsiteY6" fmla="*/ 55124 h 58933"/>
                <a:gd name="connsiteX7" fmla="*/ 156801 w 162779"/>
                <a:gd name="connsiteY7" fmla="*/ 57486 h 5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779" h="58933">
                  <a:moveTo>
                    <a:pt x="156801" y="57486"/>
                  </a:moveTo>
                  <a:cubicBezTo>
                    <a:pt x="155858" y="57486"/>
                    <a:pt x="155031" y="57250"/>
                    <a:pt x="154205" y="56777"/>
                  </a:cubicBezTo>
                  <a:cubicBezTo>
                    <a:pt x="107822" y="30458"/>
                    <a:pt x="56483" y="14053"/>
                    <a:pt x="3372" y="8624"/>
                  </a:cubicBezTo>
                  <a:cubicBezTo>
                    <a:pt x="658" y="8270"/>
                    <a:pt x="-1349" y="5674"/>
                    <a:pt x="-994" y="2960"/>
                  </a:cubicBezTo>
                  <a:cubicBezTo>
                    <a:pt x="-640" y="245"/>
                    <a:pt x="1956" y="-1762"/>
                    <a:pt x="4671" y="-1407"/>
                  </a:cubicBezTo>
                  <a:cubicBezTo>
                    <a:pt x="59197" y="4139"/>
                    <a:pt x="111836" y="21016"/>
                    <a:pt x="159399" y="48162"/>
                  </a:cubicBezTo>
                  <a:cubicBezTo>
                    <a:pt x="161759" y="49696"/>
                    <a:pt x="162466" y="52883"/>
                    <a:pt x="160932" y="55124"/>
                  </a:cubicBezTo>
                  <a:cubicBezTo>
                    <a:pt x="159988" y="56541"/>
                    <a:pt x="158454" y="57486"/>
                    <a:pt x="156801" y="5748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CF5DE36-7915-F317-F2A1-9399DD2A3785}"/>
                </a:ext>
              </a:extLst>
            </p:cNvPr>
            <p:cNvSpPr/>
            <p:nvPr/>
          </p:nvSpPr>
          <p:spPr>
            <a:xfrm>
              <a:off x="1994222" y="5173536"/>
              <a:ext cx="194686" cy="24461"/>
            </a:xfrm>
            <a:custGeom>
              <a:avLst/>
              <a:gdLst>
                <a:gd name="connsiteX0" fmla="*/ 4035 w 194686"/>
                <a:gd name="connsiteY0" fmla="*/ 23014 h 24461"/>
                <a:gd name="connsiteX1" fmla="*/ -921 w 194686"/>
                <a:gd name="connsiteY1" fmla="*/ 18883 h 24461"/>
                <a:gd name="connsiteX2" fmla="*/ 2855 w 194686"/>
                <a:gd name="connsiteY2" fmla="*/ 12982 h 24461"/>
                <a:gd name="connsiteX3" fmla="*/ 2973 w 194686"/>
                <a:gd name="connsiteY3" fmla="*/ 12982 h 24461"/>
                <a:gd name="connsiteX4" fmla="*/ 187797 w 194686"/>
                <a:gd name="connsiteY4" fmla="*/ -945 h 24461"/>
                <a:gd name="connsiteX5" fmla="*/ 193580 w 194686"/>
                <a:gd name="connsiteY5" fmla="*/ 3304 h 24461"/>
                <a:gd name="connsiteX6" fmla="*/ 189331 w 194686"/>
                <a:gd name="connsiteY6" fmla="*/ 9087 h 24461"/>
                <a:gd name="connsiteX7" fmla="*/ 187797 w 194686"/>
                <a:gd name="connsiteY7" fmla="*/ 9087 h 24461"/>
                <a:gd name="connsiteX8" fmla="*/ 5217 w 194686"/>
                <a:gd name="connsiteY8" fmla="*/ 22896 h 2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686" h="24461">
                  <a:moveTo>
                    <a:pt x="4035" y="23014"/>
                  </a:moveTo>
                  <a:cubicBezTo>
                    <a:pt x="1557" y="23014"/>
                    <a:pt x="-450" y="21243"/>
                    <a:pt x="-921" y="18883"/>
                  </a:cubicBezTo>
                  <a:cubicBezTo>
                    <a:pt x="-1512" y="16168"/>
                    <a:pt x="259" y="13572"/>
                    <a:pt x="2855" y="12982"/>
                  </a:cubicBezTo>
                  <a:cubicBezTo>
                    <a:pt x="2973" y="12982"/>
                    <a:pt x="2973" y="12982"/>
                    <a:pt x="2973" y="12982"/>
                  </a:cubicBezTo>
                  <a:cubicBezTo>
                    <a:pt x="63873" y="1533"/>
                    <a:pt x="125835" y="-3070"/>
                    <a:pt x="187797" y="-945"/>
                  </a:cubicBezTo>
                  <a:cubicBezTo>
                    <a:pt x="190511" y="-1417"/>
                    <a:pt x="193107" y="471"/>
                    <a:pt x="193580" y="3304"/>
                  </a:cubicBezTo>
                  <a:cubicBezTo>
                    <a:pt x="194052" y="6018"/>
                    <a:pt x="192163" y="8614"/>
                    <a:pt x="189331" y="9087"/>
                  </a:cubicBezTo>
                  <a:cubicBezTo>
                    <a:pt x="188858" y="9205"/>
                    <a:pt x="188269" y="9205"/>
                    <a:pt x="187797" y="9087"/>
                  </a:cubicBezTo>
                  <a:cubicBezTo>
                    <a:pt x="126660" y="6963"/>
                    <a:pt x="65408" y="11683"/>
                    <a:pt x="5217" y="22896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6B13AEC-D559-59B2-498A-6708618756D9}"/>
                </a:ext>
              </a:extLst>
            </p:cNvPr>
            <p:cNvSpPr/>
            <p:nvPr/>
          </p:nvSpPr>
          <p:spPr>
            <a:xfrm>
              <a:off x="2042016" y="5222900"/>
              <a:ext cx="256809" cy="76005"/>
            </a:xfrm>
            <a:custGeom>
              <a:avLst/>
              <a:gdLst>
                <a:gd name="connsiteX0" fmla="*/ 250826 w 256809"/>
                <a:gd name="connsiteY0" fmla="*/ 74558 h 76005"/>
                <a:gd name="connsiteX1" fmla="*/ 247993 w 256809"/>
                <a:gd name="connsiteY1" fmla="*/ 73614 h 76005"/>
                <a:gd name="connsiteX2" fmla="*/ 3923 w 256809"/>
                <a:gd name="connsiteY2" fmla="*/ 8702 h 76005"/>
                <a:gd name="connsiteX3" fmla="*/ -1035 w 256809"/>
                <a:gd name="connsiteY3" fmla="*/ 3744 h 76005"/>
                <a:gd name="connsiteX4" fmla="*/ -1035 w 256809"/>
                <a:gd name="connsiteY4" fmla="*/ 3626 h 76005"/>
                <a:gd name="connsiteX5" fmla="*/ 3923 w 256809"/>
                <a:gd name="connsiteY5" fmla="*/ -1448 h 76005"/>
                <a:gd name="connsiteX6" fmla="*/ 3923 w 256809"/>
                <a:gd name="connsiteY6" fmla="*/ -1448 h 76005"/>
                <a:gd name="connsiteX7" fmla="*/ 253540 w 256809"/>
                <a:gd name="connsiteY7" fmla="*/ 65353 h 76005"/>
                <a:gd name="connsiteX8" fmla="*/ 254956 w 256809"/>
                <a:gd name="connsiteY8" fmla="*/ 72198 h 76005"/>
                <a:gd name="connsiteX9" fmla="*/ 254838 w 256809"/>
                <a:gd name="connsiteY9" fmla="*/ 72434 h 76005"/>
                <a:gd name="connsiteX10" fmla="*/ 250826 w 256809"/>
                <a:gd name="connsiteY10" fmla="*/ 74558 h 7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809" h="76005">
                  <a:moveTo>
                    <a:pt x="250826" y="74558"/>
                  </a:moveTo>
                  <a:cubicBezTo>
                    <a:pt x="249762" y="74558"/>
                    <a:pt x="248819" y="74205"/>
                    <a:pt x="247993" y="73614"/>
                  </a:cubicBezTo>
                  <a:cubicBezTo>
                    <a:pt x="170924" y="20150"/>
                    <a:pt x="72729" y="8820"/>
                    <a:pt x="3923" y="8702"/>
                  </a:cubicBezTo>
                  <a:cubicBezTo>
                    <a:pt x="1208" y="8702"/>
                    <a:pt x="-1035" y="6459"/>
                    <a:pt x="-1035" y="3744"/>
                  </a:cubicBezTo>
                  <a:cubicBezTo>
                    <a:pt x="-1035" y="3744"/>
                    <a:pt x="-1035" y="3626"/>
                    <a:pt x="-1035" y="3626"/>
                  </a:cubicBezTo>
                  <a:cubicBezTo>
                    <a:pt x="-1035" y="912"/>
                    <a:pt x="1208" y="-1330"/>
                    <a:pt x="3923" y="-1448"/>
                  </a:cubicBezTo>
                  <a:lnTo>
                    <a:pt x="3923" y="-1448"/>
                  </a:lnTo>
                  <a:cubicBezTo>
                    <a:pt x="74736" y="-1448"/>
                    <a:pt x="174466" y="10354"/>
                    <a:pt x="253540" y="65353"/>
                  </a:cubicBezTo>
                  <a:cubicBezTo>
                    <a:pt x="255782" y="66888"/>
                    <a:pt x="256490" y="69955"/>
                    <a:pt x="254956" y="72198"/>
                  </a:cubicBezTo>
                  <a:cubicBezTo>
                    <a:pt x="254956" y="72316"/>
                    <a:pt x="254838" y="72316"/>
                    <a:pt x="254838" y="72434"/>
                  </a:cubicBezTo>
                  <a:cubicBezTo>
                    <a:pt x="253894" y="73732"/>
                    <a:pt x="252478" y="74558"/>
                    <a:pt x="250826" y="74558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28998CF-9EF4-74F9-DA4B-8DB1BBAE5A12}"/>
                </a:ext>
              </a:extLst>
            </p:cNvPr>
            <p:cNvSpPr/>
            <p:nvPr/>
          </p:nvSpPr>
          <p:spPr>
            <a:xfrm>
              <a:off x="1916719" y="5224180"/>
              <a:ext cx="90367" cy="19610"/>
            </a:xfrm>
            <a:custGeom>
              <a:avLst/>
              <a:gdLst>
                <a:gd name="connsiteX0" fmla="*/ 3998 w 90367"/>
                <a:gd name="connsiteY0" fmla="*/ 18162 h 19610"/>
                <a:gd name="connsiteX1" fmla="*/ -959 w 90367"/>
                <a:gd name="connsiteY1" fmla="*/ 14030 h 19610"/>
                <a:gd name="connsiteX2" fmla="*/ 3055 w 90367"/>
                <a:gd name="connsiteY2" fmla="*/ 8129 h 19610"/>
                <a:gd name="connsiteX3" fmla="*/ 84018 w 90367"/>
                <a:gd name="connsiteY3" fmla="*/ -1430 h 19610"/>
                <a:gd name="connsiteX4" fmla="*/ 89328 w 90367"/>
                <a:gd name="connsiteY4" fmla="*/ 3173 h 19610"/>
                <a:gd name="connsiteX5" fmla="*/ 89328 w 90367"/>
                <a:gd name="connsiteY5" fmla="*/ 3291 h 19610"/>
                <a:gd name="connsiteX6" fmla="*/ 84489 w 90367"/>
                <a:gd name="connsiteY6" fmla="*/ 8602 h 19610"/>
                <a:gd name="connsiteX7" fmla="*/ 84489 w 90367"/>
                <a:gd name="connsiteY7" fmla="*/ 8602 h 19610"/>
                <a:gd name="connsiteX8" fmla="*/ 5060 w 90367"/>
                <a:gd name="connsiteY8" fmla="*/ 18044 h 1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67" h="19610">
                  <a:moveTo>
                    <a:pt x="3998" y="18162"/>
                  </a:moveTo>
                  <a:cubicBezTo>
                    <a:pt x="1520" y="18162"/>
                    <a:pt x="-486" y="16392"/>
                    <a:pt x="-959" y="14030"/>
                  </a:cubicBezTo>
                  <a:cubicBezTo>
                    <a:pt x="-1430" y="11316"/>
                    <a:pt x="339" y="8720"/>
                    <a:pt x="3055" y="8129"/>
                  </a:cubicBezTo>
                  <a:cubicBezTo>
                    <a:pt x="29728" y="2937"/>
                    <a:pt x="56872" y="-250"/>
                    <a:pt x="84018" y="-1430"/>
                  </a:cubicBezTo>
                  <a:cubicBezTo>
                    <a:pt x="86732" y="-1666"/>
                    <a:pt x="89092" y="459"/>
                    <a:pt x="89328" y="3173"/>
                  </a:cubicBezTo>
                  <a:cubicBezTo>
                    <a:pt x="89328" y="3173"/>
                    <a:pt x="89328" y="3291"/>
                    <a:pt x="89328" y="3291"/>
                  </a:cubicBezTo>
                  <a:cubicBezTo>
                    <a:pt x="89446" y="6124"/>
                    <a:pt x="87323" y="8484"/>
                    <a:pt x="84489" y="8602"/>
                  </a:cubicBezTo>
                  <a:cubicBezTo>
                    <a:pt x="84489" y="8602"/>
                    <a:pt x="84489" y="8602"/>
                    <a:pt x="84489" y="8602"/>
                  </a:cubicBezTo>
                  <a:cubicBezTo>
                    <a:pt x="57817" y="9900"/>
                    <a:pt x="31262" y="12968"/>
                    <a:pt x="5060" y="18044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CD1DD3D-E487-0531-4A41-A413E5E1C8DA}"/>
                </a:ext>
              </a:extLst>
            </p:cNvPr>
            <p:cNvSpPr/>
            <p:nvPr/>
          </p:nvSpPr>
          <p:spPr>
            <a:xfrm>
              <a:off x="2694443" y="4993582"/>
              <a:ext cx="133954" cy="115189"/>
            </a:xfrm>
            <a:custGeom>
              <a:avLst/>
              <a:gdLst>
                <a:gd name="connsiteX0" fmla="*/ 130915 w 133954"/>
                <a:gd name="connsiteY0" fmla="*/ 55676 h 115189"/>
                <a:gd name="connsiteX1" fmla="*/ 96924 w 133954"/>
                <a:gd name="connsiteY1" fmla="*/ 74914 h 115189"/>
                <a:gd name="connsiteX2" fmla="*/ 119702 w 133954"/>
                <a:gd name="connsiteY2" fmla="*/ 50128 h 115189"/>
                <a:gd name="connsiteX3" fmla="*/ -1035 w 133954"/>
                <a:gd name="connsiteY3" fmla="*/ 113742 h 115189"/>
                <a:gd name="connsiteX4" fmla="*/ 118522 w 133954"/>
                <a:gd name="connsiteY4" fmla="*/ 26642 h 115189"/>
                <a:gd name="connsiteX5" fmla="*/ 100937 w 133954"/>
                <a:gd name="connsiteY5" fmla="*/ 34550 h 115189"/>
                <a:gd name="connsiteX6" fmla="*/ 118876 w 133954"/>
                <a:gd name="connsiteY6" fmla="*/ 15076 h 115189"/>
                <a:gd name="connsiteX7" fmla="*/ 52548 w 133954"/>
                <a:gd name="connsiteY7" fmla="*/ 55793 h 115189"/>
                <a:gd name="connsiteX8" fmla="*/ 132920 w 133954"/>
                <a:gd name="connsiteY8" fmla="*/ -1448 h 115189"/>
                <a:gd name="connsiteX9" fmla="*/ 130915 w 133954"/>
                <a:gd name="connsiteY9" fmla="*/ 55676 h 11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954" h="115189">
                  <a:moveTo>
                    <a:pt x="130915" y="55676"/>
                  </a:moveTo>
                  <a:lnTo>
                    <a:pt x="96924" y="74914"/>
                  </a:lnTo>
                  <a:lnTo>
                    <a:pt x="119702" y="50128"/>
                  </a:lnTo>
                  <a:lnTo>
                    <a:pt x="-1035" y="113742"/>
                  </a:lnTo>
                  <a:lnTo>
                    <a:pt x="118522" y="26642"/>
                  </a:lnTo>
                  <a:lnTo>
                    <a:pt x="100937" y="34550"/>
                  </a:lnTo>
                  <a:lnTo>
                    <a:pt x="118876" y="15076"/>
                  </a:lnTo>
                  <a:lnTo>
                    <a:pt x="52548" y="55793"/>
                  </a:lnTo>
                  <a:lnTo>
                    <a:pt x="132920" y="-1448"/>
                  </a:lnTo>
                  <a:cubicBezTo>
                    <a:pt x="130088" y="17435"/>
                    <a:pt x="129498" y="36673"/>
                    <a:pt x="130915" y="55676"/>
                  </a:cubicBezTo>
                  <a:close/>
                </a:path>
              </a:pathLst>
            </a:custGeom>
            <a:solidFill>
              <a:srgbClr val="585B5E">
                <a:alpha val="1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17B363C-3361-B004-45DE-48268B66319C}"/>
                </a:ext>
              </a:extLst>
            </p:cNvPr>
            <p:cNvSpPr/>
            <p:nvPr/>
          </p:nvSpPr>
          <p:spPr>
            <a:xfrm>
              <a:off x="2428186" y="4861613"/>
              <a:ext cx="59143" cy="71777"/>
            </a:xfrm>
            <a:custGeom>
              <a:avLst/>
              <a:gdLst>
                <a:gd name="connsiteX0" fmla="*/ 5928 w 59143"/>
                <a:gd name="connsiteY0" fmla="*/ 47553 h 71777"/>
                <a:gd name="connsiteX1" fmla="*/ 32601 w 59143"/>
                <a:gd name="connsiteY1" fmla="*/ 70330 h 71777"/>
                <a:gd name="connsiteX2" fmla="*/ 56206 w 59143"/>
                <a:gd name="connsiteY2" fmla="*/ 56050 h 71777"/>
                <a:gd name="connsiteX3" fmla="*/ 49478 w 59143"/>
                <a:gd name="connsiteY3" fmla="*/ 22414 h 71777"/>
                <a:gd name="connsiteX4" fmla="*/ 22570 w 59143"/>
                <a:gd name="connsiteY4" fmla="*/ -1191 h 71777"/>
                <a:gd name="connsiteX5" fmla="*/ -1035 w 59143"/>
                <a:gd name="connsiteY5" fmla="*/ 12971 h 7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43" h="71777">
                  <a:moveTo>
                    <a:pt x="5928" y="47553"/>
                  </a:moveTo>
                  <a:lnTo>
                    <a:pt x="32601" y="70330"/>
                  </a:lnTo>
                  <a:lnTo>
                    <a:pt x="56206" y="56050"/>
                  </a:lnTo>
                  <a:cubicBezTo>
                    <a:pt x="59747" y="53925"/>
                    <a:pt x="58802" y="38110"/>
                    <a:pt x="49478" y="22414"/>
                  </a:cubicBezTo>
                  <a:cubicBezTo>
                    <a:pt x="40155" y="6716"/>
                    <a:pt x="25873" y="-3198"/>
                    <a:pt x="22570" y="-1191"/>
                  </a:cubicBezTo>
                  <a:lnTo>
                    <a:pt x="-1035" y="12971"/>
                  </a:ln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E3E5BBF-9F05-49F6-40CA-31153B718E8D}"/>
                </a:ext>
              </a:extLst>
            </p:cNvPr>
            <p:cNvSpPr/>
            <p:nvPr/>
          </p:nvSpPr>
          <p:spPr>
            <a:xfrm>
              <a:off x="1997287" y="4876152"/>
              <a:ext cx="466125" cy="309097"/>
            </a:xfrm>
            <a:custGeom>
              <a:avLst/>
              <a:gdLst>
                <a:gd name="connsiteX0" fmla="*/ -1035 w 466125"/>
                <a:gd name="connsiteY0" fmla="*/ 250646 h 309097"/>
                <a:gd name="connsiteX1" fmla="*/ 429865 w 466125"/>
                <a:gd name="connsiteY1" fmla="*/ -1213 h 309097"/>
                <a:gd name="connsiteX2" fmla="*/ 453469 w 466125"/>
                <a:gd name="connsiteY2" fmla="*/ 23689 h 309097"/>
                <a:gd name="connsiteX3" fmla="*/ 463855 w 466125"/>
                <a:gd name="connsiteY3" fmla="*/ 56027 h 309097"/>
                <a:gd name="connsiteX4" fmla="*/ 463855 w 466125"/>
                <a:gd name="connsiteY4" fmla="*/ 56027 h 309097"/>
                <a:gd name="connsiteX5" fmla="*/ 33310 w 466125"/>
                <a:gd name="connsiteY5" fmla="*/ 307650 h 30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125" h="309097">
                  <a:moveTo>
                    <a:pt x="-1035" y="250646"/>
                  </a:moveTo>
                  <a:lnTo>
                    <a:pt x="429865" y="-1213"/>
                  </a:lnTo>
                  <a:cubicBezTo>
                    <a:pt x="433286" y="-3220"/>
                    <a:pt x="443790" y="7875"/>
                    <a:pt x="453469" y="23689"/>
                  </a:cubicBezTo>
                  <a:cubicBezTo>
                    <a:pt x="463146" y="39504"/>
                    <a:pt x="467395" y="53902"/>
                    <a:pt x="463855" y="56027"/>
                  </a:cubicBezTo>
                  <a:lnTo>
                    <a:pt x="463855" y="56027"/>
                  </a:lnTo>
                  <a:lnTo>
                    <a:pt x="33310" y="307650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ABE7B76D-A675-8A28-CD70-3629DF01E7D4}"/>
                </a:ext>
              </a:extLst>
            </p:cNvPr>
            <p:cNvSpPr/>
            <p:nvPr/>
          </p:nvSpPr>
          <p:spPr>
            <a:xfrm>
              <a:off x="2008262" y="4891258"/>
              <a:ext cx="448484" cy="275227"/>
            </a:xfrm>
            <a:custGeom>
              <a:avLst/>
              <a:gdLst>
                <a:gd name="connsiteX0" fmla="*/ -1035 w 448484"/>
                <a:gd name="connsiteY0" fmla="*/ 253953 h 275227"/>
                <a:gd name="connsiteX1" fmla="*/ 435647 w 448484"/>
                <a:gd name="connsiteY1" fmla="*/ -1448 h 275227"/>
                <a:gd name="connsiteX2" fmla="*/ 441903 w 448484"/>
                <a:gd name="connsiteY2" fmla="*/ 8347 h 275227"/>
                <a:gd name="connsiteX3" fmla="*/ 447450 w 448484"/>
                <a:gd name="connsiteY3" fmla="*/ 18497 h 275227"/>
                <a:gd name="connsiteX4" fmla="*/ 10767 w 448484"/>
                <a:gd name="connsiteY4" fmla="*/ 273779 h 27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484" h="275227">
                  <a:moveTo>
                    <a:pt x="-1035" y="253953"/>
                  </a:moveTo>
                  <a:lnTo>
                    <a:pt x="435647" y="-1448"/>
                  </a:lnTo>
                  <a:cubicBezTo>
                    <a:pt x="437891" y="1738"/>
                    <a:pt x="440014" y="4924"/>
                    <a:pt x="441903" y="8347"/>
                  </a:cubicBezTo>
                  <a:cubicBezTo>
                    <a:pt x="444028" y="11771"/>
                    <a:pt x="445797" y="15192"/>
                    <a:pt x="447450" y="18497"/>
                  </a:cubicBezTo>
                  <a:lnTo>
                    <a:pt x="10767" y="273779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C8F5EA8-925B-8DC9-6342-65BCA2F946C2}"/>
                </a:ext>
              </a:extLst>
            </p:cNvPr>
            <p:cNvSpPr/>
            <p:nvPr/>
          </p:nvSpPr>
          <p:spPr>
            <a:xfrm>
              <a:off x="2028798" y="5185132"/>
              <a:ext cx="2125" cy="265"/>
            </a:xfrm>
            <a:custGeom>
              <a:avLst/>
              <a:gdLst>
                <a:gd name="connsiteX0" fmla="*/ 1090 w 2125"/>
                <a:gd name="connsiteY0" fmla="*/ -1448 h 265"/>
                <a:gd name="connsiteX1" fmla="*/ -1035 w 2125"/>
                <a:gd name="connsiteY1" fmla="*/ -1448 h 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5" h="265">
                  <a:moveTo>
                    <a:pt x="1090" y="-1448"/>
                  </a:moveTo>
                  <a:cubicBezTo>
                    <a:pt x="381" y="-1093"/>
                    <a:pt x="-326" y="-1093"/>
                    <a:pt x="-1035" y="-1448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7C7FF7A-9B67-F044-25D9-B4E99040AD36}"/>
                </a:ext>
              </a:extLst>
            </p:cNvPr>
            <p:cNvSpPr/>
            <p:nvPr/>
          </p:nvSpPr>
          <p:spPr>
            <a:xfrm>
              <a:off x="1996225" y="5128010"/>
              <a:ext cx="1061" cy="1888"/>
            </a:xfrm>
            <a:custGeom>
              <a:avLst/>
              <a:gdLst>
                <a:gd name="connsiteX0" fmla="*/ -1035 w 1061"/>
                <a:gd name="connsiteY0" fmla="*/ 441 h 1888"/>
                <a:gd name="connsiteX1" fmla="*/ 27 w 1061"/>
                <a:gd name="connsiteY1" fmla="*/ -1448 h 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1" h="1888">
                  <a:moveTo>
                    <a:pt x="-1035" y="441"/>
                  </a:moveTo>
                  <a:cubicBezTo>
                    <a:pt x="-1035" y="-268"/>
                    <a:pt x="-564" y="-975"/>
                    <a:pt x="27" y="-1448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EDD9807F-8ED0-7961-746A-A3321A47E96C}"/>
                </a:ext>
              </a:extLst>
            </p:cNvPr>
            <p:cNvSpPr/>
            <p:nvPr/>
          </p:nvSpPr>
          <p:spPr>
            <a:xfrm>
              <a:off x="1964594" y="5127749"/>
              <a:ext cx="67918" cy="57973"/>
            </a:xfrm>
            <a:custGeom>
              <a:avLst/>
              <a:gdLst>
                <a:gd name="connsiteX0" fmla="*/ -1035 w 67918"/>
                <a:gd name="connsiteY0" fmla="*/ 56526 h 57973"/>
                <a:gd name="connsiteX1" fmla="*/ 30596 w 67918"/>
                <a:gd name="connsiteY1" fmla="*/ 701 h 57973"/>
                <a:gd name="connsiteX2" fmla="*/ 31657 w 67918"/>
                <a:gd name="connsiteY2" fmla="*/ -1187 h 57973"/>
                <a:gd name="connsiteX3" fmla="*/ 55262 w 67918"/>
                <a:gd name="connsiteY3" fmla="*/ 23597 h 57973"/>
                <a:gd name="connsiteX4" fmla="*/ 65648 w 67918"/>
                <a:gd name="connsiteY4" fmla="*/ 55935 h 57973"/>
                <a:gd name="connsiteX5" fmla="*/ 63523 w 67918"/>
                <a:gd name="connsiteY5" fmla="*/ 55935 h 57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18" h="57973">
                  <a:moveTo>
                    <a:pt x="-1035" y="56526"/>
                  </a:moveTo>
                  <a:lnTo>
                    <a:pt x="30596" y="701"/>
                  </a:lnTo>
                  <a:lnTo>
                    <a:pt x="31657" y="-1187"/>
                  </a:lnTo>
                  <a:cubicBezTo>
                    <a:pt x="35197" y="-3311"/>
                    <a:pt x="45583" y="7782"/>
                    <a:pt x="55262" y="23597"/>
                  </a:cubicBezTo>
                  <a:cubicBezTo>
                    <a:pt x="64939" y="39413"/>
                    <a:pt x="69188" y="53811"/>
                    <a:pt x="65648" y="55935"/>
                  </a:cubicBezTo>
                  <a:lnTo>
                    <a:pt x="63523" y="55935"/>
                  </a:ln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74025B9-EA21-EE8D-ACAC-A820E4077C0C}"/>
                </a:ext>
              </a:extLst>
            </p:cNvPr>
            <p:cNvSpPr/>
            <p:nvPr/>
          </p:nvSpPr>
          <p:spPr>
            <a:xfrm>
              <a:off x="1963651" y="5165686"/>
              <a:ext cx="22916" cy="20627"/>
            </a:xfrm>
            <a:custGeom>
              <a:avLst/>
              <a:gdLst>
                <a:gd name="connsiteX0" fmla="*/ 9940 w 22916"/>
                <a:gd name="connsiteY0" fmla="*/ -294 h 20627"/>
                <a:gd name="connsiteX1" fmla="*/ -1035 w 22916"/>
                <a:gd name="connsiteY1" fmla="*/ 19180 h 20627"/>
                <a:gd name="connsiteX2" fmla="*/ 21388 w 22916"/>
                <a:gd name="connsiteY2" fmla="*/ 19180 h 20627"/>
                <a:gd name="connsiteX3" fmla="*/ 21388 w 22916"/>
                <a:gd name="connsiteY3" fmla="*/ 19180 h 20627"/>
                <a:gd name="connsiteX4" fmla="*/ 17848 w 22916"/>
                <a:gd name="connsiteY4" fmla="*/ 7378 h 20627"/>
                <a:gd name="connsiteX5" fmla="*/ 9704 w 22916"/>
                <a:gd name="connsiteY5" fmla="*/ -1356 h 2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16" h="20627">
                  <a:moveTo>
                    <a:pt x="9940" y="-294"/>
                  </a:moveTo>
                  <a:lnTo>
                    <a:pt x="-1035" y="19180"/>
                  </a:lnTo>
                  <a:lnTo>
                    <a:pt x="21388" y="19180"/>
                  </a:lnTo>
                  <a:lnTo>
                    <a:pt x="21388" y="19180"/>
                  </a:lnTo>
                  <a:cubicBezTo>
                    <a:pt x="22688" y="18471"/>
                    <a:pt x="21388" y="13397"/>
                    <a:pt x="17848" y="7378"/>
                  </a:cubicBezTo>
                  <a:cubicBezTo>
                    <a:pt x="14307" y="1359"/>
                    <a:pt x="11002" y="-2064"/>
                    <a:pt x="9704" y="-1356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4BB5E601-08AF-2BE0-8E5C-24DB830D2748}"/>
                </a:ext>
              </a:extLst>
            </p:cNvPr>
            <p:cNvGrpSpPr/>
            <p:nvPr/>
          </p:nvGrpSpPr>
          <p:grpSpPr>
            <a:xfrm>
              <a:off x="4103195" y="4162539"/>
              <a:ext cx="798579" cy="795034"/>
              <a:chOff x="4035530" y="4026590"/>
              <a:chExt cx="798579" cy="795034"/>
            </a:xfrm>
          </p:grpSpPr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39FA397-5CD6-0E8B-9679-61C13157FF65}"/>
                  </a:ext>
                </a:extLst>
              </p:cNvPr>
              <p:cNvSpPr/>
              <p:nvPr/>
            </p:nvSpPr>
            <p:spPr>
              <a:xfrm>
                <a:off x="4035530" y="4757892"/>
                <a:ext cx="665173" cy="63732"/>
              </a:xfrm>
              <a:custGeom>
                <a:avLst/>
                <a:gdLst>
                  <a:gd name="connsiteX0" fmla="*/ 664138 w 665173"/>
                  <a:gd name="connsiteY0" fmla="*/ 30418 h 63732"/>
                  <a:gd name="connsiteX1" fmla="*/ 331552 w 665173"/>
                  <a:gd name="connsiteY1" fmla="*/ 62284 h 63732"/>
                  <a:gd name="connsiteX2" fmla="*/ -1035 w 665173"/>
                  <a:gd name="connsiteY2" fmla="*/ 30418 h 63732"/>
                  <a:gd name="connsiteX3" fmla="*/ 331552 w 665173"/>
                  <a:gd name="connsiteY3" fmla="*/ -1448 h 63732"/>
                  <a:gd name="connsiteX4" fmla="*/ 664138 w 665173"/>
                  <a:gd name="connsiteY4" fmla="*/ 30418 h 6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173" h="63732">
                    <a:moveTo>
                      <a:pt x="664138" y="30418"/>
                    </a:moveTo>
                    <a:cubicBezTo>
                      <a:pt x="664138" y="48004"/>
                      <a:pt x="515194" y="62284"/>
                      <a:pt x="331552" y="62284"/>
                    </a:cubicBezTo>
                    <a:cubicBezTo>
                      <a:pt x="147909" y="62284"/>
                      <a:pt x="-1035" y="48004"/>
                      <a:pt x="-1035" y="30418"/>
                    </a:cubicBezTo>
                    <a:cubicBezTo>
                      <a:pt x="-1035" y="12832"/>
                      <a:pt x="147791" y="-1448"/>
                      <a:pt x="331552" y="-1448"/>
                    </a:cubicBezTo>
                    <a:cubicBezTo>
                      <a:pt x="515313" y="-1448"/>
                      <a:pt x="664138" y="12832"/>
                      <a:pt x="664138" y="3041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92489B2F-F40D-1843-FAAB-AA9A82C7589A}"/>
                  </a:ext>
                </a:extLst>
              </p:cNvPr>
              <p:cNvSpPr/>
              <p:nvPr/>
            </p:nvSpPr>
            <p:spPr>
              <a:xfrm>
                <a:off x="4535473" y="4644473"/>
                <a:ext cx="158253" cy="145719"/>
              </a:xfrm>
              <a:custGeom>
                <a:avLst/>
                <a:gdLst>
                  <a:gd name="connsiteX0" fmla="*/ 155699 w 158253"/>
                  <a:gd name="connsiteY0" fmla="*/ 99107 h 145719"/>
                  <a:gd name="connsiteX1" fmla="*/ 125368 w 158253"/>
                  <a:gd name="connsiteY1" fmla="*/ -1448 h 145719"/>
                  <a:gd name="connsiteX2" fmla="*/ -1035 w 158253"/>
                  <a:gd name="connsiteY2" fmla="*/ 25225 h 145719"/>
                  <a:gd name="connsiteX3" fmla="*/ 106130 w 158253"/>
                  <a:gd name="connsiteY3" fmla="*/ 143248 h 145719"/>
                  <a:gd name="connsiteX4" fmla="*/ 155699 w 158253"/>
                  <a:gd name="connsiteY4" fmla="*/ 99107 h 1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253" h="145719">
                    <a:moveTo>
                      <a:pt x="155699" y="99107"/>
                    </a:moveTo>
                    <a:lnTo>
                      <a:pt x="125368" y="-1448"/>
                    </a:lnTo>
                    <a:lnTo>
                      <a:pt x="-1035" y="25225"/>
                    </a:lnTo>
                    <a:lnTo>
                      <a:pt x="106130" y="143248"/>
                    </a:lnTo>
                    <a:cubicBezTo>
                      <a:pt x="137288" y="149503"/>
                      <a:pt x="163960" y="126133"/>
                      <a:pt x="155699" y="9910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E1D43D4F-B5AA-0D61-3A55-47BF731038DB}"/>
                  </a:ext>
                </a:extLst>
              </p:cNvPr>
              <p:cNvSpPr/>
              <p:nvPr/>
            </p:nvSpPr>
            <p:spPr>
              <a:xfrm>
                <a:off x="4627689" y="4666543"/>
                <a:ext cx="66005" cy="107636"/>
              </a:xfrm>
              <a:custGeom>
                <a:avLst/>
                <a:gdLst>
                  <a:gd name="connsiteX0" fmla="*/ 58172 w 66005"/>
                  <a:gd name="connsiteY0" fmla="*/ 106188 h 107636"/>
                  <a:gd name="connsiteX1" fmla="*/ -839 w 66005"/>
                  <a:gd name="connsiteY1" fmla="*/ 37735 h 107636"/>
                  <a:gd name="connsiteX2" fmla="*/ 39878 w 66005"/>
                  <a:gd name="connsiteY2" fmla="*/ -1448 h 107636"/>
                  <a:gd name="connsiteX3" fmla="*/ 63483 w 66005"/>
                  <a:gd name="connsiteY3" fmla="*/ 76683 h 107636"/>
                  <a:gd name="connsiteX4" fmla="*/ 58172 w 66005"/>
                  <a:gd name="connsiteY4" fmla="*/ 106188 h 10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05" h="107636">
                    <a:moveTo>
                      <a:pt x="58172" y="106188"/>
                    </a:moveTo>
                    <a:cubicBezTo>
                      <a:pt x="46370" y="95330"/>
                      <a:pt x="2465" y="52724"/>
                      <a:pt x="-839" y="37735"/>
                    </a:cubicBezTo>
                    <a:cubicBezTo>
                      <a:pt x="-3671" y="25107"/>
                      <a:pt x="24889" y="7049"/>
                      <a:pt x="39878" y="-1448"/>
                    </a:cubicBezTo>
                    <a:lnTo>
                      <a:pt x="63483" y="76683"/>
                    </a:lnTo>
                    <a:cubicBezTo>
                      <a:pt x="66670" y="86833"/>
                      <a:pt x="64663" y="97809"/>
                      <a:pt x="58172" y="10618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8687C63F-9F8E-9A47-75F7-954750352AB9}"/>
                  </a:ext>
                </a:extLst>
              </p:cNvPr>
              <p:cNvSpPr/>
              <p:nvPr/>
            </p:nvSpPr>
            <p:spPr>
              <a:xfrm>
                <a:off x="4159217" y="4550999"/>
                <a:ext cx="181637" cy="138794"/>
              </a:xfrm>
              <a:custGeom>
                <a:avLst/>
                <a:gdLst>
                  <a:gd name="connsiteX0" fmla="*/ 7346 w 181637"/>
                  <a:gd name="connsiteY0" fmla="*/ 77037 h 138794"/>
                  <a:gd name="connsiteX1" fmla="*/ 77215 w 181637"/>
                  <a:gd name="connsiteY1" fmla="*/ -1448 h 138794"/>
                  <a:gd name="connsiteX2" fmla="*/ 180602 w 181637"/>
                  <a:gd name="connsiteY2" fmla="*/ 75857 h 138794"/>
                  <a:gd name="connsiteX3" fmla="*/ 34138 w 181637"/>
                  <a:gd name="connsiteY3" fmla="*/ 137346 h 138794"/>
                  <a:gd name="connsiteX4" fmla="*/ 7346 w 181637"/>
                  <a:gd name="connsiteY4" fmla="*/ 77037 h 13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37" h="138794">
                    <a:moveTo>
                      <a:pt x="7346" y="77037"/>
                    </a:moveTo>
                    <a:lnTo>
                      <a:pt x="77215" y="-1448"/>
                    </a:lnTo>
                    <a:lnTo>
                      <a:pt x="180602" y="75857"/>
                    </a:lnTo>
                    <a:lnTo>
                      <a:pt x="34138" y="137346"/>
                    </a:lnTo>
                    <a:cubicBezTo>
                      <a:pt x="2979" y="130502"/>
                      <a:pt x="-11420" y="98164"/>
                      <a:pt x="7346" y="7703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68372A30-092C-2576-AB2C-5127A511499E}"/>
                  </a:ext>
                </a:extLst>
              </p:cNvPr>
              <p:cNvSpPr/>
              <p:nvPr/>
            </p:nvSpPr>
            <p:spPr>
              <a:xfrm>
                <a:off x="4159231" y="4568584"/>
                <a:ext cx="85309" cy="90051"/>
              </a:xfrm>
              <a:custGeom>
                <a:avLst/>
                <a:gdLst>
                  <a:gd name="connsiteX0" fmla="*/ -221 w 85309"/>
                  <a:gd name="connsiteY0" fmla="*/ 88603 h 90051"/>
                  <a:gd name="connsiteX1" fmla="*/ 82394 w 85309"/>
                  <a:gd name="connsiteY1" fmla="*/ 51309 h 90051"/>
                  <a:gd name="connsiteX2" fmla="*/ 61740 w 85309"/>
                  <a:gd name="connsiteY2" fmla="*/ -1448 h 90051"/>
                  <a:gd name="connsiteX3" fmla="*/ 7569 w 85309"/>
                  <a:gd name="connsiteY3" fmla="*/ 59570 h 90051"/>
                  <a:gd name="connsiteX4" fmla="*/ -221 w 85309"/>
                  <a:gd name="connsiteY4" fmla="*/ 88603 h 9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09" h="90051">
                    <a:moveTo>
                      <a:pt x="-221" y="88603"/>
                    </a:moveTo>
                    <a:cubicBezTo>
                      <a:pt x="14768" y="83529"/>
                      <a:pt x="72834" y="63464"/>
                      <a:pt x="82394" y="51309"/>
                    </a:cubicBezTo>
                    <a:cubicBezTo>
                      <a:pt x="90184" y="41041"/>
                      <a:pt x="71890" y="12716"/>
                      <a:pt x="61740" y="-1448"/>
                    </a:cubicBezTo>
                    <a:lnTo>
                      <a:pt x="7569" y="59570"/>
                    </a:lnTo>
                    <a:cubicBezTo>
                      <a:pt x="250" y="67360"/>
                      <a:pt x="-2583" y="78217"/>
                      <a:pt x="-221" y="88603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56D6290E-014E-D9DD-633C-072BAFA53A20}"/>
                  </a:ext>
                </a:extLst>
              </p:cNvPr>
              <p:cNvSpPr/>
              <p:nvPr/>
            </p:nvSpPr>
            <p:spPr>
              <a:xfrm>
                <a:off x="4172553" y="4026590"/>
                <a:ext cx="661556" cy="658346"/>
              </a:xfrm>
              <a:custGeom>
                <a:avLst/>
                <a:gdLst>
                  <a:gd name="connsiteX0" fmla="*/ 652102 w 661556"/>
                  <a:gd name="connsiteY0" fmla="*/ 397621 h 658346"/>
                  <a:gd name="connsiteX1" fmla="*/ 12066 w 661556"/>
                  <a:gd name="connsiteY1" fmla="*/ 421226 h 658346"/>
                  <a:gd name="connsiteX2" fmla="*/ 88546 w 661556"/>
                  <a:gd name="connsiteY2" fmla="*/ 101740 h 658346"/>
                  <a:gd name="connsiteX3" fmla="*/ 652102 w 661556"/>
                  <a:gd name="connsiteY3" fmla="*/ 397621 h 65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556" h="658346">
                    <a:moveTo>
                      <a:pt x="652102" y="397621"/>
                    </a:moveTo>
                    <a:cubicBezTo>
                      <a:pt x="576804" y="734221"/>
                      <a:pt x="107311" y="744134"/>
                      <a:pt x="12066" y="421226"/>
                    </a:cubicBezTo>
                    <a:cubicBezTo>
                      <a:pt x="-20507" y="308750"/>
                      <a:pt x="8644" y="187306"/>
                      <a:pt x="88546" y="101740"/>
                    </a:cubicBezTo>
                    <a:cubicBezTo>
                      <a:pt x="310309" y="-139026"/>
                      <a:pt x="724685" y="75303"/>
                      <a:pt x="652102" y="397621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DA9AB1F-A6F7-7299-8218-2145F2A286D1}"/>
                  </a:ext>
                </a:extLst>
              </p:cNvPr>
              <p:cNvSpPr/>
              <p:nvPr/>
            </p:nvSpPr>
            <p:spPr>
              <a:xfrm rot="20557801">
                <a:off x="4238373" y="4093661"/>
                <a:ext cx="527323" cy="527323"/>
              </a:xfrm>
              <a:custGeom>
                <a:avLst/>
                <a:gdLst>
                  <a:gd name="connsiteX0" fmla="*/ 526289 w 527323"/>
                  <a:gd name="connsiteY0" fmla="*/ 262214 h 527323"/>
                  <a:gd name="connsiteX1" fmla="*/ 262627 w 527323"/>
                  <a:gd name="connsiteY1" fmla="*/ 525875 h 527323"/>
                  <a:gd name="connsiteX2" fmla="*/ -1034 w 527323"/>
                  <a:gd name="connsiteY2" fmla="*/ 262214 h 527323"/>
                  <a:gd name="connsiteX3" fmla="*/ 262627 w 527323"/>
                  <a:gd name="connsiteY3" fmla="*/ -1448 h 527323"/>
                  <a:gd name="connsiteX4" fmla="*/ 526289 w 527323"/>
                  <a:gd name="connsiteY4" fmla="*/ 262214 h 5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323" h="527323">
                    <a:moveTo>
                      <a:pt x="526289" y="262214"/>
                    </a:moveTo>
                    <a:cubicBezTo>
                      <a:pt x="526289" y="407830"/>
                      <a:pt x="408244" y="525875"/>
                      <a:pt x="262627" y="525875"/>
                    </a:cubicBezTo>
                    <a:cubicBezTo>
                      <a:pt x="117011" y="525875"/>
                      <a:pt x="-1034" y="407830"/>
                      <a:pt x="-1034" y="262214"/>
                    </a:cubicBezTo>
                    <a:cubicBezTo>
                      <a:pt x="-1034" y="116598"/>
                      <a:pt x="117011" y="-1448"/>
                      <a:pt x="262627" y="-1448"/>
                    </a:cubicBezTo>
                    <a:cubicBezTo>
                      <a:pt x="408244" y="-1448"/>
                      <a:pt x="526289" y="116598"/>
                      <a:pt x="526289" y="262214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87CB62A6-FE4B-8BFF-1ACB-CAE43DBDCC2C}"/>
                  </a:ext>
                </a:extLst>
              </p:cNvPr>
              <p:cNvSpPr/>
              <p:nvPr/>
            </p:nvSpPr>
            <p:spPr>
              <a:xfrm>
                <a:off x="4248335" y="4101986"/>
                <a:ext cx="509667" cy="509748"/>
              </a:xfrm>
              <a:custGeom>
                <a:avLst/>
                <a:gdLst>
                  <a:gd name="connsiteX0" fmla="*/ 4031 w 509667"/>
                  <a:gd name="connsiteY0" fmla="*/ 200073 h 509748"/>
                  <a:gd name="connsiteX1" fmla="*/ 216471 w 509667"/>
                  <a:gd name="connsiteY1" fmla="*/ 1324 h 509748"/>
                  <a:gd name="connsiteX2" fmla="*/ 248336 w 509667"/>
                  <a:gd name="connsiteY2" fmla="*/ -1391 h 509748"/>
                  <a:gd name="connsiteX3" fmla="*/ 508576 w 509667"/>
                  <a:gd name="connsiteY3" fmla="*/ 247991 h 509748"/>
                  <a:gd name="connsiteX4" fmla="*/ 347239 w 509667"/>
                  <a:gd name="connsiteY4" fmla="*/ 490407 h 509748"/>
                  <a:gd name="connsiteX5" fmla="*/ 316790 w 509667"/>
                  <a:gd name="connsiteY5" fmla="*/ 500322 h 509748"/>
                  <a:gd name="connsiteX6" fmla="*/ 6863 w 509667"/>
                  <a:gd name="connsiteY6" fmla="*/ 316443 h 509748"/>
                  <a:gd name="connsiteX7" fmla="*/ 4620 w 509667"/>
                  <a:gd name="connsiteY7" fmla="*/ 200073 h 509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667" h="509748">
                    <a:moveTo>
                      <a:pt x="4031" y="200073"/>
                    </a:moveTo>
                    <a:cubicBezTo>
                      <a:pt x="26572" y="96096"/>
                      <a:pt x="111195" y="16902"/>
                      <a:pt x="216471" y="1324"/>
                    </a:cubicBezTo>
                    <a:cubicBezTo>
                      <a:pt x="226974" y="-211"/>
                      <a:pt x="237714" y="-1156"/>
                      <a:pt x="248336" y="-1391"/>
                    </a:cubicBezTo>
                    <a:cubicBezTo>
                      <a:pt x="389019" y="-4341"/>
                      <a:pt x="505507" y="107189"/>
                      <a:pt x="508576" y="247991"/>
                    </a:cubicBezTo>
                    <a:cubicBezTo>
                      <a:pt x="510818" y="354564"/>
                      <a:pt x="446496" y="451343"/>
                      <a:pt x="347239" y="490407"/>
                    </a:cubicBezTo>
                    <a:cubicBezTo>
                      <a:pt x="337326" y="494421"/>
                      <a:pt x="327174" y="497725"/>
                      <a:pt x="316790" y="500322"/>
                    </a:cubicBezTo>
                    <a:cubicBezTo>
                      <a:pt x="180474" y="535138"/>
                      <a:pt x="41679" y="452759"/>
                      <a:pt x="6863" y="316443"/>
                    </a:cubicBezTo>
                    <a:cubicBezTo>
                      <a:pt x="-2815" y="278322"/>
                      <a:pt x="-3641" y="238548"/>
                      <a:pt x="4620" y="200073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B90977B-FE6A-B3B3-02EE-CD7C5702B9AE}"/>
                  </a:ext>
                </a:extLst>
              </p:cNvPr>
              <p:cNvSpPr/>
              <p:nvPr/>
            </p:nvSpPr>
            <p:spPr>
              <a:xfrm>
                <a:off x="4266501" y="4329943"/>
                <a:ext cx="6254" cy="3304"/>
              </a:xfrm>
              <a:custGeom>
                <a:avLst/>
                <a:gdLst>
                  <a:gd name="connsiteX0" fmla="*/ 5101 w 6254"/>
                  <a:gd name="connsiteY0" fmla="*/ 1857 h 3304"/>
                  <a:gd name="connsiteX1" fmla="*/ 5101 w 6254"/>
                  <a:gd name="connsiteY1" fmla="*/ 1857 h 3304"/>
                  <a:gd name="connsiteX2" fmla="*/ 5101 w 6254"/>
                  <a:gd name="connsiteY2" fmla="*/ 559 h 3304"/>
                  <a:gd name="connsiteX3" fmla="*/ 5101 w 6254"/>
                  <a:gd name="connsiteY3" fmla="*/ -739 h 3304"/>
                  <a:gd name="connsiteX4" fmla="*/ -1035 w 6254"/>
                  <a:gd name="connsiteY4" fmla="*/ -1448 h 3304"/>
                  <a:gd name="connsiteX5" fmla="*/ -1035 w 6254"/>
                  <a:gd name="connsiteY5" fmla="*/ -1448 h 3304"/>
                  <a:gd name="connsiteX6" fmla="*/ -1035 w 6254"/>
                  <a:gd name="connsiteY6" fmla="*/ 1148 h 3304"/>
                  <a:gd name="connsiteX7" fmla="*/ 5219 w 6254"/>
                  <a:gd name="connsiteY7" fmla="*/ 1857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1857"/>
                    </a:moveTo>
                    <a:lnTo>
                      <a:pt x="5101" y="1857"/>
                    </a:lnTo>
                    <a:cubicBezTo>
                      <a:pt x="5101" y="1857"/>
                      <a:pt x="5101" y="1030"/>
                      <a:pt x="5101" y="559"/>
                    </a:cubicBezTo>
                    <a:cubicBezTo>
                      <a:pt x="5101" y="86"/>
                      <a:pt x="5101" y="-268"/>
                      <a:pt x="5101" y="-739"/>
                    </a:cubicBezTo>
                    <a:lnTo>
                      <a:pt x="-1035" y="-1448"/>
                    </a:lnTo>
                    <a:lnTo>
                      <a:pt x="-1035" y="-1448"/>
                    </a:lnTo>
                    <a:lnTo>
                      <a:pt x="-1035" y="1148"/>
                    </a:lnTo>
                    <a:lnTo>
                      <a:pt x="5219" y="185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6526AAA-07FE-48F2-CCD7-815F00BC1E1E}"/>
                  </a:ext>
                </a:extLst>
              </p:cNvPr>
              <p:cNvSpPr/>
              <p:nvPr/>
            </p:nvSpPr>
            <p:spPr>
              <a:xfrm>
                <a:off x="4595193" y="4567286"/>
                <a:ext cx="4839" cy="6728"/>
              </a:xfrm>
              <a:custGeom>
                <a:avLst/>
                <a:gdLst>
                  <a:gd name="connsiteX0" fmla="*/ -1035 w 4839"/>
                  <a:gd name="connsiteY0" fmla="*/ -385 h 6728"/>
                  <a:gd name="connsiteX1" fmla="*/ 1443 w 4839"/>
                  <a:gd name="connsiteY1" fmla="*/ 5280 h 6728"/>
                  <a:gd name="connsiteX2" fmla="*/ 3804 w 4839"/>
                  <a:gd name="connsiteY2" fmla="*/ 4217 h 6728"/>
                  <a:gd name="connsiteX3" fmla="*/ 1325 w 4839"/>
                  <a:gd name="connsiteY3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9" h="6728">
                    <a:moveTo>
                      <a:pt x="-1035" y="-385"/>
                    </a:moveTo>
                    <a:lnTo>
                      <a:pt x="1443" y="5280"/>
                    </a:lnTo>
                    <a:lnTo>
                      <a:pt x="3804" y="4217"/>
                    </a:lnTo>
                    <a:lnTo>
                      <a:pt x="132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378B9816-89E5-9B1D-7C5A-C067C2320712}"/>
                  </a:ext>
                </a:extLst>
              </p:cNvPr>
              <p:cNvSpPr/>
              <p:nvPr/>
            </p:nvSpPr>
            <p:spPr>
              <a:xfrm>
                <a:off x="4270159" y="4305513"/>
                <a:ext cx="16169" cy="5901"/>
              </a:xfrm>
              <a:custGeom>
                <a:avLst/>
                <a:gdLst>
                  <a:gd name="connsiteX0" fmla="*/ 15579 w 16169"/>
                  <a:gd name="connsiteY0" fmla="*/ 5901 h 5901"/>
                  <a:gd name="connsiteX1" fmla="*/ 16169 w 16169"/>
                  <a:gd name="connsiteY1" fmla="*/ 3305 h 5901"/>
                  <a:gd name="connsiteX2" fmla="*/ 16169 w 16169"/>
                  <a:gd name="connsiteY2" fmla="*/ 3305 h 5901"/>
                  <a:gd name="connsiteX3" fmla="*/ 590 w 16169"/>
                  <a:gd name="connsiteY3" fmla="*/ 0 h 5901"/>
                  <a:gd name="connsiteX4" fmla="*/ 590 w 16169"/>
                  <a:gd name="connsiteY4" fmla="*/ 0 h 5901"/>
                  <a:gd name="connsiteX5" fmla="*/ 0 w 16169"/>
                  <a:gd name="connsiteY5" fmla="*/ 2478 h 5901"/>
                  <a:gd name="connsiteX6" fmla="*/ 0 w 16169"/>
                  <a:gd name="connsiteY6" fmla="*/ 2478 h 5901"/>
                  <a:gd name="connsiteX7" fmla="*/ 15579 w 16169"/>
                  <a:gd name="connsiteY7" fmla="*/ 5901 h 5901"/>
                  <a:gd name="connsiteX8" fmla="*/ 15579 w 16169"/>
                  <a:gd name="connsiteY8" fmla="*/ 5901 h 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9" h="5901">
                    <a:moveTo>
                      <a:pt x="15579" y="5901"/>
                    </a:moveTo>
                    <a:lnTo>
                      <a:pt x="16169" y="3305"/>
                    </a:lnTo>
                    <a:lnTo>
                      <a:pt x="16169" y="3305"/>
                    </a:lnTo>
                    <a:lnTo>
                      <a:pt x="590" y="0"/>
                    </a:lnTo>
                    <a:lnTo>
                      <a:pt x="590" y="0"/>
                    </a:lnTo>
                    <a:lnTo>
                      <a:pt x="0" y="2478"/>
                    </a:lnTo>
                    <a:lnTo>
                      <a:pt x="0" y="2478"/>
                    </a:lnTo>
                    <a:lnTo>
                      <a:pt x="15579" y="5901"/>
                    </a:lnTo>
                    <a:lnTo>
                      <a:pt x="15579" y="590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C2EE64C2-131F-6670-81DC-5B8278DAFC21}"/>
                  </a:ext>
                </a:extLst>
              </p:cNvPr>
              <p:cNvSpPr/>
              <p:nvPr/>
            </p:nvSpPr>
            <p:spPr>
              <a:xfrm>
                <a:off x="4616790" y="4556192"/>
                <a:ext cx="5430" cy="6726"/>
              </a:xfrm>
              <a:custGeom>
                <a:avLst/>
                <a:gdLst>
                  <a:gd name="connsiteX0" fmla="*/ -1035 w 5430"/>
                  <a:gd name="connsiteY0" fmla="*/ -150 h 6726"/>
                  <a:gd name="connsiteX1" fmla="*/ 2034 w 5430"/>
                  <a:gd name="connsiteY1" fmla="*/ 5279 h 6726"/>
                  <a:gd name="connsiteX2" fmla="*/ 4395 w 5430"/>
                  <a:gd name="connsiteY2" fmla="*/ 3981 h 6726"/>
                  <a:gd name="connsiteX3" fmla="*/ 1208 w 5430"/>
                  <a:gd name="connsiteY3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0" h="6726">
                    <a:moveTo>
                      <a:pt x="-1035" y="-150"/>
                    </a:moveTo>
                    <a:lnTo>
                      <a:pt x="2034" y="5279"/>
                    </a:lnTo>
                    <a:lnTo>
                      <a:pt x="4395" y="3981"/>
                    </a:lnTo>
                    <a:lnTo>
                      <a:pt x="1208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79D88DD-E2AC-E247-3B45-22B865421307}"/>
                  </a:ext>
                </a:extLst>
              </p:cNvPr>
              <p:cNvSpPr/>
              <p:nvPr/>
            </p:nvSpPr>
            <p:spPr>
              <a:xfrm>
                <a:off x="4285384" y="4258304"/>
                <a:ext cx="6726" cy="4956"/>
              </a:xfrm>
              <a:custGeom>
                <a:avLst/>
                <a:gdLst>
                  <a:gd name="connsiteX0" fmla="*/ 5692 w 6726"/>
                  <a:gd name="connsiteY0" fmla="*/ 1148 h 4956"/>
                  <a:gd name="connsiteX1" fmla="*/ 5692 w 6726"/>
                  <a:gd name="connsiteY1" fmla="*/ 1148 h 4956"/>
                  <a:gd name="connsiteX2" fmla="*/ 27 w 6726"/>
                  <a:gd name="connsiteY2" fmla="*/ -1448 h 4956"/>
                  <a:gd name="connsiteX3" fmla="*/ -1035 w 6726"/>
                  <a:gd name="connsiteY3" fmla="*/ 1030 h 4956"/>
                  <a:gd name="connsiteX4" fmla="*/ 4630 w 6726"/>
                  <a:gd name="connsiteY4" fmla="*/ 3508 h 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956">
                    <a:moveTo>
                      <a:pt x="5692" y="1148"/>
                    </a:moveTo>
                    <a:lnTo>
                      <a:pt x="5692" y="1148"/>
                    </a:lnTo>
                    <a:lnTo>
                      <a:pt x="27" y="-1448"/>
                    </a:lnTo>
                    <a:lnTo>
                      <a:pt x="-1035" y="1030"/>
                    </a:lnTo>
                    <a:lnTo>
                      <a:pt x="4630" y="35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20EDC2C7-D326-0E0C-485F-2AE992014C40}"/>
                  </a:ext>
                </a:extLst>
              </p:cNvPr>
              <p:cNvSpPr/>
              <p:nvPr/>
            </p:nvSpPr>
            <p:spPr>
              <a:xfrm>
                <a:off x="4265203" y="4354846"/>
                <a:ext cx="6254" cy="2714"/>
              </a:xfrm>
              <a:custGeom>
                <a:avLst/>
                <a:gdLst>
                  <a:gd name="connsiteX0" fmla="*/ 5219 w 6254"/>
                  <a:gd name="connsiteY0" fmla="*/ 1148 h 2714"/>
                  <a:gd name="connsiteX1" fmla="*/ 5219 w 6254"/>
                  <a:gd name="connsiteY1" fmla="*/ 1148 h 2714"/>
                  <a:gd name="connsiteX2" fmla="*/ 5219 w 6254"/>
                  <a:gd name="connsiteY2" fmla="*/ -1448 h 2714"/>
                  <a:gd name="connsiteX3" fmla="*/ -1035 w 6254"/>
                  <a:gd name="connsiteY3" fmla="*/ -1448 h 2714"/>
                  <a:gd name="connsiteX4" fmla="*/ -1035 w 6254"/>
                  <a:gd name="connsiteY4" fmla="*/ 1266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4" h="2714">
                    <a:moveTo>
                      <a:pt x="5219" y="1148"/>
                    </a:move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1035" y="-1448"/>
                    </a:lnTo>
                    <a:lnTo>
                      <a:pt x="-1035" y="126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E2471F36-7FE1-735D-EFF1-AE690D4C7642}"/>
                  </a:ext>
                </a:extLst>
              </p:cNvPr>
              <p:cNvSpPr/>
              <p:nvPr/>
            </p:nvSpPr>
            <p:spPr>
              <a:xfrm>
                <a:off x="4285030" y="4448909"/>
                <a:ext cx="6844" cy="4957"/>
              </a:xfrm>
              <a:custGeom>
                <a:avLst/>
                <a:gdLst>
                  <a:gd name="connsiteX0" fmla="*/ -1035 w 6844"/>
                  <a:gd name="connsiteY0" fmla="*/ 1150 h 4957"/>
                  <a:gd name="connsiteX1" fmla="*/ 27 w 6844"/>
                  <a:gd name="connsiteY1" fmla="*/ 3510 h 4957"/>
                  <a:gd name="connsiteX2" fmla="*/ 5810 w 6844"/>
                  <a:gd name="connsiteY2" fmla="*/ 1032 h 4957"/>
                  <a:gd name="connsiteX3" fmla="*/ 4630 w 6844"/>
                  <a:gd name="connsiteY3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4" h="4957">
                    <a:moveTo>
                      <a:pt x="-1035" y="1150"/>
                    </a:moveTo>
                    <a:lnTo>
                      <a:pt x="27" y="3510"/>
                    </a:lnTo>
                    <a:lnTo>
                      <a:pt x="5810" y="1032"/>
                    </a:lnTo>
                    <a:lnTo>
                      <a:pt x="463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54166EC-037D-768A-ADF6-0B818FDC54AB}"/>
                  </a:ext>
                </a:extLst>
              </p:cNvPr>
              <p:cNvSpPr/>
              <p:nvPr/>
            </p:nvSpPr>
            <p:spPr>
              <a:xfrm>
                <a:off x="4325039" y="4510400"/>
                <a:ext cx="6491" cy="6137"/>
              </a:xfrm>
              <a:custGeom>
                <a:avLst/>
                <a:gdLst>
                  <a:gd name="connsiteX0" fmla="*/ -1035 w 6491"/>
                  <a:gd name="connsiteY0" fmla="*/ 2683 h 6137"/>
                  <a:gd name="connsiteX1" fmla="*/ 736 w 6491"/>
                  <a:gd name="connsiteY1" fmla="*/ 4690 h 6137"/>
                  <a:gd name="connsiteX2" fmla="*/ 5457 w 6491"/>
                  <a:gd name="connsiteY2" fmla="*/ 441 h 6137"/>
                  <a:gd name="connsiteX3" fmla="*/ 3686 w 6491"/>
                  <a:gd name="connsiteY3" fmla="*/ -1448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6137">
                    <a:moveTo>
                      <a:pt x="-1035" y="2683"/>
                    </a:moveTo>
                    <a:lnTo>
                      <a:pt x="736" y="4690"/>
                    </a:lnTo>
                    <a:lnTo>
                      <a:pt x="5457" y="441"/>
                    </a:lnTo>
                    <a:lnTo>
                      <a:pt x="3686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C80585DB-F55A-38F4-0303-6A7894F19052}"/>
                  </a:ext>
                </a:extLst>
              </p:cNvPr>
              <p:cNvSpPr/>
              <p:nvPr/>
            </p:nvSpPr>
            <p:spPr>
              <a:xfrm rot="20524799">
                <a:off x="4431819" y="4128482"/>
                <a:ext cx="2596" cy="15933"/>
              </a:xfrm>
              <a:custGeom>
                <a:avLst/>
                <a:gdLst>
                  <a:gd name="connsiteX0" fmla="*/ -1035 w 2596"/>
                  <a:gd name="connsiteY0" fmla="*/ -1447 h 15933"/>
                  <a:gd name="connsiteX1" fmla="*/ 1561 w 2596"/>
                  <a:gd name="connsiteY1" fmla="*/ -1447 h 15933"/>
                  <a:gd name="connsiteX2" fmla="*/ 1561 w 2596"/>
                  <a:gd name="connsiteY2" fmla="*/ 14485 h 15933"/>
                  <a:gd name="connsiteX3" fmla="*/ -1035 w 2596"/>
                  <a:gd name="connsiteY3" fmla="*/ 14485 h 1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15933">
                    <a:moveTo>
                      <a:pt x="-1035" y="-1447"/>
                    </a:moveTo>
                    <a:lnTo>
                      <a:pt x="1561" y="-1447"/>
                    </a:lnTo>
                    <a:lnTo>
                      <a:pt x="1561" y="14485"/>
                    </a:lnTo>
                    <a:lnTo>
                      <a:pt x="-1035" y="14485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C3EA1F3E-F64A-4DA6-9B34-A5B17B68F654}"/>
                  </a:ext>
                </a:extLst>
              </p:cNvPr>
              <p:cNvSpPr/>
              <p:nvPr/>
            </p:nvSpPr>
            <p:spPr>
              <a:xfrm>
                <a:off x="4309578" y="4491044"/>
                <a:ext cx="6609" cy="5782"/>
              </a:xfrm>
              <a:custGeom>
                <a:avLst/>
                <a:gdLst>
                  <a:gd name="connsiteX0" fmla="*/ -1035 w 6609"/>
                  <a:gd name="connsiteY0" fmla="*/ 2210 h 5782"/>
                  <a:gd name="connsiteX1" fmla="*/ 499 w 6609"/>
                  <a:gd name="connsiteY1" fmla="*/ 4335 h 5782"/>
                  <a:gd name="connsiteX2" fmla="*/ 5575 w 6609"/>
                  <a:gd name="connsiteY2" fmla="*/ 676 h 5782"/>
                  <a:gd name="connsiteX3" fmla="*/ 4041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2210"/>
                    </a:moveTo>
                    <a:lnTo>
                      <a:pt x="499" y="4335"/>
                    </a:lnTo>
                    <a:lnTo>
                      <a:pt x="5575" y="676"/>
                    </a:lnTo>
                    <a:lnTo>
                      <a:pt x="404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9F74DAC8-C4D3-67BF-F977-2077C5344E1A}"/>
                  </a:ext>
                </a:extLst>
              </p:cNvPr>
              <p:cNvSpPr/>
              <p:nvPr/>
            </p:nvSpPr>
            <p:spPr>
              <a:xfrm>
                <a:off x="4296241" y="4470626"/>
                <a:ext cx="6609" cy="5428"/>
              </a:xfrm>
              <a:custGeom>
                <a:avLst/>
                <a:gdLst>
                  <a:gd name="connsiteX0" fmla="*/ -1035 w 6609"/>
                  <a:gd name="connsiteY0" fmla="*/ 1621 h 5428"/>
                  <a:gd name="connsiteX1" fmla="*/ 265 w 6609"/>
                  <a:gd name="connsiteY1" fmla="*/ 3981 h 5428"/>
                  <a:gd name="connsiteX2" fmla="*/ 5575 w 6609"/>
                  <a:gd name="connsiteY2" fmla="*/ 794 h 5428"/>
                  <a:gd name="connsiteX3" fmla="*/ 4277 w 6609"/>
                  <a:gd name="connsiteY3" fmla="*/ -1448 h 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428">
                    <a:moveTo>
                      <a:pt x="-1035" y="1621"/>
                    </a:moveTo>
                    <a:lnTo>
                      <a:pt x="265" y="3981"/>
                    </a:lnTo>
                    <a:lnTo>
                      <a:pt x="5575" y="794"/>
                    </a:lnTo>
                    <a:lnTo>
                      <a:pt x="427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D6A7C683-1FBD-FC6B-F9A7-ECB1727DAFB8}"/>
                  </a:ext>
                </a:extLst>
              </p:cNvPr>
              <p:cNvSpPr/>
              <p:nvPr/>
            </p:nvSpPr>
            <p:spPr>
              <a:xfrm>
                <a:off x="4637208" y="4542974"/>
                <a:ext cx="5782" cy="6490"/>
              </a:xfrm>
              <a:custGeom>
                <a:avLst/>
                <a:gdLst>
                  <a:gd name="connsiteX0" fmla="*/ -1035 w 5782"/>
                  <a:gd name="connsiteY0" fmla="*/ 86 h 6490"/>
                  <a:gd name="connsiteX1" fmla="*/ 2624 w 5782"/>
                  <a:gd name="connsiteY1" fmla="*/ 5043 h 6490"/>
                  <a:gd name="connsiteX2" fmla="*/ 4748 w 5782"/>
                  <a:gd name="connsiteY2" fmla="*/ 3508 h 6490"/>
                  <a:gd name="connsiteX3" fmla="*/ 1090 w 5782"/>
                  <a:gd name="connsiteY3" fmla="*/ -1448 h 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490">
                    <a:moveTo>
                      <a:pt x="-1035" y="86"/>
                    </a:moveTo>
                    <a:lnTo>
                      <a:pt x="2624" y="5043"/>
                    </a:lnTo>
                    <a:lnTo>
                      <a:pt x="4748" y="3508"/>
                    </a:lnTo>
                    <a:lnTo>
                      <a:pt x="109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0AEBEE54-1883-FF93-306F-F689E81CA1DB}"/>
                  </a:ext>
                </a:extLst>
              </p:cNvPr>
              <p:cNvSpPr/>
              <p:nvPr/>
            </p:nvSpPr>
            <p:spPr>
              <a:xfrm>
                <a:off x="4276532" y="4281554"/>
                <a:ext cx="6726" cy="4366"/>
              </a:xfrm>
              <a:custGeom>
                <a:avLst/>
                <a:gdLst>
                  <a:gd name="connsiteX0" fmla="*/ 5692 w 6726"/>
                  <a:gd name="connsiteY0" fmla="*/ 441 h 4366"/>
                  <a:gd name="connsiteX1" fmla="*/ -209 w 6726"/>
                  <a:gd name="connsiteY1" fmla="*/ -1448 h 4366"/>
                  <a:gd name="connsiteX2" fmla="*/ -1035 w 6726"/>
                  <a:gd name="connsiteY2" fmla="*/ 1030 h 4366"/>
                  <a:gd name="connsiteX3" fmla="*/ 4866 w 6726"/>
                  <a:gd name="connsiteY3" fmla="*/ 2919 h 4366"/>
                  <a:gd name="connsiteX4" fmla="*/ 5692 w 6726"/>
                  <a:gd name="connsiteY4" fmla="*/ 441 h 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366">
                    <a:moveTo>
                      <a:pt x="5692" y="441"/>
                    </a:moveTo>
                    <a:lnTo>
                      <a:pt x="-209" y="-1448"/>
                    </a:lnTo>
                    <a:lnTo>
                      <a:pt x="-1035" y="1030"/>
                    </a:lnTo>
                    <a:lnTo>
                      <a:pt x="4866" y="2919"/>
                    </a:lnTo>
                    <a:cubicBezTo>
                      <a:pt x="4630" y="2093"/>
                      <a:pt x="5455" y="1266"/>
                      <a:pt x="5692" y="441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DFD90D-295D-407F-BE55-B91EDBF74203}"/>
                  </a:ext>
                </a:extLst>
              </p:cNvPr>
              <p:cNvSpPr/>
              <p:nvPr/>
            </p:nvSpPr>
            <p:spPr>
              <a:xfrm>
                <a:off x="4296596" y="4236352"/>
                <a:ext cx="6609" cy="5310"/>
              </a:xfrm>
              <a:custGeom>
                <a:avLst/>
                <a:gdLst>
                  <a:gd name="connsiteX0" fmla="*/ 4277 w 6609"/>
                  <a:gd name="connsiteY0" fmla="*/ 3863 h 5310"/>
                  <a:gd name="connsiteX1" fmla="*/ 5575 w 6609"/>
                  <a:gd name="connsiteY1" fmla="*/ 1619 h 5310"/>
                  <a:gd name="connsiteX2" fmla="*/ 5575 w 6609"/>
                  <a:gd name="connsiteY2" fmla="*/ 1619 h 5310"/>
                  <a:gd name="connsiteX3" fmla="*/ 263 w 6609"/>
                  <a:gd name="connsiteY3" fmla="*/ -1448 h 5310"/>
                  <a:gd name="connsiteX4" fmla="*/ -1035 w 6609"/>
                  <a:gd name="connsiteY4" fmla="*/ 794 h 5310"/>
                  <a:gd name="connsiteX5" fmla="*/ -1035 w 6609"/>
                  <a:gd name="connsiteY5" fmla="*/ 794 h 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09" h="5310">
                    <a:moveTo>
                      <a:pt x="4277" y="3863"/>
                    </a:moveTo>
                    <a:lnTo>
                      <a:pt x="5575" y="1619"/>
                    </a:lnTo>
                    <a:lnTo>
                      <a:pt x="5575" y="1619"/>
                    </a:lnTo>
                    <a:lnTo>
                      <a:pt x="263" y="-1448"/>
                    </a:lnTo>
                    <a:lnTo>
                      <a:pt x="-1035" y="794"/>
                    </a:lnTo>
                    <a:lnTo>
                      <a:pt x="-1035" y="794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8038CB73-744E-9867-74D2-5658D2A22E12}"/>
                  </a:ext>
                </a:extLst>
              </p:cNvPr>
              <p:cNvSpPr/>
              <p:nvPr/>
            </p:nvSpPr>
            <p:spPr>
              <a:xfrm>
                <a:off x="4656092" y="4527630"/>
                <a:ext cx="6135" cy="6373"/>
              </a:xfrm>
              <a:custGeom>
                <a:avLst/>
                <a:gdLst>
                  <a:gd name="connsiteX0" fmla="*/ -1035 w 6135"/>
                  <a:gd name="connsiteY0" fmla="*/ 323 h 6373"/>
                  <a:gd name="connsiteX1" fmla="*/ 3096 w 6135"/>
                  <a:gd name="connsiteY1" fmla="*/ 4926 h 6373"/>
                  <a:gd name="connsiteX2" fmla="*/ 5101 w 6135"/>
                  <a:gd name="connsiteY2" fmla="*/ 3155 h 6373"/>
                  <a:gd name="connsiteX3" fmla="*/ 971 w 6135"/>
                  <a:gd name="connsiteY3" fmla="*/ -1448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5" h="6373">
                    <a:moveTo>
                      <a:pt x="-1035" y="323"/>
                    </a:moveTo>
                    <a:lnTo>
                      <a:pt x="3096" y="4926"/>
                    </a:lnTo>
                    <a:lnTo>
                      <a:pt x="5101" y="3155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173AFCDC-46C7-1B26-D08F-B79A05651EE8}"/>
                  </a:ext>
                </a:extLst>
              </p:cNvPr>
              <p:cNvSpPr/>
              <p:nvPr/>
            </p:nvSpPr>
            <p:spPr>
              <a:xfrm>
                <a:off x="4325511" y="4196342"/>
                <a:ext cx="13572" cy="12628"/>
              </a:xfrm>
              <a:custGeom>
                <a:avLst/>
                <a:gdLst>
                  <a:gd name="connsiteX0" fmla="*/ 11802 w 13572"/>
                  <a:gd name="connsiteY0" fmla="*/ 12628 h 12628"/>
                  <a:gd name="connsiteX1" fmla="*/ 13573 w 13572"/>
                  <a:gd name="connsiteY1" fmla="*/ 10740 h 12628"/>
                  <a:gd name="connsiteX2" fmla="*/ 1771 w 13572"/>
                  <a:gd name="connsiteY2" fmla="*/ 0 h 12628"/>
                  <a:gd name="connsiteX3" fmla="*/ 1771 w 13572"/>
                  <a:gd name="connsiteY3" fmla="*/ 0 h 12628"/>
                  <a:gd name="connsiteX4" fmla="*/ 1771 w 13572"/>
                  <a:gd name="connsiteY4" fmla="*/ 0 h 12628"/>
                  <a:gd name="connsiteX5" fmla="*/ 590 w 13572"/>
                  <a:gd name="connsiteY5" fmla="*/ 1298 h 12628"/>
                  <a:gd name="connsiteX6" fmla="*/ 0 w 13572"/>
                  <a:gd name="connsiteY6" fmla="*/ 2006 h 12628"/>
                  <a:gd name="connsiteX7" fmla="*/ 0 w 13572"/>
                  <a:gd name="connsiteY7" fmla="*/ 2006 h 12628"/>
                  <a:gd name="connsiteX8" fmla="*/ 0 w 13572"/>
                  <a:gd name="connsiteY8" fmla="*/ 2006 h 12628"/>
                  <a:gd name="connsiteX9" fmla="*/ 11802 w 13572"/>
                  <a:gd name="connsiteY9" fmla="*/ 12628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72" h="12628">
                    <a:moveTo>
                      <a:pt x="11802" y="12628"/>
                    </a:moveTo>
                    <a:lnTo>
                      <a:pt x="13573" y="1074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590" y="1298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11802" y="1262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F79B566-1886-59C8-0A57-AB0110466B8C}"/>
                  </a:ext>
                </a:extLst>
              </p:cNvPr>
              <p:cNvSpPr/>
              <p:nvPr/>
            </p:nvSpPr>
            <p:spPr>
              <a:xfrm>
                <a:off x="4732571" y="4330652"/>
                <a:ext cx="6254" cy="3303"/>
              </a:xfrm>
              <a:custGeom>
                <a:avLst/>
                <a:gdLst>
                  <a:gd name="connsiteX0" fmla="*/ -1035 w 6254"/>
                  <a:gd name="connsiteY0" fmla="*/ 558 h 3303"/>
                  <a:gd name="connsiteX1" fmla="*/ -1035 w 6254"/>
                  <a:gd name="connsiteY1" fmla="*/ 1856 h 3303"/>
                  <a:gd name="connsiteX2" fmla="*/ 5219 w 6254"/>
                  <a:gd name="connsiteY2" fmla="*/ 1148 h 3303"/>
                  <a:gd name="connsiteX3" fmla="*/ 5219 w 6254"/>
                  <a:gd name="connsiteY3" fmla="*/ 1148 h 3303"/>
                  <a:gd name="connsiteX4" fmla="*/ 5219 w 6254"/>
                  <a:gd name="connsiteY4" fmla="*/ -1448 h 3303"/>
                  <a:gd name="connsiteX5" fmla="*/ -917 w 6254"/>
                  <a:gd name="connsiteY5" fmla="*/ -740 h 3303"/>
                  <a:gd name="connsiteX6" fmla="*/ -917 w 6254"/>
                  <a:gd name="connsiteY6" fmla="*/ -740 h 3303"/>
                  <a:gd name="connsiteX7" fmla="*/ -1035 w 6254"/>
                  <a:gd name="connsiteY7" fmla="*/ 558 h 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3">
                    <a:moveTo>
                      <a:pt x="-1035" y="558"/>
                    </a:moveTo>
                    <a:cubicBezTo>
                      <a:pt x="-1035" y="558"/>
                      <a:pt x="-1035" y="1385"/>
                      <a:pt x="-1035" y="1856"/>
                    </a:cubicBezTo>
                    <a:lnTo>
                      <a:pt x="5219" y="1148"/>
                    </a:ln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917" y="-740"/>
                    </a:lnTo>
                    <a:lnTo>
                      <a:pt x="-917" y="-740"/>
                    </a:lnTo>
                    <a:cubicBezTo>
                      <a:pt x="-917" y="-740"/>
                      <a:pt x="-1035" y="86"/>
                      <a:pt x="-1035" y="558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03AA4C97-6F03-3691-5064-2C72319BAC39}"/>
                  </a:ext>
                </a:extLst>
              </p:cNvPr>
              <p:cNvSpPr/>
              <p:nvPr/>
            </p:nvSpPr>
            <p:spPr>
              <a:xfrm>
                <a:off x="4310050" y="4215815"/>
                <a:ext cx="6491" cy="5784"/>
              </a:xfrm>
              <a:custGeom>
                <a:avLst/>
                <a:gdLst>
                  <a:gd name="connsiteX0" fmla="*/ 5457 w 6491"/>
                  <a:gd name="connsiteY0" fmla="*/ 2212 h 5784"/>
                  <a:gd name="connsiteX1" fmla="*/ 499 w 6491"/>
                  <a:gd name="connsiteY1" fmla="*/ -1448 h 5784"/>
                  <a:gd name="connsiteX2" fmla="*/ -1035 w 6491"/>
                  <a:gd name="connsiteY2" fmla="*/ 677 h 5784"/>
                  <a:gd name="connsiteX3" fmla="*/ 3923 w 6491"/>
                  <a:gd name="connsiteY3" fmla="*/ 4337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5457" y="2212"/>
                    </a:moveTo>
                    <a:lnTo>
                      <a:pt x="499" y="-1448"/>
                    </a:lnTo>
                    <a:lnTo>
                      <a:pt x="-1035" y="677"/>
                    </a:lnTo>
                    <a:lnTo>
                      <a:pt x="3923" y="433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52F4E6E-40A3-07D5-96A4-A7DEA27543AC}"/>
                  </a:ext>
                </a:extLst>
              </p:cNvPr>
              <p:cNvSpPr/>
              <p:nvPr/>
            </p:nvSpPr>
            <p:spPr>
              <a:xfrm>
                <a:off x="4733751" y="4355436"/>
                <a:ext cx="6255" cy="2714"/>
              </a:xfrm>
              <a:custGeom>
                <a:avLst/>
                <a:gdLst>
                  <a:gd name="connsiteX0" fmla="*/ -1035 w 6255"/>
                  <a:gd name="connsiteY0" fmla="*/ -1448 h 2714"/>
                  <a:gd name="connsiteX1" fmla="*/ -1035 w 6255"/>
                  <a:gd name="connsiteY1" fmla="*/ -1448 h 2714"/>
                  <a:gd name="connsiteX2" fmla="*/ -1035 w 6255"/>
                  <a:gd name="connsiteY2" fmla="*/ 1266 h 2714"/>
                  <a:gd name="connsiteX3" fmla="*/ 5221 w 6255"/>
                  <a:gd name="connsiteY3" fmla="*/ 1266 h 2714"/>
                  <a:gd name="connsiteX4" fmla="*/ 5221 w 6255"/>
                  <a:gd name="connsiteY4" fmla="*/ -1448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5" h="2714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1035" y="1266"/>
                    </a:lnTo>
                    <a:lnTo>
                      <a:pt x="5221" y="1266"/>
                    </a:lnTo>
                    <a:lnTo>
                      <a:pt x="522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4A44A891-DF58-87F1-FDC8-3DC25EF2CD87}"/>
                  </a:ext>
                </a:extLst>
              </p:cNvPr>
              <p:cNvSpPr/>
              <p:nvPr/>
            </p:nvSpPr>
            <p:spPr>
              <a:xfrm>
                <a:off x="4342507" y="4519959"/>
                <a:ext cx="12628" cy="13572"/>
              </a:xfrm>
              <a:custGeom>
                <a:avLst/>
                <a:gdLst>
                  <a:gd name="connsiteX0" fmla="*/ 6727 w 12628"/>
                  <a:gd name="connsiteY0" fmla="*/ 4249 h 13572"/>
                  <a:gd name="connsiteX1" fmla="*/ 0 w 12628"/>
                  <a:gd name="connsiteY1" fmla="*/ 11802 h 13572"/>
                  <a:gd name="connsiteX2" fmla="*/ 1888 w 12628"/>
                  <a:gd name="connsiteY2" fmla="*/ 13573 h 13572"/>
                  <a:gd name="connsiteX3" fmla="*/ 12628 w 12628"/>
                  <a:gd name="connsiteY3" fmla="*/ 1652 h 13572"/>
                  <a:gd name="connsiteX4" fmla="*/ 10740 w 12628"/>
                  <a:gd name="connsiteY4" fmla="*/ 0 h 13572"/>
                  <a:gd name="connsiteX5" fmla="*/ 6727 w 12628"/>
                  <a:gd name="connsiteY5" fmla="*/ 4249 h 1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572">
                    <a:moveTo>
                      <a:pt x="6727" y="4249"/>
                    </a:moveTo>
                    <a:lnTo>
                      <a:pt x="0" y="11802"/>
                    </a:lnTo>
                    <a:lnTo>
                      <a:pt x="1888" y="13573"/>
                    </a:lnTo>
                    <a:lnTo>
                      <a:pt x="12628" y="1652"/>
                    </a:lnTo>
                    <a:lnTo>
                      <a:pt x="10740" y="0"/>
                    </a:lnTo>
                    <a:lnTo>
                      <a:pt x="6727" y="424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849463E6-6AF7-6B75-F396-1C7BEEAF3B0C}"/>
                  </a:ext>
                </a:extLst>
              </p:cNvPr>
              <p:cNvSpPr/>
              <p:nvPr/>
            </p:nvSpPr>
            <p:spPr>
              <a:xfrm>
                <a:off x="4382516" y="4555838"/>
                <a:ext cx="5310" cy="6726"/>
              </a:xfrm>
              <a:custGeom>
                <a:avLst/>
                <a:gdLst>
                  <a:gd name="connsiteX0" fmla="*/ 2034 w 5310"/>
                  <a:gd name="connsiteY0" fmla="*/ -1448 h 6726"/>
                  <a:gd name="connsiteX1" fmla="*/ -1035 w 5310"/>
                  <a:gd name="connsiteY1" fmla="*/ 3981 h 6726"/>
                  <a:gd name="connsiteX2" fmla="*/ 1207 w 5310"/>
                  <a:gd name="connsiteY2" fmla="*/ 5279 h 6726"/>
                  <a:gd name="connsiteX3" fmla="*/ 4276 w 5310"/>
                  <a:gd name="connsiteY3" fmla="*/ -150 h 6726"/>
                  <a:gd name="connsiteX4" fmla="*/ 4276 w 5310"/>
                  <a:gd name="connsiteY4" fmla="*/ -150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0" h="6726">
                    <a:moveTo>
                      <a:pt x="2034" y="-1448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276" y="-150"/>
                    </a:lnTo>
                    <a:lnTo>
                      <a:pt x="4276" y="-15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4990DD4-732E-4911-215D-D70A4FC01961}"/>
                  </a:ext>
                </a:extLst>
              </p:cNvPr>
              <p:cNvSpPr/>
              <p:nvPr/>
            </p:nvSpPr>
            <p:spPr>
              <a:xfrm>
                <a:off x="4452386" y="4124231"/>
                <a:ext cx="3776" cy="6135"/>
              </a:xfrm>
              <a:custGeom>
                <a:avLst/>
                <a:gdLst>
                  <a:gd name="connsiteX0" fmla="*/ -91 w 3776"/>
                  <a:gd name="connsiteY0" fmla="*/ -1448 h 6135"/>
                  <a:gd name="connsiteX1" fmla="*/ -1035 w 3776"/>
                  <a:gd name="connsiteY1" fmla="*/ -1448 h 6135"/>
                  <a:gd name="connsiteX2" fmla="*/ 145 w 3776"/>
                  <a:gd name="connsiteY2" fmla="*/ 4688 h 6135"/>
                  <a:gd name="connsiteX3" fmla="*/ 1443 w 3776"/>
                  <a:gd name="connsiteY3" fmla="*/ 4688 h 6135"/>
                  <a:gd name="connsiteX4" fmla="*/ 2741 w 3776"/>
                  <a:gd name="connsiteY4" fmla="*/ 4688 h 6135"/>
                  <a:gd name="connsiteX5" fmla="*/ 1443 w 3776"/>
                  <a:gd name="connsiteY5" fmla="*/ -1448 h 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6" h="6135">
                    <a:moveTo>
                      <a:pt x="-91" y="-1448"/>
                    </a:moveTo>
                    <a:lnTo>
                      <a:pt x="-1035" y="-1448"/>
                    </a:lnTo>
                    <a:lnTo>
                      <a:pt x="145" y="4688"/>
                    </a:lnTo>
                    <a:lnTo>
                      <a:pt x="1443" y="4688"/>
                    </a:lnTo>
                    <a:lnTo>
                      <a:pt x="2741" y="4688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ED41DD5F-78CC-2BEC-5C26-2CBAB20F9586}"/>
                  </a:ext>
                </a:extLst>
              </p:cNvPr>
              <p:cNvSpPr/>
              <p:nvPr/>
            </p:nvSpPr>
            <p:spPr>
              <a:xfrm>
                <a:off x="4732571" y="4379630"/>
                <a:ext cx="6254" cy="3304"/>
              </a:xfrm>
              <a:custGeom>
                <a:avLst/>
                <a:gdLst>
                  <a:gd name="connsiteX0" fmla="*/ -1035 w 6254"/>
                  <a:gd name="connsiteY0" fmla="*/ -1448 h 3304"/>
                  <a:gd name="connsiteX1" fmla="*/ -1035 w 6254"/>
                  <a:gd name="connsiteY1" fmla="*/ -1448 h 3304"/>
                  <a:gd name="connsiteX2" fmla="*/ -1035 w 6254"/>
                  <a:gd name="connsiteY2" fmla="*/ -148 h 3304"/>
                  <a:gd name="connsiteX3" fmla="*/ -1035 w 6254"/>
                  <a:gd name="connsiteY3" fmla="*/ 1150 h 3304"/>
                  <a:gd name="connsiteX4" fmla="*/ 5219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-739 h 3304"/>
                  <a:gd name="connsiteX7" fmla="*/ -1035 w 6254"/>
                  <a:gd name="connsiteY7" fmla="*/ -1448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-1035" y="-1448"/>
                    </a:moveTo>
                    <a:lnTo>
                      <a:pt x="-1035" y="-1448"/>
                    </a:lnTo>
                    <a:cubicBezTo>
                      <a:pt x="-917" y="-975"/>
                      <a:pt x="-917" y="-621"/>
                      <a:pt x="-1035" y="-148"/>
                    </a:cubicBezTo>
                    <a:cubicBezTo>
                      <a:pt x="-1035" y="-148"/>
                      <a:pt x="-1035" y="795"/>
                      <a:pt x="-1035" y="1150"/>
                    </a:cubicBezTo>
                    <a:lnTo>
                      <a:pt x="5219" y="1857"/>
                    </a:lnTo>
                    <a:lnTo>
                      <a:pt x="5219" y="1857"/>
                    </a:lnTo>
                    <a:lnTo>
                      <a:pt x="5219" y="-739"/>
                    </a:lnTo>
                    <a:lnTo>
                      <a:pt x="-103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EBEF476-EE30-A3F6-5CBD-4ED83A025219}"/>
                  </a:ext>
                </a:extLst>
              </p:cNvPr>
              <p:cNvSpPr/>
              <p:nvPr/>
            </p:nvSpPr>
            <p:spPr>
              <a:xfrm>
                <a:off x="4405177" y="4138866"/>
                <a:ext cx="4956" cy="6726"/>
              </a:xfrm>
              <a:custGeom>
                <a:avLst/>
                <a:gdLst>
                  <a:gd name="connsiteX0" fmla="*/ 3921 w 4956"/>
                  <a:gd name="connsiteY0" fmla="*/ 4217 h 6726"/>
                  <a:gd name="connsiteX1" fmla="*/ 1443 w 4956"/>
                  <a:gd name="connsiteY1" fmla="*/ -1448 h 6726"/>
                  <a:gd name="connsiteX2" fmla="*/ -1035 w 4956"/>
                  <a:gd name="connsiteY2" fmla="*/ -386 h 6726"/>
                  <a:gd name="connsiteX3" fmla="*/ 1561 w 4956"/>
                  <a:gd name="connsiteY3" fmla="*/ 5279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" h="6726">
                    <a:moveTo>
                      <a:pt x="3921" y="4217"/>
                    </a:moveTo>
                    <a:lnTo>
                      <a:pt x="1443" y="-1448"/>
                    </a:lnTo>
                    <a:lnTo>
                      <a:pt x="-1035" y="-386"/>
                    </a:lnTo>
                    <a:lnTo>
                      <a:pt x="1561" y="527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D7A12CA-6922-991E-8583-B35F3F4D2288}"/>
                  </a:ext>
                </a:extLst>
              </p:cNvPr>
              <p:cNvSpPr/>
              <p:nvPr/>
            </p:nvSpPr>
            <p:spPr>
              <a:xfrm>
                <a:off x="4361744" y="4542501"/>
                <a:ext cx="5782" cy="6609"/>
              </a:xfrm>
              <a:custGeom>
                <a:avLst/>
                <a:gdLst>
                  <a:gd name="connsiteX0" fmla="*/ 2624 w 5782"/>
                  <a:gd name="connsiteY0" fmla="*/ -1448 h 6609"/>
                  <a:gd name="connsiteX1" fmla="*/ -1035 w 5782"/>
                  <a:gd name="connsiteY1" fmla="*/ 3628 h 6609"/>
                  <a:gd name="connsiteX2" fmla="*/ 1090 w 5782"/>
                  <a:gd name="connsiteY2" fmla="*/ 5162 h 6609"/>
                  <a:gd name="connsiteX3" fmla="*/ 1090 w 5782"/>
                  <a:gd name="connsiteY3" fmla="*/ 5162 h 6609"/>
                  <a:gd name="connsiteX4" fmla="*/ 3096 w 5782"/>
                  <a:gd name="connsiteY4" fmla="*/ 2328 h 6609"/>
                  <a:gd name="connsiteX5" fmla="*/ 4748 w 5782"/>
                  <a:gd name="connsiteY5" fmla="*/ 86 h 6609"/>
                  <a:gd name="connsiteX6" fmla="*/ 4748 w 5782"/>
                  <a:gd name="connsiteY6" fmla="*/ 86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2" h="6609">
                    <a:moveTo>
                      <a:pt x="2624" y="-1448"/>
                    </a:moveTo>
                    <a:lnTo>
                      <a:pt x="-1035" y="3628"/>
                    </a:lnTo>
                    <a:lnTo>
                      <a:pt x="1090" y="5162"/>
                    </a:lnTo>
                    <a:lnTo>
                      <a:pt x="1090" y="5162"/>
                    </a:lnTo>
                    <a:lnTo>
                      <a:pt x="3096" y="2328"/>
                    </a:lnTo>
                    <a:lnTo>
                      <a:pt x="4748" y="86"/>
                    </a:lnTo>
                    <a:lnTo>
                      <a:pt x="4748" y="8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4F51C8C-AFE2-8805-046D-0C65D788B6EC}"/>
                  </a:ext>
                </a:extLst>
              </p:cNvPr>
              <p:cNvSpPr/>
              <p:nvPr/>
            </p:nvSpPr>
            <p:spPr>
              <a:xfrm>
                <a:off x="4276296" y="4423299"/>
                <a:ext cx="15933" cy="7435"/>
              </a:xfrm>
              <a:custGeom>
                <a:avLst/>
                <a:gdLst>
                  <a:gd name="connsiteX0" fmla="*/ 15933 w 15933"/>
                  <a:gd name="connsiteY0" fmla="*/ 2478 h 7435"/>
                  <a:gd name="connsiteX1" fmla="*/ 15225 w 15933"/>
                  <a:gd name="connsiteY1" fmla="*/ 0 h 7435"/>
                  <a:gd name="connsiteX2" fmla="*/ 0 w 15933"/>
                  <a:gd name="connsiteY2" fmla="*/ 4957 h 7435"/>
                  <a:gd name="connsiteX3" fmla="*/ 0 w 15933"/>
                  <a:gd name="connsiteY3" fmla="*/ 4957 h 7435"/>
                  <a:gd name="connsiteX4" fmla="*/ 0 w 15933"/>
                  <a:gd name="connsiteY4" fmla="*/ 4957 h 7435"/>
                  <a:gd name="connsiteX5" fmla="*/ 826 w 15933"/>
                  <a:gd name="connsiteY5" fmla="*/ 7435 h 7435"/>
                  <a:gd name="connsiteX6" fmla="*/ 826 w 15933"/>
                  <a:gd name="connsiteY6" fmla="*/ 7435 h 7435"/>
                  <a:gd name="connsiteX7" fmla="*/ 826 w 15933"/>
                  <a:gd name="connsiteY7" fmla="*/ 7435 h 7435"/>
                  <a:gd name="connsiteX8" fmla="*/ 15933 w 15933"/>
                  <a:gd name="connsiteY8" fmla="*/ 2478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33" h="7435">
                    <a:moveTo>
                      <a:pt x="15933" y="2478"/>
                    </a:moveTo>
                    <a:lnTo>
                      <a:pt x="15225" y="0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15933" y="247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4F4BB39B-C4D4-6A7E-B78E-62934AA167BC}"/>
                  </a:ext>
                </a:extLst>
              </p:cNvPr>
              <p:cNvSpPr/>
              <p:nvPr/>
            </p:nvSpPr>
            <p:spPr>
              <a:xfrm>
                <a:off x="4343097" y="4179465"/>
                <a:ext cx="6019" cy="6373"/>
              </a:xfrm>
              <a:custGeom>
                <a:avLst/>
                <a:gdLst>
                  <a:gd name="connsiteX0" fmla="*/ 4984 w 6019"/>
                  <a:gd name="connsiteY0" fmla="*/ 3155 h 6373"/>
                  <a:gd name="connsiteX1" fmla="*/ 852 w 6019"/>
                  <a:gd name="connsiteY1" fmla="*/ -1448 h 6373"/>
                  <a:gd name="connsiteX2" fmla="*/ -1035 w 6019"/>
                  <a:gd name="connsiteY2" fmla="*/ 323 h 6373"/>
                  <a:gd name="connsiteX3" fmla="*/ 3096 w 6019"/>
                  <a:gd name="connsiteY3" fmla="*/ 4926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9" h="6373">
                    <a:moveTo>
                      <a:pt x="4984" y="3155"/>
                    </a:moveTo>
                    <a:lnTo>
                      <a:pt x="852" y="-1448"/>
                    </a:lnTo>
                    <a:lnTo>
                      <a:pt x="-1035" y="323"/>
                    </a:lnTo>
                    <a:lnTo>
                      <a:pt x="3096" y="49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7A76D318-452D-1102-3F5B-DC18295AD5E6}"/>
                  </a:ext>
                </a:extLst>
              </p:cNvPr>
              <p:cNvSpPr/>
              <p:nvPr/>
            </p:nvSpPr>
            <p:spPr>
              <a:xfrm>
                <a:off x="4362335" y="4163414"/>
                <a:ext cx="5782" cy="6609"/>
              </a:xfrm>
              <a:custGeom>
                <a:avLst/>
                <a:gdLst>
                  <a:gd name="connsiteX0" fmla="*/ 4748 w 5782"/>
                  <a:gd name="connsiteY0" fmla="*/ 3628 h 6609"/>
                  <a:gd name="connsiteX1" fmla="*/ 1089 w 5782"/>
                  <a:gd name="connsiteY1" fmla="*/ -1448 h 6609"/>
                  <a:gd name="connsiteX2" fmla="*/ -1035 w 5782"/>
                  <a:gd name="connsiteY2" fmla="*/ 86 h 6609"/>
                  <a:gd name="connsiteX3" fmla="*/ 2623 w 5782"/>
                  <a:gd name="connsiteY3" fmla="*/ 5162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609">
                    <a:moveTo>
                      <a:pt x="4748" y="3628"/>
                    </a:moveTo>
                    <a:lnTo>
                      <a:pt x="1089" y="-1448"/>
                    </a:lnTo>
                    <a:lnTo>
                      <a:pt x="-1035" y="86"/>
                    </a:lnTo>
                    <a:lnTo>
                      <a:pt x="2623" y="5162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9EB6C3D3-484B-8DF2-6DD4-733C471EDAEB}"/>
                  </a:ext>
                </a:extLst>
              </p:cNvPr>
              <p:cNvSpPr/>
              <p:nvPr/>
            </p:nvSpPr>
            <p:spPr>
              <a:xfrm>
                <a:off x="4476816" y="4120454"/>
                <a:ext cx="3304" cy="6255"/>
              </a:xfrm>
              <a:custGeom>
                <a:avLst/>
                <a:gdLst>
                  <a:gd name="connsiteX0" fmla="*/ -1035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972 w 3304"/>
                  <a:gd name="connsiteY3" fmla="*/ 4808 h 6255"/>
                  <a:gd name="connsiteX4" fmla="*/ 2270 w 3304"/>
                  <a:gd name="connsiteY4" fmla="*/ 4808 h 6255"/>
                  <a:gd name="connsiteX5" fmla="*/ 2270 w 3304"/>
                  <a:gd name="connsiteY5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4" h="6255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972" y="4808"/>
                    </a:lnTo>
                    <a:lnTo>
                      <a:pt x="2270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804534A-F50A-7BB4-D4EF-6373D0C83BC5}"/>
                  </a:ext>
                </a:extLst>
              </p:cNvPr>
              <p:cNvSpPr/>
              <p:nvPr/>
            </p:nvSpPr>
            <p:spPr>
              <a:xfrm>
                <a:off x="4266501" y="4378923"/>
                <a:ext cx="6254" cy="3304"/>
              </a:xfrm>
              <a:custGeom>
                <a:avLst/>
                <a:gdLst>
                  <a:gd name="connsiteX0" fmla="*/ 5101 w 6254"/>
                  <a:gd name="connsiteY0" fmla="*/ -150 h 3304"/>
                  <a:gd name="connsiteX1" fmla="*/ 5101 w 6254"/>
                  <a:gd name="connsiteY1" fmla="*/ -1448 h 3304"/>
                  <a:gd name="connsiteX2" fmla="*/ -1035 w 6254"/>
                  <a:gd name="connsiteY2" fmla="*/ -740 h 3304"/>
                  <a:gd name="connsiteX3" fmla="*/ -1035 w 6254"/>
                  <a:gd name="connsiteY3" fmla="*/ -740 h 3304"/>
                  <a:gd name="connsiteX4" fmla="*/ -1035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1857 h 3304"/>
                  <a:gd name="connsiteX7" fmla="*/ 5101 w 6254"/>
                  <a:gd name="connsiteY7" fmla="*/ -150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-150"/>
                    </a:moveTo>
                    <a:cubicBezTo>
                      <a:pt x="5101" y="-622"/>
                      <a:pt x="5101" y="-975"/>
                      <a:pt x="5101" y="-1448"/>
                    </a:cubicBezTo>
                    <a:lnTo>
                      <a:pt x="-1035" y="-740"/>
                    </a:lnTo>
                    <a:lnTo>
                      <a:pt x="-1035" y="-740"/>
                    </a:lnTo>
                    <a:lnTo>
                      <a:pt x="-1035" y="1857"/>
                    </a:lnTo>
                    <a:lnTo>
                      <a:pt x="5219" y="1857"/>
                    </a:lnTo>
                    <a:lnTo>
                      <a:pt x="5219" y="1857"/>
                    </a:lnTo>
                    <a:cubicBezTo>
                      <a:pt x="5219" y="1857"/>
                      <a:pt x="5219" y="323"/>
                      <a:pt x="5101" y="-150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BC8DFE63-C22F-FD59-B923-83E66191E040}"/>
                  </a:ext>
                </a:extLst>
              </p:cNvPr>
              <p:cNvSpPr/>
              <p:nvPr/>
            </p:nvSpPr>
            <p:spPr>
              <a:xfrm>
                <a:off x="4270277" y="4402882"/>
                <a:ext cx="6137" cy="3894"/>
              </a:xfrm>
              <a:custGeom>
                <a:avLst/>
                <a:gdLst>
                  <a:gd name="connsiteX0" fmla="*/ 5102 w 6137"/>
                  <a:gd name="connsiteY0" fmla="*/ -150 h 3894"/>
                  <a:gd name="connsiteX1" fmla="*/ 5102 w 6137"/>
                  <a:gd name="connsiteY1" fmla="*/ -1448 h 3894"/>
                  <a:gd name="connsiteX2" fmla="*/ -1035 w 6137"/>
                  <a:gd name="connsiteY2" fmla="*/ -150 h 3894"/>
                  <a:gd name="connsiteX3" fmla="*/ -1035 w 6137"/>
                  <a:gd name="connsiteY3" fmla="*/ 2446 h 3894"/>
                  <a:gd name="connsiteX4" fmla="*/ 5102 w 6137"/>
                  <a:gd name="connsiteY4" fmla="*/ 1148 h 3894"/>
                  <a:gd name="connsiteX5" fmla="*/ 5102 w 6137"/>
                  <a:gd name="connsiteY5" fmla="*/ 1148 h 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4">
                    <a:moveTo>
                      <a:pt x="5102" y="-150"/>
                    </a:moveTo>
                    <a:cubicBezTo>
                      <a:pt x="5102" y="-150"/>
                      <a:pt x="5102" y="-977"/>
                      <a:pt x="5102" y="-1448"/>
                    </a:cubicBezTo>
                    <a:lnTo>
                      <a:pt x="-1035" y="-150"/>
                    </a:lnTo>
                    <a:lnTo>
                      <a:pt x="-1035" y="2446"/>
                    </a:lnTo>
                    <a:lnTo>
                      <a:pt x="5102" y="1148"/>
                    </a:lnTo>
                    <a:lnTo>
                      <a:pt x="5102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E740E836-A298-BFDF-059C-BE8093A1A493}"/>
                  </a:ext>
                </a:extLst>
              </p:cNvPr>
              <p:cNvSpPr/>
              <p:nvPr/>
            </p:nvSpPr>
            <p:spPr>
              <a:xfrm>
                <a:off x="4382989" y="4149959"/>
                <a:ext cx="5428" cy="6728"/>
              </a:xfrm>
              <a:custGeom>
                <a:avLst/>
                <a:gdLst>
                  <a:gd name="connsiteX0" fmla="*/ 4394 w 5428"/>
                  <a:gd name="connsiteY0" fmla="*/ 3981 h 6728"/>
                  <a:gd name="connsiteX1" fmla="*/ 1207 w 5428"/>
                  <a:gd name="connsiteY1" fmla="*/ -1448 h 6728"/>
                  <a:gd name="connsiteX2" fmla="*/ -1035 w 5428"/>
                  <a:gd name="connsiteY2" fmla="*/ -32 h 6728"/>
                  <a:gd name="connsiteX3" fmla="*/ 2034 w 5428"/>
                  <a:gd name="connsiteY3" fmla="*/ 5280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8" h="6728">
                    <a:moveTo>
                      <a:pt x="4394" y="3981"/>
                    </a:moveTo>
                    <a:lnTo>
                      <a:pt x="1207" y="-1448"/>
                    </a:lnTo>
                    <a:lnTo>
                      <a:pt x="-1035" y="-32"/>
                    </a:lnTo>
                    <a:lnTo>
                      <a:pt x="2034" y="528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83D747E-C84C-305D-5E0A-CE9FB95E5663}"/>
                  </a:ext>
                </a:extLst>
              </p:cNvPr>
              <p:cNvSpPr/>
              <p:nvPr/>
            </p:nvSpPr>
            <p:spPr>
              <a:xfrm>
                <a:off x="4702002" y="4471215"/>
                <a:ext cx="6728" cy="5430"/>
              </a:xfrm>
              <a:custGeom>
                <a:avLst/>
                <a:gdLst>
                  <a:gd name="connsiteX0" fmla="*/ 265 w 6728"/>
                  <a:gd name="connsiteY0" fmla="*/ -1448 h 5430"/>
                  <a:gd name="connsiteX1" fmla="*/ -1035 w 6728"/>
                  <a:gd name="connsiteY1" fmla="*/ 795 h 5430"/>
                  <a:gd name="connsiteX2" fmla="*/ -1035 w 6728"/>
                  <a:gd name="connsiteY2" fmla="*/ 795 h 5430"/>
                  <a:gd name="connsiteX3" fmla="*/ 4395 w 6728"/>
                  <a:gd name="connsiteY3" fmla="*/ 3982 h 5430"/>
                  <a:gd name="connsiteX4" fmla="*/ 5693 w 6728"/>
                  <a:gd name="connsiteY4" fmla="*/ 1621 h 5430"/>
                  <a:gd name="connsiteX5" fmla="*/ 5693 w 6728"/>
                  <a:gd name="connsiteY5" fmla="*/ 1621 h 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28" h="5430">
                    <a:moveTo>
                      <a:pt x="265" y="-1448"/>
                    </a:moveTo>
                    <a:lnTo>
                      <a:pt x="-1035" y="795"/>
                    </a:lnTo>
                    <a:lnTo>
                      <a:pt x="-1035" y="795"/>
                    </a:lnTo>
                    <a:lnTo>
                      <a:pt x="4395" y="3982"/>
                    </a:lnTo>
                    <a:lnTo>
                      <a:pt x="5693" y="1621"/>
                    </a:lnTo>
                    <a:lnTo>
                      <a:pt x="5693" y="162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C4BD52D-D5FC-3037-86E2-95FE8AB0EB06}"/>
                  </a:ext>
                </a:extLst>
              </p:cNvPr>
              <p:cNvSpPr/>
              <p:nvPr/>
            </p:nvSpPr>
            <p:spPr>
              <a:xfrm>
                <a:off x="4666006" y="4503908"/>
                <a:ext cx="13690" cy="12628"/>
              </a:xfrm>
              <a:custGeom>
                <a:avLst/>
                <a:gdLst>
                  <a:gd name="connsiteX0" fmla="*/ 1770 w 13690"/>
                  <a:gd name="connsiteY0" fmla="*/ 0 h 12628"/>
                  <a:gd name="connsiteX1" fmla="*/ 0 w 13690"/>
                  <a:gd name="connsiteY1" fmla="*/ 1888 h 12628"/>
                  <a:gd name="connsiteX2" fmla="*/ 11920 w 13690"/>
                  <a:gd name="connsiteY2" fmla="*/ 12628 h 12628"/>
                  <a:gd name="connsiteX3" fmla="*/ 11920 w 13690"/>
                  <a:gd name="connsiteY3" fmla="*/ 12628 h 12628"/>
                  <a:gd name="connsiteX4" fmla="*/ 11920 w 13690"/>
                  <a:gd name="connsiteY4" fmla="*/ 12628 h 12628"/>
                  <a:gd name="connsiteX5" fmla="*/ 12747 w 13690"/>
                  <a:gd name="connsiteY5" fmla="*/ 11684 h 12628"/>
                  <a:gd name="connsiteX6" fmla="*/ 13691 w 13690"/>
                  <a:gd name="connsiteY6" fmla="*/ 10622 h 12628"/>
                  <a:gd name="connsiteX7" fmla="*/ 13691 w 13690"/>
                  <a:gd name="connsiteY7" fmla="*/ 10622 h 12628"/>
                  <a:gd name="connsiteX8" fmla="*/ 13691 w 13690"/>
                  <a:gd name="connsiteY8" fmla="*/ 10622 h 12628"/>
                  <a:gd name="connsiteX9" fmla="*/ 1770 w 13690"/>
                  <a:gd name="connsiteY9" fmla="*/ 0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90" h="12628">
                    <a:moveTo>
                      <a:pt x="1770" y="0"/>
                    </a:moveTo>
                    <a:lnTo>
                      <a:pt x="0" y="188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2747" y="11684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77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74A8F1AA-E617-EA53-6CFD-969EA80C2260}"/>
                  </a:ext>
                </a:extLst>
              </p:cNvPr>
              <p:cNvSpPr/>
              <p:nvPr/>
            </p:nvSpPr>
            <p:spPr>
              <a:xfrm>
                <a:off x="4713451" y="4259012"/>
                <a:ext cx="6726" cy="4957"/>
              </a:xfrm>
              <a:custGeom>
                <a:avLst/>
                <a:gdLst>
                  <a:gd name="connsiteX0" fmla="*/ 5692 w 6726"/>
                  <a:gd name="connsiteY0" fmla="*/ 913 h 4957"/>
                  <a:gd name="connsiteX1" fmla="*/ 4630 w 6726"/>
                  <a:gd name="connsiteY1" fmla="*/ -1448 h 4957"/>
                  <a:gd name="connsiteX2" fmla="*/ -1035 w 6726"/>
                  <a:gd name="connsiteY2" fmla="*/ 1032 h 4957"/>
                  <a:gd name="connsiteX3" fmla="*/ 27 w 6726"/>
                  <a:gd name="connsiteY3" fmla="*/ 3510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6" h="4957">
                    <a:moveTo>
                      <a:pt x="5692" y="913"/>
                    </a:moveTo>
                    <a:lnTo>
                      <a:pt x="4630" y="-1448"/>
                    </a:lnTo>
                    <a:lnTo>
                      <a:pt x="-1035" y="1032"/>
                    </a:lnTo>
                    <a:lnTo>
                      <a:pt x="27" y="351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C70A0EEB-E48F-1C59-9774-B6BBFC16BBAD}"/>
                  </a:ext>
                </a:extLst>
              </p:cNvPr>
              <p:cNvSpPr/>
              <p:nvPr/>
            </p:nvSpPr>
            <p:spPr>
              <a:xfrm>
                <a:off x="4638271" y="4163178"/>
                <a:ext cx="5782" cy="6609"/>
              </a:xfrm>
              <a:custGeom>
                <a:avLst/>
                <a:gdLst>
                  <a:gd name="connsiteX0" fmla="*/ 2150 w 5782"/>
                  <a:gd name="connsiteY0" fmla="*/ -857 h 6609"/>
                  <a:gd name="connsiteX1" fmla="*/ 2150 w 5782"/>
                  <a:gd name="connsiteY1" fmla="*/ -857 h 6609"/>
                  <a:gd name="connsiteX2" fmla="*/ 2150 w 5782"/>
                  <a:gd name="connsiteY2" fmla="*/ -857 h 6609"/>
                  <a:gd name="connsiteX3" fmla="*/ -1035 w 5782"/>
                  <a:gd name="connsiteY3" fmla="*/ 3628 h 6609"/>
                  <a:gd name="connsiteX4" fmla="*/ -1035 w 5782"/>
                  <a:gd name="connsiteY4" fmla="*/ 3628 h 6609"/>
                  <a:gd name="connsiteX5" fmla="*/ 1089 w 5782"/>
                  <a:gd name="connsiteY5" fmla="*/ 5162 h 6609"/>
                  <a:gd name="connsiteX6" fmla="*/ 4748 w 5782"/>
                  <a:gd name="connsiteY6" fmla="*/ 205 h 6609"/>
                  <a:gd name="connsiteX7" fmla="*/ 2623 w 5782"/>
                  <a:gd name="connsiteY7" fmla="*/ -1448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2" h="6609">
                    <a:moveTo>
                      <a:pt x="2150" y="-857"/>
                    </a:moveTo>
                    <a:lnTo>
                      <a:pt x="2150" y="-857"/>
                    </a:lnTo>
                    <a:lnTo>
                      <a:pt x="2150" y="-857"/>
                    </a:lnTo>
                    <a:lnTo>
                      <a:pt x="-1035" y="3628"/>
                    </a:lnTo>
                    <a:lnTo>
                      <a:pt x="-1035" y="3628"/>
                    </a:lnTo>
                    <a:lnTo>
                      <a:pt x="1089" y="5162"/>
                    </a:lnTo>
                    <a:lnTo>
                      <a:pt x="4748" y="205"/>
                    </a:lnTo>
                    <a:lnTo>
                      <a:pt x="26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D9E8A6A1-471C-4617-93B0-288B44D7844C}"/>
                  </a:ext>
                </a:extLst>
              </p:cNvPr>
              <p:cNvSpPr/>
              <p:nvPr/>
            </p:nvSpPr>
            <p:spPr>
              <a:xfrm>
                <a:off x="4404586" y="4566931"/>
                <a:ext cx="4839" cy="6846"/>
              </a:xfrm>
              <a:custGeom>
                <a:avLst/>
                <a:gdLst>
                  <a:gd name="connsiteX0" fmla="*/ -1035 w 4839"/>
                  <a:gd name="connsiteY0" fmla="*/ 4337 h 6846"/>
                  <a:gd name="connsiteX1" fmla="*/ 1325 w 4839"/>
                  <a:gd name="connsiteY1" fmla="*/ 5398 h 6846"/>
                  <a:gd name="connsiteX2" fmla="*/ 1325 w 4839"/>
                  <a:gd name="connsiteY2" fmla="*/ 5398 h 6846"/>
                  <a:gd name="connsiteX3" fmla="*/ 3804 w 4839"/>
                  <a:gd name="connsiteY3" fmla="*/ -266 h 6846"/>
                  <a:gd name="connsiteX4" fmla="*/ 1443 w 4839"/>
                  <a:gd name="connsiteY4" fmla="*/ -1448 h 6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9" h="6846">
                    <a:moveTo>
                      <a:pt x="-1035" y="4337"/>
                    </a:moveTo>
                    <a:lnTo>
                      <a:pt x="1325" y="5398"/>
                    </a:lnTo>
                    <a:lnTo>
                      <a:pt x="1325" y="5398"/>
                    </a:lnTo>
                    <a:lnTo>
                      <a:pt x="3804" y="-266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E5C66494-E627-AEC8-5B80-A8B3F49A1C1A}"/>
                  </a:ext>
                </a:extLst>
              </p:cNvPr>
              <p:cNvSpPr/>
              <p:nvPr/>
            </p:nvSpPr>
            <p:spPr>
              <a:xfrm>
                <a:off x="4569463" y="4566696"/>
                <a:ext cx="7435" cy="16050"/>
              </a:xfrm>
              <a:custGeom>
                <a:avLst/>
                <a:gdLst>
                  <a:gd name="connsiteX0" fmla="*/ 0 w 7435"/>
                  <a:gd name="connsiteY0" fmla="*/ 826 h 16050"/>
                  <a:gd name="connsiteX1" fmla="*/ 4839 w 7435"/>
                  <a:gd name="connsiteY1" fmla="*/ 16051 h 16050"/>
                  <a:gd name="connsiteX2" fmla="*/ 7435 w 7435"/>
                  <a:gd name="connsiteY2" fmla="*/ 15225 h 16050"/>
                  <a:gd name="connsiteX3" fmla="*/ 2478 w 7435"/>
                  <a:gd name="connsiteY3" fmla="*/ 0 h 16050"/>
                  <a:gd name="connsiteX4" fmla="*/ 0 w 7435"/>
                  <a:gd name="connsiteY4" fmla="*/ 826 h 1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35" h="16050">
                    <a:moveTo>
                      <a:pt x="0" y="826"/>
                    </a:moveTo>
                    <a:lnTo>
                      <a:pt x="4839" y="16051"/>
                    </a:lnTo>
                    <a:lnTo>
                      <a:pt x="7435" y="15225"/>
                    </a:lnTo>
                    <a:lnTo>
                      <a:pt x="2478" y="0"/>
                    </a:lnTo>
                    <a:lnTo>
                      <a:pt x="0" y="8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7839E2A1-3239-F77F-02CE-C045ACF68C56}"/>
                  </a:ext>
                </a:extLst>
              </p:cNvPr>
              <p:cNvSpPr/>
              <p:nvPr/>
            </p:nvSpPr>
            <p:spPr>
              <a:xfrm>
                <a:off x="4673796" y="4196932"/>
                <a:ext cx="6372" cy="6019"/>
              </a:xfrm>
              <a:custGeom>
                <a:avLst/>
                <a:gdLst>
                  <a:gd name="connsiteX0" fmla="*/ -1035 w 6372"/>
                  <a:gd name="connsiteY0" fmla="*/ 2683 h 6019"/>
                  <a:gd name="connsiteX1" fmla="*/ 734 w 6372"/>
                  <a:gd name="connsiteY1" fmla="*/ 4571 h 6019"/>
                  <a:gd name="connsiteX2" fmla="*/ 5337 w 6372"/>
                  <a:gd name="connsiteY2" fmla="*/ 441 h 6019"/>
                  <a:gd name="connsiteX3" fmla="*/ 3567 w 6372"/>
                  <a:gd name="connsiteY3" fmla="*/ -1448 h 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2" h="6019">
                    <a:moveTo>
                      <a:pt x="-1035" y="2683"/>
                    </a:moveTo>
                    <a:lnTo>
                      <a:pt x="734" y="4571"/>
                    </a:lnTo>
                    <a:lnTo>
                      <a:pt x="5337" y="441"/>
                    </a:lnTo>
                    <a:lnTo>
                      <a:pt x="356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8DF09B8B-3069-528A-ED67-B6A077C6334E}"/>
                  </a:ext>
                </a:extLst>
              </p:cNvPr>
              <p:cNvSpPr/>
              <p:nvPr/>
            </p:nvSpPr>
            <p:spPr>
              <a:xfrm>
                <a:off x="4689138" y="4215815"/>
                <a:ext cx="6491" cy="5784"/>
              </a:xfrm>
              <a:custGeom>
                <a:avLst/>
                <a:gdLst>
                  <a:gd name="connsiteX0" fmla="*/ -1035 w 6491"/>
                  <a:gd name="connsiteY0" fmla="*/ 2212 h 5784"/>
                  <a:gd name="connsiteX1" fmla="*/ 499 w 6491"/>
                  <a:gd name="connsiteY1" fmla="*/ 4337 h 5784"/>
                  <a:gd name="connsiteX2" fmla="*/ 5457 w 6491"/>
                  <a:gd name="connsiteY2" fmla="*/ 677 h 5784"/>
                  <a:gd name="connsiteX3" fmla="*/ 3923 w 6491"/>
                  <a:gd name="connsiteY3" fmla="*/ -1448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-1035" y="2212"/>
                    </a:moveTo>
                    <a:lnTo>
                      <a:pt x="499" y="4337"/>
                    </a:lnTo>
                    <a:lnTo>
                      <a:pt x="5457" y="677"/>
                    </a:lnTo>
                    <a:lnTo>
                      <a:pt x="39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6F822F7-F6D0-A3C3-D780-20DB0219C43B}"/>
                  </a:ext>
                </a:extLst>
              </p:cNvPr>
              <p:cNvSpPr/>
              <p:nvPr/>
            </p:nvSpPr>
            <p:spPr>
              <a:xfrm>
                <a:off x="4721948" y="4426957"/>
                <a:ext cx="6726" cy="4484"/>
              </a:xfrm>
              <a:custGeom>
                <a:avLst/>
                <a:gdLst>
                  <a:gd name="connsiteX0" fmla="*/ -1035 w 6726"/>
                  <a:gd name="connsiteY0" fmla="*/ 1032 h 4484"/>
                  <a:gd name="connsiteX1" fmla="*/ 4866 w 6726"/>
                  <a:gd name="connsiteY1" fmla="*/ 3037 h 4484"/>
                  <a:gd name="connsiteX2" fmla="*/ 5692 w 6726"/>
                  <a:gd name="connsiteY2" fmla="*/ 441 h 4484"/>
                  <a:gd name="connsiteX3" fmla="*/ -209 w 6726"/>
                  <a:gd name="connsiteY3" fmla="*/ -1448 h 4484"/>
                  <a:gd name="connsiteX4" fmla="*/ -1035 w 6726"/>
                  <a:gd name="connsiteY4" fmla="*/ 1032 h 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484">
                    <a:moveTo>
                      <a:pt x="-1035" y="1032"/>
                    </a:moveTo>
                    <a:lnTo>
                      <a:pt x="4866" y="3037"/>
                    </a:lnTo>
                    <a:lnTo>
                      <a:pt x="5692" y="441"/>
                    </a:lnTo>
                    <a:lnTo>
                      <a:pt x="-209" y="-1448"/>
                    </a:lnTo>
                    <a:cubicBezTo>
                      <a:pt x="-444" y="-621"/>
                      <a:pt x="-680" y="205"/>
                      <a:pt x="-1035" y="1032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591C80DF-CFD2-9303-7DAA-6B4BBDC5B610}"/>
                  </a:ext>
                </a:extLst>
              </p:cNvPr>
              <p:cNvSpPr/>
              <p:nvPr/>
            </p:nvSpPr>
            <p:spPr>
              <a:xfrm>
                <a:off x="4718880" y="4401465"/>
                <a:ext cx="16168" cy="6018"/>
              </a:xfrm>
              <a:custGeom>
                <a:avLst/>
                <a:gdLst>
                  <a:gd name="connsiteX0" fmla="*/ 472 w 16168"/>
                  <a:gd name="connsiteY0" fmla="*/ 0 h 6018"/>
                  <a:gd name="connsiteX1" fmla="*/ 472 w 16168"/>
                  <a:gd name="connsiteY1" fmla="*/ 0 h 6018"/>
                  <a:gd name="connsiteX2" fmla="*/ 0 w 16168"/>
                  <a:gd name="connsiteY2" fmla="*/ 2597 h 6018"/>
                  <a:gd name="connsiteX3" fmla="*/ 0 w 16168"/>
                  <a:gd name="connsiteY3" fmla="*/ 2597 h 6018"/>
                  <a:gd name="connsiteX4" fmla="*/ 15579 w 16168"/>
                  <a:gd name="connsiteY4" fmla="*/ 6019 h 6018"/>
                  <a:gd name="connsiteX5" fmla="*/ 15579 w 16168"/>
                  <a:gd name="connsiteY5" fmla="*/ 6019 h 6018"/>
                  <a:gd name="connsiteX6" fmla="*/ 16169 w 16168"/>
                  <a:gd name="connsiteY6" fmla="*/ 3422 h 6018"/>
                  <a:gd name="connsiteX7" fmla="*/ 16169 w 16168"/>
                  <a:gd name="connsiteY7" fmla="*/ 3422 h 6018"/>
                  <a:gd name="connsiteX8" fmla="*/ 472 w 16168"/>
                  <a:gd name="connsiteY8" fmla="*/ 0 h 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8" h="6018">
                    <a:moveTo>
                      <a:pt x="472" y="0"/>
                    </a:moveTo>
                    <a:lnTo>
                      <a:pt x="472" y="0"/>
                    </a:lnTo>
                    <a:lnTo>
                      <a:pt x="0" y="2597"/>
                    </a:lnTo>
                    <a:lnTo>
                      <a:pt x="0" y="2597"/>
                    </a:lnTo>
                    <a:lnTo>
                      <a:pt x="15579" y="6019"/>
                    </a:lnTo>
                    <a:lnTo>
                      <a:pt x="15579" y="6019"/>
                    </a:lnTo>
                    <a:lnTo>
                      <a:pt x="16169" y="3422"/>
                    </a:lnTo>
                    <a:lnTo>
                      <a:pt x="16169" y="3422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57CCF7D-C85C-49F7-98DF-D958CCBFF97B}"/>
                  </a:ext>
                </a:extLst>
              </p:cNvPr>
              <p:cNvSpPr/>
              <p:nvPr/>
            </p:nvSpPr>
            <p:spPr>
              <a:xfrm>
                <a:off x="4713097" y="4449618"/>
                <a:ext cx="6844" cy="4957"/>
              </a:xfrm>
              <a:custGeom>
                <a:avLst/>
                <a:gdLst>
                  <a:gd name="connsiteX0" fmla="*/ -1035 w 6844"/>
                  <a:gd name="connsiteY0" fmla="*/ 912 h 4957"/>
                  <a:gd name="connsiteX1" fmla="*/ -1035 w 6844"/>
                  <a:gd name="connsiteY1" fmla="*/ 912 h 4957"/>
                  <a:gd name="connsiteX2" fmla="*/ 4748 w 6844"/>
                  <a:gd name="connsiteY2" fmla="*/ 3510 h 4957"/>
                  <a:gd name="connsiteX3" fmla="*/ 5810 w 6844"/>
                  <a:gd name="connsiteY3" fmla="*/ 1030 h 4957"/>
                  <a:gd name="connsiteX4" fmla="*/ 145 w 6844"/>
                  <a:gd name="connsiteY4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4" h="4957">
                    <a:moveTo>
                      <a:pt x="-1035" y="912"/>
                    </a:moveTo>
                    <a:lnTo>
                      <a:pt x="-1035" y="912"/>
                    </a:lnTo>
                    <a:lnTo>
                      <a:pt x="4748" y="3510"/>
                    </a:lnTo>
                    <a:lnTo>
                      <a:pt x="5810" y="1030"/>
                    </a:lnTo>
                    <a:lnTo>
                      <a:pt x="1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67D0294-D8BF-5C1B-D107-2A397CE5DE93}"/>
                  </a:ext>
                </a:extLst>
              </p:cNvPr>
              <p:cNvSpPr/>
              <p:nvPr/>
            </p:nvSpPr>
            <p:spPr>
              <a:xfrm>
                <a:off x="4688665" y="4491516"/>
                <a:ext cx="6609" cy="5782"/>
              </a:xfrm>
              <a:custGeom>
                <a:avLst/>
                <a:gdLst>
                  <a:gd name="connsiteX0" fmla="*/ -1035 w 6609"/>
                  <a:gd name="connsiteY0" fmla="*/ 676 h 5782"/>
                  <a:gd name="connsiteX1" fmla="*/ 4041 w 6609"/>
                  <a:gd name="connsiteY1" fmla="*/ 4335 h 5782"/>
                  <a:gd name="connsiteX2" fmla="*/ 5575 w 6609"/>
                  <a:gd name="connsiteY2" fmla="*/ 2210 h 5782"/>
                  <a:gd name="connsiteX3" fmla="*/ 499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676"/>
                    </a:moveTo>
                    <a:lnTo>
                      <a:pt x="4041" y="4335"/>
                    </a:lnTo>
                    <a:lnTo>
                      <a:pt x="5575" y="2210"/>
                    </a:lnTo>
                    <a:lnTo>
                      <a:pt x="49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61379825-23C0-3E06-7F70-CDFBAA02052E}"/>
                  </a:ext>
                </a:extLst>
              </p:cNvPr>
              <p:cNvSpPr/>
              <p:nvPr/>
            </p:nvSpPr>
            <p:spPr>
              <a:xfrm>
                <a:off x="4712860" y="4282144"/>
                <a:ext cx="16051" cy="7435"/>
              </a:xfrm>
              <a:custGeom>
                <a:avLst/>
                <a:gdLst>
                  <a:gd name="connsiteX0" fmla="*/ 15225 w 16051"/>
                  <a:gd name="connsiteY0" fmla="*/ 0 h 7435"/>
                  <a:gd name="connsiteX1" fmla="*/ 15225 w 16051"/>
                  <a:gd name="connsiteY1" fmla="*/ 0 h 7435"/>
                  <a:gd name="connsiteX2" fmla="*/ 15225 w 16051"/>
                  <a:gd name="connsiteY2" fmla="*/ 0 h 7435"/>
                  <a:gd name="connsiteX3" fmla="*/ 0 w 16051"/>
                  <a:gd name="connsiteY3" fmla="*/ 4957 h 7435"/>
                  <a:gd name="connsiteX4" fmla="*/ 826 w 16051"/>
                  <a:gd name="connsiteY4" fmla="*/ 7435 h 7435"/>
                  <a:gd name="connsiteX5" fmla="*/ 16051 w 16051"/>
                  <a:gd name="connsiteY5" fmla="*/ 2479 h 7435"/>
                  <a:gd name="connsiteX6" fmla="*/ 16051 w 16051"/>
                  <a:gd name="connsiteY6" fmla="*/ 2479 h 7435"/>
                  <a:gd name="connsiteX7" fmla="*/ 16051 w 16051"/>
                  <a:gd name="connsiteY7" fmla="*/ 2479 h 7435"/>
                  <a:gd name="connsiteX8" fmla="*/ 15225 w 16051"/>
                  <a:gd name="connsiteY8" fmla="*/ 0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51" h="7435">
                    <a:moveTo>
                      <a:pt x="15225" y="0"/>
                    </a:moveTo>
                    <a:lnTo>
                      <a:pt x="15225" y="0"/>
                    </a:lnTo>
                    <a:lnTo>
                      <a:pt x="15225" y="0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5225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7B53CDD0-08DF-ECCF-3AC0-EBFE0F5F7A34}"/>
                  </a:ext>
                </a:extLst>
              </p:cNvPr>
              <p:cNvSpPr/>
              <p:nvPr/>
            </p:nvSpPr>
            <p:spPr>
              <a:xfrm>
                <a:off x="4728557" y="4306102"/>
                <a:ext cx="6137" cy="3895"/>
              </a:xfrm>
              <a:custGeom>
                <a:avLst/>
                <a:gdLst>
                  <a:gd name="connsiteX0" fmla="*/ -1035 w 6137"/>
                  <a:gd name="connsiteY0" fmla="*/ -150 h 3895"/>
                  <a:gd name="connsiteX1" fmla="*/ -1035 w 6137"/>
                  <a:gd name="connsiteY1" fmla="*/ -150 h 3895"/>
                  <a:gd name="connsiteX2" fmla="*/ -1035 w 6137"/>
                  <a:gd name="connsiteY2" fmla="*/ 1150 h 3895"/>
                  <a:gd name="connsiteX3" fmla="*/ -1035 w 6137"/>
                  <a:gd name="connsiteY3" fmla="*/ 2448 h 3895"/>
                  <a:gd name="connsiteX4" fmla="*/ 5102 w 6137"/>
                  <a:gd name="connsiteY4" fmla="*/ 1150 h 3895"/>
                  <a:gd name="connsiteX5" fmla="*/ 5102 w 6137"/>
                  <a:gd name="connsiteY5" fmla="*/ -1448 h 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5">
                    <a:moveTo>
                      <a:pt x="-1035" y="-150"/>
                    </a:moveTo>
                    <a:lnTo>
                      <a:pt x="-1035" y="-150"/>
                    </a:lnTo>
                    <a:cubicBezTo>
                      <a:pt x="-1035" y="-150"/>
                      <a:pt x="-1035" y="795"/>
                      <a:pt x="-1035" y="1150"/>
                    </a:cubicBezTo>
                    <a:cubicBezTo>
                      <a:pt x="-1035" y="1621"/>
                      <a:pt x="-1035" y="1975"/>
                      <a:pt x="-1035" y="2448"/>
                    </a:cubicBezTo>
                    <a:lnTo>
                      <a:pt x="5102" y="1150"/>
                    </a:lnTo>
                    <a:lnTo>
                      <a:pt x="5102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24BDA9C1-933B-B5A0-72EC-4B9FC0404818}"/>
                  </a:ext>
                </a:extLst>
              </p:cNvPr>
              <p:cNvSpPr/>
              <p:nvPr/>
            </p:nvSpPr>
            <p:spPr>
              <a:xfrm>
                <a:off x="4702356" y="4236942"/>
                <a:ext cx="6728" cy="5311"/>
              </a:xfrm>
              <a:custGeom>
                <a:avLst/>
                <a:gdLst>
                  <a:gd name="connsiteX0" fmla="*/ -1035 w 6728"/>
                  <a:gd name="connsiteY0" fmla="*/ 1621 h 5311"/>
                  <a:gd name="connsiteX1" fmla="*/ 263 w 6728"/>
                  <a:gd name="connsiteY1" fmla="*/ 3864 h 5311"/>
                  <a:gd name="connsiteX2" fmla="*/ 5693 w 6728"/>
                  <a:gd name="connsiteY2" fmla="*/ 795 h 5311"/>
                  <a:gd name="connsiteX3" fmla="*/ 4395 w 6728"/>
                  <a:gd name="connsiteY3" fmla="*/ -1448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8" h="5311">
                    <a:moveTo>
                      <a:pt x="-1035" y="1621"/>
                    </a:moveTo>
                    <a:lnTo>
                      <a:pt x="263" y="3864"/>
                    </a:lnTo>
                    <a:lnTo>
                      <a:pt x="5693" y="795"/>
                    </a:lnTo>
                    <a:lnTo>
                      <a:pt x="439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F4318D5E-0376-B524-2DCC-28B5FB662170}"/>
                  </a:ext>
                </a:extLst>
              </p:cNvPr>
              <p:cNvSpPr/>
              <p:nvPr/>
            </p:nvSpPr>
            <p:spPr>
              <a:xfrm>
                <a:off x="4595782" y="4139219"/>
                <a:ext cx="4957" cy="6728"/>
              </a:xfrm>
              <a:custGeom>
                <a:avLst/>
                <a:gdLst>
                  <a:gd name="connsiteX0" fmla="*/ 1445 w 4957"/>
                  <a:gd name="connsiteY0" fmla="*/ -1448 h 6728"/>
                  <a:gd name="connsiteX1" fmla="*/ 1445 w 4957"/>
                  <a:gd name="connsiteY1" fmla="*/ -1448 h 6728"/>
                  <a:gd name="connsiteX2" fmla="*/ -1035 w 4957"/>
                  <a:gd name="connsiteY2" fmla="*/ 4218 h 6728"/>
                  <a:gd name="connsiteX3" fmla="*/ 1326 w 4957"/>
                  <a:gd name="connsiteY3" fmla="*/ 5280 h 6728"/>
                  <a:gd name="connsiteX4" fmla="*/ 3923 w 4957"/>
                  <a:gd name="connsiteY4" fmla="*/ -385 h 6728"/>
                  <a:gd name="connsiteX5" fmla="*/ 1445 w 4957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7" h="6728">
                    <a:moveTo>
                      <a:pt x="1445" y="-1448"/>
                    </a:moveTo>
                    <a:lnTo>
                      <a:pt x="1445" y="-1448"/>
                    </a:lnTo>
                    <a:lnTo>
                      <a:pt x="-1035" y="4218"/>
                    </a:lnTo>
                    <a:lnTo>
                      <a:pt x="1326" y="5280"/>
                    </a:lnTo>
                    <a:lnTo>
                      <a:pt x="3923" y="-385"/>
                    </a:lnTo>
                    <a:lnTo>
                      <a:pt x="14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1EB0A18-407A-8CA0-EBE8-AE84707010E3}"/>
                  </a:ext>
                </a:extLst>
              </p:cNvPr>
              <p:cNvSpPr/>
              <p:nvPr/>
            </p:nvSpPr>
            <p:spPr>
              <a:xfrm>
                <a:off x="4476108" y="4586287"/>
                <a:ext cx="2714" cy="6255"/>
              </a:xfrm>
              <a:custGeom>
                <a:avLst/>
                <a:gdLst>
                  <a:gd name="connsiteX0" fmla="*/ 971 w 2714"/>
                  <a:gd name="connsiteY0" fmla="*/ -1448 h 6255"/>
                  <a:gd name="connsiteX1" fmla="*/ -328 w 2714"/>
                  <a:gd name="connsiteY1" fmla="*/ -1448 h 6255"/>
                  <a:gd name="connsiteX2" fmla="*/ -1035 w 2714"/>
                  <a:gd name="connsiteY2" fmla="*/ 4808 h 6255"/>
                  <a:gd name="connsiteX3" fmla="*/ 1679 w 2714"/>
                  <a:gd name="connsiteY3" fmla="*/ 4808 h 6255"/>
                  <a:gd name="connsiteX4" fmla="*/ 1679 w 2714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" h="6255">
                    <a:moveTo>
                      <a:pt x="971" y="-1448"/>
                    </a:moveTo>
                    <a:lnTo>
                      <a:pt x="-328" y="-1448"/>
                    </a:lnTo>
                    <a:lnTo>
                      <a:pt x="-1035" y="4808"/>
                    </a:lnTo>
                    <a:lnTo>
                      <a:pt x="1679" y="4808"/>
                    </a:lnTo>
                    <a:lnTo>
                      <a:pt x="167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E989BBD-9082-7456-ED69-6995CFF4C4A5}"/>
                  </a:ext>
                </a:extLst>
              </p:cNvPr>
              <p:cNvSpPr/>
              <p:nvPr/>
            </p:nvSpPr>
            <p:spPr>
              <a:xfrm>
                <a:off x="4549045" y="4582393"/>
                <a:ext cx="3894" cy="6137"/>
              </a:xfrm>
              <a:custGeom>
                <a:avLst/>
                <a:gdLst>
                  <a:gd name="connsiteX0" fmla="*/ 1561 w 3894"/>
                  <a:gd name="connsiteY0" fmla="*/ -1448 h 6137"/>
                  <a:gd name="connsiteX1" fmla="*/ 263 w 3894"/>
                  <a:gd name="connsiteY1" fmla="*/ -1448 h 6137"/>
                  <a:gd name="connsiteX2" fmla="*/ -1035 w 3894"/>
                  <a:gd name="connsiteY2" fmla="*/ -1448 h 6137"/>
                  <a:gd name="connsiteX3" fmla="*/ 263 w 3894"/>
                  <a:gd name="connsiteY3" fmla="*/ 4690 h 6137"/>
                  <a:gd name="connsiteX4" fmla="*/ 1208 w 3894"/>
                  <a:gd name="connsiteY4" fmla="*/ 4690 h 6137"/>
                  <a:gd name="connsiteX5" fmla="*/ 2859 w 3894"/>
                  <a:gd name="connsiteY5" fmla="*/ 4690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" h="6137">
                    <a:moveTo>
                      <a:pt x="1561" y="-1448"/>
                    </a:moveTo>
                    <a:lnTo>
                      <a:pt x="263" y="-1448"/>
                    </a:lnTo>
                    <a:lnTo>
                      <a:pt x="-1035" y="-1448"/>
                    </a:lnTo>
                    <a:lnTo>
                      <a:pt x="263" y="4690"/>
                    </a:lnTo>
                    <a:lnTo>
                      <a:pt x="1208" y="4690"/>
                    </a:lnTo>
                    <a:lnTo>
                      <a:pt x="2859" y="469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FAE2640-7ABA-5AA3-004C-54260275D400}"/>
                  </a:ext>
                </a:extLst>
              </p:cNvPr>
              <p:cNvSpPr/>
              <p:nvPr/>
            </p:nvSpPr>
            <p:spPr>
              <a:xfrm>
                <a:off x="4427718" y="4575783"/>
                <a:ext cx="4366" cy="6728"/>
              </a:xfrm>
              <a:custGeom>
                <a:avLst/>
                <a:gdLst>
                  <a:gd name="connsiteX0" fmla="*/ 854 w 4366"/>
                  <a:gd name="connsiteY0" fmla="*/ -1448 h 6728"/>
                  <a:gd name="connsiteX1" fmla="*/ 854 w 4366"/>
                  <a:gd name="connsiteY1" fmla="*/ -1448 h 6728"/>
                  <a:gd name="connsiteX2" fmla="*/ -1035 w 4366"/>
                  <a:gd name="connsiteY2" fmla="*/ 4453 h 6728"/>
                  <a:gd name="connsiteX3" fmla="*/ 1445 w 4366"/>
                  <a:gd name="connsiteY3" fmla="*/ 5280 h 6728"/>
                  <a:gd name="connsiteX4" fmla="*/ 3332 w 4366"/>
                  <a:gd name="connsiteY4" fmla="*/ -621 h 6728"/>
                  <a:gd name="connsiteX5" fmla="*/ 854 w 4366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6" h="6728">
                    <a:moveTo>
                      <a:pt x="854" y="-1448"/>
                    </a:moveTo>
                    <a:lnTo>
                      <a:pt x="854" y="-1448"/>
                    </a:lnTo>
                    <a:lnTo>
                      <a:pt x="-1035" y="4453"/>
                    </a:lnTo>
                    <a:lnTo>
                      <a:pt x="1445" y="5280"/>
                    </a:lnTo>
                    <a:lnTo>
                      <a:pt x="3332" y="-621"/>
                    </a:lnTo>
                    <a:lnTo>
                      <a:pt x="85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1DA42D5-DE47-2C88-0EB7-18C7073423F7}"/>
                  </a:ext>
                </a:extLst>
              </p:cNvPr>
              <p:cNvSpPr/>
              <p:nvPr/>
            </p:nvSpPr>
            <p:spPr>
              <a:xfrm>
                <a:off x="4501011" y="4587585"/>
                <a:ext cx="2596" cy="6255"/>
              </a:xfrm>
              <a:custGeom>
                <a:avLst/>
                <a:gdLst>
                  <a:gd name="connsiteX0" fmla="*/ 263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  <a:gd name="connsiteX4" fmla="*/ 1561 w 2596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" h="6255">
                    <a:moveTo>
                      <a:pt x="263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lnTo>
                      <a:pt x="156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59BC22A8-1E9F-591F-52F7-6F25DC6D138C}"/>
                  </a:ext>
                </a:extLst>
              </p:cNvPr>
              <p:cNvSpPr/>
              <p:nvPr/>
            </p:nvSpPr>
            <p:spPr>
              <a:xfrm>
                <a:off x="4617381" y="4150314"/>
                <a:ext cx="5428" cy="6726"/>
              </a:xfrm>
              <a:custGeom>
                <a:avLst/>
                <a:gdLst>
                  <a:gd name="connsiteX0" fmla="*/ -1035 w 5428"/>
                  <a:gd name="connsiteY0" fmla="*/ 3981 h 6726"/>
                  <a:gd name="connsiteX1" fmla="*/ -1035 w 5428"/>
                  <a:gd name="connsiteY1" fmla="*/ 3981 h 6726"/>
                  <a:gd name="connsiteX2" fmla="*/ 1207 w 5428"/>
                  <a:gd name="connsiteY2" fmla="*/ 5279 h 6726"/>
                  <a:gd name="connsiteX3" fmla="*/ 4394 w 5428"/>
                  <a:gd name="connsiteY3" fmla="*/ -32 h 6726"/>
                  <a:gd name="connsiteX4" fmla="*/ 2034 w 5428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8" h="6726">
                    <a:moveTo>
                      <a:pt x="-1035" y="3981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394" y="-32"/>
                    </a:lnTo>
                    <a:lnTo>
                      <a:pt x="203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7CE0FD7-B12F-C331-0032-B064C9863EE0}"/>
                  </a:ext>
                </a:extLst>
              </p:cNvPr>
              <p:cNvSpPr/>
              <p:nvPr/>
            </p:nvSpPr>
            <p:spPr>
              <a:xfrm>
                <a:off x="4501718" y="4119037"/>
                <a:ext cx="2596" cy="6255"/>
              </a:xfrm>
              <a:custGeom>
                <a:avLst/>
                <a:gdLst>
                  <a:gd name="connsiteX0" fmla="*/ 1561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6255">
                    <a:moveTo>
                      <a:pt x="1561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6F98C7D4-76E9-7792-789F-16B5352431A3}"/>
                  </a:ext>
                </a:extLst>
              </p:cNvPr>
              <p:cNvSpPr/>
              <p:nvPr/>
            </p:nvSpPr>
            <p:spPr>
              <a:xfrm>
                <a:off x="4525087" y="4586287"/>
                <a:ext cx="3304" cy="6255"/>
              </a:xfrm>
              <a:custGeom>
                <a:avLst/>
                <a:gdLst>
                  <a:gd name="connsiteX0" fmla="*/ 1681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2270 w 3304"/>
                  <a:gd name="connsiteY3" fmla="*/ 4808 h 6255"/>
                  <a:gd name="connsiteX4" fmla="*/ 2270 w 3304"/>
                  <a:gd name="connsiteY4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4" h="6255">
                    <a:moveTo>
                      <a:pt x="1681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2270" y="4808"/>
                    </a:lnTo>
                    <a:lnTo>
                      <a:pt x="2270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BCBF0A4-29E3-E5FB-71E3-E63797143E80}"/>
                  </a:ext>
                </a:extLst>
              </p:cNvPr>
              <p:cNvSpPr/>
              <p:nvPr/>
            </p:nvSpPr>
            <p:spPr>
              <a:xfrm>
                <a:off x="4525795" y="4120217"/>
                <a:ext cx="3304" cy="6255"/>
              </a:xfrm>
              <a:custGeom>
                <a:avLst/>
                <a:gdLst>
                  <a:gd name="connsiteX0" fmla="*/ -328 w 3304"/>
                  <a:gd name="connsiteY0" fmla="*/ -1448 h 6255"/>
                  <a:gd name="connsiteX1" fmla="*/ -1035 w 3304"/>
                  <a:gd name="connsiteY1" fmla="*/ 4808 h 6255"/>
                  <a:gd name="connsiteX2" fmla="*/ 1561 w 3304"/>
                  <a:gd name="connsiteY2" fmla="*/ 4808 h 6255"/>
                  <a:gd name="connsiteX3" fmla="*/ 2270 w 3304"/>
                  <a:gd name="connsiteY3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4" h="6255">
                    <a:moveTo>
                      <a:pt x="-328" y="-1448"/>
                    </a:moveTo>
                    <a:lnTo>
                      <a:pt x="-1035" y="4808"/>
                    </a:lnTo>
                    <a:lnTo>
                      <a:pt x="1561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72F37ED1-FB8B-2F73-F441-CF2951DEB2B4}"/>
                  </a:ext>
                </a:extLst>
              </p:cNvPr>
              <p:cNvSpPr/>
              <p:nvPr/>
            </p:nvSpPr>
            <p:spPr>
              <a:xfrm>
                <a:off x="4573122" y="4130958"/>
                <a:ext cx="4484" cy="6726"/>
              </a:xfrm>
              <a:custGeom>
                <a:avLst/>
                <a:gdLst>
                  <a:gd name="connsiteX0" fmla="*/ -1035 w 4484"/>
                  <a:gd name="connsiteY0" fmla="*/ 4453 h 6726"/>
                  <a:gd name="connsiteX1" fmla="*/ 1443 w 4484"/>
                  <a:gd name="connsiteY1" fmla="*/ 5279 h 6726"/>
                  <a:gd name="connsiteX2" fmla="*/ 1443 w 4484"/>
                  <a:gd name="connsiteY2" fmla="*/ 5279 h 6726"/>
                  <a:gd name="connsiteX3" fmla="*/ 3450 w 4484"/>
                  <a:gd name="connsiteY3" fmla="*/ -622 h 6726"/>
                  <a:gd name="connsiteX4" fmla="*/ 971 w 4484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" h="6726">
                    <a:moveTo>
                      <a:pt x="-1035" y="4453"/>
                    </a:moveTo>
                    <a:lnTo>
                      <a:pt x="1443" y="5279"/>
                    </a:lnTo>
                    <a:lnTo>
                      <a:pt x="1443" y="5279"/>
                    </a:lnTo>
                    <a:lnTo>
                      <a:pt x="3450" y="-622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E83105FD-7CD5-E9D1-BF21-6FE68D7D0ADB}"/>
                  </a:ext>
                </a:extLst>
              </p:cNvPr>
              <p:cNvSpPr/>
              <p:nvPr/>
            </p:nvSpPr>
            <p:spPr>
              <a:xfrm>
                <a:off x="4650073" y="4179347"/>
                <a:ext cx="12628" cy="13690"/>
              </a:xfrm>
              <a:custGeom>
                <a:avLst/>
                <a:gdLst>
                  <a:gd name="connsiteX0" fmla="*/ 0 w 12628"/>
                  <a:gd name="connsiteY0" fmla="*/ 11920 h 13690"/>
                  <a:gd name="connsiteX1" fmla="*/ 1888 w 12628"/>
                  <a:gd name="connsiteY1" fmla="*/ 13691 h 13690"/>
                  <a:gd name="connsiteX2" fmla="*/ 4249 w 12628"/>
                  <a:gd name="connsiteY2" fmla="*/ 10976 h 13690"/>
                  <a:gd name="connsiteX3" fmla="*/ 12628 w 12628"/>
                  <a:gd name="connsiteY3" fmla="*/ 1770 h 13690"/>
                  <a:gd name="connsiteX4" fmla="*/ 10622 w 12628"/>
                  <a:gd name="connsiteY4" fmla="*/ 0 h 13690"/>
                  <a:gd name="connsiteX5" fmla="*/ 0 w 12628"/>
                  <a:gd name="connsiteY5" fmla="*/ 11920 h 1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690">
                    <a:moveTo>
                      <a:pt x="0" y="11920"/>
                    </a:moveTo>
                    <a:lnTo>
                      <a:pt x="1888" y="13691"/>
                    </a:lnTo>
                    <a:lnTo>
                      <a:pt x="4249" y="10976"/>
                    </a:lnTo>
                    <a:lnTo>
                      <a:pt x="12628" y="1770"/>
                    </a:lnTo>
                    <a:lnTo>
                      <a:pt x="10622" y="0"/>
                    </a:lnTo>
                    <a:lnTo>
                      <a:pt x="0" y="1192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9268E565-3173-C99A-9B1B-851ACA6BD1B1}"/>
                  </a:ext>
                </a:extLst>
              </p:cNvPr>
              <p:cNvSpPr/>
              <p:nvPr/>
            </p:nvSpPr>
            <p:spPr>
              <a:xfrm rot="16926002">
                <a:off x="4447253" y="4581060"/>
                <a:ext cx="15933" cy="2596"/>
              </a:xfrm>
              <a:custGeom>
                <a:avLst/>
                <a:gdLst>
                  <a:gd name="connsiteX0" fmla="*/ -1034 w 15933"/>
                  <a:gd name="connsiteY0" fmla="*/ -1448 h 2596"/>
                  <a:gd name="connsiteX1" fmla="*/ 14899 w 15933"/>
                  <a:gd name="connsiteY1" fmla="*/ -1448 h 2596"/>
                  <a:gd name="connsiteX2" fmla="*/ 14899 w 15933"/>
                  <a:gd name="connsiteY2" fmla="*/ 1148 h 2596"/>
                  <a:gd name="connsiteX3" fmla="*/ -1034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4" y="-1448"/>
                    </a:moveTo>
                    <a:lnTo>
                      <a:pt x="14899" y="-1448"/>
                    </a:lnTo>
                    <a:lnTo>
                      <a:pt x="14899" y="1148"/>
                    </a:lnTo>
                    <a:lnTo>
                      <a:pt x="-1034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B4D30855-A246-C4FB-3F92-84D2669D37DA}"/>
                  </a:ext>
                </a:extLst>
              </p:cNvPr>
              <p:cNvSpPr/>
              <p:nvPr/>
            </p:nvSpPr>
            <p:spPr>
              <a:xfrm rot="16925400">
                <a:off x="4541734" y="4128920"/>
                <a:ext cx="15933" cy="2596"/>
              </a:xfrm>
              <a:custGeom>
                <a:avLst/>
                <a:gdLst>
                  <a:gd name="connsiteX0" fmla="*/ -1036 w 15933"/>
                  <a:gd name="connsiteY0" fmla="*/ -1448 h 2596"/>
                  <a:gd name="connsiteX1" fmla="*/ 14897 w 15933"/>
                  <a:gd name="connsiteY1" fmla="*/ -1448 h 2596"/>
                  <a:gd name="connsiteX2" fmla="*/ 14897 w 15933"/>
                  <a:gd name="connsiteY2" fmla="*/ 1148 h 2596"/>
                  <a:gd name="connsiteX3" fmla="*/ -1036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6" y="-1448"/>
                    </a:moveTo>
                    <a:lnTo>
                      <a:pt x="14897" y="-1448"/>
                    </a:lnTo>
                    <a:lnTo>
                      <a:pt x="14897" y="1148"/>
                    </a:lnTo>
                    <a:lnTo>
                      <a:pt x="-1036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F52A05E-C9E5-22B6-C596-7BDCDABD27E8}"/>
                  </a:ext>
                </a:extLst>
              </p:cNvPr>
              <p:cNvSpPr/>
              <p:nvPr/>
            </p:nvSpPr>
            <p:spPr>
              <a:xfrm>
                <a:off x="4486957" y="4340315"/>
                <a:ext cx="32597" cy="32603"/>
              </a:xfrm>
              <a:custGeom>
                <a:avLst/>
                <a:gdLst>
                  <a:gd name="connsiteX0" fmla="*/ 31194 w 32597"/>
                  <a:gd name="connsiteY0" fmla="*/ 18277 h 32603"/>
                  <a:gd name="connsiteX1" fmla="*/ 11838 w 32597"/>
                  <a:gd name="connsiteY1" fmla="*/ 30786 h 32603"/>
                  <a:gd name="connsiteX2" fmla="*/ -671 w 32597"/>
                  <a:gd name="connsiteY2" fmla="*/ 11431 h 32603"/>
                  <a:gd name="connsiteX3" fmla="*/ 18684 w 32597"/>
                  <a:gd name="connsiteY3" fmla="*/ -1079 h 32603"/>
                  <a:gd name="connsiteX4" fmla="*/ 31194 w 32597"/>
                  <a:gd name="connsiteY4" fmla="*/ 18277 h 32603"/>
                  <a:gd name="connsiteX5" fmla="*/ 31194 w 32597"/>
                  <a:gd name="connsiteY5" fmla="*/ 18277 h 3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97" h="32603">
                    <a:moveTo>
                      <a:pt x="31194" y="18277"/>
                    </a:moveTo>
                    <a:cubicBezTo>
                      <a:pt x="29307" y="27128"/>
                      <a:pt x="20690" y="32675"/>
                      <a:pt x="11838" y="30786"/>
                    </a:cubicBezTo>
                    <a:cubicBezTo>
                      <a:pt x="3105" y="28899"/>
                      <a:pt x="-2560" y="20164"/>
                      <a:pt x="-671" y="11431"/>
                    </a:cubicBezTo>
                    <a:cubicBezTo>
                      <a:pt x="1217" y="2579"/>
                      <a:pt x="9951" y="-2968"/>
                      <a:pt x="18684" y="-1079"/>
                    </a:cubicBezTo>
                    <a:cubicBezTo>
                      <a:pt x="27536" y="810"/>
                      <a:pt x="33083" y="9425"/>
                      <a:pt x="31194" y="18277"/>
                    </a:cubicBezTo>
                    <a:cubicBezTo>
                      <a:pt x="31194" y="18277"/>
                      <a:pt x="31194" y="18277"/>
                      <a:pt x="31194" y="18277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9A607835-9923-066D-54B1-19297B152653}"/>
                  </a:ext>
                </a:extLst>
              </p:cNvPr>
              <p:cNvSpPr/>
              <p:nvPr/>
            </p:nvSpPr>
            <p:spPr>
              <a:xfrm>
                <a:off x="4505141" y="4244731"/>
                <a:ext cx="170424" cy="113891"/>
              </a:xfrm>
              <a:custGeom>
                <a:avLst/>
                <a:gdLst>
                  <a:gd name="connsiteX0" fmla="*/ 134900 w 170424"/>
                  <a:gd name="connsiteY0" fmla="*/ 0 h 113891"/>
                  <a:gd name="connsiteX1" fmla="*/ 0 w 170424"/>
                  <a:gd name="connsiteY1" fmla="*/ 103505 h 113891"/>
                  <a:gd name="connsiteX2" fmla="*/ 6727 w 170424"/>
                  <a:gd name="connsiteY2" fmla="*/ 113891 h 113891"/>
                  <a:gd name="connsiteX3" fmla="*/ 156498 w 170424"/>
                  <a:gd name="connsiteY3" fmla="*/ 33282 h 113891"/>
                  <a:gd name="connsiteX4" fmla="*/ 170424 w 170424"/>
                  <a:gd name="connsiteY4" fmla="*/ 590 h 113891"/>
                  <a:gd name="connsiteX5" fmla="*/ 134900 w 170424"/>
                  <a:gd name="connsiteY5" fmla="*/ 0 h 11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424" h="113891">
                    <a:moveTo>
                      <a:pt x="134900" y="0"/>
                    </a:moveTo>
                    <a:lnTo>
                      <a:pt x="0" y="103505"/>
                    </a:lnTo>
                    <a:lnTo>
                      <a:pt x="6727" y="113891"/>
                    </a:lnTo>
                    <a:lnTo>
                      <a:pt x="156498" y="33282"/>
                    </a:lnTo>
                    <a:lnTo>
                      <a:pt x="170424" y="590"/>
                    </a:lnTo>
                    <a:lnTo>
                      <a:pt x="13490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A543C6D-4C3A-10E3-D170-7C6AC19BA5BC}"/>
                  </a:ext>
                </a:extLst>
              </p:cNvPr>
              <p:cNvSpPr/>
              <p:nvPr/>
            </p:nvSpPr>
            <p:spPr>
              <a:xfrm>
                <a:off x="4432439" y="4345430"/>
                <a:ext cx="83324" cy="146321"/>
              </a:xfrm>
              <a:custGeom>
                <a:avLst/>
                <a:gdLst>
                  <a:gd name="connsiteX0" fmla="*/ 70133 w 83324"/>
                  <a:gd name="connsiteY0" fmla="*/ 22367 h 146321"/>
                  <a:gd name="connsiteX1" fmla="*/ 80991 w 83324"/>
                  <a:gd name="connsiteY1" fmla="*/ 15876 h 146321"/>
                  <a:gd name="connsiteX2" fmla="*/ 75916 w 83324"/>
                  <a:gd name="connsiteY2" fmla="*/ -56 h 146321"/>
                  <a:gd name="connsiteX3" fmla="*/ 75561 w 83324"/>
                  <a:gd name="connsiteY3" fmla="*/ -175 h 146321"/>
                  <a:gd name="connsiteX4" fmla="*/ 59747 w 83324"/>
                  <a:gd name="connsiteY4" fmla="*/ 5018 h 146321"/>
                  <a:gd name="connsiteX5" fmla="*/ 59629 w 83324"/>
                  <a:gd name="connsiteY5" fmla="*/ 5136 h 146321"/>
                  <a:gd name="connsiteX6" fmla="*/ 61045 w 83324"/>
                  <a:gd name="connsiteY6" fmla="*/ 18000 h 146321"/>
                  <a:gd name="connsiteX7" fmla="*/ -1035 w 83324"/>
                  <a:gd name="connsiteY7" fmla="*/ 119028 h 146321"/>
                  <a:gd name="connsiteX8" fmla="*/ 2152 w 83324"/>
                  <a:gd name="connsiteY8" fmla="*/ 144874 h 146321"/>
                  <a:gd name="connsiteX9" fmla="*/ 24813 w 83324"/>
                  <a:gd name="connsiteY9" fmla="*/ 132128 h 146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324" h="146321">
                    <a:moveTo>
                      <a:pt x="70133" y="22367"/>
                    </a:moveTo>
                    <a:cubicBezTo>
                      <a:pt x="74736" y="22485"/>
                      <a:pt x="78985" y="20007"/>
                      <a:pt x="80991" y="15876"/>
                    </a:cubicBezTo>
                    <a:cubicBezTo>
                      <a:pt x="83942" y="10093"/>
                      <a:pt x="81699" y="3012"/>
                      <a:pt x="75916" y="-56"/>
                    </a:cubicBezTo>
                    <a:cubicBezTo>
                      <a:pt x="75798" y="-56"/>
                      <a:pt x="75680" y="-175"/>
                      <a:pt x="75561" y="-175"/>
                    </a:cubicBezTo>
                    <a:cubicBezTo>
                      <a:pt x="69778" y="-3125"/>
                      <a:pt x="62697" y="-765"/>
                      <a:pt x="59747" y="5018"/>
                    </a:cubicBezTo>
                    <a:cubicBezTo>
                      <a:pt x="59629" y="5018"/>
                      <a:pt x="59629" y="5136"/>
                      <a:pt x="59629" y="5136"/>
                    </a:cubicBezTo>
                    <a:cubicBezTo>
                      <a:pt x="57504" y="9266"/>
                      <a:pt x="58094" y="14342"/>
                      <a:pt x="61045" y="18000"/>
                    </a:cubicBezTo>
                    <a:lnTo>
                      <a:pt x="-1035" y="119028"/>
                    </a:lnTo>
                    <a:lnTo>
                      <a:pt x="2152" y="144874"/>
                    </a:lnTo>
                    <a:lnTo>
                      <a:pt x="24813" y="132128"/>
                    </a:ln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9" name="任意多边形: 形状 328">
            <a:extLst>
              <a:ext uri="{FF2B5EF4-FFF2-40B4-BE49-F238E27FC236}">
                <a16:creationId xmlns:a16="http://schemas.microsoft.com/office/drawing/2014/main" id="{207EF709-8D36-5568-73A1-0FCE1C2815FB}"/>
              </a:ext>
            </a:extLst>
          </p:cNvPr>
          <p:cNvSpPr/>
          <p:nvPr userDrawn="1"/>
        </p:nvSpPr>
        <p:spPr>
          <a:xfrm>
            <a:off x="3057082" y="1321930"/>
            <a:ext cx="4249091" cy="2395611"/>
          </a:xfrm>
          <a:custGeom>
            <a:avLst/>
            <a:gdLst>
              <a:gd name="connsiteX0" fmla="*/ 0 w 4249091"/>
              <a:gd name="connsiteY0" fmla="*/ 0 h 2395611"/>
              <a:gd name="connsiteX1" fmla="*/ 4249092 w 4249091"/>
              <a:gd name="connsiteY1" fmla="*/ 0 h 2395611"/>
              <a:gd name="connsiteX2" fmla="*/ 4249092 w 4249091"/>
              <a:gd name="connsiteY2" fmla="*/ 2395611 h 2395611"/>
              <a:gd name="connsiteX3" fmla="*/ 0 w 4249091"/>
              <a:gd name="connsiteY3" fmla="*/ 2395611 h 23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9091" h="2395611">
                <a:moveTo>
                  <a:pt x="0" y="0"/>
                </a:moveTo>
                <a:lnTo>
                  <a:pt x="4249092" y="0"/>
                </a:lnTo>
                <a:lnTo>
                  <a:pt x="4249092" y="2395611"/>
                </a:lnTo>
                <a:lnTo>
                  <a:pt x="0" y="2395611"/>
                </a:lnTo>
                <a:close/>
              </a:path>
            </a:pathLst>
          </a:custGeom>
          <a:noFill/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46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61333D5-6E1B-1CA0-0317-3D5E47D41C7E}"/>
              </a:ext>
            </a:extLst>
          </p:cNvPr>
          <p:cNvSpPr/>
          <p:nvPr userDrawn="1"/>
        </p:nvSpPr>
        <p:spPr>
          <a:xfrm rot="2711175">
            <a:off x="9365777" y="-840206"/>
            <a:ext cx="3039127" cy="2268089"/>
          </a:xfrm>
          <a:custGeom>
            <a:avLst/>
            <a:gdLst>
              <a:gd name="connsiteX0" fmla="*/ 0 w 3039127"/>
              <a:gd name="connsiteY0" fmla="*/ 2246612 h 2268089"/>
              <a:gd name="connsiteX1" fmla="*/ 2232053 w 3039127"/>
              <a:gd name="connsiteY1" fmla="*/ 0 h 2268089"/>
              <a:gd name="connsiteX2" fmla="*/ 3039127 w 3039127"/>
              <a:gd name="connsiteY2" fmla="*/ 801844 h 2268089"/>
              <a:gd name="connsiteX3" fmla="*/ 3011886 w 3039127"/>
              <a:gd name="connsiteY3" fmla="*/ 802163 h 2268089"/>
              <a:gd name="connsiteX4" fmla="*/ 2526280 w 3039127"/>
              <a:gd name="connsiteY4" fmla="*/ 676606 h 2268089"/>
              <a:gd name="connsiteX5" fmla="*/ 1943386 w 3039127"/>
              <a:gd name="connsiteY5" fmla="*/ 1589015 h 2268089"/>
              <a:gd name="connsiteX6" fmla="*/ 1757576 w 3039127"/>
              <a:gd name="connsiteY6" fmla="*/ 2175994 h 2268089"/>
              <a:gd name="connsiteX7" fmla="*/ 1125484 w 3039127"/>
              <a:gd name="connsiteY7" fmla="*/ 2213159 h 2268089"/>
              <a:gd name="connsiteX8" fmla="*/ 280217 w 3039127"/>
              <a:gd name="connsiteY8" fmla="*/ 2185215 h 2268089"/>
              <a:gd name="connsiteX9" fmla="*/ 76797 w 3039127"/>
              <a:gd name="connsiteY9" fmla="*/ 2227327 h 226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9127" h="2268089">
                <a:moveTo>
                  <a:pt x="0" y="2246612"/>
                </a:moveTo>
                <a:lnTo>
                  <a:pt x="2232053" y="0"/>
                </a:lnTo>
                <a:lnTo>
                  <a:pt x="3039127" y="801844"/>
                </a:lnTo>
                <a:lnTo>
                  <a:pt x="3011886" y="802163"/>
                </a:lnTo>
                <a:cubicBezTo>
                  <a:pt x="2849577" y="792835"/>
                  <a:pt x="2689306" y="710641"/>
                  <a:pt x="2526280" y="676606"/>
                </a:cubicBezTo>
                <a:cubicBezTo>
                  <a:pt x="2011723" y="569221"/>
                  <a:pt x="1947468" y="1140886"/>
                  <a:pt x="1943386" y="1589015"/>
                </a:cubicBezTo>
                <a:cubicBezTo>
                  <a:pt x="1941365" y="1806106"/>
                  <a:pt x="1906700" y="2047286"/>
                  <a:pt x="1757576" y="2175994"/>
                </a:cubicBezTo>
                <a:cubicBezTo>
                  <a:pt x="1584036" y="2325687"/>
                  <a:pt x="1340258" y="2258370"/>
                  <a:pt x="1125484" y="2213159"/>
                </a:cubicBezTo>
                <a:cubicBezTo>
                  <a:pt x="845710" y="2154534"/>
                  <a:pt x="561690" y="2145145"/>
                  <a:pt x="280217" y="2185215"/>
                </a:cubicBezTo>
                <a:cubicBezTo>
                  <a:pt x="211304" y="2195030"/>
                  <a:pt x="143761" y="2210504"/>
                  <a:pt x="76797" y="2227327"/>
                </a:cubicBezTo>
                <a:close/>
              </a:path>
            </a:pathLst>
          </a:custGeom>
          <a:solidFill>
            <a:schemeClr val="accent1"/>
          </a:solidFill>
          <a:ln w="171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A03B9B2-4CA4-62B4-CF70-B25D9A3ECD74}"/>
              </a:ext>
            </a:extLst>
          </p:cNvPr>
          <p:cNvSpPr/>
          <p:nvPr userDrawn="1"/>
        </p:nvSpPr>
        <p:spPr>
          <a:xfrm rot="13511175">
            <a:off x="-110642" y="6092543"/>
            <a:ext cx="1700806" cy="1269305"/>
          </a:xfrm>
          <a:custGeom>
            <a:avLst/>
            <a:gdLst>
              <a:gd name="connsiteX0" fmla="*/ 0 w 3039127"/>
              <a:gd name="connsiteY0" fmla="*/ 2246612 h 2268089"/>
              <a:gd name="connsiteX1" fmla="*/ 2232053 w 3039127"/>
              <a:gd name="connsiteY1" fmla="*/ 0 h 2268089"/>
              <a:gd name="connsiteX2" fmla="*/ 3039127 w 3039127"/>
              <a:gd name="connsiteY2" fmla="*/ 801844 h 2268089"/>
              <a:gd name="connsiteX3" fmla="*/ 3011886 w 3039127"/>
              <a:gd name="connsiteY3" fmla="*/ 802163 h 2268089"/>
              <a:gd name="connsiteX4" fmla="*/ 2526280 w 3039127"/>
              <a:gd name="connsiteY4" fmla="*/ 676606 h 2268089"/>
              <a:gd name="connsiteX5" fmla="*/ 1943386 w 3039127"/>
              <a:gd name="connsiteY5" fmla="*/ 1589015 h 2268089"/>
              <a:gd name="connsiteX6" fmla="*/ 1757576 w 3039127"/>
              <a:gd name="connsiteY6" fmla="*/ 2175994 h 2268089"/>
              <a:gd name="connsiteX7" fmla="*/ 1125484 w 3039127"/>
              <a:gd name="connsiteY7" fmla="*/ 2213159 h 2268089"/>
              <a:gd name="connsiteX8" fmla="*/ 280217 w 3039127"/>
              <a:gd name="connsiteY8" fmla="*/ 2185215 h 2268089"/>
              <a:gd name="connsiteX9" fmla="*/ 76797 w 3039127"/>
              <a:gd name="connsiteY9" fmla="*/ 2227327 h 226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9127" h="2268089">
                <a:moveTo>
                  <a:pt x="0" y="2246612"/>
                </a:moveTo>
                <a:lnTo>
                  <a:pt x="2232053" y="0"/>
                </a:lnTo>
                <a:lnTo>
                  <a:pt x="3039127" y="801844"/>
                </a:lnTo>
                <a:lnTo>
                  <a:pt x="3011886" y="802163"/>
                </a:lnTo>
                <a:cubicBezTo>
                  <a:pt x="2849577" y="792835"/>
                  <a:pt x="2689306" y="710641"/>
                  <a:pt x="2526280" y="676606"/>
                </a:cubicBezTo>
                <a:cubicBezTo>
                  <a:pt x="2011723" y="569221"/>
                  <a:pt x="1947468" y="1140886"/>
                  <a:pt x="1943386" y="1589015"/>
                </a:cubicBezTo>
                <a:cubicBezTo>
                  <a:pt x="1941365" y="1806106"/>
                  <a:pt x="1906700" y="2047286"/>
                  <a:pt x="1757576" y="2175994"/>
                </a:cubicBezTo>
                <a:cubicBezTo>
                  <a:pt x="1584036" y="2325687"/>
                  <a:pt x="1340258" y="2258370"/>
                  <a:pt x="1125484" y="2213159"/>
                </a:cubicBezTo>
                <a:cubicBezTo>
                  <a:pt x="845710" y="2154534"/>
                  <a:pt x="561690" y="2145145"/>
                  <a:pt x="280217" y="2185215"/>
                </a:cubicBezTo>
                <a:cubicBezTo>
                  <a:pt x="211304" y="2195030"/>
                  <a:pt x="143761" y="2210504"/>
                  <a:pt x="76797" y="2227327"/>
                </a:cubicBezTo>
                <a:close/>
              </a:path>
            </a:pathLst>
          </a:custGeom>
          <a:solidFill>
            <a:schemeClr val="accent1"/>
          </a:solidFill>
          <a:ln w="171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33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形 562">
            <a:extLst>
              <a:ext uri="{FF2B5EF4-FFF2-40B4-BE49-F238E27FC236}">
                <a16:creationId xmlns:a16="http://schemas.microsoft.com/office/drawing/2014/main" id="{61CBBF2A-3DB7-22B0-1C5D-2C13AF7B33A6}"/>
              </a:ext>
            </a:extLst>
          </p:cNvPr>
          <p:cNvSpPr/>
          <p:nvPr userDrawn="1"/>
        </p:nvSpPr>
        <p:spPr>
          <a:xfrm flipH="1">
            <a:off x="-27323" y="-28852"/>
            <a:ext cx="4835931" cy="3582767"/>
          </a:xfrm>
          <a:custGeom>
            <a:avLst/>
            <a:gdLst>
              <a:gd name="connsiteX0" fmla="*/ 5651628 w 5653865"/>
              <a:gd name="connsiteY0" fmla="*/ 4188785 h 4188745"/>
              <a:gd name="connsiteX1" fmla="*/ 3875337 w 5653865"/>
              <a:gd name="connsiteY1" fmla="*/ 3475890 h 4188745"/>
              <a:gd name="connsiteX2" fmla="*/ 817145 w 5653865"/>
              <a:gd name="connsiteY2" fmla="*/ 2578748 h 4188745"/>
              <a:gd name="connsiteX3" fmla="*/ -2237 w 5653865"/>
              <a:gd name="connsiteY3" fmla="*/ 40 h 4188745"/>
              <a:gd name="connsiteX4" fmla="*/ 5651628 w 5653865"/>
              <a:gd name="connsiteY4" fmla="*/ 40 h 4188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3865" h="4188745">
                <a:moveTo>
                  <a:pt x="5651628" y="4188785"/>
                </a:moveTo>
                <a:cubicBezTo>
                  <a:pt x="5651628" y="4188785"/>
                  <a:pt x="5503818" y="2958684"/>
                  <a:pt x="3875337" y="3475890"/>
                </a:cubicBezTo>
                <a:cubicBezTo>
                  <a:pt x="2246854" y="3993098"/>
                  <a:pt x="949983" y="3999267"/>
                  <a:pt x="817145" y="2578748"/>
                </a:cubicBezTo>
                <a:cubicBezTo>
                  <a:pt x="684309" y="1158228"/>
                  <a:pt x="2141010" y="473739"/>
                  <a:pt x="-2237" y="40"/>
                </a:cubicBezTo>
                <a:lnTo>
                  <a:pt x="5651628" y="40"/>
                </a:lnTo>
                <a:close/>
              </a:path>
            </a:pathLst>
          </a:custGeom>
          <a:solidFill>
            <a:srgbClr val="407BFF"/>
          </a:solidFill>
          <a:ln w="64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3674EB-9E19-47B4-9692-6C6306F27515}"/>
              </a:ext>
            </a:extLst>
          </p:cNvPr>
          <p:cNvGrpSpPr/>
          <p:nvPr userDrawn="1"/>
        </p:nvGrpSpPr>
        <p:grpSpPr>
          <a:xfrm>
            <a:off x="5400745" y="730276"/>
            <a:ext cx="1936327" cy="838364"/>
            <a:chOff x="18509" y="57337"/>
            <a:chExt cx="3614048" cy="183640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82180D6-3869-6048-FAA9-3D6AE0685480}"/>
                </a:ext>
              </a:extLst>
            </p:cNvPr>
            <p:cNvSpPr/>
            <p:nvPr/>
          </p:nvSpPr>
          <p:spPr>
            <a:xfrm>
              <a:off x="357336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3559FEC-FF25-4608-2080-3CA85B387640}"/>
                </a:ext>
              </a:extLst>
            </p:cNvPr>
            <p:cNvSpPr/>
            <p:nvPr/>
          </p:nvSpPr>
          <p:spPr>
            <a:xfrm>
              <a:off x="357336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113D674-3BAF-04D6-A324-5A8B379A1A69}"/>
                </a:ext>
              </a:extLst>
            </p:cNvPr>
            <p:cNvSpPr/>
            <p:nvPr/>
          </p:nvSpPr>
          <p:spPr>
            <a:xfrm>
              <a:off x="357336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8DF903F-4366-FD40-B9BB-4FF8884C83DB}"/>
                </a:ext>
              </a:extLst>
            </p:cNvPr>
            <p:cNvSpPr/>
            <p:nvPr/>
          </p:nvSpPr>
          <p:spPr>
            <a:xfrm>
              <a:off x="357336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F7DDB7F-2B30-8DE1-FF74-090B8AC98AC6}"/>
                </a:ext>
              </a:extLst>
            </p:cNvPr>
            <p:cNvSpPr/>
            <p:nvPr/>
          </p:nvSpPr>
          <p:spPr>
            <a:xfrm>
              <a:off x="357336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37C6748-87FC-0D30-B7EF-F25DE392070F}"/>
                </a:ext>
              </a:extLst>
            </p:cNvPr>
            <p:cNvSpPr/>
            <p:nvPr/>
          </p:nvSpPr>
          <p:spPr>
            <a:xfrm>
              <a:off x="357336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F86BD83-1D27-0B9F-57A3-80D1FBE9A55A}"/>
                </a:ext>
              </a:extLst>
            </p:cNvPr>
            <p:cNvSpPr/>
            <p:nvPr/>
          </p:nvSpPr>
          <p:spPr>
            <a:xfrm>
              <a:off x="3573367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506E158-D7B4-A960-197E-F035BB16DE27}"/>
                </a:ext>
              </a:extLst>
            </p:cNvPr>
            <p:cNvSpPr/>
            <p:nvPr/>
          </p:nvSpPr>
          <p:spPr>
            <a:xfrm>
              <a:off x="327712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7DD8A59-1B7B-8CA5-2038-D23EC7E9D8D5}"/>
                </a:ext>
              </a:extLst>
            </p:cNvPr>
            <p:cNvSpPr/>
            <p:nvPr/>
          </p:nvSpPr>
          <p:spPr>
            <a:xfrm>
              <a:off x="327712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CA33B60-7E65-C10E-D219-BCAE3877211A}"/>
                </a:ext>
              </a:extLst>
            </p:cNvPr>
            <p:cNvSpPr/>
            <p:nvPr/>
          </p:nvSpPr>
          <p:spPr>
            <a:xfrm>
              <a:off x="327712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3886C1B-282E-8511-1EBF-A597D07C33AF}"/>
                </a:ext>
              </a:extLst>
            </p:cNvPr>
            <p:cNvSpPr/>
            <p:nvPr/>
          </p:nvSpPr>
          <p:spPr>
            <a:xfrm>
              <a:off x="2980891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EA56DE6-F709-3930-488E-BFBC10051329}"/>
                </a:ext>
              </a:extLst>
            </p:cNvPr>
            <p:cNvSpPr/>
            <p:nvPr/>
          </p:nvSpPr>
          <p:spPr>
            <a:xfrm>
              <a:off x="2980891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4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F5002D-0028-E86A-1CAE-AD06C760A161}"/>
                </a:ext>
              </a:extLst>
            </p:cNvPr>
            <p:cNvSpPr/>
            <p:nvPr/>
          </p:nvSpPr>
          <p:spPr>
            <a:xfrm>
              <a:off x="2980891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3141C7-6E9E-B904-88E7-FCDA01412F8B}"/>
                </a:ext>
              </a:extLst>
            </p:cNvPr>
            <p:cNvSpPr/>
            <p:nvPr/>
          </p:nvSpPr>
          <p:spPr>
            <a:xfrm>
              <a:off x="3277129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2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95DE922-21DE-EB01-338F-3DB12511F32B}"/>
                </a:ext>
              </a:extLst>
            </p:cNvPr>
            <p:cNvSpPr/>
            <p:nvPr/>
          </p:nvSpPr>
          <p:spPr>
            <a:xfrm>
              <a:off x="327712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393FB5D-98C8-C74F-1B02-E5230A895965}"/>
                </a:ext>
              </a:extLst>
            </p:cNvPr>
            <p:cNvSpPr/>
            <p:nvPr/>
          </p:nvSpPr>
          <p:spPr>
            <a:xfrm>
              <a:off x="327712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C8F5F3-C286-68AB-5883-1A9909099F91}"/>
                </a:ext>
              </a:extLst>
            </p:cNvPr>
            <p:cNvSpPr/>
            <p:nvPr/>
          </p:nvSpPr>
          <p:spPr>
            <a:xfrm>
              <a:off x="2980891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3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0FD440E-E86A-4A97-5F8A-6DDC7B27849E}"/>
                </a:ext>
              </a:extLst>
            </p:cNvPr>
            <p:cNvSpPr/>
            <p:nvPr/>
          </p:nvSpPr>
          <p:spPr>
            <a:xfrm>
              <a:off x="327712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B20739F-E621-C45A-39FC-5BA82FB78824}"/>
                </a:ext>
              </a:extLst>
            </p:cNvPr>
            <p:cNvSpPr/>
            <p:nvPr/>
          </p:nvSpPr>
          <p:spPr>
            <a:xfrm>
              <a:off x="2980891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3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718096D-7796-08E1-7A09-0F63783E6A15}"/>
                </a:ext>
              </a:extLst>
            </p:cNvPr>
            <p:cNvSpPr/>
            <p:nvPr/>
          </p:nvSpPr>
          <p:spPr>
            <a:xfrm>
              <a:off x="2980891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38E491E-52A7-87D9-93EB-B6D6AEF56E76}"/>
                </a:ext>
              </a:extLst>
            </p:cNvPr>
            <p:cNvSpPr/>
            <p:nvPr/>
          </p:nvSpPr>
          <p:spPr>
            <a:xfrm>
              <a:off x="2980891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4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BB4525A-889F-D5A3-8FB7-D165BF19FDA2}"/>
                </a:ext>
              </a:extLst>
            </p:cNvPr>
            <p:cNvSpPr/>
            <p:nvPr/>
          </p:nvSpPr>
          <p:spPr>
            <a:xfrm>
              <a:off x="2684652" y="57337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43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37F2947-44CA-56BF-E3A5-E3C40C03D235}"/>
                </a:ext>
              </a:extLst>
            </p:cNvPr>
            <p:cNvSpPr/>
            <p:nvPr/>
          </p:nvSpPr>
          <p:spPr>
            <a:xfrm>
              <a:off x="2684652" y="353935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9432540-41B0-4A79-29A1-AF55AD297942}"/>
                </a:ext>
              </a:extLst>
            </p:cNvPr>
            <p:cNvSpPr/>
            <p:nvPr/>
          </p:nvSpPr>
          <p:spPr>
            <a:xfrm>
              <a:off x="2684652" y="649742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50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F2928DD-5C67-4B41-ADF5-DA96078F79EB}"/>
                </a:ext>
              </a:extLst>
            </p:cNvPr>
            <p:cNvSpPr/>
            <p:nvPr/>
          </p:nvSpPr>
          <p:spPr>
            <a:xfrm>
              <a:off x="2684652" y="945980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6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7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0D4D3F6-CA15-353C-167B-415C27E5D6AC}"/>
                </a:ext>
              </a:extLst>
            </p:cNvPr>
            <p:cNvSpPr/>
            <p:nvPr/>
          </p:nvSpPr>
          <p:spPr>
            <a:xfrm>
              <a:off x="2684652" y="1242146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2"/>
                    <a:pt x="57885" y="45625"/>
                    <a:pt x="57957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B6B8DDC-653B-6837-CD9E-3E5F34E250C0}"/>
                </a:ext>
              </a:extLst>
            </p:cNvPr>
            <p:cNvSpPr/>
            <p:nvPr/>
          </p:nvSpPr>
          <p:spPr>
            <a:xfrm>
              <a:off x="2684652" y="1538384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2022C3D-EC62-9ADE-D23A-962391FE256F}"/>
                </a:ext>
              </a:extLst>
            </p:cNvPr>
            <p:cNvSpPr/>
            <p:nvPr/>
          </p:nvSpPr>
          <p:spPr>
            <a:xfrm>
              <a:off x="2684652" y="1834551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9"/>
                    <a:pt x="57885" y="45625"/>
                    <a:pt x="57957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46E5AC8-376F-3A73-7F76-F48FDE1FF092}"/>
                </a:ext>
              </a:extLst>
            </p:cNvPr>
            <p:cNvSpPr/>
            <p:nvPr/>
          </p:nvSpPr>
          <p:spPr>
            <a:xfrm>
              <a:off x="238841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B8A4967-DD8F-0C05-A416-42C3F5E0126E}"/>
                </a:ext>
              </a:extLst>
            </p:cNvPr>
            <p:cNvSpPr/>
            <p:nvPr/>
          </p:nvSpPr>
          <p:spPr>
            <a:xfrm>
              <a:off x="238841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DFB044-FA91-0B53-7FE3-F713E0B1FFAC}"/>
                </a:ext>
              </a:extLst>
            </p:cNvPr>
            <p:cNvSpPr/>
            <p:nvPr/>
          </p:nvSpPr>
          <p:spPr>
            <a:xfrm>
              <a:off x="238841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4A467C5-3290-19BD-15A9-F89C19E40C57}"/>
                </a:ext>
              </a:extLst>
            </p:cNvPr>
            <p:cNvSpPr/>
            <p:nvPr/>
          </p:nvSpPr>
          <p:spPr>
            <a:xfrm>
              <a:off x="238841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A6333C1-B447-3FC7-6226-E48BE066204C}"/>
                </a:ext>
              </a:extLst>
            </p:cNvPr>
            <p:cNvSpPr/>
            <p:nvPr/>
          </p:nvSpPr>
          <p:spPr>
            <a:xfrm>
              <a:off x="238841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5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71C1F36-089F-CC5B-F7EF-0709EBCE4AE9}"/>
                </a:ext>
              </a:extLst>
            </p:cNvPr>
            <p:cNvSpPr/>
            <p:nvPr/>
          </p:nvSpPr>
          <p:spPr>
            <a:xfrm>
              <a:off x="238841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6E37FCB-86D3-3B1F-6CF5-0303CD2D45F2}"/>
                </a:ext>
              </a:extLst>
            </p:cNvPr>
            <p:cNvSpPr/>
            <p:nvPr/>
          </p:nvSpPr>
          <p:spPr>
            <a:xfrm>
              <a:off x="238841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5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F425687-0439-23A8-359C-547FACEDEDBA}"/>
                </a:ext>
              </a:extLst>
            </p:cNvPr>
            <p:cNvSpPr/>
            <p:nvPr/>
          </p:nvSpPr>
          <p:spPr>
            <a:xfrm>
              <a:off x="209217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C7C49B9-83BF-535B-3EFF-4EBC09AE5AB1}"/>
                </a:ext>
              </a:extLst>
            </p:cNvPr>
            <p:cNvSpPr/>
            <p:nvPr/>
          </p:nvSpPr>
          <p:spPr>
            <a:xfrm>
              <a:off x="209217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48A5FFA-9137-825E-CD1F-103D6CAC55DB}"/>
                </a:ext>
              </a:extLst>
            </p:cNvPr>
            <p:cNvSpPr/>
            <p:nvPr/>
          </p:nvSpPr>
          <p:spPr>
            <a:xfrm>
              <a:off x="209217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EB2DABE-CF4E-11A5-670D-7368E3CD7F58}"/>
                </a:ext>
              </a:extLst>
            </p:cNvPr>
            <p:cNvSpPr/>
            <p:nvPr/>
          </p:nvSpPr>
          <p:spPr>
            <a:xfrm>
              <a:off x="209217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8838076-6073-7189-2F0F-E0A936C0C9BF}"/>
                </a:ext>
              </a:extLst>
            </p:cNvPr>
            <p:cNvSpPr/>
            <p:nvPr/>
          </p:nvSpPr>
          <p:spPr>
            <a:xfrm>
              <a:off x="209217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B9EE37B-1262-2716-6E3F-97FEF5D97924}"/>
                </a:ext>
              </a:extLst>
            </p:cNvPr>
            <p:cNvSpPr/>
            <p:nvPr/>
          </p:nvSpPr>
          <p:spPr>
            <a:xfrm>
              <a:off x="209217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1EEEEBC-6E0A-7480-FC20-80D6A3DB40C9}"/>
                </a:ext>
              </a:extLst>
            </p:cNvPr>
            <p:cNvSpPr/>
            <p:nvPr/>
          </p:nvSpPr>
          <p:spPr>
            <a:xfrm>
              <a:off x="209217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5B2FE4-A82B-03E5-0F65-3AC02A3483B7}"/>
                </a:ext>
              </a:extLst>
            </p:cNvPr>
            <p:cNvSpPr/>
            <p:nvPr/>
          </p:nvSpPr>
          <p:spPr>
            <a:xfrm>
              <a:off x="1795938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6F01EA7-5DD6-B109-F145-1EC606E61D18}"/>
                </a:ext>
              </a:extLst>
            </p:cNvPr>
            <p:cNvSpPr/>
            <p:nvPr/>
          </p:nvSpPr>
          <p:spPr>
            <a:xfrm>
              <a:off x="1795938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3DC3434-489F-3DDE-8C4B-8675EBC08D04}"/>
                </a:ext>
              </a:extLst>
            </p:cNvPr>
            <p:cNvSpPr/>
            <p:nvPr/>
          </p:nvSpPr>
          <p:spPr>
            <a:xfrm>
              <a:off x="1795938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25E9AD6-E2F7-8C9E-656B-95B332FFF3B9}"/>
                </a:ext>
              </a:extLst>
            </p:cNvPr>
            <p:cNvSpPr/>
            <p:nvPr/>
          </p:nvSpPr>
          <p:spPr>
            <a:xfrm>
              <a:off x="1795938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1E6B8CC-719F-DCAC-C307-FCADB9C3B5CF}"/>
                </a:ext>
              </a:extLst>
            </p:cNvPr>
            <p:cNvSpPr/>
            <p:nvPr/>
          </p:nvSpPr>
          <p:spPr>
            <a:xfrm>
              <a:off x="1795938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DC10EC1-A070-D7F2-DEE0-395B279FBFC8}"/>
                </a:ext>
              </a:extLst>
            </p:cNvPr>
            <p:cNvSpPr/>
            <p:nvPr/>
          </p:nvSpPr>
          <p:spPr>
            <a:xfrm>
              <a:off x="1795938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F3158A1-4818-7887-9328-4838D463D6E8}"/>
                </a:ext>
              </a:extLst>
            </p:cNvPr>
            <p:cNvSpPr/>
            <p:nvPr/>
          </p:nvSpPr>
          <p:spPr>
            <a:xfrm>
              <a:off x="1795938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5D2039B-1D5B-FA2A-B026-7F5ADADE8726}"/>
                </a:ext>
              </a:extLst>
            </p:cNvPr>
            <p:cNvSpPr/>
            <p:nvPr/>
          </p:nvSpPr>
          <p:spPr>
            <a:xfrm>
              <a:off x="1499700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3E5109A-E76F-7AB7-B74B-D15FEEAA46A6}"/>
                </a:ext>
              </a:extLst>
            </p:cNvPr>
            <p:cNvSpPr/>
            <p:nvPr/>
          </p:nvSpPr>
          <p:spPr>
            <a:xfrm>
              <a:off x="1499700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C944A3B-4C85-9164-B4FC-C0A115DA4628}"/>
                </a:ext>
              </a:extLst>
            </p:cNvPr>
            <p:cNvSpPr/>
            <p:nvPr/>
          </p:nvSpPr>
          <p:spPr>
            <a:xfrm>
              <a:off x="1499700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1C58214-D6BF-5CC5-DACE-6AD7C96FDADB}"/>
                </a:ext>
              </a:extLst>
            </p:cNvPr>
            <p:cNvSpPr/>
            <p:nvPr/>
          </p:nvSpPr>
          <p:spPr>
            <a:xfrm>
              <a:off x="1499700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D6A945E-913A-8A36-A43B-4AF7182E0D43}"/>
                </a:ext>
              </a:extLst>
            </p:cNvPr>
            <p:cNvSpPr/>
            <p:nvPr/>
          </p:nvSpPr>
          <p:spPr>
            <a:xfrm>
              <a:off x="1499700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33AFE4-3F7E-7638-7A15-51127222B335}"/>
                </a:ext>
              </a:extLst>
            </p:cNvPr>
            <p:cNvSpPr/>
            <p:nvPr/>
          </p:nvSpPr>
          <p:spPr>
            <a:xfrm>
              <a:off x="1499700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424C9EB-981E-5A38-28EB-93F65CE21825}"/>
                </a:ext>
              </a:extLst>
            </p:cNvPr>
            <p:cNvSpPr/>
            <p:nvPr/>
          </p:nvSpPr>
          <p:spPr>
            <a:xfrm>
              <a:off x="1499700" y="1834407"/>
              <a:ext cx="59190" cy="59190"/>
            </a:xfrm>
            <a:custGeom>
              <a:avLst/>
              <a:gdLst>
                <a:gd name="connsiteX0" fmla="*/ -1235 w 59190"/>
                <a:gd name="connsiteY0" fmla="*/ 29284 h 59190"/>
                <a:gd name="connsiteX1" fmla="*/ 28432 w 59190"/>
                <a:gd name="connsiteY1" fmla="*/ 58807 h 59190"/>
                <a:gd name="connsiteX2" fmla="*/ 57955 w 59190"/>
                <a:gd name="connsiteY2" fmla="*/ 29140 h 59190"/>
                <a:gd name="connsiteX3" fmla="*/ 28504 w 59190"/>
                <a:gd name="connsiteY3" fmla="*/ -383 h 59190"/>
                <a:gd name="connsiteX4" fmla="*/ -1235 w 59190"/>
                <a:gd name="connsiteY4" fmla="*/ 29068 h 59190"/>
                <a:gd name="connsiteX5" fmla="*/ -1235 w 59190"/>
                <a:gd name="connsiteY5" fmla="*/ 29284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5" y="29284"/>
                  </a:moveTo>
                  <a:cubicBezTo>
                    <a:pt x="-1163" y="45626"/>
                    <a:pt x="12054" y="58843"/>
                    <a:pt x="28432" y="58807"/>
                  </a:cubicBezTo>
                  <a:cubicBezTo>
                    <a:pt x="44810" y="58764"/>
                    <a:pt x="58027" y="45482"/>
                    <a:pt x="57955" y="29140"/>
                  </a:cubicBezTo>
                  <a:cubicBezTo>
                    <a:pt x="57884" y="12877"/>
                    <a:pt x="44738" y="-304"/>
                    <a:pt x="28504" y="-383"/>
                  </a:cubicBezTo>
                  <a:cubicBezTo>
                    <a:pt x="12126" y="-462"/>
                    <a:pt x="-1163" y="12719"/>
                    <a:pt x="-1235" y="29068"/>
                  </a:cubicBezTo>
                  <a:cubicBezTo>
                    <a:pt x="-1235" y="29140"/>
                    <a:pt x="-1235" y="29212"/>
                    <a:pt x="-1235" y="29284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5BB5AAB-F2A7-1D83-213F-457E2265C1B2}"/>
                </a:ext>
              </a:extLst>
            </p:cNvPr>
            <p:cNvSpPr/>
            <p:nvPr/>
          </p:nvSpPr>
          <p:spPr>
            <a:xfrm>
              <a:off x="1203462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BC3B92B-A3F9-6E44-970C-DAB933667829}"/>
                </a:ext>
              </a:extLst>
            </p:cNvPr>
            <p:cNvSpPr/>
            <p:nvPr/>
          </p:nvSpPr>
          <p:spPr>
            <a:xfrm>
              <a:off x="1203462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828F7CF-573B-FB59-32BC-579407CBB6F9}"/>
                </a:ext>
              </a:extLst>
            </p:cNvPr>
            <p:cNvSpPr/>
            <p:nvPr/>
          </p:nvSpPr>
          <p:spPr>
            <a:xfrm>
              <a:off x="1203462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EE82624-1D68-7EB8-9180-2B2751292DE2}"/>
                </a:ext>
              </a:extLst>
            </p:cNvPr>
            <p:cNvSpPr/>
            <p:nvPr/>
          </p:nvSpPr>
          <p:spPr>
            <a:xfrm>
              <a:off x="1203462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097AFDF-74AA-7324-3612-8DFF2AD6D942}"/>
                </a:ext>
              </a:extLst>
            </p:cNvPr>
            <p:cNvSpPr/>
            <p:nvPr/>
          </p:nvSpPr>
          <p:spPr>
            <a:xfrm>
              <a:off x="1203462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FB9E236-4649-E5A8-B112-2D791DA6356D}"/>
                </a:ext>
              </a:extLst>
            </p:cNvPr>
            <p:cNvSpPr/>
            <p:nvPr/>
          </p:nvSpPr>
          <p:spPr>
            <a:xfrm>
              <a:off x="1203462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25DF40D-CA24-AEDD-C412-C5A7A62BD775}"/>
                </a:ext>
              </a:extLst>
            </p:cNvPr>
            <p:cNvSpPr/>
            <p:nvPr/>
          </p:nvSpPr>
          <p:spPr>
            <a:xfrm>
              <a:off x="1203462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3BFC540-EA18-9F17-57FE-4FBD3DD67DE3}"/>
                </a:ext>
              </a:extLst>
            </p:cNvPr>
            <p:cNvSpPr/>
            <p:nvPr/>
          </p:nvSpPr>
          <p:spPr>
            <a:xfrm>
              <a:off x="90722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E3EE965-AE86-3F6F-FC95-C09E0B103C6A}"/>
                </a:ext>
              </a:extLst>
            </p:cNvPr>
            <p:cNvSpPr/>
            <p:nvPr/>
          </p:nvSpPr>
          <p:spPr>
            <a:xfrm>
              <a:off x="90722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8EA7C8F-7BEE-C1F1-0D7B-A9E164D3D623}"/>
                </a:ext>
              </a:extLst>
            </p:cNvPr>
            <p:cNvSpPr/>
            <p:nvPr/>
          </p:nvSpPr>
          <p:spPr>
            <a:xfrm>
              <a:off x="90722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319C9C2-BA2D-F0B1-B0D6-4435BB2F4951}"/>
                </a:ext>
              </a:extLst>
            </p:cNvPr>
            <p:cNvSpPr/>
            <p:nvPr/>
          </p:nvSpPr>
          <p:spPr>
            <a:xfrm>
              <a:off x="90722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4987AA5-5419-8BAA-E7B6-6F1614BF5AF3}"/>
                </a:ext>
              </a:extLst>
            </p:cNvPr>
            <p:cNvSpPr/>
            <p:nvPr/>
          </p:nvSpPr>
          <p:spPr>
            <a:xfrm>
              <a:off x="90722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B5664B8-1A39-01E7-D425-D0503CD78B8A}"/>
                </a:ext>
              </a:extLst>
            </p:cNvPr>
            <p:cNvSpPr/>
            <p:nvPr/>
          </p:nvSpPr>
          <p:spPr>
            <a:xfrm>
              <a:off x="90722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4BB52A5-C55B-2167-E27F-1E295363C9BB}"/>
                </a:ext>
              </a:extLst>
            </p:cNvPr>
            <p:cNvSpPr/>
            <p:nvPr/>
          </p:nvSpPr>
          <p:spPr>
            <a:xfrm>
              <a:off x="90722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B858094-C0A1-4D29-04F3-66A86F61938C}"/>
                </a:ext>
              </a:extLst>
            </p:cNvPr>
            <p:cNvSpPr/>
            <p:nvPr/>
          </p:nvSpPr>
          <p:spPr>
            <a:xfrm>
              <a:off x="61098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E2097E6-5FA8-1F25-C058-FCA4813E29C0}"/>
                </a:ext>
              </a:extLst>
            </p:cNvPr>
            <p:cNvSpPr/>
            <p:nvPr/>
          </p:nvSpPr>
          <p:spPr>
            <a:xfrm>
              <a:off x="61098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118C7D8-EAF2-C49B-0BDB-C2F40373B545}"/>
                </a:ext>
              </a:extLst>
            </p:cNvPr>
            <p:cNvSpPr/>
            <p:nvPr/>
          </p:nvSpPr>
          <p:spPr>
            <a:xfrm>
              <a:off x="61098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6B3D32A-1214-EBCE-8C5E-ECAB150495F0}"/>
                </a:ext>
              </a:extLst>
            </p:cNvPr>
            <p:cNvSpPr/>
            <p:nvPr/>
          </p:nvSpPr>
          <p:spPr>
            <a:xfrm>
              <a:off x="61098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16435C0-668C-79E6-2A95-E3383F8CAB53}"/>
                </a:ext>
              </a:extLst>
            </p:cNvPr>
            <p:cNvSpPr/>
            <p:nvPr/>
          </p:nvSpPr>
          <p:spPr>
            <a:xfrm>
              <a:off x="61098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3D47175-6CD6-B913-EE8D-C0A6A147DB59}"/>
                </a:ext>
              </a:extLst>
            </p:cNvPr>
            <p:cNvSpPr/>
            <p:nvPr/>
          </p:nvSpPr>
          <p:spPr>
            <a:xfrm>
              <a:off x="61098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FDABD1C-F8D2-ED33-BF1B-C7F0491AC674}"/>
                </a:ext>
              </a:extLst>
            </p:cNvPr>
            <p:cNvSpPr/>
            <p:nvPr/>
          </p:nvSpPr>
          <p:spPr>
            <a:xfrm>
              <a:off x="61098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C685BD5-4D44-D27A-4CFB-5319F33F1EB4}"/>
                </a:ext>
              </a:extLst>
            </p:cNvPr>
            <p:cNvSpPr/>
            <p:nvPr/>
          </p:nvSpPr>
          <p:spPr>
            <a:xfrm>
              <a:off x="31474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5AE1DFC-1B16-043D-23BD-C0F42E2A0589}"/>
                </a:ext>
              </a:extLst>
            </p:cNvPr>
            <p:cNvSpPr/>
            <p:nvPr/>
          </p:nvSpPr>
          <p:spPr>
            <a:xfrm>
              <a:off x="31474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C337737-1DEA-55DB-3B93-9CC36F31C30C}"/>
                </a:ext>
              </a:extLst>
            </p:cNvPr>
            <p:cNvSpPr/>
            <p:nvPr/>
          </p:nvSpPr>
          <p:spPr>
            <a:xfrm>
              <a:off x="31474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060C6C-5DC6-9B5D-F640-E34C004566EB}"/>
                </a:ext>
              </a:extLst>
            </p:cNvPr>
            <p:cNvSpPr/>
            <p:nvPr/>
          </p:nvSpPr>
          <p:spPr>
            <a:xfrm>
              <a:off x="31474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269"/>
                    <a:pt x="-1091" y="12841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3468B99-F6BC-97C7-B63D-C94E52EA4B34}"/>
                </a:ext>
              </a:extLst>
            </p:cNvPr>
            <p:cNvSpPr/>
            <p:nvPr/>
          </p:nvSpPr>
          <p:spPr>
            <a:xfrm>
              <a:off x="31474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7BF9995-40A7-382B-A486-B31EB8987820}"/>
                </a:ext>
              </a:extLst>
            </p:cNvPr>
            <p:cNvSpPr/>
            <p:nvPr/>
          </p:nvSpPr>
          <p:spPr>
            <a:xfrm>
              <a:off x="31474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D53831B-05CF-FBB7-CA4F-047D48C9FB96}"/>
                </a:ext>
              </a:extLst>
            </p:cNvPr>
            <p:cNvSpPr/>
            <p:nvPr/>
          </p:nvSpPr>
          <p:spPr>
            <a:xfrm>
              <a:off x="314747" y="1834407"/>
              <a:ext cx="59190" cy="59190"/>
            </a:xfrm>
            <a:custGeom>
              <a:avLst/>
              <a:gdLst>
                <a:gd name="connsiteX0" fmla="*/ -1234 w 59190"/>
                <a:gd name="connsiteY0" fmla="*/ 29283 h 59190"/>
                <a:gd name="connsiteX1" fmla="*/ 28433 w 59190"/>
                <a:gd name="connsiteY1" fmla="*/ 58807 h 59190"/>
                <a:gd name="connsiteX2" fmla="*/ 57956 w 59190"/>
                <a:gd name="connsiteY2" fmla="*/ 29140 h 59190"/>
                <a:gd name="connsiteX3" fmla="*/ 28289 w 59190"/>
                <a:gd name="connsiteY3" fmla="*/ -384 h 59190"/>
                <a:gd name="connsiteX4" fmla="*/ 28217 w 59190"/>
                <a:gd name="connsiteY4" fmla="*/ -384 h 59190"/>
                <a:gd name="connsiteX5" fmla="*/ -1234 w 59190"/>
                <a:gd name="connsiteY5" fmla="*/ 29283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283"/>
                  </a:moveTo>
                  <a:cubicBezTo>
                    <a:pt x="-1162" y="45626"/>
                    <a:pt x="12055" y="58843"/>
                    <a:pt x="28433" y="58807"/>
                  </a:cubicBezTo>
                  <a:cubicBezTo>
                    <a:pt x="44811" y="58764"/>
                    <a:pt x="58028" y="45482"/>
                    <a:pt x="57956" y="29140"/>
                  </a:cubicBezTo>
                  <a:cubicBezTo>
                    <a:pt x="57884" y="12791"/>
                    <a:pt x="44667" y="-426"/>
                    <a:pt x="28289" y="-384"/>
                  </a:cubicBezTo>
                  <a:cubicBezTo>
                    <a:pt x="28289" y="-384"/>
                    <a:pt x="28217" y="-384"/>
                    <a:pt x="28217" y="-384"/>
                  </a:cubicBezTo>
                  <a:cubicBezTo>
                    <a:pt x="11911" y="-305"/>
                    <a:pt x="-1306" y="12963"/>
                    <a:pt x="-1234" y="29283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78C82FE-CC12-3340-B8CE-2880E566195B}"/>
                </a:ext>
              </a:extLst>
            </p:cNvPr>
            <p:cNvSpPr/>
            <p:nvPr/>
          </p:nvSpPr>
          <p:spPr>
            <a:xfrm>
              <a:off x="1850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EB5ED24-1595-247A-87CC-26122BF133C6}"/>
                </a:ext>
              </a:extLst>
            </p:cNvPr>
            <p:cNvSpPr/>
            <p:nvPr/>
          </p:nvSpPr>
          <p:spPr>
            <a:xfrm>
              <a:off x="18509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D495D0F-03C5-8BCF-0B83-5CF863D94C8A}"/>
                </a:ext>
              </a:extLst>
            </p:cNvPr>
            <p:cNvSpPr/>
            <p:nvPr/>
          </p:nvSpPr>
          <p:spPr>
            <a:xfrm>
              <a:off x="1850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F5DBEBF-6464-EE33-509E-EC123651C128}"/>
                </a:ext>
              </a:extLst>
            </p:cNvPr>
            <p:cNvSpPr/>
            <p:nvPr/>
          </p:nvSpPr>
          <p:spPr>
            <a:xfrm>
              <a:off x="1850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DA5DE6E-5A9E-8174-3BD1-8D7F2389AC8D}"/>
                </a:ext>
              </a:extLst>
            </p:cNvPr>
            <p:cNvSpPr/>
            <p:nvPr/>
          </p:nvSpPr>
          <p:spPr>
            <a:xfrm>
              <a:off x="1850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2E37723-6490-05C7-4A85-028060E7F99E}"/>
                </a:ext>
              </a:extLst>
            </p:cNvPr>
            <p:cNvSpPr/>
            <p:nvPr/>
          </p:nvSpPr>
          <p:spPr>
            <a:xfrm>
              <a:off x="1850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ADD2C65-0F4D-2F8E-3B21-262314A8F835}"/>
                </a:ext>
              </a:extLst>
            </p:cNvPr>
            <p:cNvSpPr/>
            <p:nvPr/>
          </p:nvSpPr>
          <p:spPr>
            <a:xfrm>
              <a:off x="1850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8F4E540F-A6C7-E5C0-8FB7-81F0C19DD920}"/>
              </a:ext>
            </a:extLst>
          </p:cNvPr>
          <p:cNvSpPr/>
          <p:nvPr userDrawn="1"/>
        </p:nvSpPr>
        <p:spPr>
          <a:xfrm rot="10800000">
            <a:off x="-21964" y="5577603"/>
            <a:ext cx="1947023" cy="1293663"/>
          </a:xfrm>
          <a:custGeom>
            <a:avLst/>
            <a:gdLst>
              <a:gd name="connsiteX0" fmla="*/ 4759055 w 4760663"/>
              <a:gd name="connsiteY0" fmla="*/ 3527044 h 3527004"/>
              <a:gd name="connsiteX1" fmla="*/ 3263383 w 4760663"/>
              <a:gd name="connsiteY1" fmla="*/ 2926773 h 3527004"/>
              <a:gd name="connsiteX2" fmla="*/ 688326 w 4760663"/>
              <a:gd name="connsiteY2" fmla="*/ 2171362 h 3527004"/>
              <a:gd name="connsiteX3" fmla="*/ -1609 w 4760663"/>
              <a:gd name="connsiteY3" fmla="*/ 40 h 3527004"/>
              <a:gd name="connsiteX4" fmla="*/ 4759055 w 4760663"/>
              <a:gd name="connsiteY4" fmla="*/ 40 h 352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0663" h="3527004">
                <a:moveTo>
                  <a:pt x="4759055" y="3527044"/>
                </a:moveTo>
                <a:cubicBezTo>
                  <a:pt x="4759055" y="3527044"/>
                  <a:pt x="4634596" y="2491275"/>
                  <a:pt x="3263383" y="2926773"/>
                </a:cubicBezTo>
                <a:cubicBezTo>
                  <a:pt x="1892169" y="3362272"/>
                  <a:pt x="800178" y="3367466"/>
                  <a:pt x="688326" y="2171362"/>
                </a:cubicBezTo>
                <a:cubicBezTo>
                  <a:pt x="576476" y="975257"/>
                  <a:pt x="1803046" y="398903"/>
                  <a:pt x="-1609" y="40"/>
                </a:cubicBezTo>
                <a:lnTo>
                  <a:pt x="4759055" y="40"/>
                </a:lnTo>
                <a:close/>
              </a:path>
            </a:pathLst>
          </a:custGeom>
          <a:solidFill>
            <a:srgbClr val="407BFF"/>
          </a:solidFill>
          <a:ln w="54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6499434-4CF5-015B-4D0C-F6C92E953A55}"/>
              </a:ext>
            </a:extLst>
          </p:cNvPr>
          <p:cNvGrpSpPr/>
          <p:nvPr userDrawn="1"/>
        </p:nvGrpSpPr>
        <p:grpSpPr>
          <a:xfrm flipH="1">
            <a:off x="5353532" y="1067098"/>
            <a:ext cx="6069489" cy="5549975"/>
            <a:chOff x="5641750" y="887138"/>
            <a:chExt cx="6069489" cy="5549975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90F078C-72A2-5BA8-1A28-8A97DC60F7F8}"/>
                </a:ext>
              </a:extLst>
            </p:cNvPr>
            <p:cNvSpPr/>
            <p:nvPr/>
          </p:nvSpPr>
          <p:spPr>
            <a:xfrm flipH="1">
              <a:off x="8114674" y="887138"/>
              <a:ext cx="3422478" cy="4621663"/>
            </a:xfrm>
            <a:custGeom>
              <a:avLst/>
              <a:gdLst>
                <a:gd name="connsiteX0" fmla="*/ 3218868 w 3331353"/>
                <a:gd name="connsiteY0" fmla="*/ 1347 h 4498609"/>
                <a:gd name="connsiteX1" fmla="*/ 111408 w 3331353"/>
                <a:gd name="connsiteY1" fmla="*/ -168 h 4498609"/>
                <a:gd name="connsiteX2" fmla="*/ 532 w 3331353"/>
                <a:gd name="connsiteY2" fmla="*/ 110604 h 4498609"/>
                <a:gd name="connsiteX3" fmla="*/ -1609 w 3331353"/>
                <a:gd name="connsiteY3" fmla="*/ 4386103 h 4498609"/>
                <a:gd name="connsiteX4" fmla="*/ 109162 w 3331353"/>
                <a:gd name="connsiteY4" fmla="*/ 4496979 h 4498609"/>
                <a:gd name="connsiteX5" fmla="*/ 3216622 w 3331353"/>
                <a:gd name="connsiteY5" fmla="*/ 4498441 h 4498609"/>
                <a:gd name="connsiteX6" fmla="*/ 3327603 w 3331353"/>
                <a:gd name="connsiteY6" fmla="*/ 4387774 h 4498609"/>
                <a:gd name="connsiteX7" fmla="*/ 3327603 w 3331353"/>
                <a:gd name="connsiteY7" fmla="*/ 4387618 h 4498609"/>
                <a:gd name="connsiteX8" fmla="*/ 3329744 w 3331353"/>
                <a:gd name="connsiteY8" fmla="*/ 112223 h 4498609"/>
                <a:gd name="connsiteX9" fmla="*/ 3219077 w 3331353"/>
                <a:gd name="connsiteY9" fmla="*/ 1347 h 4498609"/>
                <a:gd name="connsiteX10" fmla="*/ 3218868 w 3331353"/>
                <a:gd name="connsiteY10" fmla="*/ 1347 h 449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353" h="4498609">
                  <a:moveTo>
                    <a:pt x="3218868" y="1347"/>
                  </a:moveTo>
                  <a:lnTo>
                    <a:pt x="111408" y="-168"/>
                  </a:lnTo>
                  <a:cubicBezTo>
                    <a:pt x="50199" y="-168"/>
                    <a:pt x="584" y="49411"/>
                    <a:pt x="532" y="110604"/>
                  </a:cubicBezTo>
                  <a:lnTo>
                    <a:pt x="-1609" y="4386103"/>
                  </a:lnTo>
                  <a:cubicBezTo>
                    <a:pt x="-1662" y="4447312"/>
                    <a:pt x="47953" y="4496927"/>
                    <a:pt x="109162" y="4496979"/>
                  </a:cubicBezTo>
                  <a:lnTo>
                    <a:pt x="3216622" y="4498441"/>
                  </a:lnTo>
                  <a:cubicBezTo>
                    <a:pt x="3277831" y="4498546"/>
                    <a:pt x="3327498" y="4448983"/>
                    <a:pt x="3327603" y="4387774"/>
                  </a:cubicBezTo>
                  <a:cubicBezTo>
                    <a:pt x="3327603" y="4387722"/>
                    <a:pt x="3327603" y="4387670"/>
                    <a:pt x="3327603" y="4387618"/>
                  </a:cubicBezTo>
                  <a:lnTo>
                    <a:pt x="3329744" y="112223"/>
                  </a:lnTo>
                  <a:cubicBezTo>
                    <a:pt x="3329796" y="51045"/>
                    <a:pt x="3280233" y="1404"/>
                    <a:pt x="3219077" y="1347"/>
                  </a:cubicBezTo>
                  <a:cubicBezTo>
                    <a:pt x="3219024" y="1347"/>
                    <a:pt x="3218920" y="1347"/>
                    <a:pt x="3218868" y="1347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0337C13-C32A-05DF-B531-223C211E10D6}"/>
                </a:ext>
              </a:extLst>
            </p:cNvPr>
            <p:cNvSpPr/>
            <p:nvPr/>
          </p:nvSpPr>
          <p:spPr>
            <a:xfrm flipH="1">
              <a:off x="8257288" y="1296899"/>
              <a:ext cx="3137625" cy="4064512"/>
            </a:xfrm>
            <a:custGeom>
              <a:avLst/>
              <a:gdLst>
                <a:gd name="connsiteX0" fmla="*/ -1609 w 3054084"/>
                <a:gd name="connsiteY0" fmla="*/ 459 h 3956292"/>
                <a:gd name="connsiteX1" fmla="*/ -1609 w 3054084"/>
                <a:gd name="connsiteY1" fmla="*/ 3956125 h 3956292"/>
                <a:gd name="connsiteX2" fmla="*/ 3052476 w 3054084"/>
                <a:gd name="connsiteY2" fmla="*/ 3956125 h 3956292"/>
                <a:gd name="connsiteX3" fmla="*/ 3052476 w 3054084"/>
                <a:gd name="connsiteY3" fmla="*/ 772 h 3956292"/>
                <a:gd name="connsiteX4" fmla="*/ 2958207 w 3054084"/>
                <a:gd name="connsiteY4" fmla="*/ 69450 h 3956292"/>
                <a:gd name="connsiteX5" fmla="*/ 2874331 w 3054084"/>
                <a:gd name="connsiteY5" fmla="*/ 126376 h 3956292"/>
                <a:gd name="connsiteX6" fmla="*/ 2790769 w 3054084"/>
                <a:gd name="connsiteY6" fmla="*/ 69450 h 3956292"/>
                <a:gd name="connsiteX7" fmla="*/ 2681930 w 3054084"/>
                <a:gd name="connsiteY7" fmla="*/ -168 h 3956292"/>
                <a:gd name="connsiteX8" fmla="*/ 2572725 w 3054084"/>
                <a:gd name="connsiteY8" fmla="*/ 69450 h 3956292"/>
                <a:gd name="connsiteX9" fmla="*/ 2489163 w 3054084"/>
                <a:gd name="connsiteY9" fmla="*/ 126376 h 3956292"/>
                <a:gd name="connsiteX10" fmla="*/ 2405287 w 3054084"/>
                <a:gd name="connsiteY10" fmla="*/ 69450 h 3956292"/>
                <a:gd name="connsiteX11" fmla="*/ 2296449 w 3054084"/>
                <a:gd name="connsiteY11" fmla="*/ -168 h 3956292"/>
                <a:gd name="connsiteX12" fmla="*/ 2187609 w 3054084"/>
                <a:gd name="connsiteY12" fmla="*/ 69450 h 3956292"/>
                <a:gd name="connsiteX13" fmla="*/ 2104047 w 3054084"/>
                <a:gd name="connsiteY13" fmla="*/ 126376 h 3956292"/>
                <a:gd name="connsiteX14" fmla="*/ 2020171 w 3054084"/>
                <a:gd name="connsiteY14" fmla="*/ 69450 h 3956292"/>
                <a:gd name="connsiteX15" fmla="*/ 1911332 w 3054084"/>
                <a:gd name="connsiteY15" fmla="*/ -168 h 3956292"/>
                <a:gd name="connsiteX16" fmla="*/ 1802493 w 3054084"/>
                <a:gd name="connsiteY16" fmla="*/ 69450 h 3956292"/>
                <a:gd name="connsiteX17" fmla="*/ 1718617 w 3054084"/>
                <a:gd name="connsiteY17" fmla="*/ 126376 h 3956292"/>
                <a:gd name="connsiteX18" fmla="*/ 1635055 w 3054084"/>
                <a:gd name="connsiteY18" fmla="*/ 69450 h 3956292"/>
                <a:gd name="connsiteX19" fmla="*/ 1526164 w 3054084"/>
                <a:gd name="connsiteY19" fmla="*/ -168 h 3956292"/>
                <a:gd name="connsiteX20" fmla="*/ 1417324 w 3054084"/>
                <a:gd name="connsiteY20" fmla="*/ 69450 h 3956292"/>
                <a:gd name="connsiteX21" fmla="*/ 1333763 w 3054084"/>
                <a:gd name="connsiteY21" fmla="*/ 126376 h 3956292"/>
                <a:gd name="connsiteX22" fmla="*/ 1249887 w 3054084"/>
                <a:gd name="connsiteY22" fmla="*/ 69450 h 3956292"/>
                <a:gd name="connsiteX23" fmla="*/ 1141048 w 3054084"/>
                <a:gd name="connsiteY23" fmla="*/ -168 h 3956292"/>
                <a:gd name="connsiteX24" fmla="*/ 1032208 w 3054084"/>
                <a:gd name="connsiteY24" fmla="*/ 69450 h 3956292"/>
                <a:gd name="connsiteX25" fmla="*/ 948646 w 3054084"/>
                <a:gd name="connsiteY25" fmla="*/ 126376 h 3956292"/>
                <a:gd name="connsiteX26" fmla="*/ 865084 w 3054084"/>
                <a:gd name="connsiteY26" fmla="*/ 69450 h 3956292"/>
                <a:gd name="connsiteX27" fmla="*/ 755932 w 3054084"/>
                <a:gd name="connsiteY27" fmla="*/ -168 h 3956292"/>
                <a:gd name="connsiteX28" fmla="*/ 647092 w 3054084"/>
                <a:gd name="connsiteY28" fmla="*/ 69450 h 3956292"/>
                <a:gd name="connsiteX29" fmla="*/ 563217 w 3054084"/>
                <a:gd name="connsiteY29" fmla="*/ 126376 h 3956292"/>
                <a:gd name="connsiteX30" fmla="*/ 479655 w 3054084"/>
                <a:gd name="connsiteY30" fmla="*/ 69450 h 3956292"/>
                <a:gd name="connsiteX31" fmla="*/ 370763 w 3054084"/>
                <a:gd name="connsiteY31" fmla="*/ -168 h 3956292"/>
                <a:gd name="connsiteX32" fmla="*/ 261924 w 3054084"/>
                <a:gd name="connsiteY32" fmla="*/ 69450 h 3956292"/>
                <a:gd name="connsiteX33" fmla="*/ 178362 w 3054084"/>
                <a:gd name="connsiteY33" fmla="*/ 126376 h 3956292"/>
                <a:gd name="connsiteX34" fmla="*/ 94486 w 3054084"/>
                <a:gd name="connsiteY34" fmla="*/ 69450 h 3956292"/>
                <a:gd name="connsiteX35" fmla="*/ -1609 w 3054084"/>
                <a:gd name="connsiteY35" fmla="*/ 459 h 395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54084" h="3956292">
                  <a:moveTo>
                    <a:pt x="-1609" y="459"/>
                  </a:moveTo>
                  <a:lnTo>
                    <a:pt x="-1609" y="3956125"/>
                  </a:lnTo>
                  <a:lnTo>
                    <a:pt x="3052476" y="3956125"/>
                  </a:lnTo>
                  <a:lnTo>
                    <a:pt x="3052476" y="772"/>
                  </a:lnTo>
                  <a:cubicBezTo>
                    <a:pt x="3005993" y="6465"/>
                    <a:pt x="2980665" y="39681"/>
                    <a:pt x="2958207" y="69450"/>
                  </a:cubicBezTo>
                  <a:cubicBezTo>
                    <a:pt x="2934757" y="99793"/>
                    <a:pt x="2914545" y="126376"/>
                    <a:pt x="2874331" y="126376"/>
                  </a:cubicBezTo>
                  <a:cubicBezTo>
                    <a:pt x="2834117" y="126376"/>
                    <a:pt x="2813905" y="99793"/>
                    <a:pt x="2790769" y="69450"/>
                  </a:cubicBezTo>
                  <a:cubicBezTo>
                    <a:pt x="2765753" y="36808"/>
                    <a:pt x="2737604" y="-168"/>
                    <a:pt x="2681930" y="-168"/>
                  </a:cubicBezTo>
                  <a:cubicBezTo>
                    <a:pt x="2626257" y="-168"/>
                    <a:pt x="2597742" y="36808"/>
                    <a:pt x="2572725" y="69450"/>
                  </a:cubicBezTo>
                  <a:cubicBezTo>
                    <a:pt x="2549641" y="99793"/>
                    <a:pt x="2529377" y="126376"/>
                    <a:pt x="2489163" y="126376"/>
                  </a:cubicBezTo>
                  <a:cubicBezTo>
                    <a:pt x="2448949" y="126376"/>
                    <a:pt x="2428737" y="99793"/>
                    <a:pt x="2405287" y="69450"/>
                  </a:cubicBezTo>
                  <a:cubicBezTo>
                    <a:pt x="2380637" y="36808"/>
                    <a:pt x="2352487" y="-168"/>
                    <a:pt x="2296449" y="-168"/>
                  </a:cubicBezTo>
                  <a:cubicBezTo>
                    <a:pt x="2240410" y="-168"/>
                    <a:pt x="2212312" y="36808"/>
                    <a:pt x="2187609" y="69450"/>
                  </a:cubicBezTo>
                  <a:cubicBezTo>
                    <a:pt x="2164525" y="99793"/>
                    <a:pt x="2144261" y="126376"/>
                    <a:pt x="2104047" y="126376"/>
                  </a:cubicBezTo>
                  <a:cubicBezTo>
                    <a:pt x="2063833" y="126376"/>
                    <a:pt x="2043569" y="99793"/>
                    <a:pt x="2020171" y="69450"/>
                  </a:cubicBezTo>
                  <a:cubicBezTo>
                    <a:pt x="1995468" y="36808"/>
                    <a:pt x="1967319" y="-168"/>
                    <a:pt x="1911332" y="-168"/>
                  </a:cubicBezTo>
                  <a:cubicBezTo>
                    <a:pt x="1855346" y="-168"/>
                    <a:pt x="1827143" y="36808"/>
                    <a:pt x="1802493" y="69450"/>
                  </a:cubicBezTo>
                  <a:cubicBezTo>
                    <a:pt x="1779043" y="99793"/>
                    <a:pt x="1759145" y="126376"/>
                    <a:pt x="1718617" y="126376"/>
                  </a:cubicBezTo>
                  <a:cubicBezTo>
                    <a:pt x="1678090" y="126376"/>
                    <a:pt x="1658192" y="99793"/>
                    <a:pt x="1635055" y="69450"/>
                  </a:cubicBezTo>
                  <a:cubicBezTo>
                    <a:pt x="1610352" y="36808"/>
                    <a:pt x="1582202" y="-168"/>
                    <a:pt x="1526164" y="-168"/>
                  </a:cubicBezTo>
                  <a:cubicBezTo>
                    <a:pt x="1470125" y="-168"/>
                    <a:pt x="1442027" y="36808"/>
                    <a:pt x="1417324" y="69450"/>
                  </a:cubicBezTo>
                  <a:cubicBezTo>
                    <a:pt x="1393927" y="99793"/>
                    <a:pt x="1373976" y="126376"/>
                    <a:pt x="1333763" y="126376"/>
                  </a:cubicBezTo>
                  <a:cubicBezTo>
                    <a:pt x="1293549" y="126376"/>
                    <a:pt x="1273337" y="99793"/>
                    <a:pt x="1249887" y="69450"/>
                  </a:cubicBezTo>
                  <a:cubicBezTo>
                    <a:pt x="1225236" y="36808"/>
                    <a:pt x="1197086" y="-168"/>
                    <a:pt x="1141048" y="-168"/>
                  </a:cubicBezTo>
                  <a:cubicBezTo>
                    <a:pt x="1085009" y="-168"/>
                    <a:pt x="1056911" y="36808"/>
                    <a:pt x="1032208" y="69450"/>
                  </a:cubicBezTo>
                  <a:cubicBezTo>
                    <a:pt x="1008811" y="99793"/>
                    <a:pt x="988860" y="126376"/>
                    <a:pt x="948646" y="126376"/>
                  </a:cubicBezTo>
                  <a:cubicBezTo>
                    <a:pt x="908433" y="126376"/>
                    <a:pt x="888169" y="99793"/>
                    <a:pt x="865084" y="69450"/>
                  </a:cubicBezTo>
                  <a:cubicBezTo>
                    <a:pt x="840068" y="36808"/>
                    <a:pt x="811918" y="-168"/>
                    <a:pt x="755932" y="-168"/>
                  </a:cubicBezTo>
                  <a:cubicBezTo>
                    <a:pt x="699945" y="-168"/>
                    <a:pt x="672057" y="36808"/>
                    <a:pt x="647092" y="69450"/>
                  </a:cubicBezTo>
                  <a:cubicBezTo>
                    <a:pt x="623956" y="99793"/>
                    <a:pt x="603744" y="126376"/>
                    <a:pt x="563217" y="126376"/>
                  </a:cubicBezTo>
                  <a:cubicBezTo>
                    <a:pt x="522689" y="126376"/>
                    <a:pt x="503104" y="99793"/>
                    <a:pt x="479655" y="69450"/>
                  </a:cubicBezTo>
                  <a:cubicBezTo>
                    <a:pt x="454952" y="36808"/>
                    <a:pt x="426802" y="-168"/>
                    <a:pt x="370763" y="-168"/>
                  </a:cubicBezTo>
                  <a:cubicBezTo>
                    <a:pt x="314725" y="-168"/>
                    <a:pt x="286627" y="36808"/>
                    <a:pt x="261924" y="69450"/>
                  </a:cubicBezTo>
                  <a:cubicBezTo>
                    <a:pt x="238527" y="99793"/>
                    <a:pt x="218263" y="126376"/>
                    <a:pt x="178362" y="126376"/>
                  </a:cubicBezTo>
                  <a:cubicBezTo>
                    <a:pt x="138461" y="126376"/>
                    <a:pt x="117936" y="99793"/>
                    <a:pt x="94486" y="69450"/>
                  </a:cubicBezTo>
                  <a:cubicBezTo>
                    <a:pt x="71037" y="39106"/>
                    <a:pt x="45864" y="5838"/>
                    <a:pt x="-1609" y="459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E22F7A2-E6FF-0C44-796B-4E6CE3587FC9}"/>
                </a:ext>
              </a:extLst>
            </p:cNvPr>
            <p:cNvSpPr/>
            <p:nvPr/>
          </p:nvSpPr>
          <p:spPr>
            <a:xfrm rot="10800000" flipH="1">
              <a:off x="8965692" y="2588746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F36AEDA-100D-3A79-00A0-FE94B89FFED8}"/>
                </a:ext>
              </a:extLst>
            </p:cNvPr>
            <p:cNvSpPr/>
            <p:nvPr/>
          </p:nvSpPr>
          <p:spPr>
            <a:xfrm rot="10800000" flipH="1">
              <a:off x="8965692" y="3005536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3D62D55-75A2-CF20-68E9-76A315C5A51D}"/>
                </a:ext>
              </a:extLst>
            </p:cNvPr>
            <p:cNvSpPr/>
            <p:nvPr/>
          </p:nvSpPr>
          <p:spPr>
            <a:xfrm rot="10800000" flipH="1">
              <a:off x="8965692" y="3422273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1D2017B-C4E0-ABDE-8A69-CD0907ED2471}"/>
                </a:ext>
              </a:extLst>
            </p:cNvPr>
            <p:cNvSpPr/>
            <p:nvPr/>
          </p:nvSpPr>
          <p:spPr>
            <a:xfrm rot="10800000" flipH="1">
              <a:off x="8965692" y="3839064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17C0A45-6E8C-55B7-DFEE-6E43731A39A5}"/>
                </a:ext>
              </a:extLst>
            </p:cNvPr>
            <p:cNvSpPr/>
            <p:nvPr/>
          </p:nvSpPr>
          <p:spPr>
            <a:xfrm rot="10800000" flipH="1">
              <a:off x="8563066" y="2588693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A51C2FA-0F64-6295-A624-D70F8FF41669}"/>
                </a:ext>
              </a:extLst>
            </p:cNvPr>
            <p:cNvSpPr/>
            <p:nvPr/>
          </p:nvSpPr>
          <p:spPr>
            <a:xfrm rot="10800000" flipH="1">
              <a:off x="8563066" y="3005483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3 h 221021"/>
                <a:gd name="connsiteX3" fmla="*/ -1610 w 280193"/>
                <a:gd name="connsiteY3" fmla="*/ 220853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3"/>
                  </a:lnTo>
                  <a:lnTo>
                    <a:pt x="-1610" y="220853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C0239D9-89AB-C684-42EB-AEC60D1B5C60}"/>
                </a:ext>
              </a:extLst>
            </p:cNvPr>
            <p:cNvSpPr/>
            <p:nvPr/>
          </p:nvSpPr>
          <p:spPr>
            <a:xfrm rot="10800000" flipH="1">
              <a:off x="8563066" y="3422220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785AD34-E32B-3DF7-BCFF-2C16D11FAE92}"/>
                </a:ext>
              </a:extLst>
            </p:cNvPr>
            <p:cNvSpPr/>
            <p:nvPr/>
          </p:nvSpPr>
          <p:spPr>
            <a:xfrm rot="10800000" flipH="1">
              <a:off x="8563066" y="3839010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5C5A5EF-6CEC-4A51-DD03-0002AB8A8BAF}"/>
                </a:ext>
              </a:extLst>
            </p:cNvPr>
            <p:cNvSpPr/>
            <p:nvPr/>
          </p:nvSpPr>
          <p:spPr>
            <a:xfrm rot="10800000" flipH="1">
              <a:off x="8965692" y="4255800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CB5C20A-0622-2E24-C4C0-07205D4DC191}"/>
                </a:ext>
              </a:extLst>
            </p:cNvPr>
            <p:cNvSpPr/>
            <p:nvPr/>
          </p:nvSpPr>
          <p:spPr>
            <a:xfrm rot="10800000" flipH="1">
              <a:off x="8965692" y="4672591"/>
              <a:ext cx="2123388" cy="227067"/>
            </a:xfrm>
            <a:custGeom>
              <a:avLst/>
              <a:gdLst>
                <a:gd name="connsiteX0" fmla="*/ -1609 w 2066852"/>
                <a:gd name="connsiteY0" fmla="*/ -168 h 221021"/>
                <a:gd name="connsiteX1" fmla="*/ 2065244 w 2066852"/>
                <a:gd name="connsiteY1" fmla="*/ -168 h 221021"/>
                <a:gd name="connsiteX2" fmla="*/ 2065244 w 2066852"/>
                <a:gd name="connsiteY2" fmla="*/ 220854 h 221021"/>
                <a:gd name="connsiteX3" fmla="*/ -1609 w 2066852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852" h="221021">
                  <a:moveTo>
                    <a:pt x="-1609" y="-168"/>
                  </a:moveTo>
                  <a:lnTo>
                    <a:pt x="2065244" y="-168"/>
                  </a:lnTo>
                  <a:lnTo>
                    <a:pt x="2065244" y="220854"/>
                  </a:lnTo>
                  <a:lnTo>
                    <a:pt x="-1609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748B37B-03D2-C3B4-A495-67D87BEBA203}"/>
                </a:ext>
              </a:extLst>
            </p:cNvPr>
            <p:cNvSpPr/>
            <p:nvPr/>
          </p:nvSpPr>
          <p:spPr>
            <a:xfrm rot="10800000" flipH="1">
              <a:off x="8563066" y="4255747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8982405-3B64-8AA0-1624-8A0340BA25B4}"/>
                </a:ext>
              </a:extLst>
            </p:cNvPr>
            <p:cNvSpPr/>
            <p:nvPr/>
          </p:nvSpPr>
          <p:spPr>
            <a:xfrm rot="10800000" flipH="1">
              <a:off x="8563066" y="4672537"/>
              <a:ext cx="287857" cy="227067"/>
            </a:xfrm>
            <a:custGeom>
              <a:avLst/>
              <a:gdLst>
                <a:gd name="connsiteX0" fmla="*/ -1610 w 280193"/>
                <a:gd name="connsiteY0" fmla="*/ -168 h 221021"/>
                <a:gd name="connsiteX1" fmla="*/ 278584 w 280193"/>
                <a:gd name="connsiteY1" fmla="*/ -168 h 221021"/>
                <a:gd name="connsiteX2" fmla="*/ 278584 w 280193"/>
                <a:gd name="connsiteY2" fmla="*/ 220854 h 221021"/>
                <a:gd name="connsiteX3" fmla="*/ -1610 w 280193"/>
                <a:gd name="connsiteY3" fmla="*/ 220854 h 22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93" h="221021">
                  <a:moveTo>
                    <a:pt x="-1610" y="-168"/>
                  </a:moveTo>
                  <a:lnTo>
                    <a:pt x="278584" y="-168"/>
                  </a:lnTo>
                  <a:lnTo>
                    <a:pt x="278584" y="220854"/>
                  </a:lnTo>
                  <a:lnTo>
                    <a:pt x="-1610" y="22085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5870761-E76D-D2A0-E873-C747A5E41217}"/>
                </a:ext>
              </a:extLst>
            </p:cNvPr>
            <p:cNvSpPr/>
            <p:nvPr/>
          </p:nvSpPr>
          <p:spPr>
            <a:xfrm flipH="1">
              <a:off x="8257502" y="1034689"/>
              <a:ext cx="3137410" cy="392269"/>
            </a:xfrm>
            <a:custGeom>
              <a:avLst/>
              <a:gdLst>
                <a:gd name="connsiteX0" fmla="*/ 2954551 w 3053875"/>
                <a:gd name="connsiteY0" fmla="*/ -168 h 381825"/>
                <a:gd name="connsiteX1" fmla="*/ 96366 w 3053875"/>
                <a:gd name="connsiteY1" fmla="*/ -168 h 381825"/>
                <a:gd name="connsiteX2" fmla="*/ -1609 w 3053875"/>
                <a:gd name="connsiteY2" fmla="*/ 97809 h 381825"/>
                <a:gd name="connsiteX3" fmla="*/ -1609 w 3053875"/>
                <a:gd name="connsiteY3" fmla="*/ 255741 h 381825"/>
                <a:gd name="connsiteX4" fmla="*/ 94278 w 3053875"/>
                <a:gd name="connsiteY4" fmla="*/ 324679 h 381825"/>
                <a:gd name="connsiteX5" fmla="*/ 178153 w 3053875"/>
                <a:gd name="connsiteY5" fmla="*/ 381658 h 381825"/>
                <a:gd name="connsiteX6" fmla="*/ 261715 w 3053875"/>
                <a:gd name="connsiteY6" fmla="*/ 324679 h 381825"/>
                <a:gd name="connsiteX7" fmla="*/ 370554 w 3053875"/>
                <a:gd name="connsiteY7" fmla="*/ 255062 h 381825"/>
                <a:gd name="connsiteX8" fmla="*/ 479446 w 3053875"/>
                <a:gd name="connsiteY8" fmla="*/ 324679 h 381825"/>
                <a:gd name="connsiteX9" fmla="*/ 563008 w 3053875"/>
                <a:gd name="connsiteY9" fmla="*/ 381658 h 381825"/>
                <a:gd name="connsiteX10" fmla="*/ 646883 w 3053875"/>
                <a:gd name="connsiteY10" fmla="*/ 324679 h 381825"/>
                <a:gd name="connsiteX11" fmla="*/ 755722 w 3053875"/>
                <a:gd name="connsiteY11" fmla="*/ 255062 h 381825"/>
                <a:gd name="connsiteX12" fmla="*/ 864875 w 3053875"/>
                <a:gd name="connsiteY12" fmla="*/ 324679 h 381825"/>
                <a:gd name="connsiteX13" fmla="*/ 948437 w 3053875"/>
                <a:gd name="connsiteY13" fmla="*/ 381658 h 381825"/>
                <a:gd name="connsiteX14" fmla="*/ 1031999 w 3053875"/>
                <a:gd name="connsiteY14" fmla="*/ 324679 h 381825"/>
                <a:gd name="connsiteX15" fmla="*/ 1140839 w 3053875"/>
                <a:gd name="connsiteY15" fmla="*/ 255062 h 381825"/>
                <a:gd name="connsiteX16" fmla="*/ 1249678 w 3053875"/>
                <a:gd name="connsiteY16" fmla="*/ 324679 h 381825"/>
                <a:gd name="connsiteX17" fmla="*/ 1333553 w 3053875"/>
                <a:gd name="connsiteY17" fmla="*/ 381658 h 381825"/>
                <a:gd name="connsiteX18" fmla="*/ 1417115 w 3053875"/>
                <a:gd name="connsiteY18" fmla="*/ 324679 h 381825"/>
                <a:gd name="connsiteX19" fmla="*/ 1526008 w 3053875"/>
                <a:gd name="connsiteY19" fmla="*/ 255062 h 381825"/>
                <a:gd name="connsiteX20" fmla="*/ 1634847 w 3053875"/>
                <a:gd name="connsiteY20" fmla="*/ 324679 h 381825"/>
                <a:gd name="connsiteX21" fmla="*/ 1718409 w 3053875"/>
                <a:gd name="connsiteY21" fmla="*/ 381658 h 381825"/>
                <a:gd name="connsiteX22" fmla="*/ 1802284 w 3053875"/>
                <a:gd name="connsiteY22" fmla="*/ 324679 h 381825"/>
                <a:gd name="connsiteX23" fmla="*/ 1911124 w 3053875"/>
                <a:gd name="connsiteY23" fmla="*/ 255062 h 381825"/>
                <a:gd name="connsiteX24" fmla="*/ 2019962 w 3053875"/>
                <a:gd name="connsiteY24" fmla="*/ 324679 h 381825"/>
                <a:gd name="connsiteX25" fmla="*/ 2103838 w 3053875"/>
                <a:gd name="connsiteY25" fmla="*/ 381658 h 381825"/>
                <a:gd name="connsiteX26" fmla="*/ 2187400 w 3053875"/>
                <a:gd name="connsiteY26" fmla="*/ 324679 h 381825"/>
                <a:gd name="connsiteX27" fmla="*/ 2296240 w 3053875"/>
                <a:gd name="connsiteY27" fmla="*/ 255062 h 381825"/>
                <a:gd name="connsiteX28" fmla="*/ 2405078 w 3053875"/>
                <a:gd name="connsiteY28" fmla="*/ 324679 h 381825"/>
                <a:gd name="connsiteX29" fmla="*/ 2488954 w 3053875"/>
                <a:gd name="connsiteY29" fmla="*/ 381658 h 381825"/>
                <a:gd name="connsiteX30" fmla="*/ 2572516 w 3053875"/>
                <a:gd name="connsiteY30" fmla="*/ 324679 h 381825"/>
                <a:gd name="connsiteX31" fmla="*/ 2681722 w 3053875"/>
                <a:gd name="connsiteY31" fmla="*/ 255062 h 381825"/>
                <a:gd name="connsiteX32" fmla="*/ 2790560 w 3053875"/>
                <a:gd name="connsiteY32" fmla="*/ 324679 h 381825"/>
                <a:gd name="connsiteX33" fmla="*/ 2874122 w 3053875"/>
                <a:gd name="connsiteY33" fmla="*/ 381658 h 381825"/>
                <a:gd name="connsiteX34" fmla="*/ 2957998 w 3053875"/>
                <a:gd name="connsiteY34" fmla="*/ 324679 h 381825"/>
                <a:gd name="connsiteX35" fmla="*/ 3052266 w 3053875"/>
                <a:gd name="connsiteY35" fmla="*/ 256054 h 381825"/>
                <a:gd name="connsiteX36" fmla="*/ 3052266 w 3053875"/>
                <a:gd name="connsiteY36" fmla="*/ 97809 h 381825"/>
                <a:gd name="connsiteX37" fmla="*/ 2954551 w 3053875"/>
                <a:gd name="connsiteY37" fmla="*/ -168 h 3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053875" h="381825">
                  <a:moveTo>
                    <a:pt x="2954551" y="-168"/>
                  </a:moveTo>
                  <a:lnTo>
                    <a:pt x="96366" y="-168"/>
                  </a:lnTo>
                  <a:cubicBezTo>
                    <a:pt x="42260" y="-168"/>
                    <a:pt x="-1609" y="43697"/>
                    <a:pt x="-1609" y="97809"/>
                  </a:cubicBezTo>
                  <a:lnTo>
                    <a:pt x="-1609" y="255741"/>
                  </a:lnTo>
                  <a:cubicBezTo>
                    <a:pt x="45864" y="260963"/>
                    <a:pt x="71507" y="294962"/>
                    <a:pt x="94278" y="324679"/>
                  </a:cubicBezTo>
                  <a:cubicBezTo>
                    <a:pt x="117048" y="354396"/>
                    <a:pt x="137625" y="381658"/>
                    <a:pt x="178153" y="381658"/>
                  </a:cubicBezTo>
                  <a:cubicBezTo>
                    <a:pt x="218680" y="381658"/>
                    <a:pt x="238579" y="355075"/>
                    <a:pt x="261715" y="324679"/>
                  </a:cubicBezTo>
                  <a:cubicBezTo>
                    <a:pt x="286418" y="292090"/>
                    <a:pt x="314568" y="255062"/>
                    <a:pt x="370554" y="255062"/>
                  </a:cubicBezTo>
                  <a:cubicBezTo>
                    <a:pt x="426541" y="255062"/>
                    <a:pt x="454743" y="292090"/>
                    <a:pt x="479446" y="324679"/>
                  </a:cubicBezTo>
                  <a:cubicBezTo>
                    <a:pt x="502844" y="355075"/>
                    <a:pt x="522794" y="381658"/>
                    <a:pt x="563008" y="381658"/>
                  </a:cubicBezTo>
                  <a:cubicBezTo>
                    <a:pt x="603222" y="381658"/>
                    <a:pt x="623747" y="355075"/>
                    <a:pt x="646883" y="324679"/>
                  </a:cubicBezTo>
                  <a:cubicBezTo>
                    <a:pt x="671847" y="292090"/>
                    <a:pt x="699684" y="255062"/>
                    <a:pt x="755722" y="255062"/>
                  </a:cubicBezTo>
                  <a:cubicBezTo>
                    <a:pt x="811762" y="255062"/>
                    <a:pt x="839859" y="292090"/>
                    <a:pt x="864875" y="324679"/>
                  </a:cubicBezTo>
                  <a:cubicBezTo>
                    <a:pt x="887960" y="355075"/>
                    <a:pt x="908223" y="381658"/>
                    <a:pt x="948437" y="381658"/>
                  </a:cubicBezTo>
                  <a:cubicBezTo>
                    <a:pt x="988652" y="381658"/>
                    <a:pt x="1008863" y="355075"/>
                    <a:pt x="1031999" y="324679"/>
                  </a:cubicBezTo>
                  <a:cubicBezTo>
                    <a:pt x="1056702" y="292090"/>
                    <a:pt x="1084852" y="255062"/>
                    <a:pt x="1140839" y="255062"/>
                  </a:cubicBezTo>
                  <a:cubicBezTo>
                    <a:pt x="1196826" y="255062"/>
                    <a:pt x="1225028" y="292090"/>
                    <a:pt x="1249678" y="324679"/>
                  </a:cubicBezTo>
                  <a:cubicBezTo>
                    <a:pt x="1273128" y="355075"/>
                    <a:pt x="1293026" y="381658"/>
                    <a:pt x="1333553" y="381658"/>
                  </a:cubicBezTo>
                  <a:cubicBezTo>
                    <a:pt x="1374081" y="381658"/>
                    <a:pt x="1393666" y="355075"/>
                    <a:pt x="1417115" y="324679"/>
                  </a:cubicBezTo>
                  <a:cubicBezTo>
                    <a:pt x="1441818" y="292090"/>
                    <a:pt x="1469968" y="255062"/>
                    <a:pt x="1526008" y="255062"/>
                  </a:cubicBezTo>
                  <a:cubicBezTo>
                    <a:pt x="1582046" y="255062"/>
                    <a:pt x="1610144" y="292090"/>
                    <a:pt x="1634847" y="324679"/>
                  </a:cubicBezTo>
                  <a:cubicBezTo>
                    <a:pt x="1657930" y="355075"/>
                    <a:pt x="1678194" y="381658"/>
                    <a:pt x="1718409" y="381658"/>
                  </a:cubicBezTo>
                  <a:cubicBezTo>
                    <a:pt x="1758623" y="381658"/>
                    <a:pt x="1778834" y="355075"/>
                    <a:pt x="1802284" y="324679"/>
                  </a:cubicBezTo>
                  <a:cubicBezTo>
                    <a:pt x="1826935" y="292090"/>
                    <a:pt x="1855084" y="255062"/>
                    <a:pt x="1911124" y="255062"/>
                  </a:cubicBezTo>
                  <a:cubicBezTo>
                    <a:pt x="1967162" y="255062"/>
                    <a:pt x="1995259" y="292090"/>
                    <a:pt x="2019962" y="324679"/>
                  </a:cubicBezTo>
                  <a:cubicBezTo>
                    <a:pt x="2043361" y="355075"/>
                    <a:pt x="2063310" y="381658"/>
                    <a:pt x="2103838" y="381658"/>
                  </a:cubicBezTo>
                  <a:cubicBezTo>
                    <a:pt x="2144365" y="381658"/>
                    <a:pt x="2164264" y="355075"/>
                    <a:pt x="2187400" y="324679"/>
                  </a:cubicBezTo>
                  <a:cubicBezTo>
                    <a:pt x="2212103" y="292090"/>
                    <a:pt x="2240253" y="255062"/>
                    <a:pt x="2296240" y="255062"/>
                  </a:cubicBezTo>
                  <a:cubicBezTo>
                    <a:pt x="2352226" y="255062"/>
                    <a:pt x="2380428" y="292090"/>
                    <a:pt x="2405078" y="324679"/>
                  </a:cubicBezTo>
                  <a:cubicBezTo>
                    <a:pt x="2428529" y="355075"/>
                    <a:pt x="2448426" y="381658"/>
                    <a:pt x="2488954" y="381658"/>
                  </a:cubicBezTo>
                  <a:cubicBezTo>
                    <a:pt x="2529482" y="381658"/>
                    <a:pt x="2549380" y="355075"/>
                    <a:pt x="2572516" y="324679"/>
                  </a:cubicBezTo>
                  <a:cubicBezTo>
                    <a:pt x="2597532" y="292090"/>
                    <a:pt x="2625683" y="255062"/>
                    <a:pt x="2681722" y="255062"/>
                  </a:cubicBezTo>
                  <a:cubicBezTo>
                    <a:pt x="2737760" y="255062"/>
                    <a:pt x="2765284" y="292090"/>
                    <a:pt x="2790560" y="324679"/>
                  </a:cubicBezTo>
                  <a:cubicBezTo>
                    <a:pt x="2813645" y="355075"/>
                    <a:pt x="2833908" y="381658"/>
                    <a:pt x="2874122" y="381658"/>
                  </a:cubicBezTo>
                  <a:cubicBezTo>
                    <a:pt x="2914336" y="381658"/>
                    <a:pt x="2934548" y="355075"/>
                    <a:pt x="2957998" y="324679"/>
                  </a:cubicBezTo>
                  <a:cubicBezTo>
                    <a:pt x="2980455" y="294962"/>
                    <a:pt x="3005784" y="261747"/>
                    <a:pt x="3052266" y="256054"/>
                  </a:cubicBezTo>
                  <a:lnTo>
                    <a:pt x="3052266" y="97809"/>
                  </a:lnTo>
                  <a:cubicBezTo>
                    <a:pt x="3052319" y="43786"/>
                    <a:pt x="3008553" y="-53"/>
                    <a:pt x="2954551" y="-16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8CE3AB0-8B5E-FAB4-C9DF-BBA358351148}"/>
                </a:ext>
              </a:extLst>
            </p:cNvPr>
            <p:cNvSpPr/>
            <p:nvPr/>
          </p:nvSpPr>
          <p:spPr>
            <a:xfrm flipH="1">
              <a:off x="10037018" y="1674361"/>
              <a:ext cx="225778" cy="231732"/>
            </a:xfrm>
            <a:custGeom>
              <a:avLst/>
              <a:gdLst>
                <a:gd name="connsiteX0" fmla="*/ 214137 w 219767"/>
                <a:gd name="connsiteY0" fmla="*/ 72374 h 225562"/>
                <a:gd name="connsiteX1" fmla="*/ 154494 w 219767"/>
                <a:gd name="connsiteY1" fmla="*/ 72374 h 225562"/>
                <a:gd name="connsiteX2" fmla="*/ 110990 w 219767"/>
                <a:gd name="connsiteY2" fmla="*/ 49656 h 225562"/>
                <a:gd name="connsiteX3" fmla="*/ 53541 w 219767"/>
                <a:gd name="connsiteY3" fmla="*/ 112745 h 225562"/>
                <a:gd name="connsiteX4" fmla="*/ 115638 w 219767"/>
                <a:gd name="connsiteY4" fmla="*/ 177715 h 225562"/>
                <a:gd name="connsiteX5" fmla="*/ 169275 w 219767"/>
                <a:gd name="connsiteY5" fmla="*/ 138597 h 225562"/>
                <a:gd name="connsiteX6" fmla="*/ 100858 w 219767"/>
                <a:gd name="connsiteY6" fmla="*/ 138597 h 225562"/>
                <a:gd name="connsiteX7" fmla="*/ 100858 w 219767"/>
                <a:gd name="connsiteY7" fmla="*/ 98853 h 225562"/>
                <a:gd name="connsiteX8" fmla="*/ 218158 w 219767"/>
                <a:gd name="connsiteY8" fmla="*/ 98853 h 225562"/>
                <a:gd name="connsiteX9" fmla="*/ 218158 w 219767"/>
                <a:gd name="connsiteY9" fmla="*/ 148990 h 225562"/>
                <a:gd name="connsiteX10" fmla="*/ 111304 w 219767"/>
                <a:gd name="connsiteY10" fmla="*/ 225345 h 225562"/>
                <a:gd name="connsiteX11" fmla="*/ -1609 w 219767"/>
                <a:gd name="connsiteY11" fmla="*/ 112745 h 225562"/>
                <a:gd name="connsiteX12" fmla="*/ 110990 w 219767"/>
                <a:gd name="connsiteY12" fmla="*/ -168 h 225562"/>
                <a:gd name="connsiteX13" fmla="*/ 214137 w 219767"/>
                <a:gd name="connsiteY13" fmla="*/ 72374 h 22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767" h="225562">
                  <a:moveTo>
                    <a:pt x="214137" y="72374"/>
                  </a:moveTo>
                  <a:lnTo>
                    <a:pt x="154494" y="72374"/>
                  </a:lnTo>
                  <a:cubicBezTo>
                    <a:pt x="146295" y="57542"/>
                    <a:pt x="131149" y="49656"/>
                    <a:pt x="110990" y="49656"/>
                  </a:cubicBezTo>
                  <a:cubicBezTo>
                    <a:pt x="76312" y="49656"/>
                    <a:pt x="53541" y="74255"/>
                    <a:pt x="53541" y="112745"/>
                  </a:cubicBezTo>
                  <a:cubicBezTo>
                    <a:pt x="53541" y="153743"/>
                    <a:pt x="76886" y="177715"/>
                    <a:pt x="115638" y="177715"/>
                  </a:cubicBezTo>
                  <a:cubicBezTo>
                    <a:pt x="142483" y="177715"/>
                    <a:pt x="161075" y="163509"/>
                    <a:pt x="169275" y="138597"/>
                  </a:cubicBezTo>
                  <a:lnTo>
                    <a:pt x="100858" y="138597"/>
                  </a:lnTo>
                  <a:lnTo>
                    <a:pt x="100858" y="98853"/>
                  </a:lnTo>
                  <a:lnTo>
                    <a:pt x="218158" y="98853"/>
                  </a:lnTo>
                  <a:lnTo>
                    <a:pt x="218158" y="148990"/>
                  </a:lnTo>
                  <a:cubicBezTo>
                    <a:pt x="203744" y="195571"/>
                    <a:pt x="160031" y="226813"/>
                    <a:pt x="111304" y="225345"/>
                  </a:cubicBezTo>
                  <a:cubicBezTo>
                    <a:pt x="45081" y="225345"/>
                    <a:pt x="-1609" y="178968"/>
                    <a:pt x="-1609" y="112745"/>
                  </a:cubicBezTo>
                  <a:cubicBezTo>
                    <a:pt x="-1609" y="46523"/>
                    <a:pt x="44767" y="-168"/>
                    <a:pt x="110990" y="-168"/>
                  </a:cubicBezTo>
                  <a:cubicBezTo>
                    <a:pt x="163895" y="-168"/>
                    <a:pt x="202438" y="26885"/>
                    <a:pt x="214137" y="72374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45E1814-00FE-7F0B-0D4E-D687C56ECEE0}"/>
                </a:ext>
              </a:extLst>
            </p:cNvPr>
            <p:cNvSpPr/>
            <p:nvPr/>
          </p:nvSpPr>
          <p:spPr>
            <a:xfrm flipH="1">
              <a:off x="9782607" y="1673717"/>
              <a:ext cx="233324" cy="232995"/>
            </a:xfrm>
            <a:custGeom>
              <a:avLst/>
              <a:gdLst>
                <a:gd name="connsiteX0" fmla="*/ 112244 w 227112"/>
                <a:gd name="connsiteY0" fmla="*/ 226598 h 226791"/>
                <a:gd name="connsiteX1" fmla="*/ -1609 w 227112"/>
                <a:gd name="connsiteY1" fmla="*/ 113059 h 226791"/>
                <a:gd name="connsiteX2" fmla="*/ 112244 w 227112"/>
                <a:gd name="connsiteY2" fmla="*/ -168 h 226791"/>
                <a:gd name="connsiteX3" fmla="*/ 225471 w 227112"/>
                <a:gd name="connsiteY3" fmla="*/ 113059 h 226791"/>
                <a:gd name="connsiteX4" fmla="*/ 117310 w 227112"/>
                <a:gd name="connsiteY4" fmla="*/ 226593 h 226791"/>
                <a:gd name="connsiteX5" fmla="*/ 112244 w 227112"/>
                <a:gd name="connsiteY5" fmla="*/ 226598 h 226791"/>
                <a:gd name="connsiteX6" fmla="*/ 112244 w 227112"/>
                <a:gd name="connsiteY6" fmla="*/ 177401 h 226791"/>
                <a:gd name="connsiteX7" fmla="*/ 170581 w 227112"/>
                <a:gd name="connsiteY7" fmla="*/ 113059 h 226791"/>
                <a:gd name="connsiteX8" fmla="*/ 112244 w 227112"/>
                <a:gd name="connsiteY8" fmla="*/ 48716 h 226791"/>
                <a:gd name="connsiteX9" fmla="*/ 53594 w 227112"/>
                <a:gd name="connsiteY9" fmla="*/ 113059 h 226791"/>
                <a:gd name="connsiteX10" fmla="*/ 112244 w 227112"/>
                <a:gd name="connsiteY10" fmla="*/ 177401 h 22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7112" h="226791">
                  <a:moveTo>
                    <a:pt x="112244" y="226598"/>
                  </a:moveTo>
                  <a:cubicBezTo>
                    <a:pt x="49573" y="226598"/>
                    <a:pt x="-1609" y="179595"/>
                    <a:pt x="-1609" y="113059"/>
                  </a:cubicBezTo>
                  <a:cubicBezTo>
                    <a:pt x="-1609" y="46523"/>
                    <a:pt x="49468" y="-168"/>
                    <a:pt x="112244" y="-168"/>
                  </a:cubicBezTo>
                  <a:cubicBezTo>
                    <a:pt x="175020" y="-168"/>
                    <a:pt x="225471" y="46470"/>
                    <a:pt x="225471" y="113059"/>
                  </a:cubicBezTo>
                  <a:cubicBezTo>
                    <a:pt x="226933" y="174278"/>
                    <a:pt x="178519" y="225105"/>
                    <a:pt x="117310" y="226593"/>
                  </a:cubicBezTo>
                  <a:cubicBezTo>
                    <a:pt x="115639" y="226630"/>
                    <a:pt x="113915" y="226635"/>
                    <a:pt x="112244" y="226598"/>
                  </a:cubicBezTo>
                  <a:close/>
                  <a:moveTo>
                    <a:pt x="112244" y="177401"/>
                  </a:moveTo>
                  <a:cubicBezTo>
                    <a:pt x="147549" y="177401"/>
                    <a:pt x="170581" y="151810"/>
                    <a:pt x="170581" y="113059"/>
                  </a:cubicBezTo>
                  <a:cubicBezTo>
                    <a:pt x="170581" y="74307"/>
                    <a:pt x="147549" y="48716"/>
                    <a:pt x="112244" y="48716"/>
                  </a:cubicBezTo>
                  <a:cubicBezTo>
                    <a:pt x="76939" y="48716"/>
                    <a:pt x="53594" y="73628"/>
                    <a:pt x="53594" y="113059"/>
                  </a:cubicBezTo>
                  <a:cubicBezTo>
                    <a:pt x="53594" y="152489"/>
                    <a:pt x="76260" y="177401"/>
                    <a:pt x="112244" y="177401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96D2166-7ACA-E67B-83E4-EE4B1E7CD448}"/>
                </a:ext>
              </a:extLst>
            </p:cNvPr>
            <p:cNvSpPr/>
            <p:nvPr/>
          </p:nvSpPr>
          <p:spPr>
            <a:xfrm flipH="1">
              <a:off x="9537867" y="1676937"/>
              <a:ext cx="228945" cy="227442"/>
            </a:xfrm>
            <a:custGeom>
              <a:avLst/>
              <a:gdLst>
                <a:gd name="connsiteX0" fmla="*/ 150735 w 222849"/>
                <a:gd name="connsiteY0" fmla="*/ 182154 h 221386"/>
                <a:gd name="connsiteX1" fmla="*/ 68113 w 222849"/>
                <a:gd name="connsiteY1" fmla="*/ 182154 h 221386"/>
                <a:gd name="connsiteX2" fmla="*/ 54848 w 222849"/>
                <a:gd name="connsiteY2" fmla="*/ 221219 h 221386"/>
                <a:gd name="connsiteX3" fmla="*/ -1609 w 222849"/>
                <a:gd name="connsiteY3" fmla="*/ 221219 h 221386"/>
                <a:gd name="connsiteX4" fmla="*/ 78506 w 222849"/>
                <a:gd name="connsiteY4" fmla="*/ -168 h 221386"/>
                <a:gd name="connsiteX5" fmla="*/ 141177 w 222849"/>
                <a:gd name="connsiteY5" fmla="*/ -168 h 221386"/>
                <a:gd name="connsiteX6" fmla="*/ 221240 w 222849"/>
                <a:gd name="connsiteY6" fmla="*/ 221219 h 221386"/>
                <a:gd name="connsiteX7" fmla="*/ 164157 w 222849"/>
                <a:gd name="connsiteY7" fmla="*/ 221219 h 221386"/>
                <a:gd name="connsiteX8" fmla="*/ 109371 w 222849"/>
                <a:gd name="connsiteY8" fmla="*/ 59475 h 221386"/>
                <a:gd name="connsiteX9" fmla="*/ 82214 w 222849"/>
                <a:gd name="connsiteY9" fmla="*/ 140530 h 221386"/>
                <a:gd name="connsiteX10" fmla="*/ 136790 w 222849"/>
                <a:gd name="connsiteY10" fmla="*/ 140530 h 22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849" h="221386">
                  <a:moveTo>
                    <a:pt x="150735" y="182154"/>
                  </a:moveTo>
                  <a:lnTo>
                    <a:pt x="68113" y="182154"/>
                  </a:lnTo>
                  <a:lnTo>
                    <a:pt x="54848" y="221219"/>
                  </a:lnTo>
                  <a:lnTo>
                    <a:pt x="-1609" y="221219"/>
                  </a:lnTo>
                  <a:lnTo>
                    <a:pt x="78506" y="-168"/>
                  </a:lnTo>
                  <a:lnTo>
                    <a:pt x="141177" y="-168"/>
                  </a:lnTo>
                  <a:lnTo>
                    <a:pt x="221240" y="221219"/>
                  </a:lnTo>
                  <a:lnTo>
                    <a:pt x="164157" y="221219"/>
                  </a:lnTo>
                  <a:close/>
                  <a:moveTo>
                    <a:pt x="109371" y="59475"/>
                  </a:moveTo>
                  <a:lnTo>
                    <a:pt x="82214" y="140530"/>
                  </a:lnTo>
                  <a:lnTo>
                    <a:pt x="136790" y="140530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CEFA0E7-F943-0C0B-D2F4-CD7628334B8F}"/>
                </a:ext>
              </a:extLst>
            </p:cNvPr>
            <p:cNvSpPr/>
            <p:nvPr/>
          </p:nvSpPr>
          <p:spPr>
            <a:xfrm flipH="1">
              <a:off x="9385165" y="1676937"/>
              <a:ext cx="128127" cy="227603"/>
            </a:xfrm>
            <a:custGeom>
              <a:avLst/>
              <a:gdLst>
                <a:gd name="connsiteX0" fmla="*/ 52445 w 124716"/>
                <a:gd name="connsiteY0" fmla="*/ -168 h 221543"/>
                <a:gd name="connsiteX1" fmla="*/ 52445 w 124716"/>
                <a:gd name="connsiteY1" fmla="*/ 179595 h 221543"/>
                <a:gd name="connsiteX2" fmla="*/ 123107 w 124716"/>
                <a:gd name="connsiteY2" fmla="*/ 179595 h 221543"/>
                <a:gd name="connsiteX3" fmla="*/ 123107 w 124716"/>
                <a:gd name="connsiteY3" fmla="*/ 221376 h 221543"/>
                <a:gd name="connsiteX4" fmla="*/ -1609 w 124716"/>
                <a:gd name="connsiteY4" fmla="*/ 221376 h 221543"/>
                <a:gd name="connsiteX5" fmla="*/ -1609 w 124716"/>
                <a:gd name="connsiteY5" fmla="*/ -168 h 22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716" h="221543">
                  <a:moveTo>
                    <a:pt x="52445" y="-168"/>
                  </a:moveTo>
                  <a:lnTo>
                    <a:pt x="52445" y="179595"/>
                  </a:lnTo>
                  <a:lnTo>
                    <a:pt x="123107" y="179595"/>
                  </a:lnTo>
                  <a:lnTo>
                    <a:pt x="123107" y="221376"/>
                  </a:lnTo>
                  <a:lnTo>
                    <a:pt x="-1609" y="221376"/>
                  </a:lnTo>
                  <a:lnTo>
                    <a:pt x="-1609" y="-168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A837D73-4097-B11A-8DFF-688A9E6A837B}"/>
                </a:ext>
              </a:extLst>
            </p:cNvPr>
            <p:cNvSpPr/>
            <p:nvPr/>
          </p:nvSpPr>
          <p:spPr>
            <a:xfrm flipH="1">
              <a:off x="8353813" y="5512343"/>
              <a:ext cx="1844544" cy="202063"/>
            </a:xfrm>
            <a:custGeom>
              <a:avLst/>
              <a:gdLst>
                <a:gd name="connsiteX0" fmla="*/ 0 w 1795432"/>
                <a:gd name="connsiteY0" fmla="*/ 196684 h 196683"/>
                <a:gd name="connsiteX1" fmla="*/ 1795433 w 1795432"/>
                <a:gd name="connsiteY1" fmla="*/ 196684 h 196683"/>
                <a:gd name="connsiteX2" fmla="*/ 1539890 w 1795432"/>
                <a:gd name="connsiteY2" fmla="*/ 574 h 196683"/>
                <a:gd name="connsiteX3" fmla="*/ 748141 w 1795432"/>
                <a:gd name="connsiteY3" fmla="*/ 0 h 196683"/>
                <a:gd name="connsiteX4" fmla="*/ 0 w 1795432"/>
                <a:gd name="connsiteY4" fmla="*/ 196684 h 19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432" h="196683">
                  <a:moveTo>
                    <a:pt x="0" y="196684"/>
                  </a:moveTo>
                  <a:lnTo>
                    <a:pt x="1795433" y="196684"/>
                  </a:lnTo>
                  <a:lnTo>
                    <a:pt x="1539890" y="574"/>
                  </a:lnTo>
                  <a:lnTo>
                    <a:pt x="748141" y="0"/>
                  </a:lnTo>
                  <a:lnTo>
                    <a:pt x="0" y="196684"/>
                  </a:ln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647F768-D16C-E687-A2EB-464CAEFA9005}"/>
                </a:ext>
              </a:extLst>
            </p:cNvPr>
            <p:cNvSpPr/>
            <p:nvPr/>
          </p:nvSpPr>
          <p:spPr>
            <a:xfrm flipH="1">
              <a:off x="5641750" y="2704050"/>
              <a:ext cx="2091233" cy="2993782"/>
            </a:xfrm>
            <a:custGeom>
              <a:avLst/>
              <a:gdLst>
                <a:gd name="connsiteX0" fmla="*/ 445874 w 2035553"/>
                <a:gd name="connsiteY0" fmla="*/ -168 h 2914071"/>
                <a:gd name="connsiteX1" fmla="*/ 1960435 w 2035553"/>
                <a:gd name="connsiteY1" fmla="*/ 188160 h 2914071"/>
                <a:gd name="connsiteX2" fmla="*/ 1772420 w 2035553"/>
                <a:gd name="connsiteY2" fmla="*/ 2913898 h 2914071"/>
                <a:gd name="connsiteX3" fmla="*/ 44308 w 2035553"/>
                <a:gd name="connsiteY3" fmla="*/ 2913898 h 2914071"/>
                <a:gd name="connsiteX4" fmla="*/ 445874 w 2035553"/>
                <a:gd name="connsiteY4" fmla="*/ -168 h 291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5553" h="2914071">
                  <a:moveTo>
                    <a:pt x="445874" y="-168"/>
                  </a:moveTo>
                  <a:cubicBezTo>
                    <a:pt x="445874" y="-168"/>
                    <a:pt x="1726670" y="8972"/>
                    <a:pt x="1960435" y="188160"/>
                  </a:cubicBezTo>
                  <a:cubicBezTo>
                    <a:pt x="2194199" y="367348"/>
                    <a:pt x="1797958" y="2918233"/>
                    <a:pt x="1772420" y="2913898"/>
                  </a:cubicBezTo>
                  <a:cubicBezTo>
                    <a:pt x="1746882" y="2909564"/>
                    <a:pt x="44308" y="2913898"/>
                    <a:pt x="44308" y="2913898"/>
                  </a:cubicBezTo>
                  <a:cubicBezTo>
                    <a:pt x="44308" y="2913898"/>
                    <a:pt x="-201888" y="249735"/>
                    <a:pt x="445874" y="-168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85EFA61-B0BB-80E4-F957-48FE51662A8A}"/>
                </a:ext>
              </a:extLst>
            </p:cNvPr>
            <p:cNvSpPr/>
            <p:nvPr/>
          </p:nvSpPr>
          <p:spPr>
            <a:xfrm flipH="1">
              <a:off x="5845130" y="3179494"/>
              <a:ext cx="140910" cy="295039"/>
            </a:xfrm>
            <a:custGeom>
              <a:avLst/>
              <a:gdLst>
                <a:gd name="connsiteX0" fmla="*/ -239 w 137158"/>
                <a:gd name="connsiteY0" fmla="*/ 42962 h 287183"/>
                <a:gd name="connsiteX1" fmla="*/ 135549 w 137158"/>
                <a:gd name="connsiteY1" fmla="*/ 86780 h 287183"/>
                <a:gd name="connsiteX2" fmla="*/ 55435 w 137158"/>
                <a:gd name="connsiteY2" fmla="*/ 287015 h 287183"/>
                <a:gd name="connsiteX3" fmla="*/ 89434 w 137158"/>
                <a:gd name="connsiteY3" fmla="*/ 86780 h 287183"/>
                <a:gd name="connsiteX4" fmla="*/ -239 w 137158"/>
                <a:gd name="connsiteY4" fmla="*/ 42962 h 28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8" h="287183">
                  <a:moveTo>
                    <a:pt x="-239" y="42962"/>
                  </a:moveTo>
                  <a:cubicBezTo>
                    <a:pt x="20078" y="-23208"/>
                    <a:pt x="135811" y="-16732"/>
                    <a:pt x="135549" y="86780"/>
                  </a:cubicBezTo>
                  <a:cubicBezTo>
                    <a:pt x="135289" y="190292"/>
                    <a:pt x="55435" y="287015"/>
                    <a:pt x="55435" y="287015"/>
                  </a:cubicBezTo>
                  <a:cubicBezTo>
                    <a:pt x="55435" y="287015"/>
                    <a:pt x="109436" y="115139"/>
                    <a:pt x="89434" y="86780"/>
                  </a:cubicBezTo>
                  <a:cubicBezTo>
                    <a:pt x="69431" y="58421"/>
                    <a:pt x="-13191" y="85422"/>
                    <a:pt x="-239" y="42962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4B0C185-A245-65A8-F540-3955BB4BA3D3}"/>
                </a:ext>
              </a:extLst>
            </p:cNvPr>
            <p:cNvSpPr/>
            <p:nvPr/>
          </p:nvSpPr>
          <p:spPr>
            <a:xfrm flipH="1">
              <a:off x="6137654" y="3584848"/>
              <a:ext cx="59370" cy="995321"/>
            </a:xfrm>
            <a:custGeom>
              <a:avLst/>
              <a:gdLst>
                <a:gd name="connsiteX0" fmla="*/ 51897 w 57789"/>
                <a:gd name="connsiteY0" fmla="*/ -168 h 968820"/>
                <a:gd name="connsiteX1" fmla="*/ 27246 w 57789"/>
                <a:gd name="connsiteY1" fmla="*/ 966435 h 968820"/>
                <a:gd name="connsiteX2" fmla="*/ 51897 w 57789"/>
                <a:gd name="connsiteY2" fmla="*/ -168 h 96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789" h="968820">
                  <a:moveTo>
                    <a:pt x="51897" y="-168"/>
                  </a:moveTo>
                  <a:cubicBezTo>
                    <a:pt x="51897" y="-168"/>
                    <a:pt x="71377" y="1022421"/>
                    <a:pt x="27246" y="966435"/>
                  </a:cubicBezTo>
                  <a:cubicBezTo>
                    <a:pt x="-16886" y="910448"/>
                    <a:pt x="-11715" y="88356"/>
                    <a:pt x="51897" y="-16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BC40FF6-7FA0-AF6D-BD8A-56D4F01F0CEB}"/>
                </a:ext>
              </a:extLst>
            </p:cNvPr>
            <p:cNvSpPr/>
            <p:nvPr/>
          </p:nvSpPr>
          <p:spPr>
            <a:xfrm flipH="1">
              <a:off x="5641943" y="2815957"/>
              <a:ext cx="1331565" cy="2881874"/>
            </a:xfrm>
            <a:custGeom>
              <a:avLst/>
              <a:gdLst>
                <a:gd name="connsiteX0" fmla="*/ 1033167 w 1296111"/>
                <a:gd name="connsiteY0" fmla="*/ 2804971 h 2805143"/>
                <a:gd name="connsiteX1" fmla="*/ 786869 w 1296111"/>
                <a:gd name="connsiteY1" fmla="*/ 2803091 h 2805143"/>
                <a:gd name="connsiteX2" fmla="*/ 1076567 w 1296111"/>
                <a:gd name="connsiteY2" fmla="*/ 245364 h 2805143"/>
                <a:gd name="connsiteX3" fmla="*/ 817211 w 1296111"/>
                <a:gd name="connsiteY3" fmla="*/ 528221 h 2805143"/>
                <a:gd name="connsiteX4" fmla="*/ 304193 w 1296111"/>
                <a:gd name="connsiteY4" fmla="*/ 440638 h 2805143"/>
                <a:gd name="connsiteX5" fmla="*/ 62334 w 1296111"/>
                <a:gd name="connsiteY5" fmla="*/ 14315 h 2805143"/>
                <a:gd name="connsiteX6" fmla="*/ 1221077 w 1296111"/>
                <a:gd name="connsiteY6" fmla="*/ 79181 h 2805143"/>
                <a:gd name="connsiteX7" fmla="*/ 1033167 w 1296111"/>
                <a:gd name="connsiteY7" fmla="*/ 2804971 h 280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6111" h="2805143">
                  <a:moveTo>
                    <a:pt x="1033167" y="2804971"/>
                  </a:moveTo>
                  <a:cubicBezTo>
                    <a:pt x="1027318" y="2803979"/>
                    <a:pt x="931064" y="2803300"/>
                    <a:pt x="786869" y="2803091"/>
                  </a:cubicBezTo>
                  <a:cubicBezTo>
                    <a:pt x="902915" y="2189381"/>
                    <a:pt x="1251055" y="270589"/>
                    <a:pt x="1076567" y="245364"/>
                  </a:cubicBezTo>
                  <a:cubicBezTo>
                    <a:pt x="868864" y="215439"/>
                    <a:pt x="817211" y="528221"/>
                    <a:pt x="817211" y="528221"/>
                  </a:cubicBezTo>
                  <a:cubicBezTo>
                    <a:pt x="817211" y="528221"/>
                    <a:pt x="556080" y="612149"/>
                    <a:pt x="304193" y="440638"/>
                  </a:cubicBezTo>
                  <a:cubicBezTo>
                    <a:pt x="139473" y="328613"/>
                    <a:pt x="-123801" y="42152"/>
                    <a:pt x="62334" y="14315"/>
                  </a:cubicBezTo>
                  <a:cubicBezTo>
                    <a:pt x="392352" y="-34986"/>
                    <a:pt x="975143" y="55470"/>
                    <a:pt x="1221077" y="79181"/>
                  </a:cubicBezTo>
                  <a:cubicBezTo>
                    <a:pt x="1454632" y="258473"/>
                    <a:pt x="1058602" y="2809358"/>
                    <a:pt x="1033167" y="2804971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63C2323-0D56-08B7-9178-8CB05F5CCBAF}"/>
                </a:ext>
              </a:extLst>
            </p:cNvPr>
            <p:cNvSpPr/>
            <p:nvPr/>
          </p:nvSpPr>
          <p:spPr>
            <a:xfrm flipH="1">
              <a:off x="5746924" y="5720416"/>
              <a:ext cx="5937125" cy="716697"/>
            </a:xfrm>
            <a:custGeom>
              <a:avLst/>
              <a:gdLst>
                <a:gd name="connsiteX0" fmla="*/ -209 w 5779046"/>
                <a:gd name="connsiteY0" fmla="*/ -168 h 697615"/>
                <a:gd name="connsiteX1" fmla="*/ 5766507 w 5779046"/>
                <a:gd name="connsiteY1" fmla="*/ -168 h 697615"/>
                <a:gd name="connsiteX2" fmla="*/ 5182669 w 5779046"/>
                <a:gd name="connsiteY2" fmla="*/ 278250 h 697615"/>
                <a:gd name="connsiteX3" fmla="*/ 3304875 w 5779046"/>
                <a:gd name="connsiteY3" fmla="*/ 372257 h 697615"/>
                <a:gd name="connsiteX4" fmla="*/ 1500773 w 5779046"/>
                <a:gd name="connsiteY4" fmla="*/ 546588 h 697615"/>
                <a:gd name="connsiteX5" fmla="*/ 169944 w 5779046"/>
                <a:gd name="connsiteY5" fmla="*/ 245086 h 697615"/>
                <a:gd name="connsiteX6" fmla="*/ -209 w 5779046"/>
                <a:gd name="connsiteY6" fmla="*/ -168 h 69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9046" h="697615">
                  <a:moveTo>
                    <a:pt x="-209" y="-168"/>
                  </a:moveTo>
                  <a:lnTo>
                    <a:pt x="5766507" y="-168"/>
                  </a:lnTo>
                  <a:cubicBezTo>
                    <a:pt x="5766507" y="-168"/>
                    <a:pt x="5906733" y="227904"/>
                    <a:pt x="5182669" y="278250"/>
                  </a:cubicBezTo>
                  <a:cubicBezTo>
                    <a:pt x="4458604" y="328596"/>
                    <a:pt x="3550757" y="86998"/>
                    <a:pt x="3304875" y="372257"/>
                  </a:cubicBezTo>
                  <a:cubicBezTo>
                    <a:pt x="3058994" y="657517"/>
                    <a:pt x="2102367" y="843599"/>
                    <a:pt x="1500773" y="546588"/>
                  </a:cubicBezTo>
                  <a:cubicBezTo>
                    <a:pt x="1019613" y="309011"/>
                    <a:pt x="584464" y="468249"/>
                    <a:pt x="169944" y="245086"/>
                  </a:cubicBezTo>
                  <a:cubicBezTo>
                    <a:pt x="-28567" y="138284"/>
                    <a:pt x="-209" y="-168"/>
                    <a:pt x="-209" y="-16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CDF041D-3265-C2A2-F3DA-CAD8C8603BE6}"/>
                </a:ext>
              </a:extLst>
            </p:cNvPr>
            <p:cNvSpPr/>
            <p:nvPr/>
          </p:nvSpPr>
          <p:spPr>
            <a:xfrm flipH="1">
              <a:off x="7368410" y="6030812"/>
              <a:ext cx="830166" cy="256537"/>
            </a:xfrm>
            <a:custGeom>
              <a:avLst/>
              <a:gdLst>
                <a:gd name="connsiteX0" fmla="*/ -1257 w 808062"/>
                <a:gd name="connsiteY0" fmla="*/ 189358 h 249707"/>
                <a:gd name="connsiteX1" fmla="*/ 799162 w 808062"/>
                <a:gd name="connsiteY1" fmla="*/ 94202 h 249707"/>
                <a:gd name="connsiteX2" fmla="*/ -1257 w 808062"/>
                <a:gd name="connsiteY2" fmla="*/ 189358 h 24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062" h="249707">
                  <a:moveTo>
                    <a:pt x="-1257" y="189358"/>
                  </a:moveTo>
                  <a:cubicBezTo>
                    <a:pt x="39792" y="-65141"/>
                    <a:pt x="701342" y="-27590"/>
                    <a:pt x="799162" y="94202"/>
                  </a:cubicBezTo>
                  <a:cubicBezTo>
                    <a:pt x="896982" y="215993"/>
                    <a:pt x="-22199" y="319349"/>
                    <a:pt x="-1257" y="18935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0BFEAE8-7831-C08F-F30E-B9CE53BB8969}"/>
                </a:ext>
              </a:extLst>
            </p:cNvPr>
            <p:cNvSpPr/>
            <p:nvPr/>
          </p:nvSpPr>
          <p:spPr>
            <a:xfrm flipH="1">
              <a:off x="5732208" y="5693159"/>
              <a:ext cx="5979031" cy="54567"/>
            </a:xfrm>
            <a:custGeom>
              <a:avLst/>
              <a:gdLst>
                <a:gd name="connsiteX0" fmla="*/ 5793651 w 5819836"/>
                <a:gd name="connsiteY0" fmla="*/ 52947 h 53114"/>
                <a:gd name="connsiteX1" fmla="*/ 22968 w 5819836"/>
                <a:gd name="connsiteY1" fmla="*/ 52947 h 53114"/>
                <a:gd name="connsiteX2" fmla="*/ -1527 w 5819836"/>
                <a:gd name="connsiteY2" fmla="*/ 24327 h 53114"/>
                <a:gd name="connsiteX3" fmla="*/ 22968 w 5819836"/>
                <a:gd name="connsiteY3" fmla="*/ -168 h 53114"/>
                <a:gd name="connsiteX4" fmla="*/ 5793651 w 5819836"/>
                <a:gd name="connsiteY4" fmla="*/ -168 h 53114"/>
                <a:gd name="connsiteX5" fmla="*/ 5818145 w 5819836"/>
                <a:gd name="connsiteY5" fmla="*/ 28453 h 53114"/>
                <a:gd name="connsiteX6" fmla="*/ 5793651 w 5819836"/>
                <a:gd name="connsiteY6" fmla="*/ 52947 h 5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9836" h="53114">
                  <a:moveTo>
                    <a:pt x="5793651" y="52947"/>
                  </a:moveTo>
                  <a:lnTo>
                    <a:pt x="22968" y="52947"/>
                  </a:lnTo>
                  <a:cubicBezTo>
                    <a:pt x="8292" y="51798"/>
                    <a:pt x="-2676" y="39002"/>
                    <a:pt x="-1527" y="24327"/>
                  </a:cubicBezTo>
                  <a:cubicBezTo>
                    <a:pt x="-534" y="11270"/>
                    <a:pt x="9859" y="825"/>
                    <a:pt x="22968" y="-168"/>
                  </a:cubicBezTo>
                  <a:lnTo>
                    <a:pt x="5793651" y="-168"/>
                  </a:lnTo>
                  <a:cubicBezTo>
                    <a:pt x="5808327" y="982"/>
                    <a:pt x="5819294" y="13777"/>
                    <a:pt x="5818145" y="28453"/>
                  </a:cubicBezTo>
                  <a:cubicBezTo>
                    <a:pt x="5817153" y="41509"/>
                    <a:pt x="5806760" y="51955"/>
                    <a:pt x="5793651" y="52947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513574F-4054-E377-168A-276D308ECFA8}"/>
                </a:ext>
              </a:extLst>
            </p:cNvPr>
            <p:cNvSpPr/>
            <p:nvPr/>
          </p:nvSpPr>
          <p:spPr>
            <a:xfrm flipH="1">
              <a:off x="10721116" y="4549400"/>
              <a:ext cx="721603" cy="1272477"/>
            </a:xfrm>
            <a:custGeom>
              <a:avLst/>
              <a:gdLst>
                <a:gd name="connsiteX0" fmla="*/ 152083 w 702390"/>
                <a:gd name="connsiteY0" fmla="*/ 0 h 1238597"/>
                <a:gd name="connsiteX1" fmla="*/ 702390 w 702390"/>
                <a:gd name="connsiteY1" fmla="*/ 12795 h 1238597"/>
                <a:gd name="connsiteX2" fmla="*/ 570989 w 702390"/>
                <a:gd name="connsiteY2" fmla="*/ 1238597 h 1238597"/>
                <a:gd name="connsiteX3" fmla="*/ 0 w 702390"/>
                <a:gd name="connsiteY3" fmla="*/ 1238597 h 1238597"/>
                <a:gd name="connsiteX4" fmla="*/ 152083 w 702390"/>
                <a:gd name="connsiteY4" fmla="*/ 0 h 123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390" h="1238597">
                  <a:moveTo>
                    <a:pt x="152083" y="0"/>
                  </a:moveTo>
                  <a:lnTo>
                    <a:pt x="702390" y="12795"/>
                  </a:lnTo>
                  <a:lnTo>
                    <a:pt x="570989" y="1238597"/>
                  </a:lnTo>
                  <a:lnTo>
                    <a:pt x="0" y="1238597"/>
                  </a:lnTo>
                  <a:lnTo>
                    <a:pt x="152083" y="0"/>
                  </a:ln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B076F63-0AB4-0378-4AF7-86733528B147}"/>
                </a:ext>
              </a:extLst>
            </p:cNvPr>
            <p:cNvSpPr/>
            <p:nvPr/>
          </p:nvSpPr>
          <p:spPr>
            <a:xfrm flipH="1">
              <a:off x="10115461" y="4549400"/>
              <a:ext cx="1171016" cy="1323020"/>
            </a:xfrm>
            <a:custGeom>
              <a:avLst/>
              <a:gdLst>
                <a:gd name="connsiteX0" fmla="*/ 1139837 w 1139837"/>
                <a:gd name="connsiteY0" fmla="*/ 1287794 h 1287794"/>
                <a:gd name="connsiteX1" fmla="*/ 90926 w 1139837"/>
                <a:gd name="connsiteY1" fmla="*/ 1287794 h 1287794"/>
                <a:gd name="connsiteX2" fmla="*/ 0 w 1139837"/>
                <a:gd name="connsiteY2" fmla="*/ 0 h 1287794"/>
                <a:gd name="connsiteX3" fmla="*/ 1048755 w 1139837"/>
                <a:gd name="connsiteY3" fmla="*/ 0 h 1287794"/>
                <a:gd name="connsiteX4" fmla="*/ 1139837 w 1139837"/>
                <a:gd name="connsiteY4" fmla="*/ 1287794 h 12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837" h="1287794">
                  <a:moveTo>
                    <a:pt x="1139837" y="1287794"/>
                  </a:moveTo>
                  <a:lnTo>
                    <a:pt x="90926" y="1287794"/>
                  </a:lnTo>
                  <a:lnTo>
                    <a:pt x="0" y="0"/>
                  </a:lnTo>
                  <a:lnTo>
                    <a:pt x="1048755" y="0"/>
                  </a:lnTo>
                  <a:lnTo>
                    <a:pt x="1139837" y="1287794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0D5B081-C1C3-35F8-94D4-B8535C8D3A3F}"/>
                </a:ext>
              </a:extLst>
            </p:cNvPr>
            <p:cNvSpPr/>
            <p:nvPr/>
          </p:nvSpPr>
          <p:spPr>
            <a:xfrm flipH="1">
              <a:off x="10172228" y="4599996"/>
              <a:ext cx="1057214" cy="1221880"/>
            </a:xfrm>
            <a:custGeom>
              <a:avLst/>
              <a:gdLst>
                <a:gd name="connsiteX0" fmla="*/ 84032 w 1029065"/>
                <a:gd name="connsiteY0" fmla="*/ 1189348 h 1189347"/>
                <a:gd name="connsiteX1" fmla="*/ 0 w 1029065"/>
                <a:gd name="connsiteY1" fmla="*/ 0 h 1189347"/>
                <a:gd name="connsiteX2" fmla="*/ 944825 w 1029065"/>
                <a:gd name="connsiteY2" fmla="*/ 0 h 1189347"/>
                <a:gd name="connsiteX3" fmla="*/ 1029065 w 1029065"/>
                <a:gd name="connsiteY3" fmla="*/ 1189348 h 1189347"/>
                <a:gd name="connsiteX4" fmla="*/ 84032 w 1029065"/>
                <a:gd name="connsiteY4" fmla="*/ 1189348 h 118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65" h="1189347">
                  <a:moveTo>
                    <a:pt x="84032" y="1189348"/>
                  </a:moveTo>
                  <a:lnTo>
                    <a:pt x="0" y="0"/>
                  </a:lnTo>
                  <a:lnTo>
                    <a:pt x="944825" y="0"/>
                  </a:lnTo>
                  <a:lnTo>
                    <a:pt x="1029065" y="1189348"/>
                  </a:lnTo>
                  <a:lnTo>
                    <a:pt x="84032" y="1189348"/>
                  </a:ln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3322FC8-D13E-22D1-CA8B-299A6D7AF511}"/>
                </a:ext>
              </a:extLst>
            </p:cNvPr>
            <p:cNvSpPr/>
            <p:nvPr/>
          </p:nvSpPr>
          <p:spPr>
            <a:xfrm flipH="1">
              <a:off x="10446028" y="4873582"/>
              <a:ext cx="509827" cy="674708"/>
            </a:xfrm>
            <a:custGeom>
              <a:avLst/>
              <a:gdLst>
                <a:gd name="connsiteX0" fmla="*/ 46429 w 496253"/>
                <a:gd name="connsiteY0" fmla="*/ 656745 h 656744"/>
                <a:gd name="connsiteX1" fmla="*/ 0 w 496253"/>
                <a:gd name="connsiteY1" fmla="*/ 0 h 656744"/>
                <a:gd name="connsiteX2" fmla="*/ 449824 w 496253"/>
                <a:gd name="connsiteY2" fmla="*/ 0 h 656744"/>
                <a:gd name="connsiteX3" fmla="*/ 496254 w 496253"/>
                <a:gd name="connsiteY3" fmla="*/ 656745 h 656744"/>
                <a:gd name="connsiteX4" fmla="*/ 46429 w 496253"/>
                <a:gd name="connsiteY4" fmla="*/ 656745 h 65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253" h="656744">
                  <a:moveTo>
                    <a:pt x="46429" y="656745"/>
                  </a:moveTo>
                  <a:lnTo>
                    <a:pt x="0" y="0"/>
                  </a:lnTo>
                  <a:lnTo>
                    <a:pt x="449824" y="0"/>
                  </a:lnTo>
                  <a:lnTo>
                    <a:pt x="496254" y="656745"/>
                  </a:lnTo>
                  <a:lnTo>
                    <a:pt x="46429" y="656745"/>
                  </a:lnTo>
                  <a:close/>
                </a:path>
              </a:pathLst>
            </a:custGeom>
            <a:solidFill>
              <a:srgbClr val="84ABEF">
                <a:alpha val="1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B765094-E588-E9B7-DF91-60B0D9FA7202}"/>
                </a:ext>
              </a:extLst>
            </p:cNvPr>
            <p:cNvSpPr/>
            <p:nvPr/>
          </p:nvSpPr>
          <p:spPr>
            <a:xfrm flipH="1">
              <a:off x="10853483" y="5014212"/>
              <a:ext cx="135639" cy="144922"/>
            </a:xfrm>
            <a:custGeom>
              <a:avLst/>
              <a:gdLst>
                <a:gd name="connsiteX0" fmla="*/ -1609 w 132028"/>
                <a:gd name="connsiteY0" fmla="*/ -168 h 141063"/>
                <a:gd name="connsiteX1" fmla="*/ 37352 w 132028"/>
                <a:gd name="connsiteY1" fmla="*/ -168 h 141063"/>
                <a:gd name="connsiteX2" fmla="*/ 67956 w 132028"/>
                <a:gd name="connsiteY2" fmla="*/ 58900 h 141063"/>
                <a:gd name="connsiteX3" fmla="*/ 91823 w 132028"/>
                <a:gd name="connsiteY3" fmla="*/ -168 h 141063"/>
                <a:gd name="connsiteX4" fmla="*/ 130419 w 132028"/>
                <a:gd name="connsiteY4" fmla="*/ -168 h 141063"/>
                <a:gd name="connsiteX5" fmla="*/ 86758 w 132028"/>
                <a:gd name="connsiteY5" fmla="*/ 94257 h 141063"/>
                <a:gd name="connsiteX6" fmla="*/ 89369 w 132028"/>
                <a:gd name="connsiteY6" fmla="*/ 140895 h 141063"/>
                <a:gd name="connsiteX7" fmla="*/ 55004 w 132028"/>
                <a:gd name="connsiteY7" fmla="*/ 140895 h 141063"/>
                <a:gd name="connsiteX8" fmla="*/ 52393 w 132028"/>
                <a:gd name="connsiteY8" fmla="*/ 94257 h 14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28" h="141063">
                  <a:moveTo>
                    <a:pt x="-1609" y="-168"/>
                  </a:moveTo>
                  <a:lnTo>
                    <a:pt x="37352" y="-168"/>
                  </a:lnTo>
                  <a:lnTo>
                    <a:pt x="67956" y="58900"/>
                  </a:lnTo>
                  <a:lnTo>
                    <a:pt x="91823" y="-168"/>
                  </a:lnTo>
                  <a:lnTo>
                    <a:pt x="130419" y="-168"/>
                  </a:lnTo>
                  <a:lnTo>
                    <a:pt x="86758" y="94257"/>
                  </a:lnTo>
                  <a:lnTo>
                    <a:pt x="89369" y="140895"/>
                  </a:lnTo>
                  <a:lnTo>
                    <a:pt x="55004" y="140895"/>
                  </a:lnTo>
                  <a:lnTo>
                    <a:pt x="52393" y="94257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BF00F82-5FC1-89A4-B533-6AA79CDA10D5}"/>
                </a:ext>
              </a:extLst>
            </p:cNvPr>
            <p:cNvSpPr/>
            <p:nvPr/>
          </p:nvSpPr>
          <p:spPr>
            <a:xfrm flipH="1">
              <a:off x="10692211" y="5012112"/>
              <a:ext cx="149113" cy="148510"/>
            </a:xfrm>
            <a:custGeom>
              <a:avLst/>
              <a:gdLst>
                <a:gd name="connsiteX0" fmla="*/ 75080 w 145143"/>
                <a:gd name="connsiteY0" fmla="*/ 144349 h 144556"/>
                <a:gd name="connsiteX1" fmla="*/ -1484 w 145143"/>
                <a:gd name="connsiteY1" fmla="*/ 72015 h 144556"/>
                <a:gd name="connsiteX2" fmla="*/ 67089 w 145143"/>
                <a:gd name="connsiteY2" fmla="*/ -161 h 144556"/>
                <a:gd name="connsiteX3" fmla="*/ 143235 w 145143"/>
                <a:gd name="connsiteY3" fmla="*/ 72015 h 144556"/>
                <a:gd name="connsiteX4" fmla="*/ 83541 w 145143"/>
                <a:gd name="connsiteY4" fmla="*/ 144098 h 144556"/>
                <a:gd name="connsiteX5" fmla="*/ 75080 w 145143"/>
                <a:gd name="connsiteY5" fmla="*/ 144349 h 144556"/>
                <a:gd name="connsiteX6" fmla="*/ 73356 w 145143"/>
                <a:gd name="connsiteY6" fmla="*/ 113013 h 144556"/>
                <a:gd name="connsiteX7" fmla="*/ 108244 w 145143"/>
                <a:gd name="connsiteY7" fmla="*/ 72015 h 144556"/>
                <a:gd name="connsiteX8" fmla="*/ 68813 w 145143"/>
                <a:gd name="connsiteY8" fmla="*/ 31018 h 144556"/>
                <a:gd name="connsiteX9" fmla="*/ 33664 w 145143"/>
                <a:gd name="connsiteY9" fmla="*/ 72015 h 144556"/>
                <a:gd name="connsiteX10" fmla="*/ 73356 w 145143"/>
                <a:gd name="connsiteY10" fmla="*/ 113013 h 1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143" h="144556">
                  <a:moveTo>
                    <a:pt x="75080" y="144349"/>
                  </a:moveTo>
                  <a:cubicBezTo>
                    <a:pt x="34239" y="144756"/>
                    <a:pt x="449" y="112799"/>
                    <a:pt x="-1484" y="72015"/>
                  </a:cubicBezTo>
                  <a:cubicBezTo>
                    <a:pt x="-3834" y="29608"/>
                    <a:pt x="27084" y="-161"/>
                    <a:pt x="67089" y="-161"/>
                  </a:cubicBezTo>
                  <a:cubicBezTo>
                    <a:pt x="107825" y="-704"/>
                    <a:pt x="141616" y="31300"/>
                    <a:pt x="143235" y="72015"/>
                  </a:cubicBezTo>
                  <a:cubicBezTo>
                    <a:pt x="146682" y="108402"/>
                    <a:pt x="119942" y="140672"/>
                    <a:pt x="83541" y="144098"/>
                  </a:cubicBezTo>
                  <a:cubicBezTo>
                    <a:pt x="80720" y="144365"/>
                    <a:pt x="77900" y="144448"/>
                    <a:pt x="75080" y="144349"/>
                  </a:cubicBezTo>
                  <a:close/>
                  <a:moveTo>
                    <a:pt x="73356" y="113013"/>
                  </a:moveTo>
                  <a:cubicBezTo>
                    <a:pt x="95866" y="113013"/>
                    <a:pt x="109602" y="96719"/>
                    <a:pt x="108244" y="72015"/>
                  </a:cubicBezTo>
                  <a:cubicBezTo>
                    <a:pt x="106886" y="47313"/>
                    <a:pt x="91322" y="31018"/>
                    <a:pt x="68813" y="31018"/>
                  </a:cubicBezTo>
                  <a:cubicBezTo>
                    <a:pt x="46303" y="31018"/>
                    <a:pt x="32254" y="46686"/>
                    <a:pt x="33664" y="72015"/>
                  </a:cubicBezTo>
                  <a:cubicBezTo>
                    <a:pt x="35075" y="97345"/>
                    <a:pt x="50429" y="113013"/>
                    <a:pt x="73356" y="113013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E01E01A-88CF-BEDF-5AD7-2E9E4636A8C5}"/>
                </a:ext>
              </a:extLst>
            </p:cNvPr>
            <p:cNvSpPr/>
            <p:nvPr/>
          </p:nvSpPr>
          <p:spPr>
            <a:xfrm flipH="1">
              <a:off x="10551119" y="5014212"/>
              <a:ext cx="126483" cy="146370"/>
            </a:xfrm>
            <a:custGeom>
              <a:avLst/>
              <a:gdLst>
                <a:gd name="connsiteX0" fmla="*/ -1609 w 123115"/>
                <a:gd name="connsiteY0" fmla="*/ -168 h 142473"/>
                <a:gd name="connsiteX1" fmla="*/ 32755 w 123115"/>
                <a:gd name="connsiteY1" fmla="*/ -168 h 142473"/>
                <a:gd name="connsiteX2" fmla="*/ 37456 w 123115"/>
                <a:gd name="connsiteY2" fmla="*/ 84230 h 142473"/>
                <a:gd name="connsiteX3" fmla="*/ 63569 w 123115"/>
                <a:gd name="connsiteY3" fmla="*/ 110343 h 142473"/>
                <a:gd name="connsiteX4" fmla="*/ 87018 w 123115"/>
                <a:gd name="connsiteY4" fmla="*/ 84230 h 142473"/>
                <a:gd name="connsiteX5" fmla="*/ 82370 w 123115"/>
                <a:gd name="connsiteY5" fmla="*/ -168 h 142473"/>
                <a:gd name="connsiteX6" fmla="*/ 116735 w 123115"/>
                <a:gd name="connsiteY6" fmla="*/ -168 h 142473"/>
                <a:gd name="connsiteX7" fmla="*/ 121384 w 123115"/>
                <a:gd name="connsiteY7" fmla="*/ 84021 h 142473"/>
                <a:gd name="connsiteX8" fmla="*/ 64718 w 123115"/>
                <a:gd name="connsiteY8" fmla="*/ 142306 h 142473"/>
                <a:gd name="connsiteX9" fmla="*/ 3196 w 123115"/>
                <a:gd name="connsiteY9" fmla="*/ 84021 h 14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115" h="142473">
                  <a:moveTo>
                    <a:pt x="-1609" y="-168"/>
                  </a:moveTo>
                  <a:lnTo>
                    <a:pt x="32755" y="-168"/>
                  </a:lnTo>
                  <a:lnTo>
                    <a:pt x="37456" y="84230"/>
                  </a:lnTo>
                  <a:cubicBezTo>
                    <a:pt x="38344" y="100890"/>
                    <a:pt x="47118" y="110343"/>
                    <a:pt x="63569" y="110343"/>
                  </a:cubicBezTo>
                  <a:cubicBezTo>
                    <a:pt x="80020" y="110343"/>
                    <a:pt x="87959" y="100681"/>
                    <a:pt x="87018" y="84230"/>
                  </a:cubicBezTo>
                  <a:lnTo>
                    <a:pt x="82370" y="-168"/>
                  </a:lnTo>
                  <a:lnTo>
                    <a:pt x="116735" y="-168"/>
                  </a:lnTo>
                  <a:lnTo>
                    <a:pt x="121384" y="84021"/>
                  </a:lnTo>
                  <a:cubicBezTo>
                    <a:pt x="123524" y="123034"/>
                    <a:pt x="97255" y="142306"/>
                    <a:pt x="64718" y="142306"/>
                  </a:cubicBezTo>
                  <a:cubicBezTo>
                    <a:pt x="32181" y="142306"/>
                    <a:pt x="5389" y="123034"/>
                    <a:pt x="3196" y="84021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933D691-F8A7-951B-E337-DF44C2E31AA0}"/>
                </a:ext>
              </a:extLst>
            </p:cNvPr>
            <p:cNvSpPr/>
            <p:nvPr/>
          </p:nvSpPr>
          <p:spPr>
            <a:xfrm flipH="1">
              <a:off x="10409381" y="5014212"/>
              <a:ext cx="121796" cy="144922"/>
            </a:xfrm>
            <a:custGeom>
              <a:avLst/>
              <a:gdLst>
                <a:gd name="connsiteX0" fmla="*/ 56100 w 118553"/>
                <a:gd name="connsiteY0" fmla="*/ -168 h 141063"/>
                <a:gd name="connsiteX1" fmla="*/ 110363 w 118553"/>
                <a:gd name="connsiteY1" fmla="*/ 44225 h 141063"/>
                <a:gd name="connsiteX2" fmla="*/ 81274 w 118553"/>
                <a:gd name="connsiteY2" fmla="*/ 85013 h 141063"/>
                <a:gd name="connsiteX3" fmla="*/ 116944 w 118553"/>
                <a:gd name="connsiteY3" fmla="*/ 140895 h 141063"/>
                <a:gd name="connsiteX4" fmla="*/ 78140 w 118553"/>
                <a:gd name="connsiteY4" fmla="*/ 140895 h 141063"/>
                <a:gd name="connsiteX5" fmla="*/ 45864 w 118553"/>
                <a:gd name="connsiteY5" fmla="*/ 87625 h 141063"/>
                <a:gd name="connsiteX6" fmla="*/ 37613 w 118553"/>
                <a:gd name="connsiteY6" fmla="*/ 87625 h 141063"/>
                <a:gd name="connsiteX7" fmla="*/ 40589 w 118553"/>
                <a:gd name="connsiteY7" fmla="*/ 140895 h 141063"/>
                <a:gd name="connsiteX8" fmla="*/ 6172 w 118553"/>
                <a:gd name="connsiteY8" fmla="*/ 140895 h 141063"/>
                <a:gd name="connsiteX9" fmla="*/ -1609 w 118553"/>
                <a:gd name="connsiteY9" fmla="*/ -115 h 141063"/>
                <a:gd name="connsiteX10" fmla="*/ 55630 w 118553"/>
                <a:gd name="connsiteY10" fmla="*/ 28348 h 141063"/>
                <a:gd name="connsiteX11" fmla="*/ 34375 w 118553"/>
                <a:gd name="connsiteY11" fmla="*/ 28348 h 141063"/>
                <a:gd name="connsiteX12" fmla="*/ 36255 w 118553"/>
                <a:gd name="connsiteY12" fmla="*/ 63340 h 141063"/>
                <a:gd name="connsiteX13" fmla="*/ 57563 w 118553"/>
                <a:gd name="connsiteY13" fmla="*/ 63340 h 141063"/>
                <a:gd name="connsiteX14" fmla="*/ 75477 w 118553"/>
                <a:gd name="connsiteY14" fmla="*/ 45635 h 141063"/>
                <a:gd name="connsiteX15" fmla="*/ 55630 w 118553"/>
                <a:gd name="connsiteY15" fmla="*/ 28348 h 14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553" h="141063">
                  <a:moveTo>
                    <a:pt x="56100" y="-168"/>
                  </a:moveTo>
                  <a:cubicBezTo>
                    <a:pt x="90674" y="-168"/>
                    <a:pt x="109005" y="19730"/>
                    <a:pt x="110363" y="44225"/>
                  </a:cubicBezTo>
                  <a:cubicBezTo>
                    <a:pt x="112087" y="63146"/>
                    <a:pt x="99709" y="80491"/>
                    <a:pt x="81274" y="85013"/>
                  </a:cubicBezTo>
                  <a:lnTo>
                    <a:pt x="116944" y="140895"/>
                  </a:lnTo>
                  <a:lnTo>
                    <a:pt x="78140" y="140895"/>
                  </a:lnTo>
                  <a:lnTo>
                    <a:pt x="45864" y="87625"/>
                  </a:lnTo>
                  <a:lnTo>
                    <a:pt x="37613" y="87625"/>
                  </a:lnTo>
                  <a:lnTo>
                    <a:pt x="40589" y="140895"/>
                  </a:lnTo>
                  <a:lnTo>
                    <a:pt x="6172" y="140895"/>
                  </a:lnTo>
                  <a:lnTo>
                    <a:pt x="-1609" y="-115"/>
                  </a:lnTo>
                  <a:close/>
                  <a:moveTo>
                    <a:pt x="55630" y="28348"/>
                  </a:moveTo>
                  <a:lnTo>
                    <a:pt x="34375" y="28348"/>
                  </a:lnTo>
                  <a:lnTo>
                    <a:pt x="36255" y="63340"/>
                  </a:lnTo>
                  <a:lnTo>
                    <a:pt x="57563" y="63340"/>
                  </a:lnTo>
                  <a:cubicBezTo>
                    <a:pt x="70410" y="63340"/>
                    <a:pt x="76103" y="56707"/>
                    <a:pt x="75477" y="45635"/>
                  </a:cubicBezTo>
                  <a:cubicBezTo>
                    <a:pt x="74850" y="34563"/>
                    <a:pt x="68478" y="28348"/>
                    <a:pt x="55630" y="2834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17FDECD-6B01-3229-A540-D0579E8033C4}"/>
                </a:ext>
              </a:extLst>
            </p:cNvPr>
            <p:cNvSpPr/>
            <p:nvPr/>
          </p:nvSpPr>
          <p:spPr>
            <a:xfrm flipH="1">
              <a:off x="10847795" y="5243639"/>
              <a:ext cx="120784" cy="122862"/>
            </a:xfrm>
            <a:custGeom>
              <a:avLst/>
              <a:gdLst>
                <a:gd name="connsiteX0" fmla="*/ 111572 w 117568"/>
                <a:gd name="connsiteY0" fmla="*/ 38323 h 119591"/>
                <a:gd name="connsiteX1" fmla="*/ 80236 w 117568"/>
                <a:gd name="connsiteY1" fmla="*/ 38323 h 119591"/>
                <a:gd name="connsiteX2" fmla="*/ 56474 w 117568"/>
                <a:gd name="connsiteY2" fmla="*/ 26259 h 119591"/>
                <a:gd name="connsiteX3" fmla="*/ 27697 w 117568"/>
                <a:gd name="connsiteY3" fmla="*/ 59736 h 119591"/>
                <a:gd name="connsiteX4" fmla="*/ 62584 w 117568"/>
                <a:gd name="connsiteY4" fmla="*/ 94153 h 119591"/>
                <a:gd name="connsiteX5" fmla="*/ 89846 w 117568"/>
                <a:gd name="connsiteY5" fmla="*/ 73262 h 119591"/>
                <a:gd name="connsiteX6" fmla="*/ 53288 w 117568"/>
                <a:gd name="connsiteY6" fmla="*/ 73262 h 119591"/>
                <a:gd name="connsiteX7" fmla="*/ 52139 w 117568"/>
                <a:gd name="connsiteY7" fmla="*/ 52372 h 119591"/>
                <a:gd name="connsiteX8" fmla="*/ 114497 w 117568"/>
                <a:gd name="connsiteY8" fmla="*/ 52372 h 119591"/>
                <a:gd name="connsiteX9" fmla="*/ 115959 w 117568"/>
                <a:gd name="connsiteY9" fmla="*/ 78955 h 119591"/>
                <a:gd name="connsiteX10" fmla="*/ 61696 w 117568"/>
                <a:gd name="connsiteY10" fmla="*/ 119378 h 119591"/>
                <a:gd name="connsiteX11" fmla="*/ -1497 w 117568"/>
                <a:gd name="connsiteY11" fmla="*/ 60310 h 119591"/>
                <a:gd name="connsiteX12" fmla="*/ -1497 w 117568"/>
                <a:gd name="connsiteY12" fmla="*/ 59736 h 119591"/>
                <a:gd name="connsiteX13" fmla="*/ 54907 w 117568"/>
                <a:gd name="connsiteY13" fmla="*/ -168 h 119591"/>
                <a:gd name="connsiteX14" fmla="*/ 111572 w 117568"/>
                <a:gd name="connsiteY14" fmla="*/ 38323 h 11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7568" h="119591">
                  <a:moveTo>
                    <a:pt x="111572" y="38323"/>
                  </a:moveTo>
                  <a:lnTo>
                    <a:pt x="80236" y="38323"/>
                  </a:lnTo>
                  <a:cubicBezTo>
                    <a:pt x="75118" y="30280"/>
                    <a:pt x="65979" y="25632"/>
                    <a:pt x="56474" y="26259"/>
                  </a:cubicBezTo>
                  <a:cubicBezTo>
                    <a:pt x="38090" y="26259"/>
                    <a:pt x="26600" y="39315"/>
                    <a:pt x="27697" y="59736"/>
                  </a:cubicBezTo>
                  <a:cubicBezTo>
                    <a:pt x="28898" y="81462"/>
                    <a:pt x="42007" y="94153"/>
                    <a:pt x="62584" y="94153"/>
                  </a:cubicBezTo>
                  <a:cubicBezTo>
                    <a:pt x="75641" y="94989"/>
                    <a:pt x="87287" y="86058"/>
                    <a:pt x="89846" y="73262"/>
                  </a:cubicBezTo>
                  <a:lnTo>
                    <a:pt x="53288" y="73262"/>
                  </a:lnTo>
                  <a:lnTo>
                    <a:pt x="52139" y="52372"/>
                  </a:lnTo>
                  <a:lnTo>
                    <a:pt x="114497" y="52372"/>
                  </a:lnTo>
                  <a:lnTo>
                    <a:pt x="115959" y="78955"/>
                  </a:lnTo>
                  <a:cubicBezTo>
                    <a:pt x="109692" y="103554"/>
                    <a:pt x="87078" y="120423"/>
                    <a:pt x="61696" y="119378"/>
                  </a:cubicBezTo>
                  <a:cubicBezTo>
                    <a:pt x="27958" y="120527"/>
                    <a:pt x="-348" y="94048"/>
                    <a:pt x="-1497" y="60310"/>
                  </a:cubicBezTo>
                  <a:cubicBezTo>
                    <a:pt x="-1497" y="60102"/>
                    <a:pt x="-1497" y="59945"/>
                    <a:pt x="-1497" y="59736"/>
                  </a:cubicBezTo>
                  <a:cubicBezTo>
                    <a:pt x="-3430" y="24587"/>
                    <a:pt x="19811" y="-168"/>
                    <a:pt x="54907" y="-168"/>
                  </a:cubicBezTo>
                  <a:cubicBezTo>
                    <a:pt x="82848" y="-168"/>
                    <a:pt x="104052" y="14247"/>
                    <a:pt x="111572" y="38323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5B2FF5C-54E6-0BD0-EA37-AC7E990F31C2}"/>
                </a:ext>
              </a:extLst>
            </p:cNvPr>
            <p:cNvSpPr/>
            <p:nvPr/>
          </p:nvSpPr>
          <p:spPr>
            <a:xfrm flipH="1">
              <a:off x="10713733" y="5243210"/>
              <a:ext cx="124141" cy="123608"/>
            </a:xfrm>
            <a:custGeom>
              <a:avLst/>
              <a:gdLst>
                <a:gd name="connsiteX0" fmla="*/ 62269 w 120836"/>
                <a:gd name="connsiteY0" fmla="*/ 120109 h 120317"/>
                <a:gd name="connsiteX1" fmla="*/ -1395 w 120836"/>
                <a:gd name="connsiteY1" fmla="*/ 59892 h 120317"/>
                <a:gd name="connsiteX2" fmla="*/ 48742 w 120836"/>
                <a:gd name="connsiteY2" fmla="*/ 41 h 120317"/>
                <a:gd name="connsiteX3" fmla="*/ 55636 w 120836"/>
                <a:gd name="connsiteY3" fmla="*/ -116 h 120317"/>
                <a:gd name="connsiteX4" fmla="*/ 118986 w 120836"/>
                <a:gd name="connsiteY4" fmla="*/ 59892 h 120317"/>
                <a:gd name="connsiteX5" fmla="*/ 69267 w 120836"/>
                <a:gd name="connsiteY5" fmla="*/ 119900 h 120317"/>
                <a:gd name="connsiteX6" fmla="*/ 62269 w 120836"/>
                <a:gd name="connsiteY6" fmla="*/ 120109 h 120317"/>
                <a:gd name="connsiteX7" fmla="*/ 60858 w 120836"/>
                <a:gd name="connsiteY7" fmla="*/ 93996 h 120317"/>
                <a:gd name="connsiteX8" fmla="*/ 89896 w 120836"/>
                <a:gd name="connsiteY8" fmla="*/ 59892 h 120317"/>
                <a:gd name="connsiteX9" fmla="*/ 57098 w 120836"/>
                <a:gd name="connsiteY9" fmla="*/ 25789 h 120317"/>
                <a:gd name="connsiteX10" fmla="*/ 27852 w 120836"/>
                <a:gd name="connsiteY10" fmla="*/ 59892 h 120317"/>
                <a:gd name="connsiteX11" fmla="*/ 60858 w 120836"/>
                <a:gd name="connsiteY11" fmla="*/ 93996 h 12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36" h="120317">
                  <a:moveTo>
                    <a:pt x="62269" y="120109"/>
                  </a:moveTo>
                  <a:cubicBezTo>
                    <a:pt x="28269" y="120475"/>
                    <a:pt x="172" y="93839"/>
                    <a:pt x="-1395" y="59892"/>
                  </a:cubicBezTo>
                  <a:cubicBezTo>
                    <a:pt x="-4058" y="29497"/>
                    <a:pt x="18398" y="2757"/>
                    <a:pt x="48742" y="41"/>
                  </a:cubicBezTo>
                  <a:cubicBezTo>
                    <a:pt x="51040" y="-168"/>
                    <a:pt x="53338" y="-220"/>
                    <a:pt x="55636" y="-116"/>
                  </a:cubicBezTo>
                  <a:cubicBezTo>
                    <a:pt x="89478" y="-533"/>
                    <a:pt x="117524" y="26050"/>
                    <a:pt x="118986" y="59892"/>
                  </a:cubicBezTo>
                  <a:cubicBezTo>
                    <a:pt x="121807" y="90184"/>
                    <a:pt x="99558" y="117080"/>
                    <a:pt x="69267" y="119900"/>
                  </a:cubicBezTo>
                  <a:cubicBezTo>
                    <a:pt x="66969" y="120109"/>
                    <a:pt x="64619" y="120214"/>
                    <a:pt x="62269" y="120109"/>
                  </a:cubicBezTo>
                  <a:close/>
                  <a:moveTo>
                    <a:pt x="60858" y="93996"/>
                  </a:moveTo>
                  <a:cubicBezTo>
                    <a:pt x="79556" y="93996"/>
                    <a:pt x="91045" y="80469"/>
                    <a:pt x="89896" y="59892"/>
                  </a:cubicBezTo>
                  <a:cubicBezTo>
                    <a:pt x="88748" y="39315"/>
                    <a:pt x="75795" y="25789"/>
                    <a:pt x="57098" y="25789"/>
                  </a:cubicBezTo>
                  <a:cubicBezTo>
                    <a:pt x="38401" y="25789"/>
                    <a:pt x="26703" y="39002"/>
                    <a:pt x="27852" y="59892"/>
                  </a:cubicBezTo>
                  <a:cubicBezTo>
                    <a:pt x="29001" y="80783"/>
                    <a:pt x="41796" y="93996"/>
                    <a:pt x="60858" y="93996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09B2D93-0756-9221-9B87-0E84146FBF39}"/>
                </a:ext>
              </a:extLst>
            </p:cNvPr>
            <p:cNvSpPr/>
            <p:nvPr/>
          </p:nvSpPr>
          <p:spPr>
            <a:xfrm flipH="1">
              <a:off x="10580862" y="5245196"/>
              <a:ext cx="121260" cy="120562"/>
            </a:xfrm>
            <a:custGeom>
              <a:avLst/>
              <a:gdLst>
                <a:gd name="connsiteX0" fmla="*/ 77983 w 118031"/>
                <a:gd name="connsiteY0" fmla="*/ 96294 h 117352"/>
                <a:gd name="connsiteX1" fmla="*/ 34166 w 118031"/>
                <a:gd name="connsiteY1" fmla="*/ 96294 h 117352"/>
                <a:gd name="connsiteX2" fmla="*/ 28316 w 118031"/>
                <a:gd name="connsiteY2" fmla="*/ 117185 h 117352"/>
                <a:gd name="connsiteX3" fmla="*/ -1609 w 118031"/>
                <a:gd name="connsiteY3" fmla="*/ 117185 h 117352"/>
                <a:gd name="connsiteX4" fmla="*/ 34374 w 118031"/>
                <a:gd name="connsiteY4" fmla="*/ -168 h 117352"/>
                <a:gd name="connsiteX5" fmla="*/ 67486 w 118031"/>
                <a:gd name="connsiteY5" fmla="*/ -168 h 117352"/>
                <a:gd name="connsiteX6" fmla="*/ 116422 w 118031"/>
                <a:gd name="connsiteY6" fmla="*/ 117185 h 117352"/>
                <a:gd name="connsiteX7" fmla="*/ 86130 w 118031"/>
                <a:gd name="connsiteY7" fmla="*/ 117185 h 117352"/>
                <a:gd name="connsiteX8" fmla="*/ 52497 w 118031"/>
                <a:gd name="connsiteY8" fmla="*/ 31272 h 117352"/>
                <a:gd name="connsiteX9" fmla="*/ 40485 w 118031"/>
                <a:gd name="connsiteY9" fmla="*/ 74255 h 117352"/>
                <a:gd name="connsiteX10" fmla="*/ 69261 w 118031"/>
                <a:gd name="connsiteY10" fmla="*/ 74255 h 1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31" h="117352">
                  <a:moveTo>
                    <a:pt x="77983" y="96294"/>
                  </a:moveTo>
                  <a:lnTo>
                    <a:pt x="34166" y="96294"/>
                  </a:lnTo>
                  <a:lnTo>
                    <a:pt x="28316" y="117185"/>
                  </a:lnTo>
                  <a:lnTo>
                    <a:pt x="-1609" y="117185"/>
                  </a:lnTo>
                  <a:lnTo>
                    <a:pt x="34374" y="-168"/>
                  </a:lnTo>
                  <a:lnTo>
                    <a:pt x="67486" y="-168"/>
                  </a:lnTo>
                  <a:lnTo>
                    <a:pt x="116422" y="117185"/>
                  </a:lnTo>
                  <a:lnTo>
                    <a:pt x="86130" y="117185"/>
                  </a:lnTo>
                  <a:close/>
                  <a:moveTo>
                    <a:pt x="52497" y="31272"/>
                  </a:moveTo>
                  <a:lnTo>
                    <a:pt x="40485" y="74255"/>
                  </a:lnTo>
                  <a:lnTo>
                    <a:pt x="69261" y="74255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468E1FF-00A4-7C4B-56EC-4277C6E253F0}"/>
                </a:ext>
              </a:extLst>
            </p:cNvPr>
            <p:cNvSpPr/>
            <p:nvPr/>
          </p:nvSpPr>
          <p:spPr>
            <a:xfrm flipH="1">
              <a:off x="10499790" y="5245034"/>
              <a:ext cx="74473" cy="120562"/>
            </a:xfrm>
            <a:custGeom>
              <a:avLst/>
              <a:gdLst>
                <a:gd name="connsiteX0" fmla="*/ 27011 w 72490"/>
                <a:gd name="connsiteY0" fmla="*/ -168 h 117352"/>
                <a:gd name="connsiteX1" fmla="*/ 32233 w 72490"/>
                <a:gd name="connsiteY1" fmla="*/ 95145 h 117352"/>
                <a:gd name="connsiteX2" fmla="*/ 69680 w 72490"/>
                <a:gd name="connsiteY2" fmla="*/ 95145 h 117352"/>
                <a:gd name="connsiteX3" fmla="*/ 70881 w 72490"/>
                <a:gd name="connsiteY3" fmla="*/ 117185 h 117352"/>
                <a:gd name="connsiteX4" fmla="*/ 4867 w 72490"/>
                <a:gd name="connsiteY4" fmla="*/ 117185 h 117352"/>
                <a:gd name="connsiteX5" fmla="*/ -1609 w 72490"/>
                <a:gd name="connsiteY5" fmla="*/ -168 h 1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90" h="117352">
                  <a:moveTo>
                    <a:pt x="27011" y="-168"/>
                  </a:moveTo>
                  <a:lnTo>
                    <a:pt x="32233" y="95145"/>
                  </a:lnTo>
                  <a:lnTo>
                    <a:pt x="69680" y="95145"/>
                  </a:lnTo>
                  <a:lnTo>
                    <a:pt x="70881" y="117185"/>
                  </a:lnTo>
                  <a:lnTo>
                    <a:pt x="4867" y="117185"/>
                  </a:lnTo>
                  <a:lnTo>
                    <a:pt x="-1609" y="-168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5480A56-5772-CA1D-96CD-9714B3AD725F}"/>
                </a:ext>
              </a:extLst>
            </p:cNvPr>
            <p:cNvSpPr/>
            <p:nvPr/>
          </p:nvSpPr>
          <p:spPr>
            <a:xfrm flipH="1">
              <a:off x="10399951" y="5242995"/>
              <a:ext cx="93621" cy="123781"/>
            </a:xfrm>
            <a:custGeom>
              <a:avLst/>
              <a:gdLst>
                <a:gd name="connsiteX0" fmla="*/ 48690 w 91128"/>
                <a:gd name="connsiteY0" fmla="*/ 120318 h 120485"/>
                <a:gd name="connsiteX1" fmla="*/ 851 w 91128"/>
                <a:gd name="connsiteY1" fmla="*/ 83760 h 120485"/>
                <a:gd name="connsiteX2" fmla="*/ 31299 w 91128"/>
                <a:gd name="connsiteY2" fmla="*/ 83760 h 120485"/>
                <a:gd name="connsiteX3" fmla="*/ 46497 w 91128"/>
                <a:gd name="connsiteY3" fmla="*/ 97130 h 120485"/>
                <a:gd name="connsiteX4" fmla="*/ 46549 w 91128"/>
                <a:gd name="connsiteY4" fmla="*/ 97130 h 120485"/>
                <a:gd name="connsiteX5" fmla="*/ 59658 w 91128"/>
                <a:gd name="connsiteY5" fmla="*/ 86110 h 120485"/>
                <a:gd name="connsiteX6" fmla="*/ -1551 w 91128"/>
                <a:gd name="connsiteY6" fmla="*/ 34458 h 120485"/>
                <a:gd name="connsiteX7" fmla="*/ 39342 w 91128"/>
                <a:gd name="connsiteY7" fmla="*/ -168 h 120485"/>
                <a:gd name="connsiteX8" fmla="*/ 85249 w 91128"/>
                <a:gd name="connsiteY8" fmla="*/ 34928 h 120485"/>
                <a:gd name="connsiteX9" fmla="*/ 54278 w 91128"/>
                <a:gd name="connsiteY9" fmla="*/ 34928 h 120485"/>
                <a:gd name="connsiteX10" fmla="*/ 40073 w 91128"/>
                <a:gd name="connsiteY10" fmla="*/ 22760 h 120485"/>
                <a:gd name="connsiteX11" fmla="*/ 28635 w 91128"/>
                <a:gd name="connsiteY11" fmla="*/ 33205 h 120485"/>
                <a:gd name="connsiteX12" fmla="*/ 89426 w 91128"/>
                <a:gd name="connsiteY12" fmla="*/ 83708 h 120485"/>
                <a:gd name="connsiteX13" fmla="*/ 48690 w 91128"/>
                <a:gd name="connsiteY13" fmla="*/ 120318 h 12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128" h="120485">
                  <a:moveTo>
                    <a:pt x="48690" y="120318"/>
                  </a:moveTo>
                  <a:cubicBezTo>
                    <a:pt x="23412" y="120318"/>
                    <a:pt x="2992" y="107784"/>
                    <a:pt x="851" y="83760"/>
                  </a:cubicBezTo>
                  <a:lnTo>
                    <a:pt x="31299" y="83760"/>
                  </a:lnTo>
                  <a:cubicBezTo>
                    <a:pt x="31821" y="91646"/>
                    <a:pt x="38610" y="97652"/>
                    <a:pt x="46497" y="97130"/>
                  </a:cubicBezTo>
                  <a:cubicBezTo>
                    <a:pt x="46497" y="97130"/>
                    <a:pt x="46549" y="97130"/>
                    <a:pt x="46549" y="97130"/>
                  </a:cubicBezTo>
                  <a:cubicBezTo>
                    <a:pt x="54957" y="97130"/>
                    <a:pt x="60075" y="92952"/>
                    <a:pt x="59658" y="86110"/>
                  </a:cubicBezTo>
                  <a:cubicBezTo>
                    <a:pt x="58457" y="64384"/>
                    <a:pt x="433" y="76083"/>
                    <a:pt x="-1551" y="34458"/>
                  </a:cubicBezTo>
                  <a:cubicBezTo>
                    <a:pt x="-2753" y="12210"/>
                    <a:pt x="14795" y="-168"/>
                    <a:pt x="39342" y="-168"/>
                  </a:cubicBezTo>
                  <a:cubicBezTo>
                    <a:pt x="64933" y="-168"/>
                    <a:pt x="82846" y="12523"/>
                    <a:pt x="85249" y="34928"/>
                  </a:cubicBezTo>
                  <a:lnTo>
                    <a:pt x="54278" y="34928"/>
                  </a:lnTo>
                  <a:cubicBezTo>
                    <a:pt x="53547" y="27721"/>
                    <a:pt x="47280" y="22342"/>
                    <a:pt x="40073" y="22760"/>
                  </a:cubicBezTo>
                  <a:cubicBezTo>
                    <a:pt x="33231" y="22760"/>
                    <a:pt x="28218" y="26102"/>
                    <a:pt x="28635" y="33205"/>
                  </a:cubicBezTo>
                  <a:cubicBezTo>
                    <a:pt x="29732" y="53625"/>
                    <a:pt x="87285" y="44433"/>
                    <a:pt x="89426" y="83708"/>
                  </a:cubicBezTo>
                  <a:cubicBezTo>
                    <a:pt x="90837" y="103971"/>
                    <a:pt x="76109" y="120318"/>
                    <a:pt x="48690" y="120318"/>
                  </a:cubicBez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BB9D849-A519-7D25-2421-FA8BCF328F64}"/>
                </a:ext>
              </a:extLst>
            </p:cNvPr>
            <p:cNvSpPr/>
            <p:nvPr/>
          </p:nvSpPr>
          <p:spPr>
            <a:xfrm flipH="1">
              <a:off x="8472348" y="5831943"/>
              <a:ext cx="1440619" cy="271019"/>
            </a:xfrm>
            <a:custGeom>
              <a:avLst/>
              <a:gdLst>
                <a:gd name="connsiteX0" fmla="*/ -1609 w 1402262"/>
                <a:gd name="connsiteY0" fmla="*/ 177840 h 263803"/>
                <a:gd name="connsiteX1" fmla="*/ -1609 w 1402262"/>
                <a:gd name="connsiteY1" fmla="*/ 257693 h 263803"/>
                <a:gd name="connsiteX2" fmla="*/ 1394711 w 1402262"/>
                <a:gd name="connsiteY2" fmla="*/ 257693 h 263803"/>
                <a:gd name="connsiteX3" fmla="*/ 1394711 w 1402262"/>
                <a:gd name="connsiteY3" fmla="*/ 166454 h 263803"/>
                <a:gd name="connsiteX4" fmla="*/ 1106474 w 1402262"/>
                <a:gd name="connsiteY4" fmla="*/ 9 h 263803"/>
                <a:gd name="connsiteX5" fmla="*/ 47222 w 1402262"/>
                <a:gd name="connsiteY5" fmla="*/ 43200 h 26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2262" h="263803">
                  <a:moveTo>
                    <a:pt x="-1609" y="177840"/>
                  </a:moveTo>
                  <a:lnTo>
                    <a:pt x="-1609" y="257693"/>
                  </a:lnTo>
                  <a:cubicBezTo>
                    <a:pt x="-1609" y="257693"/>
                    <a:pt x="1381341" y="271063"/>
                    <a:pt x="1394711" y="257693"/>
                  </a:cubicBezTo>
                  <a:cubicBezTo>
                    <a:pt x="1408080" y="244324"/>
                    <a:pt x="1394711" y="166454"/>
                    <a:pt x="1394711" y="166454"/>
                  </a:cubicBezTo>
                  <a:cubicBezTo>
                    <a:pt x="1394711" y="166454"/>
                    <a:pt x="1117233" y="3404"/>
                    <a:pt x="1106474" y="9"/>
                  </a:cubicBezTo>
                  <a:cubicBezTo>
                    <a:pt x="1095716" y="-3386"/>
                    <a:pt x="47222" y="43200"/>
                    <a:pt x="47222" y="43200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59DB16C-60BE-BA87-6E62-3C3354761C53}"/>
                </a:ext>
              </a:extLst>
            </p:cNvPr>
            <p:cNvSpPr/>
            <p:nvPr/>
          </p:nvSpPr>
          <p:spPr>
            <a:xfrm flipH="1">
              <a:off x="8435528" y="5399989"/>
              <a:ext cx="1312933" cy="628887"/>
            </a:xfrm>
            <a:custGeom>
              <a:avLst/>
              <a:gdLst>
                <a:gd name="connsiteX0" fmla="*/ -1609 w 1277975"/>
                <a:gd name="connsiteY0" fmla="*/ 611976 h 612143"/>
                <a:gd name="connsiteX1" fmla="*/ 1276367 w 1277975"/>
                <a:gd name="connsiteY1" fmla="*/ 434981 h 612143"/>
                <a:gd name="connsiteX2" fmla="*/ 916684 w 1277975"/>
                <a:gd name="connsiteY2" fmla="*/ -168 h 612143"/>
                <a:gd name="connsiteX3" fmla="*/ 514542 w 1277975"/>
                <a:gd name="connsiteY3" fmla="*/ 125802 h 612143"/>
                <a:gd name="connsiteX4" fmla="*/ 10089 w 1277975"/>
                <a:gd name="connsiteY4" fmla="*/ 212236 h 612143"/>
                <a:gd name="connsiteX5" fmla="*/ 26592 w 1277975"/>
                <a:gd name="connsiteY5" fmla="*/ 222682 h 612143"/>
                <a:gd name="connsiteX6" fmla="*/ 40537 w 1277975"/>
                <a:gd name="connsiteY6" fmla="*/ 232239 h 612143"/>
                <a:gd name="connsiteX7" fmla="*/ 26279 w 1277975"/>
                <a:gd name="connsiteY7" fmla="*/ 244669 h 612143"/>
                <a:gd name="connsiteX8" fmla="*/ 8418 w 1277975"/>
                <a:gd name="connsiteY8" fmla="*/ 260337 h 612143"/>
                <a:gd name="connsiteX9" fmla="*/ 25809 w 1277975"/>
                <a:gd name="connsiteY9" fmla="*/ 273080 h 612143"/>
                <a:gd name="connsiteX10" fmla="*/ 40380 w 1277975"/>
                <a:gd name="connsiteY10" fmla="*/ 282794 h 612143"/>
                <a:gd name="connsiteX11" fmla="*/ 25496 w 1277975"/>
                <a:gd name="connsiteY11" fmla="*/ 295067 h 612143"/>
                <a:gd name="connsiteX12" fmla="*/ 6904 w 1277975"/>
                <a:gd name="connsiteY12" fmla="*/ 310735 h 612143"/>
                <a:gd name="connsiteX13" fmla="*/ 25078 w 1277975"/>
                <a:gd name="connsiteY13" fmla="*/ 323687 h 612143"/>
                <a:gd name="connsiteX14" fmla="*/ 40224 w 1277975"/>
                <a:gd name="connsiteY14" fmla="*/ 333558 h 612143"/>
                <a:gd name="connsiteX15" fmla="*/ 24556 w 1277975"/>
                <a:gd name="connsiteY15" fmla="*/ 345675 h 612143"/>
                <a:gd name="connsiteX16" fmla="*/ 5284 w 1277975"/>
                <a:gd name="connsiteY16" fmla="*/ 361343 h 612143"/>
                <a:gd name="connsiteX17" fmla="*/ 24138 w 1277975"/>
                <a:gd name="connsiteY17" fmla="*/ 374504 h 612143"/>
                <a:gd name="connsiteX18" fmla="*/ 39806 w 1277975"/>
                <a:gd name="connsiteY18" fmla="*/ 384531 h 612143"/>
                <a:gd name="connsiteX19" fmla="*/ 23720 w 1277975"/>
                <a:gd name="connsiteY19" fmla="*/ 396491 h 612143"/>
                <a:gd name="connsiteX20" fmla="*/ 3666 w 1277975"/>
                <a:gd name="connsiteY20" fmla="*/ 411793 h 612143"/>
                <a:gd name="connsiteX21" fmla="*/ 23302 w 1277975"/>
                <a:gd name="connsiteY21" fmla="*/ 425058 h 612143"/>
                <a:gd name="connsiteX22" fmla="*/ 39649 w 1277975"/>
                <a:gd name="connsiteY22" fmla="*/ 435243 h 612143"/>
                <a:gd name="connsiteX23" fmla="*/ 22937 w 1277975"/>
                <a:gd name="connsiteY23" fmla="*/ 447045 h 612143"/>
                <a:gd name="connsiteX24" fmla="*/ 2046 w 1277975"/>
                <a:gd name="connsiteY24" fmla="*/ 462191 h 612143"/>
                <a:gd name="connsiteX25" fmla="*/ 22362 w 1277975"/>
                <a:gd name="connsiteY25" fmla="*/ 475666 h 612143"/>
                <a:gd name="connsiteX26" fmla="*/ 39336 w 1277975"/>
                <a:gd name="connsiteY26" fmla="*/ 486111 h 612143"/>
                <a:gd name="connsiteX27" fmla="*/ 22049 w 1277975"/>
                <a:gd name="connsiteY27" fmla="*/ 497757 h 612143"/>
                <a:gd name="connsiteX28" fmla="*/ 531 w 1277975"/>
                <a:gd name="connsiteY28" fmla="*/ 512694 h 612143"/>
                <a:gd name="connsiteX29" fmla="*/ 21422 w 1277975"/>
                <a:gd name="connsiteY29" fmla="*/ 526377 h 612143"/>
                <a:gd name="connsiteX30" fmla="*/ 38970 w 1277975"/>
                <a:gd name="connsiteY30" fmla="*/ 536823 h 612143"/>
                <a:gd name="connsiteX31" fmla="*/ 21057 w 1277975"/>
                <a:gd name="connsiteY31" fmla="*/ 548312 h 612143"/>
                <a:gd name="connsiteX32" fmla="*/ -1192 w 1277975"/>
                <a:gd name="connsiteY32" fmla="*/ 563092 h 612143"/>
                <a:gd name="connsiteX33" fmla="*/ 20639 w 1277975"/>
                <a:gd name="connsiteY33" fmla="*/ 576932 h 612143"/>
                <a:gd name="connsiteX34" fmla="*/ 38814 w 1277975"/>
                <a:gd name="connsiteY34" fmla="*/ 587377 h 612143"/>
                <a:gd name="connsiteX35" fmla="*/ 20325 w 1277975"/>
                <a:gd name="connsiteY35" fmla="*/ 598763 h 612143"/>
                <a:gd name="connsiteX36" fmla="*/ -1609 w 1277975"/>
                <a:gd name="connsiteY36" fmla="*/ 611976 h 61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77975" h="612143">
                  <a:moveTo>
                    <a:pt x="-1609" y="611976"/>
                  </a:moveTo>
                  <a:cubicBezTo>
                    <a:pt x="430197" y="608111"/>
                    <a:pt x="859758" y="548626"/>
                    <a:pt x="1276367" y="434981"/>
                  </a:cubicBezTo>
                  <a:lnTo>
                    <a:pt x="916684" y="-168"/>
                  </a:lnTo>
                  <a:cubicBezTo>
                    <a:pt x="785491" y="50492"/>
                    <a:pt x="651165" y="92586"/>
                    <a:pt x="514542" y="125802"/>
                  </a:cubicBezTo>
                  <a:cubicBezTo>
                    <a:pt x="348567" y="166226"/>
                    <a:pt x="180033" y="195106"/>
                    <a:pt x="10089" y="212236"/>
                  </a:cubicBezTo>
                  <a:cubicBezTo>
                    <a:pt x="11290" y="218138"/>
                    <a:pt x="19333" y="220697"/>
                    <a:pt x="26592" y="222682"/>
                  </a:cubicBezTo>
                  <a:cubicBezTo>
                    <a:pt x="33852" y="224666"/>
                    <a:pt x="40537" y="226965"/>
                    <a:pt x="40537" y="232239"/>
                  </a:cubicBezTo>
                  <a:cubicBezTo>
                    <a:pt x="40537" y="237514"/>
                    <a:pt x="33904" y="240909"/>
                    <a:pt x="26279" y="244669"/>
                  </a:cubicBezTo>
                  <a:cubicBezTo>
                    <a:pt x="18654" y="248430"/>
                    <a:pt x="8627" y="253234"/>
                    <a:pt x="8418" y="260337"/>
                  </a:cubicBezTo>
                  <a:cubicBezTo>
                    <a:pt x="8209" y="267440"/>
                    <a:pt x="17505" y="270521"/>
                    <a:pt x="25809" y="273080"/>
                  </a:cubicBezTo>
                  <a:cubicBezTo>
                    <a:pt x="34113" y="275639"/>
                    <a:pt x="40380" y="277519"/>
                    <a:pt x="40380" y="282794"/>
                  </a:cubicBezTo>
                  <a:cubicBezTo>
                    <a:pt x="40380" y="288069"/>
                    <a:pt x="33487" y="291359"/>
                    <a:pt x="25496" y="295067"/>
                  </a:cubicBezTo>
                  <a:cubicBezTo>
                    <a:pt x="17505" y="298776"/>
                    <a:pt x="7164" y="303423"/>
                    <a:pt x="6904" y="310735"/>
                  </a:cubicBezTo>
                  <a:cubicBezTo>
                    <a:pt x="6642" y="318047"/>
                    <a:pt x="16408" y="321180"/>
                    <a:pt x="25078" y="323687"/>
                  </a:cubicBezTo>
                  <a:cubicBezTo>
                    <a:pt x="33747" y="326194"/>
                    <a:pt x="40224" y="328231"/>
                    <a:pt x="40224" y="333558"/>
                  </a:cubicBezTo>
                  <a:cubicBezTo>
                    <a:pt x="40224" y="338885"/>
                    <a:pt x="33017" y="342019"/>
                    <a:pt x="24556" y="345675"/>
                  </a:cubicBezTo>
                  <a:cubicBezTo>
                    <a:pt x="16095" y="349330"/>
                    <a:pt x="5493" y="353822"/>
                    <a:pt x="5284" y="361343"/>
                  </a:cubicBezTo>
                  <a:cubicBezTo>
                    <a:pt x="5075" y="368863"/>
                    <a:pt x="15155" y="371788"/>
                    <a:pt x="24138" y="374504"/>
                  </a:cubicBezTo>
                  <a:cubicBezTo>
                    <a:pt x="33121" y="377219"/>
                    <a:pt x="39806" y="379204"/>
                    <a:pt x="39806" y="384531"/>
                  </a:cubicBezTo>
                  <a:cubicBezTo>
                    <a:pt x="39806" y="389858"/>
                    <a:pt x="32338" y="392939"/>
                    <a:pt x="23720" y="396491"/>
                  </a:cubicBezTo>
                  <a:cubicBezTo>
                    <a:pt x="15103" y="400042"/>
                    <a:pt x="3926" y="404429"/>
                    <a:pt x="3666" y="411793"/>
                  </a:cubicBezTo>
                  <a:cubicBezTo>
                    <a:pt x="3404" y="419157"/>
                    <a:pt x="14111" y="422238"/>
                    <a:pt x="23302" y="425058"/>
                  </a:cubicBezTo>
                  <a:cubicBezTo>
                    <a:pt x="32494" y="427879"/>
                    <a:pt x="39649" y="429916"/>
                    <a:pt x="39649" y="435243"/>
                  </a:cubicBezTo>
                  <a:cubicBezTo>
                    <a:pt x="39649" y="440569"/>
                    <a:pt x="31867" y="443599"/>
                    <a:pt x="22937" y="447045"/>
                  </a:cubicBezTo>
                  <a:cubicBezTo>
                    <a:pt x="14006" y="450492"/>
                    <a:pt x="2412" y="454828"/>
                    <a:pt x="2046" y="462191"/>
                  </a:cubicBezTo>
                  <a:cubicBezTo>
                    <a:pt x="1681" y="469555"/>
                    <a:pt x="12491" y="472636"/>
                    <a:pt x="22362" y="475666"/>
                  </a:cubicBezTo>
                  <a:cubicBezTo>
                    <a:pt x="32233" y="478695"/>
                    <a:pt x="39336" y="480888"/>
                    <a:pt x="39336" y="486111"/>
                  </a:cubicBezTo>
                  <a:cubicBezTo>
                    <a:pt x="39336" y="491334"/>
                    <a:pt x="31293" y="494415"/>
                    <a:pt x="22049" y="497757"/>
                  </a:cubicBezTo>
                  <a:cubicBezTo>
                    <a:pt x="12805" y="501100"/>
                    <a:pt x="741" y="505382"/>
                    <a:pt x="531" y="512694"/>
                  </a:cubicBezTo>
                  <a:cubicBezTo>
                    <a:pt x="323" y="520006"/>
                    <a:pt x="11603" y="523139"/>
                    <a:pt x="21422" y="526377"/>
                  </a:cubicBezTo>
                  <a:cubicBezTo>
                    <a:pt x="31241" y="529615"/>
                    <a:pt x="38970" y="531600"/>
                    <a:pt x="38970" y="536823"/>
                  </a:cubicBezTo>
                  <a:cubicBezTo>
                    <a:pt x="38970" y="542045"/>
                    <a:pt x="30666" y="545022"/>
                    <a:pt x="21057" y="548312"/>
                  </a:cubicBezTo>
                  <a:cubicBezTo>
                    <a:pt x="11447" y="551602"/>
                    <a:pt x="-930" y="555728"/>
                    <a:pt x="-1192" y="563092"/>
                  </a:cubicBezTo>
                  <a:cubicBezTo>
                    <a:pt x="-1453" y="570456"/>
                    <a:pt x="10298" y="573903"/>
                    <a:pt x="20639" y="576932"/>
                  </a:cubicBezTo>
                  <a:cubicBezTo>
                    <a:pt x="30980" y="579961"/>
                    <a:pt x="38814" y="582155"/>
                    <a:pt x="38814" y="587377"/>
                  </a:cubicBezTo>
                  <a:cubicBezTo>
                    <a:pt x="38814" y="592600"/>
                    <a:pt x="30196" y="595525"/>
                    <a:pt x="20325" y="598763"/>
                  </a:cubicBezTo>
                  <a:cubicBezTo>
                    <a:pt x="10455" y="602001"/>
                    <a:pt x="323" y="605761"/>
                    <a:pt x="-1609" y="611976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F645747-40A4-797F-01C1-E98C2A31B636}"/>
                </a:ext>
              </a:extLst>
            </p:cNvPr>
            <p:cNvSpPr/>
            <p:nvPr/>
          </p:nvSpPr>
          <p:spPr>
            <a:xfrm flipH="1">
              <a:off x="9263529" y="5662414"/>
              <a:ext cx="140253" cy="302988"/>
            </a:xfrm>
            <a:custGeom>
              <a:avLst/>
              <a:gdLst>
                <a:gd name="connsiteX0" fmla="*/ 134910 w 136519"/>
                <a:gd name="connsiteY0" fmla="*/ 287390 h 294921"/>
                <a:gd name="connsiteX1" fmla="*/ 54951 w 136519"/>
                <a:gd name="connsiteY1" fmla="*/ -168 h 294921"/>
                <a:gd name="connsiteX2" fmla="*/ -1609 w 136519"/>
                <a:gd name="connsiteY2" fmla="*/ 9129 h 294921"/>
                <a:gd name="connsiteX3" fmla="*/ 64614 w 136519"/>
                <a:gd name="connsiteY3" fmla="*/ 294754 h 294921"/>
                <a:gd name="connsiteX4" fmla="*/ 134910 w 136519"/>
                <a:gd name="connsiteY4" fmla="*/ 287390 h 29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19" h="294921">
                  <a:moveTo>
                    <a:pt x="134910" y="287390"/>
                  </a:moveTo>
                  <a:cubicBezTo>
                    <a:pt x="108274" y="191555"/>
                    <a:pt x="81640" y="95667"/>
                    <a:pt x="54951" y="-168"/>
                  </a:cubicBezTo>
                  <a:cubicBezTo>
                    <a:pt x="36150" y="3070"/>
                    <a:pt x="17297" y="6152"/>
                    <a:pt x="-1609" y="9129"/>
                  </a:cubicBezTo>
                  <a:cubicBezTo>
                    <a:pt x="20482" y="104337"/>
                    <a:pt x="42574" y="199545"/>
                    <a:pt x="64614" y="294754"/>
                  </a:cubicBezTo>
                  <a:cubicBezTo>
                    <a:pt x="88063" y="292456"/>
                    <a:pt x="111461" y="290001"/>
                    <a:pt x="134910" y="28739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EF169FA-9841-3AD8-A806-D1BB3B9013A3}"/>
                </a:ext>
              </a:extLst>
            </p:cNvPr>
            <p:cNvSpPr/>
            <p:nvPr/>
          </p:nvSpPr>
          <p:spPr>
            <a:xfrm flipH="1">
              <a:off x="9131432" y="5642724"/>
              <a:ext cx="165792" cy="307977"/>
            </a:xfrm>
            <a:custGeom>
              <a:avLst/>
              <a:gdLst>
                <a:gd name="connsiteX0" fmla="*/ 159769 w 161378"/>
                <a:gd name="connsiteY0" fmla="*/ 290418 h 299777"/>
                <a:gd name="connsiteX1" fmla="*/ 54429 w 161378"/>
                <a:gd name="connsiteY1" fmla="*/ -168 h 299777"/>
                <a:gd name="connsiteX2" fmla="*/ -1609 w 161378"/>
                <a:gd name="connsiteY2" fmla="*/ 10591 h 299777"/>
                <a:gd name="connsiteX3" fmla="*/ 89891 w 161378"/>
                <a:gd name="connsiteY3" fmla="*/ 299610 h 299777"/>
                <a:gd name="connsiteX4" fmla="*/ 159769 w 161378"/>
                <a:gd name="connsiteY4" fmla="*/ 290418 h 29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78" h="299777">
                  <a:moveTo>
                    <a:pt x="159769" y="290418"/>
                  </a:moveTo>
                  <a:lnTo>
                    <a:pt x="54429" y="-168"/>
                  </a:lnTo>
                  <a:cubicBezTo>
                    <a:pt x="35836" y="3540"/>
                    <a:pt x="17140" y="7143"/>
                    <a:pt x="-1609" y="10591"/>
                  </a:cubicBezTo>
                  <a:lnTo>
                    <a:pt x="89891" y="299610"/>
                  </a:lnTo>
                  <a:cubicBezTo>
                    <a:pt x="113132" y="296738"/>
                    <a:pt x="136424" y="293656"/>
                    <a:pt x="159769" y="29041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C6CB21D-E965-6D64-1ACA-4C4BBCC83E3F}"/>
                </a:ext>
              </a:extLst>
            </p:cNvPr>
            <p:cNvSpPr/>
            <p:nvPr/>
          </p:nvSpPr>
          <p:spPr>
            <a:xfrm flipH="1">
              <a:off x="8999978" y="5620296"/>
              <a:ext cx="191976" cy="312270"/>
            </a:xfrm>
            <a:custGeom>
              <a:avLst/>
              <a:gdLst>
                <a:gd name="connsiteX0" fmla="*/ 185256 w 186865"/>
                <a:gd name="connsiteY0" fmla="*/ 292769 h 303956"/>
                <a:gd name="connsiteX1" fmla="*/ 53751 w 186865"/>
                <a:gd name="connsiteY1" fmla="*/ -168 h 303956"/>
                <a:gd name="connsiteX2" fmla="*/ -1609 w 186865"/>
                <a:gd name="connsiteY2" fmla="*/ 12053 h 303956"/>
                <a:gd name="connsiteX3" fmla="*/ 115692 w 186865"/>
                <a:gd name="connsiteY3" fmla="*/ 303789 h 303956"/>
                <a:gd name="connsiteX4" fmla="*/ 185256 w 186865"/>
                <a:gd name="connsiteY4" fmla="*/ 292769 h 3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65" h="303956">
                  <a:moveTo>
                    <a:pt x="185256" y="292769"/>
                  </a:moveTo>
                  <a:cubicBezTo>
                    <a:pt x="141439" y="195263"/>
                    <a:pt x="97568" y="97652"/>
                    <a:pt x="53751" y="-168"/>
                  </a:cubicBezTo>
                  <a:cubicBezTo>
                    <a:pt x="35367" y="4063"/>
                    <a:pt x="16931" y="8136"/>
                    <a:pt x="-1609" y="12053"/>
                  </a:cubicBezTo>
                  <a:lnTo>
                    <a:pt x="115692" y="303789"/>
                  </a:lnTo>
                  <a:cubicBezTo>
                    <a:pt x="138828" y="300290"/>
                    <a:pt x="162016" y="296634"/>
                    <a:pt x="185256" y="292769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267E5D4-D479-E403-B36E-C4C2810334DE}"/>
                </a:ext>
              </a:extLst>
            </p:cNvPr>
            <p:cNvSpPr/>
            <p:nvPr/>
          </p:nvSpPr>
          <p:spPr>
            <a:xfrm flipH="1">
              <a:off x="8869435" y="5595453"/>
              <a:ext cx="218536" cy="315704"/>
            </a:xfrm>
            <a:custGeom>
              <a:avLst/>
              <a:gdLst>
                <a:gd name="connsiteX0" fmla="*/ 211108 w 212717"/>
                <a:gd name="connsiteY0" fmla="*/ 294284 h 307298"/>
                <a:gd name="connsiteX1" fmla="*/ 53019 w 212717"/>
                <a:gd name="connsiteY1" fmla="*/ -168 h 307298"/>
                <a:gd name="connsiteX2" fmla="*/ -1609 w 212717"/>
                <a:gd name="connsiteY2" fmla="*/ 13411 h 307298"/>
                <a:gd name="connsiteX3" fmla="*/ 142013 w 212717"/>
                <a:gd name="connsiteY3" fmla="*/ 307131 h 307298"/>
                <a:gd name="connsiteX4" fmla="*/ 211108 w 212717"/>
                <a:gd name="connsiteY4" fmla="*/ 294284 h 30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17" h="307298">
                  <a:moveTo>
                    <a:pt x="211108" y="294284"/>
                  </a:moveTo>
                  <a:lnTo>
                    <a:pt x="53019" y="-168"/>
                  </a:lnTo>
                  <a:cubicBezTo>
                    <a:pt x="34897" y="4480"/>
                    <a:pt x="16722" y="9024"/>
                    <a:pt x="-1609" y="13411"/>
                  </a:cubicBezTo>
                  <a:lnTo>
                    <a:pt x="142013" y="307131"/>
                  </a:lnTo>
                  <a:cubicBezTo>
                    <a:pt x="165149" y="302901"/>
                    <a:pt x="188181" y="298618"/>
                    <a:pt x="211108" y="29428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57C15B2-6372-A9D2-B71B-7EAF0C15F302}"/>
                </a:ext>
              </a:extLst>
            </p:cNvPr>
            <p:cNvSpPr/>
            <p:nvPr/>
          </p:nvSpPr>
          <p:spPr>
            <a:xfrm flipH="1">
              <a:off x="9350076" y="5606400"/>
              <a:ext cx="66638" cy="49737"/>
            </a:xfrm>
            <a:custGeom>
              <a:avLst/>
              <a:gdLst>
                <a:gd name="connsiteX0" fmla="*/ 63255 w 64864"/>
                <a:gd name="connsiteY0" fmla="*/ 38793 h 48413"/>
                <a:gd name="connsiteX1" fmla="*/ 52392 w 64864"/>
                <a:gd name="connsiteY1" fmla="*/ -168 h 48413"/>
                <a:gd name="connsiteX2" fmla="*/ -1609 w 64864"/>
                <a:gd name="connsiteY2" fmla="*/ 9494 h 48413"/>
                <a:gd name="connsiteX3" fmla="*/ 7373 w 64864"/>
                <a:gd name="connsiteY3" fmla="*/ 48246 h 48413"/>
                <a:gd name="connsiteX4" fmla="*/ 63255 w 64864"/>
                <a:gd name="connsiteY4" fmla="*/ 38793 h 4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64" h="48413">
                  <a:moveTo>
                    <a:pt x="63255" y="38793"/>
                  </a:moveTo>
                  <a:cubicBezTo>
                    <a:pt x="59600" y="25789"/>
                    <a:pt x="55996" y="12837"/>
                    <a:pt x="52392" y="-168"/>
                  </a:cubicBezTo>
                  <a:cubicBezTo>
                    <a:pt x="34479" y="3331"/>
                    <a:pt x="16513" y="6517"/>
                    <a:pt x="-1609" y="9494"/>
                  </a:cubicBezTo>
                  <a:cubicBezTo>
                    <a:pt x="1420" y="22446"/>
                    <a:pt x="4397" y="35346"/>
                    <a:pt x="7373" y="48246"/>
                  </a:cubicBezTo>
                  <a:cubicBezTo>
                    <a:pt x="26071" y="45217"/>
                    <a:pt x="44715" y="42083"/>
                    <a:pt x="63255" y="38793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A2F90A8-81B4-6C09-3942-6D2103E66833}"/>
                </a:ext>
              </a:extLst>
            </p:cNvPr>
            <p:cNvSpPr/>
            <p:nvPr/>
          </p:nvSpPr>
          <p:spPr>
            <a:xfrm flipH="1">
              <a:off x="9245610" y="5586118"/>
              <a:ext cx="69535" cy="51615"/>
            </a:xfrm>
            <a:custGeom>
              <a:avLst/>
              <a:gdLst>
                <a:gd name="connsiteX0" fmla="*/ 66076 w 67684"/>
                <a:gd name="connsiteY0" fmla="*/ 39211 h 50241"/>
                <a:gd name="connsiteX1" fmla="*/ 51766 w 67684"/>
                <a:gd name="connsiteY1" fmla="*/ -168 h 50241"/>
                <a:gd name="connsiteX2" fmla="*/ -1609 w 67684"/>
                <a:gd name="connsiteY2" fmla="*/ 10852 h 50241"/>
                <a:gd name="connsiteX3" fmla="*/ 10821 w 67684"/>
                <a:gd name="connsiteY3" fmla="*/ 50074 h 50241"/>
                <a:gd name="connsiteX4" fmla="*/ 66076 w 67684"/>
                <a:gd name="connsiteY4" fmla="*/ 39211 h 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84" h="50241">
                  <a:moveTo>
                    <a:pt x="66076" y="39211"/>
                  </a:moveTo>
                  <a:cubicBezTo>
                    <a:pt x="61324" y="26050"/>
                    <a:pt x="56519" y="13098"/>
                    <a:pt x="51766" y="-168"/>
                  </a:cubicBezTo>
                  <a:cubicBezTo>
                    <a:pt x="34062" y="3645"/>
                    <a:pt x="16305" y="7301"/>
                    <a:pt x="-1609" y="10852"/>
                  </a:cubicBezTo>
                  <a:cubicBezTo>
                    <a:pt x="2517" y="23961"/>
                    <a:pt x="6695" y="36965"/>
                    <a:pt x="10821" y="50074"/>
                  </a:cubicBezTo>
                  <a:cubicBezTo>
                    <a:pt x="29257" y="46574"/>
                    <a:pt x="47693" y="42919"/>
                    <a:pt x="66076" y="39211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DCE021E-CE2E-33E5-0BF6-236F7398CEA0}"/>
                </a:ext>
              </a:extLst>
            </p:cNvPr>
            <p:cNvSpPr/>
            <p:nvPr/>
          </p:nvSpPr>
          <p:spPr>
            <a:xfrm flipH="1">
              <a:off x="9142378" y="5563261"/>
              <a:ext cx="72434" cy="53385"/>
            </a:xfrm>
            <a:custGeom>
              <a:avLst/>
              <a:gdLst>
                <a:gd name="connsiteX0" fmla="*/ 68896 w 70505"/>
                <a:gd name="connsiteY0" fmla="*/ 39524 h 51964"/>
                <a:gd name="connsiteX1" fmla="*/ 51035 w 70505"/>
                <a:gd name="connsiteY1" fmla="*/ -168 h 51964"/>
                <a:gd name="connsiteX2" fmla="*/ -1609 w 70505"/>
                <a:gd name="connsiteY2" fmla="*/ 12262 h 51964"/>
                <a:gd name="connsiteX3" fmla="*/ 14059 w 70505"/>
                <a:gd name="connsiteY3" fmla="*/ 51797 h 51964"/>
                <a:gd name="connsiteX4" fmla="*/ 68896 w 70505"/>
                <a:gd name="connsiteY4" fmla="*/ 39524 h 5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5" h="51964">
                  <a:moveTo>
                    <a:pt x="68896" y="39524"/>
                  </a:moveTo>
                  <a:lnTo>
                    <a:pt x="51035" y="-168"/>
                  </a:lnTo>
                  <a:cubicBezTo>
                    <a:pt x="33643" y="4115"/>
                    <a:pt x="16096" y="8241"/>
                    <a:pt x="-1609" y="12262"/>
                  </a:cubicBezTo>
                  <a:cubicBezTo>
                    <a:pt x="3613" y="25423"/>
                    <a:pt x="8836" y="38375"/>
                    <a:pt x="14059" y="51797"/>
                  </a:cubicBezTo>
                  <a:cubicBezTo>
                    <a:pt x="32495" y="47828"/>
                    <a:pt x="50774" y="43755"/>
                    <a:pt x="68896" y="3952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643EDB6-AB24-7AE6-7E15-D74C95E44F74}"/>
                </a:ext>
              </a:extLst>
            </p:cNvPr>
            <p:cNvSpPr/>
            <p:nvPr/>
          </p:nvSpPr>
          <p:spPr>
            <a:xfrm flipH="1">
              <a:off x="9040594" y="5537936"/>
              <a:ext cx="75277" cy="54995"/>
            </a:xfrm>
            <a:custGeom>
              <a:avLst/>
              <a:gdLst>
                <a:gd name="connsiteX0" fmla="*/ 71664 w 73273"/>
                <a:gd name="connsiteY0" fmla="*/ 39733 h 53531"/>
                <a:gd name="connsiteX1" fmla="*/ 50251 w 73273"/>
                <a:gd name="connsiteY1" fmla="*/ -168 h 53531"/>
                <a:gd name="connsiteX2" fmla="*/ -1609 w 73273"/>
                <a:gd name="connsiteY2" fmla="*/ 13568 h 53531"/>
                <a:gd name="connsiteX3" fmla="*/ 17871 w 73273"/>
                <a:gd name="connsiteY3" fmla="*/ 53364 h 53531"/>
                <a:gd name="connsiteX4" fmla="*/ 71664 w 73273"/>
                <a:gd name="connsiteY4" fmla="*/ 39733 h 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73" h="53531">
                  <a:moveTo>
                    <a:pt x="71664" y="39733"/>
                  </a:moveTo>
                  <a:cubicBezTo>
                    <a:pt x="64509" y="26415"/>
                    <a:pt x="57354" y="13150"/>
                    <a:pt x="50251" y="-168"/>
                  </a:cubicBezTo>
                  <a:cubicBezTo>
                    <a:pt x="32859" y="4533"/>
                    <a:pt x="15573" y="9129"/>
                    <a:pt x="-1609" y="13568"/>
                  </a:cubicBezTo>
                  <a:lnTo>
                    <a:pt x="17871" y="53364"/>
                  </a:lnTo>
                  <a:cubicBezTo>
                    <a:pt x="35993" y="48977"/>
                    <a:pt x="53907" y="44433"/>
                    <a:pt x="71664" y="39733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014F6B4-B8A9-D0E0-E9A8-42F280D14A54}"/>
                </a:ext>
              </a:extLst>
            </p:cNvPr>
            <p:cNvSpPr/>
            <p:nvPr/>
          </p:nvSpPr>
          <p:spPr>
            <a:xfrm flipH="1">
              <a:off x="8739913" y="5567767"/>
              <a:ext cx="245363" cy="318387"/>
            </a:xfrm>
            <a:custGeom>
              <a:avLst/>
              <a:gdLst>
                <a:gd name="connsiteX0" fmla="*/ 237221 w 238830"/>
                <a:gd name="connsiteY0" fmla="*/ 295119 h 309910"/>
                <a:gd name="connsiteX1" fmla="*/ 52132 w 238830"/>
                <a:gd name="connsiteY1" fmla="*/ -168 h 309910"/>
                <a:gd name="connsiteX2" fmla="*/ -1609 w 238830"/>
                <a:gd name="connsiteY2" fmla="*/ 14821 h 309910"/>
                <a:gd name="connsiteX3" fmla="*/ 168701 w 238830"/>
                <a:gd name="connsiteY3" fmla="*/ 309743 h 309910"/>
                <a:gd name="connsiteX4" fmla="*/ 237221 w 238830"/>
                <a:gd name="connsiteY4" fmla="*/ 295119 h 30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0" h="309910">
                  <a:moveTo>
                    <a:pt x="237221" y="295119"/>
                  </a:moveTo>
                  <a:lnTo>
                    <a:pt x="52132" y="-168"/>
                  </a:lnTo>
                  <a:cubicBezTo>
                    <a:pt x="34271" y="4950"/>
                    <a:pt x="16357" y="9964"/>
                    <a:pt x="-1609" y="14821"/>
                  </a:cubicBezTo>
                  <a:lnTo>
                    <a:pt x="168701" y="309743"/>
                  </a:lnTo>
                  <a:cubicBezTo>
                    <a:pt x="191628" y="304938"/>
                    <a:pt x="214451" y="300081"/>
                    <a:pt x="237221" y="295119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FE4B187-47EB-FF35-9006-E96BF0B4CBD5}"/>
                </a:ext>
              </a:extLst>
            </p:cNvPr>
            <p:cNvSpPr/>
            <p:nvPr/>
          </p:nvSpPr>
          <p:spPr>
            <a:xfrm flipH="1">
              <a:off x="8611892" y="5537400"/>
              <a:ext cx="272620" cy="320264"/>
            </a:xfrm>
            <a:custGeom>
              <a:avLst/>
              <a:gdLst>
                <a:gd name="connsiteX0" fmla="*/ 263752 w 265361"/>
                <a:gd name="connsiteY0" fmla="*/ 295171 h 311737"/>
                <a:gd name="connsiteX1" fmla="*/ 51244 w 265361"/>
                <a:gd name="connsiteY1" fmla="*/ -168 h 311737"/>
                <a:gd name="connsiteX2" fmla="*/ -1609 w 265361"/>
                <a:gd name="connsiteY2" fmla="*/ 16179 h 311737"/>
                <a:gd name="connsiteX3" fmla="*/ 195963 w 265361"/>
                <a:gd name="connsiteY3" fmla="*/ 311570 h 311737"/>
                <a:gd name="connsiteX4" fmla="*/ 263752 w 265361"/>
                <a:gd name="connsiteY4" fmla="*/ 295171 h 31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61" h="311737">
                  <a:moveTo>
                    <a:pt x="263752" y="295171"/>
                  </a:moveTo>
                  <a:lnTo>
                    <a:pt x="51244" y="-168"/>
                  </a:lnTo>
                  <a:cubicBezTo>
                    <a:pt x="33852" y="5420"/>
                    <a:pt x="16201" y="10852"/>
                    <a:pt x="-1609" y="16179"/>
                  </a:cubicBezTo>
                  <a:lnTo>
                    <a:pt x="195963" y="311570"/>
                  </a:lnTo>
                  <a:cubicBezTo>
                    <a:pt x="218733" y="306400"/>
                    <a:pt x="241347" y="300916"/>
                    <a:pt x="263752" y="295171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3685D1D-9491-A7CB-CC52-974F3A0055A6}"/>
                </a:ext>
              </a:extLst>
            </p:cNvPr>
            <p:cNvSpPr/>
            <p:nvPr/>
          </p:nvSpPr>
          <p:spPr>
            <a:xfrm flipH="1">
              <a:off x="8940367" y="5510089"/>
              <a:ext cx="78121" cy="56552"/>
            </a:xfrm>
            <a:custGeom>
              <a:avLst/>
              <a:gdLst>
                <a:gd name="connsiteX0" fmla="*/ 74432 w 76041"/>
                <a:gd name="connsiteY0" fmla="*/ 39890 h 55046"/>
                <a:gd name="connsiteX1" fmla="*/ 49364 w 76041"/>
                <a:gd name="connsiteY1" fmla="*/ -168 h 55046"/>
                <a:gd name="connsiteX2" fmla="*/ -1609 w 76041"/>
                <a:gd name="connsiteY2" fmla="*/ 14926 h 55046"/>
                <a:gd name="connsiteX3" fmla="*/ 21474 w 76041"/>
                <a:gd name="connsiteY3" fmla="*/ 54879 h 55046"/>
                <a:gd name="connsiteX4" fmla="*/ 74432 w 76041"/>
                <a:gd name="connsiteY4" fmla="*/ 39890 h 5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1" h="55046">
                  <a:moveTo>
                    <a:pt x="74432" y="39890"/>
                  </a:moveTo>
                  <a:lnTo>
                    <a:pt x="49364" y="-168"/>
                  </a:lnTo>
                  <a:cubicBezTo>
                    <a:pt x="32442" y="5003"/>
                    <a:pt x="15469" y="10069"/>
                    <a:pt x="-1609" y="14926"/>
                  </a:cubicBezTo>
                  <a:lnTo>
                    <a:pt x="21474" y="54879"/>
                  </a:lnTo>
                  <a:cubicBezTo>
                    <a:pt x="39232" y="50022"/>
                    <a:pt x="56884" y="45060"/>
                    <a:pt x="74432" y="3989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FDB5232-D3FF-56A8-55DF-70423A1FE6BF}"/>
                </a:ext>
              </a:extLst>
            </p:cNvPr>
            <p:cNvSpPr/>
            <p:nvPr/>
          </p:nvSpPr>
          <p:spPr>
            <a:xfrm flipH="1">
              <a:off x="8841857" y="5479881"/>
              <a:ext cx="80964" cy="57893"/>
            </a:xfrm>
            <a:custGeom>
              <a:avLst/>
              <a:gdLst>
                <a:gd name="connsiteX0" fmla="*/ 77199 w 78808"/>
                <a:gd name="connsiteY0" fmla="*/ 39838 h 56352"/>
                <a:gd name="connsiteX1" fmla="*/ 48372 w 78808"/>
                <a:gd name="connsiteY1" fmla="*/ -168 h 56352"/>
                <a:gd name="connsiteX2" fmla="*/ -1609 w 78808"/>
                <a:gd name="connsiteY2" fmla="*/ 16127 h 56352"/>
                <a:gd name="connsiteX3" fmla="*/ 25182 w 78808"/>
                <a:gd name="connsiteY3" fmla="*/ 56185 h 56352"/>
                <a:gd name="connsiteX4" fmla="*/ 77199 w 78808"/>
                <a:gd name="connsiteY4" fmla="*/ 39838 h 5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08" h="56352">
                  <a:moveTo>
                    <a:pt x="77199" y="39838"/>
                  </a:moveTo>
                  <a:lnTo>
                    <a:pt x="48372" y="-168"/>
                  </a:lnTo>
                  <a:cubicBezTo>
                    <a:pt x="31815" y="5369"/>
                    <a:pt x="15155" y="10800"/>
                    <a:pt x="-1609" y="16127"/>
                  </a:cubicBezTo>
                  <a:lnTo>
                    <a:pt x="25182" y="56185"/>
                  </a:lnTo>
                  <a:cubicBezTo>
                    <a:pt x="42574" y="50857"/>
                    <a:pt x="59913" y="45426"/>
                    <a:pt x="77199" y="39838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06B5B9E-E0A8-D58A-7EA4-3FDB3D659A70}"/>
                </a:ext>
              </a:extLst>
            </p:cNvPr>
            <p:cNvSpPr/>
            <p:nvPr/>
          </p:nvSpPr>
          <p:spPr>
            <a:xfrm flipH="1">
              <a:off x="9704359" y="5618579"/>
              <a:ext cx="208657" cy="410514"/>
            </a:xfrm>
            <a:custGeom>
              <a:avLst/>
              <a:gdLst>
                <a:gd name="connsiteX0" fmla="*/ 47478 w 203101"/>
                <a:gd name="connsiteY0" fmla="*/ 22237 h 399584"/>
                <a:gd name="connsiteX1" fmla="*/ -1563 w 203101"/>
                <a:gd name="connsiteY1" fmla="*/ 385523 h 399584"/>
                <a:gd name="connsiteX2" fmla="*/ 28624 w 203101"/>
                <a:gd name="connsiteY2" fmla="*/ 398632 h 399584"/>
                <a:gd name="connsiteX3" fmla="*/ 158563 w 203101"/>
                <a:gd name="connsiteY3" fmla="*/ 399206 h 399584"/>
                <a:gd name="connsiteX4" fmla="*/ 181281 w 203101"/>
                <a:gd name="connsiteY4" fmla="*/ 386358 h 399584"/>
                <a:gd name="connsiteX5" fmla="*/ 199769 w 203101"/>
                <a:gd name="connsiteY5" fmla="*/ 374973 h 399584"/>
                <a:gd name="connsiteX6" fmla="*/ 181594 w 203101"/>
                <a:gd name="connsiteY6" fmla="*/ 364528 h 399584"/>
                <a:gd name="connsiteX7" fmla="*/ 159816 w 203101"/>
                <a:gd name="connsiteY7" fmla="*/ 350688 h 399584"/>
                <a:gd name="connsiteX8" fmla="*/ 182065 w 203101"/>
                <a:gd name="connsiteY8" fmla="*/ 335908 h 399584"/>
                <a:gd name="connsiteX9" fmla="*/ 199926 w 203101"/>
                <a:gd name="connsiteY9" fmla="*/ 324418 h 399584"/>
                <a:gd name="connsiteX10" fmla="*/ 182378 w 203101"/>
                <a:gd name="connsiteY10" fmla="*/ 313972 h 399584"/>
                <a:gd name="connsiteX11" fmla="*/ 161487 w 203101"/>
                <a:gd name="connsiteY11" fmla="*/ 300289 h 399584"/>
                <a:gd name="connsiteX12" fmla="*/ 183004 w 203101"/>
                <a:gd name="connsiteY12" fmla="*/ 285353 h 399584"/>
                <a:gd name="connsiteX13" fmla="*/ 200291 w 203101"/>
                <a:gd name="connsiteY13" fmla="*/ 273706 h 399584"/>
                <a:gd name="connsiteX14" fmla="*/ 183318 w 203101"/>
                <a:gd name="connsiteY14" fmla="*/ 263261 h 399584"/>
                <a:gd name="connsiteX15" fmla="*/ 163002 w 203101"/>
                <a:gd name="connsiteY15" fmla="*/ 249787 h 399584"/>
                <a:gd name="connsiteX16" fmla="*/ 183892 w 203101"/>
                <a:gd name="connsiteY16" fmla="*/ 234641 h 399584"/>
                <a:gd name="connsiteX17" fmla="*/ 200552 w 203101"/>
                <a:gd name="connsiteY17" fmla="*/ 222838 h 399584"/>
                <a:gd name="connsiteX18" fmla="*/ 184205 w 203101"/>
                <a:gd name="connsiteY18" fmla="*/ 212654 h 399584"/>
                <a:gd name="connsiteX19" fmla="*/ 164568 w 203101"/>
                <a:gd name="connsiteY19" fmla="*/ 199388 h 399584"/>
                <a:gd name="connsiteX20" fmla="*/ 184624 w 203101"/>
                <a:gd name="connsiteY20" fmla="*/ 184086 h 399584"/>
                <a:gd name="connsiteX21" fmla="*/ 200709 w 203101"/>
                <a:gd name="connsiteY21" fmla="*/ 172126 h 399584"/>
                <a:gd name="connsiteX22" fmla="*/ 185041 w 203101"/>
                <a:gd name="connsiteY22" fmla="*/ 162047 h 399584"/>
                <a:gd name="connsiteX23" fmla="*/ 166188 w 203101"/>
                <a:gd name="connsiteY23" fmla="*/ 148938 h 399584"/>
                <a:gd name="connsiteX24" fmla="*/ 185511 w 203101"/>
                <a:gd name="connsiteY24" fmla="*/ 133270 h 399584"/>
                <a:gd name="connsiteX25" fmla="*/ 201179 w 203101"/>
                <a:gd name="connsiteY25" fmla="*/ 121154 h 399584"/>
                <a:gd name="connsiteX26" fmla="*/ 186034 w 203101"/>
                <a:gd name="connsiteY26" fmla="*/ 111283 h 399584"/>
                <a:gd name="connsiteX27" fmla="*/ 167911 w 203101"/>
                <a:gd name="connsiteY27" fmla="*/ 98331 h 399584"/>
                <a:gd name="connsiteX28" fmla="*/ 186451 w 203101"/>
                <a:gd name="connsiteY28" fmla="*/ 82663 h 399584"/>
                <a:gd name="connsiteX29" fmla="*/ 201336 w 203101"/>
                <a:gd name="connsiteY29" fmla="*/ 70389 h 399584"/>
                <a:gd name="connsiteX30" fmla="*/ 186817 w 203101"/>
                <a:gd name="connsiteY30" fmla="*/ 60675 h 399584"/>
                <a:gd name="connsiteX31" fmla="*/ 169373 w 203101"/>
                <a:gd name="connsiteY31" fmla="*/ 47932 h 399584"/>
                <a:gd name="connsiteX32" fmla="*/ 187235 w 203101"/>
                <a:gd name="connsiteY32" fmla="*/ 32265 h 399584"/>
                <a:gd name="connsiteX33" fmla="*/ 201493 w 203101"/>
                <a:gd name="connsiteY33" fmla="*/ 19835 h 399584"/>
                <a:gd name="connsiteX34" fmla="*/ 187548 w 203101"/>
                <a:gd name="connsiteY34" fmla="*/ 10278 h 399584"/>
                <a:gd name="connsiteX35" fmla="*/ 171045 w 203101"/>
                <a:gd name="connsiteY35" fmla="*/ -168 h 399584"/>
                <a:gd name="connsiteX36" fmla="*/ 73747 w 203101"/>
                <a:gd name="connsiteY36" fmla="*/ 8397 h 399584"/>
                <a:gd name="connsiteX37" fmla="*/ 47478 w 203101"/>
                <a:gd name="connsiteY37" fmla="*/ 22237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3101" h="399584">
                  <a:moveTo>
                    <a:pt x="47478" y="22237"/>
                  </a:moveTo>
                  <a:lnTo>
                    <a:pt x="-1563" y="385523"/>
                  </a:lnTo>
                  <a:cubicBezTo>
                    <a:pt x="-2503" y="392416"/>
                    <a:pt x="10971" y="398318"/>
                    <a:pt x="28624" y="398632"/>
                  </a:cubicBezTo>
                  <a:cubicBezTo>
                    <a:pt x="71867" y="399414"/>
                    <a:pt x="115163" y="399624"/>
                    <a:pt x="158563" y="399206"/>
                  </a:cubicBezTo>
                  <a:cubicBezTo>
                    <a:pt x="160495" y="392991"/>
                    <a:pt x="171619" y="389492"/>
                    <a:pt x="181281" y="386358"/>
                  </a:cubicBezTo>
                  <a:cubicBezTo>
                    <a:pt x="190943" y="383224"/>
                    <a:pt x="199769" y="380300"/>
                    <a:pt x="199769" y="374973"/>
                  </a:cubicBezTo>
                  <a:cubicBezTo>
                    <a:pt x="199769" y="369646"/>
                    <a:pt x="191256" y="367191"/>
                    <a:pt x="181594" y="364528"/>
                  </a:cubicBezTo>
                  <a:cubicBezTo>
                    <a:pt x="171932" y="361864"/>
                    <a:pt x="159555" y="357999"/>
                    <a:pt x="159816" y="350688"/>
                  </a:cubicBezTo>
                  <a:cubicBezTo>
                    <a:pt x="160077" y="343376"/>
                    <a:pt x="171776" y="339407"/>
                    <a:pt x="182065" y="335908"/>
                  </a:cubicBezTo>
                  <a:cubicBezTo>
                    <a:pt x="192353" y="332408"/>
                    <a:pt x="199926" y="329745"/>
                    <a:pt x="199926" y="324418"/>
                  </a:cubicBezTo>
                  <a:cubicBezTo>
                    <a:pt x="199926" y="319091"/>
                    <a:pt x="191726" y="316688"/>
                    <a:pt x="182378" y="313972"/>
                  </a:cubicBezTo>
                  <a:cubicBezTo>
                    <a:pt x="173029" y="311257"/>
                    <a:pt x="161070" y="307653"/>
                    <a:pt x="161487" y="300289"/>
                  </a:cubicBezTo>
                  <a:cubicBezTo>
                    <a:pt x="161905" y="292926"/>
                    <a:pt x="173081" y="288957"/>
                    <a:pt x="183004" y="285353"/>
                  </a:cubicBezTo>
                  <a:cubicBezTo>
                    <a:pt x="192927" y="281749"/>
                    <a:pt x="200291" y="278981"/>
                    <a:pt x="200291" y="273706"/>
                  </a:cubicBezTo>
                  <a:cubicBezTo>
                    <a:pt x="200291" y="268431"/>
                    <a:pt x="192353" y="266081"/>
                    <a:pt x="183318" y="263261"/>
                  </a:cubicBezTo>
                  <a:cubicBezTo>
                    <a:pt x="174283" y="260441"/>
                    <a:pt x="162741" y="257098"/>
                    <a:pt x="163002" y="249787"/>
                  </a:cubicBezTo>
                  <a:cubicBezTo>
                    <a:pt x="163263" y="242475"/>
                    <a:pt x="174178" y="238349"/>
                    <a:pt x="183892" y="234641"/>
                  </a:cubicBezTo>
                  <a:cubicBezTo>
                    <a:pt x="193606" y="230933"/>
                    <a:pt x="200552" y="228165"/>
                    <a:pt x="200552" y="222838"/>
                  </a:cubicBezTo>
                  <a:cubicBezTo>
                    <a:pt x="200552" y="217511"/>
                    <a:pt x="192875" y="215317"/>
                    <a:pt x="184205" y="212654"/>
                  </a:cubicBezTo>
                  <a:cubicBezTo>
                    <a:pt x="175536" y="209990"/>
                    <a:pt x="164360" y="206700"/>
                    <a:pt x="164568" y="199388"/>
                  </a:cubicBezTo>
                  <a:cubicBezTo>
                    <a:pt x="164777" y="192077"/>
                    <a:pt x="175432" y="187847"/>
                    <a:pt x="184624" y="184086"/>
                  </a:cubicBezTo>
                  <a:cubicBezTo>
                    <a:pt x="193815" y="180326"/>
                    <a:pt x="200709" y="177401"/>
                    <a:pt x="200709" y="172126"/>
                  </a:cubicBezTo>
                  <a:cubicBezTo>
                    <a:pt x="200709" y="166852"/>
                    <a:pt x="193345" y="164658"/>
                    <a:pt x="185041" y="162047"/>
                  </a:cubicBezTo>
                  <a:cubicBezTo>
                    <a:pt x="176737" y="159435"/>
                    <a:pt x="165979" y="156302"/>
                    <a:pt x="166188" y="148938"/>
                  </a:cubicBezTo>
                  <a:cubicBezTo>
                    <a:pt x="166397" y="141574"/>
                    <a:pt x="176633" y="137344"/>
                    <a:pt x="185511" y="133270"/>
                  </a:cubicBezTo>
                  <a:cubicBezTo>
                    <a:pt x="194390" y="129196"/>
                    <a:pt x="201179" y="126481"/>
                    <a:pt x="201179" y="121154"/>
                  </a:cubicBezTo>
                  <a:cubicBezTo>
                    <a:pt x="201179" y="115826"/>
                    <a:pt x="194076" y="113685"/>
                    <a:pt x="186034" y="111283"/>
                  </a:cubicBezTo>
                  <a:cubicBezTo>
                    <a:pt x="177991" y="108881"/>
                    <a:pt x="167650" y="105694"/>
                    <a:pt x="167911" y="98331"/>
                  </a:cubicBezTo>
                  <a:cubicBezTo>
                    <a:pt x="168172" y="90967"/>
                    <a:pt x="177939" y="86632"/>
                    <a:pt x="186451" y="82663"/>
                  </a:cubicBezTo>
                  <a:cubicBezTo>
                    <a:pt x="194964" y="78694"/>
                    <a:pt x="201336" y="75716"/>
                    <a:pt x="201336" y="70389"/>
                  </a:cubicBezTo>
                  <a:cubicBezTo>
                    <a:pt x="201336" y="65063"/>
                    <a:pt x="194547" y="63026"/>
                    <a:pt x="186817" y="60675"/>
                  </a:cubicBezTo>
                  <a:cubicBezTo>
                    <a:pt x="179087" y="58325"/>
                    <a:pt x="169164" y="55453"/>
                    <a:pt x="169373" y="47932"/>
                  </a:cubicBezTo>
                  <a:cubicBezTo>
                    <a:pt x="169582" y="40411"/>
                    <a:pt x="179035" y="36129"/>
                    <a:pt x="187235" y="32265"/>
                  </a:cubicBezTo>
                  <a:cubicBezTo>
                    <a:pt x="195434" y="28400"/>
                    <a:pt x="201493" y="25162"/>
                    <a:pt x="201493" y="19835"/>
                  </a:cubicBezTo>
                  <a:cubicBezTo>
                    <a:pt x="201493" y="14507"/>
                    <a:pt x="194964" y="12575"/>
                    <a:pt x="187548" y="10278"/>
                  </a:cubicBezTo>
                  <a:cubicBezTo>
                    <a:pt x="180132" y="7979"/>
                    <a:pt x="172246" y="5577"/>
                    <a:pt x="171045" y="-168"/>
                  </a:cubicBezTo>
                  <a:cubicBezTo>
                    <a:pt x="138717" y="3070"/>
                    <a:pt x="106284" y="5942"/>
                    <a:pt x="73747" y="8397"/>
                  </a:cubicBezTo>
                  <a:cubicBezTo>
                    <a:pt x="59907" y="9023"/>
                    <a:pt x="48470" y="15343"/>
                    <a:pt x="47478" y="22237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BF86BAF-BEA1-79FB-6F9A-617601857884}"/>
                </a:ext>
              </a:extLst>
            </p:cNvPr>
            <p:cNvSpPr/>
            <p:nvPr/>
          </p:nvSpPr>
          <p:spPr>
            <a:xfrm flipH="1">
              <a:off x="9544520" y="5719933"/>
              <a:ext cx="43620" cy="87028"/>
            </a:xfrm>
            <a:custGeom>
              <a:avLst/>
              <a:gdLst>
                <a:gd name="connsiteX0" fmla="*/ 40851 w 42459"/>
                <a:gd name="connsiteY0" fmla="*/ 81358 h 84711"/>
                <a:gd name="connsiteX1" fmla="*/ 31659 w 42459"/>
                <a:gd name="connsiteY1" fmla="*/ -168 h 84711"/>
                <a:gd name="connsiteX2" fmla="*/ -1609 w 42459"/>
                <a:gd name="connsiteY2" fmla="*/ 3436 h 84711"/>
                <a:gd name="connsiteX3" fmla="*/ 5389 w 42459"/>
                <a:gd name="connsiteY3" fmla="*/ 84544 h 8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59" h="84711">
                  <a:moveTo>
                    <a:pt x="40851" y="81358"/>
                  </a:moveTo>
                  <a:cubicBezTo>
                    <a:pt x="37769" y="54148"/>
                    <a:pt x="34688" y="26938"/>
                    <a:pt x="31659" y="-168"/>
                  </a:cubicBezTo>
                  <a:lnTo>
                    <a:pt x="-1609" y="3436"/>
                  </a:lnTo>
                  <a:cubicBezTo>
                    <a:pt x="688" y="30489"/>
                    <a:pt x="3038" y="57542"/>
                    <a:pt x="5389" y="84544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5586B3C-CE1E-DC0D-DCE2-B606DFBD74BA}"/>
                </a:ext>
              </a:extLst>
            </p:cNvPr>
            <p:cNvSpPr/>
            <p:nvPr/>
          </p:nvSpPr>
          <p:spPr>
            <a:xfrm flipH="1">
              <a:off x="9482280" y="5713494"/>
              <a:ext cx="52099" cy="121098"/>
            </a:xfrm>
            <a:custGeom>
              <a:avLst/>
              <a:gdLst>
                <a:gd name="connsiteX0" fmla="*/ 49103 w 50712"/>
                <a:gd name="connsiteY0" fmla="*/ 114260 h 117874"/>
                <a:gd name="connsiteX1" fmla="*/ 31607 w 50712"/>
                <a:gd name="connsiteY1" fmla="*/ -168 h 117874"/>
                <a:gd name="connsiteX2" fmla="*/ -1609 w 50712"/>
                <a:gd name="connsiteY2" fmla="*/ 3854 h 117874"/>
                <a:gd name="connsiteX3" fmla="*/ 12857 w 50712"/>
                <a:gd name="connsiteY3" fmla="*/ 117707 h 117874"/>
                <a:gd name="connsiteX4" fmla="*/ 49103 w 50712"/>
                <a:gd name="connsiteY4" fmla="*/ 114260 h 11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2" h="117874">
                  <a:moveTo>
                    <a:pt x="49103" y="114260"/>
                  </a:moveTo>
                  <a:cubicBezTo>
                    <a:pt x="43306" y="75978"/>
                    <a:pt x="37509" y="37801"/>
                    <a:pt x="31607" y="-168"/>
                  </a:cubicBezTo>
                  <a:cubicBezTo>
                    <a:pt x="20535" y="1242"/>
                    <a:pt x="9463" y="2600"/>
                    <a:pt x="-1609" y="3854"/>
                  </a:cubicBezTo>
                  <a:cubicBezTo>
                    <a:pt x="3248" y="41822"/>
                    <a:pt x="8105" y="79739"/>
                    <a:pt x="12857" y="117707"/>
                  </a:cubicBezTo>
                  <a:cubicBezTo>
                    <a:pt x="24974" y="116610"/>
                    <a:pt x="37038" y="115461"/>
                    <a:pt x="49103" y="114260"/>
                  </a:cubicBezTo>
                  <a:close/>
                </a:path>
              </a:pathLst>
            </a:custGeom>
            <a:solidFill>
              <a:srgbClr val="F3F2F4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167D7B3-CA4A-C92C-07C8-C8E604584B0F}"/>
                </a:ext>
              </a:extLst>
            </p:cNvPr>
            <p:cNvSpPr/>
            <p:nvPr/>
          </p:nvSpPr>
          <p:spPr>
            <a:xfrm flipH="1">
              <a:off x="9566196" y="5970823"/>
              <a:ext cx="41367" cy="13628"/>
            </a:xfrm>
            <a:custGeom>
              <a:avLst/>
              <a:gdLst>
                <a:gd name="connsiteX0" fmla="*/ -826 w 40266"/>
                <a:gd name="connsiteY0" fmla="*/ 13098 h 13265"/>
                <a:gd name="connsiteX1" fmla="*/ -1609 w 40266"/>
                <a:gd name="connsiteY1" fmla="*/ 198 h 13265"/>
                <a:gd name="connsiteX2" fmla="*/ 6120 w 40266"/>
                <a:gd name="connsiteY2" fmla="*/ -168 h 13265"/>
                <a:gd name="connsiteX3" fmla="*/ 6433 w 40266"/>
                <a:gd name="connsiteY3" fmla="*/ 4272 h 13265"/>
                <a:gd name="connsiteX4" fmla="*/ 38291 w 40266"/>
                <a:gd name="connsiteY4" fmla="*/ 2653 h 13265"/>
                <a:gd name="connsiteX5" fmla="*/ 38657 w 40266"/>
                <a:gd name="connsiteY5" fmla="*/ 6726 h 13265"/>
                <a:gd name="connsiteX6" fmla="*/ 6694 w 40266"/>
                <a:gd name="connsiteY6" fmla="*/ 8345 h 13265"/>
                <a:gd name="connsiteX7" fmla="*/ 6694 w 40266"/>
                <a:gd name="connsiteY7" fmla="*/ 12785 h 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66" h="13265">
                  <a:moveTo>
                    <a:pt x="-826" y="13098"/>
                  </a:moveTo>
                  <a:lnTo>
                    <a:pt x="-1609" y="198"/>
                  </a:lnTo>
                  <a:lnTo>
                    <a:pt x="6120" y="-168"/>
                  </a:lnTo>
                  <a:lnTo>
                    <a:pt x="6433" y="4272"/>
                  </a:lnTo>
                  <a:lnTo>
                    <a:pt x="38291" y="2653"/>
                  </a:lnTo>
                  <a:cubicBezTo>
                    <a:pt x="38291" y="4011"/>
                    <a:pt x="38291" y="5369"/>
                    <a:pt x="38657" y="6726"/>
                  </a:cubicBezTo>
                  <a:lnTo>
                    <a:pt x="6694" y="8345"/>
                  </a:lnTo>
                  <a:cubicBezTo>
                    <a:pt x="6694" y="9808"/>
                    <a:pt x="6694" y="11270"/>
                    <a:pt x="6694" y="12785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D151A35-D85E-AC92-0C2C-D4E369364B73}"/>
                </a:ext>
              </a:extLst>
            </p:cNvPr>
            <p:cNvSpPr/>
            <p:nvPr/>
          </p:nvSpPr>
          <p:spPr>
            <a:xfrm flipH="1">
              <a:off x="9567415" y="5951108"/>
              <a:ext cx="41506" cy="17804"/>
            </a:xfrm>
            <a:custGeom>
              <a:avLst/>
              <a:gdLst>
                <a:gd name="connsiteX0" fmla="*/ 38777 w 40401"/>
                <a:gd name="connsiteY0" fmla="*/ 7376 h 17330"/>
                <a:gd name="connsiteX1" fmla="*/ 19297 w 40401"/>
                <a:gd name="connsiteY1" fmla="*/ 17090 h 17330"/>
                <a:gd name="connsiteX2" fmla="*/ -1594 w 40401"/>
                <a:gd name="connsiteY2" fmla="*/ 9465 h 17330"/>
                <a:gd name="connsiteX3" fmla="*/ 17834 w 40401"/>
                <a:gd name="connsiteY3" fmla="*/ -92 h 17330"/>
                <a:gd name="connsiteX4" fmla="*/ 38777 w 40401"/>
                <a:gd name="connsiteY4" fmla="*/ 7376 h 17330"/>
                <a:gd name="connsiteX5" fmla="*/ 30055 w 40401"/>
                <a:gd name="connsiteY5" fmla="*/ 7846 h 17330"/>
                <a:gd name="connsiteX6" fmla="*/ 18304 w 40401"/>
                <a:gd name="connsiteY6" fmla="*/ 4033 h 17330"/>
                <a:gd name="connsiteX7" fmla="*/ 7232 w 40401"/>
                <a:gd name="connsiteY7" fmla="*/ 9256 h 17330"/>
                <a:gd name="connsiteX8" fmla="*/ 18983 w 40401"/>
                <a:gd name="connsiteY8" fmla="*/ 13121 h 17330"/>
                <a:gd name="connsiteX9" fmla="*/ 30055 w 40401"/>
                <a:gd name="connsiteY9" fmla="*/ 7846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01" h="17330">
                  <a:moveTo>
                    <a:pt x="38777" y="7376"/>
                  </a:moveTo>
                  <a:cubicBezTo>
                    <a:pt x="39194" y="12129"/>
                    <a:pt x="31151" y="16463"/>
                    <a:pt x="19297" y="17090"/>
                  </a:cubicBezTo>
                  <a:cubicBezTo>
                    <a:pt x="7441" y="17716"/>
                    <a:pt x="-1176" y="14218"/>
                    <a:pt x="-1594" y="9465"/>
                  </a:cubicBezTo>
                  <a:cubicBezTo>
                    <a:pt x="-2012" y="4712"/>
                    <a:pt x="6135" y="534"/>
                    <a:pt x="17834" y="-92"/>
                  </a:cubicBezTo>
                  <a:cubicBezTo>
                    <a:pt x="29533" y="-719"/>
                    <a:pt x="38359" y="2623"/>
                    <a:pt x="38777" y="7376"/>
                  </a:cubicBezTo>
                  <a:close/>
                  <a:moveTo>
                    <a:pt x="30055" y="7846"/>
                  </a:moveTo>
                  <a:cubicBezTo>
                    <a:pt x="30055" y="5183"/>
                    <a:pt x="25146" y="3668"/>
                    <a:pt x="18304" y="4033"/>
                  </a:cubicBezTo>
                  <a:cubicBezTo>
                    <a:pt x="11463" y="4399"/>
                    <a:pt x="7075" y="6384"/>
                    <a:pt x="7232" y="9256"/>
                  </a:cubicBezTo>
                  <a:cubicBezTo>
                    <a:pt x="7389" y="12129"/>
                    <a:pt x="11932" y="13434"/>
                    <a:pt x="18983" y="13121"/>
                  </a:cubicBezTo>
                  <a:cubicBezTo>
                    <a:pt x="26033" y="12808"/>
                    <a:pt x="30264" y="10771"/>
                    <a:pt x="30055" y="784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7D3C4EB-9F55-5C4D-0FA4-8A08D5357433}"/>
                </a:ext>
              </a:extLst>
            </p:cNvPr>
            <p:cNvSpPr/>
            <p:nvPr/>
          </p:nvSpPr>
          <p:spPr>
            <a:xfrm flipH="1">
              <a:off x="9569899" y="5920879"/>
              <a:ext cx="40089" cy="16624"/>
            </a:xfrm>
            <a:custGeom>
              <a:avLst/>
              <a:gdLst>
                <a:gd name="connsiteX0" fmla="*/ 16993 w 39022"/>
                <a:gd name="connsiteY0" fmla="*/ -72 h 16181"/>
                <a:gd name="connsiteX1" fmla="*/ 36839 w 39022"/>
                <a:gd name="connsiteY1" fmla="*/ 7553 h 16181"/>
                <a:gd name="connsiteX2" fmla="*/ 37413 w 39022"/>
                <a:gd name="connsiteY2" fmla="*/ 13872 h 16181"/>
                <a:gd name="connsiteX3" fmla="*/ -1234 w 39022"/>
                <a:gd name="connsiteY3" fmla="*/ 16013 h 16181"/>
                <a:gd name="connsiteX4" fmla="*/ -1600 w 39022"/>
                <a:gd name="connsiteY4" fmla="*/ 9799 h 16181"/>
                <a:gd name="connsiteX5" fmla="*/ 16993 w 39022"/>
                <a:gd name="connsiteY5" fmla="*/ -72 h 16181"/>
                <a:gd name="connsiteX6" fmla="*/ 28796 w 39022"/>
                <a:gd name="connsiteY6" fmla="*/ 8336 h 16181"/>
                <a:gd name="connsiteX7" fmla="*/ 17306 w 39022"/>
                <a:gd name="connsiteY7" fmla="*/ 4106 h 16181"/>
                <a:gd name="connsiteX8" fmla="*/ 6391 w 39022"/>
                <a:gd name="connsiteY8" fmla="*/ 9590 h 16181"/>
                <a:gd name="connsiteX9" fmla="*/ 6391 w 39022"/>
                <a:gd name="connsiteY9" fmla="*/ 11522 h 16181"/>
                <a:gd name="connsiteX10" fmla="*/ 28744 w 39022"/>
                <a:gd name="connsiteY10" fmla="*/ 10269 h 16181"/>
                <a:gd name="connsiteX11" fmla="*/ 28796 w 39022"/>
                <a:gd name="connsiteY11" fmla="*/ 8336 h 1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22" h="16181">
                  <a:moveTo>
                    <a:pt x="16993" y="-72"/>
                  </a:moveTo>
                  <a:cubicBezTo>
                    <a:pt x="28273" y="-751"/>
                    <a:pt x="36369" y="2226"/>
                    <a:pt x="36839" y="7553"/>
                  </a:cubicBezTo>
                  <a:cubicBezTo>
                    <a:pt x="36839" y="9642"/>
                    <a:pt x="37204" y="11783"/>
                    <a:pt x="37413" y="13872"/>
                  </a:cubicBezTo>
                  <a:cubicBezTo>
                    <a:pt x="24513" y="14655"/>
                    <a:pt x="11666" y="15387"/>
                    <a:pt x="-1234" y="16013"/>
                  </a:cubicBezTo>
                  <a:cubicBezTo>
                    <a:pt x="-1234" y="13924"/>
                    <a:pt x="-1234" y="11887"/>
                    <a:pt x="-1600" y="9799"/>
                  </a:cubicBezTo>
                  <a:cubicBezTo>
                    <a:pt x="-1913" y="4419"/>
                    <a:pt x="5607" y="607"/>
                    <a:pt x="16993" y="-72"/>
                  </a:cubicBezTo>
                  <a:close/>
                  <a:moveTo>
                    <a:pt x="28796" y="8336"/>
                  </a:moveTo>
                  <a:cubicBezTo>
                    <a:pt x="28796" y="5255"/>
                    <a:pt x="24304" y="3636"/>
                    <a:pt x="17306" y="4106"/>
                  </a:cubicBezTo>
                  <a:cubicBezTo>
                    <a:pt x="10308" y="4576"/>
                    <a:pt x="6234" y="6508"/>
                    <a:pt x="6391" y="9590"/>
                  </a:cubicBezTo>
                  <a:lnTo>
                    <a:pt x="6391" y="11522"/>
                  </a:lnTo>
                  <a:lnTo>
                    <a:pt x="28744" y="10269"/>
                  </a:lnTo>
                  <a:cubicBezTo>
                    <a:pt x="28900" y="9590"/>
                    <a:pt x="28796" y="8858"/>
                    <a:pt x="28796" y="833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83A0AC2-0F5E-F2C6-B350-8AB467FDE919}"/>
                </a:ext>
              </a:extLst>
            </p:cNvPr>
            <p:cNvSpPr/>
            <p:nvPr/>
          </p:nvSpPr>
          <p:spPr>
            <a:xfrm flipH="1">
              <a:off x="9571760" y="5901559"/>
              <a:ext cx="39941" cy="17897"/>
            </a:xfrm>
            <a:custGeom>
              <a:avLst/>
              <a:gdLst>
                <a:gd name="connsiteX0" fmla="*/ 37253 w 38878"/>
                <a:gd name="connsiteY0" fmla="*/ 7297 h 17420"/>
                <a:gd name="connsiteX1" fmla="*/ 18452 w 38878"/>
                <a:gd name="connsiteY1" fmla="*/ 17167 h 17420"/>
                <a:gd name="connsiteX2" fmla="*/ -1603 w 38878"/>
                <a:gd name="connsiteY2" fmla="*/ 9699 h 17420"/>
                <a:gd name="connsiteX3" fmla="*/ 17146 w 38878"/>
                <a:gd name="connsiteY3" fmla="*/ -67 h 17420"/>
                <a:gd name="connsiteX4" fmla="*/ 37253 w 38878"/>
                <a:gd name="connsiteY4" fmla="*/ 7297 h 17420"/>
                <a:gd name="connsiteX5" fmla="*/ 28845 w 38878"/>
                <a:gd name="connsiteY5" fmla="*/ 7819 h 17420"/>
                <a:gd name="connsiteX6" fmla="*/ 17460 w 38878"/>
                <a:gd name="connsiteY6" fmla="*/ 4111 h 17420"/>
                <a:gd name="connsiteX7" fmla="*/ 7015 w 38878"/>
                <a:gd name="connsiteY7" fmla="*/ 9334 h 17420"/>
                <a:gd name="connsiteX8" fmla="*/ 18400 w 38878"/>
                <a:gd name="connsiteY8" fmla="*/ 13146 h 17420"/>
                <a:gd name="connsiteX9" fmla="*/ 28845 w 38878"/>
                <a:gd name="connsiteY9" fmla="*/ 7819 h 1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78" h="17420">
                  <a:moveTo>
                    <a:pt x="37253" y="7297"/>
                  </a:moveTo>
                  <a:cubicBezTo>
                    <a:pt x="37671" y="12049"/>
                    <a:pt x="29941" y="16489"/>
                    <a:pt x="18452" y="17167"/>
                  </a:cubicBezTo>
                  <a:cubicBezTo>
                    <a:pt x="6962" y="17846"/>
                    <a:pt x="-1342" y="14399"/>
                    <a:pt x="-1603" y="9699"/>
                  </a:cubicBezTo>
                  <a:cubicBezTo>
                    <a:pt x="-1864" y="4999"/>
                    <a:pt x="5813" y="664"/>
                    <a:pt x="17146" y="-67"/>
                  </a:cubicBezTo>
                  <a:cubicBezTo>
                    <a:pt x="28479" y="-798"/>
                    <a:pt x="36731" y="2544"/>
                    <a:pt x="37253" y="7297"/>
                  </a:cubicBezTo>
                  <a:close/>
                  <a:moveTo>
                    <a:pt x="28845" y="7819"/>
                  </a:moveTo>
                  <a:cubicBezTo>
                    <a:pt x="28845" y="5155"/>
                    <a:pt x="24092" y="3693"/>
                    <a:pt x="17460" y="4111"/>
                  </a:cubicBezTo>
                  <a:cubicBezTo>
                    <a:pt x="10827" y="4529"/>
                    <a:pt x="6596" y="6513"/>
                    <a:pt x="7015" y="9334"/>
                  </a:cubicBezTo>
                  <a:cubicBezTo>
                    <a:pt x="7432" y="12154"/>
                    <a:pt x="11610" y="13512"/>
                    <a:pt x="18400" y="13146"/>
                  </a:cubicBezTo>
                  <a:cubicBezTo>
                    <a:pt x="25189" y="12781"/>
                    <a:pt x="29054" y="10587"/>
                    <a:pt x="28845" y="7819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CB6A2B1-526E-C265-C8E9-F273F15C5F9A}"/>
                </a:ext>
              </a:extLst>
            </p:cNvPr>
            <p:cNvSpPr/>
            <p:nvPr/>
          </p:nvSpPr>
          <p:spPr>
            <a:xfrm flipH="1">
              <a:off x="9462912" y="5957302"/>
              <a:ext cx="71843" cy="21783"/>
            </a:xfrm>
            <a:custGeom>
              <a:avLst/>
              <a:gdLst>
                <a:gd name="connsiteX0" fmla="*/ -1609 w 69930"/>
                <a:gd name="connsiteY0" fmla="*/ 13881 h 21203"/>
                <a:gd name="connsiteX1" fmla="*/ 54272 w 69930"/>
                <a:gd name="connsiteY1" fmla="*/ 10225 h 21203"/>
                <a:gd name="connsiteX2" fmla="*/ 52915 w 69930"/>
                <a:gd name="connsiteY2" fmla="*/ 772 h 21203"/>
                <a:gd name="connsiteX3" fmla="*/ 65815 w 69930"/>
                <a:gd name="connsiteY3" fmla="*/ -168 h 21203"/>
                <a:gd name="connsiteX4" fmla="*/ 68322 w 69930"/>
                <a:gd name="connsiteY4" fmla="*/ 16492 h 21203"/>
                <a:gd name="connsiteX5" fmla="*/ -826 w 69930"/>
                <a:gd name="connsiteY5" fmla="*/ 21036 h 2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30" h="21203">
                  <a:moveTo>
                    <a:pt x="-1609" y="13881"/>
                  </a:moveTo>
                  <a:cubicBezTo>
                    <a:pt x="17035" y="12784"/>
                    <a:pt x="35680" y="11531"/>
                    <a:pt x="54272" y="10225"/>
                  </a:cubicBezTo>
                  <a:cubicBezTo>
                    <a:pt x="53855" y="7091"/>
                    <a:pt x="53385" y="3905"/>
                    <a:pt x="52915" y="772"/>
                  </a:cubicBezTo>
                  <a:lnTo>
                    <a:pt x="65815" y="-168"/>
                  </a:lnTo>
                  <a:lnTo>
                    <a:pt x="68322" y="16492"/>
                  </a:lnTo>
                  <a:cubicBezTo>
                    <a:pt x="45290" y="18163"/>
                    <a:pt x="22206" y="19678"/>
                    <a:pt x="-826" y="21036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82D5866-D3F3-3DF0-F1C4-9B81F1F69B4C}"/>
                </a:ext>
              </a:extLst>
            </p:cNvPr>
            <p:cNvSpPr/>
            <p:nvPr/>
          </p:nvSpPr>
          <p:spPr>
            <a:xfrm flipH="1">
              <a:off x="9465916" y="5946356"/>
              <a:ext cx="70877" cy="12287"/>
            </a:xfrm>
            <a:custGeom>
              <a:avLst/>
              <a:gdLst>
                <a:gd name="connsiteX0" fmla="*/ -826 w 68990"/>
                <a:gd name="connsiteY0" fmla="*/ 11792 h 11960"/>
                <a:gd name="connsiteX1" fmla="*/ -1609 w 68990"/>
                <a:gd name="connsiteY1" fmla="*/ 4637 h 11960"/>
                <a:gd name="connsiteX2" fmla="*/ 66285 w 68990"/>
                <a:gd name="connsiteY2" fmla="*/ -168 h 11960"/>
                <a:gd name="connsiteX3" fmla="*/ 67381 w 68990"/>
                <a:gd name="connsiteY3" fmla="*/ 7040 h 11960"/>
                <a:gd name="connsiteX4" fmla="*/ -826 w 68990"/>
                <a:gd name="connsiteY4" fmla="*/ 11792 h 1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90" h="11960">
                  <a:moveTo>
                    <a:pt x="-826" y="11792"/>
                  </a:moveTo>
                  <a:lnTo>
                    <a:pt x="-1609" y="4637"/>
                  </a:lnTo>
                  <a:cubicBezTo>
                    <a:pt x="21057" y="3175"/>
                    <a:pt x="43671" y="1555"/>
                    <a:pt x="66285" y="-168"/>
                  </a:cubicBezTo>
                  <a:lnTo>
                    <a:pt x="67381" y="7040"/>
                  </a:lnTo>
                  <a:cubicBezTo>
                    <a:pt x="44663" y="8763"/>
                    <a:pt x="21892" y="10382"/>
                    <a:pt x="-826" y="11792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1F959F3-DE93-E80B-C5AB-A69859A35261}"/>
                </a:ext>
              </a:extLst>
            </p:cNvPr>
            <p:cNvSpPr/>
            <p:nvPr/>
          </p:nvSpPr>
          <p:spPr>
            <a:xfrm flipH="1">
              <a:off x="9468708" y="5920474"/>
              <a:ext cx="70519" cy="25294"/>
            </a:xfrm>
            <a:custGeom>
              <a:avLst/>
              <a:gdLst>
                <a:gd name="connsiteX0" fmla="*/ 66930 w 68641"/>
                <a:gd name="connsiteY0" fmla="*/ 9252 h 24621"/>
                <a:gd name="connsiteX1" fmla="*/ 47763 w 68641"/>
                <a:gd name="connsiteY1" fmla="*/ 22413 h 24621"/>
                <a:gd name="connsiteX2" fmla="*/ 46719 w 68641"/>
                <a:gd name="connsiteY2" fmla="*/ 14736 h 24621"/>
                <a:gd name="connsiteX3" fmla="*/ 53874 w 68641"/>
                <a:gd name="connsiteY3" fmla="*/ 10506 h 24621"/>
                <a:gd name="connsiteX4" fmla="*/ 47084 w 68641"/>
                <a:gd name="connsiteY4" fmla="*/ 7529 h 24621"/>
                <a:gd name="connsiteX5" fmla="*/ 19300 w 68641"/>
                <a:gd name="connsiteY5" fmla="*/ 24346 h 24621"/>
                <a:gd name="connsiteX6" fmla="*/ -1590 w 68641"/>
                <a:gd name="connsiteY6" fmla="*/ 14945 h 24621"/>
                <a:gd name="connsiteX7" fmla="*/ 17211 w 68641"/>
                <a:gd name="connsiteY7" fmla="*/ 2567 h 24621"/>
                <a:gd name="connsiteX8" fmla="*/ 18151 w 68641"/>
                <a:gd name="connsiteY8" fmla="*/ 10349 h 24621"/>
                <a:gd name="connsiteX9" fmla="*/ 11570 w 68641"/>
                <a:gd name="connsiteY9" fmla="*/ 14213 h 24621"/>
                <a:gd name="connsiteX10" fmla="*/ 18047 w 68641"/>
                <a:gd name="connsiteY10" fmla="*/ 16772 h 24621"/>
                <a:gd name="connsiteX11" fmla="*/ 44995 w 68641"/>
                <a:gd name="connsiteY11" fmla="*/ 113 h 24621"/>
                <a:gd name="connsiteX12" fmla="*/ 66930 w 68641"/>
                <a:gd name="connsiteY12" fmla="*/ 9252 h 2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641" h="24621">
                  <a:moveTo>
                    <a:pt x="66930" y="9252"/>
                  </a:moveTo>
                  <a:cubicBezTo>
                    <a:pt x="67922" y="15624"/>
                    <a:pt x="61708" y="21160"/>
                    <a:pt x="47763" y="22413"/>
                  </a:cubicBezTo>
                  <a:cubicBezTo>
                    <a:pt x="47398" y="19854"/>
                    <a:pt x="47084" y="17191"/>
                    <a:pt x="46719" y="14736"/>
                  </a:cubicBezTo>
                  <a:cubicBezTo>
                    <a:pt x="51941" y="14109"/>
                    <a:pt x="54135" y="12490"/>
                    <a:pt x="53874" y="10506"/>
                  </a:cubicBezTo>
                  <a:cubicBezTo>
                    <a:pt x="53612" y="8521"/>
                    <a:pt x="51001" y="7215"/>
                    <a:pt x="47084" y="7529"/>
                  </a:cubicBezTo>
                  <a:cubicBezTo>
                    <a:pt x="34654" y="8469"/>
                    <a:pt x="43376" y="22779"/>
                    <a:pt x="19300" y="24346"/>
                  </a:cubicBezTo>
                  <a:cubicBezTo>
                    <a:pt x="6452" y="25181"/>
                    <a:pt x="-1173" y="21108"/>
                    <a:pt x="-1590" y="14945"/>
                  </a:cubicBezTo>
                  <a:cubicBezTo>
                    <a:pt x="-2009" y="8782"/>
                    <a:pt x="4520" y="3768"/>
                    <a:pt x="17211" y="2567"/>
                  </a:cubicBezTo>
                  <a:lnTo>
                    <a:pt x="18151" y="10349"/>
                  </a:lnTo>
                  <a:cubicBezTo>
                    <a:pt x="13868" y="10767"/>
                    <a:pt x="11414" y="12281"/>
                    <a:pt x="11570" y="14213"/>
                  </a:cubicBezTo>
                  <a:cubicBezTo>
                    <a:pt x="11727" y="16146"/>
                    <a:pt x="13816" y="17086"/>
                    <a:pt x="18047" y="16772"/>
                  </a:cubicBezTo>
                  <a:cubicBezTo>
                    <a:pt x="29745" y="15990"/>
                    <a:pt x="22694" y="1836"/>
                    <a:pt x="44995" y="113"/>
                  </a:cubicBezTo>
                  <a:cubicBezTo>
                    <a:pt x="55962" y="-1193"/>
                    <a:pt x="65885" y="2097"/>
                    <a:pt x="66930" y="9252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F2762DE-1B5C-5D7B-AD5C-535A6E6353D6}"/>
                </a:ext>
              </a:extLst>
            </p:cNvPr>
            <p:cNvSpPr/>
            <p:nvPr/>
          </p:nvSpPr>
          <p:spPr>
            <a:xfrm flipH="1">
              <a:off x="9472999" y="5896886"/>
              <a:ext cx="69643" cy="24304"/>
            </a:xfrm>
            <a:custGeom>
              <a:avLst/>
              <a:gdLst>
                <a:gd name="connsiteX0" fmla="*/ 845 w 67789"/>
                <a:gd name="connsiteY0" fmla="*/ 23490 h 23657"/>
                <a:gd name="connsiteX1" fmla="*/ -1609 w 67789"/>
                <a:gd name="connsiteY1" fmla="*/ 772 h 23657"/>
                <a:gd name="connsiteX2" fmla="*/ 11186 w 67789"/>
                <a:gd name="connsiteY2" fmla="*/ -168 h 23657"/>
                <a:gd name="connsiteX3" fmla="*/ 12074 w 67789"/>
                <a:gd name="connsiteY3" fmla="*/ 7614 h 23657"/>
                <a:gd name="connsiteX4" fmla="*/ 65084 w 67789"/>
                <a:gd name="connsiteY4" fmla="*/ 3383 h 23657"/>
                <a:gd name="connsiteX5" fmla="*/ 66180 w 67789"/>
                <a:gd name="connsiteY5" fmla="*/ 10591 h 23657"/>
                <a:gd name="connsiteX6" fmla="*/ 12910 w 67789"/>
                <a:gd name="connsiteY6" fmla="*/ 14769 h 23657"/>
                <a:gd name="connsiteX7" fmla="*/ 13797 w 67789"/>
                <a:gd name="connsiteY7" fmla="*/ 22551 h 2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789" h="23657">
                  <a:moveTo>
                    <a:pt x="845" y="23490"/>
                  </a:moveTo>
                  <a:cubicBezTo>
                    <a:pt x="9" y="15918"/>
                    <a:pt x="-774" y="8345"/>
                    <a:pt x="-1609" y="772"/>
                  </a:cubicBezTo>
                  <a:lnTo>
                    <a:pt x="11186" y="-168"/>
                  </a:lnTo>
                  <a:cubicBezTo>
                    <a:pt x="11500" y="2444"/>
                    <a:pt x="11813" y="5055"/>
                    <a:pt x="12074" y="7614"/>
                  </a:cubicBezTo>
                  <a:cubicBezTo>
                    <a:pt x="29779" y="6308"/>
                    <a:pt x="47431" y="4898"/>
                    <a:pt x="65084" y="3383"/>
                  </a:cubicBezTo>
                  <a:lnTo>
                    <a:pt x="66180" y="10591"/>
                  </a:lnTo>
                  <a:cubicBezTo>
                    <a:pt x="48423" y="12105"/>
                    <a:pt x="30666" y="13463"/>
                    <a:pt x="12910" y="14769"/>
                  </a:cubicBezTo>
                  <a:cubicBezTo>
                    <a:pt x="13223" y="17380"/>
                    <a:pt x="13536" y="19992"/>
                    <a:pt x="13797" y="22551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CF3A407-20DF-380F-12DD-B9ECCEEF0964}"/>
                </a:ext>
              </a:extLst>
            </p:cNvPr>
            <p:cNvSpPr/>
            <p:nvPr/>
          </p:nvSpPr>
          <p:spPr>
            <a:xfrm flipH="1">
              <a:off x="9586209" y="5939595"/>
              <a:ext cx="9873" cy="8102"/>
            </a:xfrm>
            <a:custGeom>
              <a:avLst/>
              <a:gdLst>
                <a:gd name="connsiteX0" fmla="*/ 7426 w 9610"/>
                <a:gd name="connsiteY0" fmla="*/ -168 h 7886"/>
                <a:gd name="connsiteX1" fmla="*/ 8001 w 9610"/>
                <a:gd name="connsiteY1" fmla="*/ 7196 h 7886"/>
                <a:gd name="connsiteX2" fmla="*/ -1087 w 9610"/>
                <a:gd name="connsiteY2" fmla="*/ 7718 h 7886"/>
                <a:gd name="connsiteX3" fmla="*/ -1609 w 9610"/>
                <a:gd name="connsiteY3" fmla="*/ 354 h 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0" h="7886">
                  <a:moveTo>
                    <a:pt x="7426" y="-168"/>
                  </a:moveTo>
                  <a:cubicBezTo>
                    <a:pt x="7426" y="2287"/>
                    <a:pt x="7792" y="4741"/>
                    <a:pt x="8001" y="7196"/>
                  </a:cubicBezTo>
                  <a:lnTo>
                    <a:pt x="-1087" y="7718"/>
                  </a:lnTo>
                  <a:cubicBezTo>
                    <a:pt x="-1087" y="5264"/>
                    <a:pt x="-1452" y="2809"/>
                    <a:pt x="-1609" y="354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EA48B69-48C1-38CB-1339-8E27B7E074F1}"/>
                </a:ext>
              </a:extLst>
            </p:cNvPr>
            <p:cNvSpPr/>
            <p:nvPr/>
          </p:nvSpPr>
          <p:spPr>
            <a:xfrm flipH="1">
              <a:off x="9487032" y="5654141"/>
              <a:ext cx="35382" cy="19545"/>
            </a:xfrm>
            <a:custGeom>
              <a:avLst/>
              <a:gdLst>
                <a:gd name="connsiteX0" fmla="*/ 14111 w 34440"/>
                <a:gd name="connsiteY0" fmla="*/ 157 h 19025"/>
                <a:gd name="connsiteX1" fmla="*/ 32755 w 34440"/>
                <a:gd name="connsiteY1" fmla="*/ 6946 h 19025"/>
                <a:gd name="connsiteX2" fmla="*/ 17088 w 34440"/>
                <a:gd name="connsiteY2" fmla="*/ 18593 h 19025"/>
                <a:gd name="connsiteX3" fmla="*/ -1557 w 34440"/>
                <a:gd name="connsiteY3" fmla="*/ 11751 h 19025"/>
                <a:gd name="connsiteX4" fmla="*/ 14111 w 34440"/>
                <a:gd name="connsiteY4" fmla="*/ 157 h 1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40" h="19025">
                  <a:moveTo>
                    <a:pt x="14111" y="157"/>
                  </a:moveTo>
                  <a:cubicBezTo>
                    <a:pt x="23564" y="-1201"/>
                    <a:pt x="31867" y="1828"/>
                    <a:pt x="32755" y="6946"/>
                  </a:cubicBezTo>
                  <a:cubicBezTo>
                    <a:pt x="33644" y="12064"/>
                    <a:pt x="26593" y="17392"/>
                    <a:pt x="17088" y="18593"/>
                  </a:cubicBezTo>
                  <a:cubicBezTo>
                    <a:pt x="7583" y="19794"/>
                    <a:pt x="-826" y="16817"/>
                    <a:pt x="-1557" y="11751"/>
                  </a:cubicBezTo>
                  <a:cubicBezTo>
                    <a:pt x="-2288" y="6685"/>
                    <a:pt x="4710" y="1462"/>
                    <a:pt x="14111" y="157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5909C42-F4A8-7220-A67C-31B95C44E3CC}"/>
                </a:ext>
              </a:extLst>
            </p:cNvPr>
            <p:cNvSpPr/>
            <p:nvPr/>
          </p:nvSpPr>
          <p:spPr>
            <a:xfrm flipH="1">
              <a:off x="9501703" y="5631443"/>
              <a:ext cx="120813" cy="66139"/>
            </a:xfrm>
            <a:custGeom>
              <a:avLst/>
              <a:gdLst>
                <a:gd name="connsiteX0" fmla="*/ 106273 w 117596"/>
                <a:gd name="connsiteY0" fmla="*/ -50 h 64378"/>
                <a:gd name="connsiteX1" fmla="*/ 103661 w 117596"/>
                <a:gd name="connsiteY1" fmla="*/ -50 h 64378"/>
                <a:gd name="connsiteX2" fmla="*/ 86270 w 117596"/>
                <a:gd name="connsiteY2" fmla="*/ 9664 h 64378"/>
                <a:gd name="connsiteX3" fmla="*/ 29813 w 117596"/>
                <a:gd name="connsiteY3" fmla="*/ 20893 h 64378"/>
                <a:gd name="connsiteX4" fmla="*/ 33574 w 117596"/>
                <a:gd name="connsiteY4" fmla="*/ 62674 h 64378"/>
                <a:gd name="connsiteX5" fmla="*/ 96245 w 117596"/>
                <a:gd name="connsiteY5" fmla="*/ 61786 h 64378"/>
                <a:gd name="connsiteX6" fmla="*/ 115987 w 117596"/>
                <a:gd name="connsiteY6" fmla="*/ 63405 h 64378"/>
                <a:gd name="connsiteX7" fmla="*/ 106273 w 117596"/>
                <a:gd name="connsiteY7" fmla="*/ -50 h 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596" h="64378">
                  <a:moveTo>
                    <a:pt x="106273" y="-50"/>
                  </a:moveTo>
                  <a:cubicBezTo>
                    <a:pt x="105385" y="-207"/>
                    <a:pt x="104549" y="-207"/>
                    <a:pt x="103661" y="-50"/>
                  </a:cubicBezTo>
                  <a:cubicBezTo>
                    <a:pt x="96767" y="629"/>
                    <a:pt x="90500" y="4181"/>
                    <a:pt x="86270" y="9664"/>
                  </a:cubicBezTo>
                  <a:cubicBezTo>
                    <a:pt x="69714" y="17028"/>
                    <a:pt x="51017" y="16401"/>
                    <a:pt x="29813" y="20893"/>
                  </a:cubicBezTo>
                  <a:cubicBezTo>
                    <a:pt x="-13378" y="29510"/>
                    <a:pt x="-11968" y="64241"/>
                    <a:pt x="33574" y="62674"/>
                  </a:cubicBezTo>
                  <a:cubicBezTo>
                    <a:pt x="52010" y="62674"/>
                    <a:pt x="89142" y="53795"/>
                    <a:pt x="96245" y="61786"/>
                  </a:cubicBezTo>
                  <a:cubicBezTo>
                    <a:pt x="102512" y="64345"/>
                    <a:pt x="109406" y="64867"/>
                    <a:pt x="115987" y="63405"/>
                  </a:cubicBezTo>
                  <a:cubicBezTo>
                    <a:pt x="112801" y="42305"/>
                    <a:pt x="109563" y="21154"/>
                    <a:pt x="106273" y="-50"/>
                  </a:cubicBez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B144053-757B-30B3-B42E-06BF77F0EC58}"/>
                </a:ext>
              </a:extLst>
            </p:cNvPr>
            <p:cNvSpPr/>
            <p:nvPr/>
          </p:nvSpPr>
          <p:spPr>
            <a:xfrm flipH="1">
              <a:off x="9770938" y="5663848"/>
              <a:ext cx="27485" cy="14172"/>
            </a:xfrm>
            <a:custGeom>
              <a:avLst/>
              <a:gdLst>
                <a:gd name="connsiteX0" fmla="*/ 11299 w 26753"/>
                <a:gd name="connsiteY0" fmla="*/ 13582 h 13795"/>
                <a:gd name="connsiteX1" fmla="*/ 25139 w 26753"/>
                <a:gd name="connsiteY1" fmla="*/ 5748 h 13795"/>
                <a:gd name="connsiteX2" fmla="*/ 12239 w 26753"/>
                <a:gd name="connsiteY2" fmla="*/ -101 h 13795"/>
                <a:gd name="connsiteX3" fmla="*/ -1601 w 26753"/>
                <a:gd name="connsiteY3" fmla="*/ 7733 h 13795"/>
                <a:gd name="connsiteX4" fmla="*/ 11299 w 26753"/>
                <a:gd name="connsiteY4" fmla="*/ 13582 h 1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53" h="13795">
                  <a:moveTo>
                    <a:pt x="11299" y="13582"/>
                  </a:moveTo>
                  <a:cubicBezTo>
                    <a:pt x="18768" y="13060"/>
                    <a:pt x="24930" y="9508"/>
                    <a:pt x="25139" y="5748"/>
                  </a:cubicBezTo>
                  <a:cubicBezTo>
                    <a:pt x="25348" y="1988"/>
                    <a:pt x="19551" y="-623"/>
                    <a:pt x="12239" y="-101"/>
                  </a:cubicBezTo>
                  <a:cubicBezTo>
                    <a:pt x="4927" y="421"/>
                    <a:pt x="-1339" y="3973"/>
                    <a:pt x="-1601" y="7733"/>
                  </a:cubicBezTo>
                  <a:cubicBezTo>
                    <a:pt x="-1862" y="11493"/>
                    <a:pt x="3883" y="14000"/>
                    <a:pt x="11299" y="13582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7541F5E-77A2-9468-C1B1-52E2F17D7FDD}"/>
                </a:ext>
              </a:extLst>
            </p:cNvPr>
            <p:cNvSpPr/>
            <p:nvPr/>
          </p:nvSpPr>
          <p:spPr>
            <a:xfrm flipH="1">
              <a:off x="9773836" y="5715155"/>
              <a:ext cx="28668" cy="14168"/>
            </a:xfrm>
            <a:custGeom>
              <a:avLst/>
              <a:gdLst>
                <a:gd name="connsiteX0" fmla="*/ 11877 w 27905"/>
                <a:gd name="connsiteY0" fmla="*/ 13571 h 13791"/>
                <a:gd name="connsiteX1" fmla="*/ 26291 w 27905"/>
                <a:gd name="connsiteY1" fmla="*/ 5841 h 13791"/>
                <a:gd name="connsiteX2" fmla="*/ 12817 w 27905"/>
                <a:gd name="connsiteY2" fmla="*/ -113 h 13791"/>
                <a:gd name="connsiteX3" fmla="*/ -1598 w 27905"/>
                <a:gd name="connsiteY3" fmla="*/ 7565 h 13791"/>
                <a:gd name="connsiteX4" fmla="*/ 11877 w 27905"/>
                <a:gd name="connsiteY4" fmla="*/ 13571 h 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5" h="13791">
                  <a:moveTo>
                    <a:pt x="11877" y="13571"/>
                  </a:moveTo>
                  <a:cubicBezTo>
                    <a:pt x="19659" y="13100"/>
                    <a:pt x="26082" y="9654"/>
                    <a:pt x="26291" y="5841"/>
                  </a:cubicBezTo>
                  <a:cubicBezTo>
                    <a:pt x="26500" y="2028"/>
                    <a:pt x="20442" y="-583"/>
                    <a:pt x="12817" y="-113"/>
                  </a:cubicBezTo>
                  <a:cubicBezTo>
                    <a:pt x="5192" y="357"/>
                    <a:pt x="-1284" y="3804"/>
                    <a:pt x="-1598" y="7565"/>
                  </a:cubicBezTo>
                  <a:cubicBezTo>
                    <a:pt x="-1911" y="11325"/>
                    <a:pt x="4147" y="14041"/>
                    <a:pt x="11877" y="1357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84E2F3F-770E-4980-2C68-F598FD557AFA}"/>
                </a:ext>
              </a:extLst>
            </p:cNvPr>
            <p:cNvSpPr/>
            <p:nvPr/>
          </p:nvSpPr>
          <p:spPr>
            <a:xfrm flipH="1">
              <a:off x="9776947" y="5766578"/>
              <a:ext cx="29794" cy="14125"/>
            </a:xfrm>
            <a:custGeom>
              <a:avLst/>
              <a:gdLst>
                <a:gd name="connsiteX0" fmla="*/ 12450 w 29001"/>
                <a:gd name="connsiteY0" fmla="*/ 13549 h 13749"/>
                <a:gd name="connsiteX1" fmla="*/ 27387 w 29001"/>
                <a:gd name="connsiteY1" fmla="*/ 5976 h 13749"/>
                <a:gd name="connsiteX2" fmla="*/ 13338 w 29001"/>
                <a:gd name="connsiteY2" fmla="*/ -134 h 13749"/>
                <a:gd name="connsiteX3" fmla="*/ -1598 w 29001"/>
                <a:gd name="connsiteY3" fmla="*/ 7386 h 13749"/>
                <a:gd name="connsiteX4" fmla="*/ 12450 w 29001"/>
                <a:gd name="connsiteY4" fmla="*/ 13549 h 1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01" h="13749">
                  <a:moveTo>
                    <a:pt x="12450" y="13549"/>
                  </a:moveTo>
                  <a:cubicBezTo>
                    <a:pt x="20493" y="13183"/>
                    <a:pt x="27178" y="9789"/>
                    <a:pt x="27387" y="5976"/>
                  </a:cubicBezTo>
                  <a:cubicBezTo>
                    <a:pt x="27596" y="2163"/>
                    <a:pt x="21328" y="-500"/>
                    <a:pt x="13338" y="-134"/>
                  </a:cubicBezTo>
                  <a:cubicBezTo>
                    <a:pt x="5347" y="231"/>
                    <a:pt x="-1285" y="3626"/>
                    <a:pt x="-1598" y="7386"/>
                  </a:cubicBezTo>
                  <a:cubicBezTo>
                    <a:pt x="-1912" y="11147"/>
                    <a:pt x="4564" y="13914"/>
                    <a:pt x="12450" y="1354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815868F-1908-7B27-5E45-C284EBBFB56D}"/>
                </a:ext>
              </a:extLst>
            </p:cNvPr>
            <p:cNvSpPr/>
            <p:nvPr/>
          </p:nvSpPr>
          <p:spPr>
            <a:xfrm flipH="1">
              <a:off x="9779460" y="5818043"/>
              <a:ext cx="31104" cy="14098"/>
            </a:xfrm>
            <a:custGeom>
              <a:avLst/>
              <a:gdLst>
                <a:gd name="connsiteX0" fmla="*/ 12985 w 30276"/>
                <a:gd name="connsiteY0" fmla="*/ 13539 h 13723"/>
                <a:gd name="connsiteX1" fmla="*/ 28653 w 30276"/>
                <a:gd name="connsiteY1" fmla="*/ 6124 h 13723"/>
                <a:gd name="connsiteX2" fmla="*/ 14082 w 30276"/>
                <a:gd name="connsiteY2" fmla="*/ -144 h 13723"/>
                <a:gd name="connsiteX3" fmla="*/ -1586 w 30276"/>
                <a:gd name="connsiteY3" fmla="*/ 7220 h 13723"/>
                <a:gd name="connsiteX4" fmla="*/ 12985 w 30276"/>
                <a:gd name="connsiteY4" fmla="*/ 13539 h 1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6" h="13723">
                  <a:moveTo>
                    <a:pt x="12985" y="13539"/>
                  </a:moveTo>
                  <a:cubicBezTo>
                    <a:pt x="21341" y="13226"/>
                    <a:pt x="28287" y="9884"/>
                    <a:pt x="28653" y="6124"/>
                  </a:cubicBezTo>
                  <a:cubicBezTo>
                    <a:pt x="29018" y="2363"/>
                    <a:pt x="22282" y="-457"/>
                    <a:pt x="14082" y="-144"/>
                  </a:cubicBezTo>
                  <a:cubicBezTo>
                    <a:pt x="5883" y="170"/>
                    <a:pt x="-1116" y="3460"/>
                    <a:pt x="-1586" y="7220"/>
                  </a:cubicBezTo>
                  <a:cubicBezTo>
                    <a:pt x="-2056" y="10980"/>
                    <a:pt x="4629" y="13801"/>
                    <a:pt x="12985" y="1353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285EA25-53AF-732F-68A5-F4556112D650}"/>
                </a:ext>
              </a:extLst>
            </p:cNvPr>
            <p:cNvSpPr/>
            <p:nvPr/>
          </p:nvSpPr>
          <p:spPr>
            <a:xfrm flipH="1">
              <a:off x="9782572" y="5869457"/>
              <a:ext cx="32007" cy="14080"/>
            </a:xfrm>
            <a:custGeom>
              <a:avLst/>
              <a:gdLst>
                <a:gd name="connsiteX0" fmla="*/ 13498 w 31155"/>
                <a:gd name="connsiteY0" fmla="*/ 13527 h 13705"/>
                <a:gd name="connsiteX1" fmla="*/ 29532 w 31155"/>
                <a:gd name="connsiteY1" fmla="*/ 6267 h 13705"/>
                <a:gd name="connsiteX2" fmla="*/ 14439 w 31155"/>
                <a:gd name="connsiteY2" fmla="*/ -157 h 13705"/>
                <a:gd name="connsiteX3" fmla="*/ -1595 w 31155"/>
                <a:gd name="connsiteY3" fmla="*/ 7050 h 13705"/>
                <a:gd name="connsiteX4" fmla="*/ 13498 w 31155"/>
                <a:gd name="connsiteY4" fmla="*/ 13527 h 1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5" h="13705">
                  <a:moveTo>
                    <a:pt x="13498" y="13527"/>
                  </a:moveTo>
                  <a:cubicBezTo>
                    <a:pt x="22168" y="13527"/>
                    <a:pt x="29166" y="10080"/>
                    <a:pt x="29532" y="6267"/>
                  </a:cubicBezTo>
                  <a:cubicBezTo>
                    <a:pt x="29897" y="2454"/>
                    <a:pt x="23004" y="-365"/>
                    <a:pt x="14439" y="-157"/>
                  </a:cubicBezTo>
                  <a:cubicBezTo>
                    <a:pt x="5873" y="52"/>
                    <a:pt x="-1229" y="3290"/>
                    <a:pt x="-1595" y="7050"/>
                  </a:cubicBezTo>
                  <a:cubicBezTo>
                    <a:pt x="-1961" y="10811"/>
                    <a:pt x="4828" y="13735"/>
                    <a:pt x="13498" y="13527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8056570-3728-0735-86C4-51975D026041}"/>
                </a:ext>
              </a:extLst>
            </p:cNvPr>
            <p:cNvSpPr/>
            <p:nvPr/>
          </p:nvSpPr>
          <p:spPr>
            <a:xfrm flipH="1">
              <a:off x="9785480" y="5920918"/>
              <a:ext cx="33117" cy="14066"/>
            </a:xfrm>
            <a:custGeom>
              <a:avLst/>
              <a:gdLst>
                <a:gd name="connsiteX0" fmla="*/ 14066 w 32235"/>
                <a:gd name="connsiteY0" fmla="*/ 13521 h 13691"/>
                <a:gd name="connsiteX1" fmla="*/ 30622 w 32235"/>
                <a:gd name="connsiteY1" fmla="*/ 6419 h 13691"/>
                <a:gd name="connsiteX2" fmla="*/ 14954 w 32235"/>
                <a:gd name="connsiteY2" fmla="*/ -162 h 13691"/>
                <a:gd name="connsiteX3" fmla="*/ -1602 w 32235"/>
                <a:gd name="connsiteY3" fmla="*/ 6889 h 13691"/>
                <a:gd name="connsiteX4" fmla="*/ 14066 w 32235"/>
                <a:gd name="connsiteY4" fmla="*/ 13521 h 1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35" h="13691">
                  <a:moveTo>
                    <a:pt x="14066" y="13521"/>
                  </a:moveTo>
                  <a:cubicBezTo>
                    <a:pt x="22997" y="13521"/>
                    <a:pt x="30412" y="10179"/>
                    <a:pt x="30622" y="6419"/>
                  </a:cubicBezTo>
                  <a:cubicBezTo>
                    <a:pt x="30831" y="2658"/>
                    <a:pt x="23832" y="-319"/>
                    <a:pt x="14954" y="-162"/>
                  </a:cubicBezTo>
                  <a:cubicBezTo>
                    <a:pt x="6075" y="-5"/>
                    <a:pt x="-1341" y="3128"/>
                    <a:pt x="-1602" y="6889"/>
                  </a:cubicBezTo>
                  <a:cubicBezTo>
                    <a:pt x="-1863" y="10649"/>
                    <a:pt x="5083" y="13626"/>
                    <a:pt x="14066" y="135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ACA2021-01EE-8383-8D7E-D911D6CF06FF}"/>
                </a:ext>
              </a:extLst>
            </p:cNvPr>
            <p:cNvSpPr/>
            <p:nvPr/>
          </p:nvSpPr>
          <p:spPr>
            <a:xfrm flipH="1">
              <a:off x="9788377" y="5972324"/>
              <a:ext cx="34299" cy="14058"/>
            </a:xfrm>
            <a:custGeom>
              <a:avLst/>
              <a:gdLst>
                <a:gd name="connsiteX0" fmla="*/ 14643 w 33386"/>
                <a:gd name="connsiteY0" fmla="*/ 13516 h 13684"/>
                <a:gd name="connsiteX1" fmla="*/ 31773 w 33386"/>
                <a:gd name="connsiteY1" fmla="*/ 6570 h 13684"/>
                <a:gd name="connsiteX2" fmla="*/ 15531 w 33386"/>
                <a:gd name="connsiteY2" fmla="*/ -167 h 13684"/>
                <a:gd name="connsiteX3" fmla="*/ -1600 w 33386"/>
                <a:gd name="connsiteY3" fmla="*/ 6779 h 13684"/>
                <a:gd name="connsiteX4" fmla="*/ 14643 w 33386"/>
                <a:gd name="connsiteY4" fmla="*/ 13516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86" h="13684">
                  <a:moveTo>
                    <a:pt x="14643" y="13516"/>
                  </a:moveTo>
                  <a:cubicBezTo>
                    <a:pt x="23887" y="13516"/>
                    <a:pt x="31564" y="10383"/>
                    <a:pt x="31773" y="6570"/>
                  </a:cubicBezTo>
                  <a:cubicBezTo>
                    <a:pt x="31982" y="2758"/>
                    <a:pt x="24723" y="-219"/>
                    <a:pt x="15531" y="-167"/>
                  </a:cubicBezTo>
                  <a:cubicBezTo>
                    <a:pt x="6339" y="-115"/>
                    <a:pt x="-1286" y="2966"/>
                    <a:pt x="-1600" y="6779"/>
                  </a:cubicBezTo>
                  <a:cubicBezTo>
                    <a:pt x="-1913" y="10592"/>
                    <a:pt x="5347" y="13568"/>
                    <a:pt x="14643" y="1351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660A8B87-70DD-F1A4-7CEF-EF7C953D3368}"/>
                </a:ext>
              </a:extLst>
            </p:cNvPr>
            <p:cNvSpPr/>
            <p:nvPr/>
          </p:nvSpPr>
          <p:spPr>
            <a:xfrm flipH="1">
              <a:off x="9773674" y="5665285"/>
              <a:ext cx="27542" cy="14165"/>
            </a:xfrm>
            <a:custGeom>
              <a:avLst/>
              <a:gdLst>
                <a:gd name="connsiteX0" fmla="*/ 11303 w 26809"/>
                <a:gd name="connsiteY0" fmla="*/ 13542 h 13788"/>
                <a:gd name="connsiteX1" fmla="*/ 25195 w 26809"/>
                <a:gd name="connsiteY1" fmla="*/ 5709 h 13788"/>
                <a:gd name="connsiteX2" fmla="*/ 12295 w 26809"/>
                <a:gd name="connsiteY2" fmla="*/ -89 h 13788"/>
                <a:gd name="connsiteX3" fmla="*/ -1597 w 26809"/>
                <a:gd name="connsiteY3" fmla="*/ 7693 h 13788"/>
                <a:gd name="connsiteX4" fmla="*/ 11303 w 26809"/>
                <a:gd name="connsiteY4" fmla="*/ 13542 h 1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09" h="13788">
                  <a:moveTo>
                    <a:pt x="11303" y="13542"/>
                  </a:moveTo>
                  <a:cubicBezTo>
                    <a:pt x="18771" y="13020"/>
                    <a:pt x="24986" y="9469"/>
                    <a:pt x="25195" y="5709"/>
                  </a:cubicBezTo>
                  <a:cubicBezTo>
                    <a:pt x="25404" y="1948"/>
                    <a:pt x="19607" y="-663"/>
                    <a:pt x="12295" y="-89"/>
                  </a:cubicBezTo>
                  <a:cubicBezTo>
                    <a:pt x="4983" y="486"/>
                    <a:pt x="-1284" y="3933"/>
                    <a:pt x="-1597" y="7693"/>
                  </a:cubicBezTo>
                  <a:cubicBezTo>
                    <a:pt x="-1910" y="11453"/>
                    <a:pt x="3887" y="14117"/>
                    <a:pt x="11303" y="13542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216CC5C-7B37-3311-C7DE-170CBFE97A45}"/>
                </a:ext>
              </a:extLst>
            </p:cNvPr>
            <p:cNvSpPr/>
            <p:nvPr/>
          </p:nvSpPr>
          <p:spPr>
            <a:xfrm flipH="1">
              <a:off x="9776678" y="5716700"/>
              <a:ext cx="28669" cy="14125"/>
            </a:xfrm>
            <a:custGeom>
              <a:avLst/>
              <a:gdLst>
                <a:gd name="connsiteX0" fmla="*/ 11877 w 27906"/>
                <a:gd name="connsiteY0" fmla="*/ 13529 h 13749"/>
                <a:gd name="connsiteX1" fmla="*/ 26292 w 27906"/>
                <a:gd name="connsiteY1" fmla="*/ 5851 h 13749"/>
                <a:gd name="connsiteX2" fmla="*/ 12817 w 27906"/>
                <a:gd name="connsiteY2" fmla="*/ -102 h 13749"/>
                <a:gd name="connsiteX3" fmla="*/ -1598 w 27906"/>
                <a:gd name="connsiteY3" fmla="*/ 7522 h 13749"/>
                <a:gd name="connsiteX4" fmla="*/ 11877 w 27906"/>
                <a:gd name="connsiteY4" fmla="*/ 13529 h 1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6" h="13749">
                  <a:moveTo>
                    <a:pt x="11877" y="13529"/>
                  </a:moveTo>
                  <a:cubicBezTo>
                    <a:pt x="19607" y="13111"/>
                    <a:pt x="26083" y="9664"/>
                    <a:pt x="26292" y="5851"/>
                  </a:cubicBezTo>
                  <a:cubicBezTo>
                    <a:pt x="26500" y="2039"/>
                    <a:pt x="20442" y="-625"/>
                    <a:pt x="12817" y="-102"/>
                  </a:cubicBezTo>
                  <a:cubicBezTo>
                    <a:pt x="5192" y="420"/>
                    <a:pt x="-1284" y="3762"/>
                    <a:pt x="-1598" y="7522"/>
                  </a:cubicBezTo>
                  <a:cubicBezTo>
                    <a:pt x="-1911" y="11283"/>
                    <a:pt x="4095" y="13999"/>
                    <a:pt x="11877" y="13529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E388EF3-148A-35BF-84C5-23D78583AED5}"/>
                </a:ext>
              </a:extLst>
            </p:cNvPr>
            <p:cNvSpPr/>
            <p:nvPr/>
          </p:nvSpPr>
          <p:spPr>
            <a:xfrm flipH="1">
              <a:off x="9779681" y="5768082"/>
              <a:ext cx="29851" cy="14124"/>
            </a:xfrm>
            <a:custGeom>
              <a:avLst/>
              <a:gdLst>
                <a:gd name="connsiteX0" fmla="*/ 12450 w 29056"/>
                <a:gd name="connsiteY0" fmla="*/ 13548 h 13748"/>
                <a:gd name="connsiteX1" fmla="*/ 27439 w 29056"/>
                <a:gd name="connsiteY1" fmla="*/ 6027 h 13748"/>
                <a:gd name="connsiteX2" fmla="*/ 13391 w 29056"/>
                <a:gd name="connsiteY2" fmla="*/ -135 h 13748"/>
                <a:gd name="connsiteX3" fmla="*/ -1598 w 29056"/>
                <a:gd name="connsiteY3" fmla="*/ 7385 h 13748"/>
                <a:gd name="connsiteX4" fmla="*/ 12450 w 29056"/>
                <a:gd name="connsiteY4" fmla="*/ 13548 h 13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6" h="13748">
                  <a:moveTo>
                    <a:pt x="12450" y="13548"/>
                  </a:moveTo>
                  <a:cubicBezTo>
                    <a:pt x="20493" y="13182"/>
                    <a:pt x="27179" y="9787"/>
                    <a:pt x="27439" y="6027"/>
                  </a:cubicBezTo>
                  <a:cubicBezTo>
                    <a:pt x="27701" y="2267"/>
                    <a:pt x="21381" y="-501"/>
                    <a:pt x="13391" y="-135"/>
                  </a:cubicBezTo>
                  <a:cubicBezTo>
                    <a:pt x="5400" y="230"/>
                    <a:pt x="-1285" y="3625"/>
                    <a:pt x="-1598" y="7385"/>
                  </a:cubicBezTo>
                  <a:cubicBezTo>
                    <a:pt x="-1912" y="11145"/>
                    <a:pt x="4407" y="13913"/>
                    <a:pt x="12450" y="13548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422D020-BBE7-0B55-9326-B3E35C313AC2}"/>
                </a:ext>
              </a:extLst>
            </p:cNvPr>
            <p:cNvSpPr/>
            <p:nvPr/>
          </p:nvSpPr>
          <p:spPr>
            <a:xfrm flipH="1">
              <a:off x="9782572" y="5819492"/>
              <a:ext cx="31104" cy="14099"/>
            </a:xfrm>
            <a:custGeom>
              <a:avLst/>
              <a:gdLst>
                <a:gd name="connsiteX0" fmla="*/ 12985 w 30276"/>
                <a:gd name="connsiteY0" fmla="*/ 13540 h 13724"/>
                <a:gd name="connsiteX1" fmla="*/ 28653 w 30276"/>
                <a:gd name="connsiteY1" fmla="*/ 6123 h 13724"/>
                <a:gd name="connsiteX2" fmla="*/ 14082 w 30276"/>
                <a:gd name="connsiteY2" fmla="*/ -144 h 13724"/>
                <a:gd name="connsiteX3" fmla="*/ -1586 w 30276"/>
                <a:gd name="connsiteY3" fmla="*/ 7221 h 13724"/>
                <a:gd name="connsiteX4" fmla="*/ 12985 w 30276"/>
                <a:gd name="connsiteY4" fmla="*/ 13540 h 1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6" h="13724">
                  <a:moveTo>
                    <a:pt x="12985" y="13540"/>
                  </a:moveTo>
                  <a:cubicBezTo>
                    <a:pt x="21341" y="13540"/>
                    <a:pt x="28287" y="9936"/>
                    <a:pt x="28653" y="6123"/>
                  </a:cubicBezTo>
                  <a:cubicBezTo>
                    <a:pt x="29018" y="2311"/>
                    <a:pt x="22386" y="-457"/>
                    <a:pt x="14082" y="-144"/>
                  </a:cubicBezTo>
                  <a:cubicBezTo>
                    <a:pt x="5778" y="170"/>
                    <a:pt x="-1116" y="3460"/>
                    <a:pt x="-1586" y="7221"/>
                  </a:cubicBezTo>
                  <a:cubicBezTo>
                    <a:pt x="-2056" y="10981"/>
                    <a:pt x="4629" y="13801"/>
                    <a:pt x="12985" y="13540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7455AD6-6AC6-6328-B70D-9321A6A9FBD6}"/>
                </a:ext>
              </a:extLst>
            </p:cNvPr>
            <p:cNvSpPr/>
            <p:nvPr/>
          </p:nvSpPr>
          <p:spPr>
            <a:xfrm flipH="1">
              <a:off x="9785734" y="5870906"/>
              <a:ext cx="32068" cy="14079"/>
            </a:xfrm>
            <a:custGeom>
              <a:avLst/>
              <a:gdLst>
                <a:gd name="connsiteX0" fmla="*/ 13502 w 31214"/>
                <a:gd name="connsiteY0" fmla="*/ 13526 h 13704"/>
                <a:gd name="connsiteX1" fmla="*/ 29588 w 31214"/>
                <a:gd name="connsiteY1" fmla="*/ 6267 h 13704"/>
                <a:gd name="connsiteX2" fmla="*/ 14494 w 31214"/>
                <a:gd name="connsiteY2" fmla="*/ -157 h 13704"/>
                <a:gd name="connsiteX3" fmla="*/ -1591 w 31214"/>
                <a:gd name="connsiteY3" fmla="*/ 7050 h 13704"/>
                <a:gd name="connsiteX4" fmla="*/ 13502 w 31214"/>
                <a:gd name="connsiteY4" fmla="*/ 13526 h 1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4" h="13704">
                  <a:moveTo>
                    <a:pt x="13502" y="13526"/>
                  </a:moveTo>
                  <a:cubicBezTo>
                    <a:pt x="22172" y="13526"/>
                    <a:pt x="29170" y="10080"/>
                    <a:pt x="29588" y="6267"/>
                  </a:cubicBezTo>
                  <a:cubicBezTo>
                    <a:pt x="30006" y="2454"/>
                    <a:pt x="23059" y="-365"/>
                    <a:pt x="14494" y="-157"/>
                  </a:cubicBezTo>
                  <a:cubicBezTo>
                    <a:pt x="5929" y="52"/>
                    <a:pt x="-1174" y="3290"/>
                    <a:pt x="-1591" y="7050"/>
                  </a:cubicBezTo>
                  <a:cubicBezTo>
                    <a:pt x="-2009" y="10811"/>
                    <a:pt x="4885" y="13735"/>
                    <a:pt x="13502" y="1352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9BC974B-28AD-4A61-F957-57146A068B2A}"/>
                </a:ext>
              </a:extLst>
            </p:cNvPr>
            <p:cNvSpPr/>
            <p:nvPr/>
          </p:nvSpPr>
          <p:spPr>
            <a:xfrm flipH="1">
              <a:off x="9788753" y="5922313"/>
              <a:ext cx="33173" cy="14066"/>
            </a:xfrm>
            <a:custGeom>
              <a:avLst/>
              <a:gdLst>
                <a:gd name="connsiteX0" fmla="*/ 14069 w 32290"/>
                <a:gd name="connsiteY0" fmla="*/ 13521 h 13691"/>
                <a:gd name="connsiteX1" fmla="*/ 30677 w 32290"/>
                <a:gd name="connsiteY1" fmla="*/ 6419 h 13691"/>
                <a:gd name="connsiteX2" fmla="*/ 15009 w 32290"/>
                <a:gd name="connsiteY2" fmla="*/ -162 h 13691"/>
                <a:gd name="connsiteX3" fmla="*/ -1599 w 32290"/>
                <a:gd name="connsiteY3" fmla="*/ 6889 h 13691"/>
                <a:gd name="connsiteX4" fmla="*/ 14069 w 32290"/>
                <a:gd name="connsiteY4" fmla="*/ 13521 h 1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90" h="13691">
                  <a:moveTo>
                    <a:pt x="14069" y="13521"/>
                  </a:moveTo>
                  <a:cubicBezTo>
                    <a:pt x="22999" y="13521"/>
                    <a:pt x="30468" y="10179"/>
                    <a:pt x="30677" y="6419"/>
                  </a:cubicBezTo>
                  <a:cubicBezTo>
                    <a:pt x="30885" y="2658"/>
                    <a:pt x="23887" y="-319"/>
                    <a:pt x="15009" y="-162"/>
                  </a:cubicBezTo>
                  <a:cubicBezTo>
                    <a:pt x="6130" y="-6"/>
                    <a:pt x="-1286" y="3128"/>
                    <a:pt x="-1599" y="6889"/>
                  </a:cubicBezTo>
                  <a:cubicBezTo>
                    <a:pt x="-1912" y="10649"/>
                    <a:pt x="5086" y="13626"/>
                    <a:pt x="14069" y="13521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9BD14A0-8545-2386-D380-A9574F16ABD0}"/>
                </a:ext>
              </a:extLst>
            </p:cNvPr>
            <p:cNvSpPr/>
            <p:nvPr/>
          </p:nvSpPr>
          <p:spPr>
            <a:xfrm flipH="1">
              <a:off x="9791757" y="5973719"/>
              <a:ext cx="34297" cy="14057"/>
            </a:xfrm>
            <a:custGeom>
              <a:avLst/>
              <a:gdLst>
                <a:gd name="connsiteX0" fmla="*/ 14588 w 33384"/>
                <a:gd name="connsiteY0" fmla="*/ 13516 h 13683"/>
                <a:gd name="connsiteX1" fmla="*/ 31770 w 33384"/>
                <a:gd name="connsiteY1" fmla="*/ 6570 h 13683"/>
                <a:gd name="connsiteX2" fmla="*/ 15528 w 33384"/>
                <a:gd name="connsiteY2" fmla="*/ -167 h 13683"/>
                <a:gd name="connsiteX3" fmla="*/ -1602 w 33384"/>
                <a:gd name="connsiteY3" fmla="*/ 6727 h 13683"/>
                <a:gd name="connsiteX4" fmla="*/ 14588 w 33384"/>
                <a:gd name="connsiteY4" fmla="*/ 13516 h 1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84" h="13683">
                  <a:moveTo>
                    <a:pt x="14588" y="13516"/>
                  </a:moveTo>
                  <a:cubicBezTo>
                    <a:pt x="23832" y="13516"/>
                    <a:pt x="31562" y="10330"/>
                    <a:pt x="31770" y="6570"/>
                  </a:cubicBezTo>
                  <a:cubicBezTo>
                    <a:pt x="31979" y="2810"/>
                    <a:pt x="24720" y="-219"/>
                    <a:pt x="15528" y="-167"/>
                  </a:cubicBezTo>
                  <a:cubicBezTo>
                    <a:pt x="6336" y="-115"/>
                    <a:pt x="-1341" y="2966"/>
                    <a:pt x="-1602" y="6727"/>
                  </a:cubicBezTo>
                  <a:cubicBezTo>
                    <a:pt x="-1863" y="10487"/>
                    <a:pt x="5135" y="13516"/>
                    <a:pt x="14588" y="13516"/>
                  </a:cubicBezTo>
                  <a:close/>
                </a:path>
              </a:pathLst>
            </a:custGeom>
            <a:solidFill>
              <a:srgbClr val="292E4C">
                <a:alpha val="2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5E3EA8E-ADB0-5D7B-738C-E2C431766DF2}"/>
                </a:ext>
              </a:extLst>
            </p:cNvPr>
            <p:cNvSpPr/>
            <p:nvPr/>
          </p:nvSpPr>
          <p:spPr>
            <a:xfrm flipH="1">
              <a:off x="7873924" y="3740286"/>
              <a:ext cx="959777" cy="1163289"/>
            </a:xfrm>
            <a:custGeom>
              <a:avLst/>
              <a:gdLst>
                <a:gd name="connsiteX0" fmla="*/ 440372 w 934222"/>
                <a:gd name="connsiteY0" fmla="*/ 0 h 1132316"/>
                <a:gd name="connsiteX1" fmla="*/ 0 w 934222"/>
                <a:gd name="connsiteY1" fmla="*/ 829352 h 1132316"/>
                <a:gd name="connsiteX2" fmla="*/ 251208 w 934222"/>
                <a:gd name="connsiteY2" fmla="*/ 1132317 h 1132316"/>
                <a:gd name="connsiteX3" fmla="*/ 934223 w 934222"/>
                <a:gd name="connsiteY3" fmla="*/ 346521 h 1132316"/>
                <a:gd name="connsiteX4" fmla="*/ 440372 w 934222"/>
                <a:gd name="connsiteY4" fmla="*/ 0 h 113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222" h="1132316">
                  <a:moveTo>
                    <a:pt x="440372" y="0"/>
                  </a:moveTo>
                  <a:lnTo>
                    <a:pt x="0" y="829352"/>
                  </a:lnTo>
                  <a:lnTo>
                    <a:pt x="251208" y="1132317"/>
                  </a:lnTo>
                  <a:lnTo>
                    <a:pt x="934223" y="346521"/>
                  </a:lnTo>
                  <a:lnTo>
                    <a:pt x="440372" y="0"/>
                  </a:ln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32068B4-968D-71D0-F8F5-028039F34F0F}"/>
                </a:ext>
              </a:extLst>
            </p:cNvPr>
            <p:cNvSpPr/>
            <p:nvPr/>
          </p:nvSpPr>
          <p:spPr>
            <a:xfrm flipH="1">
              <a:off x="7783493" y="3029413"/>
              <a:ext cx="623887" cy="1018261"/>
            </a:xfrm>
            <a:custGeom>
              <a:avLst/>
              <a:gdLst>
                <a:gd name="connsiteX0" fmla="*/ 605644 w 607276"/>
                <a:gd name="connsiteY0" fmla="*/ -168 h 991149"/>
                <a:gd name="connsiteX1" fmla="*/ 499 w 607276"/>
                <a:gd name="connsiteY1" fmla="*/ 678355 h 991149"/>
                <a:gd name="connsiteX2" fmla="*/ 223139 w 607276"/>
                <a:gd name="connsiteY2" fmla="*/ 990981 h 991149"/>
                <a:gd name="connsiteX3" fmla="*/ 605644 w 607276"/>
                <a:gd name="connsiteY3" fmla="*/ -168 h 9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276" h="991149">
                  <a:moveTo>
                    <a:pt x="605644" y="-168"/>
                  </a:moveTo>
                  <a:cubicBezTo>
                    <a:pt x="605644" y="-168"/>
                    <a:pt x="-43162" y="477389"/>
                    <a:pt x="499" y="678355"/>
                  </a:cubicBezTo>
                  <a:cubicBezTo>
                    <a:pt x="44160" y="879322"/>
                    <a:pt x="223139" y="990981"/>
                    <a:pt x="223139" y="990981"/>
                  </a:cubicBezTo>
                  <a:cubicBezTo>
                    <a:pt x="223139" y="990981"/>
                    <a:pt x="609144" y="317524"/>
                    <a:pt x="605644" y="-168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2198744-5F7B-F3F1-86F5-8C43D9F5E39D}"/>
                </a:ext>
              </a:extLst>
            </p:cNvPr>
            <p:cNvSpPr/>
            <p:nvPr/>
          </p:nvSpPr>
          <p:spPr>
            <a:xfrm flipH="1">
              <a:off x="6591341" y="1497869"/>
              <a:ext cx="1846172" cy="1558782"/>
            </a:xfrm>
            <a:custGeom>
              <a:avLst/>
              <a:gdLst>
                <a:gd name="connsiteX0" fmla="*/ 1785938 w 1797017"/>
                <a:gd name="connsiteY0" fmla="*/ 1052159 h 1517279"/>
                <a:gd name="connsiteX1" fmla="*/ 1685611 w 1797017"/>
                <a:gd name="connsiteY1" fmla="*/ 1219805 h 1517279"/>
                <a:gd name="connsiteX2" fmla="*/ 1422965 w 1797017"/>
                <a:gd name="connsiteY2" fmla="*/ 1400351 h 1517279"/>
                <a:gd name="connsiteX3" fmla="*/ 1264876 w 1797017"/>
                <a:gd name="connsiteY3" fmla="*/ 1477750 h 1517279"/>
                <a:gd name="connsiteX4" fmla="*/ 1111123 w 1797017"/>
                <a:gd name="connsiteY4" fmla="*/ 1513630 h 1517279"/>
                <a:gd name="connsiteX5" fmla="*/ 800063 w 1797017"/>
                <a:gd name="connsiteY5" fmla="*/ 1470178 h 1517279"/>
                <a:gd name="connsiteX6" fmla="*/ 556950 w 1797017"/>
                <a:gd name="connsiteY6" fmla="*/ 1346088 h 1517279"/>
                <a:gd name="connsiteX7" fmla="*/ 433278 w 1797017"/>
                <a:gd name="connsiteY7" fmla="*/ 1316633 h 1517279"/>
                <a:gd name="connsiteX8" fmla="*/ 279734 w 1797017"/>
                <a:gd name="connsiteY8" fmla="*/ 1323631 h 1517279"/>
                <a:gd name="connsiteX9" fmla="*/ 33068 w 1797017"/>
                <a:gd name="connsiteY9" fmla="*/ 1247694 h 1517279"/>
                <a:gd name="connsiteX10" fmla="*/ 8365 w 1797017"/>
                <a:gd name="connsiteY10" fmla="*/ 1212911 h 1517279"/>
                <a:gd name="connsiteX11" fmla="*/ -1609 w 1797017"/>
                <a:gd name="connsiteY11" fmla="*/ 1194214 h 1517279"/>
                <a:gd name="connsiteX12" fmla="*/ 3143 w 1797017"/>
                <a:gd name="connsiteY12" fmla="*/ 1164289 h 1517279"/>
                <a:gd name="connsiteX13" fmla="*/ 294199 w 1797017"/>
                <a:gd name="connsiteY13" fmla="*/ 609281 h 1517279"/>
                <a:gd name="connsiteX14" fmla="*/ 737705 w 1797017"/>
                <a:gd name="connsiteY14" fmla="*/ 36464 h 1517279"/>
                <a:gd name="connsiteX15" fmla="*/ 1299972 w 1797017"/>
                <a:gd name="connsiteY15" fmla="*/ 354260 h 1517279"/>
                <a:gd name="connsiteX16" fmla="*/ 1498902 w 1797017"/>
                <a:gd name="connsiteY16" fmla="*/ 558935 h 1517279"/>
                <a:gd name="connsiteX17" fmla="*/ 1762331 w 1797017"/>
                <a:gd name="connsiteY17" fmla="*/ 854274 h 1517279"/>
                <a:gd name="connsiteX18" fmla="*/ 1785938 w 1797017"/>
                <a:gd name="connsiteY18" fmla="*/ 1052159 h 151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97017" h="1517279">
                  <a:moveTo>
                    <a:pt x="1785938" y="1052159"/>
                  </a:moveTo>
                  <a:cubicBezTo>
                    <a:pt x="1768912" y="1111854"/>
                    <a:pt x="1729899" y="1164132"/>
                    <a:pt x="1685611" y="1219805"/>
                  </a:cubicBezTo>
                  <a:cubicBezTo>
                    <a:pt x="1602989" y="1286864"/>
                    <a:pt x="1515144" y="1347237"/>
                    <a:pt x="1422965" y="1400351"/>
                  </a:cubicBezTo>
                  <a:cubicBezTo>
                    <a:pt x="1372254" y="1430068"/>
                    <a:pt x="1319453" y="1455941"/>
                    <a:pt x="1264876" y="1477750"/>
                  </a:cubicBezTo>
                  <a:cubicBezTo>
                    <a:pt x="1215418" y="1496364"/>
                    <a:pt x="1163714" y="1508428"/>
                    <a:pt x="1111123" y="1513630"/>
                  </a:cubicBezTo>
                  <a:cubicBezTo>
                    <a:pt x="1005469" y="1524566"/>
                    <a:pt x="898718" y="1509650"/>
                    <a:pt x="800063" y="1470178"/>
                  </a:cubicBezTo>
                  <a:cubicBezTo>
                    <a:pt x="715509" y="1435813"/>
                    <a:pt x="641035" y="1380819"/>
                    <a:pt x="556950" y="1346088"/>
                  </a:cubicBezTo>
                  <a:cubicBezTo>
                    <a:pt x="517571" y="1329632"/>
                    <a:pt x="475842" y="1319683"/>
                    <a:pt x="433278" y="1316633"/>
                  </a:cubicBezTo>
                  <a:cubicBezTo>
                    <a:pt x="382044" y="1313081"/>
                    <a:pt x="330915" y="1321855"/>
                    <a:pt x="279734" y="1323631"/>
                  </a:cubicBezTo>
                  <a:cubicBezTo>
                    <a:pt x="192463" y="1326138"/>
                    <a:pt x="93965" y="1318408"/>
                    <a:pt x="33068" y="1247694"/>
                  </a:cubicBezTo>
                  <a:cubicBezTo>
                    <a:pt x="23825" y="1236867"/>
                    <a:pt x="15521" y="1225226"/>
                    <a:pt x="8365" y="1212911"/>
                  </a:cubicBezTo>
                  <a:cubicBezTo>
                    <a:pt x="4762" y="1206749"/>
                    <a:pt x="1420" y="1200534"/>
                    <a:pt x="-1609" y="1194214"/>
                  </a:cubicBezTo>
                  <a:cubicBezTo>
                    <a:pt x="-774" y="1184135"/>
                    <a:pt x="845" y="1174134"/>
                    <a:pt x="3143" y="1164289"/>
                  </a:cubicBezTo>
                  <a:cubicBezTo>
                    <a:pt x="62525" y="908641"/>
                    <a:pt x="281718" y="746897"/>
                    <a:pt x="294199" y="609281"/>
                  </a:cubicBezTo>
                  <a:cubicBezTo>
                    <a:pt x="306682" y="471665"/>
                    <a:pt x="449051" y="158255"/>
                    <a:pt x="737705" y="36464"/>
                  </a:cubicBezTo>
                  <a:cubicBezTo>
                    <a:pt x="978363" y="-65482"/>
                    <a:pt x="1076548" y="46909"/>
                    <a:pt x="1299972" y="354260"/>
                  </a:cubicBezTo>
                  <a:cubicBezTo>
                    <a:pt x="1380871" y="465920"/>
                    <a:pt x="1443908" y="520078"/>
                    <a:pt x="1498902" y="558935"/>
                  </a:cubicBezTo>
                  <a:cubicBezTo>
                    <a:pt x="1595103" y="627664"/>
                    <a:pt x="1666026" y="649443"/>
                    <a:pt x="1762331" y="854274"/>
                  </a:cubicBezTo>
                  <a:cubicBezTo>
                    <a:pt x="1799151" y="932613"/>
                    <a:pt x="1802388" y="995702"/>
                    <a:pt x="1785938" y="1052159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53EC2F7-A5A9-D36A-4C8C-CB962D1F2700}"/>
                </a:ext>
              </a:extLst>
            </p:cNvPr>
            <p:cNvSpPr/>
            <p:nvPr/>
          </p:nvSpPr>
          <p:spPr>
            <a:xfrm flipH="1">
              <a:off x="6298351" y="2855709"/>
              <a:ext cx="2253179" cy="2851292"/>
            </a:xfrm>
            <a:custGeom>
              <a:avLst/>
              <a:gdLst>
                <a:gd name="connsiteX0" fmla="*/ -1609 w 2193187"/>
                <a:gd name="connsiteY0" fmla="*/ 2775208 h 2775375"/>
                <a:gd name="connsiteX1" fmla="*/ 2191578 w 2193187"/>
                <a:gd name="connsiteY1" fmla="*/ 2775208 h 2775375"/>
                <a:gd name="connsiteX2" fmla="*/ 1094828 w 2193187"/>
                <a:gd name="connsiteY2" fmla="*/ 220 h 2775375"/>
                <a:gd name="connsiteX3" fmla="*/ -1609 w 2193187"/>
                <a:gd name="connsiteY3" fmla="*/ 2775208 h 277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3187" h="2775375">
                  <a:moveTo>
                    <a:pt x="-1609" y="2775208"/>
                  </a:moveTo>
                  <a:lnTo>
                    <a:pt x="2191578" y="2775208"/>
                  </a:lnTo>
                  <a:cubicBezTo>
                    <a:pt x="2191578" y="2775208"/>
                    <a:pt x="1990612" y="38554"/>
                    <a:pt x="1094828" y="220"/>
                  </a:cubicBezTo>
                  <a:cubicBezTo>
                    <a:pt x="199043" y="-38114"/>
                    <a:pt x="-1609" y="2775208"/>
                    <a:pt x="-1609" y="2775208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0A53B998-DA38-5DE4-E399-8A2DB8B8DB34}"/>
                </a:ext>
              </a:extLst>
            </p:cNvPr>
            <p:cNvSpPr/>
            <p:nvPr/>
          </p:nvSpPr>
          <p:spPr>
            <a:xfrm flipH="1">
              <a:off x="7764508" y="3917346"/>
              <a:ext cx="171829" cy="236832"/>
            </a:xfrm>
            <a:custGeom>
              <a:avLst/>
              <a:gdLst>
                <a:gd name="connsiteX0" fmla="*/ 68073 w 167254"/>
                <a:gd name="connsiteY0" fmla="*/ 230359 h 230526"/>
                <a:gd name="connsiteX1" fmla="*/ 22323 w 167254"/>
                <a:gd name="connsiteY1" fmla="*/ 208737 h 230526"/>
                <a:gd name="connsiteX2" fmla="*/ -187 w 167254"/>
                <a:gd name="connsiteY2" fmla="*/ 113738 h 230526"/>
                <a:gd name="connsiteX3" fmla="*/ 95963 w 167254"/>
                <a:gd name="connsiteY3" fmla="*/ -168 h 230526"/>
                <a:gd name="connsiteX4" fmla="*/ 141765 w 167254"/>
                <a:gd name="connsiteY4" fmla="*/ 21454 h 230526"/>
                <a:gd name="connsiteX5" fmla="*/ 164221 w 167254"/>
                <a:gd name="connsiteY5" fmla="*/ 116506 h 230526"/>
                <a:gd name="connsiteX6" fmla="*/ 68073 w 167254"/>
                <a:gd name="connsiteY6" fmla="*/ 230359 h 230526"/>
                <a:gd name="connsiteX7" fmla="*/ 95963 w 167254"/>
                <a:gd name="connsiteY7" fmla="*/ 20723 h 230526"/>
                <a:gd name="connsiteX8" fmla="*/ 20547 w 167254"/>
                <a:gd name="connsiteY8" fmla="*/ 116506 h 230526"/>
                <a:gd name="connsiteX9" fmla="*/ 38043 w 167254"/>
                <a:gd name="connsiteY9" fmla="*/ 194845 h 230526"/>
                <a:gd name="connsiteX10" fmla="*/ 68073 w 167254"/>
                <a:gd name="connsiteY10" fmla="*/ 209312 h 230526"/>
                <a:gd name="connsiteX11" fmla="*/ 143540 w 167254"/>
                <a:gd name="connsiteY11" fmla="*/ 113581 h 230526"/>
                <a:gd name="connsiteX12" fmla="*/ 143540 w 167254"/>
                <a:gd name="connsiteY12" fmla="*/ 113581 h 230526"/>
                <a:gd name="connsiteX13" fmla="*/ 126045 w 167254"/>
                <a:gd name="connsiteY13" fmla="*/ 35242 h 230526"/>
                <a:gd name="connsiteX14" fmla="*/ 95963 w 167254"/>
                <a:gd name="connsiteY14" fmla="*/ 20514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254" h="230526">
                  <a:moveTo>
                    <a:pt x="68073" y="230359"/>
                  </a:moveTo>
                  <a:cubicBezTo>
                    <a:pt x="50369" y="230291"/>
                    <a:pt x="33604" y="222373"/>
                    <a:pt x="22323" y="208737"/>
                  </a:cubicBezTo>
                  <a:cubicBezTo>
                    <a:pt x="3209" y="186959"/>
                    <a:pt x="-5200" y="151288"/>
                    <a:pt x="-187" y="113738"/>
                  </a:cubicBezTo>
                  <a:cubicBezTo>
                    <a:pt x="8327" y="49865"/>
                    <a:pt x="50525" y="-168"/>
                    <a:pt x="95963" y="-168"/>
                  </a:cubicBezTo>
                  <a:cubicBezTo>
                    <a:pt x="113667" y="-94"/>
                    <a:pt x="130431" y="7823"/>
                    <a:pt x="141765" y="21454"/>
                  </a:cubicBezTo>
                  <a:cubicBezTo>
                    <a:pt x="160827" y="43285"/>
                    <a:pt x="169236" y="78903"/>
                    <a:pt x="164221" y="116506"/>
                  </a:cubicBezTo>
                  <a:cubicBezTo>
                    <a:pt x="155552" y="180170"/>
                    <a:pt x="113771" y="230359"/>
                    <a:pt x="68073" y="230359"/>
                  </a:cubicBezTo>
                  <a:close/>
                  <a:moveTo>
                    <a:pt x="95963" y="20723"/>
                  </a:moveTo>
                  <a:cubicBezTo>
                    <a:pt x="61963" y="20723"/>
                    <a:pt x="27441" y="64593"/>
                    <a:pt x="20547" y="116506"/>
                  </a:cubicBezTo>
                  <a:cubicBezTo>
                    <a:pt x="16318" y="148311"/>
                    <a:pt x="22846" y="177662"/>
                    <a:pt x="38043" y="194845"/>
                  </a:cubicBezTo>
                  <a:cubicBezTo>
                    <a:pt x="45407" y="203875"/>
                    <a:pt x="56427" y="209171"/>
                    <a:pt x="68073" y="209312"/>
                  </a:cubicBezTo>
                  <a:cubicBezTo>
                    <a:pt x="102073" y="209312"/>
                    <a:pt x="136595" y="165494"/>
                    <a:pt x="143540" y="113581"/>
                  </a:cubicBezTo>
                  <a:lnTo>
                    <a:pt x="143540" y="113581"/>
                  </a:lnTo>
                  <a:cubicBezTo>
                    <a:pt x="147771" y="81775"/>
                    <a:pt x="141190" y="52424"/>
                    <a:pt x="126045" y="35242"/>
                  </a:cubicBezTo>
                  <a:cubicBezTo>
                    <a:pt x="118733" y="26102"/>
                    <a:pt x="107661" y="20702"/>
                    <a:pt x="95963" y="2051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A4D00BDA-C4C0-A939-6439-5BEF9EB10506}"/>
                </a:ext>
              </a:extLst>
            </p:cNvPr>
            <p:cNvSpPr/>
            <p:nvPr/>
          </p:nvSpPr>
          <p:spPr>
            <a:xfrm flipH="1">
              <a:off x="7369783" y="4204024"/>
              <a:ext cx="133226" cy="181621"/>
            </a:xfrm>
            <a:custGeom>
              <a:avLst/>
              <a:gdLst>
                <a:gd name="connsiteX0" fmla="*/ 52864 w 129679"/>
                <a:gd name="connsiteY0" fmla="*/ 176618 h 176785"/>
                <a:gd name="connsiteX1" fmla="*/ 16827 w 129679"/>
                <a:gd name="connsiteY1" fmla="*/ 159592 h 176785"/>
                <a:gd name="connsiteX2" fmla="*/ -512 w 129679"/>
                <a:gd name="connsiteY2" fmla="*/ 86841 h 176785"/>
                <a:gd name="connsiteX3" fmla="*/ 73598 w 129679"/>
                <a:gd name="connsiteY3" fmla="*/ -168 h 176785"/>
                <a:gd name="connsiteX4" fmla="*/ 109634 w 129679"/>
                <a:gd name="connsiteY4" fmla="*/ 16806 h 176785"/>
                <a:gd name="connsiteX5" fmla="*/ 126973 w 129679"/>
                <a:gd name="connsiteY5" fmla="*/ 89609 h 176785"/>
                <a:gd name="connsiteX6" fmla="*/ 52864 w 129679"/>
                <a:gd name="connsiteY6" fmla="*/ 176618 h 176785"/>
                <a:gd name="connsiteX7" fmla="*/ 73755 w 129679"/>
                <a:gd name="connsiteY7" fmla="*/ 20723 h 176785"/>
                <a:gd name="connsiteX8" fmla="*/ 20327 w 129679"/>
                <a:gd name="connsiteY8" fmla="*/ 89609 h 176785"/>
                <a:gd name="connsiteX9" fmla="*/ 32704 w 129679"/>
                <a:gd name="connsiteY9" fmla="*/ 145857 h 176785"/>
                <a:gd name="connsiteX10" fmla="*/ 53020 w 129679"/>
                <a:gd name="connsiteY10" fmla="*/ 155728 h 176785"/>
                <a:gd name="connsiteX11" fmla="*/ 106448 w 129679"/>
                <a:gd name="connsiteY11" fmla="*/ 86841 h 176785"/>
                <a:gd name="connsiteX12" fmla="*/ 94070 w 129679"/>
                <a:gd name="connsiteY12" fmla="*/ 30594 h 176785"/>
                <a:gd name="connsiteX13" fmla="*/ 73598 w 129679"/>
                <a:gd name="connsiteY13" fmla="*/ 20723 h 17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679" h="176785">
                  <a:moveTo>
                    <a:pt x="52864" y="176618"/>
                  </a:moveTo>
                  <a:cubicBezTo>
                    <a:pt x="38919" y="176566"/>
                    <a:pt x="25706" y="170330"/>
                    <a:pt x="16827" y="159592"/>
                  </a:cubicBezTo>
                  <a:cubicBezTo>
                    <a:pt x="2099" y="142828"/>
                    <a:pt x="-4377" y="115618"/>
                    <a:pt x="-512" y="86841"/>
                  </a:cubicBezTo>
                  <a:cubicBezTo>
                    <a:pt x="5965" y="38062"/>
                    <a:pt x="38502" y="-168"/>
                    <a:pt x="73598" y="-168"/>
                  </a:cubicBezTo>
                  <a:cubicBezTo>
                    <a:pt x="87542" y="-131"/>
                    <a:pt x="100755" y="6084"/>
                    <a:pt x="109634" y="16806"/>
                  </a:cubicBezTo>
                  <a:cubicBezTo>
                    <a:pt x="124362" y="33571"/>
                    <a:pt x="130838" y="60780"/>
                    <a:pt x="126973" y="89609"/>
                  </a:cubicBezTo>
                  <a:cubicBezTo>
                    <a:pt x="120497" y="138389"/>
                    <a:pt x="87960" y="176618"/>
                    <a:pt x="52864" y="176618"/>
                  </a:cubicBezTo>
                  <a:close/>
                  <a:moveTo>
                    <a:pt x="73755" y="20723"/>
                  </a:moveTo>
                  <a:cubicBezTo>
                    <a:pt x="49730" y="20723"/>
                    <a:pt x="25289" y="52058"/>
                    <a:pt x="20327" y="89609"/>
                  </a:cubicBezTo>
                  <a:cubicBezTo>
                    <a:pt x="17246" y="112484"/>
                    <a:pt x="21893" y="133532"/>
                    <a:pt x="32704" y="145857"/>
                  </a:cubicBezTo>
                  <a:cubicBezTo>
                    <a:pt x="37666" y="152025"/>
                    <a:pt x="45135" y="155649"/>
                    <a:pt x="53020" y="155728"/>
                  </a:cubicBezTo>
                  <a:cubicBezTo>
                    <a:pt x="77044" y="155728"/>
                    <a:pt x="101486" y="124392"/>
                    <a:pt x="106448" y="86841"/>
                  </a:cubicBezTo>
                  <a:cubicBezTo>
                    <a:pt x="109529" y="63914"/>
                    <a:pt x="104881" y="42867"/>
                    <a:pt x="94070" y="30594"/>
                  </a:cubicBezTo>
                  <a:cubicBezTo>
                    <a:pt x="89109" y="24353"/>
                    <a:pt x="81589" y="20718"/>
                    <a:pt x="73598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6B07CF33-290B-6AE6-C06F-6739BDF10D99}"/>
                </a:ext>
              </a:extLst>
            </p:cNvPr>
            <p:cNvSpPr/>
            <p:nvPr/>
          </p:nvSpPr>
          <p:spPr>
            <a:xfrm flipH="1">
              <a:off x="7141739" y="4547147"/>
              <a:ext cx="171828" cy="236832"/>
            </a:xfrm>
            <a:custGeom>
              <a:avLst/>
              <a:gdLst>
                <a:gd name="connsiteX0" fmla="*/ 68074 w 167253"/>
                <a:gd name="connsiteY0" fmla="*/ 230359 h 230526"/>
                <a:gd name="connsiteX1" fmla="*/ 22271 w 167253"/>
                <a:gd name="connsiteY1" fmla="*/ 208737 h 230526"/>
                <a:gd name="connsiteX2" fmla="*/ -186 w 167253"/>
                <a:gd name="connsiteY2" fmla="*/ 113738 h 230526"/>
                <a:gd name="connsiteX3" fmla="*/ 95962 w 167253"/>
                <a:gd name="connsiteY3" fmla="*/ -168 h 230526"/>
                <a:gd name="connsiteX4" fmla="*/ 141712 w 167253"/>
                <a:gd name="connsiteY4" fmla="*/ 21454 h 230526"/>
                <a:gd name="connsiteX5" fmla="*/ 164222 w 167253"/>
                <a:gd name="connsiteY5" fmla="*/ 116506 h 230526"/>
                <a:gd name="connsiteX6" fmla="*/ 68074 w 167253"/>
                <a:gd name="connsiteY6" fmla="*/ 230359 h 230526"/>
                <a:gd name="connsiteX7" fmla="*/ 95962 w 167253"/>
                <a:gd name="connsiteY7" fmla="*/ 20723 h 230526"/>
                <a:gd name="connsiteX8" fmla="*/ 20495 w 167253"/>
                <a:gd name="connsiteY8" fmla="*/ 116506 h 230526"/>
                <a:gd name="connsiteX9" fmla="*/ 37992 w 167253"/>
                <a:gd name="connsiteY9" fmla="*/ 194845 h 230526"/>
                <a:gd name="connsiteX10" fmla="*/ 68074 w 167253"/>
                <a:gd name="connsiteY10" fmla="*/ 209364 h 230526"/>
                <a:gd name="connsiteX11" fmla="*/ 143488 w 167253"/>
                <a:gd name="connsiteY11" fmla="*/ 113581 h 230526"/>
                <a:gd name="connsiteX12" fmla="*/ 126044 w 167253"/>
                <a:gd name="connsiteY12" fmla="*/ 35242 h 230526"/>
                <a:gd name="connsiteX13" fmla="*/ 95962 w 167253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3" h="230526">
                  <a:moveTo>
                    <a:pt x="68074" y="230359"/>
                  </a:moveTo>
                  <a:cubicBezTo>
                    <a:pt x="50368" y="230286"/>
                    <a:pt x="33604" y="222368"/>
                    <a:pt x="22271" y="208737"/>
                  </a:cubicBezTo>
                  <a:cubicBezTo>
                    <a:pt x="3208" y="186959"/>
                    <a:pt x="-5200" y="151288"/>
                    <a:pt x="-186" y="113738"/>
                  </a:cubicBezTo>
                  <a:cubicBezTo>
                    <a:pt x="8326" y="49865"/>
                    <a:pt x="50525" y="-168"/>
                    <a:pt x="95962" y="-168"/>
                  </a:cubicBezTo>
                  <a:cubicBezTo>
                    <a:pt x="113667" y="-100"/>
                    <a:pt x="130432" y="7818"/>
                    <a:pt x="141712" y="21454"/>
                  </a:cubicBezTo>
                  <a:cubicBezTo>
                    <a:pt x="160828" y="43285"/>
                    <a:pt x="169235" y="78903"/>
                    <a:pt x="164222" y="116506"/>
                  </a:cubicBezTo>
                  <a:cubicBezTo>
                    <a:pt x="155710" y="180378"/>
                    <a:pt x="113406" y="230359"/>
                    <a:pt x="68074" y="230359"/>
                  </a:cubicBezTo>
                  <a:close/>
                  <a:moveTo>
                    <a:pt x="95962" y="20723"/>
                  </a:moveTo>
                  <a:cubicBezTo>
                    <a:pt x="61963" y="20723"/>
                    <a:pt x="27442" y="64593"/>
                    <a:pt x="20495" y="116506"/>
                  </a:cubicBezTo>
                  <a:cubicBezTo>
                    <a:pt x="16265" y="148311"/>
                    <a:pt x="22845" y="177662"/>
                    <a:pt x="37992" y="194845"/>
                  </a:cubicBezTo>
                  <a:cubicBezTo>
                    <a:pt x="45355" y="203906"/>
                    <a:pt x="56375" y="209228"/>
                    <a:pt x="68074" y="209364"/>
                  </a:cubicBezTo>
                  <a:cubicBezTo>
                    <a:pt x="102073" y="209364"/>
                    <a:pt x="136594" y="165494"/>
                    <a:pt x="143488" y="113581"/>
                  </a:cubicBezTo>
                  <a:cubicBezTo>
                    <a:pt x="147719" y="81775"/>
                    <a:pt x="141191" y="52424"/>
                    <a:pt x="126044" y="35242"/>
                  </a:cubicBezTo>
                  <a:cubicBezTo>
                    <a:pt x="118681" y="26191"/>
                    <a:pt x="107660" y="20874"/>
                    <a:pt x="9596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D3CDA64-CEA2-7047-858E-17B55A233EFC}"/>
                </a:ext>
              </a:extLst>
            </p:cNvPr>
            <p:cNvSpPr/>
            <p:nvPr/>
          </p:nvSpPr>
          <p:spPr>
            <a:xfrm flipH="1">
              <a:off x="8012341" y="4303929"/>
              <a:ext cx="171828" cy="236832"/>
            </a:xfrm>
            <a:custGeom>
              <a:avLst/>
              <a:gdLst>
                <a:gd name="connsiteX0" fmla="*/ 68074 w 167253"/>
                <a:gd name="connsiteY0" fmla="*/ 230359 h 230526"/>
                <a:gd name="connsiteX1" fmla="*/ 22271 w 167253"/>
                <a:gd name="connsiteY1" fmla="*/ 208737 h 230526"/>
                <a:gd name="connsiteX2" fmla="*/ -186 w 167253"/>
                <a:gd name="connsiteY2" fmla="*/ 113738 h 230526"/>
                <a:gd name="connsiteX3" fmla="*/ 95962 w 167253"/>
                <a:gd name="connsiteY3" fmla="*/ -168 h 230526"/>
                <a:gd name="connsiteX4" fmla="*/ 141712 w 167253"/>
                <a:gd name="connsiteY4" fmla="*/ 21454 h 230526"/>
                <a:gd name="connsiteX5" fmla="*/ 164222 w 167253"/>
                <a:gd name="connsiteY5" fmla="*/ 116506 h 230526"/>
                <a:gd name="connsiteX6" fmla="*/ 68074 w 167253"/>
                <a:gd name="connsiteY6" fmla="*/ 230359 h 230526"/>
                <a:gd name="connsiteX7" fmla="*/ 95962 w 167253"/>
                <a:gd name="connsiteY7" fmla="*/ 20723 h 230526"/>
                <a:gd name="connsiteX8" fmla="*/ 20495 w 167253"/>
                <a:gd name="connsiteY8" fmla="*/ 116506 h 230526"/>
                <a:gd name="connsiteX9" fmla="*/ 37992 w 167253"/>
                <a:gd name="connsiteY9" fmla="*/ 194845 h 230526"/>
                <a:gd name="connsiteX10" fmla="*/ 68074 w 167253"/>
                <a:gd name="connsiteY10" fmla="*/ 209312 h 230526"/>
                <a:gd name="connsiteX11" fmla="*/ 143488 w 167253"/>
                <a:gd name="connsiteY11" fmla="*/ 113581 h 230526"/>
                <a:gd name="connsiteX12" fmla="*/ 125992 w 167253"/>
                <a:gd name="connsiteY12" fmla="*/ 35242 h 230526"/>
                <a:gd name="connsiteX13" fmla="*/ 95962 w 167253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3" h="230526">
                  <a:moveTo>
                    <a:pt x="68074" y="230359"/>
                  </a:moveTo>
                  <a:cubicBezTo>
                    <a:pt x="50368" y="230291"/>
                    <a:pt x="33604" y="222373"/>
                    <a:pt x="22271" y="208737"/>
                  </a:cubicBezTo>
                  <a:cubicBezTo>
                    <a:pt x="3208" y="186959"/>
                    <a:pt x="-5200" y="151288"/>
                    <a:pt x="-186" y="113738"/>
                  </a:cubicBezTo>
                  <a:cubicBezTo>
                    <a:pt x="8327" y="49865"/>
                    <a:pt x="50525" y="-168"/>
                    <a:pt x="95962" y="-168"/>
                  </a:cubicBezTo>
                  <a:cubicBezTo>
                    <a:pt x="113667" y="-100"/>
                    <a:pt x="130432" y="7818"/>
                    <a:pt x="141712" y="21454"/>
                  </a:cubicBezTo>
                  <a:cubicBezTo>
                    <a:pt x="160828" y="43232"/>
                    <a:pt x="169235" y="78903"/>
                    <a:pt x="164222" y="116506"/>
                  </a:cubicBezTo>
                  <a:cubicBezTo>
                    <a:pt x="155710" y="180378"/>
                    <a:pt x="113458" y="230359"/>
                    <a:pt x="68074" y="230359"/>
                  </a:cubicBezTo>
                  <a:close/>
                  <a:moveTo>
                    <a:pt x="95962" y="20723"/>
                  </a:moveTo>
                  <a:cubicBezTo>
                    <a:pt x="61963" y="20723"/>
                    <a:pt x="27389" y="64593"/>
                    <a:pt x="20495" y="116506"/>
                  </a:cubicBezTo>
                  <a:cubicBezTo>
                    <a:pt x="16265" y="148312"/>
                    <a:pt x="22793" y="177663"/>
                    <a:pt x="37992" y="194845"/>
                  </a:cubicBezTo>
                  <a:cubicBezTo>
                    <a:pt x="45407" y="203875"/>
                    <a:pt x="56375" y="209176"/>
                    <a:pt x="68074" y="209312"/>
                  </a:cubicBezTo>
                  <a:cubicBezTo>
                    <a:pt x="102073" y="209312"/>
                    <a:pt x="136594" y="165494"/>
                    <a:pt x="143488" y="113581"/>
                  </a:cubicBezTo>
                  <a:cubicBezTo>
                    <a:pt x="147719" y="81723"/>
                    <a:pt x="141191" y="52372"/>
                    <a:pt x="125992" y="35242"/>
                  </a:cubicBezTo>
                  <a:cubicBezTo>
                    <a:pt x="118628" y="26191"/>
                    <a:pt x="107608" y="20874"/>
                    <a:pt x="9596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09ABE96-A9EA-903E-6EE1-7DD1946CEBAB}"/>
                </a:ext>
              </a:extLst>
            </p:cNvPr>
            <p:cNvSpPr/>
            <p:nvPr/>
          </p:nvSpPr>
          <p:spPr>
            <a:xfrm flipH="1">
              <a:off x="7679374" y="4592324"/>
              <a:ext cx="238762" cy="332713"/>
            </a:xfrm>
            <a:custGeom>
              <a:avLst/>
              <a:gdLst>
                <a:gd name="connsiteX0" fmla="*/ 94436 w 232405"/>
                <a:gd name="connsiteY0" fmla="*/ 323687 h 323854"/>
                <a:gd name="connsiteX1" fmla="*/ 31765 w 232405"/>
                <a:gd name="connsiteY1" fmla="*/ 294023 h 323854"/>
                <a:gd name="connsiteX2" fmla="*/ 429 w 232405"/>
                <a:gd name="connsiteY2" fmla="*/ 160376 h 323854"/>
                <a:gd name="connsiteX3" fmla="*/ 134755 w 232405"/>
                <a:gd name="connsiteY3" fmla="*/ -168 h 323854"/>
                <a:gd name="connsiteX4" fmla="*/ 197426 w 232405"/>
                <a:gd name="connsiteY4" fmla="*/ 29497 h 323854"/>
                <a:gd name="connsiteX5" fmla="*/ 228762 w 232405"/>
                <a:gd name="connsiteY5" fmla="*/ 163144 h 323854"/>
                <a:gd name="connsiteX6" fmla="*/ 218317 w 232405"/>
                <a:gd name="connsiteY6" fmla="*/ 161734 h 323854"/>
                <a:gd name="connsiteX7" fmla="*/ 228762 w 232405"/>
                <a:gd name="connsiteY7" fmla="*/ 163144 h 323854"/>
                <a:gd name="connsiteX8" fmla="*/ 94436 w 232405"/>
                <a:gd name="connsiteY8" fmla="*/ 323687 h 323854"/>
                <a:gd name="connsiteX9" fmla="*/ 134702 w 232405"/>
                <a:gd name="connsiteY9" fmla="*/ 20775 h 323854"/>
                <a:gd name="connsiteX10" fmla="*/ 21058 w 232405"/>
                <a:gd name="connsiteY10" fmla="*/ 163196 h 323854"/>
                <a:gd name="connsiteX11" fmla="*/ 47485 w 232405"/>
                <a:gd name="connsiteY11" fmla="*/ 280339 h 323854"/>
                <a:gd name="connsiteX12" fmla="*/ 94488 w 232405"/>
                <a:gd name="connsiteY12" fmla="*/ 302849 h 323854"/>
                <a:gd name="connsiteX13" fmla="*/ 208080 w 232405"/>
                <a:gd name="connsiteY13" fmla="*/ 160428 h 323854"/>
                <a:gd name="connsiteX14" fmla="*/ 181706 w 232405"/>
                <a:gd name="connsiteY14" fmla="*/ 43285 h 323854"/>
                <a:gd name="connsiteX15" fmla="*/ 134702 w 232405"/>
                <a:gd name="connsiteY15" fmla="*/ 20723 h 3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405" h="323854">
                  <a:moveTo>
                    <a:pt x="94436" y="323687"/>
                  </a:moveTo>
                  <a:cubicBezTo>
                    <a:pt x="70204" y="323588"/>
                    <a:pt x="47223" y="312720"/>
                    <a:pt x="31765" y="294023"/>
                  </a:cubicBezTo>
                  <a:cubicBezTo>
                    <a:pt x="5025" y="263523"/>
                    <a:pt x="-6673" y="213542"/>
                    <a:pt x="429" y="160376"/>
                  </a:cubicBezTo>
                  <a:cubicBezTo>
                    <a:pt x="12180" y="71852"/>
                    <a:pt x="72449" y="-168"/>
                    <a:pt x="134755" y="-168"/>
                  </a:cubicBezTo>
                  <a:cubicBezTo>
                    <a:pt x="158988" y="-63"/>
                    <a:pt x="181967" y="10805"/>
                    <a:pt x="197426" y="29497"/>
                  </a:cubicBezTo>
                  <a:cubicBezTo>
                    <a:pt x="224114" y="59997"/>
                    <a:pt x="235865" y="109925"/>
                    <a:pt x="228762" y="163144"/>
                  </a:cubicBezTo>
                  <a:lnTo>
                    <a:pt x="218317" y="161734"/>
                  </a:lnTo>
                  <a:lnTo>
                    <a:pt x="228762" y="163144"/>
                  </a:lnTo>
                  <a:cubicBezTo>
                    <a:pt x="216959" y="251667"/>
                    <a:pt x="156691" y="323687"/>
                    <a:pt x="94436" y="323687"/>
                  </a:cubicBezTo>
                  <a:close/>
                  <a:moveTo>
                    <a:pt x="134702" y="20775"/>
                  </a:moveTo>
                  <a:cubicBezTo>
                    <a:pt x="82476" y="20775"/>
                    <a:pt x="31503" y="84648"/>
                    <a:pt x="21058" y="163196"/>
                  </a:cubicBezTo>
                  <a:cubicBezTo>
                    <a:pt x="14791" y="210513"/>
                    <a:pt x="24663" y="254279"/>
                    <a:pt x="47485" y="280339"/>
                  </a:cubicBezTo>
                  <a:cubicBezTo>
                    <a:pt x="59027" y="294435"/>
                    <a:pt x="76261" y="302682"/>
                    <a:pt x="94488" y="302849"/>
                  </a:cubicBezTo>
                  <a:cubicBezTo>
                    <a:pt x="146715" y="302849"/>
                    <a:pt x="197635" y="238976"/>
                    <a:pt x="208080" y="160428"/>
                  </a:cubicBezTo>
                  <a:cubicBezTo>
                    <a:pt x="214400" y="113111"/>
                    <a:pt x="204529" y="69345"/>
                    <a:pt x="181706" y="43285"/>
                  </a:cubicBezTo>
                  <a:cubicBezTo>
                    <a:pt x="170164" y="29168"/>
                    <a:pt x="152929" y="20906"/>
                    <a:pt x="134702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9FB87064-3CEB-E33C-28EA-4756662DB1D3}"/>
                </a:ext>
              </a:extLst>
            </p:cNvPr>
            <p:cNvSpPr/>
            <p:nvPr/>
          </p:nvSpPr>
          <p:spPr>
            <a:xfrm flipH="1">
              <a:off x="8287111" y="4665240"/>
              <a:ext cx="136641" cy="186450"/>
            </a:xfrm>
            <a:custGeom>
              <a:avLst/>
              <a:gdLst>
                <a:gd name="connsiteX0" fmla="*/ 54195 w 133003"/>
                <a:gd name="connsiteY0" fmla="*/ 181318 h 181486"/>
                <a:gd name="connsiteX1" fmla="*/ 17323 w 133003"/>
                <a:gd name="connsiteY1" fmla="*/ 163927 h 181486"/>
                <a:gd name="connsiteX2" fmla="*/ -485 w 133003"/>
                <a:gd name="connsiteY2" fmla="*/ 89191 h 181486"/>
                <a:gd name="connsiteX3" fmla="*/ 75556 w 133003"/>
                <a:gd name="connsiteY3" fmla="*/ -168 h 181486"/>
                <a:gd name="connsiteX4" fmla="*/ 112479 w 133003"/>
                <a:gd name="connsiteY4" fmla="*/ 17224 h 181486"/>
                <a:gd name="connsiteX5" fmla="*/ 130289 w 133003"/>
                <a:gd name="connsiteY5" fmla="*/ 91959 h 181486"/>
                <a:gd name="connsiteX6" fmla="*/ 130289 w 133003"/>
                <a:gd name="connsiteY6" fmla="*/ 91959 h 181486"/>
                <a:gd name="connsiteX7" fmla="*/ 54195 w 133003"/>
                <a:gd name="connsiteY7" fmla="*/ 181318 h 181486"/>
                <a:gd name="connsiteX8" fmla="*/ 75556 w 133003"/>
                <a:gd name="connsiteY8" fmla="*/ 20723 h 181486"/>
                <a:gd name="connsiteX9" fmla="*/ 20196 w 133003"/>
                <a:gd name="connsiteY9" fmla="*/ 91959 h 181486"/>
                <a:gd name="connsiteX10" fmla="*/ 32991 w 133003"/>
                <a:gd name="connsiteY10" fmla="*/ 150139 h 181486"/>
                <a:gd name="connsiteX11" fmla="*/ 54195 w 133003"/>
                <a:gd name="connsiteY11" fmla="*/ 160585 h 181486"/>
                <a:gd name="connsiteX12" fmla="*/ 109556 w 133003"/>
                <a:gd name="connsiteY12" fmla="*/ 89348 h 181486"/>
                <a:gd name="connsiteX13" fmla="*/ 109556 w 133003"/>
                <a:gd name="connsiteY13" fmla="*/ 89348 h 181486"/>
                <a:gd name="connsiteX14" fmla="*/ 96759 w 133003"/>
                <a:gd name="connsiteY14" fmla="*/ 31116 h 181486"/>
                <a:gd name="connsiteX15" fmla="*/ 75556 w 133003"/>
                <a:gd name="connsiteY15" fmla="*/ 20932 h 18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003" h="181486">
                  <a:moveTo>
                    <a:pt x="54195" y="181318"/>
                  </a:moveTo>
                  <a:cubicBezTo>
                    <a:pt x="39938" y="181282"/>
                    <a:pt x="26411" y="174910"/>
                    <a:pt x="17323" y="163927"/>
                  </a:cubicBezTo>
                  <a:cubicBezTo>
                    <a:pt x="2231" y="146692"/>
                    <a:pt x="-4455" y="118751"/>
                    <a:pt x="-485" y="89191"/>
                  </a:cubicBezTo>
                  <a:cubicBezTo>
                    <a:pt x="6148" y="39106"/>
                    <a:pt x="39572" y="-168"/>
                    <a:pt x="75556" y="-168"/>
                  </a:cubicBezTo>
                  <a:cubicBezTo>
                    <a:pt x="89814" y="-126"/>
                    <a:pt x="103340" y="6246"/>
                    <a:pt x="112479" y="17224"/>
                  </a:cubicBezTo>
                  <a:cubicBezTo>
                    <a:pt x="127573" y="34458"/>
                    <a:pt x="134206" y="62347"/>
                    <a:pt x="130289" y="91959"/>
                  </a:cubicBezTo>
                  <a:lnTo>
                    <a:pt x="130289" y="91959"/>
                  </a:lnTo>
                  <a:cubicBezTo>
                    <a:pt x="123395" y="142253"/>
                    <a:pt x="90179" y="181318"/>
                    <a:pt x="54195" y="181318"/>
                  </a:cubicBezTo>
                  <a:close/>
                  <a:moveTo>
                    <a:pt x="75556" y="20723"/>
                  </a:moveTo>
                  <a:cubicBezTo>
                    <a:pt x="50697" y="20723"/>
                    <a:pt x="25314" y="53312"/>
                    <a:pt x="20196" y="91959"/>
                  </a:cubicBezTo>
                  <a:cubicBezTo>
                    <a:pt x="17062" y="115618"/>
                    <a:pt x="21815" y="137396"/>
                    <a:pt x="32991" y="150139"/>
                  </a:cubicBezTo>
                  <a:cubicBezTo>
                    <a:pt x="38109" y="156642"/>
                    <a:pt x="45891" y="160475"/>
                    <a:pt x="54195" y="160585"/>
                  </a:cubicBezTo>
                  <a:cubicBezTo>
                    <a:pt x="79107" y="160585"/>
                    <a:pt x="104438" y="127943"/>
                    <a:pt x="109556" y="89348"/>
                  </a:cubicBezTo>
                  <a:lnTo>
                    <a:pt x="109556" y="89348"/>
                  </a:lnTo>
                  <a:cubicBezTo>
                    <a:pt x="112741" y="65637"/>
                    <a:pt x="107936" y="43911"/>
                    <a:pt x="96759" y="31116"/>
                  </a:cubicBezTo>
                  <a:cubicBezTo>
                    <a:pt x="91589" y="24718"/>
                    <a:pt x="83807" y="20984"/>
                    <a:pt x="75556" y="20932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D5B7FB91-A344-89F4-53A5-104520184843}"/>
                </a:ext>
              </a:extLst>
            </p:cNvPr>
            <p:cNvSpPr/>
            <p:nvPr/>
          </p:nvSpPr>
          <p:spPr>
            <a:xfrm flipH="1">
              <a:off x="7381420" y="3833591"/>
              <a:ext cx="150389" cy="215370"/>
            </a:xfrm>
            <a:custGeom>
              <a:avLst/>
              <a:gdLst>
                <a:gd name="connsiteX0" fmla="*/ 143413 w 146385"/>
                <a:gd name="connsiteY0" fmla="*/ 104650 h 209636"/>
                <a:gd name="connsiteX1" fmla="*/ 57656 w 146385"/>
                <a:gd name="connsiteY1" fmla="*/ 209468 h 209636"/>
                <a:gd name="connsiteX2" fmla="*/ -262 w 146385"/>
                <a:gd name="connsiteY2" fmla="*/ 104650 h 209636"/>
                <a:gd name="connsiteX3" fmla="*/ 85545 w 146385"/>
                <a:gd name="connsiteY3" fmla="*/ -168 h 209636"/>
                <a:gd name="connsiteX4" fmla="*/ 143413 w 146385"/>
                <a:gd name="connsiteY4" fmla="*/ 104650 h 20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85" h="209636">
                  <a:moveTo>
                    <a:pt x="143413" y="104650"/>
                  </a:moveTo>
                  <a:cubicBezTo>
                    <a:pt x="135735" y="162517"/>
                    <a:pt x="97349" y="209468"/>
                    <a:pt x="57656" y="209468"/>
                  </a:cubicBezTo>
                  <a:cubicBezTo>
                    <a:pt x="17965" y="209468"/>
                    <a:pt x="-7939" y="162465"/>
                    <a:pt x="-262" y="104650"/>
                  </a:cubicBezTo>
                  <a:cubicBezTo>
                    <a:pt x="7415" y="46836"/>
                    <a:pt x="45853" y="-168"/>
                    <a:pt x="85545" y="-168"/>
                  </a:cubicBezTo>
                  <a:cubicBezTo>
                    <a:pt x="125238" y="-168"/>
                    <a:pt x="151142" y="46731"/>
                    <a:pt x="143413" y="10465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F729E20-AAA1-77D9-A88E-373DF44DB2A5}"/>
                </a:ext>
              </a:extLst>
            </p:cNvPr>
            <p:cNvSpPr/>
            <p:nvPr/>
          </p:nvSpPr>
          <p:spPr>
            <a:xfrm flipH="1">
              <a:off x="8015554" y="3680085"/>
              <a:ext cx="84029" cy="120347"/>
            </a:xfrm>
            <a:custGeom>
              <a:avLst/>
              <a:gdLst>
                <a:gd name="connsiteX0" fmla="*/ 79434 w 81792"/>
                <a:gd name="connsiteY0" fmla="*/ 58430 h 117143"/>
                <a:gd name="connsiteX1" fmla="*/ 31491 w 81792"/>
                <a:gd name="connsiteY1" fmla="*/ 116976 h 117143"/>
                <a:gd name="connsiteX2" fmla="*/ -889 w 81792"/>
                <a:gd name="connsiteY2" fmla="*/ 58430 h 117143"/>
                <a:gd name="connsiteX3" fmla="*/ 47054 w 81792"/>
                <a:gd name="connsiteY3" fmla="*/ -168 h 117143"/>
                <a:gd name="connsiteX4" fmla="*/ 79434 w 81792"/>
                <a:gd name="connsiteY4" fmla="*/ 58430 h 1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92" h="117143">
                  <a:moveTo>
                    <a:pt x="79434" y="58430"/>
                  </a:moveTo>
                  <a:cubicBezTo>
                    <a:pt x="75099" y="90758"/>
                    <a:pt x="53635" y="116976"/>
                    <a:pt x="31491" y="116976"/>
                  </a:cubicBezTo>
                  <a:cubicBezTo>
                    <a:pt x="9347" y="116976"/>
                    <a:pt x="-5067" y="90863"/>
                    <a:pt x="-889" y="58430"/>
                  </a:cubicBezTo>
                  <a:cubicBezTo>
                    <a:pt x="3288" y="25998"/>
                    <a:pt x="24911" y="-168"/>
                    <a:pt x="47054" y="-168"/>
                  </a:cubicBezTo>
                  <a:cubicBezTo>
                    <a:pt x="69198" y="-168"/>
                    <a:pt x="83717" y="26050"/>
                    <a:pt x="79434" y="5843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35AACDF-823E-FD7C-ADFB-46B66E85A83B}"/>
                </a:ext>
              </a:extLst>
            </p:cNvPr>
            <p:cNvSpPr/>
            <p:nvPr/>
          </p:nvSpPr>
          <p:spPr>
            <a:xfrm flipH="1">
              <a:off x="8131445" y="3447062"/>
              <a:ext cx="59162" cy="84828"/>
            </a:xfrm>
            <a:custGeom>
              <a:avLst/>
              <a:gdLst>
                <a:gd name="connsiteX0" fmla="*/ 55486 w 57587"/>
                <a:gd name="connsiteY0" fmla="*/ 41091 h 82569"/>
                <a:gd name="connsiteX1" fmla="*/ 21696 w 57587"/>
                <a:gd name="connsiteY1" fmla="*/ 82402 h 82569"/>
                <a:gd name="connsiteX2" fmla="*/ -1074 w 57587"/>
                <a:gd name="connsiteY2" fmla="*/ 41091 h 82569"/>
                <a:gd name="connsiteX3" fmla="*/ 32716 w 57587"/>
                <a:gd name="connsiteY3" fmla="*/ -168 h 82569"/>
                <a:gd name="connsiteX4" fmla="*/ 55486 w 57587"/>
                <a:gd name="connsiteY4" fmla="*/ 41091 h 8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87" h="82569">
                  <a:moveTo>
                    <a:pt x="55486" y="41091"/>
                  </a:moveTo>
                  <a:cubicBezTo>
                    <a:pt x="52458" y="63914"/>
                    <a:pt x="37364" y="82402"/>
                    <a:pt x="21696" y="82402"/>
                  </a:cubicBezTo>
                  <a:cubicBezTo>
                    <a:pt x="6028" y="82402"/>
                    <a:pt x="-4104" y="63914"/>
                    <a:pt x="-1074" y="41091"/>
                  </a:cubicBezTo>
                  <a:cubicBezTo>
                    <a:pt x="1954" y="18268"/>
                    <a:pt x="17048" y="-168"/>
                    <a:pt x="32716" y="-168"/>
                  </a:cubicBezTo>
                  <a:cubicBezTo>
                    <a:pt x="48384" y="-168"/>
                    <a:pt x="58359" y="18320"/>
                    <a:pt x="55486" y="41091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A328A01-2ACD-7393-3931-3F6FF1D6D1FA}"/>
                </a:ext>
              </a:extLst>
            </p:cNvPr>
            <p:cNvSpPr/>
            <p:nvPr/>
          </p:nvSpPr>
          <p:spPr>
            <a:xfrm flipH="1">
              <a:off x="7493016" y="5345477"/>
              <a:ext cx="171780" cy="236832"/>
            </a:xfrm>
            <a:custGeom>
              <a:avLst/>
              <a:gdLst>
                <a:gd name="connsiteX0" fmla="*/ 68026 w 167206"/>
                <a:gd name="connsiteY0" fmla="*/ 230359 h 230526"/>
                <a:gd name="connsiteX1" fmla="*/ 22276 w 167206"/>
                <a:gd name="connsiteY1" fmla="*/ 208789 h 230526"/>
                <a:gd name="connsiteX2" fmla="*/ -182 w 167206"/>
                <a:gd name="connsiteY2" fmla="*/ 113737 h 230526"/>
                <a:gd name="connsiteX3" fmla="*/ 95914 w 167206"/>
                <a:gd name="connsiteY3" fmla="*/ -168 h 230526"/>
                <a:gd name="connsiteX4" fmla="*/ 141717 w 167206"/>
                <a:gd name="connsiteY4" fmla="*/ 21454 h 230526"/>
                <a:gd name="connsiteX5" fmla="*/ 164174 w 167206"/>
                <a:gd name="connsiteY5" fmla="*/ 116505 h 230526"/>
                <a:gd name="connsiteX6" fmla="*/ 68026 w 167206"/>
                <a:gd name="connsiteY6" fmla="*/ 230359 h 230526"/>
                <a:gd name="connsiteX7" fmla="*/ 95914 w 167206"/>
                <a:gd name="connsiteY7" fmla="*/ 20723 h 230526"/>
                <a:gd name="connsiteX8" fmla="*/ 20500 w 167206"/>
                <a:gd name="connsiteY8" fmla="*/ 116505 h 230526"/>
                <a:gd name="connsiteX9" fmla="*/ 37996 w 167206"/>
                <a:gd name="connsiteY9" fmla="*/ 194845 h 230526"/>
                <a:gd name="connsiteX10" fmla="*/ 68026 w 167206"/>
                <a:gd name="connsiteY10" fmla="*/ 209364 h 230526"/>
                <a:gd name="connsiteX11" fmla="*/ 143493 w 167206"/>
                <a:gd name="connsiteY11" fmla="*/ 113581 h 230526"/>
                <a:gd name="connsiteX12" fmla="*/ 125997 w 167206"/>
                <a:gd name="connsiteY12" fmla="*/ 35242 h 230526"/>
                <a:gd name="connsiteX13" fmla="*/ 95914 w 167206"/>
                <a:gd name="connsiteY13" fmla="*/ 20566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6" h="230526">
                  <a:moveTo>
                    <a:pt x="68026" y="230359"/>
                  </a:moveTo>
                  <a:cubicBezTo>
                    <a:pt x="50321" y="230307"/>
                    <a:pt x="33609" y="222368"/>
                    <a:pt x="22276" y="208789"/>
                  </a:cubicBezTo>
                  <a:cubicBezTo>
                    <a:pt x="3160" y="186959"/>
                    <a:pt x="-5195" y="151341"/>
                    <a:pt x="-182" y="113737"/>
                  </a:cubicBezTo>
                  <a:cubicBezTo>
                    <a:pt x="8278" y="49865"/>
                    <a:pt x="50530" y="-168"/>
                    <a:pt x="95914" y="-168"/>
                  </a:cubicBezTo>
                  <a:cubicBezTo>
                    <a:pt x="113620" y="-63"/>
                    <a:pt x="130384" y="7823"/>
                    <a:pt x="141717" y="21454"/>
                  </a:cubicBezTo>
                  <a:cubicBezTo>
                    <a:pt x="160780" y="43284"/>
                    <a:pt x="169188" y="78903"/>
                    <a:pt x="164174" y="116505"/>
                  </a:cubicBezTo>
                  <a:cubicBezTo>
                    <a:pt x="155713" y="180378"/>
                    <a:pt x="113463" y="230359"/>
                    <a:pt x="68026" y="230359"/>
                  </a:cubicBezTo>
                  <a:close/>
                  <a:moveTo>
                    <a:pt x="95914" y="20723"/>
                  </a:moveTo>
                  <a:cubicBezTo>
                    <a:pt x="61967" y="20723"/>
                    <a:pt x="27394" y="64593"/>
                    <a:pt x="20500" y="116505"/>
                  </a:cubicBezTo>
                  <a:cubicBezTo>
                    <a:pt x="16269" y="148311"/>
                    <a:pt x="22797" y="177662"/>
                    <a:pt x="37996" y="194845"/>
                  </a:cubicBezTo>
                  <a:cubicBezTo>
                    <a:pt x="45360" y="203880"/>
                    <a:pt x="56380" y="209207"/>
                    <a:pt x="68026" y="209364"/>
                  </a:cubicBezTo>
                  <a:cubicBezTo>
                    <a:pt x="102026" y="209364"/>
                    <a:pt x="136599" y="165494"/>
                    <a:pt x="143493" y="113581"/>
                  </a:cubicBezTo>
                  <a:cubicBezTo>
                    <a:pt x="147723" y="81775"/>
                    <a:pt x="141195" y="52424"/>
                    <a:pt x="125997" y="35242"/>
                  </a:cubicBezTo>
                  <a:cubicBezTo>
                    <a:pt x="118633" y="26102"/>
                    <a:pt x="107613" y="20723"/>
                    <a:pt x="95914" y="20566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EFF4E0-0768-C2C1-EBF7-F12F8410F7DE}"/>
                </a:ext>
              </a:extLst>
            </p:cNvPr>
            <p:cNvSpPr/>
            <p:nvPr/>
          </p:nvSpPr>
          <p:spPr>
            <a:xfrm flipH="1">
              <a:off x="7137946" y="3593969"/>
              <a:ext cx="133249" cy="181567"/>
            </a:xfrm>
            <a:custGeom>
              <a:avLst/>
              <a:gdLst>
                <a:gd name="connsiteX0" fmla="*/ 52891 w 129701"/>
                <a:gd name="connsiteY0" fmla="*/ 176566 h 176733"/>
                <a:gd name="connsiteX1" fmla="*/ 16854 w 129701"/>
                <a:gd name="connsiteY1" fmla="*/ 159592 h 176733"/>
                <a:gd name="connsiteX2" fmla="*/ -536 w 129701"/>
                <a:gd name="connsiteY2" fmla="*/ 86789 h 176733"/>
                <a:gd name="connsiteX3" fmla="*/ 73625 w 129701"/>
                <a:gd name="connsiteY3" fmla="*/ -168 h 176733"/>
                <a:gd name="connsiteX4" fmla="*/ 109660 w 129701"/>
                <a:gd name="connsiteY4" fmla="*/ 16806 h 176733"/>
                <a:gd name="connsiteX5" fmla="*/ 127000 w 129701"/>
                <a:gd name="connsiteY5" fmla="*/ 89557 h 176733"/>
                <a:gd name="connsiteX6" fmla="*/ 127000 w 129701"/>
                <a:gd name="connsiteY6" fmla="*/ 89557 h 176733"/>
                <a:gd name="connsiteX7" fmla="*/ 52891 w 129701"/>
                <a:gd name="connsiteY7" fmla="*/ 176566 h 176733"/>
                <a:gd name="connsiteX8" fmla="*/ 73781 w 129701"/>
                <a:gd name="connsiteY8" fmla="*/ 20670 h 176733"/>
                <a:gd name="connsiteX9" fmla="*/ 20354 w 129701"/>
                <a:gd name="connsiteY9" fmla="*/ 89557 h 176733"/>
                <a:gd name="connsiteX10" fmla="*/ 32731 w 129701"/>
                <a:gd name="connsiteY10" fmla="*/ 145804 h 176733"/>
                <a:gd name="connsiteX11" fmla="*/ 53048 w 129701"/>
                <a:gd name="connsiteY11" fmla="*/ 155675 h 176733"/>
                <a:gd name="connsiteX12" fmla="*/ 106475 w 129701"/>
                <a:gd name="connsiteY12" fmla="*/ 86789 h 176733"/>
                <a:gd name="connsiteX13" fmla="*/ 106475 w 129701"/>
                <a:gd name="connsiteY13" fmla="*/ 86789 h 176733"/>
                <a:gd name="connsiteX14" fmla="*/ 94097 w 129701"/>
                <a:gd name="connsiteY14" fmla="*/ 30541 h 176733"/>
                <a:gd name="connsiteX15" fmla="*/ 73625 w 129701"/>
                <a:gd name="connsiteY15" fmla="*/ 20670 h 17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701" h="176733">
                  <a:moveTo>
                    <a:pt x="52891" y="176566"/>
                  </a:moveTo>
                  <a:cubicBezTo>
                    <a:pt x="38946" y="176529"/>
                    <a:pt x="25733" y="170314"/>
                    <a:pt x="16854" y="159592"/>
                  </a:cubicBezTo>
                  <a:cubicBezTo>
                    <a:pt x="2127" y="142827"/>
                    <a:pt x="-4349" y="115618"/>
                    <a:pt x="-536" y="86789"/>
                  </a:cubicBezTo>
                  <a:cubicBezTo>
                    <a:pt x="5992" y="38010"/>
                    <a:pt x="38529" y="-168"/>
                    <a:pt x="73625" y="-168"/>
                  </a:cubicBezTo>
                  <a:cubicBezTo>
                    <a:pt x="87568" y="-131"/>
                    <a:pt x="100782" y="6084"/>
                    <a:pt x="109660" y="16806"/>
                  </a:cubicBezTo>
                  <a:cubicBezTo>
                    <a:pt x="124336" y="33570"/>
                    <a:pt x="130864" y="60780"/>
                    <a:pt x="127000" y="89557"/>
                  </a:cubicBezTo>
                  <a:lnTo>
                    <a:pt x="127000" y="89557"/>
                  </a:lnTo>
                  <a:cubicBezTo>
                    <a:pt x="120524" y="138336"/>
                    <a:pt x="87830" y="176566"/>
                    <a:pt x="52891" y="176566"/>
                  </a:cubicBezTo>
                  <a:close/>
                  <a:moveTo>
                    <a:pt x="73781" y="20670"/>
                  </a:moveTo>
                  <a:cubicBezTo>
                    <a:pt x="49757" y="20670"/>
                    <a:pt x="25315" y="52006"/>
                    <a:pt x="20354" y="89557"/>
                  </a:cubicBezTo>
                  <a:cubicBezTo>
                    <a:pt x="17272" y="112484"/>
                    <a:pt x="21920" y="133531"/>
                    <a:pt x="32731" y="145804"/>
                  </a:cubicBezTo>
                  <a:cubicBezTo>
                    <a:pt x="37640" y="152004"/>
                    <a:pt x="45109" y="155633"/>
                    <a:pt x="53048" y="155675"/>
                  </a:cubicBezTo>
                  <a:cubicBezTo>
                    <a:pt x="77019" y="155675"/>
                    <a:pt x="101514" y="124339"/>
                    <a:pt x="106475" y="86789"/>
                  </a:cubicBezTo>
                  <a:lnTo>
                    <a:pt x="106475" y="86789"/>
                  </a:lnTo>
                  <a:cubicBezTo>
                    <a:pt x="109503" y="63914"/>
                    <a:pt x="104908" y="42867"/>
                    <a:pt x="94097" y="30541"/>
                  </a:cubicBezTo>
                  <a:cubicBezTo>
                    <a:pt x="89136" y="24326"/>
                    <a:pt x="81563" y="20702"/>
                    <a:pt x="73625" y="2067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BE6EAEB-08B5-3C94-E5D1-2DE72AD9C371}"/>
                </a:ext>
              </a:extLst>
            </p:cNvPr>
            <p:cNvSpPr/>
            <p:nvPr/>
          </p:nvSpPr>
          <p:spPr>
            <a:xfrm flipH="1">
              <a:off x="7026702" y="4111255"/>
              <a:ext cx="171780" cy="236939"/>
            </a:xfrm>
            <a:custGeom>
              <a:avLst/>
              <a:gdLst>
                <a:gd name="connsiteX0" fmla="*/ 68287 w 167206"/>
                <a:gd name="connsiteY0" fmla="*/ 230463 h 230630"/>
                <a:gd name="connsiteX1" fmla="*/ 22276 w 167206"/>
                <a:gd name="connsiteY1" fmla="*/ 208737 h 230630"/>
                <a:gd name="connsiteX2" fmla="*/ -182 w 167206"/>
                <a:gd name="connsiteY2" fmla="*/ 113685 h 230630"/>
                <a:gd name="connsiteX3" fmla="*/ 95915 w 167206"/>
                <a:gd name="connsiteY3" fmla="*/ -168 h 230630"/>
                <a:gd name="connsiteX4" fmla="*/ 141718 w 167206"/>
                <a:gd name="connsiteY4" fmla="*/ 21454 h 230630"/>
                <a:gd name="connsiteX5" fmla="*/ 164174 w 167206"/>
                <a:gd name="connsiteY5" fmla="*/ 116453 h 230630"/>
                <a:gd name="connsiteX6" fmla="*/ 68287 w 167206"/>
                <a:gd name="connsiteY6" fmla="*/ 230463 h 230630"/>
                <a:gd name="connsiteX7" fmla="*/ 96123 w 167206"/>
                <a:gd name="connsiteY7" fmla="*/ 20827 h 230630"/>
                <a:gd name="connsiteX8" fmla="*/ 20709 w 167206"/>
                <a:gd name="connsiteY8" fmla="*/ 116558 h 230630"/>
                <a:gd name="connsiteX9" fmla="*/ 38205 w 167206"/>
                <a:gd name="connsiteY9" fmla="*/ 194897 h 230630"/>
                <a:gd name="connsiteX10" fmla="*/ 68287 w 167206"/>
                <a:gd name="connsiteY10" fmla="*/ 209416 h 230630"/>
                <a:gd name="connsiteX11" fmla="*/ 143702 w 167206"/>
                <a:gd name="connsiteY11" fmla="*/ 113633 h 230630"/>
                <a:gd name="connsiteX12" fmla="*/ 126206 w 167206"/>
                <a:gd name="connsiteY12" fmla="*/ 35294 h 230630"/>
                <a:gd name="connsiteX13" fmla="*/ 96123 w 167206"/>
                <a:gd name="connsiteY13" fmla="*/ 20723 h 23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6" h="230630">
                  <a:moveTo>
                    <a:pt x="68287" y="230463"/>
                  </a:moveTo>
                  <a:cubicBezTo>
                    <a:pt x="50478" y="230447"/>
                    <a:pt x="33609" y="222478"/>
                    <a:pt x="22276" y="208737"/>
                  </a:cubicBezTo>
                  <a:cubicBezTo>
                    <a:pt x="3162" y="186959"/>
                    <a:pt x="-5195" y="151288"/>
                    <a:pt x="-182" y="113685"/>
                  </a:cubicBezTo>
                  <a:cubicBezTo>
                    <a:pt x="8280" y="49865"/>
                    <a:pt x="50530" y="-168"/>
                    <a:pt x="95915" y="-168"/>
                  </a:cubicBezTo>
                  <a:cubicBezTo>
                    <a:pt x="113619" y="-100"/>
                    <a:pt x="130384" y="7818"/>
                    <a:pt x="141718" y="21454"/>
                  </a:cubicBezTo>
                  <a:cubicBezTo>
                    <a:pt x="160780" y="43232"/>
                    <a:pt x="169188" y="78903"/>
                    <a:pt x="164174" y="116453"/>
                  </a:cubicBezTo>
                  <a:cubicBezTo>
                    <a:pt x="155923" y="180431"/>
                    <a:pt x="113672" y="230463"/>
                    <a:pt x="68287" y="230463"/>
                  </a:cubicBezTo>
                  <a:close/>
                  <a:moveTo>
                    <a:pt x="96123" y="20827"/>
                  </a:moveTo>
                  <a:cubicBezTo>
                    <a:pt x="62124" y="20827"/>
                    <a:pt x="27603" y="64645"/>
                    <a:pt x="20709" y="116558"/>
                  </a:cubicBezTo>
                  <a:cubicBezTo>
                    <a:pt x="16478" y="148416"/>
                    <a:pt x="23006" y="177767"/>
                    <a:pt x="38205" y="194897"/>
                  </a:cubicBezTo>
                  <a:cubicBezTo>
                    <a:pt x="45569" y="203959"/>
                    <a:pt x="56589" y="209280"/>
                    <a:pt x="68287" y="209416"/>
                  </a:cubicBezTo>
                  <a:cubicBezTo>
                    <a:pt x="102235" y="209416"/>
                    <a:pt x="136808" y="165546"/>
                    <a:pt x="143702" y="113633"/>
                  </a:cubicBezTo>
                  <a:cubicBezTo>
                    <a:pt x="147932" y="81827"/>
                    <a:pt x="141404" y="52476"/>
                    <a:pt x="126206" y="35294"/>
                  </a:cubicBezTo>
                  <a:cubicBezTo>
                    <a:pt x="118842" y="26222"/>
                    <a:pt x="107822" y="20885"/>
                    <a:pt x="96123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FFA7F6B-CA99-ED71-B4E8-82A1867E82D7}"/>
                </a:ext>
              </a:extLst>
            </p:cNvPr>
            <p:cNvSpPr/>
            <p:nvPr/>
          </p:nvSpPr>
          <p:spPr>
            <a:xfrm flipH="1">
              <a:off x="8420117" y="5119321"/>
              <a:ext cx="97075" cy="236242"/>
            </a:xfrm>
            <a:custGeom>
              <a:avLst/>
              <a:gdLst>
                <a:gd name="connsiteX0" fmla="*/ 69210 w 94490"/>
                <a:gd name="connsiteY0" fmla="*/ 21349 h 229952"/>
                <a:gd name="connsiteX1" fmla="*/ 27429 w 94490"/>
                <a:gd name="connsiteY1" fmla="*/ -168 h 229952"/>
                <a:gd name="connsiteX2" fmla="*/ 24713 w 94490"/>
                <a:gd name="connsiteY2" fmla="*/ 20723 h 229952"/>
                <a:gd name="connsiteX3" fmla="*/ 53124 w 94490"/>
                <a:gd name="connsiteY3" fmla="*/ 35346 h 229952"/>
                <a:gd name="connsiteX4" fmla="*/ 70672 w 94490"/>
                <a:gd name="connsiteY4" fmla="*/ 113685 h 229952"/>
                <a:gd name="connsiteX5" fmla="*/ 897 w 94490"/>
                <a:gd name="connsiteY5" fmla="*/ 208894 h 229952"/>
                <a:gd name="connsiteX6" fmla="*/ -1609 w 94490"/>
                <a:gd name="connsiteY6" fmla="*/ 229784 h 229952"/>
                <a:gd name="connsiteX7" fmla="*/ 91354 w 94490"/>
                <a:gd name="connsiteY7" fmla="*/ 116192 h 229952"/>
                <a:gd name="connsiteX8" fmla="*/ 69210 w 94490"/>
                <a:gd name="connsiteY8" fmla="*/ 21349 h 22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90" h="229952">
                  <a:moveTo>
                    <a:pt x="69210" y="21349"/>
                  </a:moveTo>
                  <a:cubicBezTo>
                    <a:pt x="58817" y="8784"/>
                    <a:pt x="43724" y="1013"/>
                    <a:pt x="27429" y="-168"/>
                  </a:cubicBezTo>
                  <a:cubicBezTo>
                    <a:pt x="26594" y="6726"/>
                    <a:pt x="25549" y="13620"/>
                    <a:pt x="24713" y="20723"/>
                  </a:cubicBezTo>
                  <a:cubicBezTo>
                    <a:pt x="35838" y="21255"/>
                    <a:pt x="46231" y="26593"/>
                    <a:pt x="53124" y="35346"/>
                  </a:cubicBezTo>
                  <a:cubicBezTo>
                    <a:pt x="68375" y="52685"/>
                    <a:pt x="74851" y="81880"/>
                    <a:pt x="70672" y="113685"/>
                  </a:cubicBezTo>
                  <a:cubicBezTo>
                    <a:pt x="64196" y="162569"/>
                    <a:pt x="33070" y="204507"/>
                    <a:pt x="897" y="208894"/>
                  </a:cubicBezTo>
                  <a:cubicBezTo>
                    <a:pt x="62" y="215997"/>
                    <a:pt x="-773" y="223099"/>
                    <a:pt x="-1609" y="229784"/>
                  </a:cubicBezTo>
                  <a:cubicBezTo>
                    <a:pt x="42471" y="227695"/>
                    <a:pt x="83206" y="178655"/>
                    <a:pt x="91354" y="116192"/>
                  </a:cubicBezTo>
                  <a:cubicBezTo>
                    <a:pt x="96576" y="78798"/>
                    <a:pt x="88221" y="43285"/>
                    <a:pt x="69210" y="2134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D8EF6AD-1C6F-7ECA-10B8-DF05E7744469}"/>
                </a:ext>
              </a:extLst>
            </p:cNvPr>
            <p:cNvSpPr/>
            <p:nvPr/>
          </p:nvSpPr>
          <p:spPr>
            <a:xfrm flipH="1">
              <a:off x="6793964" y="4878464"/>
              <a:ext cx="238782" cy="332713"/>
            </a:xfrm>
            <a:custGeom>
              <a:avLst/>
              <a:gdLst>
                <a:gd name="connsiteX0" fmla="*/ 94456 w 232424"/>
                <a:gd name="connsiteY0" fmla="*/ 323687 h 323854"/>
                <a:gd name="connsiteX1" fmla="*/ 31784 w 232424"/>
                <a:gd name="connsiteY1" fmla="*/ 294023 h 323854"/>
                <a:gd name="connsiteX2" fmla="*/ 449 w 232424"/>
                <a:gd name="connsiteY2" fmla="*/ 160376 h 323854"/>
                <a:gd name="connsiteX3" fmla="*/ 134774 w 232424"/>
                <a:gd name="connsiteY3" fmla="*/ -168 h 323854"/>
                <a:gd name="connsiteX4" fmla="*/ 197446 w 232424"/>
                <a:gd name="connsiteY4" fmla="*/ 29497 h 323854"/>
                <a:gd name="connsiteX5" fmla="*/ 228781 w 232424"/>
                <a:gd name="connsiteY5" fmla="*/ 163144 h 323854"/>
                <a:gd name="connsiteX6" fmla="*/ 218336 w 232424"/>
                <a:gd name="connsiteY6" fmla="*/ 161786 h 323854"/>
                <a:gd name="connsiteX7" fmla="*/ 228781 w 232424"/>
                <a:gd name="connsiteY7" fmla="*/ 163144 h 323854"/>
                <a:gd name="connsiteX8" fmla="*/ 94456 w 232424"/>
                <a:gd name="connsiteY8" fmla="*/ 323687 h 323854"/>
                <a:gd name="connsiteX9" fmla="*/ 134774 w 232424"/>
                <a:gd name="connsiteY9" fmla="*/ 20775 h 323854"/>
                <a:gd name="connsiteX10" fmla="*/ 21130 w 232424"/>
                <a:gd name="connsiteY10" fmla="*/ 163196 h 323854"/>
                <a:gd name="connsiteX11" fmla="*/ 47243 w 232424"/>
                <a:gd name="connsiteY11" fmla="*/ 280339 h 323854"/>
                <a:gd name="connsiteX12" fmla="*/ 94247 w 232424"/>
                <a:gd name="connsiteY12" fmla="*/ 302849 h 323854"/>
                <a:gd name="connsiteX13" fmla="*/ 207891 w 232424"/>
                <a:gd name="connsiteY13" fmla="*/ 160428 h 323854"/>
                <a:gd name="connsiteX14" fmla="*/ 181778 w 232424"/>
                <a:gd name="connsiteY14" fmla="*/ 43285 h 323854"/>
                <a:gd name="connsiteX15" fmla="*/ 134774 w 232424"/>
                <a:gd name="connsiteY15" fmla="*/ 20462 h 3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424" h="323854">
                  <a:moveTo>
                    <a:pt x="94456" y="323687"/>
                  </a:moveTo>
                  <a:cubicBezTo>
                    <a:pt x="70171" y="323598"/>
                    <a:pt x="47243" y="312725"/>
                    <a:pt x="31784" y="294023"/>
                  </a:cubicBezTo>
                  <a:cubicBezTo>
                    <a:pt x="5045" y="263522"/>
                    <a:pt x="-6706" y="213594"/>
                    <a:pt x="449" y="160376"/>
                  </a:cubicBezTo>
                  <a:cubicBezTo>
                    <a:pt x="12199" y="71852"/>
                    <a:pt x="72469" y="-168"/>
                    <a:pt x="134774" y="-168"/>
                  </a:cubicBezTo>
                  <a:cubicBezTo>
                    <a:pt x="159008" y="-27"/>
                    <a:pt x="181987" y="10831"/>
                    <a:pt x="197446" y="29497"/>
                  </a:cubicBezTo>
                  <a:cubicBezTo>
                    <a:pt x="224134" y="59997"/>
                    <a:pt x="235885" y="109977"/>
                    <a:pt x="228781" y="163144"/>
                  </a:cubicBezTo>
                  <a:lnTo>
                    <a:pt x="218336" y="161786"/>
                  </a:lnTo>
                  <a:lnTo>
                    <a:pt x="228781" y="163144"/>
                  </a:lnTo>
                  <a:cubicBezTo>
                    <a:pt x="217031" y="251406"/>
                    <a:pt x="156761" y="323687"/>
                    <a:pt x="94456" y="323687"/>
                  </a:cubicBezTo>
                  <a:close/>
                  <a:moveTo>
                    <a:pt x="134774" y="20775"/>
                  </a:moveTo>
                  <a:cubicBezTo>
                    <a:pt x="82548" y="20775"/>
                    <a:pt x="31575" y="84648"/>
                    <a:pt x="21130" y="163196"/>
                  </a:cubicBezTo>
                  <a:cubicBezTo>
                    <a:pt x="14863" y="210513"/>
                    <a:pt x="24735" y="254279"/>
                    <a:pt x="47243" y="280339"/>
                  </a:cubicBezTo>
                  <a:cubicBezTo>
                    <a:pt x="58837" y="294419"/>
                    <a:pt x="76020" y="302661"/>
                    <a:pt x="94247" y="302849"/>
                  </a:cubicBezTo>
                  <a:cubicBezTo>
                    <a:pt x="146473" y="302849"/>
                    <a:pt x="197446" y="238976"/>
                    <a:pt x="207891" y="160428"/>
                  </a:cubicBezTo>
                  <a:cubicBezTo>
                    <a:pt x="214210" y="113424"/>
                    <a:pt x="204340" y="69345"/>
                    <a:pt x="181778" y="43285"/>
                  </a:cubicBezTo>
                  <a:cubicBezTo>
                    <a:pt x="170288" y="29069"/>
                    <a:pt x="153053" y="20707"/>
                    <a:pt x="134774" y="20462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3CC86FA-F780-1216-E4DB-8EA6B18DDBBA}"/>
                </a:ext>
              </a:extLst>
            </p:cNvPr>
            <p:cNvSpPr/>
            <p:nvPr/>
          </p:nvSpPr>
          <p:spPr>
            <a:xfrm flipH="1">
              <a:off x="8073994" y="4814669"/>
              <a:ext cx="136641" cy="186504"/>
            </a:xfrm>
            <a:custGeom>
              <a:avLst/>
              <a:gdLst>
                <a:gd name="connsiteX0" fmla="*/ 54196 w 133003"/>
                <a:gd name="connsiteY0" fmla="*/ 181371 h 181538"/>
                <a:gd name="connsiteX1" fmla="*/ 17271 w 133003"/>
                <a:gd name="connsiteY1" fmla="*/ 163927 h 181538"/>
                <a:gd name="connsiteX2" fmla="*/ -485 w 133003"/>
                <a:gd name="connsiteY2" fmla="*/ 89244 h 181538"/>
                <a:gd name="connsiteX3" fmla="*/ 75557 w 133003"/>
                <a:gd name="connsiteY3" fmla="*/ -168 h 181538"/>
                <a:gd name="connsiteX4" fmla="*/ 112480 w 133003"/>
                <a:gd name="connsiteY4" fmla="*/ 17224 h 181538"/>
                <a:gd name="connsiteX5" fmla="*/ 130290 w 133003"/>
                <a:gd name="connsiteY5" fmla="*/ 91959 h 181538"/>
                <a:gd name="connsiteX6" fmla="*/ 130290 w 133003"/>
                <a:gd name="connsiteY6" fmla="*/ 91959 h 181538"/>
                <a:gd name="connsiteX7" fmla="*/ 54196 w 133003"/>
                <a:gd name="connsiteY7" fmla="*/ 181371 h 181538"/>
                <a:gd name="connsiteX8" fmla="*/ 75557 w 133003"/>
                <a:gd name="connsiteY8" fmla="*/ 20723 h 181538"/>
                <a:gd name="connsiteX9" fmla="*/ 20196 w 133003"/>
                <a:gd name="connsiteY9" fmla="*/ 91959 h 181538"/>
                <a:gd name="connsiteX10" fmla="*/ 32992 w 133003"/>
                <a:gd name="connsiteY10" fmla="*/ 150192 h 181538"/>
                <a:gd name="connsiteX11" fmla="*/ 54196 w 133003"/>
                <a:gd name="connsiteY11" fmla="*/ 160637 h 181538"/>
                <a:gd name="connsiteX12" fmla="*/ 109556 w 133003"/>
                <a:gd name="connsiteY12" fmla="*/ 89400 h 181538"/>
                <a:gd name="connsiteX13" fmla="*/ 96761 w 133003"/>
                <a:gd name="connsiteY13" fmla="*/ 31168 h 181538"/>
                <a:gd name="connsiteX14" fmla="*/ 75557 w 133003"/>
                <a:gd name="connsiteY14" fmla="*/ 20723 h 18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003" h="181538">
                  <a:moveTo>
                    <a:pt x="54196" y="181371"/>
                  </a:moveTo>
                  <a:cubicBezTo>
                    <a:pt x="39886" y="181313"/>
                    <a:pt x="26411" y="174926"/>
                    <a:pt x="17271" y="163927"/>
                  </a:cubicBezTo>
                  <a:cubicBezTo>
                    <a:pt x="2231" y="146745"/>
                    <a:pt x="-4454" y="118804"/>
                    <a:pt x="-485" y="89244"/>
                  </a:cubicBezTo>
                  <a:cubicBezTo>
                    <a:pt x="6148" y="39106"/>
                    <a:pt x="39572" y="-168"/>
                    <a:pt x="75557" y="-168"/>
                  </a:cubicBezTo>
                  <a:cubicBezTo>
                    <a:pt x="89814" y="-105"/>
                    <a:pt x="103340" y="6261"/>
                    <a:pt x="112480" y="17224"/>
                  </a:cubicBezTo>
                  <a:cubicBezTo>
                    <a:pt x="127574" y="34458"/>
                    <a:pt x="134207" y="62399"/>
                    <a:pt x="130290" y="91959"/>
                  </a:cubicBezTo>
                  <a:lnTo>
                    <a:pt x="130290" y="91959"/>
                  </a:lnTo>
                  <a:cubicBezTo>
                    <a:pt x="123605" y="142097"/>
                    <a:pt x="90180" y="181371"/>
                    <a:pt x="54196" y="181371"/>
                  </a:cubicBezTo>
                  <a:close/>
                  <a:moveTo>
                    <a:pt x="75557" y="20723"/>
                  </a:moveTo>
                  <a:cubicBezTo>
                    <a:pt x="50697" y="20723"/>
                    <a:pt x="25314" y="53364"/>
                    <a:pt x="20196" y="91959"/>
                  </a:cubicBezTo>
                  <a:cubicBezTo>
                    <a:pt x="17064" y="115670"/>
                    <a:pt x="21816" y="137449"/>
                    <a:pt x="32992" y="150192"/>
                  </a:cubicBezTo>
                  <a:cubicBezTo>
                    <a:pt x="38110" y="156699"/>
                    <a:pt x="45891" y="160538"/>
                    <a:pt x="54196" y="160637"/>
                  </a:cubicBezTo>
                  <a:cubicBezTo>
                    <a:pt x="79055" y="160637"/>
                    <a:pt x="104438" y="127996"/>
                    <a:pt x="109556" y="89400"/>
                  </a:cubicBezTo>
                  <a:cubicBezTo>
                    <a:pt x="112741" y="65690"/>
                    <a:pt x="107937" y="43911"/>
                    <a:pt x="96761" y="31168"/>
                  </a:cubicBezTo>
                  <a:cubicBezTo>
                    <a:pt x="91642" y="24661"/>
                    <a:pt x="83860" y="20822"/>
                    <a:pt x="75557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477FD8B-BFB9-AB95-DBCC-06D7A6E0B6AF}"/>
                </a:ext>
              </a:extLst>
            </p:cNvPr>
            <p:cNvSpPr/>
            <p:nvPr/>
          </p:nvSpPr>
          <p:spPr>
            <a:xfrm flipH="1">
              <a:off x="8073253" y="4024710"/>
              <a:ext cx="58161" cy="58162"/>
            </a:xfrm>
            <a:custGeom>
              <a:avLst/>
              <a:gdLst>
                <a:gd name="connsiteX0" fmla="*/ 55003 w 56612"/>
                <a:gd name="connsiteY0" fmla="*/ 28139 h 56613"/>
                <a:gd name="connsiteX1" fmla="*/ 26697 w 56612"/>
                <a:gd name="connsiteY1" fmla="*/ 56446 h 56613"/>
                <a:gd name="connsiteX2" fmla="*/ -1609 w 56612"/>
                <a:gd name="connsiteY2" fmla="*/ 28139 h 56613"/>
                <a:gd name="connsiteX3" fmla="*/ 26697 w 56612"/>
                <a:gd name="connsiteY3" fmla="*/ -168 h 56613"/>
                <a:gd name="connsiteX4" fmla="*/ 55003 w 56612"/>
                <a:gd name="connsiteY4" fmla="*/ 28139 h 5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12" h="56613">
                  <a:moveTo>
                    <a:pt x="55003" y="28139"/>
                  </a:moveTo>
                  <a:cubicBezTo>
                    <a:pt x="55003" y="43770"/>
                    <a:pt x="42312" y="56446"/>
                    <a:pt x="26697" y="56446"/>
                  </a:cubicBezTo>
                  <a:cubicBezTo>
                    <a:pt x="11081" y="56446"/>
                    <a:pt x="-1609" y="43770"/>
                    <a:pt x="-1609" y="28139"/>
                  </a:cubicBezTo>
                  <a:cubicBezTo>
                    <a:pt x="-1609" y="12508"/>
                    <a:pt x="11081" y="-168"/>
                    <a:pt x="26697" y="-168"/>
                  </a:cubicBezTo>
                  <a:cubicBezTo>
                    <a:pt x="42312" y="-168"/>
                    <a:pt x="55003" y="12508"/>
                    <a:pt x="55003" y="2813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08A15D3-1C5F-6B5B-980C-3A6F14EF63DF}"/>
                </a:ext>
              </a:extLst>
            </p:cNvPr>
            <p:cNvSpPr/>
            <p:nvPr/>
          </p:nvSpPr>
          <p:spPr>
            <a:xfrm flipH="1">
              <a:off x="7618634" y="4361286"/>
              <a:ext cx="122440" cy="122440"/>
            </a:xfrm>
            <a:custGeom>
              <a:avLst/>
              <a:gdLst>
                <a:gd name="connsiteX0" fmla="*/ 117571 w 119180"/>
                <a:gd name="connsiteY0" fmla="*/ 59370 h 119180"/>
                <a:gd name="connsiteX1" fmla="*/ 58033 w 119180"/>
                <a:gd name="connsiteY1" fmla="*/ 119013 h 119180"/>
                <a:gd name="connsiteX2" fmla="*/ -1609 w 119180"/>
                <a:gd name="connsiteY2" fmla="*/ 59475 h 119180"/>
                <a:gd name="connsiteX3" fmla="*/ 57928 w 119180"/>
                <a:gd name="connsiteY3" fmla="*/ -168 h 119180"/>
                <a:gd name="connsiteX4" fmla="*/ 57980 w 119180"/>
                <a:gd name="connsiteY4" fmla="*/ -168 h 119180"/>
                <a:gd name="connsiteX5" fmla="*/ 117571 w 119180"/>
                <a:gd name="connsiteY5" fmla="*/ 59318 h 119180"/>
                <a:gd name="connsiteX6" fmla="*/ 117571 w 119180"/>
                <a:gd name="connsiteY6" fmla="*/ 59370 h 11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180" h="119180">
                  <a:moveTo>
                    <a:pt x="117571" y="59370"/>
                  </a:moveTo>
                  <a:cubicBezTo>
                    <a:pt x="117622" y="92283"/>
                    <a:pt x="90935" y="118981"/>
                    <a:pt x="58033" y="119013"/>
                  </a:cubicBezTo>
                  <a:cubicBezTo>
                    <a:pt x="25130" y="119039"/>
                    <a:pt x="-1557" y="92388"/>
                    <a:pt x="-1609" y="59475"/>
                  </a:cubicBezTo>
                  <a:cubicBezTo>
                    <a:pt x="-1662" y="26562"/>
                    <a:pt x="25025" y="-142"/>
                    <a:pt x="57928" y="-168"/>
                  </a:cubicBezTo>
                  <a:cubicBezTo>
                    <a:pt x="57928" y="-168"/>
                    <a:pt x="57980" y="-168"/>
                    <a:pt x="57980" y="-168"/>
                  </a:cubicBezTo>
                  <a:cubicBezTo>
                    <a:pt x="90883" y="-199"/>
                    <a:pt x="117519" y="26436"/>
                    <a:pt x="117571" y="59318"/>
                  </a:cubicBezTo>
                  <a:cubicBezTo>
                    <a:pt x="117571" y="59334"/>
                    <a:pt x="117571" y="59355"/>
                    <a:pt x="117571" y="59370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3CD96D8-C67B-7D6A-3220-F6BCEA4AB3FE}"/>
                </a:ext>
              </a:extLst>
            </p:cNvPr>
            <p:cNvSpPr/>
            <p:nvPr/>
          </p:nvSpPr>
          <p:spPr>
            <a:xfrm flipH="1">
              <a:off x="7383894" y="5044580"/>
              <a:ext cx="105056" cy="105056"/>
            </a:xfrm>
            <a:custGeom>
              <a:avLst/>
              <a:gdLst>
                <a:gd name="connsiteX0" fmla="*/ 100650 w 102259"/>
                <a:gd name="connsiteY0" fmla="*/ 50909 h 102259"/>
                <a:gd name="connsiteX1" fmla="*/ 49573 w 102259"/>
                <a:gd name="connsiteY1" fmla="*/ 102091 h 102259"/>
                <a:gd name="connsiteX2" fmla="*/ -1609 w 102259"/>
                <a:gd name="connsiteY2" fmla="*/ 51014 h 102259"/>
                <a:gd name="connsiteX3" fmla="*/ 49468 w 102259"/>
                <a:gd name="connsiteY3" fmla="*/ -168 h 102259"/>
                <a:gd name="connsiteX4" fmla="*/ 49573 w 102259"/>
                <a:gd name="connsiteY4" fmla="*/ -168 h 102259"/>
                <a:gd name="connsiteX5" fmla="*/ 100650 w 102259"/>
                <a:gd name="connsiteY5" fmla="*/ 50909 h 10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259" h="102259">
                  <a:moveTo>
                    <a:pt x="100650" y="50909"/>
                  </a:moveTo>
                  <a:cubicBezTo>
                    <a:pt x="100701" y="79148"/>
                    <a:pt x="77827" y="102060"/>
                    <a:pt x="49573" y="102091"/>
                  </a:cubicBezTo>
                  <a:cubicBezTo>
                    <a:pt x="21318" y="102117"/>
                    <a:pt x="-1557" y="79253"/>
                    <a:pt x="-1609" y="51014"/>
                  </a:cubicBezTo>
                  <a:cubicBezTo>
                    <a:pt x="-1662" y="22775"/>
                    <a:pt x="21213" y="-142"/>
                    <a:pt x="49468" y="-168"/>
                  </a:cubicBezTo>
                  <a:cubicBezTo>
                    <a:pt x="49520" y="-168"/>
                    <a:pt x="49520" y="-168"/>
                    <a:pt x="49573" y="-168"/>
                  </a:cubicBezTo>
                  <a:cubicBezTo>
                    <a:pt x="77774" y="-168"/>
                    <a:pt x="100650" y="22702"/>
                    <a:pt x="100650" y="50909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D8F95A8-2584-AD03-1399-1672A1D57E5F}"/>
                </a:ext>
              </a:extLst>
            </p:cNvPr>
            <p:cNvSpPr/>
            <p:nvPr/>
          </p:nvSpPr>
          <p:spPr>
            <a:xfrm flipH="1">
              <a:off x="8030757" y="5238005"/>
              <a:ext cx="143151" cy="143151"/>
            </a:xfrm>
            <a:custGeom>
              <a:avLst/>
              <a:gdLst>
                <a:gd name="connsiteX0" fmla="*/ 137731 w 139340"/>
                <a:gd name="connsiteY0" fmla="*/ 69293 h 139340"/>
                <a:gd name="connsiteX1" fmla="*/ 68270 w 139340"/>
                <a:gd name="connsiteY1" fmla="*/ 139172 h 139340"/>
                <a:gd name="connsiteX2" fmla="*/ -1609 w 139340"/>
                <a:gd name="connsiteY2" fmla="*/ 69711 h 139340"/>
                <a:gd name="connsiteX3" fmla="*/ 67852 w 139340"/>
                <a:gd name="connsiteY3" fmla="*/ -168 h 139340"/>
                <a:gd name="connsiteX4" fmla="*/ 68218 w 139340"/>
                <a:gd name="connsiteY4" fmla="*/ -168 h 139340"/>
                <a:gd name="connsiteX5" fmla="*/ 137731 w 139340"/>
                <a:gd name="connsiteY5" fmla="*/ 69293 h 13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40" h="139340">
                  <a:moveTo>
                    <a:pt x="137731" y="69293"/>
                  </a:moveTo>
                  <a:cubicBezTo>
                    <a:pt x="137836" y="107784"/>
                    <a:pt x="106760" y="139068"/>
                    <a:pt x="68270" y="139172"/>
                  </a:cubicBezTo>
                  <a:cubicBezTo>
                    <a:pt x="29779" y="139276"/>
                    <a:pt x="-1505" y="108202"/>
                    <a:pt x="-1609" y="69711"/>
                  </a:cubicBezTo>
                  <a:cubicBezTo>
                    <a:pt x="-1712" y="31220"/>
                    <a:pt x="29362" y="-63"/>
                    <a:pt x="67852" y="-168"/>
                  </a:cubicBezTo>
                  <a:cubicBezTo>
                    <a:pt x="67957" y="-168"/>
                    <a:pt x="68113" y="-168"/>
                    <a:pt x="68218" y="-168"/>
                  </a:cubicBezTo>
                  <a:cubicBezTo>
                    <a:pt x="106552" y="-63"/>
                    <a:pt x="137627" y="30959"/>
                    <a:pt x="137731" y="6929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6CC072E-DC90-AD78-5BB3-0DC8293FFB86}"/>
                </a:ext>
              </a:extLst>
            </p:cNvPr>
            <p:cNvSpPr/>
            <p:nvPr/>
          </p:nvSpPr>
          <p:spPr>
            <a:xfrm flipH="1">
              <a:off x="7363470" y="3362504"/>
              <a:ext cx="635661" cy="377655"/>
            </a:xfrm>
            <a:custGeom>
              <a:avLst/>
              <a:gdLst>
                <a:gd name="connsiteX0" fmla="*/ 605812 w 618736"/>
                <a:gd name="connsiteY0" fmla="*/ 1397 h 367600"/>
                <a:gd name="connsiteX1" fmla="*/ 398055 w 618736"/>
                <a:gd name="connsiteY1" fmla="*/ 243622 h 367600"/>
                <a:gd name="connsiteX2" fmla="*/ 365048 w 618736"/>
                <a:gd name="connsiteY2" fmla="*/ 216412 h 367600"/>
                <a:gd name="connsiteX3" fmla="*/ 327864 w 618736"/>
                <a:gd name="connsiteY3" fmla="*/ 173534 h 367600"/>
                <a:gd name="connsiteX4" fmla="*/ 316791 w 618736"/>
                <a:gd name="connsiteY4" fmla="*/ 173143 h 367600"/>
                <a:gd name="connsiteX5" fmla="*/ 316374 w 618736"/>
                <a:gd name="connsiteY5" fmla="*/ 184215 h 367600"/>
                <a:gd name="connsiteX6" fmla="*/ 316791 w 618736"/>
                <a:gd name="connsiteY6" fmla="*/ 184606 h 367600"/>
                <a:gd name="connsiteX7" fmla="*/ 355909 w 618736"/>
                <a:gd name="connsiteY7" fmla="*/ 229678 h 367600"/>
                <a:gd name="connsiteX8" fmla="*/ 386723 w 618736"/>
                <a:gd name="connsiteY8" fmla="*/ 255791 h 367600"/>
                <a:gd name="connsiteX9" fmla="*/ 285926 w 618736"/>
                <a:gd name="connsiteY9" fmla="*/ 330108 h 367600"/>
                <a:gd name="connsiteX10" fmla="*/ 284359 w 618736"/>
                <a:gd name="connsiteY10" fmla="*/ 327184 h 367600"/>
                <a:gd name="connsiteX11" fmla="*/ 237721 w 618736"/>
                <a:gd name="connsiteY11" fmla="*/ 220590 h 367600"/>
                <a:gd name="connsiteX12" fmla="*/ 227850 w 618736"/>
                <a:gd name="connsiteY12" fmla="*/ 215603 h 367600"/>
                <a:gd name="connsiteX13" fmla="*/ 222627 w 618736"/>
                <a:gd name="connsiteY13" fmla="*/ 224716 h 367600"/>
                <a:gd name="connsiteX14" fmla="*/ 272034 w 618736"/>
                <a:gd name="connsiteY14" fmla="*/ 336584 h 367600"/>
                <a:gd name="connsiteX15" fmla="*/ 134836 w 618736"/>
                <a:gd name="connsiteY15" fmla="*/ 343217 h 367600"/>
                <a:gd name="connsiteX16" fmla="*/ 148884 w 618736"/>
                <a:gd name="connsiteY16" fmla="*/ 235213 h 367600"/>
                <a:gd name="connsiteX17" fmla="*/ 143139 w 618736"/>
                <a:gd name="connsiteY17" fmla="*/ 225740 h 367600"/>
                <a:gd name="connsiteX18" fmla="*/ 133790 w 618736"/>
                <a:gd name="connsiteY18" fmla="*/ 231035 h 367600"/>
                <a:gd name="connsiteX19" fmla="*/ 119273 w 618736"/>
                <a:gd name="connsiteY19" fmla="*/ 337159 h 367600"/>
                <a:gd name="connsiteX20" fmla="*/ 71016 w 618736"/>
                <a:gd name="connsiteY20" fmla="*/ 301175 h 367600"/>
                <a:gd name="connsiteX21" fmla="*/ 41821 w 618736"/>
                <a:gd name="connsiteY21" fmla="*/ 249210 h 367600"/>
                <a:gd name="connsiteX22" fmla="*/ 82870 w 618736"/>
                <a:gd name="connsiteY22" fmla="*/ 181316 h 367600"/>
                <a:gd name="connsiteX23" fmla="*/ 67777 w 618736"/>
                <a:gd name="connsiteY23" fmla="*/ 177138 h 367600"/>
                <a:gd name="connsiteX24" fmla="*/ 36075 w 618736"/>
                <a:gd name="connsiteY24" fmla="*/ 232184 h 367600"/>
                <a:gd name="connsiteX25" fmla="*/ 23176 w 618736"/>
                <a:gd name="connsiteY25" fmla="*/ 177921 h 367600"/>
                <a:gd name="connsiteX26" fmla="*/ 15917 w 618736"/>
                <a:gd name="connsiteY26" fmla="*/ 37694 h 367600"/>
                <a:gd name="connsiteX27" fmla="*/ 249 w 618736"/>
                <a:gd name="connsiteY27" fmla="*/ 37694 h 367600"/>
                <a:gd name="connsiteX28" fmla="*/ 53572 w 618736"/>
                <a:gd name="connsiteY28" fmla="*/ 304048 h 367600"/>
                <a:gd name="connsiteX29" fmla="*/ 232760 w 618736"/>
                <a:gd name="connsiteY29" fmla="*/ 363951 h 367600"/>
                <a:gd name="connsiteX30" fmla="*/ 614011 w 618736"/>
                <a:gd name="connsiteY30" fmla="*/ 14819 h 367600"/>
                <a:gd name="connsiteX31" fmla="*/ 605812 w 618736"/>
                <a:gd name="connsiteY31" fmla="*/ 1397 h 36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18736" h="367600">
                  <a:moveTo>
                    <a:pt x="605812" y="1397"/>
                  </a:moveTo>
                  <a:cubicBezTo>
                    <a:pt x="522615" y="65008"/>
                    <a:pt x="469240" y="165491"/>
                    <a:pt x="398055" y="243622"/>
                  </a:cubicBezTo>
                  <a:cubicBezTo>
                    <a:pt x="384059" y="239287"/>
                    <a:pt x="374292" y="227066"/>
                    <a:pt x="365048" y="216412"/>
                  </a:cubicBezTo>
                  <a:lnTo>
                    <a:pt x="327864" y="173534"/>
                  </a:lnTo>
                  <a:cubicBezTo>
                    <a:pt x="324939" y="170369"/>
                    <a:pt x="319978" y="170192"/>
                    <a:pt x="316791" y="173143"/>
                  </a:cubicBezTo>
                  <a:cubicBezTo>
                    <a:pt x="313606" y="176093"/>
                    <a:pt x="313449" y="181050"/>
                    <a:pt x="316374" y="184215"/>
                  </a:cubicBezTo>
                  <a:cubicBezTo>
                    <a:pt x="316531" y="184350"/>
                    <a:pt x="316634" y="184481"/>
                    <a:pt x="316791" y="184606"/>
                  </a:cubicBezTo>
                  <a:cubicBezTo>
                    <a:pt x="329795" y="199647"/>
                    <a:pt x="342800" y="214673"/>
                    <a:pt x="355909" y="229678"/>
                  </a:cubicBezTo>
                  <a:cubicBezTo>
                    <a:pt x="364318" y="240378"/>
                    <a:pt x="374763" y="249267"/>
                    <a:pt x="386723" y="255791"/>
                  </a:cubicBezTo>
                  <a:cubicBezTo>
                    <a:pt x="357946" y="286525"/>
                    <a:pt x="323790" y="311715"/>
                    <a:pt x="285926" y="330108"/>
                  </a:cubicBezTo>
                  <a:cubicBezTo>
                    <a:pt x="285612" y="329033"/>
                    <a:pt x="285091" y="328030"/>
                    <a:pt x="284359" y="327184"/>
                  </a:cubicBezTo>
                  <a:cubicBezTo>
                    <a:pt x="259133" y="296840"/>
                    <a:pt x="248219" y="257827"/>
                    <a:pt x="237721" y="220590"/>
                  </a:cubicBezTo>
                  <a:cubicBezTo>
                    <a:pt x="236363" y="216480"/>
                    <a:pt x="231924" y="214245"/>
                    <a:pt x="227850" y="215603"/>
                  </a:cubicBezTo>
                  <a:cubicBezTo>
                    <a:pt x="224037" y="216856"/>
                    <a:pt x="221792" y="220794"/>
                    <a:pt x="222627" y="224716"/>
                  </a:cubicBezTo>
                  <a:cubicBezTo>
                    <a:pt x="233752" y="264199"/>
                    <a:pt x="245817" y="304256"/>
                    <a:pt x="272034" y="336584"/>
                  </a:cubicBezTo>
                  <a:cubicBezTo>
                    <a:pt x="229835" y="353558"/>
                    <a:pt x="178810" y="357475"/>
                    <a:pt x="134836" y="343217"/>
                  </a:cubicBezTo>
                  <a:cubicBezTo>
                    <a:pt x="133947" y="306706"/>
                    <a:pt x="138648" y="270278"/>
                    <a:pt x="148884" y="235213"/>
                  </a:cubicBezTo>
                  <a:cubicBezTo>
                    <a:pt x="149929" y="231009"/>
                    <a:pt x="147317" y="226768"/>
                    <a:pt x="143139" y="225740"/>
                  </a:cubicBezTo>
                  <a:cubicBezTo>
                    <a:pt x="139117" y="224753"/>
                    <a:pt x="134993" y="227071"/>
                    <a:pt x="133790" y="231035"/>
                  </a:cubicBezTo>
                  <a:cubicBezTo>
                    <a:pt x="123816" y="265520"/>
                    <a:pt x="118959" y="301269"/>
                    <a:pt x="119273" y="337159"/>
                  </a:cubicBezTo>
                  <a:cubicBezTo>
                    <a:pt x="100680" y="328939"/>
                    <a:pt x="84175" y="316639"/>
                    <a:pt x="71016" y="301175"/>
                  </a:cubicBezTo>
                  <a:cubicBezTo>
                    <a:pt x="58428" y="285638"/>
                    <a:pt x="48506" y="268064"/>
                    <a:pt x="41821" y="249210"/>
                  </a:cubicBezTo>
                  <a:cubicBezTo>
                    <a:pt x="60883" y="230309"/>
                    <a:pt x="74985" y="206985"/>
                    <a:pt x="82870" y="181316"/>
                  </a:cubicBezTo>
                  <a:cubicBezTo>
                    <a:pt x="85847" y="171654"/>
                    <a:pt x="70754" y="167528"/>
                    <a:pt x="67777" y="177138"/>
                  </a:cubicBezTo>
                  <a:cubicBezTo>
                    <a:pt x="61353" y="197590"/>
                    <a:pt x="50542" y="216381"/>
                    <a:pt x="36075" y="232184"/>
                  </a:cubicBezTo>
                  <a:cubicBezTo>
                    <a:pt x="30748" y="214354"/>
                    <a:pt x="26466" y="196237"/>
                    <a:pt x="23176" y="177921"/>
                  </a:cubicBezTo>
                  <a:cubicBezTo>
                    <a:pt x="14768" y="131680"/>
                    <a:pt x="12364" y="84556"/>
                    <a:pt x="15917" y="37694"/>
                  </a:cubicBezTo>
                  <a:cubicBezTo>
                    <a:pt x="16595" y="27614"/>
                    <a:pt x="927" y="27667"/>
                    <a:pt x="249" y="37694"/>
                  </a:cubicBezTo>
                  <a:cubicBezTo>
                    <a:pt x="-5758" y="122614"/>
                    <a:pt x="510" y="232968"/>
                    <a:pt x="53572" y="304048"/>
                  </a:cubicBezTo>
                  <a:cubicBezTo>
                    <a:pt x="94830" y="359251"/>
                    <a:pt x="167529" y="375441"/>
                    <a:pt x="232760" y="363951"/>
                  </a:cubicBezTo>
                  <a:cubicBezTo>
                    <a:pt x="415552" y="331780"/>
                    <a:pt x="480155" y="116869"/>
                    <a:pt x="614011" y="14819"/>
                  </a:cubicBezTo>
                  <a:cubicBezTo>
                    <a:pt x="621636" y="8865"/>
                    <a:pt x="613855" y="-4766"/>
                    <a:pt x="605812" y="1397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3971E710-7C85-1D37-54A7-1269FCDB71DF}"/>
                </a:ext>
              </a:extLst>
            </p:cNvPr>
            <p:cNvSpPr/>
            <p:nvPr/>
          </p:nvSpPr>
          <p:spPr>
            <a:xfrm flipH="1">
              <a:off x="6298298" y="3362234"/>
              <a:ext cx="1120633" cy="2344876"/>
            </a:xfrm>
            <a:custGeom>
              <a:avLst/>
              <a:gdLst>
                <a:gd name="connsiteX0" fmla="*/ 879604 w 1090796"/>
                <a:gd name="connsiteY0" fmla="*/ 921625 h 2282442"/>
                <a:gd name="connsiteX1" fmla="*/ 798601 w 1090796"/>
                <a:gd name="connsiteY1" fmla="*/ 930190 h 2282442"/>
                <a:gd name="connsiteX2" fmla="*/ 654560 w 1090796"/>
                <a:gd name="connsiteY2" fmla="*/ 792417 h 2282442"/>
                <a:gd name="connsiteX3" fmla="*/ 608079 w 1090796"/>
                <a:gd name="connsiteY3" fmla="*/ 690942 h 2282442"/>
                <a:gd name="connsiteX4" fmla="*/ 534963 w 1090796"/>
                <a:gd name="connsiteY4" fmla="*/ 548521 h 2282442"/>
                <a:gd name="connsiteX5" fmla="*/ 226044 w 1090796"/>
                <a:gd name="connsiteY5" fmla="*/ -168 h 2282442"/>
                <a:gd name="connsiteX6" fmla="*/ 225522 w 1090796"/>
                <a:gd name="connsiteY6" fmla="*/ 13933 h 2282442"/>
                <a:gd name="connsiteX7" fmla="*/ 287671 w 1090796"/>
                <a:gd name="connsiteY7" fmla="*/ 233962 h 2282442"/>
                <a:gd name="connsiteX8" fmla="*/ 324229 w 1090796"/>
                <a:gd name="connsiteY8" fmla="*/ 333192 h 2282442"/>
                <a:gd name="connsiteX9" fmla="*/ 357603 w 1090796"/>
                <a:gd name="connsiteY9" fmla="*/ 474203 h 2282442"/>
                <a:gd name="connsiteX10" fmla="*/ 389355 w 1090796"/>
                <a:gd name="connsiteY10" fmla="*/ 772780 h 2282442"/>
                <a:gd name="connsiteX11" fmla="*/ 426227 w 1090796"/>
                <a:gd name="connsiteY11" fmla="*/ 1018243 h 2282442"/>
                <a:gd name="connsiteX12" fmla="*/ 521749 w 1090796"/>
                <a:gd name="connsiteY12" fmla="*/ 1252896 h 2282442"/>
                <a:gd name="connsiteX13" fmla="*/ 584890 w 1090796"/>
                <a:gd name="connsiteY13" fmla="*/ 1499038 h 2282442"/>
                <a:gd name="connsiteX14" fmla="*/ 480125 w 1090796"/>
                <a:gd name="connsiteY14" fmla="*/ 1710763 h 2282442"/>
                <a:gd name="connsiteX15" fmla="*/ 313627 w 1090796"/>
                <a:gd name="connsiteY15" fmla="*/ 1817252 h 2282442"/>
                <a:gd name="connsiteX16" fmla="*/ 127128 w 1090796"/>
                <a:gd name="connsiteY16" fmla="*/ 1912617 h 2282442"/>
                <a:gd name="connsiteX17" fmla="*/ -1609 w 1090796"/>
                <a:gd name="connsiteY17" fmla="*/ 2036655 h 2282442"/>
                <a:gd name="connsiteX18" fmla="*/ 183532 w 1090796"/>
                <a:gd name="connsiteY18" fmla="*/ 2118075 h 2282442"/>
                <a:gd name="connsiteX19" fmla="*/ 370815 w 1090796"/>
                <a:gd name="connsiteY19" fmla="*/ 2282275 h 2282442"/>
                <a:gd name="connsiteX20" fmla="*/ 1089187 w 1090796"/>
                <a:gd name="connsiteY20" fmla="*/ 2282275 h 2282442"/>
                <a:gd name="connsiteX21" fmla="*/ 879604 w 1090796"/>
                <a:gd name="connsiteY21" fmla="*/ 921625 h 228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0796" h="2282442">
                  <a:moveTo>
                    <a:pt x="879604" y="921625"/>
                  </a:moveTo>
                  <a:cubicBezTo>
                    <a:pt x="853803" y="931438"/>
                    <a:pt x="825863" y="934389"/>
                    <a:pt x="798601" y="930190"/>
                  </a:cubicBezTo>
                  <a:cubicBezTo>
                    <a:pt x="726058" y="918126"/>
                    <a:pt x="684538" y="853731"/>
                    <a:pt x="654560" y="792417"/>
                  </a:cubicBezTo>
                  <a:cubicBezTo>
                    <a:pt x="638266" y="758992"/>
                    <a:pt x="624373" y="724523"/>
                    <a:pt x="608079" y="690942"/>
                  </a:cubicBezTo>
                  <a:cubicBezTo>
                    <a:pt x="584735" y="642930"/>
                    <a:pt x="560396" y="595457"/>
                    <a:pt x="534963" y="548521"/>
                  </a:cubicBezTo>
                  <a:cubicBezTo>
                    <a:pt x="435733" y="363640"/>
                    <a:pt x="323811" y="185601"/>
                    <a:pt x="226044" y="-168"/>
                  </a:cubicBezTo>
                  <a:cubicBezTo>
                    <a:pt x="226044" y="4532"/>
                    <a:pt x="225418" y="9233"/>
                    <a:pt x="225522" y="13933"/>
                  </a:cubicBezTo>
                  <a:cubicBezTo>
                    <a:pt x="227088" y="89609"/>
                    <a:pt x="260618" y="164606"/>
                    <a:pt x="287671" y="233962"/>
                  </a:cubicBezTo>
                  <a:cubicBezTo>
                    <a:pt x="300466" y="266760"/>
                    <a:pt x="313784" y="299454"/>
                    <a:pt x="324229" y="333192"/>
                  </a:cubicBezTo>
                  <a:cubicBezTo>
                    <a:pt x="338173" y="379485"/>
                    <a:pt x="349298" y="426572"/>
                    <a:pt x="357603" y="474203"/>
                  </a:cubicBezTo>
                  <a:cubicBezTo>
                    <a:pt x="375882" y="573171"/>
                    <a:pt x="381521" y="672662"/>
                    <a:pt x="389355" y="772780"/>
                  </a:cubicBezTo>
                  <a:cubicBezTo>
                    <a:pt x="395779" y="855350"/>
                    <a:pt x="405023" y="938076"/>
                    <a:pt x="426227" y="1018243"/>
                  </a:cubicBezTo>
                  <a:cubicBezTo>
                    <a:pt x="447953" y="1100343"/>
                    <a:pt x="482841" y="1177690"/>
                    <a:pt x="521749" y="1252896"/>
                  </a:cubicBezTo>
                  <a:cubicBezTo>
                    <a:pt x="560658" y="1328101"/>
                    <a:pt x="591418" y="1412708"/>
                    <a:pt x="584890" y="1499038"/>
                  </a:cubicBezTo>
                  <a:cubicBezTo>
                    <a:pt x="578780" y="1579623"/>
                    <a:pt x="537886" y="1655194"/>
                    <a:pt x="480125" y="1710763"/>
                  </a:cubicBezTo>
                  <a:cubicBezTo>
                    <a:pt x="432442" y="1756565"/>
                    <a:pt x="372330" y="1788110"/>
                    <a:pt x="313627" y="1817252"/>
                  </a:cubicBezTo>
                  <a:cubicBezTo>
                    <a:pt x="250956" y="1848170"/>
                    <a:pt x="186822" y="1876215"/>
                    <a:pt x="127128" y="1912617"/>
                  </a:cubicBezTo>
                  <a:cubicBezTo>
                    <a:pt x="75998" y="1943953"/>
                    <a:pt x="27167" y="1983227"/>
                    <a:pt x="-1609" y="2036655"/>
                  </a:cubicBezTo>
                  <a:cubicBezTo>
                    <a:pt x="64875" y="2050181"/>
                    <a:pt x="127180" y="2081099"/>
                    <a:pt x="183532" y="2118075"/>
                  </a:cubicBezTo>
                  <a:cubicBezTo>
                    <a:pt x="253098" y="2164087"/>
                    <a:pt x="316082" y="2219342"/>
                    <a:pt x="370815" y="2282275"/>
                  </a:cubicBezTo>
                  <a:lnTo>
                    <a:pt x="1089187" y="2282275"/>
                  </a:lnTo>
                  <a:cubicBezTo>
                    <a:pt x="1089187" y="2282275"/>
                    <a:pt x="1039467" y="1606310"/>
                    <a:pt x="879604" y="921625"/>
                  </a:cubicBezTo>
                  <a:close/>
                </a:path>
              </a:pathLst>
            </a:custGeom>
            <a:solidFill>
              <a:srgbClr val="292E4C">
                <a:alpha val="25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E990FDA-6454-513E-B910-57E908FDF238}"/>
                </a:ext>
              </a:extLst>
            </p:cNvPr>
            <p:cNvSpPr/>
            <p:nvPr/>
          </p:nvSpPr>
          <p:spPr>
            <a:xfrm flipH="1">
              <a:off x="5815941" y="4143448"/>
              <a:ext cx="961761" cy="1426392"/>
            </a:xfrm>
            <a:custGeom>
              <a:avLst/>
              <a:gdLst>
                <a:gd name="connsiteX0" fmla="*/ 575386 w 936154"/>
                <a:gd name="connsiteY0" fmla="*/ -168 h 1388414"/>
                <a:gd name="connsiteX1" fmla="*/ 820849 w 936154"/>
                <a:gd name="connsiteY1" fmla="*/ 1377612 h 1388414"/>
                <a:gd name="connsiteX2" fmla="*/ -1609 w 936154"/>
                <a:gd name="connsiteY2" fmla="*/ 234328 h 138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154" h="1388414">
                  <a:moveTo>
                    <a:pt x="575386" y="-168"/>
                  </a:moveTo>
                  <a:cubicBezTo>
                    <a:pt x="575386" y="-168"/>
                    <a:pt x="1179382" y="1283605"/>
                    <a:pt x="820849" y="1377612"/>
                  </a:cubicBezTo>
                  <a:cubicBezTo>
                    <a:pt x="288663" y="1517317"/>
                    <a:pt x="-1609" y="234328"/>
                    <a:pt x="-1609" y="23432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BC61824-6C45-9A7F-2428-9DDFE547B352}"/>
                </a:ext>
              </a:extLst>
            </p:cNvPr>
            <p:cNvSpPr/>
            <p:nvPr/>
          </p:nvSpPr>
          <p:spPr>
            <a:xfrm flipH="1">
              <a:off x="5818989" y="5219247"/>
              <a:ext cx="2142941" cy="554199"/>
            </a:xfrm>
            <a:custGeom>
              <a:avLst/>
              <a:gdLst>
                <a:gd name="connsiteX0" fmla="*/ 8117 w 2085884"/>
                <a:gd name="connsiteY0" fmla="*/ 311551 h 539443"/>
                <a:gd name="connsiteX1" fmla="*/ 172159 w 2085884"/>
                <a:gd name="connsiteY1" fmla="*/ 484838 h 539443"/>
                <a:gd name="connsiteX2" fmla="*/ 2084213 w 2085884"/>
                <a:gd name="connsiteY2" fmla="*/ 137168 h 539443"/>
                <a:gd name="connsiteX3" fmla="*/ 8117 w 2085884"/>
                <a:gd name="connsiteY3" fmla="*/ 311551 h 53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884" h="539443">
                  <a:moveTo>
                    <a:pt x="8117" y="311551"/>
                  </a:moveTo>
                  <a:cubicBezTo>
                    <a:pt x="-50115" y="324607"/>
                    <a:pt x="172159" y="484838"/>
                    <a:pt x="172159" y="484838"/>
                  </a:cubicBezTo>
                  <a:cubicBezTo>
                    <a:pt x="172159" y="484838"/>
                    <a:pt x="2096799" y="742365"/>
                    <a:pt x="2084213" y="137168"/>
                  </a:cubicBezTo>
                  <a:cubicBezTo>
                    <a:pt x="2077267" y="-191283"/>
                    <a:pt x="719699" y="152052"/>
                    <a:pt x="8117" y="311551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8C8CF50-47B3-CEA3-75F6-1927EF6B56C0}"/>
                </a:ext>
              </a:extLst>
            </p:cNvPr>
            <p:cNvSpPr/>
            <p:nvPr/>
          </p:nvSpPr>
          <p:spPr>
            <a:xfrm flipH="1">
              <a:off x="6096878" y="2856001"/>
              <a:ext cx="1327956" cy="1657343"/>
            </a:xfrm>
            <a:custGeom>
              <a:avLst/>
              <a:gdLst>
                <a:gd name="connsiteX0" fmla="*/ 632939 w 1292598"/>
                <a:gd name="connsiteY0" fmla="*/ 1613048 h 1613215"/>
                <a:gd name="connsiteX1" fmla="*/ 1290990 w 1292598"/>
                <a:gd name="connsiteY1" fmla="*/ 1373382 h 1613215"/>
                <a:gd name="connsiteX2" fmla="*/ -1609 w 1292598"/>
                <a:gd name="connsiteY2" fmla="*/ -168 h 161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2598" h="1613215">
                  <a:moveTo>
                    <a:pt x="632939" y="1613048"/>
                  </a:moveTo>
                  <a:lnTo>
                    <a:pt x="1290990" y="1373382"/>
                  </a:lnTo>
                  <a:cubicBezTo>
                    <a:pt x="1290990" y="1373382"/>
                    <a:pt x="726946" y="-168"/>
                    <a:pt x="-1609" y="-168"/>
                  </a:cubicBezTo>
                  <a:close/>
                </a:path>
              </a:pathLst>
            </a:custGeom>
            <a:solidFill>
              <a:srgbClr val="407B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345A558-80D1-9FCA-B4FD-2217CF667C9C}"/>
                </a:ext>
              </a:extLst>
            </p:cNvPr>
            <p:cNvSpPr/>
            <p:nvPr/>
          </p:nvSpPr>
          <p:spPr>
            <a:xfrm flipH="1">
              <a:off x="6489308" y="3396144"/>
              <a:ext cx="148507" cy="204264"/>
            </a:xfrm>
            <a:custGeom>
              <a:avLst/>
              <a:gdLst>
                <a:gd name="connsiteX0" fmla="*/ 129365 w 144553"/>
                <a:gd name="connsiteY0" fmla="*/ 127891 h 198825"/>
                <a:gd name="connsiteX1" fmla="*/ 68209 w 144553"/>
                <a:gd name="connsiteY1" fmla="*/ 177610 h 198825"/>
                <a:gd name="connsiteX2" fmla="*/ 38126 w 144553"/>
                <a:gd name="connsiteY2" fmla="*/ 163196 h 198825"/>
                <a:gd name="connsiteX3" fmla="*/ 20578 w 144553"/>
                <a:gd name="connsiteY3" fmla="*/ 84857 h 198825"/>
                <a:gd name="connsiteX4" fmla="*/ 48572 w 144553"/>
                <a:gd name="connsiteY4" fmla="*/ 16963 h 198825"/>
                <a:gd name="connsiteX5" fmla="*/ 35410 w 144553"/>
                <a:gd name="connsiteY5" fmla="*/ -168 h 198825"/>
                <a:gd name="connsiteX6" fmla="*/ -104 w 144553"/>
                <a:gd name="connsiteY6" fmla="*/ 81932 h 198825"/>
                <a:gd name="connsiteX7" fmla="*/ 22458 w 144553"/>
                <a:gd name="connsiteY7" fmla="*/ 177140 h 198825"/>
                <a:gd name="connsiteX8" fmla="*/ 68209 w 144553"/>
                <a:gd name="connsiteY8" fmla="*/ 198657 h 198825"/>
                <a:gd name="connsiteX9" fmla="*/ 129993 w 144553"/>
                <a:gd name="connsiteY9" fmla="*/ 165650 h 198825"/>
                <a:gd name="connsiteX10" fmla="*/ 142945 w 144553"/>
                <a:gd name="connsiteY10" fmla="*/ 147685 h 198825"/>
                <a:gd name="connsiteX11" fmla="*/ 129365 w 144553"/>
                <a:gd name="connsiteY11" fmla="*/ 127891 h 1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553" h="198825">
                  <a:moveTo>
                    <a:pt x="129365" y="127891"/>
                  </a:moveTo>
                  <a:cubicBezTo>
                    <a:pt x="114742" y="157347"/>
                    <a:pt x="91344" y="177610"/>
                    <a:pt x="68209" y="177610"/>
                  </a:cubicBezTo>
                  <a:cubicBezTo>
                    <a:pt x="56562" y="177480"/>
                    <a:pt x="45542" y="172205"/>
                    <a:pt x="38126" y="163196"/>
                  </a:cubicBezTo>
                  <a:cubicBezTo>
                    <a:pt x="22877" y="145857"/>
                    <a:pt x="16401" y="116192"/>
                    <a:pt x="20578" y="84857"/>
                  </a:cubicBezTo>
                  <a:cubicBezTo>
                    <a:pt x="23712" y="60143"/>
                    <a:pt x="33374" y="36709"/>
                    <a:pt x="48572" y="16963"/>
                  </a:cubicBezTo>
                  <a:cubicBezTo>
                    <a:pt x="44184" y="11113"/>
                    <a:pt x="39798" y="5473"/>
                    <a:pt x="35410" y="-168"/>
                  </a:cubicBezTo>
                  <a:cubicBezTo>
                    <a:pt x="15878" y="23188"/>
                    <a:pt x="3552" y="51703"/>
                    <a:pt x="-104" y="81932"/>
                  </a:cubicBezTo>
                  <a:cubicBezTo>
                    <a:pt x="-5326" y="119691"/>
                    <a:pt x="3240" y="155049"/>
                    <a:pt x="22458" y="177140"/>
                  </a:cubicBezTo>
                  <a:cubicBezTo>
                    <a:pt x="33791" y="190698"/>
                    <a:pt x="50555" y="198574"/>
                    <a:pt x="68209" y="198657"/>
                  </a:cubicBezTo>
                  <a:cubicBezTo>
                    <a:pt x="90718" y="198657"/>
                    <a:pt x="112653" y="186123"/>
                    <a:pt x="129993" y="165650"/>
                  </a:cubicBezTo>
                  <a:cubicBezTo>
                    <a:pt x="134745" y="160000"/>
                    <a:pt x="139080" y="153994"/>
                    <a:pt x="142945" y="147685"/>
                  </a:cubicBezTo>
                  <a:cubicBezTo>
                    <a:pt x="138244" y="141052"/>
                    <a:pt x="133857" y="134367"/>
                    <a:pt x="129365" y="127891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938F017B-3E21-63BC-60D2-E4875B188482}"/>
                </a:ext>
              </a:extLst>
            </p:cNvPr>
            <p:cNvSpPr/>
            <p:nvPr/>
          </p:nvSpPr>
          <p:spPr>
            <a:xfrm flipH="1">
              <a:off x="6626871" y="4274526"/>
              <a:ext cx="208618" cy="196269"/>
            </a:xfrm>
            <a:custGeom>
              <a:avLst/>
              <a:gdLst>
                <a:gd name="connsiteX0" fmla="*/ 167969 w 203063"/>
                <a:gd name="connsiteY0" fmla="*/ 29444 h 191043"/>
                <a:gd name="connsiteX1" fmla="*/ 105298 w 203063"/>
                <a:gd name="connsiteY1" fmla="*/ -168 h 191043"/>
                <a:gd name="connsiteX2" fmla="*/ -1609 w 203063"/>
                <a:gd name="connsiteY2" fmla="*/ 77702 h 191043"/>
                <a:gd name="connsiteX3" fmla="*/ 8365 w 203063"/>
                <a:gd name="connsiteY3" fmla="*/ 103188 h 191043"/>
                <a:gd name="connsiteX4" fmla="*/ 105298 w 203063"/>
                <a:gd name="connsiteY4" fmla="*/ 20670 h 191043"/>
                <a:gd name="connsiteX5" fmla="*/ 152301 w 203063"/>
                <a:gd name="connsiteY5" fmla="*/ 43232 h 191043"/>
                <a:gd name="connsiteX6" fmla="*/ 178831 w 203063"/>
                <a:gd name="connsiteY6" fmla="*/ 160376 h 191043"/>
                <a:gd name="connsiteX7" fmla="*/ 172564 w 203063"/>
                <a:gd name="connsiteY7" fmla="*/ 190876 h 191043"/>
                <a:gd name="connsiteX8" fmla="*/ 195962 w 203063"/>
                <a:gd name="connsiteY8" fmla="*/ 182519 h 191043"/>
                <a:gd name="connsiteX9" fmla="*/ 199514 w 203063"/>
                <a:gd name="connsiteY9" fmla="*/ 163091 h 191043"/>
                <a:gd name="connsiteX10" fmla="*/ 167969 w 203063"/>
                <a:gd name="connsiteY10" fmla="*/ 29444 h 19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063" h="191043">
                  <a:moveTo>
                    <a:pt x="167969" y="29444"/>
                  </a:moveTo>
                  <a:cubicBezTo>
                    <a:pt x="152458" y="10805"/>
                    <a:pt x="129530" y="-32"/>
                    <a:pt x="105298" y="-168"/>
                  </a:cubicBezTo>
                  <a:cubicBezTo>
                    <a:pt x="64143" y="-168"/>
                    <a:pt x="24033" y="31168"/>
                    <a:pt x="-1609" y="77702"/>
                  </a:cubicBezTo>
                  <a:lnTo>
                    <a:pt x="8365" y="103188"/>
                  </a:lnTo>
                  <a:cubicBezTo>
                    <a:pt x="29883" y="54513"/>
                    <a:pt x="67277" y="20670"/>
                    <a:pt x="105298" y="20670"/>
                  </a:cubicBezTo>
                  <a:cubicBezTo>
                    <a:pt x="123577" y="20733"/>
                    <a:pt x="140812" y="29021"/>
                    <a:pt x="152301" y="43232"/>
                  </a:cubicBezTo>
                  <a:cubicBezTo>
                    <a:pt x="175280" y="69345"/>
                    <a:pt x="185099" y="113006"/>
                    <a:pt x="178831" y="160376"/>
                  </a:cubicBezTo>
                  <a:cubicBezTo>
                    <a:pt x="177422" y="170669"/>
                    <a:pt x="175332" y="180854"/>
                    <a:pt x="172564" y="190876"/>
                  </a:cubicBezTo>
                  <a:lnTo>
                    <a:pt x="195962" y="182519"/>
                  </a:lnTo>
                  <a:cubicBezTo>
                    <a:pt x="197424" y="176253"/>
                    <a:pt x="198677" y="169567"/>
                    <a:pt x="199514" y="163091"/>
                  </a:cubicBezTo>
                  <a:cubicBezTo>
                    <a:pt x="206407" y="109873"/>
                    <a:pt x="194708" y="59945"/>
                    <a:pt x="167969" y="2944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D7B8088-B4F2-2F1B-1658-8183287DAC21}"/>
                </a:ext>
              </a:extLst>
            </p:cNvPr>
            <p:cNvSpPr/>
            <p:nvPr/>
          </p:nvSpPr>
          <p:spPr>
            <a:xfrm flipH="1">
              <a:off x="6933517" y="3481830"/>
              <a:ext cx="69643" cy="69643"/>
            </a:xfrm>
            <a:custGeom>
              <a:avLst/>
              <a:gdLst>
                <a:gd name="connsiteX0" fmla="*/ 66180 w 67789"/>
                <a:gd name="connsiteY0" fmla="*/ 33675 h 67789"/>
                <a:gd name="connsiteX1" fmla="*/ 32338 w 67789"/>
                <a:gd name="connsiteY1" fmla="*/ 67622 h 67789"/>
                <a:gd name="connsiteX2" fmla="*/ -1609 w 67789"/>
                <a:gd name="connsiteY2" fmla="*/ 33779 h 67789"/>
                <a:gd name="connsiteX3" fmla="*/ 32233 w 67789"/>
                <a:gd name="connsiteY3" fmla="*/ -168 h 67789"/>
                <a:gd name="connsiteX4" fmla="*/ 32286 w 67789"/>
                <a:gd name="connsiteY4" fmla="*/ -168 h 67789"/>
                <a:gd name="connsiteX5" fmla="*/ 66180 w 67789"/>
                <a:gd name="connsiteY5" fmla="*/ 33675 h 6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89" h="67789">
                  <a:moveTo>
                    <a:pt x="66180" y="33675"/>
                  </a:moveTo>
                  <a:cubicBezTo>
                    <a:pt x="66233" y="52393"/>
                    <a:pt x="51034" y="67591"/>
                    <a:pt x="32338" y="67622"/>
                  </a:cubicBezTo>
                  <a:cubicBezTo>
                    <a:pt x="13640" y="67648"/>
                    <a:pt x="-1557" y="52497"/>
                    <a:pt x="-1609" y="33779"/>
                  </a:cubicBezTo>
                  <a:cubicBezTo>
                    <a:pt x="-1661" y="15062"/>
                    <a:pt x="13536" y="-137"/>
                    <a:pt x="32233" y="-168"/>
                  </a:cubicBezTo>
                  <a:cubicBezTo>
                    <a:pt x="32233" y="-168"/>
                    <a:pt x="32286" y="-168"/>
                    <a:pt x="32286" y="-168"/>
                  </a:cubicBezTo>
                  <a:cubicBezTo>
                    <a:pt x="50982" y="-168"/>
                    <a:pt x="66128" y="14978"/>
                    <a:pt x="66180" y="33675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39FD95F-4654-B057-C9E2-FC8B88F6E836}"/>
                </a:ext>
              </a:extLst>
            </p:cNvPr>
            <p:cNvSpPr/>
            <p:nvPr/>
          </p:nvSpPr>
          <p:spPr>
            <a:xfrm flipH="1">
              <a:off x="6360805" y="3833591"/>
              <a:ext cx="191227" cy="191225"/>
            </a:xfrm>
            <a:custGeom>
              <a:avLst/>
              <a:gdLst>
                <a:gd name="connsiteX0" fmla="*/ 184526 w 186135"/>
                <a:gd name="connsiteY0" fmla="*/ 92847 h 186134"/>
                <a:gd name="connsiteX1" fmla="*/ 91510 w 186135"/>
                <a:gd name="connsiteY1" fmla="*/ 185967 h 186134"/>
                <a:gd name="connsiteX2" fmla="*/ -1609 w 186135"/>
                <a:gd name="connsiteY2" fmla="*/ 92952 h 186134"/>
                <a:gd name="connsiteX3" fmla="*/ 91406 w 186135"/>
                <a:gd name="connsiteY3" fmla="*/ -168 h 186134"/>
                <a:gd name="connsiteX4" fmla="*/ 91510 w 186135"/>
                <a:gd name="connsiteY4" fmla="*/ -168 h 186134"/>
                <a:gd name="connsiteX5" fmla="*/ 184526 w 186135"/>
                <a:gd name="connsiteY5" fmla="*/ 92847 h 1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135" h="186134">
                  <a:moveTo>
                    <a:pt x="184526" y="92847"/>
                  </a:moveTo>
                  <a:cubicBezTo>
                    <a:pt x="184578" y="144248"/>
                    <a:pt x="142902" y="185935"/>
                    <a:pt x="91510" y="185967"/>
                  </a:cubicBezTo>
                  <a:cubicBezTo>
                    <a:pt x="40119" y="185998"/>
                    <a:pt x="-1557" y="144353"/>
                    <a:pt x="-1609" y="92952"/>
                  </a:cubicBezTo>
                  <a:cubicBezTo>
                    <a:pt x="-1662" y="41550"/>
                    <a:pt x="40015" y="-137"/>
                    <a:pt x="91406" y="-168"/>
                  </a:cubicBezTo>
                  <a:cubicBezTo>
                    <a:pt x="91458" y="-168"/>
                    <a:pt x="91458" y="-168"/>
                    <a:pt x="91510" y="-168"/>
                  </a:cubicBezTo>
                  <a:cubicBezTo>
                    <a:pt x="142902" y="-168"/>
                    <a:pt x="184526" y="41477"/>
                    <a:pt x="184526" y="92847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86EC536-9597-7138-3CB0-10F32B1F1B11}"/>
                </a:ext>
              </a:extLst>
            </p:cNvPr>
            <p:cNvSpPr/>
            <p:nvPr/>
          </p:nvSpPr>
          <p:spPr>
            <a:xfrm flipH="1">
              <a:off x="6665980" y="3758635"/>
              <a:ext cx="171776" cy="236832"/>
            </a:xfrm>
            <a:custGeom>
              <a:avLst/>
              <a:gdLst>
                <a:gd name="connsiteX0" fmla="*/ 68074 w 167202"/>
                <a:gd name="connsiteY0" fmla="*/ 230359 h 230526"/>
                <a:gd name="connsiteX1" fmla="*/ 22271 w 167202"/>
                <a:gd name="connsiteY1" fmla="*/ 208737 h 230526"/>
                <a:gd name="connsiteX2" fmla="*/ -186 w 167202"/>
                <a:gd name="connsiteY2" fmla="*/ 113738 h 230526"/>
                <a:gd name="connsiteX3" fmla="*/ 95911 w 167202"/>
                <a:gd name="connsiteY3" fmla="*/ -168 h 230526"/>
                <a:gd name="connsiteX4" fmla="*/ 141713 w 167202"/>
                <a:gd name="connsiteY4" fmla="*/ 21454 h 230526"/>
                <a:gd name="connsiteX5" fmla="*/ 164169 w 167202"/>
                <a:gd name="connsiteY5" fmla="*/ 116505 h 230526"/>
                <a:gd name="connsiteX6" fmla="*/ 68074 w 167202"/>
                <a:gd name="connsiteY6" fmla="*/ 230359 h 230526"/>
                <a:gd name="connsiteX7" fmla="*/ 95911 w 167202"/>
                <a:gd name="connsiteY7" fmla="*/ 20723 h 230526"/>
                <a:gd name="connsiteX8" fmla="*/ 20495 w 167202"/>
                <a:gd name="connsiteY8" fmla="*/ 116505 h 230526"/>
                <a:gd name="connsiteX9" fmla="*/ 37991 w 167202"/>
                <a:gd name="connsiteY9" fmla="*/ 194845 h 230526"/>
                <a:gd name="connsiteX10" fmla="*/ 68074 w 167202"/>
                <a:gd name="connsiteY10" fmla="*/ 209312 h 230526"/>
                <a:gd name="connsiteX11" fmla="*/ 143488 w 167202"/>
                <a:gd name="connsiteY11" fmla="*/ 113581 h 230526"/>
                <a:gd name="connsiteX12" fmla="*/ 125993 w 167202"/>
                <a:gd name="connsiteY12" fmla="*/ 35241 h 230526"/>
                <a:gd name="connsiteX13" fmla="*/ 95858 w 167202"/>
                <a:gd name="connsiteY13" fmla="*/ 20723 h 23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02" h="230526">
                  <a:moveTo>
                    <a:pt x="68074" y="230359"/>
                  </a:moveTo>
                  <a:cubicBezTo>
                    <a:pt x="50370" y="230306"/>
                    <a:pt x="33552" y="222384"/>
                    <a:pt x="22271" y="208737"/>
                  </a:cubicBezTo>
                  <a:cubicBezTo>
                    <a:pt x="3209" y="186959"/>
                    <a:pt x="-5200" y="151288"/>
                    <a:pt x="-186" y="113738"/>
                  </a:cubicBezTo>
                  <a:cubicBezTo>
                    <a:pt x="8275" y="49865"/>
                    <a:pt x="50525" y="-168"/>
                    <a:pt x="95911" y="-168"/>
                  </a:cubicBezTo>
                  <a:cubicBezTo>
                    <a:pt x="113615" y="-116"/>
                    <a:pt x="130432" y="7807"/>
                    <a:pt x="141713" y="21454"/>
                  </a:cubicBezTo>
                  <a:cubicBezTo>
                    <a:pt x="160775" y="43284"/>
                    <a:pt x="169184" y="78903"/>
                    <a:pt x="164169" y="116505"/>
                  </a:cubicBezTo>
                  <a:cubicBezTo>
                    <a:pt x="155657" y="180326"/>
                    <a:pt x="113406" y="230359"/>
                    <a:pt x="68074" y="230359"/>
                  </a:cubicBezTo>
                  <a:close/>
                  <a:moveTo>
                    <a:pt x="95911" y="20723"/>
                  </a:moveTo>
                  <a:cubicBezTo>
                    <a:pt x="61911" y="20723"/>
                    <a:pt x="27389" y="64593"/>
                    <a:pt x="20495" y="116505"/>
                  </a:cubicBezTo>
                  <a:cubicBezTo>
                    <a:pt x="16266" y="148311"/>
                    <a:pt x="22794" y="177662"/>
                    <a:pt x="37991" y="194845"/>
                  </a:cubicBezTo>
                  <a:cubicBezTo>
                    <a:pt x="45407" y="203875"/>
                    <a:pt x="56375" y="209176"/>
                    <a:pt x="68074" y="209312"/>
                  </a:cubicBezTo>
                  <a:cubicBezTo>
                    <a:pt x="102021" y="209312"/>
                    <a:pt x="136595" y="165494"/>
                    <a:pt x="143488" y="113581"/>
                  </a:cubicBezTo>
                  <a:cubicBezTo>
                    <a:pt x="147719" y="81723"/>
                    <a:pt x="141190" y="52424"/>
                    <a:pt x="125993" y="35241"/>
                  </a:cubicBezTo>
                  <a:cubicBezTo>
                    <a:pt x="118628" y="26165"/>
                    <a:pt x="107557" y="20843"/>
                    <a:pt x="95858" y="20723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538D4AF-DB3C-4299-D30F-66AF091BA446}"/>
                </a:ext>
              </a:extLst>
            </p:cNvPr>
            <p:cNvSpPr/>
            <p:nvPr/>
          </p:nvSpPr>
          <p:spPr>
            <a:xfrm flipH="1">
              <a:off x="7043455" y="3101471"/>
              <a:ext cx="94540" cy="94539"/>
            </a:xfrm>
            <a:custGeom>
              <a:avLst/>
              <a:gdLst>
                <a:gd name="connsiteX0" fmla="*/ 90414 w 92023"/>
                <a:gd name="connsiteY0" fmla="*/ 45844 h 92022"/>
                <a:gd name="connsiteX1" fmla="*/ 44402 w 92023"/>
                <a:gd name="connsiteY1" fmla="*/ 91855 h 92022"/>
                <a:gd name="connsiteX2" fmla="*/ -1609 w 92023"/>
                <a:gd name="connsiteY2" fmla="*/ 45844 h 92022"/>
                <a:gd name="connsiteX3" fmla="*/ 44402 w 92023"/>
                <a:gd name="connsiteY3" fmla="*/ -168 h 92022"/>
                <a:gd name="connsiteX4" fmla="*/ 44455 w 92023"/>
                <a:gd name="connsiteY4" fmla="*/ -168 h 92022"/>
                <a:gd name="connsiteX5" fmla="*/ 90414 w 92023"/>
                <a:gd name="connsiteY5" fmla="*/ 45791 h 92022"/>
                <a:gd name="connsiteX6" fmla="*/ 90414 w 92023"/>
                <a:gd name="connsiteY6" fmla="*/ 45844 h 9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023" h="92022">
                  <a:moveTo>
                    <a:pt x="90414" y="45844"/>
                  </a:moveTo>
                  <a:cubicBezTo>
                    <a:pt x="90414" y="71257"/>
                    <a:pt x="69836" y="91855"/>
                    <a:pt x="44402" y="91855"/>
                  </a:cubicBezTo>
                  <a:cubicBezTo>
                    <a:pt x="18967" y="91855"/>
                    <a:pt x="-1609" y="71257"/>
                    <a:pt x="-1609" y="45844"/>
                  </a:cubicBezTo>
                  <a:cubicBezTo>
                    <a:pt x="-1609" y="20430"/>
                    <a:pt x="18967" y="-168"/>
                    <a:pt x="44402" y="-168"/>
                  </a:cubicBezTo>
                  <a:cubicBezTo>
                    <a:pt x="44402" y="-168"/>
                    <a:pt x="44455" y="-168"/>
                    <a:pt x="44455" y="-168"/>
                  </a:cubicBezTo>
                  <a:cubicBezTo>
                    <a:pt x="69836" y="-168"/>
                    <a:pt x="90414" y="20409"/>
                    <a:pt x="90414" y="45791"/>
                  </a:cubicBezTo>
                  <a:cubicBezTo>
                    <a:pt x="90414" y="45807"/>
                    <a:pt x="90414" y="45828"/>
                    <a:pt x="90414" y="45844"/>
                  </a:cubicBezTo>
                  <a:close/>
                </a:path>
              </a:pathLst>
            </a:custGeom>
            <a:solidFill>
              <a:srgbClr val="2463D3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86A1A38-AD13-C29D-AC0B-8015844D1855}"/>
                </a:ext>
              </a:extLst>
            </p:cNvPr>
            <p:cNvSpPr/>
            <p:nvPr/>
          </p:nvSpPr>
          <p:spPr>
            <a:xfrm flipH="1">
              <a:off x="7927097" y="5519114"/>
              <a:ext cx="525548" cy="198208"/>
            </a:xfrm>
            <a:custGeom>
              <a:avLst/>
              <a:gdLst>
                <a:gd name="connsiteX0" fmla="*/ -1609 w 511555"/>
                <a:gd name="connsiteY0" fmla="*/ 88241 h 192931"/>
                <a:gd name="connsiteX1" fmla="*/ 86654 w 511555"/>
                <a:gd name="connsiteY1" fmla="*/ 103543 h 192931"/>
                <a:gd name="connsiteX2" fmla="*/ 174028 w 511555"/>
                <a:gd name="connsiteY2" fmla="*/ 103543 h 192931"/>
                <a:gd name="connsiteX3" fmla="*/ 225679 w 511555"/>
                <a:gd name="connsiteY3" fmla="*/ 139161 h 192931"/>
                <a:gd name="connsiteX4" fmla="*/ 405129 w 511555"/>
                <a:gd name="connsiteY4" fmla="*/ 191387 h 192931"/>
                <a:gd name="connsiteX5" fmla="*/ 509946 w 511555"/>
                <a:gd name="connsiteY5" fmla="*/ 153420 h 192931"/>
                <a:gd name="connsiteX6" fmla="*/ 194919 w 511555"/>
                <a:gd name="connsiteY6" fmla="*/ 553 h 192931"/>
                <a:gd name="connsiteX7" fmla="*/ -1609 w 511555"/>
                <a:gd name="connsiteY7" fmla="*/ 88241 h 19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555" h="192931">
                  <a:moveTo>
                    <a:pt x="-1609" y="88241"/>
                  </a:moveTo>
                  <a:cubicBezTo>
                    <a:pt x="-1609" y="88241"/>
                    <a:pt x="38657" y="115451"/>
                    <a:pt x="86654" y="103543"/>
                  </a:cubicBezTo>
                  <a:cubicBezTo>
                    <a:pt x="123681" y="94404"/>
                    <a:pt x="156793" y="97485"/>
                    <a:pt x="174028" y="103543"/>
                  </a:cubicBezTo>
                  <a:cubicBezTo>
                    <a:pt x="191263" y="109602"/>
                    <a:pt x="214713" y="129239"/>
                    <a:pt x="225679" y="139161"/>
                  </a:cubicBezTo>
                  <a:cubicBezTo>
                    <a:pt x="257695" y="168095"/>
                    <a:pt x="338905" y="199796"/>
                    <a:pt x="405129" y="191387"/>
                  </a:cubicBezTo>
                  <a:cubicBezTo>
                    <a:pt x="499762" y="179689"/>
                    <a:pt x="509946" y="153420"/>
                    <a:pt x="509946" y="153420"/>
                  </a:cubicBezTo>
                  <a:cubicBezTo>
                    <a:pt x="509946" y="153420"/>
                    <a:pt x="294618" y="-12399"/>
                    <a:pt x="194919" y="553"/>
                  </a:cubicBezTo>
                  <a:cubicBezTo>
                    <a:pt x="95218" y="13505"/>
                    <a:pt x="-1609" y="88241"/>
                    <a:pt x="-1609" y="88241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97A2CD6-FE36-AC07-7167-D077A0407036}"/>
                </a:ext>
              </a:extLst>
            </p:cNvPr>
            <p:cNvSpPr/>
            <p:nvPr/>
          </p:nvSpPr>
          <p:spPr>
            <a:xfrm flipH="1">
              <a:off x="8207389" y="5414530"/>
              <a:ext cx="490028" cy="207947"/>
            </a:xfrm>
            <a:custGeom>
              <a:avLst/>
              <a:gdLst>
                <a:gd name="connsiteX0" fmla="*/ 29413 w 476981"/>
                <a:gd name="connsiteY0" fmla="*/ 201843 h 202410"/>
                <a:gd name="connsiteX1" fmla="*/ -1609 w 476981"/>
                <a:gd name="connsiteY1" fmla="*/ 177714 h 202410"/>
                <a:gd name="connsiteX2" fmla="*/ 181182 w 476981"/>
                <a:gd name="connsiteY2" fmla="*/ 97077 h 202410"/>
                <a:gd name="connsiteX3" fmla="*/ 337495 w 476981"/>
                <a:gd name="connsiteY3" fmla="*/ 24483 h 202410"/>
                <a:gd name="connsiteX4" fmla="*/ 408836 w 476981"/>
                <a:gd name="connsiteY4" fmla="*/ -168 h 202410"/>
                <a:gd name="connsiteX5" fmla="*/ 475372 w 476981"/>
                <a:gd name="connsiteY5" fmla="*/ 22394 h 202410"/>
                <a:gd name="connsiteX6" fmla="*/ 29413 w 476981"/>
                <a:gd name="connsiteY6" fmla="*/ 201843 h 2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981" h="202410">
                  <a:moveTo>
                    <a:pt x="29413" y="201843"/>
                  </a:moveTo>
                  <a:cubicBezTo>
                    <a:pt x="12753" y="200433"/>
                    <a:pt x="-1609" y="177714"/>
                    <a:pt x="-1609" y="177714"/>
                  </a:cubicBezTo>
                  <a:cubicBezTo>
                    <a:pt x="-1609" y="177714"/>
                    <a:pt x="154651" y="108097"/>
                    <a:pt x="181182" y="97077"/>
                  </a:cubicBezTo>
                  <a:cubicBezTo>
                    <a:pt x="240302" y="72479"/>
                    <a:pt x="316971" y="36338"/>
                    <a:pt x="337495" y="24483"/>
                  </a:cubicBezTo>
                  <a:cubicBezTo>
                    <a:pt x="378075" y="1086"/>
                    <a:pt x="390401" y="-168"/>
                    <a:pt x="408836" y="-168"/>
                  </a:cubicBezTo>
                  <a:cubicBezTo>
                    <a:pt x="427272" y="-168"/>
                    <a:pt x="475372" y="22394"/>
                    <a:pt x="475372" y="22394"/>
                  </a:cubicBezTo>
                  <a:cubicBezTo>
                    <a:pt x="475372" y="22394"/>
                    <a:pt x="148906" y="212080"/>
                    <a:pt x="29413" y="201843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D7CDBE8-A901-00E6-B8EE-5231ECD66E05}"/>
                </a:ext>
              </a:extLst>
            </p:cNvPr>
            <p:cNvSpPr/>
            <p:nvPr/>
          </p:nvSpPr>
          <p:spPr>
            <a:xfrm flipH="1">
              <a:off x="7685006" y="5421797"/>
              <a:ext cx="1012734" cy="302693"/>
            </a:xfrm>
            <a:custGeom>
              <a:avLst/>
              <a:gdLst>
                <a:gd name="connsiteX0" fmla="*/ 984161 w 985769"/>
                <a:gd name="connsiteY0" fmla="*/ 100553 h 294634"/>
                <a:gd name="connsiteX1" fmla="*/ 753478 w 985769"/>
                <a:gd name="connsiteY1" fmla="*/ 119250 h 294634"/>
                <a:gd name="connsiteX2" fmla="*/ 485191 w 985769"/>
                <a:gd name="connsiteY2" fmla="*/ 21117 h 294634"/>
                <a:gd name="connsiteX3" fmla="*/ 421214 w 985769"/>
                <a:gd name="connsiteY3" fmla="*/ 226 h 294634"/>
                <a:gd name="connsiteX4" fmla="*/ 319686 w 985769"/>
                <a:gd name="connsiteY4" fmla="*/ 43261 h 294634"/>
                <a:gd name="connsiteX5" fmla="*/ 183323 w 985769"/>
                <a:gd name="connsiteY5" fmla="*/ 109119 h 294634"/>
                <a:gd name="connsiteX6" fmla="*/ -1609 w 985769"/>
                <a:gd name="connsiteY6" fmla="*/ 191740 h 294634"/>
                <a:gd name="connsiteX7" fmla="*/ 48998 w 985769"/>
                <a:gd name="connsiteY7" fmla="*/ 221353 h 294634"/>
                <a:gd name="connsiteX8" fmla="*/ 101799 w 985769"/>
                <a:gd name="connsiteY8" fmla="*/ 210124 h 294634"/>
                <a:gd name="connsiteX9" fmla="*/ 173767 w 985769"/>
                <a:gd name="connsiteY9" fmla="*/ 221353 h 294634"/>
                <a:gd name="connsiteX10" fmla="*/ 303600 w 985769"/>
                <a:gd name="connsiteY10" fmla="*/ 187144 h 294634"/>
                <a:gd name="connsiteX11" fmla="*/ 432182 w 985769"/>
                <a:gd name="connsiteY11" fmla="*/ 173043 h 294634"/>
                <a:gd name="connsiteX12" fmla="*/ 673990 w 985769"/>
                <a:gd name="connsiteY12" fmla="*/ 290761 h 294634"/>
                <a:gd name="connsiteX13" fmla="*/ 984056 w 985769"/>
                <a:gd name="connsiteY13" fmla="*/ 292171 h 29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5769" h="294634">
                  <a:moveTo>
                    <a:pt x="984161" y="100553"/>
                  </a:moveTo>
                  <a:cubicBezTo>
                    <a:pt x="984161" y="100553"/>
                    <a:pt x="808837" y="119250"/>
                    <a:pt x="753478" y="119250"/>
                  </a:cubicBezTo>
                  <a:cubicBezTo>
                    <a:pt x="707257" y="119250"/>
                    <a:pt x="511566" y="37725"/>
                    <a:pt x="485191" y="21117"/>
                  </a:cubicBezTo>
                  <a:cubicBezTo>
                    <a:pt x="473022" y="13440"/>
                    <a:pt x="445029" y="-2907"/>
                    <a:pt x="421214" y="226"/>
                  </a:cubicBezTo>
                  <a:cubicBezTo>
                    <a:pt x="393326" y="3830"/>
                    <a:pt x="356506" y="22788"/>
                    <a:pt x="319686" y="43261"/>
                  </a:cubicBezTo>
                  <a:cubicBezTo>
                    <a:pt x="278636" y="66136"/>
                    <a:pt x="214137" y="92510"/>
                    <a:pt x="183323" y="109119"/>
                  </a:cubicBezTo>
                  <a:cubicBezTo>
                    <a:pt x="152510" y="125726"/>
                    <a:pt x="-1609" y="191740"/>
                    <a:pt x="-1609" y="191740"/>
                  </a:cubicBezTo>
                  <a:cubicBezTo>
                    <a:pt x="-1609" y="191740"/>
                    <a:pt x="13797" y="228298"/>
                    <a:pt x="48998" y="221353"/>
                  </a:cubicBezTo>
                  <a:cubicBezTo>
                    <a:pt x="84198" y="214406"/>
                    <a:pt x="101799" y="210124"/>
                    <a:pt x="101799" y="210124"/>
                  </a:cubicBezTo>
                  <a:cubicBezTo>
                    <a:pt x="101799" y="210124"/>
                    <a:pt x="125353" y="232006"/>
                    <a:pt x="173767" y="221353"/>
                  </a:cubicBezTo>
                  <a:cubicBezTo>
                    <a:pt x="198574" y="216130"/>
                    <a:pt x="250278" y="201141"/>
                    <a:pt x="303600" y="187144"/>
                  </a:cubicBezTo>
                  <a:cubicBezTo>
                    <a:pt x="354156" y="173931"/>
                    <a:pt x="400637" y="163486"/>
                    <a:pt x="432182" y="173043"/>
                  </a:cubicBezTo>
                  <a:cubicBezTo>
                    <a:pt x="495584" y="192315"/>
                    <a:pt x="566194" y="283345"/>
                    <a:pt x="673990" y="290761"/>
                  </a:cubicBezTo>
                  <a:cubicBezTo>
                    <a:pt x="781784" y="298177"/>
                    <a:pt x="984056" y="292171"/>
                    <a:pt x="984056" y="292171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9D7CB06-D1D7-81E4-0F3D-6194DAE8493C}"/>
                </a:ext>
              </a:extLst>
            </p:cNvPr>
            <p:cNvSpPr/>
            <p:nvPr/>
          </p:nvSpPr>
          <p:spPr>
            <a:xfrm flipH="1">
              <a:off x="8298596" y="5476501"/>
              <a:ext cx="324189" cy="164452"/>
            </a:xfrm>
            <a:custGeom>
              <a:avLst/>
              <a:gdLst>
                <a:gd name="connsiteX0" fmla="*/ 28944 w 315557"/>
                <a:gd name="connsiteY0" fmla="*/ 156929 h 160073"/>
                <a:gd name="connsiteX1" fmla="*/ 14268 w 315557"/>
                <a:gd name="connsiteY1" fmla="*/ 134681 h 160073"/>
                <a:gd name="connsiteX2" fmla="*/ 105820 w 315557"/>
                <a:gd name="connsiteY2" fmla="*/ 105016 h 160073"/>
                <a:gd name="connsiteX3" fmla="*/ 299057 w 315557"/>
                <a:gd name="connsiteY3" fmla="*/ 28557 h 160073"/>
                <a:gd name="connsiteX4" fmla="*/ 313838 w 315557"/>
                <a:gd name="connsiteY4" fmla="*/ -168 h 160073"/>
                <a:gd name="connsiteX5" fmla="*/ 253255 w 315557"/>
                <a:gd name="connsiteY5" fmla="*/ 30228 h 160073"/>
                <a:gd name="connsiteX6" fmla="*/ 55840 w 315557"/>
                <a:gd name="connsiteY6" fmla="*/ 110604 h 160073"/>
                <a:gd name="connsiteX7" fmla="*/ -1609 w 315557"/>
                <a:gd name="connsiteY7" fmla="*/ 133061 h 160073"/>
                <a:gd name="connsiteX8" fmla="*/ 15521 w 315557"/>
                <a:gd name="connsiteY8" fmla="*/ 159906 h 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557" h="160073">
                  <a:moveTo>
                    <a:pt x="28944" y="156929"/>
                  </a:moveTo>
                  <a:cubicBezTo>
                    <a:pt x="21892" y="151184"/>
                    <a:pt x="16722" y="143454"/>
                    <a:pt x="14268" y="134681"/>
                  </a:cubicBezTo>
                  <a:cubicBezTo>
                    <a:pt x="40381" y="128988"/>
                    <a:pt x="57825" y="119013"/>
                    <a:pt x="105820" y="105016"/>
                  </a:cubicBezTo>
                  <a:cubicBezTo>
                    <a:pt x="153816" y="91020"/>
                    <a:pt x="281770" y="38846"/>
                    <a:pt x="299057" y="28557"/>
                  </a:cubicBezTo>
                  <a:cubicBezTo>
                    <a:pt x="309084" y="22603"/>
                    <a:pt x="314830" y="11479"/>
                    <a:pt x="313838" y="-168"/>
                  </a:cubicBezTo>
                  <a:cubicBezTo>
                    <a:pt x="294201" y="11061"/>
                    <a:pt x="273989" y="21193"/>
                    <a:pt x="253255" y="30228"/>
                  </a:cubicBezTo>
                  <a:cubicBezTo>
                    <a:pt x="220038" y="44538"/>
                    <a:pt x="87332" y="95981"/>
                    <a:pt x="55840" y="110604"/>
                  </a:cubicBezTo>
                  <a:cubicBezTo>
                    <a:pt x="47692" y="114417"/>
                    <a:pt x="7739" y="129249"/>
                    <a:pt x="-1609" y="133061"/>
                  </a:cubicBezTo>
                  <a:cubicBezTo>
                    <a:pt x="1734" y="145021"/>
                    <a:pt x="15521" y="159906"/>
                    <a:pt x="15521" y="159906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46D0744-09FA-A3C0-F269-F3ACE28C7713}"/>
                </a:ext>
              </a:extLst>
            </p:cNvPr>
            <p:cNvSpPr/>
            <p:nvPr/>
          </p:nvSpPr>
          <p:spPr>
            <a:xfrm flipH="1">
              <a:off x="8548525" y="5597707"/>
              <a:ext cx="59289" cy="22624"/>
            </a:xfrm>
            <a:custGeom>
              <a:avLst/>
              <a:gdLst>
                <a:gd name="connsiteX0" fmla="*/ -1609 w 57710"/>
                <a:gd name="connsiteY0" fmla="*/ 15605 h 22022"/>
                <a:gd name="connsiteX1" fmla="*/ 32756 w 57710"/>
                <a:gd name="connsiteY1" fmla="*/ 20200 h 22022"/>
                <a:gd name="connsiteX2" fmla="*/ 56101 w 57710"/>
                <a:gd name="connsiteY2" fmla="*/ 13881 h 22022"/>
                <a:gd name="connsiteX3" fmla="*/ 51400 w 57710"/>
                <a:gd name="connsiteY3" fmla="*/ -168 h 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10" h="22022">
                  <a:moveTo>
                    <a:pt x="-1609" y="15605"/>
                  </a:moveTo>
                  <a:cubicBezTo>
                    <a:pt x="-1609" y="15605"/>
                    <a:pt x="9254" y="25736"/>
                    <a:pt x="32756" y="20200"/>
                  </a:cubicBezTo>
                  <a:cubicBezTo>
                    <a:pt x="40642" y="18529"/>
                    <a:pt x="48424" y="16388"/>
                    <a:pt x="56101" y="13881"/>
                  </a:cubicBezTo>
                  <a:lnTo>
                    <a:pt x="51400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EF11DF9-6360-09A0-7EAD-C5CA154CB106}"/>
                </a:ext>
              </a:extLst>
            </p:cNvPr>
            <p:cNvSpPr/>
            <p:nvPr/>
          </p:nvSpPr>
          <p:spPr>
            <a:xfrm flipH="1">
              <a:off x="8639740" y="5596742"/>
              <a:ext cx="58000" cy="26147"/>
            </a:xfrm>
            <a:custGeom>
              <a:avLst/>
              <a:gdLst>
                <a:gd name="connsiteX0" fmla="*/ -1609 w 56456"/>
                <a:gd name="connsiteY0" fmla="*/ 21454 h 25451"/>
                <a:gd name="connsiteX1" fmla="*/ 33068 w 56456"/>
                <a:gd name="connsiteY1" fmla="*/ 21454 h 25451"/>
                <a:gd name="connsiteX2" fmla="*/ 54848 w 56456"/>
                <a:gd name="connsiteY2" fmla="*/ 11009 h 25451"/>
                <a:gd name="connsiteX3" fmla="*/ 49259 w 56456"/>
                <a:gd name="connsiteY3" fmla="*/ -168 h 2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56" h="25451">
                  <a:moveTo>
                    <a:pt x="-1609" y="21454"/>
                  </a:moveTo>
                  <a:cubicBezTo>
                    <a:pt x="-1609" y="21454"/>
                    <a:pt x="10612" y="30071"/>
                    <a:pt x="33068" y="21454"/>
                  </a:cubicBezTo>
                  <a:cubicBezTo>
                    <a:pt x="52184" y="13985"/>
                    <a:pt x="54848" y="11009"/>
                    <a:pt x="54848" y="11009"/>
                  </a:cubicBezTo>
                  <a:lnTo>
                    <a:pt x="49259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D6B0625-D048-B84C-3216-6FD46C457BC7}"/>
                </a:ext>
              </a:extLst>
            </p:cNvPr>
            <p:cNvSpPr/>
            <p:nvPr/>
          </p:nvSpPr>
          <p:spPr>
            <a:xfrm flipH="1">
              <a:off x="8639740" y="5574260"/>
              <a:ext cx="58000" cy="25828"/>
            </a:xfrm>
            <a:custGeom>
              <a:avLst/>
              <a:gdLst>
                <a:gd name="connsiteX0" fmla="*/ -1609 w 56456"/>
                <a:gd name="connsiteY0" fmla="*/ 22446 h 25140"/>
                <a:gd name="connsiteX1" fmla="*/ 32233 w 56456"/>
                <a:gd name="connsiteY1" fmla="*/ 21140 h 25140"/>
                <a:gd name="connsiteX2" fmla="*/ 54848 w 56456"/>
                <a:gd name="connsiteY2" fmla="*/ 11739 h 25140"/>
                <a:gd name="connsiteX3" fmla="*/ 49311 w 56456"/>
                <a:gd name="connsiteY3" fmla="*/ -168 h 2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56" h="25140">
                  <a:moveTo>
                    <a:pt x="-1609" y="22446"/>
                  </a:moveTo>
                  <a:cubicBezTo>
                    <a:pt x="-1609" y="22446"/>
                    <a:pt x="9306" y="28922"/>
                    <a:pt x="32233" y="21140"/>
                  </a:cubicBezTo>
                  <a:cubicBezTo>
                    <a:pt x="40015" y="18581"/>
                    <a:pt x="47535" y="15448"/>
                    <a:pt x="54848" y="11739"/>
                  </a:cubicBezTo>
                  <a:lnTo>
                    <a:pt x="49311" y="-16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9D7FFAE-B6C9-9705-C1DD-3572F05A83A7}"/>
                </a:ext>
              </a:extLst>
            </p:cNvPr>
            <p:cNvSpPr/>
            <p:nvPr/>
          </p:nvSpPr>
          <p:spPr>
            <a:xfrm flipH="1">
              <a:off x="7262742" y="2312692"/>
              <a:ext cx="538050" cy="782739"/>
            </a:xfrm>
            <a:custGeom>
              <a:avLst/>
              <a:gdLst>
                <a:gd name="connsiteX0" fmla="*/ 240669 w 523724"/>
                <a:gd name="connsiteY0" fmla="*/ -168 h 761898"/>
                <a:gd name="connsiteX1" fmla="*/ 522115 w 523724"/>
                <a:gd name="connsiteY1" fmla="*/ 595577 h 761898"/>
                <a:gd name="connsiteX2" fmla="*/ 29726 w 523724"/>
                <a:gd name="connsiteY2" fmla="*/ 760925 h 761898"/>
                <a:gd name="connsiteX3" fmla="*/ -1609 w 523724"/>
                <a:gd name="connsiteY3" fmla="*/ 96712 h 76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724" h="761898">
                  <a:moveTo>
                    <a:pt x="240669" y="-168"/>
                  </a:moveTo>
                  <a:lnTo>
                    <a:pt x="522115" y="595577"/>
                  </a:lnTo>
                  <a:cubicBezTo>
                    <a:pt x="522115" y="595577"/>
                    <a:pt x="200767" y="775183"/>
                    <a:pt x="29726" y="760925"/>
                  </a:cubicBezTo>
                  <a:lnTo>
                    <a:pt x="-1609" y="96712"/>
                  </a:ln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00E8869-C236-59F3-EEB0-BC53A23C8A8B}"/>
                </a:ext>
              </a:extLst>
            </p:cNvPr>
            <p:cNvSpPr/>
            <p:nvPr/>
          </p:nvSpPr>
          <p:spPr>
            <a:xfrm flipH="1">
              <a:off x="7476771" y="2312692"/>
              <a:ext cx="324076" cy="625346"/>
            </a:xfrm>
            <a:custGeom>
              <a:avLst/>
              <a:gdLst>
                <a:gd name="connsiteX0" fmla="*/ 65868 w 315447"/>
                <a:gd name="connsiteY0" fmla="*/ 559436 h 608696"/>
                <a:gd name="connsiteX1" fmla="*/ 76730 w 315447"/>
                <a:gd name="connsiteY1" fmla="*/ 473158 h 608696"/>
                <a:gd name="connsiteX2" fmla="*/ 122951 w 315447"/>
                <a:gd name="connsiteY2" fmla="*/ 398840 h 608696"/>
                <a:gd name="connsiteX3" fmla="*/ 194605 w 315447"/>
                <a:gd name="connsiteY3" fmla="*/ 346928 h 608696"/>
                <a:gd name="connsiteX4" fmla="*/ 266834 w 315447"/>
                <a:gd name="connsiteY4" fmla="*/ 289479 h 608696"/>
                <a:gd name="connsiteX5" fmla="*/ 313838 w 315447"/>
                <a:gd name="connsiteY5" fmla="*/ 154526 h 608696"/>
                <a:gd name="connsiteX6" fmla="*/ 240721 w 315447"/>
                <a:gd name="connsiteY6" fmla="*/ -168 h 608696"/>
                <a:gd name="connsiteX7" fmla="*/ -1609 w 315447"/>
                <a:gd name="connsiteY7" fmla="*/ 96712 h 608696"/>
                <a:gd name="connsiteX8" fmla="*/ 22572 w 315447"/>
                <a:gd name="connsiteY8" fmla="*/ 608529 h 608696"/>
                <a:gd name="connsiteX9" fmla="*/ 65868 w 315447"/>
                <a:gd name="connsiteY9" fmla="*/ 559436 h 60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447" h="608696">
                  <a:moveTo>
                    <a:pt x="65868" y="559436"/>
                  </a:moveTo>
                  <a:cubicBezTo>
                    <a:pt x="76313" y="531652"/>
                    <a:pt x="71455" y="501987"/>
                    <a:pt x="76730" y="473158"/>
                  </a:cubicBezTo>
                  <a:cubicBezTo>
                    <a:pt x="82423" y="442240"/>
                    <a:pt x="99919" y="419418"/>
                    <a:pt x="122951" y="398840"/>
                  </a:cubicBezTo>
                  <a:cubicBezTo>
                    <a:pt x="145513" y="379778"/>
                    <a:pt x="169484" y="362423"/>
                    <a:pt x="194605" y="346928"/>
                  </a:cubicBezTo>
                  <a:cubicBezTo>
                    <a:pt x="220352" y="330059"/>
                    <a:pt x="247406" y="313712"/>
                    <a:pt x="266834" y="289479"/>
                  </a:cubicBezTo>
                  <a:cubicBezTo>
                    <a:pt x="297856" y="250884"/>
                    <a:pt x="307936" y="202574"/>
                    <a:pt x="313838" y="154526"/>
                  </a:cubicBezTo>
                  <a:lnTo>
                    <a:pt x="240721" y="-168"/>
                  </a:lnTo>
                  <a:lnTo>
                    <a:pt x="-1609" y="96712"/>
                  </a:lnTo>
                  <a:lnTo>
                    <a:pt x="22572" y="608529"/>
                  </a:lnTo>
                  <a:cubicBezTo>
                    <a:pt x="41686" y="596308"/>
                    <a:pt x="58086" y="580640"/>
                    <a:pt x="65868" y="559436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899416E-DE7A-CD29-494A-29D38763AF36}"/>
                </a:ext>
              </a:extLst>
            </p:cNvPr>
            <p:cNvSpPr/>
            <p:nvPr/>
          </p:nvSpPr>
          <p:spPr>
            <a:xfrm flipH="1">
              <a:off x="7205535" y="1548337"/>
              <a:ext cx="941955" cy="1171091"/>
            </a:xfrm>
            <a:custGeom>
              <a:avLst/>
              <a:gdLst>
                <a:gd name="connsiteX0" fmla="*/ 4064 w 916875"/>
                <a:gd name="connsiteY0" fmla="*/ 461292 h 1139910"/>
                <a:gd name="connsiteX1" fmla="*/ 587275 w 916875"/>
                <a:gd name="connsiteY1" fmla="*/ 23845 h 1139910"/>
                <a:gd name="connsiteX2" fmla="*/ 777378 w 916875"/>
                <a:gd name="connsiteY2" fmla="*/ 516600 h 1139910"/>
                <a:gd name="connsiteX3" fmla="*/ 752832 w 916875"/>
                <a:gd name="connsiteY3" fmla="*/ 787027 h 1139910"/>
                <a:gd name="connsiteX4" fmla="*/ 700606 w 916875"/>
                <a:gd name="connsiteY4" fmla="*/ 886257 h 1139910"/>
                <a:gd name="connsiteX5" fmla="*/ 175053 w 916875"/>
                <a:gd name="connsiteY5" fmla="*/ 1134436 h 1139910"/>
                <a:gd name="connsiteX6" fmla="*/ 3595 w 916875"/>
                <a:gd name="connsiteY6" fmla="*/ 872104 h 1139910"/>
                <a:gd name="connsiteX7" fmla="*/ 4064 w 916875"/>
                <a:gd name="connsiteY7" fmla="*/ 461292 h 11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875" h="1139910">
                  <a:moveTo>
                    <a:pt x="4064" y="461292"/>
                  </a:moveTo>
                  <a:cubicBezTo>
                    <a:pt x="-13640" y="-805"/>
                    <a:pt x="390069" y="-40497"/>
                    <a:pt x="587275" y="23845"/>
                  </a:cubicBezTo>
                  <a:cubicBezTo>
                    <a:pt x="772469" y="84219"/>
                    <a:pt x="895879" y="137751"/>
                    <a:pt x="777378" y="516600"/>
                  </a:cubicBezTo>
                  <a:cubicBezTo>
                    <a:pt x="1027072" y="439723"/>
                    <a:pt x="887053" y="880930"/>
                    <a:pt x="752832" y="787027"/>
                  </a:cubicBezTo>
                  <a:cubicBezTo>
                    <a:pt x="738313" y="808179"/>
                    <a:pt x="718154" y="862128"/>
                    <a:pt x="700606" y="886257"/>
                  </a:cubicBezTo>
                  <a:cubicBezTo>
                    <a:pt x="532281" y="1128169"/>
                    <a:pt x="248744" y="1154282"/>
                    <a:pt x="175053" y="1134436"/>
                  </a:cubicBezTo>
                  <a:cubicBezTo>
                    <a:pt x="118126" y="1119134"/>
                    <a:pt x="-31241" y="1030401"/>
                    <a:pt x="3595" y="872104"/>
                  </a:cubicBezTo>
                  <a:cubicBezTo>
                    <a:pt x="33468" y="735741"/>
                    <a:pt x="9653" y="606899"/>
                    <a:pt x="4064" y="46129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713FFA9-D067-7625-A96E-CC8CB11BE62E}"/>
                </a:ext>
              </a:extLst>
            </p:cNvPr>
            <p:cNvSpPr/>
            <p:nvPr/>
          </p:nvSpPr>
          <p:spPr>
            <a:xfrm flipH="1">
              <a:off x="7262423" y="2120167"/>
              <a:ext cx="66328" cy="161573"/>
            </a:xfrm>
            <a:custGeom>
              <a:avLst/>
              <a:gdLst>
                <a:gd name="connsiteX0" fmla="*/ 3105 w 64562"/>
                <a:gd name="connsiteY0" fmla="*/ 152814 h 157271"/>
                <a:gd name="connsiteX1" fmla="*/ 3522 w 64562"/>
                <a:gd name="connsiteY1" fmla="*/ 153702 h 157271"/>
                <a:gd name="connsiteX2" fmla="*/ 11096 w 64562"/>
                <a:gd name="connsiteY2" fmla="*/ 154224 h 157271"/>
                <a:gd name="connsiteX3" fmla="*/ 20966 w 64562"/>
                <a:gd name="connsiteY3" fmla="*/ 117666 h 157271"/>
                <a:gd name="connsiteX4" fmla="*/ 56846 w 64562"/>
                <a:gd name="connsiteY4" fmla="*/ 94582 h 157271"/>
                <a:gd name="connsiteX5" fmla="*/ 57263 w 64562"/>
                <a:gd name="connsiteY5" fmla="*/ 92075 h 157271"/>
                <a:gd name="connsiteX6" fmla="*/ 11722 w 64562"/>
                <a:gd name="connsiteY6" fmla="*/ 113644 h 157271"/>
                <a:gd name="connsiteX7" fmla="*/ 62642 w 64562"/>
                <a:gd name="connsiteY7" fmla="*/ 1306 h 157271"/>
                <a:gd name="connsiteX8" fmla="*/ 62747 w 64562"/>
                <a:gd name="connsiteY8" fmla="*/ 131 h 157271"/>
                <a:gd name="connsiteX9" fmla="*/ 61964 w 64562"/>
                <a:gd name="connsiteY9" fmla="*/ -157 h 157271"/>
                <a:gd name="connsiteX10" fmla="*/ 3105 w 64562"/>
                <a:gd name="connsiteY10" fmla="*/ 152814 h 15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62" h="157271">
                  <a:moveTo>
                    <a:pt x="3105" y="152814"/>
                  </a:moveTo>
                  <a:cubicBezTo>
                    <a:pt x="3209" y="153132"/>
                    <a:pt x="3314" y="153435"/>
                    <a:pt x="3522" y="153702"/>
                  </a:cubicBezTo>
                  <a:cubicBezTo>
                    <a:pt x="3105" y="157984"/>
                    <a:pt x="10155" y="158298"/>
                    <a:pt x="11096" y="154224"/>
                  </a:cubicBezTo>
                  <a:cubicBezTo>
                    <a:pt x="13027" y="141716"/>
                    <a:pt x="16371" y="129458"/>
                    <a:pt x="20966" y="117666"/>
                  </a:cubicBezTo>
                  <a:cubicBezTo>
                    <a:pt x="26816" y="103141"/>
                    <a:pt x="41178" y="93887"/>
                    <a:pt x="56846" y="94582"/>
                  </a:cubicBezTo>
                  <a:cubicBezTo>
                    <a:pt x="58359" y="94582"/>
                    <a:pt x="58621" y="92545"/>
                    <a:pt x="57263" y="92075"/>
                  </a:cubicBezTo>
                  <a:cubicBezTo>
                    <a:pt x="33604" y="83144"/>
                    <a:pt x="19922" y="96148"/>
                    <a:pt x="11722" y="113644"/>
                  </a:cubicBezTo>
                  <a:cubicBezTo>
                    <a:pt x="16005" y="71184"/>
                    <a:pt x="27024" y="28359"/>
                    <a:pt x="62642" y="1306"/>
                  </a:cubicBezTo>
                  <a:cubicBezTo>
                    <a:pt x="63008" y="1008"/>
                    <a:pt x="63061" y="481"/>
                    <a:pt x="62747" y="131"/>
                  </a:cubicBezTo>
                  <a:cubicBezTo>
                    <a:pt x="62538" y="-99"/>
                    <a:pt x="62276" y="-204"/>
                    <a:pt x="61964" y="-157"/>
                  </a:cubicBezTo>
                  <a:cubicBezTo>
                    <a:pt x="8589" y="19689"/>
                    <a:pt x="-11728" y="101893"/>
                    <a:pt x="3105" y="152814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751D832-DBFF-99DF-9D40-B3891140DECC}"/>
                </a:ext>
              </a:extLst>
            </p:cNvPr>
            <p:cNvSpPr/>
            <p:nvPr/>
          </p:nvSpPr>
          <p:spPr>
            <a:xfrm flipH="1">
              <a:off x="7262743" y="2924732"/>
              <a:ext cx="656808" cy="636955"/>
            </a:xfrm>
            <a:custGeom>
              <a:avLst/>
              <a:gdLst>
                <a:gd name="connsiteX0" fmla="*/ 637711 w 639320"/>
                <a:gd name="connsiteY0" fmla="*/ -168 h 619996"/>
                <a:gd name="connsiteX1" fmla="*/ 58000 w 639320"/>
                <a:gd name="connsiteY1" fmla="*/ 614796 h 619996"/>
                <a:gd name="connsiteX2" fmla="*/ 130751 w 639320"/>
                <a:gd name="connsiteY2" fmla="*/ 101726 h 619996"/>
                <a:gd name="connsiteX3" fmla="*/ 637711 w 639320"/>
                <a:gd name="connsiteY3" fmla="*/ -168 h 61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320" h="619996">
                  <a:moveTo>
                    <a:pt x="637711" y="-168"/>
                  </a:moveTo>
                  <a:cubicBezTo>
                    <a:pt x="637711" y="-168"/>
                    <a:pt x="257349" y="684884"/>
                    <a:pt x="58000" y="614796"/>
                  </a:cubicBezTo>
                  <a:cubicBezTo>
                    <a:pt x="-64208" y="571814"/>
                    <a:pt x="22382" y="167531"/>
                    <a:pt x="130751" y="101726"/>
                  </a:cubicBezTo>
                  <a:cubicBezTo>
                    <a:pt x="239121" y="35921"/>
                    <a:pt x="637711" y="-168"/>
                    <a:pt x="637711" y="-168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16F1831-4460-0714-CDDC-9785E2C06C22}"/>
                </a:ext>
              </a:extLst>
            </p:cNvPr>
            <p:cNvSpPr/>
            <p:nvPr/>
          </p:nvSpPr>
          <p:spPr>
            <a:xfrm flipH="1">
              <a:off x="7413083" y="3167520"/>
              <a:ext cx="506341" cy="394171"/>
            </a:xfrm>
            <a:custGeom>
              <a:avLst/>
              <a:gdLst>
                <a:gd name="connsiteX0" fmla="*/ 433175 w 492859"/>
                <a:gd name="connsiteY0" fmla="*/ 57751 h 383676"/>
                <a:gd name="connsiteX1" fmla="*/ 303968 w 492859"/>
                <a:gd name="connsiteY1" fmla="*/ 166956 h 383676"/>
                <a:gd name="connsiteX2" fmla="*/ 152512 w 492859"/>
                <a:gd name="connsiteY2" fmla="*/ 250936 h 383676"/>
                <a:gd name="connsiteX3" fmla="*/ 44247 w 492859"/>
                <a:gd name="connsiteY3" fmla="*/ 216415 h 383676"/>
                <a:gd name="connsiteX4" fmla="*/ 32704 w 492859"/>
                <a:gd name="connsiteY4" fmla="*/ 74777 h 383676"/>
                <a:gd name="connsiteX5" fmla="*/ 28579 w 492859"/>
                <a:gd name="connsiteY5" fmla="*/ 43180 h 383676"/>
                <a:gd name="connsiteX6" fmla="*/ 58034 w 492859"/>
                <a:gd name="connsiteY6" fmla="*/ 378472 h 383676"/>
                <a:gd name="connsiteX7" fmla="*/ 491250 w 492859"/>
                <a:gd name="connsiteY7" fmla="*/ -168 h 383676"/>
                <a:gd name="connsiteX8" fmla="*/ 433175 w 492859"/>
                <a:gd name="connsiteY8" fmla="*/ 57751 h 38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859" h="383676">
                  <a:moveTo>
                    <a:pt x="433175" y="57751"/>
                  </a:moveTo>
                  <a:cubicBezTo>
                    <a:pt x="392752" y="97151"/>
                    <a:pt x="349561" y="133646"/>
                    <a:pt x="303968" y="166956"/>
                  </a:cubicBezTo>
                  <a:cubicBezTo>
                    <a:pt x="257538" y="200381"/>
                    <a:pt x="207454" y="233649"/>
                    <a:pt x="152512" y="250936"/>
                  </a:cubicBezTo>
                  <a:cubicBezTo>
                    <a:pt x="111566" y="263784"/>
                    <a:pt x="61794" y="263157"/>
                    <a:pt x="44247" y="216415"/>
                  </a:cubicBezTo>
                  <a:cubicBezTo>
                    <a:pt x="27743" y="172388"/>
                    <a:pt x="36413" y="120736"/>
                    <a:pt x="32704" y="74777"/>
                  </a:cubicBezTo>
                  <a:cubicBezTo>
                    <a:pt x="31869" y="64332"/>
                    <a:pt x="30249" y="53887"/>
                    <a:pt x="28579" y="43180"/>
                  </a:cubicBezTo>
                  <a:cubicBezTo>
                    <a:pt x="-13202" y="181893"/>
                    <a:pt x="-18738" y="351315"/>
                    <a:pt x="58034" y="378472"/>
                  </a:cubicBezTo>
                  <a:cubicBezTo>
                    <a:pt x="177684" y="420567"/>
                    <a:pt x="362566" y="190458"/>
                    <a:pt x="491250" y="-168"/>
                  </a:cubicBezTo>
                  <a:cubicBezTo>
                    <a:pt x="472345" y="19537"/>
                    <a:pt x="452969" y="38845"/>
                    <a:pt x="433175" y="57751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B5D826C-8BEE-BD5B-3A24-5BBC5819FBFB}"/>
                </a:ext>
              </a:extLst>
            </p:cNvPr>
            <p:cNvSpPr/>
            <p:nvPr/>
          </p:nvSpPr>
          <p:spPr>
            <a:xfrm flipH="1">
              <a:off x="8222573" y="3066274"/>
              <a:ext cx="706226" cy="1866082"/>
            </a:xfrm>
            <a:custGeom>
              <a:avLst/>
              <a:gdLst>
                <a:gd name="connsiteX0" fmla="*/ 368539 w 687422"/>
                <a:gd name="connsiteY0" fmla="*/ 1763512 h 1816397"/>
                <a:gd name="connsiteX1" fmla="*/ 685814 w 687422"/>
                <a:gd name="connsiteY1" fmla="*/ 94989 h 1816397"/>
                <a:gd name="connsiteX2" fmla="*/ 505319 w 687422"/>
                <a:gd name="connsiteY2" fmla="*/ -168 h 1816397"/>
                <a:gd name="connsiteX3" fmla="*/ -1275 w 687422"/>
                <a:gd name="connsiteY3" fmla="*/ 1647151 h 1816397"/>
                <a:gd name="connsiteX4" fmla="*/ 368539 w 687422"/>
                <a:gd name="connsiteY4" fmla="*/ 1763512 h 181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422" h="1816397">
                  <a:moveTo>
                    <a:pt x="368539" y="1763512"/>
                  </a:moveTo>
                  <a:cubicBezTo>
                    <a:pt x="625387" y="1274309"/>
                    <a:pt x="685814" y="94989"/>
                    <a:pt x="685814" y="94989"/>
                  </a:cubicBezTo>
                  <a:lnTo>
                    <a:pt x="505319" y="-168"/>
                  </a:lnTo>
                  <a:cubicBezTo>
                    <a:pt x="505319" y="-168"/>
                    <a:pt x="-16681" y="1088383"/>
                    <a:pt x="-1275" y="1647151"/>
                  </a:cubicBezTo>
                  <a:cubicBezTo>
                    <a:pt x="2538" y="1781373"/>
                    <a:pt x="306129" y="1882378"/>
                    <a:pt x="368539" y="176351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9BBDADB-DAB4-7FCC-9BA0-9D7CF9AC0DB1}"/>
                </a:ext>
              </a:extLst>
            </p:cNvPr>
            <p:cNvSpPr/>
            <p:nvPr/>
          </p:nvSpPr>
          <p:spPr>
            <a:xfrm flipH="1">
              <a:off x="8062448" y="3016214"/>
              <a:ext cx="105988" cy="93113"/>
            </a:xfrm>
            <a:custGeom>
              <a:avLst/>
              <a:gdLst>
                <a:gd name="connsiteX0" fmla="*/ 28525 w 103166"/>
                <a:gd name="connsiteY0" fmla="*/ 13933 h 90634"/>
                <a:gd name="connsiteX1" fmla="*/ -1609 w 103166"/>
                <a:gd name="connsiteY1" fmla="*/ 55088 h 90634"/>
                <a:gd name="connsiteX2" fmla="*/ 21685 w 103166"/>
                <a:gd name="connsiteY2" fmla="*/ 88356 h 90634"/>
                <a:gd name="connsiteX3" fmla="*/ 69733 w 103166"/>
                <a:gd name="connsiteY3" fmla="*/ 74882 h 90634"/>
                <a:gd name="connsiteX4" fmla="*/ 101068 w 103166"/>
                <a:gd name="connsiteY4" fmla="*/ 33101 h 90634"/>
                <a:gd name="connsiteX5" fmla="*/ 77776 w 103166"/>
                <a:gd name="connsiteY5" fmla="*/ -168 h 9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90634">
                  <a:moveTo>
                    <a:pt x="28525" y="13933"/>
                  </a:moveTo>
                  <a:lnTo>
                    <a:pt x="-1609" y="55088"/>
                  </a:lnTo>
                  <a:lnTo>
                    <a:pt x="21685" y="88356"/>
                  </a:lnTo>
                  <a:cubicBezTo>
                    <a:pt x="25131" y="93213"/>
                    <a:pt x="47798" y="90079"/>
                    <a:pt x="69733" y="74882"/>
                  </a:cubicBezTo>
                  <a:cubicBezTo>
                    <a:pt x="91667" y="59684"/>
                    <a:pt x="104253" y="38323"/>
                    <a:pt x="101068" y="33101"/>
                  </a:cubicBezTo>
                  <a:lnTo>
                    <a:pt x="77776" y="-168"/>
                  </a:lnTo>
                  <a:close/>
                </a:path>
              </a:pathLst>
            </a:custGeom>
            <a:solidFill>
              <a:srgbClr val="3E426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CE7FE45-191F-AF96-F63A-50833F0D5D6A}"/>
                </a:ext>
              </a:extLst>
            </p:cNvPr>
            <p:cNvSpPr/>
            <p:nvPr/>
          </p:nvSpPr>
          <p:spPr>
            <a:xfrm flipH="1">
              <a:off x="8086601" y="2402886"/>
              <a:ext cx="505117" cy="671965"/>
            </a:xfrm>
            <a:custGeom>
              <a:avLst/>
              <a:gdLst>
                <a:gd name="connsiteX0" fmla="*/ 77565 w 491668"/>
                <a:gd name="connsiteY0" fmla="*/ -168 h 654074"/>
                <a:gd name="connsiteX1" fmla="*/ 489578 w 491668"/>
                <a:gd name="connsiteY1" fmla="*/ 597300 h 654074"/>
                <a:gd name="connsiteX2" fmla="*/ 456205 w 491668"/>
                <a:gd name="connsiteY2" fmla="*/ 633858 h 654074"/>
                <a:gd name="connsiteX3" fmla="*/ 410403 w 491668"/>
                <a:gd name="connsiteY3" fmla="*/ 652451 h 654074"/>
                <a:gd name="connsiteX4" fmla="*/ 410143 w 491668"/>
                <a:gd name="connsiteY4" fmla="*/ 652085 h 654074"/>
                <a:gd name="connsiteX5" fmla="*/ -1609 w 491668"/>
                <a:gd name="connsiteY5" fmla="*/ 55244 h 65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668" h="654074">
                  <a:moveTo>
                    <a:pt x="77565" y="-168"/>
                  </a:moveTo>
                  <a:lnTo>
                    <a:pt x="489578" y="597300"/>
                  </a:lnTo>
                  <a:cubicBezTo>
                    <a:pt x="492973" y="602157"/>
                    <a:pt x="478037" y="618191"/>
                    <a:pt x="456205" y="633858"/>
                  </a:cubicBezTo>
                  <a:cubicBezTo>
                    <a:pt x="434375" y="649526"/>
                    <a:pt x="413798" y="657360"/>
                    <a:pt x="410403" y="652451"/>
                  </a:cubicBezTo>
                  <a:lnTo>
                    <a:pt x="410143" y="652085"/>
                  </a:lnTo>
                  <a:lnTo>
                    <a:pt x="-1609" y="55244"/>
                  </a:lnTo>
                  <a:close/>
                </a:path>
              </a:pathLst>
            </a:custGeom>
            <a:solidFill>
              <a:srgbClr val="D5CCE2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77A4484D-6157-8D64-28EF-46554569C1A7}"/>
                </a:ext>
              </a:extLst>
            </p:cNvPr>
            <p:cNvSpPr/>
            <p:nvPr/>
          </p:nvSpPr>
          <p:spPr>
            <a:xfrm flipH="1">
              <a:off x="8107537" y="2421128"/>
              <a:ext cx="457515" cy="642086"/>
            </a:xfrm>
            <a:custGeom>
              <a:avLst/>
              <a:gdLst>
                <a:gd name="connsiteX0" fmla="*/ 25914 w 445333"/>
                <a:gd name="connsiteY0" fmla="*/ -168 h 624990"/>
                <a:gd name="connsiteX1" fmla="*/ 443724 w 445333"/>
                <a:gd name="connsiteY1" fmla="*/ 605656 h 624990"/>
                <a:gd name="connsiteX2" fmla="*/ 430406 w 445333"/>
                <a:gd name="connsiteY2" fmla="*/ 615788 h 624990"/>
                <a:gd name="connsiteX3" fmla="*/ 416200 w 445333"/>
                <a:gd name="connsiteY3" fmla="*/ 624823 h 624990"/>
                <a:gd name="connsiteX4" fmla="*/ -1609 w 445333"/>
                <a:gd name="connsiteY4" fmla="*/ 19313 h 62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333" h="624990">
                  <a:moveTo>
                    <a:pt x="25914" y="-168"/>
                  </a:moveTo>
                  <a:lnTo>
                    <a:pt x="443724" y="605656"/>
                  </a:lnTo>
                  <a:cubicBezTo>
                    <a:pt x="439702" y="608999"/>
                    <a:pt x="435211" y="612446"/>
                    <a:pt x="430406" y="615788"/>
                  </a:cubicBezTo>
                  <a:cubicBezTo>
                    <a:pt x="425601" y="619131"/>
                    <a:pt x="420745" y="622212"/>
                    <a:pt x="416200" y="624823"/>
                  </a:cubicBezTo>
                  <a:lnTo>
                    <a:pt x="-1609" y="19313"/>
                  </a:lnTo>
                  <a:close/>
                </a:path>
              </a:pathLst>
            </a:custGeom>
            <a:solidFill>
              <a:srgbClr val="E2DDE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87C6804-E0AA-BCBE-8FC9-19AA6DEEC1A4}"/>
                </a:ext>
              </a:extLst>
            </p:cNvPr>
            <p:cNvSpPr/>
            <p:nvPr/>
          </p:nvSpPr>
          <p:spPr>
            <a:xfrm flipH="1">
              <a:off x="8591718" y="2456219"/>
              <a:ext cx="491" cy="3165"/>
            </a:xfrm>
            <a:custGeom>
              <a:avLst/>
              <a:gdLst>
                <a:gd name="connsiteX0" fmla="*/ -1131 w 478"/>
                <a:gd name="connsiteY0" fmla="*/ 2914 h 3081"/>
                <a:gd name="connsiteX1" fmla="*/ -1393 w 478"/>
                <a:gd name="connsiteY1" fmla="*/ -168 h 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8" h="3081">
                  <a:moveTo>
                    <a:pt x="-1131" y="2914"/>
                  </a:moveTo>
                  <a:cubicBezTo>
                    <a:pt x="-1654" y="1974"/>
                    <a:pt x="-1759" y="851"/>
                    <a:pt x="-1393" y="-168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E16F63A-55CF-CE11-F92E-359EA0DB85C2}"/>
                </a:ext>
              </a:extLst>
            </p:cNvPr>
            <p:cNvSpPr/>
            <p:nvPr/>
          </p:nvSpPr>
          <p:spPr>
            <a:xfrm flipH="1">
              <a:off x="8510378" y="2401490"/>
              <a:ext cx="2897" cy="1395"/>
            </a:xfrm>
            <a:custGeom>
              <a:avLst/>
              <a:gdLst>
                <a:gd name="connsiteX0" fmla="*/ -1609 w 2820"/>
                <a:gd name="connsiteY0" fmla="*/ -167 h 1358"/>
                <a:gd name="connsiteX1" fmla="*/ 1211 w 2820"/>
                <a:gd name="connsiteY1" fmla="*/ 1191 h 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0" h="1358">
                  <a:moveTo>
                    <a:pt x="-1609" y="-167"/>
                  </a:moveTo>
                  <a:cubicBezTo>
                    <a:pt x="-512" y="-183"/>
                    <a:pt x="533" y="318"/>
                    <a:pt x="1211" y="1191"/>
                  </a:cubicBez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CE26F47-08E0-70A4-F2B2-9A4691F2EAC3}"/>
                </a:ext>
              </a:extLst>
            </p:cNvPr>
            <p:cNvSpPr/>
            <p:nvPr/>
          </p:nvSpPr>
          <p:spPr>
            <a:xfrm flipH="1">
              <a:off x="8509884" y="2360659"/>
              <a:ext cx="90097" cy="100401"/>
            </a:xfrm>
            <a:custGeom>
              <a:avLst/>
              <a:gdLst>
                <a:gd name="connsiteX0" fmla="*/ -1609 w 87698"/>
                <a:gd name="connsiteY0" fmla="*/ -168 h 97728"/>
                <a:gd name="connsiteX1" fmla="*/ 82788 w 87698"/>
                <a:gd name="connsiteY1" fmla="*/ 39576 h 97728"/>
                <a:gd name="connsiteX2" fmla="*/ 85608 w 87698"/>
                <a:gd name="connsiteY2" fmla="*/ 40934 h 97728"/>
                <a:gd name="connsiteX3" fmla="*/ 52236 w 87698"/>
                <a:gd name="connsiteY3" fmla="*/ 77493 h 97728"/>
                <a:gd name="connsiteX4" fmla="*/ 6434 w 87698"/>
                <a:gd name="connsiteY4" fmla="*/ 96085 h 97728"/>
                <a:gd name="connsiteX5" fmla="*/ 6172 w 87698"/>
                <a:gd name="connsiteY5" fmla="*/ 93004 h 9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98" h="97728">
                  <a:moveTo>
                    <a:pt x="-1609" y="-168"/>
                  </a:moveTo>
                  <a:lnTo>
                    <a:pt x="82788" y="39576"/>
                  </a:lnTo>
                  <a:lnTo>
                    <a:pt x="85608" y="40934"/>
                  </a:lnTo>
                  <a:cubicBezTo>
                    <a:pt x="89004" y="45844"/>
                    <a:pt x="74066" y="61825"/>
                    <a:pt x="52236" y="77493"/>
                  </a:cubicBezTo>
                  <a:cubicBezTo>
                    <a:pt x="30406" y="93160"/>
                    <a:pt x="9828" y="101047"/>
                    <a:pt x="6434" y="96085"/>
                  </a:cubicBezTo>
                  <a:lnTo>
                    <a:pt x="6172" y="93004"/>
                  </a:lnTo>
                  <a:close/>
                </a:path>
              </a:pathLst>
            </a:custGeom>
            <a:solidFill>
              <a:srgbClr val="C6BAD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F23B005-B52F-0D9A-9A2E-9FB0CDDF12E6}"/>
                </a:ext>
              </a:extLst>
            </p:cNvPr>
            <p:cNvSpPr/>
            <p:nvPr/>
          </p:nvSpPr>
          <p:spPr>
            <a:xfrm flipH="1">
              <a:off x="8569927" y="2359319"/>
              <a:ext cx="31073" cy="34847"/>
            </a:xfrm>
            <a:custGeom>
              <a:avLst/>
              <a:gdLst>
                <a:gd name="connsiteX0" fmla="*/ 27898 w 30246"/>
                <a:gd name="connsiteY0" fmla="*/ 13672 h 33919"/>
                <a:gd name="connsiteX1" fmla="*/ -1609 w 30246"/>
                <a:gd name="connsiteY1" fmla="*/ -168 h 33919"/>
                <a:gd name="connsiteX2" fmla="*/ 1159 w 30246"/>
                <a:gd name="connsiteY2" fmla="*/ 32265 h 33919"/>
                <a:gd name="connsiteX3" fmla="*/ 1159 w 30246"/>
                <a:gd name="connsiteY3" fmla="*/ 33257 h 33919"/>
                <a:gd name="connsiteX4" fmla="*/ 16827 w 30246"/>
                <a:gd name="connsiteY4" fmla="*/ 26781 h 33919"/>
                <a:gd name="connsiteX5" fmla="*/ 28473 w 30246"/>
                <a:gd name="connsiteY5" fmla="*/ 14090 h 33919"/>
                <a:gd name="connsiteX6" fmla="*/ 27898 w 30246"/>
                <a:gd name="connsiteY6" fmla="*/ 13672 h 3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6" h="33919">
                  <a:moveTo>
                    <a:pt x="27898" y="13672"/>
                  </a:moveTo>
                  <a:lnTo>
                    <a:pt x="-1609" y="-168"/>
                  </a:lnTo>
                  <a:lnTo>
                    <a:pt x="1159" y="32265"/>
                  </a:lnTo>
                  <a:cubicBezTo>
                    <a:pt x="1002" y="32583"/>
                    <a:pt x="1002" y="32938"/>
                    <a:pt x="1159" y="33257"/>
                  </a:cubicBezTo>
                  <a:cubicBezTo>
                    <a:pt x="2360" y="34980"/>
                    <a:pt x="9514" y="32056"/>
                    <a:pt x="16827" y="26781"/>
                  </a:cubicBezTo>
                  <a:cubicBezTo>
                    <a:pt x="24138" y="21506"/>
                    <a:pt x="29674" y="15813"/>
                    <a:pt x="28473" y="14090"/>
                  </a:cubicBezTo>
                  <a:cubicBezTo>
                    <a:pt x="28316" y="13897"/>
                    <a:pt x="28107" y="13750"/>
                    <a:pt x="27898" y="13672"/>
                  </a:cubicBezTo>
                  <a:close/>
                </a:path>
              </a:pathLst>
            </a:custGeom>
            <a:solidFill>
              <a:srgbClr val="3E4268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2296BEF-A0F9-0FBA-7FF9-C1D5E73EE8B9}"/>
                </a:ext>
              </a:extLst>
            </p:cNvPr>
            <p:cNvSpPr/>
            <p:nvPr/>
          </p:nvSpPr>
          <p:spPr>
            <a:xfrm flipH="1">
              <a:off x="8355423" y="2277188"/>
              <a:ext cx="150233" cy="530684"/>
            </a:xfrm>
            <a:custGeom>
              <a:avLst/>
              <a:gdLst>
                <a:gd name="connsiteX0" fmla="*/ 11552 w 146233"/>
                <a:gd name="connsiteY0" fmla="*/ 120668 h 516554"/>
                <a:gd name="connsiteX1" fmla="*/ 19333 w 146233"/>
                <a:gd name="connsiteY1" fmla="*/ 315681 h 516554"/>
                <a:gd name="connsiteX2" fmla="*/ 33173 w 146233"/>
                <a:gd name="connsiteY2" fmla="*/ 516387 h 516554"/>
                <a:gd name="connsiteX3" fmla="*/ 144624 w 146233"/>
                <a:gd name="connsiteY3" fmla="*/ 455647 h 516554"/>
                <a:gd name="connsiteX4" fmla="*/ 119660 w 146233"/>
                <a:gd name="connsiteY4" fmla="*/ 362998 h 516554"/>
                <a:gd name="connsiteX5" fmla="*/ 76887 w 146233"/>
                <a:gd name="connsiteY5" fmla="*/ 400758 h 516554"/>
                <a:gd name="connsiteX6" fmla="*/ 75529 w 146233"/>
                <a:gd name="connsiteY6" fmla="*/ 349889 h 516554"/>
                <a:gd name="connsiteX7" fmla="*/ 95375 w 146233"/>
                <a:gd name="connsiteY7" fmla="*/ 258964 h 516554"/>
                <a:gd name="connsiteX8" fmla="*/ 97202 w 146233"/>
                <a:gd name="connsiteY8" fmla="*/ 171485 h 516554"/>
                <a:gd name="connsiteX9" fmla="*/ 67695 w 146233"/>
                <a:gd name="connsiteY9" fmla="*/ 47761 h 516554"/>
                <a:gd name="connsiteX10" fmla="*/ -1609 w 146233"/>
                <a:gd name="connsiteY10" fmla="*/ 1593 h 516554"/>
                <a:gd name="connsiteX11" fmla="*/ 11552 w 146233"/>
                <a:gd name="connsiteY11" fmla="*/ 120668 h 51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233" h="516554">
                  <a:moveTo>
                    <a:pt x="11552" y="120668"/>
                  </a:moveTo>
                  <a:cubicBezTo>
                    <a:pt x="23094" y="178117"/>
                    <a:pt x="6694" y="253689"/>
                    <a:pt x="19333" y="315681"/>
                  </a:cubicBezTo>
                  <a:cubicBezTo>
                    <a:pt x="31972" y="377674"/>
                    <a:pt x="33173" y="516387"/>
                    <a:pt x="33173" y="516387"/>
                  </a:cubicBezTo>
                  <a:lnTo>
                    <a:pt x="144624" y="455647"/>
                  </a:lnTo>
                  <a:cubicBezTo>
                    <a:pt x="144624" y="455647"/>
                    <a:pt x="130576" y="407234"/>
                    <a:pt x="119660" y="362998"/>
                  </a:cubicBezTo>
                  <a:lnTo>
                    <a:pt x="76887" y="400758"/>
                  </a:lnTo>
                  <a:cubicBezTo>
                    <a:pt x="76887" y="400758"/>
                    <a:pt x="68269" y="372242"/>
                    <a:pt x="75529" y="349889"/>
                  </a:cubicBezTo>
                  <a:cubicBezTo>
                    <a:pt x="83832" y="319974"/>
                    <a:pt x="90465" y="289620"/>
                    <a:pt x="95375" y="258964"/>
                  </a:cubicBezTo>
                  <a:cubicBezTo>
                    <a:pt x="98769" y="238595"/>
                    <a:pt x="97255" y="173208"/>
                    <a:pt x="97202" y="171485"/>
                  </a:cubicBezTo>
                  <a:cubicBezTo>
                    <a:pt x="87749" y="124220"/>
                    <a:pt x="74588" y="81499"/>
                    <a:pt x="67695" y="47761"/>
                  </a:cubicBezTo>
                  <a:cubicBezTo>
                    <a:pt x="55055" y="-14023"/>
                    <a:pt x="-1609" y="1593"/>
                    <a:pt x="-1609" y="1593"/>
                  </a:cubicBezTo>
                  <a:cubicBezTo>
                    <a:pt x="-147" y="41556"/>
                    <a:pt x="4239" y="81353"/>
                    <a:pt x="11552" y="120668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A1E77F5-616B-D722-2220-651ADF048737}"/>
                </a:ext>
              </a:extLst>
            </p:cNvPr>
            <p:cNvSpPr/>
            <p:nvPr/>
          </p:nvSpPr>
          <p:spPr>
            <a:xfrm flipH="1">
              <a:off x="8381069" y="2453536"/>
              <a:ext cx="48326" cy="235544"/>
            </a:xfrm>
            <a:custGeom>
              <a:avLst/>
              <a:gdLst>
                <a:gd name="connsiteX0" fmla="*/ 1299 w 47039"/>
                <a:gd name="connsiteY0" fmla="*/ 178237 h 229273"/>
                <a:gd name="connsiteX1" fmla="*/ 2657 w 47039"/>
                <a:gd name="connsiteY1" fmla="*/ 229105 h 229273"/>
                <a:gd name="connsiteX2" fmla="*/ 45430 w 47039"/>
                <a:gd name="connsiteY2" fmla="*/ 191346 h 229273"/>
                <a:gd name="connsiteX3" fmla="*/ 32948 w 47039"/>
                <a:gd name="connsiteY3" fmla="*/ 124131 h 229273"/>
                <a:gd name="connsiteX4" fmla="*/ 22973 w 47039"/>
                <a:gd name="connsiteY4" fmla="*/ -168 h 229273"/>
                <a:gd name="connsiteX5" fmla="*/ 21146 w 47039"/>
                <a:gd name="connsiteY5" fmla="*/ 87311 h 229273"/>
                <a:gd name="connsiteX6" fmla="*/ 1299 w 47039"/>
                <a:gd name="connsiteY6" fmla="*/ 178237 h 2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39" h="229273">
                  <a:moveTo>
                    <a:pt x="1299" y="178237"/>
                  </a:moveTo>
                  <a:cubicBezTo>
                    <a:pt x="-5961" y="200590"/>
                    <a:pt x="2657" y="229105"/>
                    <a:pt x="2657" y="229105"/>
                  </a:cubicBezTo>
                  <a:lnTo>
                    <a:pt x="45430" y="191346"/>
                  </a:lnTo>
                  <a:cubicBezTo>
                    <a:pt x="38119" y="161733"/>
                    <a:pt x="32269" y="133897"/>
                    <a:pt x="32948" y="124131"/>
                  </a:cubicBezTo>
                  <a:cubicBezTo>
                    <a:pt x="35194" y="82438"/>
                    <a:pt x="31851" y="40631"/>
                    <a:pt x="22973" y="-168"/>
                  </a:cubicBezTo>
                  <a:cubicBezTo>
                    <a:pt x="22973" y="1556"/>
                    <a:pt x="24540" y="66943"/>
                    <a:pt x="21146" y="87311"/>
                  </a:cubicBezTo>
                  <a:cubicBezTo>
                    <a:pt x="16235" y="117968"/>
                    <a:pt x="9603" y="148322"/>
                    <a:pt x="1299" y="178237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92CCC5C-1E08-B3C6-C01C-F2967C562766}"/>
                </a:ext>
              </a:extLst>
            </p:cNvPr>
            <p:cNvSpPr/>
            <p:nvPr/>
          </p:nvSpPr>
          <p:spPr>
            <a:xfrm flipH="1">
              <a:off x="8237770" y="2569635"/>
              <a:ext cx="197270" cy="179269"/>
            </a:xfrm>
            <a:custGeom>
              <a:avLst/>
              <a:gdLst>
                <a:gd name="connsiteX0" fmla="*/ -1405 w 192018"/>
                <a:gd name="connsiteY0" fmla="*/ 174329 h 174496"/>
                <a:gd name="connsiteX1" fmla="*/ 28991 w 192018"/>
                <a:gd name="connsiteY1" fmla="*/ 84656 h 174496"/>
                <a:gd name="connsiteX2" fmla="*/ 166711 w 192018"/>
                <a:gd name="connsiteY2" fmla="*/ 1095 h 174496"/>
                <a:gd name="connsiteX3" fmla="*/ 190108 w 192018"/>
                <a:gd name="connsiteY3" fmla="*/ 53843 h 17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018" h="174496">
                  <a:moveTo>
                    <a:pt x="-1405" y="174329"/>
                  </a:moveTo>
                  <a:cubicBezTo>
                    <a:pt x="-1405" y="174329"/>
                    <a:pt x="-6053" y="120066"/>
                    <a:pt x="28991" y="84656"/>
                  </a:cubicBezTo>
                  <a:cubicBezTo>
                    <a:pt x="68839" y="44494"/>
                    <a:pt x="152401" y="-9090"/>
                    <a:pt x="166711" y="1095"/>
                  </a:cubicBezTo>
                  <a:cubicBezTo>
                    <a:pt x="183320" y="13300"/>
                    <a:pt x="192198" y="33360"/>
                    <a:pt x="190108" y="53843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103FF65-E481-0DB5-16B1-238B715E24EE}"/>
                </a:ext>
              </a:extLst>
            </p:cNvPr>
            <p:cNvSpPr/>
            <p:nvPr/>
          </p:nvSpPr>
          <p:spPr>
            <a:xfrm flipH="1">
              <a:off x="8137150" y="2604318"/>
              <a:ext cx="332409" cy="666989"/>
            </a:xfrm>
            <a:custGeom>
              <a:avLst/>
              <a:gdLst>
                <a:gd name="connsiteX0" fmla="*/ 314215 w 323558"/>
                <a:gd name="connsiteY0" fmla="*/ 82652 h 649230"/>
                <a:gd name="connsiteX1" fmla="*/ 307687 w 323558"/>
                <a:gd name="connsiteY1" fmla="*/ 301166 h 649230"/>
                <a:gd name="connsiteX2" fmla="*/ 283819 w 323558"/>
                <a:gd name="connsiteY2" fmla="*/ 283514 h 649230"/>
                <a:gd name="connsiteX3" fmla="*/ 283819 w 323558"/>
                <a:gd name="connsiteY3" fmla="*/ 283514 h 649230"/>
                <a:gd name="connsiteX4" fmla="*/ 240054 w 323558"/>
                <a:gd name="connsiteY4" fmla="*/ 262258 h 649230"/>
                <a:gd name="connsiteX5" fmla="*/ 263138 w 323558"/>
                <a:gd name="connsiteY5" fmla="*/ 470901 h 649230"/>
                <a:gd name="connsiteX6" fmla="*/ 231541 w 323558"/>
                <a:gd name="connsiteY6" fmla="*/ 597498 h 649230"/>
                <a:gd name="connsiteX7" fmla="*/ 37730 w 323558"/>
                <a:gd name="connsiteY7" fmla="*/ 634787 h 649230"/>
                <a:gd name="connsiteX8" fmla="*/ 14750 w 323558"/>
                <a:gd name="connsiteY8" fmla="*/ 340074 h 649230"/>
                <a:gd name="connsiteX9" fmla="*/ 2111 w 323558"/>
                <a:gd name="connsiteY9" fmla="*/ 146002 h 649230"/>
                <a:gd name="connsiteX10" fmla="*/ 165475 w 323558"/>
                <a:gd name="connsiteY10" fmla="*/ 24054 h 649230"/>
                <a:gd name="connsiteX11" fmla="*/ 250500 w 323558"/>
                <a:gd name="connsiteY11" fmla="*/ 18831 h 649230"/>
                <a:gd name="connsiteX12" fmla="*/ 255722 w 323558"/>
                <a:gd name="connsiteY12" fmla="*/ 58001 h 649230"/>
                <a:gd name="connsiteX13" fmla="*/ 314215 w 323558"/>
                <a:gd name="connsiteY13" fmla="*/ 82652 h 6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558" h="649230">
                  <a:moveTo>
                    <a:pt x="314215" y="82652"/>
                  </a:moveTo>
                  <a:cubicBezTo>
                    <a:pt x="323250" y="116076"/>
                    <a:pt x="327950" y="279962"/>
                    <a:pt x="307687" y="301166"/>
                  </a:cubicBezTo>
                  <a:cubicBezTo>
                    <a:pt x="301994" y="307433"/>
                    <a:pt x="293534" y="295944"/>
                    <a:pt x="283819" y="283514"/>
                  </a:cubicBezTo>
                  <a:lnTo>
                    <a:pt x="283819" y="283514"/>
                  </a:lnTo>
                  <a:cubicBezTo>
                    <a:pt x="270294" y="265443"/>
                    <a:pt x="254260" y="244292"/>
                    <a:pt x="240054" y="262258"/>
                  </a:cubicBezTo>
                  <a:cubicBezTo>
                    <a:pt x="260579" y="329781"/>
                    <a:pt x="268413" y="400526"/>
                    <a:pt x="263138" y="470901"/>
                  </a:cubicBezTo>
                  <a:cubicBezTo>
                    <a:pt x="261780" y="491792"/>
                    <a:pt x="244911" y="559686"/>
                    <a:pt x="231541" y="597498"/>
                  </a:cubicBezTo>
                  <a:cubicBezTo>
                    <a:pt x="231541" y="597498"/>
                    <a:pt x="50107" y="681843"/>
                    <a:pt x="37730" y="634787"/>
                  </a:cubicBezTo>
                  <a:cubicBezTo>
                    <a:pt x="25352" y="587731"/>
                    <a:pt x="29582" y="398307"/>
                    <a:pt x="14750" y="340074"/>
                  </a:cubicBezTo>
                  <a:cubicBezTo>
                    <a:pt x="3940" y="297145"/>
                    <a:pt x="-7759" y="211233"/>
                    <a:pt x="2111" y="146002"/>
                  </a:cubicBezTo>
                  <a:cubicBezTo>
                    <a:pt x="4514" y="131640"/>
                    <a:pt x="143122" y="40139"/>
                    <a:pt x="165475" y="24054"/>
                  </a:cubicBezTo>
                  <a:cubicBezTo>
                    <a:pt x="187828" y="7968"/>
                    <a:pt x="240628" y="-18511"/>
                    <a:pt x="250500" y="18831"/>
                  </a:cubicBezTo>
                  <a:cubicBezTo>
                    <a:pt x="253737" y="31648"/>
                    <a:pt x="255461" y="44788"/>
                    <a:pt x="255722" y="58001"/>
                  </a:cubicBezTo>
                  <a:cubicBezTo>
                    <a:pt x="255722" y="58001"/>
                    <a:pt x="306172" y="53353"/>
                    <a:pt x="314215" y="82652"/>
                  </a:cubicBezTo>
                  <a:close/>
                </a:path>
              </a:pathLst>
            </a:custGeom>
            <a:solidFill>
              <a:srgbClr val="F4CABA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2C09BF7-04F8-EADC-88F3-7D329F302A1B}"/>
                </a:ext>
              </a:extLst>
            </p:cNvPr>
            <p:cNvSpPr/>
            <p:nvPr/>
          </p:nvSpPr>
          <p:spPr>
            <a:xfrm flipH="1">
              <a:off x="8176484" y="2733400"/>
              <a:ext cx="67496" cy="162091"/>
            </a:xfrm>
            <a:custGeom>
              <a:avLst/>
              <a:gdLst>
                <a:gd name="connsiteX0" fmla="*/ 54116 w 65699"/>
                <a:gd name="connsiteY0" fmla="*/ -168 h 157775"/>
                <a:gd name="connsiteX1" fmla="*/ 51400 w 65699"/>
                <a:gd name="connsiteY1" fmla="*/ 44433 h 157775"/>
                <a:gd name="connsiteX2" fmla="*/ 64090 w 65699"/>
                <a:gd name="connsiteY2" fmla="*/ 157607 h 157775"/>
                <a:gd name="connsiteX3" fmla="*/ 20325 w 65699"/>
                <a:gd name="connsiteY3" fmla="*/ 136352 h 157775"/>
                <a:gd name="connsiteX4" fmla="*/ -1609 w 65699"/>
                <a:gd name="connsiteY4" fmla="*/ 78328 h 157775"/>
                <a:gd name="connsiteX5" fmla="*/ 23460 w 65699"/>
                <a:gd name="connsiteY5" fmla="*/ 43754 h 157775"/>
                <a:gd name="connsiteX6" fmla="*/ 54116 w 65699"/>
                <a:gd name="connsiteY6" fmla="*/ -168 h 15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9" h="157775">
                  <a:moveTo>
                    <a:pt x="54116" y="-168"/>
                  </a:moveTo>
                  <a:cubicBezTo>
                    <a:pt x="54116" y="-168"/>
                    <a:pt x="51400" y="33779"/>
                    <a:pt x="51400" y="44433"/>
                  </a:cubicBezTo>
                  <a:cubicBezTo>
                    <a:pt x="51400" y="55088"/>
                    <a:pt x="63412" y="151341"/>
                    <a:pt x="64090" y="157607"/>
                  </a:cubicBezTo>
                  <a:cubicBezTo>
                    <a:pt x="50565" y="139537"/>
                    <a:pt x="34531" y="118386"/>
                    <a:pt x="20325" y="136352"/>
                  </a:cubicBezTo>
                  <a:lnTo>
                    <a:pt x="-1609" y="78328"/>
                  </a:lnTo>
                  <a:cubicBezTo>
                    <a:pt x="-1609" y="78328"/>
                    <a:pt x="17348" y="59318"/>
                    <a:pt x="23460" y="43754"/>
                  </a:cubicBezTo>
                  <a:cubicBezTo>
                    <a:pt x="37194" y="8084"/>
                    <a:pt x="54116" y="-168"/>
                    <a:pt x="54116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492363B-BBE0-C5E6-197F-21D2B939B431}"/>
                </a:ext>
              </a:extLst>
            </p:cNvPr>
            <p:cNvSpPr/>
            <p:nvPr/>
          </p:nvSpPr>
          <p:spPr>
            <a:xfrm flipH="1">
              <a:off x="8200361" y="2635909"/>
              <a:ext cx="181756" cy="169871"/>
            </a:xfrm>
            <a:custGeom>
              <a:avLst/>
              <a:gdLst>
                <a:gd name="connsiteX0" fmla="*/ 175309 w 176917"/>
                <a:gd name="connsiteY0" fmla="*/ 26624 h 165348"/>
                <a:gd name="connsiteX1" fmla="*/ 72632 w 176917"/>
                <a:gd name="connsiteY1" fmla="*/ 98487 h 165348"/>
                <a:gd name="connsiteX2" fmla="*/ -1424 w 176917"/>
                <a:gd name="connsiteY2" fmla="*/ 165180 h 165348"/>
                <a:gd name="connsiteX3" fmla="*/ 21189 w 176917"/>
                <a:gd name="connsiteY3" fmla="*/ 120161 h 165348"/>
                <a:gd name="connsiteX4" fmla="*/ 122509 w 176917"/>
                <a:gd name="connsiteY4" fmla="*/ 43180 h 165348"/>
                <a:gd name="connsiteX5" fmla="*/ 168259 w 176917"/>
                <a:gd name="connsiteY5" fmla="*/ -168 h 16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917" h="165348">
                  <a:moveTo>
                    <a:pt x="175309" y="26624"/>
                  </a:moveTo>
                  <a:cubicBezTo>
                    <a:pt x="175309" y="26624"/>
                    <a:pt x="90912" y="84543"/>
                    <a:pt x="72632" y="98487"/>
                  </a:cubicBezTo>
                  <a:cubicBezTo>
                    <a:pt x="54353" y="112432"/>
                    <a:pt x="-1424" y="165180"/>
                    <a:pt x="-1424" y="165180"/>
                  </a:cubicBezTo>
                  <a:cubicBezTo>
                    <a:pt x="-1424" y="165180"/>
                    <a:pt x="-5185" y="142410"/>
                    <a:pt x="21189" y="120161"/>
                  </a:cubicBezTo>
                  <a:cubicBezTo>
                    <a:pt x="53621" y="92758"/>
                    <a:pt x="87413" y="67063"/>
                    <a:pt x="122509" y="43180"/>
                  </a:cubicBezTo>
                  <a:cubicBezTo>
                    <a:pt x="140736" y="31377"/>
                    <a:pt x="168259" y="-168"/>
                    <a:pt x="168259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1D7F8B2-DBC5-6A47-79F0-AAB53FE3B3A4}"/>
                </a:ext>
              </a:extLst>
            </p:cNvPr>
            <p:cNvSpPr/>
            <p:nvPr/>
          </p:nvSpPr>
          <p:spPr>
            <a:xfrm flipH="1">
              <a:off x="8240495" y="2585903"/>
              <a:ext cx="182565" cy="148677"/>
            </a:xfrm>
            <a:custGeom>
              <a:avLst/>
              <a:gdLst>
                <a:gd name="connsiteX0" fmla="*/ 176095 w 177704"/>
                <a:gd name="connsiteY0" fmla="*/ 17015 h 144718"/>
                <a:gd name="connsiteX1" fmla="*/ 120161 w 177704"/>
                <a:gd name="connsiteY1" fmla="*/ 41979 h 144718"/>
                <a:gd name="connsiteX2" fmla="*/ -742 w 177704"/>
                <a:gd name="connsiteY2" fmla="*/ 144551 h 144718"/>
                <a:gd name="connsiteX3" fmla="*/ 11269 w 177704"/>
                <a:gd name="connsiteY3" fmla="*/ 111022 h 144718"/>
                <a:gd name="connsiteX4" fmla="*/ 87834 w 177704"/>
                <a:gd name="connsiteY4" fmla="*/ 46836 h 144718"/>
                <a:gd name="connsiteX5" fmla="*/ 168209 w 177704"/>
                <a:gd name="connsiteY5" fmla="*/ -168 h 14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04" h="144718">
                  <a:moveTo>
                    <a:pt x="176095" y="17015"/>
                  </a:moveTo>
                  <a:cubicBezTo>
                    <a:pt x="176095" y="17015"/>
                    <a:pt x="141365" y="27460"/>
                    <a:pt x="120161" y="41979"/>
                  </a:cubicBezTo>
                  <a:cubicBezTo>
                    <a:pt x="98957" y="56498"/>
                    <a:pt x="2130" y="138336"/>
                    <a:pt x="-742" y="144551"/>
                  </a:cubicBezTo>
                  <a:cubicBezTo>
                    <a:pt x="-2466" y="136978"/>
                    <a:pt x="-2988" y="125645"/>
                    <a:pt x="11269" y="111022"/>
                  </a:cubicBezTo>
                  <a:cubicBezTo>
                    <a:pt x="25527" y="96399"/>
                    <a:pt x="74202" y="60415"/>
                    <a:pt x="87834" y="46836"/>
                  </a:cubicBezTo>
                  <a:cubicBezTo>
                    <a:pt x="101464" y="33257"/>
                    <a:pt x="168209" y="-168"/>
                    <a:pt x="168209" y="-168"/>
                  </a:cubicBezTo>
                  <a:close/>
                </a:path>
              </a:pathLst>
            </a:custGeom>
            <a:solidFill>
              <a:srgbClr val="E2B4A6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9192848-0CF1-D09C-E894-A36944B31816}"/>
                </a:ext>
              </a:extLst>
            </p:cNvPr>
            <p:cNvSpPr/>
            <p:nvPr/>
          </p:nvSpPr>
          <p:spPr>
            <a:xfrm flipH="1">
              <a:off x="8481565" y="2279212"/>
              <a:ext cx="24305" cy="84238"/>
            </a:xfrm>
            <a:custGeom>
              <a:avLst/>
              <a:gdLst>
                <a:gd name="connsiteX0" fmla="*/ -1609 w 23658"/>
                <a:gd name="connsiteY0" fmla="*/ -168 h 81995"/>
                <a:gd name="connsiteX1" fmla="*/ 19281 w 23658"/>
                <a:gd name="connsiteY1" fmla="*/ 43076 h 81995"/>
                <a:gd name="connsiteX2" fmla="*/ 22049 w 23658"/>
                <a:gd name="connsiteY2" fmla="*/ 77493 h 81995"/>
                <a:gd name="connsiteX3" fmla="*/ 5597 w 23658"/>
                <a:gd name="connsiteY3" fmla="*/ 81827 h 81995"/>
                <a:gd name="connsiteX4" fmla="*/ -879 w 23658"/>
                <a:gd name="connsiteY4" fmla="*/ 36182 h 81995"/>
                <a:gd name="connsiteX5" fmla="*/ -1609 w 23658"/>
                <a:gd name="connsiteY5" fmla="*/ -168 h 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58" h="81995">
                  <a:moveTo>
                    <a:pt x="-1609" y="-168"/>
                  </a:moveTo>
                  <a:cubicBezTo>
                    <a:pt x="-1609" y="-168"/>
                    <a:pt x="16565" y="8659"/>
                    <a:pt x="19281" y="43076"/>
                  </a:cubicBezTo>
                  <a:lnTo>
                    <a:pt x="22049" y="77493"/>
                  </a:lnTo>
                  <a:lnTo>
                    <a:pt x="5597" y="81827"/>
                  </a:lnTo>
                  <a:cubicBezTo>
                    <a:pt x="2412" y="66776"/>
                    <a:pt x="271" y="51526"/>
                    <a:pt x="-879" y="36182"/>
                  </a:cubicBezTo>
                  <a:cubicBezTo>
                    <a:pt x="-1191" y="23595"/>
                    <a:pt x="-1609" y="-168"/>
                    <a:pt x="-1609" y="-16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C53E252-4BE2-079C-6648-847288909B2B}"/>
                </a:ext>
              </a:extLst>
            </p:cNvPr>
            <p:cNvSpPr/>
            <p:nvPr/>
          </p:nvSpPr>
          <p:spPr>
            <a:xfrm flipH="1">
              <a:off x="7274981" y="1482496"/>
              <a:ext cx="903365" cy="830196"/>
            </a:xfrm>
            <a:custGeom>
              <a:avLst/>
              <a:gdLst>
                <a:gd name="connsiteX0" fmla="*/ 402398 w 879312"/>
                <a:gd name="connsiteY0" fmla="*/ 427352 h 808092"/>
                <a:gd name="connsiteX1" fmla="*/ 34098 w 879312"/>
                <a:gd name="connsiteY1" fmla="*/ 525380 h 808092"/>
                <a:gd name="connsiteX2" fmla="*/ 342494 w 879312"/>
                <a:gd name="connsiteY2" fmla="*/ 25784 h 808092"/>
                <a:gd name="connsiteX3" fmla="*/ 807308 w 879312"/>
                <a:gd name="connsiteY3" fmla="*/ 580688 h 808092"/>
                <a:gd name="connsiteX4" fmla="*/ 710272 w 879312"/>
                <a:gd name="connsiteY4" fmla="*/ 807924 h 808092"/>
                <a:gd name="connsiteX5" fmla="*/ 619137 w 879312"/>
                <a:gd name="connsiteY5" fmla="*/ 487099 h 808092"/>
                <a:gd name="connsiteX6" fmla="*/ 551661 w 879312"/>
                <a:gd name="connsiteY6" fmla="*/ 303262 h 808092"/>
                <a:gd name="connsiteX7" fmla="*/ 514527 w 879312"/>
                <a:gd name="connsiteY7" fmla="*/ 437640 h 808092"/>
                <a:gd name="connsiteX8" fmla="*/ 402398 w 879312"/>
                <a:gd name="connsiteY8" fmla="*/ 427352 h 80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9312" h="808092">
                  <a:moveTo>
                    <a:pt x="402398" y="427352"/>
                  </a:moveTo>
                  <a:cubicBezTo>
                    <a:pt x="402398" y="427352"/>
                    <a:pt x="204513" y="382907"/>
                    <a:pt x="34098" y="525380"/>
                  </a:cubicBezTo>
                  <a:cubicBezTo>
                    <a:pt x="34098" y="525380"/>
                    <a:pt x="-156371" y="163662"/>
                    <a:pt x="342494" y="25784"/>
                  </a:cubicBezTo>
                  <a:cubicBezTo>
                    <a:pt x="813836" y="-104468"/>
                    <a:pt x="988951" y="282842"/>
                    <a:pt x="807308" y="580688"/>
                  </a:cubicBezTo>
                  <a:cubicBezTo>
                    <a:pt x="791378" y="711254"/>
                    <a:pt x="773674" y="730264"/>
                    <a:pt x="710272" y="807924"/>
                  </a:cubicBezTo>
                  <a:cubicBezTo>
                    <a:pt x="587227" y="733972"/>
                    <a:pt x="824124" y="550031"/>
                    <a:pt x="619137" y="487099"/>
                  </a:cubicBezTo>
                  <a:cubicBezTo>
                    <a:pt x="593964" y="479317"/>
                    <a:pt x="556465" y="395181"/>
                    <a:pt x="551661" y="303262"/>
                  </a:cubicBezTo>
                  <a:cubicBezTo>
                    <a:pt x="539857" y="298040"/>
                    <a:pt x="526435" y="441348"/>
                    <a:pt x="514527" y="437640"/>
                  </a:cubicBezTo>
                  <a:cubicBezTo>
                    <a:pt x="478439" y="425524"/>
                    <a:pt x="440054" y="422004"/>
                    <a:pt x="402398" y="427352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739ADDF-E252-535C-D3A8-1F654949B12C}"/>
                </a:ext>
              </a:extLst>
            </p:cNvPr>
            <p:cNvSpPr/>
            <p:nvPr/>
          </p:nvSpPr>
          <p:spPr>
            <a:xfrm flipH="1">
              <a:off x="7727684" y="2010224"/>
              <a:ext cx="171910" cy="68196"/>
            </a:xfrm>
            <a:custGeom>
              <a:avLst/>
              <a:gdLst>
                <a:gd name="connsiteX0" fmla="*/ 5255 w 167333"/>
                <a:gd name="connsiteY0" fmla="*/ 11704 h 66380"/>
                <a:gd name="connsiteX1" fmla="*/ 50064 w 167333"/>
                <a:gd name="connsiteY1" fmla="*/ 41525 h 66380"/>
                <a:gd name="connsiteX2" fmla="*/ 162769 w 167333"/>
                <a:gd name="connsiteY2" fmla="*/ 59961 h 66380"/>
                <a:gd name="connsiteX3" fmla="*/ 5255 w 167333"/>
                <a:gd name="connsiteY3" fmla="*/ 11704 h 6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333" h="66380">
                  <a:moveTo>
                    <a:pt x="5255" y="11704"/>
                  </a:moveTo>
                  <a:cubicBezTo>
                    <a:pt x="-9578" y="16404"/>
                    <a:pt x="-2841" y="37817"/>
                    <a:pt x="50064" y="41525"/>
                  </a:cubicBezTo>
                  <a:cubicBezTo>
                    <a:pt x="102970" y="45233"/>
                    <a:pt x="146213" y="80172"/>
                    <a:pt x="162769" y="59961"/>
                  </a:cubicBezTo>
                  <a:cubicBezTo>
                    <a:pt x="179324" y="39749"/>
                    <a:pt x="126263" y="-27048"/>
                    <a:pt x="5255" y="11704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C5922045-0BA7-CC30-EF0E-616DD0011452}"/>
                </a:ext>
              </a:extLst>
            </p:cNvPr>
            <p:cNvSpPr/>
            <p:nvPr/>
          </p:nvSpPr>
          <p:spPr>
            <a:xfrm flipH="1">
              <a:off x="7776595" y="2191701"/>
              <a:ext cx="89871" cy="105378"/>
            </a:xfrm>
            <a:custGeom>
              <a:avLst/>
              <a:gdLst>
                <a:gd name="connsiteX0" fmla="*/ 85870 w 87478"/>
                <a:gd name="connsiteY0" fmla="*/ 51118 h 102572"/>
                <a:gd name="connsiteX1" fmla="*/ 42157 w 87478"/>
                <a:gd name="connsiteY1" fmla="*/ 102405 h 102572"/>
                <a:gd name="connsiteX2" fmla="*/ -1609 w 87478"/>
                <a:gd name="connsiteY2" fmla="*/ 51118 h 102572"/>
                <a:gd name="connsiteX3" fmla="*/ 42157 w 87478"/>
                <a:gd name="connsiteY3" fmla="*/ -168 h 102572"/>
                <a:gd name="connsiteX4" fmla="*/ 85870 w 87478"/>
                <a:gd name="connsiteY4" fmla="*/ 51118 h 1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78" h="102572">
                  <a:moveTo>
                    <a:pt x="85870" y="51118"/>
                  </a:moveTo>
                  <a:cubicBezTo>
                    <a:pt x="85870" y="79477"/>
                    <a:pt x="66285" y="102405"/>
                    <a:pt x="42157" y="102405"/>
                  </a:cubicBezTo>
                  <a:cubicBezTo>
                    <a:pt x="18028" y="102405"/>
                    <a:pt x="-1609" y="79477"/>
                    <a:pt x="-1609" y="51118"/>
                  </a:cubicBezTo>
                  <a:cubicBezTo>
                    <a:pt x="-1609" y="22760"/>
                    <a:pt x="17976" y="-168"/>
                    <a:pt x="42157" y="-168"/>
                  </a:cubicBezTo>
                  <a:cubicBezTo>
                    <a:pt x="66337" y="-168"/>
                    <a:pt x="85870" y="22812"/>
                    <a:pt x="85870" y="51118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F3212D9-77DD-D538-E81A-29A3FC60C11E}"/>
                </a:ext>
              </a:extLst>
            </p:cNvPr>
            <p:cNvSpPr/>
            <p:nvPr/>
          </p:nvSpPr>
          <p:spPr>
            <a:xfrm flipH="1">
              <a:off x="7962986" y="2086537"/>
              <a:ext cx="174273" cy="62980"/>
            </a:xfrm>
            <a:custGeom>
              <a:avLst/>
              <a:gdLst>
                <a:gd name="connsiteX0" fmla="*/ 163737 w 169633"/>
                <a:gd name="connsiteY0" fmla="*/ 18269 h 61303"/>
                <a:gd name="connsiteX1" fmla="*/ 111510 w 169633"/>
                <a:gd name="connsiteY1" fmla="*/ 5160 h 61303"/>
                <a:gd name="connsiteX2" fmla="*/ -881 w 169633"/>
                <a:gd name="connsiteY2" fmla="*/ 25372 h 61303"/>
                <a:gd name="connsiteX3" fmla="*/ 163737 w 169633"/>
                <a:gd name="connsiteY3" fmla="*/ 18269 h 6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633" h="61303">
                  <a:moveTo>
                    <a:pt x="163737" y="18269"/>
                  </a:moveTo>
                  <a:cubicBezTo>
                    <a:pt x="176113" y="8868"/>
                    <a:pt x="162586" y="-9150"/>
                    <a:pt x="111510" y="5160"/>
                  </a:cubicBezTo>
                  <a:cubicBezTo>
                    <a:pt x="60433" y="19470"/>
                    <a:pt x="7945" y="773"/>
                    <a:pt x="-881" y="25372"/>
                  </a:cubicBezTo>
                  <a:cubicBezTo>
                    <a:pt x="-9708" y="49970"/>
                    <a:pt x="62626" y="95198"/>
                    <a:pt x="163737" y="18269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1B4BAA6-7D3D-12C3-4B7B-32C798BDF4A4}"/>
                </a:ext>
              </a:extLst>
            </p:cNvPr>
            <p:cNvSpPr/>
            <p:nvPr/>
          </p:nvSpPr>
          <p:spPr>
            <a:xfrm flipH="1">
              <a:off x="8010368" y="2200285"/>
              <a:ext cx="76296" cy="89496"/>
            </a:xfrm>
            <a:custGeom>
              <a:avLst/>
              <a:gdLst>
                <a:gd name="connsiteX0" fmla="*/ 74266 w 74265"/>
                <a:gd name="connsiteY0" fmla="*/ 43557 h 87113"/>
                <a:gd name="connsiteX1" fmla="*/ 37133 w 74265"/>
                <a:gd name="connsiteY1" fmla="*/ 87113 h 87113"/>
                <a:gd name="connsiteX2" fmla="*/ 0 w 74265"/>
                <a:gd name="connsiteY2" fmla="*/ 43557 h 87113"/>
                <a:gd name="connsiteX3" fmla="*/ 37133 w 74265"/>
                <a:gd name="connsiteY3" fmla="*/ 0 h 87113"/>
                <a:gd name="connsiteX4" fmla="*/ 74266 w 74265"/>
                <a:gd name="connsiteY4" fmla="*/ 43557 h 8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65" h="87113">
                  <a:moveTo>
                    <a:pt x="74266" y="43557"/>
                  </a:moveTo>
                  <a:cubicBezTo>
                    <a:pt x="74266" y="67612"/>
                    <a:pt x="57641" y="87113"/>
                    <a:pt x="37133" y="87113"/>
                  </a:cubicBezTo>
                  <a:cubicBezTo>
                    <a:pt x="16625" y="87113"/>
                    <a:pt x="0" y="67612"/>
                    <a:pt x="0" y="43557"/>
                  </a:cubicBezTo>
                  <a:cubicBezTo>
                    <a:pt x="0" y="19501"/>
                    <a:pt x="16625" y="0"/>
                    <a:pt x="37133" y="0"/>
                  </a:cubicBezTo>
                  <a:cubicBezTo>
                    <a:pt x="57641" y="0"/>
                    <a:pt x="74266" y="19501"/>
                    <a:pt x="74266" y="43557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4D33CFFA-5591-14FD-6B23-FE7E277D3920}"/>
                </a:ext>
              </a:extLst>
            </p:cNvPr>
            <p:cNvSpPr/>
            <p:nvPr/>
          </p:nvSpPr>
          <p:spPr>
            <a:xfrm flipH="1">
              <a:off x="7924253" y="2478485"/>
              <a:ext cx="77477" cy="77477"/>
            </a:xfrm>
            <a:custGeom>
              <a:avLst/>
              <a:gdLst>
                <a:gd name="connsiteX0" fmla="*/ 73805 w 75414"/>
                <a:gd name="connsiteY0" fmla="*/ 37592 h 75414"/>
                <a:gd name="connsiteX1" fmla="*/ 36046 w 75414"/>
                <a:gd name="connsiteY1" fmla="*/ 75247 h 75414"/>
                <a:gd name="connsiteX2" fmla="*/ -1609 w 75414"/>
                <a:gd name="connsiteY2" fmla="*/ 37487 h 75414"/>
                <a:gd name="connsiteX3" fmla="*/ 36098 w 75414"/>
                <a:gd name="connsiteY3" fmla="*/ -168 h 75414"/>
                <a:gd name="connsiteX4" fmla="*/ 73805 w 75414"/>
                <a:gd name="connsiteY4" fmla="*/ 37540 h 75414"/>
                <a:gd name="connsiteX5" fmla="*/ 73805 w 75414"/>
                <a:gd name="connsiteY5" fmla="*/ 37592 h 7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14" h="75414">
                  <a:moveTo>
                    <a:pt x="73805" y="37592"/>
                  </a:moveTo>
                  <a:cubicBezTo>
                    <a:pt x="73753" y="58420"/>
                    <a:pt x="56884" y="75278"/>
                    <a:pt x="36046" y="75247"/>
                  </a:cubicBezTo>
                  <a:cubicBezTo>
                    <a:pt x="15207" y="75216"/>
                    <a:pt x="-1661" y="58315"/>
                    <a:pt x="-1609" y="37487"/>
                  </a:cubicBezTo>
                  <a:cubicBezTo>
                    <a:pt x="-1557" y="16680"/>
                    <a:pt x="15312" y="-168"/>
                    <a:pt x="36098" y="-168"/>
                  </a:cubicBezTo>
                  <a:cubicBezTo>
                    <a:pt x="56936" y="-168"/>
                    <a:pt x="73805" y="16717"/>
                    <a:pt x="73805" y="37540"/>
                  </a:cubicBezTo>
                  <a:cubicBezTo>
                    <a:pt x="73805" y="37555"/>
                    <a:pt x="73805" y="37576"/>
                    <a:pt x="73805" y="37592"/>
                  </a:cubicBezTo>
                  <a:close/>
                </a:path>
              </a:pathLst>
            </a:custGeom>
            <a:solidFill>
              <a:srgbClr val="FFFFFF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A0FBD207-9FB1-1787-530C-29161CCD51E4}"/>
                </a:ext>
              </a:extLst>
            </p:cNvPr>
            <p:cNvSpPr/>
            <p:nvPr/>
          </p:nvSpPr>
          <p:spPr>
            <a:xfrm flipH="1">
              <a:off x="7906669" y="2236691"/>
              <a:ext cx="75017" cy="164220"/>
            </a:xfrm>
            <a:custGeom>
              <a:avLst/>
              <a:gdLst>
                <a:gd name="connsiteX0" fmla="*/ 30377 w 73020"/>
                <a:gd name="connsiteY0" fmla="*/ 4297 h 159848"/>
                <a:gd name="connsiteX1" fmla="*/ 25937 w 73020"/>
                <a:gd name="connsiteY1" fmla="*/ 110212 h 159848"/>
                <a:gd name="connsiteX2" fmla="*/ 70852 w 73020"/>
                <a:gd name="connsiteY2" fmla="*/ 146091 h 159848"/>
                <a:gd name="connsiteX3" fmla="*/ 30377 w 73020"/>
                <a:gd name="connsiteY3" fmla="*/ 4297 h 15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20" h="159848">
                  <a:moveTo>
                    <a:pt x="30377" y="4297"/>
                  </a:moveTo>
                  <a:cubicBezTo>
                    <a:pt x="46776" y="-24010"/>
                    <a:pt x="399" y="90783"/>
                    <a:pt x="25937" y="110212"/>
                  </a:cubicBezTo>
                  <a:cubicBezTo>
                    <a:pt x="51477" y="129640"/>
                    <a:pt x="75395" y="132460"/>
                    <a:pt x="70852" y="146091"/>
                  </a:cubicBezTo>
                  <a:cubicBezTo>
                    <a:pt x="59154" y="181082"/>
                    <a:pt x="-56214" y="153507"/>
                    <a:pt x="30377" y="4297"/>
                  </a:cubicBezTo>
                  <a:close/>
                </a:path>
              </a:pathLst>
            </a:custGeom>
            <a:solidFill>
              <a:srgbClr val="292E4C"/>
            </a:solidFill>
            <a:ln w="52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AA0E845D-B926-1FFF-8CAD-3639FC2298FD}"/>
                </a:ext>
              </a:extLst>
            </p:cNvPr>
            <p:cNvSpPr txBox="1"/>
            <p:nvPr/>
          </p:nvSpPr>
          <p:spPr>
            <a:xfrm flipH="1">
              <a:off x="8924316" y="1976101"/>
              <a:ext cx="1696255" cy="442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E2DDE8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RESUME</a:t>
              </a:r>
              <a:endParaRPr lang="zh-CN" altLang="en-US" sz="2200" dirty="0">
                <a:solidFill>
                  <a:srgbClr val="E2DDE8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C180ED9A-65AF-E5F4-BDF0-568F0EC2D65A}"/>
              </a:ext>
            </a:extLst>
          </p:cNvPr>
          <p:cNvGrpSpPr/>
          <p:nvPr userDrawn="1"/>
        </p:nvGrpSpPr>
        <p:grpSpPr>
          <a:xfrm flipH="1">
            <a:off x="10980209" y="6362821"/>
            <a:ext cx="1174421" cy="508485"/>
            <a:chOff x="18509" y="57337"/>
            <a:chExt cx="3614048" cy="1836404"/>
          </a:xfrm>
        </p:grpSpPr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39FB947-8693-3F53-EBF6-AA8329BAB1CB}"/>
                </a:ext>
              </a:extLst>
            </p:cNvPr>
            <p:cNvSpPr/>
            <p:nvPr/>
          </p:nvSpPr>
          <p:spPr>
            <a:xfrm>
              <a:off x="357336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A11B08A-24EF-973F-0E6C-37289C2DBCFC}"/>
                </a:ext>
              </a:extLst>
            </p:cNvPr>
            <p:cNvSpPr/>
            <p:nvPr/>
          </p:nvSpPr>
          <p:spPr>
            <a:xfrm>
              <a:off x="357336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1D21157-C973-E46A-A5BB-ECC11B65CF82}"/>
                </a:ext>
              </a:extLst>
            </p:cNvPr>
            <p:cNvSpPr/>
            <p:nvPr/>
          </p:nvSpPr>
          <p:spPr>
            <a:xfrm>
              <a:off x="357336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C0BE3325-D560-3F47-1BEA-ED91C391F905}"/>
                </a:ext>
              </a:extLst>
            </p:cNvPr>
            <p:cNvSpPr/>
            <p:nvPr/>
          </p:nvSpPr>
          <p:spPr>
            <a:xfrm>
              <a:off x="357336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D76F6F1C-46E1-ED90-92AA-2666B2ACA734}"/>
                </a:ext>
              </a:extLst>
            </p:cNvPr>
            <p:cNvSpPr/>
            <p:nvPr/>
          </p:nvSpPr>
          <p:spPr>
            <a:xfrm>
              <a:off x="357336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6D0544A-CF1D-C914-1DFC-15B997CAC316}"/>
                </a:ext>
              </a:extLst>
            </p:cNvPr>
            <p:cNvSpPr/>
            <p:nvPr/>
          </p:nvSpPr>
          <p:spPr>
            <a:xfrm>
              <a:off x="357336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6156626-0549-F091-E2A8-9E0A81313A81}"/>
                </a:ext>
              </a:extLst>
            </p:cNvPr>
            <p:cNvSpPr/>
            <p:nvPr/>
          </p:nvSpPr>
          <p:spPr>
            <a:xfrm>
              <a:off x="3573367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4402ADB-D1DC-3167-97A0-591980C6E2B7}"/>
                </a:ext>
              </a:extLst>
            </p:cNvPr>
            <p:cNvSpPr/>
            <p:nvPr/>
          </p:nvSpPr>
          <p:spPr>
            <a:xfrm>
              <a:off x="327712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47E5CCB-0E32-52D1-BCE8-0A5E035EDA62}"/>
                </a:ext>
              </a:extLst>
            </p:cNvPr>
            <p:cNvSpPr/>
            <p:nvPr/>
          </p:nvSpPr>
          <p:spPr>
            <a:xfrm>
              <a:off x="327712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D27E963-5CB3-0AD3-41B5-0EF7B4C35E27}"/>
                </a:ext>
              </a:extLst>
            </p:cNvPr>
            <p:cNvSpPr/>
            <p:nvPr/>
          </p:nvSpPr>
          <p:spPr>
            <a:xfrm>
              <a:off x="327712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16B9935-6A7E-4FDD-4A57-CEF746586623}"/>
                </a:ext>
              </a:extLst>
            </p:cNvPr>
            <p:cNvSpPr/>
            <p:nvPr/>
          </p:nvSpPr>
          <p:spPr>
            <a:xfrm>
              <a:off x="2980891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9015FACD-D106-A321-15AE-F3F1F61660E9}"/>
                </a:ext>
              </a:extLst>
            </p:cNvPr>
            <p:cNvSpPr/>
            <p:nvPr/>
          </p:nvSpPr>
          <p:spPr>
            <a:xfrm>
              <a:off x="2980891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4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937CC44-640E-6763-9DA5-6987FCDD289A}"/>
                </a:ext>
              </a:extLst>
            </p:cNvPr>
            <p:cNvSpPr/>
            <p:nvPr/>
          </p:nvSpPr>
          <p:spPr>
            <a:xfrm>
              <a:off x="2980891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6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9ADF80D8-2DC8-49A8-5B1D-8F63AEBC4D00}"/>
                </a:ext>
              </a:extLst>
            </p:cNvPr>
            <p:cNvSpPr/>
            <p:nvPr/>
          </p:nvSpPr>
          <p:spPr>
            <a:xfrm>
              <a:off x="3277129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2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E282536-EC0D-014B-23AD-506CB6CEAFEB}"/>
                </a:ext>
              </a:extLst>
            </p:cNvPr>
            <p:cNvSpPr/>
            <p:nvPr/>
          </p:nvSpPr>
          <p:spPr>
            <a:xfrm>
              <a:off x="327712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D23FCA6-2F54-0442-C5A0-C6B2A78544FF}"/>
                </a:ext>
              </a:extLst>
            </p:cNvPr>
            <p:cNvSpPr/>
            <p:nvPr/>
          </p:nvSpPr>
          <p:spPr>
            <a:xfrm>
              <a:off x="327712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5D15812-C21B-B333-A989-D7B39699EBB4}"/>
                </a:ext>
              </a:extLst>
            </p:cNvPr>
            <p:cNvSpPr/>
            <p:nvPr/>
          </p:nvSpPr>
          <p:spPr>
            <a:xfrm>
              <a:off x="2980891" y="353863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1"/>
                    <a:pt x="11911" y="58763"/>
                    <a:pt x="28289" y="58806"/>
                  </a:cubicBezTo>
                  <a:cubicBezTo>
                    <a:pt x="44666" y="58842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5"/>
                    <a:pt x="-1163" y="1286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F3C4C8F-3CDC-A258-1FC5-CB552048A8D7}"/>
                </a:ext>
              </a:extLst>
            </p:cNvPr>
            <p:cNvSpPr/>
            <p:nvPr/>
          </p:nvSpPr>
          <p:spPr>
            <a:xfrm>
              <a:off x="327712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7AB096B-5F5A-5D02-6D4D-12DA05245DB8}"/>
                </a:ext>
              </a:extLst>
            </p:cNvPr>
            <p:cNvSpPr/>
            <p:nvPr/>
          </p:nvSpPr>
          <p:spPr>
            <a:xfrm>
              <a:off x="2980891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3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DDEFBBFE-0728-73FE-3661-17E64CF98569}"/>
                </a:ext>
              </a:extLst>
            </p:cNvPr>
            <p:cNvSpPr/>
            <p:nvPr/>
          </p:nvSpPr>
          <p:spPr>
            <a:xfrm>
              <a:off x="2980891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2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6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2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3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D0F9740-DC8C-6C0D-8164-C5B9ED178A14}"/>
                </a:ext>
              </a:extLst>
            </p:cNvPr>
            <p:cNvSpPr/>
            <p:nvPr/>
          </p:nvSpPr>
          <p:spPr>
            <a:xfrm>
              <a:off x="2980891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4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2" y="-384"/>
                    <a:pt x="28361" y="-384"/>
                    <a:pt x="28289" y="-384"/>
                  </a:cubicBezTo>
                  <a:cubicBezTo>
                    <a:pt x="12055" y="-348"/>
                    <a:pt x="-1163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FCF4D0B-59E7-027A-E701-AC4AE1FA79D3}"/>
                </a:ext>
              </a:extLst>
            </p:cNvPr>
            <p:cNvSpPr/>
            <p:nvPr/>
          </p:nvSpPr>
          <p:spPr>
            <a:xfrm>
              <a:off x="2684652" y="57337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43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2EB5A0F-CCE7-D5CC-AFD1-1CF0F88013B3}"/>
                </a:ext>
              </a:extLst>
            </p:cNvPr>
            <p:cNvSpPr/>
            <p:nvPr/>
          </p:nvSpPr>
          <p:spPr>
            <a:xfrm>
              <a:off x="2684652" y="353935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23B002A-9315-A825-41D1-FAF45128D24B}"/>
                </a:ext>
              </a:extLst>
            </p:cNvPr>
            <p:cNvSpPr/>
            <p:nvPr/>
          </p:nvSpPr>
          <p:spPr>
            <a:xfrm>
              <a:off x="2684652" y="649742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7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7"/>
                  </a:cubicBezTo>
                  <a:cubicBezTo>
                    <a:pt x="44667" y="58850"/>
                    <a:pt x="57885" y="45625"/>
                    <a:pt x="57957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156E94F-9A30-04D2-0EA7-D4B58F1714B0}"/>
                </a:ext>
              </a:extLst>
            </p:cNvPr>
            <p:cNvSpPr/>
            <p:nvPr/>
          </p:nvSpPr>
          <p:spPr>
            <a:xfrm>
              <a:off x="2684652" y="945980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6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7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A58E451-7A68-A8CF-2AEE-57C122BA5633}"/>
                </a:ext>
              </a:extLst>
            </p:cNvPr>
            <p:cNvSpPr/>
            <p:nvPr/>
          </p:nvSpPr>
          <p:spPr>
            <a:xfrm>
              <a:off x="2684652" y="1242146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2"/>
                    <a:pt x="57885" y="45625"/>
                    <a:pt x="57957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BD1E87CC-8CED-DDC4-4439-06EA58B91ECA}"/>
                </a:ext>
              </a:extLst>
            </p:cNvPr>
            <p:cNvSpPr/>
            <p:nvPr/>
          </p:nvSpPr>
          <p:spPr>
            <a:xfrm>
              <a:off x="2684652" y="1538384"/>
              <a:ext cx="59191" cy="59190"/>
            </a:xfrm>
            <a:custGeom>
              <a:avLst/>
              <a:gdLst>
                <a:gd name="connsiteX0" fmla="*/ -1234 w 59191"/>
                <a:gd name="connsiteY0" fmla="*/ 29068 h 59190"/>
                <a:gd name="connsiteX1" fmla="*/ 28218 w 59191"/>
                <a:gd name="connsiteY1" fmla="*/ 58807 h 59190"/>
                <a:gd name="connsiteX2" fmla="*/ 57957 w 59191"/>
                <a:gd name="connsiteY2" fmla="*/ 29355 h 59190"/>
                <a:gd name="connsiteX3" fmla="*/ 28504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068"/>
                  </a:moveTo>
                  <a:cubicBezTo>
                    <a:pt x="-1305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7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90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66DA6A2-16BB-F763-3A9F-5CD057EDE8DE}"/>
                </a:ext>
              </a:extLst>
            </p:cNvPr>
            <p:cNvSpPr/>
            <p:nvPr/>
          </p:nvSpPr>
          <p:spPr>
            <a:xfrm>
              <a:off x="2684652" y="1834551"/>
              <a:ext cx="59191" cy="59190"/>
            </a:xfrm>
            <a:custGeom>
              <a:avLst/>
              <a:gdLst>
                <a:gd name="connsiteX0" fmla="*/ -1234 w 59191"/>
                <a:gd name="connsiteY0" fmla="*/ 29140 h 59190"/>
                <a:gd name="connsiteX1" fmla="*/ 28290 w 59191"/>
                <a:gd name="connsiteY1" fmla="*/ 58806 h 59190"/>
                <a:gd name="connsiteX2" fmla="*/ 57957 w 59191"/>
                <a:gd name="connsiteY2" fmla="*/ 29283 h 59190"/>
                <a:gd name="connsiteX3" fmla="*/ 28433 w 59191"/>
                <a:gd name="connsiteY3" fmla="*/ -384 h 59190"/>
                <a:gd name="connsiteX4" fmla="*/ 28290 w 59191"/>
                <a:gd name="connsiteY4" fmla="*/ -384 h 59190"/>
                <a:gd name="connsiteX5" fmla="*/ -1234 w 59191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1" h="59190">
                  <a:moveTo>
                    <a:pt x="-1234" y="29140"/>
                  </a:moveTo>
                  <a:cubicBezTo>
                    <a:pt x="-1305" y="45482"/>
                    <a:pt x="11912" y="58764"/>
                    <a:pt x="28290" y="58806"/>
                  </a:cubicBezTo>
                  <a:cubicBezTo>
                    <a:pt x="44667" y="58849"/>
                    <a:pt x="57885" y="45625"/>
                    <a:pt x="57957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90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01526692-7E29-6B27-3A4A-EDF5AC5E4FCC}"/>
                </a:ext>
              </a:extLst>
            </p:cNvPr>
            <p:cNvSpPr/>
            <p:nvPr/>
          </p:nvSpPr>
          <p:spPr>
            <a:xfrm>
              <a:off x="238841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C664F38-C377-9D3D-C715-3BA940ACD935}"/>
                </a:ext>
              </a:extLst>
            </p:cNvPr>
            <p:cNvSpPr/>
            <p:nvPr/>
          </p:nvSpPr>
          <p:spPr>
            <a:xfrm>
              <a:off x="238841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94A3AC35-8971-DE33-72FA-D7608983BF48}"/>
                </a:ext>
              </a:extLst>
            </p:cNvPr>
            <p:cNvSpPr/>
            <p:nvPr/>
          </p:nvSpPr>
          <p:spPr>
            <a:xfrm>
              <a:off x="238841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5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0CDAB567-18DB-3AE2-864D-A294130BEF71}"/>
                </a:ext>
              </a:extLst>
            </p:cNvPr>
            <p:cNvSpPr/>
            <p:nvPr/>
          </p:nvSpPr>
          <p:spPr>
            <a:xfrm>
              <a:off x="238841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6"/>
                  </a:cubicBezTo>
                  <a:cubicBezTo>
                    <a:pt x="44595" y="58885"/>
                    <a:pt x="57885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CFCC3CA-49D2-1E5E-F075-F611124B5DE5}"/>
                </a:ext>
              </a:extLst>
            </p:cNvPr>
            <p:cNvSpPr/>
            <p:nvPr/>
          </p:nvSpPr>
          <p:spPr>
            <a:xfrm>
              <a:off x="238841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5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10D6ECBD-A5D5-3B08-4340-E2A0EC4BD89A}"/>
                </a:ext>
              </a:extLst>
            </p:cNvPr>
            <p:cNvSpPr/>
            <p:nvPr/>
          </p:nvSpPr>
          <p:spPr>
            <a:xfrm>
              <a:off x="238841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8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8" y="58807"/>
                  </a:cubicBezTo>
                  <a:cubicBezTo>
                    <a:pt x="44595" y="58886"/>
                    <a:pt x="57885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8C5CC04-658D-B616-B852-8795DE0BE1A7}"/>
                </a:ext>
              </a:extLst>
            </p:cNvPr>
            <p:cNvSpPr/>
            <p:nvPr/>
          </p:nvSpPr>
          <p:spPr>
            <a:xfrm>
              <a:off x="238841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5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4FBE9F2-B1D0-742E-1F7C-D010F37022C7}"/>
                </a:ext>
              </a:extLst>
            </p:cNvPr>
            <p:cNvSpPr/>
            <p:nvPr/>
          </p:nvSpPr>
          <p:spPr>
            <a:xfrm>
              <a:off x="209217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FAD0254-06FE-2DAB-842A-B14A72758142}"/>
                </a:ext>
              </a:extLst>
            </p:cNvPr>
            <p:cNvSpPr/>
            <p:nvPr/>
          </p:nvSpPr>
          <p:spPr>
            <a:xfrm>
              <a:off x="209217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B37ABA20-1DFA-5889-0DE7-5E754BAC0FE1}"/>
                </a:ext>
              </a:extLst>
            </p:cNvPr>
            <p:cNvSpPr/>
            <p:nvPr/>
          </p:nvSpPr>
          <p:spPr>
            <a:xfrm>
              <a:off x="209217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31BD5BDA-428C-5E57-70A6-5642EEB91E42}"/>
                </a:ext>
              </a:extLst>
            </p:cNvPr>
            <p:cNvSpPr/>
            <p:nvPr/>
          </p:nvSpPr>
          <p:spPr>
            <a:xfrm>
              <a:off x="209217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5"/>
                    <a:pt x="-1091" y="1282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7CD5F65-6DA3-B61B-672E-D83B82A97F4B}"/>
                </a:ext>
              </a:extLst>
            </p:cNvPr>
            <p:cNvSpPr/>
            <p:nvPr/>
          </p:nvSpPr>
          <p:spPr>
            <a:xfrm>
              <a:off x="209217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B13110CF-E9C8-AD49-825D-0E86894DF67C}"/>
                </a:ext>
              </a:extLst>
            </p:cNvPr>
            <p:cNvSpPr/>
            <p:nvPr/>
          </p:nvSpPr>
          <p:spPr>
            <a:xfrm>
              <a:off x="209217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48"/>
                    <a:pt x="-1162" y="12805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4FE261D-3E9D-A6AB-C14D-B44682A08B60}"/>
                </a:ext>
              </a:extLst>
            </p:cNvPr>
            <p:cNvSpPr/>
            <p:nvPr/>
          </p:nvSpPr>
          <p:spPr>
            <a:xfrm>
              <a:off x="209217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84"/>
                    <a:pt x="-1234" y="12833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2DBD59C-8AA4-BC60-CB76-8154FA7BD5F3}"/>
                </a:ext>
              </a:extLst>
            </p:cNvPr>
            <p:cNvSpPr/>
            <p:nvPr/>
          </p:nvSpPr>
          <p:spPr>
            <a:xfrm>
              <a:off x="1795938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C6FE0E2-F3DB-09CE-D816-14688D75C310}"/>
                </a:ext>
              </a:extLst>
            </p:cNvPr>
            <p:cNvSpPr/>
            <p:nvPr/>
          </p:nvSpPr>
          <p:spPr>
            <a:xfrm>
              <a:off x="1795938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C53A7D1-DBFE-8CC5-22A9-5B301AD2DB22}"/>
                </a:ext>
              </a:extLst>
            </p:cNvPr>
            <p:cNvSpPr/>
            <p:nvPr/>
          </p:nvSpPr>
          <p:spPr>
            <a:xfrm>
              <a:off x="1795938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977AEDA-17B7-B790-0377-DAD9276FC55F}"/>
                </a:ext>
              </a:extLst>
            </p:cNvPr>
            <p:cNvSpPr/>
            <p:nvPr/>
          </p:nvSpPr>
          <p:spPr>
            <a:xfrm>
              <a:off x="1795938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BCE010A-2634-AD5E-007C-9153E77BCF03}"/>
                </a:ext>
              </a:extLst>
            </p:cNvPr>
            <p:cNvSpPr/>
            <p:nvPr/>
          </p:nvSpPr>
          <p:spPr>
            <a:xfrm>
              <a:off x="1795938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606632C0-0A02-E11D-03F0-ECFD8ED1A57C}"/>
                </a:ext>
              </a:extLst>
            </p:cNvPr>
            <p:cNvSpPr/>
            <p:nvPr/>
          </p:nvSpPr>
          <p:spPr>
            <a:xfrm>
              <a:off x="1795938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2254180B-1236-4191-43C8-A82B5A5C3B8E}"/>
                </a:ext>
              </a:extLst>
            </p:cNvPr>
            <p:cNvSpPr/>
            <p:nvPr/>
          </p:nvSpPr>
          <p:spPr>
            <a:xfrm>
              <a:off x="1795938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2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5319AA0-A416-BB17-75E3-A9E0AC55B273}"/>
                </a:ext>
              </a:extLst>
            </p:cNvPr>
            <p:cNvSpPr/>
            <p:nvPr/>
          </p:nvSpPr>
          <p:spPr>
            <a:xfrm>
              <a:off x="1499700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1C34895F-ACF7-C0C2-F8C2-913CF5F54841}"/>
                </a:ext>
              </a:extLst>
            </p:cNvPr>
            <p:cNvSpPr/>
            <p:nvPr/>
          </p:nvSpPr>
          <p:spPr>
            <a:xfrm>
              <a:off x="1499700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6E3264B6-ED95-4778-EA41-448E5F02B0BB}"/>
                </a:ext>
              </a:extLst>
            </p:cNvPr>
            <p:cNvSpPr/>
            <p:nvPr/>
          </p:nvSpPr>
          <p:spPr>
            <a:xfrm>
              <a:off x="1499700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E12F3E58-893B-504C-C03C-730BCF7C5BB9}"/>
                </a:ext>
              </a:extLst>
            </p:cNvPr>
            <p:cNvSpPr/>
            <p:nvPr/>
          </p:nvSpPr>
          <p:spPr>
            <a:xfrm>
              <a:off x="1499700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178B3CA-3656-D25B-85E4-0F4304D272B2}"/>
                </a:ext>
              </a:extLst>
            </p:cNvPr>
            <p:cNvSpPr/>
            <p:nvPr/>
          </p:nvSpPr>
          <p:spPr>
            <a:xfrm>
              <a:off x="1499700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CE97BCD-F3A9-538A-52F4-B0FE197FD2F4}"/>
                </a:ext>
              </a:extLst>
            </p:cNvPr>
            <p:cNvSpPr/>
            <p:nvPr/>
          </p:nvSpPr>
          <p:spPr>
            <a:xfrm>
              <a:off x="1499700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40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33413E0C-C60B-9C81-219D-F452FDC6D0EB}"/>
                </a:ext>
              </a:extLst>
            </p:cNvPr>
            <p:cNvSpPr/>
            <p:nvPr/>
          </p:nvSpPr>
          <p:spPr>
            <a:xfrm>
              <a:off x="1499700" y="1834407"/>
              <a:ext cx="59190" cy="59190"/>
            </a:xfrm>
            <a:custGeom>
              <a:avLst/>
              <a:gdLst>
                <a:gd name="connsiteX0" fmla="*/ -1235 w 59190"/>
                <a:gd name="connsiteY0" fmla="*/ 29284 h 59190"/>
                <a:gd name="connsiteX1" fmla="*/ 28432 w 59190"/>
                <a:gd name="connsiteY1" fmla="*/ 58807 h 59190"/>
                <a:gd name="connsiteX2" fmla="*/ 57955 w 59190"/>
                <a:gd name="connsiteY2" fmla="*/ 29140 h 59190"/>
                <a:gd name="connsiteX3" fmla="*/ 28504 w 59190"/>
                <a:gd name="connsiteY3" fmla="*/ -383 h 59190"/>
                <a:gd name="connsiteX4" fmla="*/ -1235 w 59190"/>
                <a:gd name="connsiteY4" fmla="*/ 29068 h 59190"/>
                <a:gd name="connsiteX5" fmla="*/ -1235 w 59190"/>
                <a:gd name="connsiteY5" fmla="*/ 29284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5" y="29284"/>
                  </a:moveTo>
                  <a:cubicBezTo>
                    <a:pt x="-1163" y="45626"/>
                    <a:pt x="12054" y="58843"/>
                    <a:pt x="28432" y="58807"/>
                  </a:cubicBezTo>
                  <a:cubicBezTo>
                    <a:pt x="44810" y="58764"/>
                    <a:pt x="58027" y="45482"/>
                    <a:pt x="57955" y="29140"/>
                  </a:cubicBezTo>
                  <a:cubicBezTo>
                    <a:pt x="57884" y="12877"/>
                    <a:pt x="44738" y="-304"/>
                    <a:pt x="28504" y="-383"/>
                  </a:cubicBezTo>
                  <a:cubicBezTo>
                    <a:pt x="12126" y="-462"/>
                    <a:pt x="-1163" y="12719"/>
                    <a:pt x="-1235" y="29068"/>
                  </a:cubicBezTo>
                  <a:cubicBezTo>
                    <a:pt x="-1235" y="29140"/>
                    <a:pt x="-1235" y="29212"/>
                    <a:pt x="-1235" y="29284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6051ACB7-2AE5-3015-60DC-54F4045312D0}"/>
                </a:ext>
              </a:extLst>
            </p:cNvPr>
            <p:cNvSpPr/>
            <p:nvPr/>
          </p:nvSpPr>
          <p:spPr>
            <a:xfrm>
              <a:off x="1203462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3349FDC9-B935-3E00-6900-1856BBAEFA25}"/>
                </a:ext>
              </a:extLst>
            </p:cNvPr>
            <p:cNvSpPr/>
            <p:nvPr/>
          </p:nvSpPr>
          <p:spPr>
            <a:xfrm>
              <a:off x="1203462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93F8F9B-B8DB-C83B-4EFC-F09CBAAC84F8}"/>
                </a:ext>
              </a:extLst>
            </p:cNvPr>
            <p:cNvSpPr/>
            <p:nvPr/>
          </p:nvSpPr>
          <p:spPr>
            <a:xfrm>
              <a:off x="1203462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4C839DD-334E-F672-1889-47B66926B283}"/>
                </a:ext>
              </a:extLst>
            </p:cNvPr>
            <p:cNvSpPr/>
            <p:nvPr/>
          </p:nvSpPr>
          <p:spPr>
            <a:xfrm>
              <a:off x="1203462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11F5A223-C05E-8E0E-03D8-2265CB1DB173}"/>
                </a:ext>
              </a:extLst>
            </p:cNvPr>
            <p:cNvSpPr/>
            <p:nvPr/>
          </p:nvSpPr>
          <p:spPr>
            <a:xfrm>
              <a:off x="1203462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4749278-7448-92A6-6A87-28BC24E15C10}"/>
                </a:ext>
              </a:extLst>
            </p:cNvPr>
            <p:cNvSpPr/>
            <p:nvPr/>
          </p:nvSpPr>
          <p:spPr>
            <a:xfrm>
              <a:off x="1203462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98109730-34DE-0433-8855-265220E517C2}"/>
                </a:ext>
              </a:extLst>
            </p:cNvPr>
            <p:cNvSpPr/>
            <p:nvPr/>
          </p:nvSpPr>
          <p:spPr>
            <a:xfrm>
              <a:off x="1203462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104CB95D-D947-F49F-E1FA-90862B4E016A}"/>
                </a:ext>
              </a:extLst>
            </p:cNvPr>
            <p:cNvSpPr/>
            <p:nvPr/>
          </p:nvSpPr>
          <p:spPr>
            <a:xfrm>
              <a:off x="907224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8D8A685-E754-953F-3E2C-EA4DED2026D1}"/>
                </a:ext>
              </a:extLst>
            </p:cNvPr>
            <p:cNvSpPr/>
            <p:nvPr/>
          </p:nvSpPr>
          <p:spPr>
            <a:xfrm>
              <a:off x="907224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5F89AB9-CABC-8643-1C67-A09F957C9752}"/>
                </a:ext>
              </a:extLst>
            </p:cNvPr>
            <p:cNvSpPr/>
            <p:nvPr/>
          </p:nvSpPr>
          <p:spPr>
            <a:xfrm>
              <a:off x="907224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AF803BF2-480F-2820-FB4A-FC5639273B59}"/>
                </a:ext>
              </a:extLst>
            </p:cNvPr>
            <p:cNvSpPr/>
            <p:nvPr/>
          </p:nvSpPr>
          <p:spPr>
            <a:xfrm>
              <a:off x="907224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FFDA81E-6C3F-1C0E-274E-B5E402FE32AF}"/>
                </a:ext>
              </a:extLst>
            </p:cNvPr>
            <p:cNvSpPr/>
            <p:nvPr/>
          </p:nvSpPr>
          <p:spPr>
            <a:xfrm>
              <a:off x="907224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5745926-9BD6-80A3-C686-AFF4AD012A07}"/>
                </a:ext>
              </a:extLst>
            </p:cNvPr>
            <p:cNvSpPr/>
            <p:nvPr/>
          </p:nvSpPr>
          <p:spPr>
            <a:xfrm>
              <a:off x="907224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E6AF69F9-B7E1-7E75-7A92-4238DFF56718}"/>
                </a:ext>
              </a:extLst>
            </p:cNvPr>
            <p:cNvSpPr/>
            <p:nvPr/>
          </p:nvSpPr>
          <p:spPr>
            <a:xfrm>
              <a:off x="907224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88A5EA25-68F4-7286-6D67-EADA74BC5017}"/>
                </a:ext>
              </a:extLst>
            </p:cNvPr>
            <p:cNvSpPr/>
            <p:nvPr/>
          </p:nvSpPr>
          <p:spPr>
            <a:xfrm>
              <a:off x="610986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52846C4-F95B-766A-DFE3-DD2B05C1E494}"/>
                </a:ext>
              </a:extLst>
            </p:cNvPr>
            <p:cNvSpPr/>
            <p:nvPr/>
          </p:nvSpPr>
          <p:spPr>
            <a:xfrm>
              <a:off x="610986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6C49051-D8A4-8258-F583-CF986C388F05}"/>
                </a:ext>
              </a:extLst>
            </p:cNvPr>
            <p:cNvSpPr/>
            <p:nvPr/>
          </p:nvSpPr>
          <p:spPr>
            <a:xfrm>
              <a:off x="610986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7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A0DF01D-298A-3C0A-C233-7380EFBC2CB5}"/>
                </a:ext>
              </a:extLst>
            </p:cNvPr>
            <p:cNvSpPr/>
            <p:nvPr/>
          </p:nvSpPr>
          <p:spPr>
            <a:xfrm>
              <a:off x="610986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3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D38FE91-554A-1DA9-C03D-E422579190FB}"/>
                </a:ext>
              </a:extLst>
            </p:cNvPr>
            <p:cNvSpPr/>
            <p:nvPr/>
          </p:nvSpPr>
          <p:spPr>
            <a:xfrm>
              <a:off x="610986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19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81FAE44-7DF4-266B-86F6-623571E255FA}"/>
                </a:ext>
              </a:extLst>
            </p:cNvPr>
            <p:cNvSpPr/>
            <p:nvPr/>
          </p:nvSpPr>
          <p:spPr>
            <a:xfrm>
              <a:off x="610986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3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84"/>
                    <a:pt x="-1162" y="12776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6A1A0D57-3312-71D2-D4EA-7DC85281D586}"/>
                </a:ext>
              </a:extLst>
            </p:cNvPr>
            <p:cNvSpPr/>
            <p:nvPr/>
          </p:nvSpPr>
          <p:spPr>
            <a:xfrm>
              <a:off x="610986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  <a:gd name="connsiteX6" fmla="*/ -1234 w 59190"/>
                <a:gd name="connsiteY6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419"/>
                    <a:pt x="-1162" y="12762"/>
                    <a:pt x="-1234" y="29068"/>
                  </a:cubicBezTo>
                  <a:cubicBezTo>
                    <a:pt x="-1234" y="29089"/>
                    <a:pt x="-1234" y="2911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25DC9E44-E8CB-F757-C85D-363C06A1861E}"/>
                </a:ext>
              </a:extLst>
            </p:cNvPr>
            <p:cNvSpPr/>
            <p:nvPr/>
          </p:nvSpPr>
          <p:spPr>
            <a:xfrm>
              <a:off x="314747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0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A7EE052-1736-78E5-B5F1-E5E07E5BC30D}"/>
                </a:ext>
              </a:extLst>
            </p:cNvPr>
            <p:cNvSpPr/>
            <p:nvPr/>
          </p:nvSpPr>
          <p:spPr>
            <a:xfrm>
              <a:off x="314747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FD56003-203F-B8B0-F307-76CAE45C1AA5}"/>
                </a:ext>
              </a:extLst>
            </p:cNvPr>
            <p:cNvSpPr/>
            <p:nvPr/>
          </p:nvSpPr>
          <p:spPr>
            <a:xfrm>
              <a:off x="314747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04"/>
                    <a:pt x="-1162" y="12870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256DEBE-824C-B1AF-777A-07A5D7500723}"/>
                </a:ext>
              </a:extLst>
            </p:cNvPr>
            <p:cNvSpPr/>
            <p:nvPr/>
          </p:nvSpPr>
          <p:spPr>
            <a:xfrm>
              <a:off x="314747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269"/>
                    <a:pt x="-1091" y="12841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896BD261-30BD-2BAE-295E-F018AF739E69}"/>
                </a:ext>
              </a:extLst>
            </p:cNvPr>
            <p:cNvSpPr/>
            <p:nvPr/>
          </p:nvSpPr>
          <p:spPr>
            <a:xfrm>
              <a:off x="314747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1" y="-340"/>
                    <a:pt x="28433" y="-384"/>
                  </a:cubicBezTo>
                  <a:cubicBezTo>
                    <a:pt x="28361" y="-384"/>
                    <a:pt x="28361" y="-384"/>
                    <a:pt x="28289" y="-384"/>
                  </a:cubicBezTo>
                  <a:cubicBezTo>
                    <a:pt x="11983" y="-348"/>
                    <a:pt x="-1162" y="12848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AD1ED38-03F9-C83B-2175-EA3B0EB97372}"/>
                </a:ext>
              </a:extLst>
            </p:cNvPr>
            <p:cNvSpPr/>
            <p:nvPr/>
          </p:nvSpPr>
          <p:spPr>
            <a:xfrm>
              <a:off x="314747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289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361" y="-384"/>
                    <a:pt x="28289" y="-384"/>
                  </a:cubicBezTo>
                  <a:cubicBezTo>
                    <a:pt x="12055" y="-304"/>
                    <a:pt x="-1091" y="12827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BE31C84B-9C52-B640-1416-F131CBDE0679}"/>
                </a:ext>
              </a:extLst>
            </p:cNvPr>
            <p:cNvSpPr/>
            <p:nvPr/>
          </p:nvSpPr>
          <p:spPr>
            <a:xfrm>
              <a:off x="314747" y="1834407"/>
              <a:ext cx="59190" cy="59190"/>
            </a:xfrm>
            <a:custGeom>
              <a:avLst/>
              <a:gdLst>
                <a:gd name="connsiteX0" fmla="*/ -1234 w 59190"/>
                <a:gd name="connsiteY0" fmla="*/ 29283 h 59190"/>
                <a:gd name="connsiteX1" fmla="*/ 28433 w 59190"/>
                <a:gd name="connsiteY1" fmla="*/ 58807 h 59190"/>
                <a:gd name="connsiteX2" fmla="*/ 57956 w 59190"/>
                <a:gd name="connsiteY2" fmla="*/ 29140 h 59190"/>
                <a:gd name="connsiteX3" fmla="*/ 28289 w 59190"/>
                <a:gd name="connsiteY3" fmla="*/ -384 h 59190"/>
                <a:gd name="connsiteX4" fmla="*/ 28217 w 59190"/>
                <a:gd name="connsiteY4" fmla="*/ -384 h 59190"/>
                <a:gd name="connsiteX5" fmla="*/ -1234 w 59190"/>
                <a:gd name="connsiteY5" fmla="*/ 29283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283"/>
                  </a:moveTo>
                  <a:cubicBezTo>
                    <a:pt x="-1162" y="45626"/>
                    <a:pt x="12055" y="58843"/>
                    <a:pt x="28433" y="58807"/>
                  </a:cubicBezTo>
                  <a:cubicBezTo>
                    <a:pt x="44811" y="58764"/>
                    <a:pt x="58028" y="45482"/>
                    <a:pt x="57956" y="29140"/>
                  </a:cubicBezTo>
                  <a:cubicBezTo>
                    <a:pt x="57884" y="12791"/>
                    <a:pt x="44667" y="-426"/>
                    <a:pt x="28289" y="-384"/>
                  </a:cubicBezTo>
                  <a:cubicBezTo>
                    <a:pt x="28289" y="-384"/>
                    <a:pt x="28217" y="-384"/>
                    <a:pt x="28217" y="-384"/>
                  </a:cubicBezTo>
                  <a:cubicBezTo>
                    <a:pt x="11911" y="-305"/>
                    <a:pt x="-1306" y="12963"/>
                    <a:pt x="-1234" y="29283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9D9C226-1C8C-3B5B-D759-CFDB4618886B}"/>
                </a:ext>
              </a:extLst>
            </p:cNvPr>
            <p:cNvSpPr/>
            <p:nvPr/>
          </p:nvSpPr>
          <p:spPr>
            <a:xfrm>
              <a:off x="18509" y="57337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43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391882D-07A4-86D4-A6B5-B0657FD4DE1D}"/>
                </a:ext>
              </a:extLst>
            </p:cNvPr>
            <p:cNvSpPr/>
            <p:nvPr/>
          </p:nvSpPr>
          <p:spPr>
            <a:xfrm>
              <a:off x="18509" y="353935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3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DA6990CD-3DAB-A530-8684-EB4167636B78}"/>
                </a:ext>
              </a:extLst>
            </p:cNvPr>
            <p:cNvSpPr/>
            <p:nvPr/>
          </p:nvSpPr>
          <p:spPr>
            <a:xfrm>
              <a:off x="18509" y="649742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7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7"/>
                  </a:cubicBezTo>
                  <a:cubicBezTo>
                    <a:pt x="44667" y="58850"/>
                    <a:pt x="57884" y="45625"/>
                    <a:pt x="57956" y="29283"/>
                  </a:cubicBezTo>
                  <a:cubicBezTo>
                    <a:pt x="58028" y="12941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121FBDD4-E17E-D98A-2590-7BC9C318F42E}"/>
                </a:ext>
              </a:extLst>
            </p:cNvPr>
            <p:cNvSpPr/>
            <p:nvPr/>
          </p:nvSpPr>
          <p:spPr>
            <a:xfrm>
              <a:off x="18509" y="945980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6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6"/>
                  </a:cubicBezTo>
                  <a:cubicBezTo>
                    <a:pt x="44595" y="58885"/>
                    <a:pt x="57884" y="45697"/>
                    <a:pt x="57956" y="29355"/>
                  </a:cubicBezTo>
                  <a:cubicBezTo>
                    <a:pt x="58028" y="13013"/>
                    <a:pt x="44882" y="-305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126" y="-305"/>
                    <a:pt x="-1091" y="12812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1398CCF-1FB0-A658-492A-4891F3D323AB}"/>
                </a:ext>
              </a:extLst>
            </p:cNvPr>
            <p:cNvSpPr/>
            <p:nvPr/>
          </p:nvSpPr>
          <p:spPr>
            <a:xfrm>
              <a:off x="18509" y="1242146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2"/>
                    <a:pt x="57884" y="45625"/>
                    <a:pt x="57956" y="29283"/>
                  </a:cubicBezTo>
                  <a:cubicBezTo>
                    <a:pt x="58028" y="12942"/>
                    <a:pt x="44810" y="-340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48"/>
                    <a:pt x="-1162" y="12841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0E37713-33D3-B14D-5A0C-2AAF0DE67D43}"/>
                </a:ext>
              </a:extLst>
            </p:cNvPr>
            <p:cNvSpPr/>
            <p:nvPr/>
          </p:nvSpPr>
          <p:spPr>
            <a:xfrm>
              <a:off x="18509" y="1538384"/>
              <a:ext cx="59190" cy="59190"/>
            </a:xfrm>
            <a:custGeom>
              <a:avLst/>
              <a:gdLst>
                <a:gd name="connsiteX0" fmla="*/ -1234 w 59190"/>
                <a:gd name="connsiteY0" fmla="*/ 29068 h 59190"/>
                <a:gd name="connsiteX1" fmla="*/ 28217 w 59190"/>
                <a:gd name="connsiteY1" fmla="*/ 58807 h 59190"/>
                <a:gd name="connsiteX2" fmla="*/ 57956 w 59190"/>
                <a:gd name="connsiteY2" fmla="*/ 29355 h 59190"/>
                <a:gd name="connsiteX3" fmla="*/ 28504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068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068"/>
                  </a:moveTo>
                  <a:cubicBezTo>
                    <a:pt x="-1306" y="45410"/>
                    <a:pt x="11839" y="58728"/>
                    <a:pt x="28217" y="58807"/>
                  </a:cubicBezTo>
                  <a:cubicBezTo>
                    <a:pt x="44595" y="58886"/>
                    <a:pt x="57884" y="45697"/>
                    <a:pt x="57956" y="29355"/>
                  </a:cubicBezTo>
                  <a:cubicBezTo>
                    <a:pt x="58028" y="13014"/>
                    <a:pt x="44882" y="-304"/>
                    <a:pt x="28504" y="-384"/>
                  </a:cubicBezTo>
                  <a:cubicBezTo>
                    <a:pt x="28433" y="-384"/>
                    <a:pt x="28433" y="-384"/>
                    <a:pt x="28361" y="-384"/>
                  </a:cubicBezTo>
                  <a:cubicBezTo>
                    <a:pt x="12055" y="-348"/>
                    <a:pt x="-1091" y="12798"/>
                    <a:pt x="-1234" y="29068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927622D-3EB8-B6B4-F4B3-3B0587943673}"/>
                </a:ext>
              </a:extLst>
            </p:cNvPr>
            <p:cNvSpPr/>
            <p:nvPr/>
          </p:nvSpPr>
          <p:spPr>
            <a:xfrm>
              <a:off x="18509" y="1834551"/>
              <a:ext cx="59190" cy="59190"/>
            </a:xfrm>
            <a:custGeom>
              <a:avLst/>
              <a:gdLst>
                <a:gd name="connsiteX0" fmla="*/ -1234 w 59190"/>
                <a:gd name="connsiteY0" fmla="*/ 29140 h 59190"/>
                <a:gd name="connsiteX1" fmla="*/ 28289 w 59190"/>
                <a:gd name="connsiteY1" fmla="*/ 58806 h 59190"/>
                <a:gd name="connsiteX2" fmla="*/ 57956 w 59190"/>
                <a:gd name="connsiteY2" fmla="*/ 29283 h 59190"/>
                <a:gd name="connsiteX3" fmla="*/ 28433 w 59190"/>
                <a:gd name="connsiteY3" fmla="*/ -384 h 59190"/>
                <a:gd name="connsiteX4" fmla="*/ 28361 w 59190"/>
                <a:gd name="connsiteY4" fmla="*/ -384 h 59190"/>
                <a:gd name="connsiteX5" fmla="*/ -1234 w 59190"/>
                <a:gd name="connsiteY5" fmla="*/ 29140 h 5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90" h="59190">
                  <a:moveTo>
                    <a:pt x="-1234" y="29140"/>
                  </a:moveTo>
                  <a:cubicBezTo>
                    <a:pt x="-1306" y="45482"/>
                    <a:pt x="11911" y="58764"/>
                    <a:pt x="28289" y="58806"/>
                  </a:cubicBezTo>
                  <a:cubicBezTo>
                    <a:pt x="44667" y="58849"/>
                    <a:pt x="57884" y="45625"/>
                    <a:pt x="57956" y="29283"/>
                  </a:cubicBezTo>
                  <a:cubicBezTo>
                    <a:pt x="58028" y="12941"/>
                    <a:pt x="44810" y="-341"/>
                    <a:pt x="28433" y="-384"/>
                  </a:cubicBezTo>
                  <a:cubicBezTo>
                    <a:pt x="28433" y="-384"/>
                    <a:pt x="28361" y="-384"/>
                    <a:pt x="28361" y="-384"/>
                  </a:cubicBezTo>
                  <a:cubicBezTo>
                    <a:pt x="12055" y="-384"/>
                    <a:pt x="-1162" y="12826"/>
                    <a:pt x="-1234" y="29140"/>
                  </a:cubicBezTo>
                  <a:close/>
                </a:path>
              </a:pathLst>
            </a:custGeom>
            <a:solidFill>
              <a:srgbClr val="94C1DC"/>
            </a:solidFill>
            <a:ln w="71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080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形状&#10;&#10;描述已自动生成">
            <a:extLst>
              <a:ext uri="{FF2B5EF4-FFF2-40B4-BE49-F238E27FC236}">
                <a16:creationId xmlns:a16="http://schemas.microsoft.com/office/drawing/2014/main" id="{74BA2082-68E5-2FDA-81E0-DA9ECDFE43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E90B5F7-51C3-14E6-A903-234A930B64C8}"/>
              </a:ext>
            </a:extLst>
          </p:cNvPr>
          <p:cNvGrpSpPr/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10" name="矩形 7">
              <a:extLst>
                <a:ext uri="{FF2B5EF4-FFF2-40B4-BE49-F238E27FC236}">
                  <a16:creationId xmlns:a16="http://schemas.microsoft.com/office/drawing/2014/main" id="{70814CF9-5592-747A-97F6-072593B6F629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3A2498E-8103-5030-7DA4-C09B59E168E1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6F297E7-EDC0-A212-5E19-C917C0F62110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14" name="矩形 7">
                <a:extLst>
                  <a:ext uri="{FF2B5EF4-FFF2-40B4-BE49-F238E27FC236}">
                    <a16:creationId xmlns:a16="http://schemas.microsoft.com/office/drawing/2014/main" id="{D6226231-0CE6-40D7-FCCD-297404F5522D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45404649-BE94-9329-5218-6F548D225209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D0E0632-1043-E67E-EF82-7E9D48CD54DE}"/>
                </a:ext>
              </a:extLst>
            </p:cNvPr>
            <p:cNvPicPr/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F18FD8F-BD53-29A2-9A97-CD8C148DA327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509CF4F-F005-5484-B496-5B6FECF239B3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644A6382-AC30-F9A7-0354-69BA50DC7C80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8E8FA1DE-2F9B-2AF0-62C7-0A82B03705B7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00C1ED76-EF7E-C4A1-D745-52D04A80709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9FADBF5C-84E9-6628-A601-46373477B980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BFF5B05C-A165-7C59-8CF6-869A5CC7DD5F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D448970B-7ED4-D8C3-3D75-540EDFD7F0FE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842540B2-BA15-9BE5-EC77-A496D784AB6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ACB4CFEE-E08A-E48C-6475-960F79D46A05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CD260589-5429-7141-4E5A-6D6123D464EA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926AF9AC-DB39-DE80-E3B5-351286A32FAC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AA565A1-A700-2A3B-F24A-42E9C25E5688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0A67056-C824-DF49-7CF5-08606B8D082A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0A38ADA-573B-44C9-D3CB-5C56BAA242DF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5" name="Rectangle 151">
                  <a:extLst>
                    <a:ext uri="{FF2B5EF4-FFF2-40B4-BE49-F238E27FC236}">
                      <a16:creationId xmlns:a16="http://schemas.microsoft.com/office/drawing/2014/main" id="{536F9465-C707-87A3-86BF-D3CFC6AFFE89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6" name="Rectangle 152">
                  <a:extLst>
                    <a:ext uri="{FF2B5EF4-FFF2-40B4-BE49-F238E27FC236}">
                      <a16:creationId xmlns:a16="http://schemas.microsoft.com/office/drawing/2014/main" id="{2F99A6F3-339F-0914-5964-9FA5F9D157AB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3">
                  <a:extLst>
                    <a:ext uri="{FF2B5EF4-FFF2-40B4-BE49-F238E27FC236}">
                      <a16:creationId xmlns:a16="http://schemas.microsoft.com/office/drawing/2014/main" id="{89A261EE-6A74-CD48-1DFF-EB381A1C1076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4">
                  <a:extLst>
                    <a:ext uri="{FF2B5EF4-FFF2-40B4-BE49-F238E27FC236}">
                      <a16:creationId xmlns:a16="http://schemas.microsoft.com/office/drawing/2014/main" id="{E599361F-E909-1826-37E1-C37A3F2D9473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5">
                  <a:extLst>
                    <a:ext uri="{FF2B5EF4-FFF2-40B4-BE49-F238E27FC236}">
                      <a16:creationId xmlns:a16="http://schemas.microsoft.com/office/drawing/2014/main" id="{9CE0EEB6-5670-4727-3BCC-ED497C19CF09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6">
                  <a:extLst>
                    <a:ext uri="{FF2B5EF4-FFF2-40B4-BE49-F238E27FC236}">
                      <a16:creationId xmlns:a16="http://schemas.microsoft.com/office/drawing/2014/main" id="{78626B43-B706-52B8-E164-4D9324A7643A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7">
                  <a:extLst>
                    <a:ext uri="{FF2B5EF4-FFF2-40B4-BE49-F238E27FC236}">
                      <a16:creationId xmlns:a16="http://schemas.microsoft.com/office/drawing/2014/main" id="{A9A6F008-4520-3348-0F73-5D12A62345FD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8">
                  <a:extLst>
                    <a:ext uri="{FF2B5EF4-FFF2-40B4-BE49-F238E27FC236}">
                      <a16:creationId xmlns:a16="http://schemas.microsoft.com/office/drawing/2014/main" id="{86F7AD4B-CCCA-8DC1-2461-4010F8ECCBE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9">
                  <a:extLst>
                    <a:ext uri="{FF2B5EF4-FFF2-40B4-BE49-F238E27FC236}">
                      <a16:creationId xmlns:a16="http://schemas.microsoft.com/office/drawing/2014/main" id="{06637EF0-B238-8517-8D5B-D64B49D701DE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60">
                  <a:extLst>
                    <a:ext uri="{FF2B5EF4-FFF2-40B4-BE49-F238E27FC236}">
                      <a16:creationId xmlns:a16="http://schemas.microsoft.com/office/drawing/2014/main" id="{86E65182-F001-E785-44AC-53C9BCAB0E23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1">
                  <a:extLst>
                    <a:ext uri="{FF2B5EF4-FFF2-40B4-BE49-F238E27FC236}">
                      <a16:creationId xmlns:a16="http://schemas.microsoft.com/office/drawing/2014/main" id="{411A7528-631B-D651-9996-444235C4E082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2">
                  <a:extLst>
                    <a:ext uri="{FF2B5EF4-FFF2-40B4-BE49-F238E27FC236}">
                      <a16:creationId xmlns:a16="http://schemas.microsoft.com/office/drawing/2014/main" id="{006C368D-A34C-0E64-B3DB-9A2FDB93BF4B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3">
                  <a:extLst>
                    <a:ext uri="{FF2B5EF4-FFF2-40B4-BE49-F238E27FC236}">
                      <a16:creationId xmlns:a16="http://schemas.microsoft.com/office/drawing/2014/main" id="{336ACD9C-5F88-559A-6958-F49F66B82A1F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4">
                  <a:extLst>
                    <a:ext uri="{FF2B5EF4-FFF2-40B4-BE49-F238E27FC236}">
                      <a16:creationId xmlns:a16="http://schemas.microsoft.com/office/drawing/2014/main" id="{34EDA986-29ED-A476-D7FF-A355D9D661BA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5">
                  <a:extLst>
                    <a:ext uri="{FF2B5EF4-FFF2-40B4-BE49-F238E27FC236}">
                      <a16:creationId xmlns:a16="http://schemas.microsoft.com/office/drawing/2014/main" id="{19FC6C6B-E67E-1B8E-32E3-A8D88FAFECC7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6">
                  <a:extLst>
                    <a:ext uri="{FF2B5EF4-FFF2-40B4-BE49-F238E27FC236}">
                      <a16:creationId xmlns:a16="http://schemas.microsoft.com/office/drawing/2014/main" id="{EE84EC2C-DA3F-BB5A-E81D-1B2B562E0CBC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7">
                  <a:extLst>
                    <a:ext uri="{FF2B5EF4-FFF2-40B4-BE49-F238E27FC236}">
                      <a16:creationId xmlns:a16="http://schemas.microsoft.com/office/drawing/2014/main" id="{178E6140-8ED1-7315-54FD-5EF1B4A5237A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8">
                  <a:extLst>
                    <a:ext uri="{FF2B5EF4-FFF2-40B4-BE49-F238E27FC236}">
                      <a16:creationId xmlns:a16="http://schemas.microsoft.com/office/drawing/2014/main" id="{798AFF13-4DC5-42BE-DB91-E4E00376E9D8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9">
                  <a:extLst>
                    <a:ext uri="{FF2B5EF4-FFF2-40B4-BE49-F238E27FC236}">
                      <a16:creationId xmlns:a16="http://schemas.microsoft.com/office/drawing/2014/main" id="{42ED2EE5-8548-7EE5-290A-55EDA0CE82B9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70">
                  <a:extLst>
                    <a:ext uri="{FF2B5EF4-FFF2-40B4-BE49-F238E27FC236}">
                      <a16:creationId xmlns:a16="http://schemas.microsoft.com/office/drawing/2014/main" id="{4877353C-71E1-E4F1-B195-A03E1E87DB78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1">
                  <a:extLst>
                    <a:ext uri="{FF2B5EF4-FFF2-40B4-BE49-F238E27FC236}">
                      <a16:creationId xmlns:a16="http://schemas.microsoft.com/office/drawing/2014/main" id="{E7DBDEB4-F0BD-CA61-6326-2EBE97418125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2">
                  <a:extLst>
                    <a:ext uri="{FF2B5EF4-FFF2-40B4-BE49-F238E27FC236}">
                      <a16:creationId xmlns:a16="http://schemas.microsoft.com/office/drawing/2014/main" id="{34A8511D-378A-DC7B-DC50-F1C33DE88203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3">
                  <a:extLst>
                    <a:ext uri="{FF2B5EF4-FFF2-40B4-BE49-F238E27FC236}">
                      <a16:creationId xmlns:a16="http://schemas.microsoft.com/office/drawing/2014/main" id="{E06EA69F-E422-4415-E093-EEF1C4711DEA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4">
                  <a:extLst>
                    <a:ext uri="{FF2B5EF4-FFF2-40B4-BE49-F238E27FC236}">
                      <a16:creationId xmlns:a16="http://schemas.microsoft.com/office/drawing/2014/main" id="{3345716A-C936-7A5C-5987-FC3F41ECA8AF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5">
                  <a:extLst>
                    <a:ext uri="{FF2B5EF4-FFF2-40B4-BE49-F238E27FC236}">
                      <a16:creationId xmlns:a16="http://schemas.microsoft.com/office/drawing/2014/main" id="{2B3A6C28-4C3A-8934-BB95-0D176048B16C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6">
                  <a:extLst>
                    <a:ext uri="{FF2B5EF4-FFF2-40B4-BE49-F238E27FC236}">
                      <a16:creationId xmlns:a16="http://schemas.microsoft.com/office/drawing/2014/main" id="{3EAFA0C9-B090-C6A2-0B09-8E38BC0CBE49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7">
                  <a:extLst>
                    <a:ext uri="{FF2B5EF4-FFF2-40B4-BE49-F238E27FC236}">
                      <a16:creationId xmlns:a16="http://schemas.microsoft.com/office/drawing/2014/main" id="{E76D8827-81AE-3D78-79A2-D461CFD0A502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8">
                  <a:extLst>
                    <a:ext uri="{FF2B5EF4-FFF2-40B4-BE49-F238E27FC236}">
                      <a16:creationId xmlns:a16="http://schemas.microsoft.com/office/drawing/2014/main" id="{F4A235D0-FFF2-FCCA-36B2-76100F0B659C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9">
                  <a:extLst>
                    <a:ext uri="{FF2B5EF4-FFF2-40B4-BE49-F238E27FC236}">
                      <a16:creationId xmlns:a16="http://schemas.microsoft.com/office/drawing/2014/main" id="{372FAA3D-184D-4D4F-5BEE-B13266CB2207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80">
                  <a:extLst>
                    <a:ext uri="{FF2B5EF4-FFF2-40B4-BE49-F238E27FC236}">
                      <a16:creationId xmlns:a16="http://schemas.microsoft.com/office/drawing/2014/main" id="{273CB2B2-A64A-36B8-86A8-E1876209064E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1">
                  <a:extLst>
                    <a:ext uri="{FF2B5EF4-FFF2-40B4-BE49-F238E27FC236}">
                      <a16:creationId xmlns:a16="http://schemas.microsoft.com/office/drawing/2014/main" id="{48704587-9D19-EBF3-5C95-36413C7C4ECE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2">
                  <a:extLst>
                    <a:ext uri="{FF2B5EF4-FFF2-40B4-BE49-F238E27FC236}">
                      <a16:creationId xmlns:a16="http://schemas.microsoft.com/office/drawing/2014/main" id="{865C58F2-ADD3-DC38-3F72-A01F1A57DA0D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3">
                  <a:extLst>
                    <a:ext uri="{FF2B5EF4-FFF2-40B4-BE49-F238E27FC236}">
                      <a16:creationId xmlns:a16="http://schemas.microsoft.com/office/drawing/2014/main" id="{AC00C6AC-2327-66A8-B0EF-6D0B3487186D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4">
                  <a:extLst>
                    <a:ext uri="{FF2B5EF4-FFF2-40B4-BE49-F238E27FC236}">
                      <a16:creationId xmlns:a16="http://schemas.microsoft.com/office/drawing/2014/main" id="{7F52A97B-928B-0A94-CA33-D780D3C54884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5">
                  <a:extLst>
                    <a:ext uri="{FF2B5EF4-FFF2-40B4-BE49-F238E27FC236}">
                      <a16:creationId xmlns:a16="http://schemas.microsoft.com/office/drawing/2014/main" id="{F5FFE594-6A8B-B0B1-A3D2-E6EF4E944DC3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6">
                  <a:extLst>
                    <a:ext uri="{FF2B5EF4-FFF2-40B4-BE49-F238E27FC236}">
                      <a16:creationId xmlns:a16="http://schemas.microsoft.com/office/drawing/2014/main" id="{7E0ECF71-189D-E325-FAC8-22D0DBD9FAF1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7">
                  <a:extLst>
                    <a:ext uri="{FF2B5EF4-FFF2-40B4-BE49-F238E27FC236}">
                      <a16:creationId xmlns:a16="http://schemas.microsoft.com/office/drawing/2014/main" id="{595E970C-3EDA-327F-5625-A2407242253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8">
                  <a:extLst>
                    <a:ext uri="{FF2B5EF4-FFF2-40B4-BE49-F238E27FC236}">
                      <a16:creationId xmlns:a16="http://schemas.microsoft.com/office/drawing/2014/main" id="{E14FA020-3ADD-9251-4E05-7D96885A2A2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9">
                  <a:extLst>
                    <a:ext uri="{FF2B5EF4-FFF2-40B4-BE49-F238E27FC236}">
                      <a16:creationId xmlns:a16="http://schemas.microsoft.com/office/drawing/2014/main" id="{E474B761-AAE0-1FB1-A0E6-EB52402B73E8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90">
                  <a:extLst>
                    <a:ext uri="{FF2B5EF4-FFF2-40B4-BE49-F238E27FC236}">
                      <a16:creationId xmlns:a16="http://schemas.microsoft.com/office/drawing/2014/main" id="{F559B623-03F6-6B27-91B5-B3F9DFE67F7D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1">
                  <a:extLst>
                    <a:ext uri="{FF2B5EF4-FFF2-40B4-BE49-F238E27FC236}">
                      <a16:creationId xmlns:a16="http://schemas.microsoft.com/office/drawing/2014/main" id="{18E69EF2-3428-0711-643D-3ABB78D57E90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2">
                  <a:extLst>
                    <a:ext uri="{FF2B5EF4-FFF2-40B4-BE49-F238E27FC236}">
                      <a16:creationId xmlns:a16="http://schemas.microsoft.com/office/drawing/2014/main" id="{0BC74958-2312-0792-C1F1-230BC669511D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3">
                  <a:extLst>
                    <a:ext uri="{FF2B5EF4-FFF2-40B4-BE49-F238E27FC236}">
                      <a16:creationId xmlns:a16="http://schemas.microsoft.com/office/drawing/2014/main" id="{93C87BF5-AC46-DA3F-42C8-9855BCEE883D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4">
                  <a:extLst>
                    <a:ext uri="{FF2B5EF4-FFF2-40B4-BE49-F238E27FC236}">
                      <a16:creationId xmlns:a16="http://schemas.microsoft.com/office/drawing/2014/main" id="{8234BE94-115A-8469-98C5-C0C6E54F1D4F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5">
                  <a:extLst>
                    <a:ext uri="{FF2B5EF4-FFF2-40B4-BE49-F238E27FC236}">
                      <a16:creationId xmlns:a16="http://schemas.microsoft.com/office/drawing/2014/main" id="{52E0C2F1-1F3C-6881-0E0A-4588F878316F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6">
                  <a:extLst>
                    <a:ext uri="{FF2B5EF4-FFF2-40B4-BE49-F238E27FC236}">
                      <a16:creationId xmlns:a16="http://schemas.microsoft.com/office/drawing/2014/main" id="{89F97360-61FC-D22E-30B7-2E72ECD59F89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7">
                  <a:extLst>
                    <a:ext uri="{FF2B5EF4-FFF2-40B4-BE49-F238E27FC236}">
                      <a16:creationId xmlns:a16="http://schemas.microsoft.com/office/drawing/2014/main" id="{6EE71E86-4146-B094-8794-8984C918DBD9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8">
                  <a:extLst>
                    <a:ext uri="{FF2B5EF4-FFF2-40B4-BE49-F238E27FC236}">
                      <a16:creationId xmlns:a16="http://schemas.microsoft.com/office/drawing/2014/main" id="{DCE14367-AEF2-313F-B917-C6460E4B383E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9">
                  <a:extLst>
                    <a:ext uri="{FF2B5EF4-FFF2-40B4-BE49-F238E27FC236}">
                      <a16:creationId xmlns:a16="http://schemas.microsoft.com/office/drawing/2014/main" id="{48FEE393-D368-0097-F233-837452FDF628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200">
                  <a:extLst>
                    <a:ext uri="{FF2B5EF4-FFF2-40B4-BE49-F238E27FC236}">
                      <a16:creationId xmlns:a16="http://schemas.microsoft.com/office/drawing/2014/main" id="{64E8029C-99C3-B1D8-7E66-C8677364C1BD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1">
                  <a:extLst>
                    <a:ext uri="{FF2B5EF4-FFF2-40B4-BE49-F238E27FC236}">
                      <a16:creationId xmlns:a16="http://schemas.microsoft.com/office/drawing/2014/main" id="{1C298DF6-8660-00AE-644E-C8AFA40BCF91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2">
                  <a:extLst>
                    <a:ext uri="{FF2B5EF4-FFF2-40B4-BE49-F238E27FC236}">
                      <a16:creationId xmlns:a16="http://schemas.microsoft.com/office/drawing/2014/main" id="{AC5BF984-2C06-DA5A-874B-E88CB8340B84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3">
                  <a:extLst>
                    <a:ext uri="{FF2B5EF4-FFF2-40B4-BE49-F238E27FC236}">
                      <a16:creationId xmlns:a16="http://schemas.microsoft.com/office/drawing/2014/main" id="{29E74942-FBB3-8406-4FA9-B3AE86603213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4">
                  <a:extLst>
                    <a:ext uri="{FF2B5EF4-FFF2-40B4-BE49-F238E27FC236}">
                      <a16:creationId xmlns:a16="http://schemas.microsoft.com/office/drawing/2014/main" id="{8070D54F-4487-7E83-62B6-7CC1216673F9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5">
                  <a:extLst>
                    <a:ext uri="{FF2B5EF4-FFF2-40B4-BE49-F238E27FC236}">
                      <a16:creationId xmlns:a16="http://schemas.microsoft.com/office/drawing/2014/main" id="{1BCE72E8-32D6-AB92-542D-6A88E10265B1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6">
                  <a:extLst>
                    <a:ext uri="{FF2B5EF4-FFF2-40B4-BE49-F238E27FC236}">
                      <a16:creationId xmlns:a16="http://schemas.microsoft.com/office/drawing/2014/main" id="{3BEF3131-FA11-E0F0-B6EA-3D4BA1F122D7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7">
                  <a:extLst>
                    <a:ext uri="{FF2B5EF4-FFF2-40B4-BE49-F238E27FC236}">
                      <a16:creationId xmlns:a16="http://schemas.microsoft.com/office/drawing/2014/main" id="{AC5155FD-62EC-7E3A-CC30-4775D335EADA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8">
                  <a:extLst>
                    <a:ext uri="{FF2B5EF4-FFF2-40B4-BE49-F238E27FC236}">
                      <a16:creationId xmlns:a16="http://schemas.microsoft.com/office/drawing/2014/main" id="{39215041-111A-FF10-A965-584B358711A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9">
                  <a:extLst>
                    <a:ext uri="{FF2B5EF4-FFF2-40B4-BE49-F238E27FC236}">
                      <a16:creationId xmlns:a16="http://schemas.microsoft.com/office/drawing/2014/main" id="{06293974-AF50-A72B-F11C-DDF1B95E0650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10">
                  <a:extLst>
                    <a:ext uri="{FF2B5EF4-FFF2-40B4-BE49-F238E27FC236}">
                      <a16:creationId xmlns:a16="http://schemas.microsoft.com/office/drawing/2014/main" id="{6550C37E-6A29-B06E-576B-3F9911FD419C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1">
                  <a:extLst>
                    <a:ext uri="{FF2B5EF4-FFF2-40B4-BE49-F238E27FC236}">
                      <a16:creationId xmlns:a16="http://schemas.microsoft.com/office/drawing/2014/main" id="{5C8646BF-F928-9502-33BD-4ACE18AFA4E5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2">
                  <a:extLst>
                    <a:ext uri="{FF2B5EF4-FFF2-40B4-BE49-F238E27FC236}">
                      <a16:creationId xmlns:a16="http://schemas.microsoft.com/office/drawing/2014/main" id="{590B6712-8F5C-4790-592D-4F5D38700D4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3">
                  <a:extLst>
                    <a:ext uri="{FF2B5EF4-FFF2-40B4-BE49-F238E27FC236}">
                      <a16:creationId xmlns:a16="http://schemas.microsoft.com/office/drawing/2014/main" id="{FB55CA49-F603-42AC-360A-F1CFABB31114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4">
                  <a:extLst>
                    <a:ext uri="{FF2B5EF4-FFF2-40B4-BE49-F238E27FC236}">
                      <a16:creationId xmlns:a16="http://schemas.microsoft.com/office/drawing/2014/main" id="{70CBC8B7-DBCC-1B5E-8A8A-0BE875277C0D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5">
                  <a:extLst>
                    <a:ext uri="{FF2B5EF4-FFF2-40B4-BE49-F238E27FC236}">
                      <a16:creationId xmlns:a16="http://schemas.microsoft.com/office/drawing/2014/main" id="{496A2372-88F3-FE41-06D1-842C8D16BC2F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6">
                  <a:extLst>
                    <a:ext uri="{FF2B5EF4-FFF2-40B4-BE49-F238E27FC236}">
                      <a16:creationId xmlns:a16="http://schemas.microsoft.com/office/drawing/2014/main" id="{CC770519-4566-C0AF-033F-BCD8D8B4CD08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7">
                  <a:extLst>
                    <a:ext uri="{FF2B5EF4-FFF2-40B4-BE49-F238E27FC236}">
                      <a16:creationId xmlns:a16="http://schemas.microsoft.com/office/drawing/2014/main" id="{17E3E741-186E-3550-7213-4DE55F20FCE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8">
                  <a:extLst>
                    <a:ext uri="{FF2B5EF4-FFF2-40B4-BE49-F238E27FC236}">
                      <a16:creationId xmlns:a16="http://schemas.microsoft.com/office/drawing/2014/main" id="{E313880C-FB23-2EC1-6B43-DF9AD554A409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9">
                  <a:extLst>
                    <a:ext uri="{FF2B5EF4-FFF2-40B4-BE49-F238E27FC236}">
                      <a16:creationId xmlns:a16="http://schemas.microsoft.com/office/drawing/2014/main" id="{EF976C5B-CECC-F602-74F0-CE463C18EAB5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20">
                  <a:extLst>
                    <a:ext uri="{FF2B5EF4-FFF2-40B4-BE49-F238E27FC236}">
                      <a16:creationId xmlns:a16="http://schemas.microsoft.com/office/drawing/2014/main" id="{3AD867F1-D2ED-2B5A-A1AB-D90AEC9E2DCF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1">
                  <a:extLst>
                    <a:ext uri="{FF2B5EF4-FFF2-40B4-BE49-F238E27FC236}">
                      <a16:creationId xmlns:a16="http://schemas.microsoft.com/office/drawing/2014/main" id="{176A30AD-DF67-3293-FB1C-75D7442A0CD6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2">
                  <a:extLst>
                    <a:ext uri="{FF2B5EF4-FFF2-40B4-BE49-F238E27FC236}">
                      <a16:creationId xmlns:a16="http://schemas.microsoft.com/office/drawing/2014/main" id="{0E61B047-E36E-C403-F264-0BCACEBBBE2A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3">
                  <a:extLst>
                    <a:ext uri="{FF2B5EF4-FFF2-40B4-BE49-F238E27FC236}">
                      <a16:creationId xmlns:a16="http://schemas.microsoft.com/office/drawing/2014/main" id="{2FD82D04-9199-BE19-44E0-EC3EDE650CD9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4">
                  <a:extLst>
                    <a:ext uri="{FF2B5EF4-FFF2-40B4-BE49-F238E27FC236}">
                      <a16:creationId xmlns:a16="http://schemas.microsoft.com/office/drawing/2014/main" id="{516F1DB1-85D6-4610-3874-F16352A04084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5">
                  <a:extLst>
                    <a:ext uri="{FF2B5EF4-FFF2-40B4-BE49-F238E27FC236}">
                      <a16:creationId xmlns:a16="http://schemas.microsoft.com/office/drawing/2014/main" id="{713267BB-013D-A2F0-1774-325A7D96304E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6">
                  <a:extLst>
                    <a:ext uri="{FF2B5EF4-FFF2-40B4-BE49-F238E27FC236}">
                      <a16:creationId xmlns:a16="http://schemas.microsoft.com/office/drawing/2014/main" id="{99C19843-0F13-7D44-1097-C0AD0393C6CE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7">
                  <a:extLst>
                    <a:ext uri="{FF2B5EF4-FFF2-40B4-BE49-F238E27FC236}">
                      <a16:creationId xmlns:a16="http://schemas.microsoft.com/office/drawing/2014/main" id="{9E798784-0B06-A6EB-F6E9-E71AA77A4730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8">
                  <a:extLst>
                    <a:ext uri="{FF2B5EF4-FFF2-40B4-BE49-F238E27FC236}">
                      <a16:creationId xmlns:a16="http://schemas.microsoft.com/office/drawing/2014/main" id="{D152003B-B3B1-8147-639A-2C5F69B3E3B5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98473EA-3691-9134-F0C6-BC43A9920CE0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7">
              <a:extLst>
                <a:ext uri="{FF2B5EF4-FFF2-40B4-BE49-F238E27FC236}">
                  <a16:creationId xmlns:a16="http://schemas.microsoft.com/office/drawing/2014/main" id="{EFB7DBA5-9AEA-38D5-5020-6AC2206D8E37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32E40F8-55F7-CCAF-947A-B6C4673D1945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矩形 7">
              <a:extLst>
                <a:ext uri="{FF2B5EF4-FFF2-40B4-BE49-F238E27FC236}">
                  <a16:creationId xmlns:a16="http://schemas.microsoft.com/office/drawing/2014/main" id="{CDC82722-3D37-8766-C279-EF6883C230DA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193011A-EEF7-6820-7F74-F5FE935A5A20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570327-487C-963E-C9DB-DF7AA975593B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1" name="矩形 7">
              <a:extLst>
                <a:ext uri="{FF2B5EF4-FFF2-40B4-BE49-F238E27FC236}">
                  <a16:creationId xmlns:a16="http://schemas.microsoft.com/office/drawing/2014/main" id="{8BE50102-8FBD-1C2C-3051-96AE6EF033E4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B73B59D-BD3A-B8C1-BDDF-DF6D1F25E407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6583683F-789D-C404-F07B-FB9D515E4F38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D559099-9173-DBB4-2B95-CFE5551AFD46}"/>
              </a:ext>
            </a:extLst>
          </p:cNvPr>
          <p:cNvGrpSpPr/>
          <p:nvPr userDrawn="1"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10E82A18-AC8F-4737-0D02-75717593DAE5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F9DA03E3-3B01-E4F1-539F-B6F0A4EC2D4C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03FEB83-3349-0AD5-4D0C-4CB22430F938}"/>
              </a:ext>
            </a:extLst>
          </p:cNvPr>
          <p:cNvGrpSpPr/>
          <p:nvPr userDrawn="1"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22" name="Teardrop 15">
              <a:extLst>
                <a:ext uri="{FF2B5EF4-FFF2-40B4-BE49-F238E27FC236}">
                  <a16:creationId xmlns:a16="http://schemas.microsoft.com/office/drawing/2014/main" id="{59C78683-144D-A62F-D224-2C5C39FE7D0B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3" name="Oval 16">
              <a:extLst>
                <a:ext uri="{FF2B5EF4-FFF2-40B4-BE49-F238E27FC236}">
                  <a16:creationId xmlns:a16="http://schemas.microsoft.com/office/drawing/2014/main" id="{26EBE05D-0B00-9ABA-9D6E-70300700C57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5A56CCC6-C3D9-7831-7F42-C826B588B513}"/>
              </a:ext>
            </a:extLst>
          </p:cNvPr>
          <p:cNvGrpSpPr/>
          <p:nvPr userDrawn="1"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5" name="Teardrop 15">
              <a:extLst>
                <a:ext uri="{FF2B5EF4-FFF2-40B4-BE49-F238E27FC236}">
                  <a16:creationId xmlns:a16="http://schemas.microsoft.com/office/drawing/2014/main" id="{2BDDEDB6-17A0-046D-D9C9-9890A7A9AB15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6" name="Oval 16">
              <a:extLst>
                <a:ext uri="{FF2B5EF4-FFF2-40B4-BE49-F238E27FC236}">
                  <a16:creationId xmlns:a16="http://schemas.microsoft.com/office/drawing/2014/main" id="{6E9C1C63-967C-6971-137F-F29189755303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47DEE5B-9676-81D5-1F5D-33034DA5A146}"/>
              </a:ext>
            </a:extLst>
          </p:cNvPr>
          <p:cNvSpPr txBox="1"/>
          <p:nvPr userDrawn="1"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昱言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EE847C6-C19C-736D-BD34-7744A4B5E7C3}"/>
              </a:ext>
            </a:extLst>
          </p:cNvPr>
          <p:cNvSpPr txBox="1"/>
          <p:nvPr userDrawn="1"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YU  YAN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105F59CC-C95C-55CF-BCA5-77F235F05009}"/>
              </a:ext>
            </a:extLst>
          </p:cNvPr>
          <p:cNvSpPr txBox="1"/>
          <p:nvPr userDrawn="1"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内容可视化设计师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CA393127-8522-0D8E-97B7-D2B9D146CEB3}"/>
              </a:ext>
            </a:extLst>
          </p:cNvPr>
          <p:cNvSpPr txBox="1"/>
          <p:nvPr userDrawn="1"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设计爱好者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FAEFDF56-A30C-5096-BF61-BF4EEC183015}"/>
              </a:ext>
            </a:extLst>
          </p:cNvPr>
          <p:cNvSpPr txBox="1"/>
          <p:nvPr userDrawn="1"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yyan6887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564EC021-A23F-DA5F-FF80-14D267FD0F23}"/>
              </a:ext>
            </a:extLst>
          </p:cNvPr>
          <p:cNvGrpSpPr/>
          <p:nvPr userDrawn="1"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E6E5581D-4C67-534B-144B-F340322E24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164866CF-9AB6-85E5-D1B2-7920262214E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15623AB3-35FB-352C-D3A2-B831EDCDFA9F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FE05D077-D986-B74F-F2E5-980403DD67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1D2AFF80-38B2-0717-6604-95DC2EB4CBC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9081F35A-7302-7FAA-84C7-0EDD3E7891D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4B3B1735-2CE5-5CA0-DC89-8C907C6563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84554C74-16E3-BD9E-7D8D-729A9398C20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5F5F82C-0CC2-FCC0-CBC9-DD075C363F6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8B5B51C7-666E-2A47-E7BB-8C8C3F0DD4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C8951931-B981-F2CD-32E6-5A37D93DF63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A7DA5130-08BD-17EE-52D1-CBF2330BE6E2}"/>
              </a:ext>
            </a:extLst>
          </p:cNvPr>
          <p:cNvSpPr txBox="1"/>
          <p:nvPr userDrawn="1"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爱学习，爱生活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3B089E-3DBD-43E3-EE66-959349E8CEF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9375" y="668458"/>
            <a:ext cx="1733965" cy="1877863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1017648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7F51CA1-D1D8-9A5D-EA64-26DBF35BD5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3DAA31-F36C-4421-B93D-4E9351BD7283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AAC3AB-1EE4-A23F-C4D0-632BAFB3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242221-9EC2-D613-DA49-5E2F5EA8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D8173A-26E7-461F-A98D-A87492998C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02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173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10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7" r:id="rId6"/>
    <p:sldLayoutId id="2147483655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文本框 370">
            <a:extLst>
              <a:ext uri="{FF2B5EF4-FFF2-40B4-BE49-F238E27FC236}">
                <a16:creationId xmlns:a16="http://schemas.microsoft.com/office/drawing/2014/main" id="{99DF382A-8F48-29FA-AE13-D30D831B1C09}"/>
              </a:ext>
            </a:extLst>
          </p:cNvPr>
          <p:cNvSpPr txBox="1"/>
          <p:nvPr/>
        </p:nvSpPr>
        <p:spPr>
          <a:xfrm>
            <a:off x="505287" y="2231195"/>
            <a:ext cx="5034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打造</a:t>
            </a: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黄金</a:t>
            </a:r>
            <a:r>
              <a:rPr lang="zh-CN" altLang="en-US" sz="6000" b="1" dirty="0"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简历</a:t>
            </a:r>
          </a:p>
        </p:txBody>
      </p:sp>
      <p:sp>
        <p:nvSpPr>
          <p:cNvPr id="385" name="矩形: 圆角 384">
            <a:extLst>
              <a:ext uri="{FF2B5EF4-FFF2-40B4-BE49-F238E27FC236}">
                <a16:creationId xmlns:a16="http://schemas.microsoft.com/office/drawing/2014/main" id="{718D0E4B-CCD0-4634-8445-67423F5DCEC4}"/>
              </a:ext>
            </a:extLst>
          </p:cNvPr>
          <p:cNvSpPr/>
          <p:nvPr/>
        </p:nvSpPr>
        <p:spPr>
          <a:xfrm>
            <a:off x="623888" y="3436403"/>
            <a:ext cx="4916089" cy="42479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00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简历不仅是求职工具，也是自我规划利器</a:t>
            </a:r>
          </a:p>
        </p:txBody>
      </p:sp>
      <p:sp>
        <p:nvSpPr>
          <p:cNvPr id="558" name="文本框 557">
            <a:extLst>
              <a:ext uri="{FF2B5EF4-FFF2-40B4-BE49-F238E27FC236}">
                <a16:creationId xmlns:a16="http://schemas.microsoft.com/office/drawing/2014/main" id="{D3A013C1-0147-C0B0-6AE3-2DCE64703369}"/>
              </a:ext>
            </a:extLst>
          </p:cNvPr>
          <p:cNvSpPr txBox="1"/>
          <p:nvPr/>
        </p:nvSpPr>
        <p:spPr>
          <a:xfrm>
            <a:off x="563928" y="4230336"/>
            <a:ext cx="19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汇报人：</a:t>
            </a:r>
            <a:r>
              <a: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XXX</a:t>
            </a:r>
            <a:endParaRPr lang="zh-CN" altLang="en-US" dirty="0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6EADB19-BA2D-D477-9254-C24F02124B2C}"/>
              </a:ext>
            </a:extLst>
          </p:cNvPr>
          <p:cNvSpPr/>
          <p:nvPr/>
        </p:nvSpPr>
        <p:spPr>
          <a:xfrm>
            <a:off x="3566100" y="1933261"/>
            <a:ext cx="4249091" cy="2395611"/>
          </a:xfrm>
          <a:custGeom>
            <a:avLst/>
            <a:gdLst>
              <a:gd name="connsiteX0" fmla="*/ 0 w 4249091"/>
              <a:gd name="connsiteY0" fmla="*/ 0 h 2395611"/>
              <a:gd name="connsiteX1" fmla="*/ 4249092 w 4249091"/>
              <a:gd name="connsiteY1" fmla="*/ 0 h 2395611"/>
              <a:gd name="connsiteX2" fmla="*/ 4249092 w 4249091"/>
              <a:gd name="connsiteY2" fmla="*/ 2395611 h 2395611"/>
              <a:gd name="connsiteX3" fmla="*/ 0 w 4249091"/>
              <a:gd name="connsiteY3" fmla="*/ 2395611 h 23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9091" h="2395611">
                <a:moveTo>
                  <a:pt x="0" y="0"/>
                </a:moveTo>
                <a:lnTo>
                  <a:pt x="4249092" y="0"/>
                </a:lnTo>
                <a:lnTo>
                  <a:pt x="4249092" y="2395611"/>
                </a:lnTo>
                <a:lnTo>
                  <a:pt x="0" y="2395611"/>
                </a:lnTo>
                <a:close/>
              </a:path>
            </a:pathLst>
          </a:custGeom>
          <a:noFill/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31A7784-9AA9-F530-5617-97E967F3B941}"/>
              </a:ext>
            </a:extLst>
          </p:cNvPr>
          <p:cNvSpPr/>
          <p:nvPr/>
        </p:nvSpPr>
        <p:spPr>
          <a:xfrm>
            <a:off x="3400086" y="3648801"/>
            <a:ext cx="4042252" cy="581535"/>
          </a:xfrm>
          <a:custGeom>
            <a:avLst/>
            <a:gdLst>
              <a:gd name="connsiteX0" fmla="*/ 4041805 w 4042252"/>
              <a:gd name="connsiteY0" fmla="*/ 215618 h 581535"/>
              <a:gd name="connsiteX1" fmla="*/ 3448837 w 4042252"/>
              <a:gd name="connsiteY1" fmla="*/ 142126 h 581535"/>
              <a:gd name="connsiteX2" fmla="*/ 3167166 w 4042252"/>
              <a:gd name="connsiteY2" fmla="*/ 296702 h 581535"/>
              <a:gd name="connsiteX3" fmla="*/ 2653151 w 4042252"/>
              <a:gd name="connsiteY3" fmla="*/ 411775 h 581535"/>
              <a:gd name="connsiteX4" fmla="*/ 2188411 w 4042252"/>
              <a:gd name="connsiteY4" fmla="*/ 177782 h 581535"/>
              <a:gd name="connsiteX5" fmla="*/ 2141866 w 4042252"/>
              <a:gd name="connsiteY5" fmla="*/ 79523 h 581535"/>
              <a:gd name="connsiteX6" fmla="*/ 2203697 w 4042252"/>
              <a:gd name="connsiteY6" fmla="*/ 1549 h 581535"/>
              <a:gd name="connsiteX7" fmla="*/ 2277051 w 4042252"/>
              <a:gd name="connsiteY7" fmla="*/ 100683 h 581535"/>
              <a:gd name="connsiteX8" fmla="*/ 2008038 w 4042252"/>
              <a:gd name="connsiteY8" fmla="*/ 363770 h 581535"/>
              <a:gd name="connsiteX9" fmla="*/ 1604854 w 4042252"/>
              <a:gd name="connsiteY9" fmla="*/ 306354 h 581535"/>
              <a:gd name="connsiteX10" fmla="*/ 1201360 w 4042252"/>
              <a:gd name="connsiteY10" fmla="*/ 287805 h 581535"/>
              <a:gd name="connsiteX11" fmla="*/ 1093466 w 4042252"/>
              <a:gd name="connsiteY11" fmla="*/ 374402 h 581535"/>
              <a:gd name="connsiteX12" fmla="*/ 1223997 w 4042252"/>
              <a:gd name="connsiteY12" fmla="*/ 579094 h 581535"/>
              <a:gd name="connsiteX13" fmla="*/ 1260958 w 4042252"/>
              <a:gd name="connsiteY13" fmla="*/ 581104 h 581535"/>
              <a:gd name="connsiteX14" fmla="*/ 1290550 w 4042252"/>
              <a:gd name="connsiteY14" fmla="*/ 510463 h 581535"/>
              <a:gd name="connsiteX15" fmla="*/ 1100251 w 4042252"/>
              <a:gd name="connsiteY15" fmla="*/ 341683 h 581535"/>
              <a:gd name="connsiteX16" fmla="*/ 363664 w 4042252"/>
              <a:gd name="connsiteY16" fmla="*/ 290158 h 581535"/>
              <a:gd name="connsiteX17" fmla="*/ 136953 w 4042252"/>
              <a:gd name="connsiteY17" fmla="*/ 242927 h 581535"/>
              <a:gd name="connsiteX18" fmla="*/ -447 w 4042252"/>
              <a:gd name="connsiteY18" fmla="*/ 66556 h 58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42252" h="581535">
                <a:moveTo>
                  <a:pt x="4041805" y="215618"/>
                </a:moveTo>
                <a:cubicBezTo>
                  <a:pt x="3873215" y="94242"/>
                  <a:pt x="3642056" y="65560"/>
                  <a:pt x="3448837" y="142126"/>
                </a:cubicBezTo>
                <a:cubicBezTo>
                  <a:pt x="3349221" y="181629"/>
                  <a:pt x="3261628" y="245984"/>
                  <a:pt x="3167166" y="296702"/>
                </a:cubicBezTo>
                <a:cubicBezTo>
                  <a:pt x="3010271" y="380860"/>
                  <a:pt x="2830535" y="427438"/>
                  <a:pt x="2653151" y="411775"/>
                </a:cubicBezTo>
                <a:cubicBezTo>
                  <a:pt x="2475766" y="396111"/>
                  <a:pt x="2301749" y="315131"/>
                  <a:pt x="2188411" y="177782"/>
                </a:cubicBezTo>
                <a:cubicBezTo>
                  <a:pt x="2164915" y="149306"/>
                  <a:pt x="2143309" y="116415"/>
                  <a:pt x="2141866" y="79523"/>
                </a:cubicBezTo>
                <a:cubicBezTo>
                  <a:pt x="2140424" y="42631"/>
                  <a:pt x="2166787" y="2631"/>
                  <a:pt x="2203697" y="1549"/>
                </a:cubicBezTo>
                <a:cubicBezTo>
                  <a:pt x="2249605" y="192"/>
                  <a:pt x="2276862" y="54791"/>
                  <a:pt x="2277051" y="100683"/>
                </a:cubicBezTo>
                <a:cubicBezTo>
                  <a:pt x="2277584" y="237482"/>
                  <a:pt x="2143326" y="343470"/>
                  <a:pt x="2008038" y="363770"/>
                </a:cubicBezTo>
                <a:cubicBezTo>
                  <a:pt x="1872750" y="384071"/>
                  <a:pt x="1736982" y="341838"/>
                  <a:pt x="1604854" y="306354"/>
                </a:cubicBezTo>
                <a:cubicBezTo>
                  <a:pt x="1472726" y="270871"/>
                  <a:pt x="1330293" y="242102"/>
                  <a:pt x="1201360" y="287805"/>
                </a:cubicBezTo>
                <a:cubicBezTo>
                  <a:pt x="1156705" y="303658"/>
                  <a:pt x="1112514" y="330949"/>
                  <a:pt x="1093466" y="374402"/>
                </a:cubicBezTo>
                <a:cubicBezTo>
                  <a:pt x="1056626" y="458560"/>
                  <a:pt x="1135511" y="554568"/>
                  <a:pt x="1223997" y="579094"/>
                </a:cubicBezTo>
                <a:cubicBezTo>
                  <a:pt x="1236019" y="582529"/>
                  <a:pt x="1249038" y="584934"/>
                  <a:pt x="1260958" y="581104"/>
                </a:cubicBezTo>
                <a:cubicBezTo>
                  <a:pt x="1287510" y="572516"/>
                  <a:pt x="1295308" y="537943"/>
                  <a:pt x="1290550" y="510463"/>
                </a:cubicBezTo>
                <a:cubicBezTo>
                  <a:pt x="1275316" y="422492"/>
                  <a:pt x="1185267" y="368906"/>
                  <a:pt x="1100251" y="341683"/>
                </a:cubicBezTo>
                <a:cubicBezTo>
                  <a:pt x="864952" y="266336"/>
                  <a:pt x="610504" y="301957"/>
                  <a:pt x="363664" y="290158"/>
                </a:cubicBezTo>
                <a:cubicBezTo>
                  <a:pt x="286016" y="286483"/>
                  <a:pt x="206650" y="277483"/>
                  <a:pt x="136953" y="242927"/>
                </a:cubicBezTo>
                <a:cubicBezTo>
                  <a:pt x="67257" y="208371"/>
                  <a:pt x="8501" y="143844"/>
                  <a:pt x="-447" y="66556"/>
                </a:cubicBezTo>
              </a:path>
            </a:pathLst>
          </a:custGeom>
          <a:noFill/>
          <a:ln w="4013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726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E30C6C04-66F9-D86E-73F0-633E9AA7C110}"/>
              </a:ext>
            </a:extLst>
          </p:cNvPr>
          <p:cNvGrpSpPr/>
          <p:nvPr/>
        </p:nvGrpSpPr>
        <p:grpSpPr>
          <a:xfrm>
            <a:off x="662803" y="3084972"/>
            <a:ext cx="2940474" cy="2607935"/>
            <a:chOff x="664405" y="2857228"/>
            <a:chExt cx="2940474" cy="260793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4145C2A-3E5C-49BC-5F9F-D9C0C79C343A}"/>
                </a:ext>
              </a:extLst>
            </p:cNvPr>
            <p:cNvSpPr/>
            <p:nvPr/>
          </p:nvSpPr>
          <p:spPr>
            <a:xfrm>
              <a:off x="664405" y="2857228"/>
              <a:ext cx="2940474" cy="2607935"/>
            </a:xfrm>
            <a:prstGeom prst="roundRect">
              <a:avLst>
                <a:gd name="adj" fmla="val 507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完整的项目方案</a:t>
              </a:r>
            </a:p>
          </p:txBody>
        </p:sp>
        <p:sp>
          <p:nvSpPr>
            <p:cNvPr id="21" name="iconfont-10499-5121525">
              <a:extLst>
                <a:ext uri="{FF2B5EF4-FFF2-40B4-BE49-F238E27FC236}">
                  <a16:creationId xmlns:a16="http://schemas.microsoft.com/office/drawing/2014/main" id="{02760BF5-2CAE-8C7F-5A1B-C2C905240DE1}"/>
                </a:ext>
              </a:extLst>
            </p:cNvPr>
            <p:cNvSpPr/>
            <p:nvPr/>
          </p:nvSpPr>
          <p:spPr>
            <a:xfrm>
              <a:off x="1608631" y="3307202"/>
              <a:ext cx="977983" cy="860391"/>
            </a:xfrm>
            <a:custGeom>
              <a:avLst/>
              <a:gdLst>
                <a:gd name="T0" fmla="*/ 9125 w 11208"/>
                <a:gd name="T1" fmla="*/ 4533 h 9861"/>
                <a:gd name="T2" fmla="*/ 4287 w 11208"/>
                <a:gd name="T3" fmla="*/ 4533 h 9861"/>
                <a:gd name="T4" fmla="*/ 4022 w 11208"/>
                <a:gd name="T5" fmla="*/ 4798 h 9861"/>
                <a:gd name="T6" fmla="*/ 4287 w 11208"/>
                <a:gd name="T7" fmla="*/ 5063 h 9861"/>
                <a:gd name="T8" fmla="*/ 9125 w 11208"/>
                <a:gd name="T9" fmla="*/ 5063 h 9861"/>
                <a:gd name="T10" fmla="*/ 9390 w 11208"/>
                <a:gd name="T11" fmla="*/ 4798 h 9861"/>
                <a:gd name="T12" fmla="*/ 9125 w 11208"/>
                <a:gd name="T13" fmla="*/ 4533 h 9861"/>
                <a:gd name="T14" fmla="*/ 9125 w 11208"/>
                <a:gd name="T15" fmla="*/ 6759 h 9861"/>
                <a:gd name="T16" fmla="*/ 4287 w 11208"/>
                <a:gd name="T17" fmla="*/ 6759 h 9861"/>
                <a:gd name="T18" fmla="*/ 4022 w 11208"/>
                <a:gd name="T19" fmla="*/ 7024 h 9861"/>
                <a:gd name="T20" fmla="*/ 4287 w 11208"/>
                <a:gd name="T21" fmla="*/ 7289 h 9861"/>
                <a:gd name="T22" fmla="*/ 9125 w 11208"/>
                <a:gd name="T23" fmla="*/ 7289 h 9861"/>
                <a:gd name="T24" fmla="*/ 9390 w 11208"/>
                <a:gd name="T25" fmla="*/ 7024 h 9861"/>
                <a:gd name="T26" fmla="*/ 9125 w 11208"/>
                <a:gd name="T27" fmla="*/ 6759 h 9861"/>
                <a:gd name="T28" fmla="*/ 10514 w 11208"/>
                <a:gd name="T29" fmla="*/ 1614 h 9861"/>
                <a:gd name="T30" fmla="*/ 7043 w 11208"/>
                <a:gd name="T31" fmla="*/ 1614 h 9861"/>
                <a:gd name="T32" fmla="*/ 6982 w 11208"/>
                <a:gd name="T33" fmla="*/ 1450 h 9861"/>
                <a:gd name="T34" fmla="*/ 5185 w 11208"/>
                <a:gd name="T35" fmla="*/ 0 h 9861"/>
                <a:gd name="T36" fmla="*/ 694 w 11208"/>
                <a:gd name="T37" fmla="*/ 0 h 9861"/>
                <a:gd name="T38" fmla="*/ 0 w 11208"/>
                <a:gd name="T39" fmla="*/ 674 h 9861"/>
                <a:gd name="T40" fmla="*/ 0 w 11208"/>
                <a:gd name="T41" fmla="*/ 9188 h 9861"/>
                <a:gd name="T42" fmla="*/ 694 w 11208"/>
                <a:gd name="T43" fmla="*/ 9861 h 9861"/>
                <a:gd name="T44" fmla="*/ 10514 w 11208"/>
                <a:gd name="T45" fmla="*/ 9861 h 9861"/>
                <a:gd name="T46" fmla="*/ 11208 w 11208"/>
                <a:gd name="T47" fmla="*/ 9188 h 9861"/>
                <a:gd name="T48" fmla="*/ 11208 w 11208"/>
                <a:gd name="T49" fmla="*/ 2288 h 9861"/>
                <a:gd name="T50" fmla="*/ 10514 w 11208"/>
                <a:gd name="T51" fmla="*/ 1614 h 9861"/>
                <a:gd name="T52" fmla="*/ 694 w 11208"/>
                <a:gd name="T53" fmla="*/ 981 h 9861"/>
                <a:gd name="T54" fmla="*/ 1654 w 11208"/>
                <a:gd name="T55" fmla="*/ 532 h 9861"/>
                <a:gd name="T56" fmla="*/ 4430 w 11208"/>
                <a:gd name="T57" fmla="*/ 532 h 9861"/>
                <a:gd name="T58" fmla="*/ 6145 w 11208"/>
                <a:gd name="T59" fmla="*/ 1186 h 9861"/>
                <a:gd name="T60" fmla="*/ 6309 w 11208"/>
                <a:gd name="T61" fmla="*/ 1595 h 9861"/>
                <a:gd name="T62" fmla="*/ 694 w 11208"/>
                <a:gd name="T63" fmla="*/ 1595 h 9861"/>
                <a:gd name="T64" fmla="*/ 694 w 11208"/>
                <a:gd name="T65" fmla="*/ 981 h 9861"/>
                <a:gd name="T66" fmla="*/ 10554 w 11208"/>
                <a:gd name="T67" fmla="*/ 8453 h 9861"/>
                <a:gd name="T68" fmla="*/ 9635 w 11208"/>
                <a:gd name="T69" fmla="*/ 9249 h 9861"/>
                <a:gd name="T70" fmla="*/ 1613 w 11208"/>
                <a:gd name="T71" fmla="*/ 9249 h 9861"/>
                <a:gd name="T72" fmla="*/ 694 w 11208"/>
                <a:gd name="T73" fmla="*/ 8330 h 9861"/>
                <a:gd name="T74" fmla="*/ 694 w 11208"/>
                <a:gd name="T75" fmla="*/ 2246 h 9861"/>
                <a:gd name="T76" fmla="*/ 9799 w 11208"/>
                <a:gd name="T77" fmla="*/ 2246 h 9861"/>
                <a:gd name="T78" fmla="*/ 10554 w 11208"/>
                <a:gd name="T79" fmla="*/ 3165 h 9861"/>
                <a:gd name="T80" fmla="*/ 10554 w 11208"/>
                <a:gd name="T81" fmla="*/ 8453 h 9861"/>
                <a:gd name="T82" fmla="*/ 1816 w 11208"/>
                <a:gd name="T83" fmla="*/ 4329 h 9861"/>
                <a:gd name="T84" fmla="*/ 2674 w 11208"/>
                <a:gd name="T85" fmla="*/ 4329 h 9861"/>
                <a:gd name="T86" fmla="*/ 2674 w 11208"/>
                <a:gd name="T87" fmla="*/ 5186 h 9861"/>
                <a:gd name="T88" fmla="*/ 1816 w 11208"/>
                <a:gd name="T89" fmla="*/ 5186 h 9861"/>
                <a:gd name="T90" fmla="*/ 1816 w 11208"/>
                <a:gd name="T91" fmla="*/ 4329 h 9861"/>
                <a:gd name="T92" fmla="*/ 1816 w 11208"/>
                <a:gd name="T93" fmla="*/ 6595 h 9861"/>
                <a:gd name="T94" fmla="*/ 2674 w 11208"/>
                <a:gd name="T95" fmla="*/ 6595 h 9861"/>
                <a:gd name="T96" fmla="*/ 2674 w 11208"/>
                <a:gd name="T97" fmla="*/ 7453 h 9861"/>
                <a:gd name="T98" fmla="*/ 1816 w 11208"/>
                <a:gd name="T99" fmla="*/ 7453 h 9861"/>
                <a:gd name="T100" fmla="*/ 1816 w 11208"/>
                <a:gd name="T101" fmla="*/ 6595 h 9861"/>
                <a:gd name="T102" fmla="*/ 1816 w 11208"/>
                <a:gd name="T103" fmla="*/ 6595 h 9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08" h="9861">
                  <a:moveTo>
                    <a:pt x="9125" y="4533"/>
                  </a:moveTo>
                  <a:lnTo>
                    <a:pt x="4287" y="4533"/>
                  </a:lnTo>
                  <a:cubicBezTo>
                    <a:pt x="4144" y="4533"/>
                    <a:pt x="4022" y="4655"/>
                    <a:pt x="4022" y="4798"/>
                  </a:cubicBezTo>
                  <a:cubicBezTo>
                    <a:pt x="4022" y="4940"/>
                    <a:pt x="4144" y="5063"/>
                    <a:pt x="4287" y="5063"/>
                  </a:cubicBezTo>
                  <a:lnTo>
                    <a:pt x="9125" y="5063"/>
                  </a:lnTo>
                  <a:cubicBezTo>
                    <a:pt x="9268" y="5063"/>
                    <a:pt x="9390" y="4940"/>
                    <a:pt x="9390" y="4798"/>
                  </a:cubicBezTo>
                  <a:cubicBezTo>
                    <a:pt x="9390" y="4635"/>
                    <a:pt x="9268" y="4533"/>
                    <a:pt x="9125" y="4533"/>
                  </a:cubicBezTo>
                  <a:close/>
                  <a:moveTo>
                    <a:pt x="9125" y="6759"/>
                  </a:moveTo>
                  <a:lnTo>
                    <a:pt x="4287" y="6759"/>
                  </a:lnTo>
                  <a:cubicBezTo>
                    <a:pt x="4144" y="6759"/>
                    <a:pt x="4022" y="6881"/>
                    <a:pt x="4022" y="7024"/>
                  </a:cubicBezTo>
                  <a:cubicBezTo>
                    <a:pt x="4022" y="7166"/>
                    <a:pt x="4144" y="7289"/>
                    <a:pt x="4287" y="7289"/>
                  </a:cubicBezTo>
                  <a:lnTo>
                    <a:pt x="9125" y="7289"/>
                  </a:lnTo>
                  <a:cubicBezTo>
                    <a:pt x="9268" y="7289"/>
                    <a:pt x="9390" y="7166"/>
                    <a:pt x="9390" y="7024"/>
                  </a:cubicBezTo>
                  <a:cubicBezTo>
                    <a:pt x="9390" y="6881"/>
                    <a:pt x="9268" y="6759"/>
                    <a:pt x="9125" y="6759"/>
                  </a:cubicBezTo>
                  <a:close/>
                  <a:moveTo>
                    <a:pt x="10514" y="1614"/>
                  </a:moveTo>
                  <a:lnTo>
                    <a:pt x="7043" y="1614"/>
                  </a:lnTo>
                  <a:lnTo>
                    <a:pt x="6982" y="1450"/>
                  </a:lnTo>
                  <a:cubicBezTo>
                    <a:pt x="6573" y="306"/>
                    <a:pt x="5777" y="21"/>
                    <a:pt x="5185" y="0"/>
                  </a:cubicBezTo>
                  <a:lnTo>
                    <a:pt x="694" y="0"/>
                  </a:lnTo>
                  <a:cubicBezTo>
                    <a:pt x="307" y="0"/>
                    <a:pt x="0" y="306"/>
                    <a:pt x="0" y="674"/>
                  </a:cubicBezTo>
                  <a:lnTo>
                    <a:pt x="0" y="9188"/>
                  </a:lnTo>
                  <a:cubicBezTo>
                    <a:pt x="0" y="9555"/>
                    <a:pt x="307" y="9861"/>
                    <a:pt x="694" y="9861"/>
                  </a:cubicBezTo>
                  <a:lnTo>
                    <a:pt x="10514" y="9861"/>
                  </a:lnTo>
                  <a:cubicBezTo>
                    <a:pt x="10902" y="9861"/>
                    <a:pt x="11208" y="9555"/>
                    <a:pt x="11208" y="9188"/>
                  </a:cubicBezTo>
                  <a:lnTo>
                    <a:pt x="11208" y="2288"/>
                  </a:lnTo>
                  <a:cubicBezTo>
                    <a:pt x="11208" y="1920"/>
                    <a:pt x="10902" y="1614"/>
                    <a:pt x="10514" y="1614"/>
                  </a:cubicBezTo>
                  <a:close/>
                  <a:moveTo>
                    <a:pt x="694" y="981"/>
                  </a:moveTo>
                  <a:cubicBezTo>
                    <a:pt x="694" y="450"/>
                    <a:pt x="878" y="532"/>
                    <a:pt x="1654" y="532"/>
                  </a:cubicBezTo>
                  <a:lnTo>
                    <a:pt x="4430" y="532"/>
                  </a:lnTo>
                  <a:cubicBezTo>
                    <a:pt x="5614" y="532"/>
                    <a:pt x="5920" y="797"/>
                    <a:pt x="6145" y="1186"/>
                  </a:cubicBezTo>
                  <a:lnTo>
                    <a:pt x="6309" y="1595"/>
                  </a:lnTo>
                  <a:lnTo>
                    <a:pt x="694" y="1595"/>
                  </a:lnTo>
                  <a:lnTo>
                    <a:pt x="694" y="981"/>
                  </a:lnTo>
                  <a:close/>
                  <a:moveTo>
                    <a:pt x="10554" y="8453"/>
                  </a:moveTo>
                  <a:cubicBezTo>
                    <a:pt x="10554" y="9229"/>
                    <a:pt x="10289" y="9249"/>
                    <a:pt x="9635" y="9249"/>
                  </a:cubicBezTo>
                  <a:lnTo>
                    <a:pt x="1613" y="9249"/>
                  </a:lnTo>
                  <a:cubicBezTo>
                    <a:pt x="816" y="9249"/>
                    <a:pt x="694" y="9188"/>
                    <a:pt x="694" y="8330"/>
                  </a:cubicBezTo>
                  <a:lnTo>
                    <a:pt x="694" y="2246"/>
                  </a:lnTo>
                  <a:lnTo>
                    <a:pt x="9799" y="2246"/>
                  </a:lnTo>
                  <a:cubicBezTo>
                    <a:pt x="10657" y="2246"/>
                    <a:pt x="10554" y="2573"/>
                    <a:pt x="10554" y="3165"/>
                  </a:cubicBezTo>
                  <a:lnTo>
                    <a:pt x="10554" y="8453"/>
                  </a:lnTo>
                  <a:close/>
                  <a:moveTo>
                    <a:pt x="1816" y="4329"/>
                  </a:moveTo>
                  <a:lnTo>
                    <a:pt x="2674" y="4329"/>
                  </a:lnTo>
                  <a:lnTo>
                    <a:pt x="2674" y="5186"/>
                  </a:lnTo>
                  <a:lnTo>
                    <a:pt x="1816" y="5186"/>
                  </a:lnTo>
                  <a:lnTo>
                    <a:pt x="1816" y="4329"/>
                  </a:lnTo>
                  <a:close/>
                  <a:moveTo>
                    <a:pt x="1816" y="6595"/>
                  </a:moveTo>
                  <a:lnTo>
                    <a:pt x="2674" y="6595"/>
                  </a:lnTo>
                  <a:lnTo>
                    <a:pt x="2674" y="7453"/>
                  </a:lnTo>
                  <a:lnTo>
                    <a:pt x="1816" y="7453"/>
                  </a:lnTo>
                  <a:lnTo>
                    <a:pt x="1816" y="6595"/>
                  </a:lnTo>
                  <a:close/>
                  <a:moveTo>
                    <a:pt x="1816" y="6595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A862C1-CD46-2725-E734-069E6563A27C}"/>
              </a:ext>
            </a:extLst>
          </p:cNvPr>
          <p:cNvGrpSpPr/>
          <p:nvPr/>
        </p:nvGrpSpPr>
        <p:grpSpPr>
          <a:xfrm>
            <a:off x="4611440" y="3084972"/>
            <a:ext cx="2940474" cy="2607935"/>
            <a:chOff x="4415070" y="2864804"/>
            <a:chExt cx="2940474" cy="260793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DA5683D-666A-92CD-C8C2-F442F0ABC2F8}"/>
                </a:ext>
              </a:extLst>
            </p:cNvPr>
            <p:cNvSpPr/>
            <p:nvPr/>
          </p:nvSpPr>
          <p:spPr>
            <a:xfrm>
              <a:off x="4415070" y="2864804"/>
              <a:ext cx="2940474" cy="2607935"/>
            </a:xfrm>
            <a:prstGeom prst="roundRect">
              <a:avLst>
                <a:gd name="adj" fmla="val 507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b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设计的活动流程</a:t>
              </a:r>
            </a:p>
          </p:txBody>
        </p:sp>
        <p:sp>
          <p:nvSpPr>
            <p:cNvPr id="22" name="iconfont-10499-5121525">
              <a:extLst>
                <a:ext uri="{FF2B5EF4-FFF2-40B4-BE49-F238E27FC236}">
                  <a16:creationId xmlns:a16="http://schemas.microsoft.com/office/drawing/2014/main" id="{2A8AAE6D-B78F-F1B9-C8B9-8FF26DC1A565}"/>
                </a:ext>
              </a:extLst>
            </p:cNvPr>
            <p:cNvSpPr/>
            <p:nvPr/>
          </p:nvSpPr>
          <p:spPr>
            <a:xfrm>
              <a:off x="5907044" y="3058830"/>
              <a:ext cx="609685" cy="536377"/>
            </a:xfrm>
            <a:custGeom>
              <a:avLst/>
              <a:gdLst>
                <a:gd name="T0" fmla="*/ 9125 w 11208"/>
                <a:gd name="T1" fmla="*/ 4533 h 9861"/>
                <a:gd name="T2" fmla="*/ 4287 w 11208"/>
                <a:gd name="T3" fmla="*/ 4533 h 9861"/>
                <a:gd name="T4" fmla="*/ 4022 w 11208"/>
                <a:gd name="T5" fmla="*/ 4798 h 9861"/>
                <a:gd name="T6" fmla="*/ 4287 w 11208"/>
                <a:gd name="T7" fmla="*/ 5063 h 9861"/>
                <a:gd name="T8" fmla="*/ 9125 w 11208"/>
                <a:gd name="T9" fmla="*/ 5063 h 9861"/>
                <a:gd name="T10" fmla="*/ 9390 w 11208"/>
                <a:gd name="T11" fmla="*/ 4798 h 9861"/>
                <a:gd name="T12" fmla="*/ 9125 w 11208"/>
                <a:gd name="T13" fmla="*/ 4533 h 9861"/>
                <a:gd name="T14" fmla="*/ 9125 w 11208"/>
                <a:gd name="T15" fmla="*/ 6759 h 9861"/>
                <a:gd name="T16" fmla="*/ 4287 w 11208"/>
                <a:gd name="T17" fmla="*/ 6759 h 9861"/>
                <a:gd name="T18" fmla="*/ 4022 w 11208"/>
                <a:gd name="T19" fmla="*/ 7024 h 9861"/>
                <a:gd name="T20" fmla="*/ 4287 w 11208"/>
                <a:gd name="T21" fmla="*/ 7289 h 9861"/>
                <a:gd name="T22" fmla="*/ 9125 w 11208"/>
                <a:gd name="T23" fmla="*/ 7289 h 9861"/>
                <a:gd name="T24" fmla="*/ 9390 w 11208"/>
                <a:gd name="T25" fmla="*/ 7024 h 9861"/>
                <a:gd name="T26" fmla="*/ 9125 w 11208"/>
                <a:gd name="T27" fmla="*/ 6759 h 9861"/>
                <a:gd name="T28" fmla="*/ 10514 w 11208"/>
                <a:gd name="T29" fmla="*/ 1614 h 9861"/>
                <a:gd name="T30" fmla="*/ 7043 w 11208"/>
                <a:gd name="T31" fmla="*/ 1614 h 9861"/>
                <a:gd name="T32" fmla="*/ 6982 w 11208"/>
                <a:gd name="T33" fmla="*/ 1450 h 9861"/>
                <a:gd name="T34" fmla="*/ 5185 w 11208"/>
                <a:gd name="T35" fmla="*/ 0 h 9861"/>
                <a:gd name="T36" fmla="*/ 694 w 11208"/>
                <a:gd name="T37" fmla="*/ 0 h 9861"/>
                <a:gd name="T38" fmla="*/ 0 w 11208"/>
                <a:gd name="T39" fmla="*/ 674 h 9861"/>
                <a:gd name="T40" fmla="*/ 0 w 11208"/>
                <a:gd name="T41" fmla="*/ 9188 h 9861"/>
                <a:gd name="T42" fmla="*/ 694 w 11208"/>
                <a:gd name="T43" fmla="*/ 9861 h 9861"/>
                <a:gd name="T44" fmla="*/ 10514 w 11208"/>
                <a:gd name="T45" fmla="*/ 9861 h 9861"/>
                <a:gd name="T46" fmla="*/ 11208 w 11208"/>
                <a:gd name="T47" fmla="*/ 9188 h 9861"/>
                <a:gd name="T48" fmla="*/ 11208 w 11208"/>
                <a:gd name="T49" fmla="*/ 2288 h 9861"/>
                <a:gd name="T50" fmla="*/ 10514 w 11208"/>
                <a:gd name="T51" fmla="*/ 1614 h 9861"/>
                <a:gd name="T52" fmla="*/ 694 w 11208"/>
                <a:gd name="T53" fmla="*/ 981 h 9861"/>
                <a:gd name="T54" fmla="*/ 1654 w 11208"/>
                <a:gd name="T55" fmla="*/ 532 h 9861"/>
                <a:gd name="T56" fmla="*/ 4430 w 11208"/>
                <a:gd name="T57" fmla="*/ 532 h 9861"/>
                <a:gd name="T58" fmla="*/ 6145 w 11208"/>
                <a:gd name="T59" fmla="*/ 1186 h 9861"/>
                <a:gd name="T60" fmla="*/ 6309 w 11208"/>
                <a:gd name="T61" fmla="*/ 1595 h 9861"/>
                <a:gd name="T62" fmla="*/ 694 w 11208"/>
                <a:gd name="T63" fmla="*/ 1595 h 9861"/>
                <a:gd name="T64" fmla="*/ 694 w 11208"/>
                <a:gd name="T65" fmla="*/ 981 h 9861"/>
                <a:gd name="T66" fmla="*/ 10554 w 11208"/>
                <a:gd name="T67" fmla="*/ 8453 h 9861"/>
                <a:gd name="T68" fmla="*/ 9635 w 11208"/>
                <a:gd name="T69" fmla="*/ 9249 h 9861"/>
                <a:gd name="T70" fmla="*/ 1613 w 11208"/>
                <a:gd name="T71" fmla="*/ 9249 h 9861"/>
                <a:gd name="T72" fmla="*/ 694 w 11208"/>
                <a:gd name="T73" fmla="*/ 8330 h 9861"/>
                <a:gd name="T74" fmla="*/ 694 w 11208"/>
                <a:gd name="T75" fmla="*/ 2246 h 9861"/>
                <a:gd name="T76" fmla="*/ 9799 w 11208"/>
                <a:gd name="T77" fmla="*/ 2246 h 9861"/>
                <a:gd name="T78" fmla="*/ 10554 w 11208"/>
                <a:gd name="T79" fmla="*/ 3165 h 9861"/>
                <a:gd name="T80" fmla="*/ 10554 w 11208"/>
                <a:gd name="T81" fmla="*/ 8453 h 9861"/>
                <a:gd name="T82" fmla="*/ 1816 w 11208"/>
                <a:gd name="T83" fmla="*/ 4329 h 9861"/>
                <a:gd name="T84" fmla="*/ 2674 w 11208"/>
                <a:gd name="T85" fmla="*/ 4329 h 9861"/>
                <a:gd name="T86" fmla="*/ 2674 w 11208"/>
                <a:gd name="T87" fmla="*/ 5186 h 9861"/>
                <a:gd name="T88" fmla="*/ 1816 w 11208"/>
                <a:gd name="T89" fmla="*/ 5186 h 9861"/>
                <a:gd name="T90" fmla="*/ 1816 w 11208"/>
                <a:gd name="T91" fmla="*/ 4329 h 9861"/>
                <a:gd name="T92" fmla="*/ 1816 w 11208"/>
                <a:gd name="T93" fmla="*/ 6595 h 9861"/>
                <a:gd name="T94" fmla="*/ 2674 w 11208"/>
                <a:gd name="T95" fmla="*/ 6595 h 9861"/>
                <a:gd name="T96" fmla="*/ 2674 w 11208"/>
                <a:gd name="T97" fmla="*/ 7453 h 9861"/>
                <a:gd name="T98" fmla="*/ 1816 w 11208"/>
                <a:gd name="T99" fmla="*/ 7453 h 9861"/>
                <a:gd name="T100" fmla="*/ 1816 w 11208"/>
                <a:gd name="T101" fmla="*/ 6595 h 9861"/>
                <a:gd name="T102" fmla="*/ 1816 w 11208"/>
                <a:gd name="T103" fmla="*/ 6595 h 9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08" h="9861">
                  <a:moveTo>
                    <a:pt x="9125" y="4533"/>
                  </a:moveTo>
                  <a:lnTo>
                    <a:pt x="4287" y="4533"/>
                  </a:lnTo>
                  <a:cubicBezTo>
                    <a:pt x="4144" y="4533"/>
                    <a:pt x="4022" y="4655"/>
                    <a:pt x="4022" y="4798"/>
                  </a:cubicBezTo>
                  <a:cubicBezTo>
                    <a:pt x="4022" y="4940"/>
                    <a:pt x="4144" y="5063"/>
                    <a:pt x="4287" y="5063"/>
                  </a:cubicBezTo>
                  <a:lnTo>
                    <a:pt x="9125" y="5063"/>
                  </a:lnTo>
                  <a:cubicBezTo>
                    <a:pt x="9268" y="5063"/>
                    <a:pt x="9390" y="4940"/>
                    <a:pt x="9390" y="4798"/>
                  </a:cubicBezTo>
                  <a:cubicBezTo>
                    <a:pt x="9390" y="4635"/>
                    <a:pt x="9268" y="4533"/>
                    <a:pt x="9125" y="4533"/>
                  </a:cubicBezTo>
                  <a:close/>
                  <a:moveTo>
                    <a:pt x="9125" y="6759"/>
                  </a:moveTo>
                  <a:lnTo>
                    <a:pt x="4287" y="6759"/>
                  </a:lnTo>
                  <a:cubicBezTo>
                    <a:pt x="4144" y="6759"/>
                    <a:pt x="4022" y="6881"/>
                    <a:pt x="4022" y="7024"/>
                  </a:cubicBezTo>
                  <a:cubicBezTo>
                    <a:pt x="4022" y="7166"/>
                    <a:pt x="4144" y="7289"/>
                    <a:pt x="4287" y="7289"/>
                  </a:cubicBezTo>
                  <a:lnTo>
                    <a:pt x="9125" y="7289"/>
                  </a:lnTo>
                  <a:cubicBezTo>
                    <a:pt x="9268" y="7289"/>
                    <a:pt x="9390" y="7166"/>
                    <a:pt x="9390" y="7024"/>
                  </a:cubicBezTo>
                  <a:cubicBezTo>
                    <a:pt x="9390" y="6881"/>
                    <a:pt x="9268" y="6759"/>
                    <a:pt x="9125" y="6759"/>
                  </a:cubicBezTo>
                  <a:close/>
                  <a:moveTo>
                    <a:pt x="10514" y="1614"/>
                  </a:moveTo>
                  <a:lnTo>
                    <a:pt x="7043" y="1614"/>
                  </a:lnTo>
                  <a:lnTo>
                    <a:pt x="6982" y="1450"/>
                  </a:lnTo>
                  <a:cubicBezTo>
                    <a:pt x="6573" y="306"/>
                    <a:pt x="5777" y="21"/>
                    <a:pt x="5185" y="0"/>
                  </a:cubicBezTo>
                  <a:lnTo>
                    <a:pt x="694" y="0"/>
                  </a:lnTo>
                  <a:cubicBezTo>
                    <a:pt x="307" y="0"/>
                    <a:pt x="0" y="306"/>
                    <a:pt x="0" y="674"/>
                  </a:cubicBezTo>
                  <a:lnTo>
                    <a:pt x="0" y="9188"/>
                  </a:lnTo>
                  <a:cubicBezTo>
                    <a:pt x="0" y="9555"/>
                    <a:pt x="307" y="9861"/>
                    <a:pt x="694" y="9861"/>
                  </a:cubicBezTo>
                  <a:lnTo>
                    <a:pt x="10514" y="9861"/>
                  </a:lnTo>
                  <a:cubicBezTo>
                    <a:pt x="10902" y="9861"/>
                    <a:pt x="11208" y="9555"/>
                    <a:pt x="11208" y="9188"/>
                  </a:cubicBezTo>
                  <a:lnTo>
                    <a:pt x="11208" y="2288"/>
                  </a:lnTo>
                  <a:cubicBezTo>
                    <a:pt x="11208" y="1920"/>
                    <a:pt x="10902" y="1614"/>
                    <a:pt x="10514" y="1614"/>
                  </a:cubicBezTo>
                  <a:close/>
                  <a:moveTo>
                    <a:pt x="694" y="981"/>
                  </a:moveTo>
                  <a:cubicBezTo>
                    <a:pt x="694" y="450"/>
                    <a:pt x="878" y="532"/>
                    <a:pt x="1654" y="532"/>
                  </a:cubicBezTo>
                  <a:lnTo>
                    <a:pt x="4430" y="532"/>
                  </a:lnTo>
                  <a:cubicBezTo>
                    <a:pt x="5614" y="532"/>
                    <a:pt x="5920" y="797"/>
                    <a:pt x="6145" y="1186"/>
                  </a:cubicBezTo>
                  <a:lnTo>
                    <a:pt x="6309" y="1595"/>
                  </a:lnTo>
                  <a:lnTo>
                    <a:pt x="694" y="1595"/>
                  </a:lnTo>
                  <a:lnTo>
                    <a:pt x="694" y="981"/>
                  </a:lnTo>
                  <a:close/>
                  <a:moveTo>
                    <a:pt x="10554" y="8453"/>
                  </a:moveTo>
                  <a:cubicBezTo>
                    <a:pt x="10554" y="9229"/>
                    <a:pt x="10289" y="9249"/>
                    <a:pt x="9635" y="9249"/>
                  </a:cubicBezTo>
                  <a:lnTo>
                    <a:pt x="1613" y="9249"/>
                  </a:lnTo>
                  <a:cubicBezTo>
                    <a:pt x="816" y="9249"/>
                    <a:pt x="694" y="9188"/>
                    <a:pt x="694" y="8330"/>
                  </a:cubicBezTo>
                  <a:lnTo>
                    <a:pt x="694" y="2246"/>
                  </a:lnTo>
                  <a:lnTo>
                    <a:pt x="9799" y="2246"/>
                  </a:lnTo>
                  <a:cubicBezTo>
                    <a:pt x="10657" y="2246"/>
                    <a:pt x="10554" y="2573"/>
                    <a:pt x="10554" y="3165"/>
                  </a:cubicBezTo>
                  <a:lnTo>
                    <a:pt x="10554" y="8453"/>
                  </a:lnTo>
                  <a:close/>
                  <a:moveTo>
                    <a:pt x="1816" y="4329"/>
                  </a:moveTo>
                  <a:lnTo>
                    <a:pt x="2674" y="4329"/>
                  </a:lnTo>
                  <a:lnTo>
                    <a:pt x="2674" y="5186"/>
                  </a:lnTo>
                  <a:lnTo>
                    <a:pt x="1816" y="5186"/>
                  </a:lnTo>
                  <a:lnTo>
                    <a:pt x="1816" y="4329"/>
                  </a:lnTo>
                  <a:close/>
                  <a:moveTo>
                    <a:pt x="1816" y="6595"/>
                  </a:moveTo>
                  <a:lnTo>
                    <a:pt x="2674" y="6595"/>
                  </a:lnTo>
                  <a:lnTo>
                    <a:pt x="2674" y="7453"/>
                  </a:lnTo>
                  <a:lnTo>
                    <a:pt x="1816" y="7453"/>
                  </a:lnTo>
                  <a:lnTo>
                    <a:pt x="1816" y="6595"/>
                  </a:lnTo>
                  <a:close/>
                  <a:moveTo>
                    <a:pt x="1816" y="6595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confont-11145-6970024">
              <a:extLst>
                <a:ext uri="{FF2B5EF4-FFF2-40B4-BE49-F238E27FC236}">
                  <a16:creationId xmlns:a16="http://schemas.microsoft.com/office/drawing/2014/main" id="{DB649CE8-A567-B77E-8791-9EC7D8DC1552}"/>
                </a:ext>
              </a:extLst>
            </p:cNvPr>
            <p:cNvSpPr/>
            <p:nvPr/>
          </p:nvSpPr>
          <p:spPr>
            <a:xfrm>
              <a:off x="5462871" y="3222221"/>
              <a:ext cx="1053857" cy="1011486"/>
            </a:xfrm>
            <a:custGeom>
              <a:avLst/>
              <a:gdLst>
                <a:gd name="T0" fmla="*/ 3750 w 10465"/>
                <a:gd name="T1" fmla="*/ 7230 h 10045"/>
                <a:gd name="T2" fmla="*/ 1875 w 10465"/>
                <a:gd name="T3" fmla="*/ 9105 h 10045"/>
                <a:gd name="T4" fmla="*/ 0 w 10465"/>
                <a:gd name="T5" fmla="*/ 7230 h 10045"/>
                <a:gd name="T6" fmla="*/ 1875 w 10465"/>
                <a:gd name="T7" fmla="*/ 5355 h 10045"/>
                <a:gd name="T8" fmla="*/ 3750 w 10465"/>
                <a:gd name="T9" fmla="*/ 7230 h 10045"/>
                <a:gd name="T10" fmla="*/ 1875 w 10465"/>
                <a:gd name="T11" fmla="*/ 8205 h 10045"/>
                <a:gd name="T12" fmla="*/ 2850 w 10465"/>
                <a:gd name="T13" fmla="*/ 7230 h 10045"/>
                <a:gd name="T14" fmla="*/ 1875 w 10465"/>
                <a:gd name="T15" fmla="*/ 6255 h 10045"/>
                <a:gd name="T16" fmla="*/ 900 w 10465"/>
                <a:gd name="T17" fmla="*/ 7230 h 10045"/>
                <a:gd name="T18" fmla="*/ 1875 w 10465"/>
                <a:gd name="T19" fmla="*/ 8205 h 10045"/>
                <a:gd name="T20" fmla="*/ 5215 w 10465"/>
                <a:gd name="T21" fmla="*/ 3750 h 10045"/>
                <a:gd name="T22" fmla="*/ 3340 w 10465"/>
                <a:gd name="T23" fmla="*/ 1875 h 10045"/>
                <a:gd name="T24" fmla="*/ 5215 w 10465"/>
                <a:gd name="T25" fmla="*/ 0 h 10045"/>
                <a:gd name="T26" fmla="*/ 7090 w 10465"/>
                <a:gd name="T27" fmla="*/ 1875 h 10045"/>
                <a:gd name="T28" fmla="*/ 5215 w 10465"/>
                <a:gd name="T29" fmla="*/ 3750 h 10045"/>
                <a:gd name="T30" fmla="*/ 5215 w 10465"/>
                <a:gd name="T31" fmla="*/ 900 h 10045"/>
                <a:gd name="T32" fmla="*/ 4240 w 10465"/>
                <a:gd name="T33" fmla="*/ 1875 h 10045"/>
                <a:gd name="T34" fmla="*/ 5215 w 10465"/>
                <a:gd name="T35" fmla="*/ 2850 h 10045"/>
                <a:gd name="T36" fmla="*/ 6190 w 10465"/>
                <a:gd name="T37" fmla="*/ 1875 h 10045"/>
                <a:gd name="T38" fmla="*/ 5215 w 10465"/>
                <a:gd name="T39" fmla="*/ 900 h 10045"/>
                <a:gd name="T40" fmla="*/ 8590 w 10465"/>
                <a:gd name="T41" fmla="*/ 5355 h 10045"/>
                <a:gd name="T42" fmla="*/ 10465 w 10465"/>
                <a:gd name="T43" fmla="*/ 7230 h 10045"/>
                <a:gd name="T44" fmla="*/ 8590 w 10465"/>
                <a:gd name="T45" fmla="*/ 9105 h 10045"/>
                <a:gd name="T46" fmla="*/ 6715 w 10465"/>
                <a:gd name="T47" fmla="*/ 7230 h 10045"/>
                <a:gd name="T48" fmla="*/ 8590 w 10465"/>
                <a:gd name="T49" fmla="*/ 5355 h 10045"/>
                <a:gd name="T50" fmla="*/ 8590 w 10465"/>
                <a:gd name="T51" fmla="*/ 8205 h 10045"/>
                <a:gd name="T52" fmla="*/ 9565 w 10465"/>
                <a:gd name="T53" fmla="*/ 7230 h 10045"/>
                <a:gd name="T54" fmla="*/ 8590 w 10465"/>
                <a:gd name="T55" fmla="*/ 6255 h 10045"/>
                <a:gd name="T56" fmla="*/ 7615 w 10465"/>
                <a:gd name="T57" fmla="*/ 7230 h 10045"/>
                <a:gd name="T58" fmla="*/ 8590 w 10465"/>
                <a:gd name="T59" fmla="*/ 8205 h 10045"/>
                <a:gd name="T60" fmla="*/ 8740 w 10465"/>
                <a:gd name="T61" fmla="*/ 5065 h 10045"/>
                <a:gd name="T62" fmla="*/ 7241 w 10465"/>
                <a:gd name="T63" fmla="*/ 2651 h 10045"/>
                <a:gd name="T64" fmla="*/ 7385 w 10465"/>
                <a:gd name="T65" fmla="*/ 1874 h 10045"/>
                <a:gd name="T66" fmla="*/ 7376 w 10465"/>
                <a:gd name="T67" fmla="*/ 1676 h 10045"/>
                <a:gd name="T68" fmla="*/ 9671 w 10465"/>
                <a:gd name="T69" fmla="*/ 5348 h 10045"/>
                <a:gd name="T70" fmla="*/ 8740 w 10465"/>
                <a:gd name="T71" fmla="*/ 5065 h 10045"/>
                <a:gd name="T72" fmla="*/ 6974 w 10465"/>
                <a:gd name="T73" fmla="*/ 8680 h 10045"/>
                <a:gd name="T74" fmla="*/ 7771 w 10465"/>
                <a:gd name="T75" fmla="*/ 9240 h 10045"/>
                <a:gd name="T76" fmla="*/ 5215 w 10465"/>
                <a:gd name="T77" fmla="*/ 10045 h 10045"/>
                <a:gd name="T78" fmla="*/ 2671 w 10465"/>
                <a:gd name="T79" fmla="*/ 9250 h 10045"/>
                <a:gd name="T80" fmla="*/ 3477 w 10465"/>
                <a:gd name="T81" fmla="*/ 8694 h 10045"/>
                <a:gd name="T82" fmla="*/ 5215 w 10465"/>
                <a:gd name="T83" fmla="*/ 9145 h 10045"/>
                <a:gd name="T84" fmla="*/ 6974 w 10465"/>
                <a:gd name="T85" fmla="*/ 8680 h 10045"/>
                <a:gd name="T86" fmla="*/ 3188 w 10465"/>
                <a:gd name="T87" fmla="*/ 2653 h 10045"/>
                <a:gd name="T88" fmla="*/ 1689 w 10465"/>
                <a:gd name="T89" fmla="*/ 5069 h 10045"/>
                <a:gd name="T90" fmla="*/ 757 w 10465"/>
                <a:gd name="T91" fmla="*/ 5370 h 10045"/>
                <a:gd name="T92" fmla="*/ 3053 w 10465"/>
                <a:gd name="T93" fmla="*/ 1678 h 10045"/>
                <a:gd name="T94" fmla="*/ 3045 w 10465"/>
                <a:gd name="T95" fmla="*/ 1875 h 10045"/>
                <a:gd name="T96" fmla="*/ 3188 w 10465"/>
                <a:gd name="T97" fmla="*/ 2653 h 10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65" h="10045">
                  <a:moveTo>
                    <a:pt x="3750" y="7230"/>
                  </a:moveTo>
                  <a:cubicBezTo>
                    <a:pt x="3750" y="8266"/>
                    <a:pt x="2910" y="9105"/>
                    <a:pt x="1875" y="9105"/>
                  </a:cubicBezTo>
                  <a:cubicBezTo>
                    <a:pt x="840" y="9105"/>
                    <a:pt x="0" y="8265"/>
                    <a:pt x="0" y="7230"/>
                  </a:cubicBezTo>
                  <a:cubicBezTo>
                    <a:pt x="0" y="6195"/>
                    <a:pt x="840" y="5355"/>
                    <a:pt x="1875" y="5355"/>
                  </a:cubicBezTo>
                  <a:cubicBezTo>
                    <a:pt x="2910" y="5355"/>
                    <a:pt x="3750" y="6195"/>
                    <a:pt x="3750" y="7230"/>
                  </a:cubicBezTo>
                  <a:close/>
                  <a:moveTo>
                    <a:pt x="1875" y="8205"/>
                  </a:moveTo>
                  <a:cubicBezTo>
                    <a:pt x="2413" y="8205"/>
                    <a:pt x="2850" y="7769"/>
                    <a:pt x="2850" y="7230"/>
                  </a:cubicBezTo>
                  <a:cubicBezTo>
                    <a:pt x="2850" y="6691"/>
                    <a:pt x="2413" y="6255"/>
                    <a:pt x="1875" y="6255"/>
                  </a:cubicBezTo>
                  <a:cubicBezTo>
                    <a:pt x="1336" y="6255"/>
                    <a:pt x="900" y="6691"/>
                    <a:pt x="900" y="7230"/>
                  </a:cubicBezTo>
                  <a:cubicBezTo>
                    <a:pt x="900" y="7769"/>
                    <a:pt x="1336" y="8205"/>
                    <a:pt x="1875" y="8205"/>
                  </a:cubicBezTo>
                  <a:close/>
                  <a:moveTo>
                    <a:pt x="5215" y="3750"/>
                  </a:moveTo>
                  <a:cubicBezTo>
                    <a:pt x="4180" y="3750"/>
                    <a:pt x="3340" y="2910"/>
                    <a:pt x="3340" y="1875"/>
                  </a:cubicBezTo>
                  <a:cubicBezTo>
                    <a:pt x="3340" y="840"/>
                    <a:pt x="4180" y="0"/>
                    <a:pt x="5215" y="0"/>
                  </a:cubicBezTo>
                  <a:cubicBezTo>
                    <a:pt x="6249" y="0"/>
                    <a:pt x="7090" y="840"/>
                    <a:pt x="7090" y="1875"/>
                  </a:cubicBezTo>
                  <a:cubicBezTo>
                    <a:pt x="7090" y="2910"/>
                    <a:pt x="6249" y="3750"/>
                    <a:pt x="5215" y="3750"/>
                  </a:cubicBezTo>
                  <a:close/>
                  <a:moveTo>
                    <a:pt x="5215" y="900"/>
                  </a:moveTo>
                  <a:cubicBezTo>
                    <a:pt x="4676" y="900"/>
                    <a:pt x="4240" y="1336"/>
                    <a:pt x="4240" y="1875"/>
                  </a:cubicBezTo>
                  <a:cubicBezTo>
                    <a:pt x="4240" y="2414"/>
                    <a:pt x="4676" y="2850"/>
                    <a:pt x="5215" y="2850"/>
                  </a:cubicBezTo>
                  <a:cubicBezTo>
                    <a:pt x="5753" y="2850"/>
                    <a:pt x="6190" y="2414"/>
                    <a:pt x="6190" y="1875"/>
                  </a:cubicBezTo>
                  <a:cubicBezTo>
                    <a:pt x="6190" y="1336"/>
                    <a:pt x="5753" y="900"/>
                    <a:pt x="5215" y="900"/>
                  </a:cubicBezTo>
                  <a:close/>
                  <a:moveTo>
                    <a:pt x="8590" y="5355"/>
                  </a:moveTo>
                  <a:cubicBezTo>
                    <a:pt x="9626" y="5355"/>
                    <a:pt x="10465" y="6195"/>
                    <a:pt x="10465" y="7230"/>
                  </a:cubicBezTo>
                  <a:cubicBezTo>
                    <a:pt x="10465" y="8265"/>
                    <a:pt x="9625" y="9105"/>
                    <a:pt x="8590" y="9105"/>
                  </a:cubicBezTo>
                  <a:cubicBezTo>
                    <a:pt x="7555" y="9105"/>
                    <a:pt x="6715" y="8265"/>
                    <a:pt x="6715" y="7230"/>
                  </a:cubicBezTo>
                  <a:cubicBezTo>
                    <a:pt x="6715" y="6195"/>
                    <a:pt x="7555" y="5355"/>
                    <a:pt x="8590" y="5355"/>
                  </a:cubicBezTo>
                  <a:close/>
                  <a:moveTo>
                    <a:pt x="8590" y="8205"/>
                  </a:moveTo>
                  <a:cubicBezTo>
                    <a:pt x="9128" y="8205"/>
                    <a:pt x="9565" y="7769"/>
                    <a:pt x="9565" y="7230"/>
                  </a:cubicBezTo>
                  <a:cubicBezTo>
                    <a:pt x="9565" y="6691"/>
                    <a:pt x="9128" y="6255"/>
                    <a:pt x="8590" y="6255"/>
                  </a:cubicBezTo>
                  <a:cubicBezTo>
                    <a:pt x="8051" y="6255"/>
                    <a:pt x="7615" y="6691"/>
                    <a:pt x="7615" y="7230"/>
                  </a:cubicBezTo>
                  <a:cubicBezTo>
                    <a:pt x="7615" y="7769"/>
                    <a:pt x="8051" y="8205"/>
                    <a:pt x="8590" y="8205"/>
                  </a:cubicBezTo>
                  <a:close/>
                  <a:moveTo>
                    <a:pt x="8740" y="5065"/>
                  </a:moveTo>
                  <a:cubicBezTo>
                    <a:pt x="8595" y="4066"/>
                    <a:pt x="8035" y="3202"/>
                    <a:pt x="7241" y="2651"/>
                  </a:cubicBezTo>
                  <a:cubicBezTo>
                    <a:pt x="7333" y="2410"/>
                    <a:pt x="7385" y="2147"/>
                    <a:pt x="7385" y="1874"/>
                  </a:cubicBezTo>
                  <a:cubicBezTo>
                    <a:pt x="7385" y="1807"/>
                    <a:pt x="7382" y="1741"/>
                    <a:pt x="7376" y="1676"/>
                  </a:cubicBezTo>
                  <a:cubicBezTo>
                    <a:pt x="8683" y="2403"/>
                    <a:pt x="9590" y="3766"/>
                    <a:pt x="9671" y="5348"/>
                  </a:cubicBezTo>
                  <a:cubicBezTo>
                    <a:pt x="9393" y="5188"/>
                    <a:pt x="9077" y="5088"/>
                    <a:pt x="8740" y="5065"/>
                  </a:cubicBezTo>
                  <a:close/>
                  <a:moveTo>
                    <a:pt x="6974" y="8680"/>
                  </a:moveTo>
                  <a:cubicBezTo>
                    <a:pt x="7193" y="8923"/>
                    <a:pt x="7465" y="9115"/>
                    <a:pt x="7771" y="9240"/>
                  </a:cubicBezTo>
                  <a:cubicBezTo>
                    <a:pt x="7047" y="9748"/>
                    <a:pt x="6166" y="10045"/>
                    <a:pt x="5215" y="10045"/>
                  </a:cubicBezTo>
                  <a:cubicBezTo>
                    <a:pt x="4270" y="10045"/>
                    <a:pt x="3393" y="9751"/>
                    <a:pt x="2671" y="9250"/>
                  </a:cubicBezTo>
                  <a:cubicBezTo>
                    <a:pt x="2981" y="9128"/>
                    <a:pt x="3256" y="8936"/>
                    <a:pt x="3477" y="8694"/>
                  </a:cubicBezTo>
                  <a:cubicBezTo>
                    <a:pt x="3992" y="8981"/>
                    <a:pt x="4583" y="9145"/>
                    <a:pt x="5215" y="9145"/>
                  </a:cubicBezTo>
                  <a:cubicBezTo>
                    <a:pt x="5855" y="9145"/>
                    <a:pt x="6456" y="8976"/>
                    <a:pt x="6974" y="8680"/>
                  </a:cubicBezTo>
                  <a:close/>
                  <a:moveTo>
                    <a:pt x="3188" y="2653"/>
                  </a:moveTo>
                  <a:cubicBezTo>
                    <a:pt x="2393" y="3203"/>
                    <a:pt x="1833" y="4069"/>
                    <a:pt x="1689" y="5069"/>
                  </a:cubicBezTo>
                  <a:cubicBezTo>
                    <a:pt x="1351" y="5098"/>
                    <a:pt x="1033" y="5204"/>
                    <a:pt x="757" y="5370"/>
                  </a:cubicBezTo>
                  <a:cubicBezTo>
                    <a:pt x="832" y="3779"/>
                    <a:pt x="1739" y="2406"/>
                    <a:pt x="3053" y="1678"/>
                  </a:cubicBezTo>
                  <a:cubicBezTo>
                    <a:pt x="3048" y="1743"/>
                    <a:pt x="3045" y="1809"/>
                    <a:pt x="3045" y="1875"/>
                  </a:cubicBezTo>
                  <a:cubicBezTo>
                    <a:pt x="3045" y="2149"/>
                    <a:pt x="3096" y="2411"/>
                    <a:pt x="3188" y="2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DD39B3-CA8D-B69F-0CBE-1FF5419B7DB5}"/>
              </a:ext>
            </a:extLst>
          </p:cNvPr>
          <p:cNvGrpSpPr/>
          <p:nvPr/>
        </p:nvGrpSpPr>
        <p:grpSpPr>
          <a:xfrm>
            <a:off x="8560076" y="3084972"/>
            <a:ext cx="2940474" cy="2607935"/>
            <a:chOff x="8131054" y="2864804"/>
            <a:chExt cx="2940474" cy="260793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81EED4AB-EA6D-13E8-F208-9625FC3C3ED4}"/>
                </a:ext>
              </a:extLst>
            </p:cNvPr>
            <p:cNvSpPr/>
            <p:nvPr/>
          </p:nvSpPr>
          <p:spPr>
            <a:xfrm>
              <a:off x="8131054" y="2864804"/>
              <a:ext cx="2940474" cy="2607935"/>
            </a:xfrm>
            <a:prstGeom prst="roundRect">
              <a:avLst>
                <a:gd name="adj" fmla="val 507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项目扮演角色贡献</a:t>
              </a:r>
            </a:p>
          </p:txBody>
        </p:sp>
        <p:sp>
          <p:nvSpPr>
            <p:cNvPr id="26" name="iconfont-11157-5276537">
              <a:extLst>
                <a:ext uri="{FF2B5EF4-FFF2-40B4-BE49-F238E27FC236}">
                  <a16:creationId xmlns:a16="http://schemas.microsoft.com/office/drawing/2014/main" id="{E58F77B0-21C7-C84C-C56E-0A936A1AD143}"/>
                </a:ext>
              </a:extLst>
            </p:cNvPr>
            <p:cNvSpPr/>
            <p:nvPr/>
          </p:nvSpPr>
          <p:spPr>
            <a:xfrm>
              <a:off x="9270248" y="3231963"/>
              <a:ext cx="967654" cy="935629"/>
            </a:xfrm>
            <a:custGeom>
              <a:avLst/>
              <a:gdLst>
                <a:gd name="T0" fmla="*/ 4468 w 7617"/>
                <a:gd name="T1" fmla="*/ 3634 h 7362"/>
                <a:gd name="T2" fmla="*/ 5375 w 7617"/>
                <a:gd name="T3" fmla="*/ 1975 h 7362"/>
                <a:gd name="T4" fmla="*/ 2518 w 7617"/>
                <a:gd name="T5" fmla="*/ 3741 h 7362"/>
                <a:gd name="T6" fmla="*/ 408 w 7617"/>
                <a:gd name="T7" fmla="*/ 7024 h 7362"/>
                <a:gd name="T8" fmla="*/ 4900 w 7617"/>
                <a:gd name="T9" fmla="*/ 3974 h 7362"/>
                <a:gd name="T10" fmla="*/ 4968 w 7617"/>
                <a:gd name="T11" fmla="*/ 1975 h 7362"/>
                <a:gd name="T12" fmla="*/ 6113 w 7617"/>
                <a:gd name="T13" fmla="*/ 7362 h 7362"/>
                <a:gd name="T14" fmla="*/ 5374 w 7617"/>
                <a:gd name="T15" fmla="*/ 6952 h 7362"/>
                <a:gd name="T16" fmla="*/ 4588 w 7617"/>
                <a:gd name="T17" fmla="*/ 6165 h 7362"/>
                <a:gd name="T18" fmla="*/ 4193 w 7617"/>
                <a:gd name="T19" fmla="*/ 5313 h 7362"/>
                <a:gd name="T20" fmla="*/ 4792 w 7617"/>
                <a:gd name="T21" fmla="*/ 4780 h 7362"/>
                <a:gd name="T22" fmla="*/ 5333 w 7617"/>
                <a:gd name="T23" fmla="*/ 4011 h 7362"/>
                <a:gd name="T24" fmla="*/ 6405 w 7617"/>
                <a:gd name="T25" fmla="*/ 4346 h 7362"/>
                <a:gd name="T26" fmla="*/ 7192 w 7617"/>
                <a:gd name="T27" fmla="*/ 5133 h 7362"/>
                <a:gd name="T28" fmla="*/ 7587 w 7617"/>
                <a:gd name="T29" fmla="*/ 5985 h 7362"/>
                <a:gd name="T30" fmla="*/ 6880 w 7617"/>
                <a:gd name="T31" fmla="*/ 6639 h 7362"/>
                <a:gd name="T32" fmla="*/ 6447 w 7617"/>
                <a:gd name="T33" fmla="*/ 7287 h 7362"/>
                <a:gd name="T34" fmla="*/ 5314 w 7617"/>
                <a:gd name="T35" fmla="*/ 6632 h 7362"/>
                <a:gd name="T36" fmla="*/ 5899 w 7617"/>
                <a:gd name="T37" fmla="*/ 6787 h 7362"/>
                <a:gd name="T38" fmla="*/ 5944 w 7617"/>
                <a:gd name="T39" fmla="*/ 6964 h 7362"/>
                <a:gd name="T40" fmla="*/ 6379 w 7617"/>
                <a:gd name="T41" fmla="*/ 7029 h 7362"/>
                <a:gd name="T42" fmla="*/ 6498 w 7617"/>
                <a:gd name="T43" fmla="*/ 6796 h 7362"/>
                <a:gd name="T44" fmla="*/ 6533 w 7617"/>
                <a:gd name="T45" fmla="*/ 6584 h 7362"/>
                <a:gd name="T46" fmla="*/ 6880 w 7617"/>
                <a:gd name="T47" fmla="*/ 6212 h 7362"/>
                <a:gd name="T48" fmla="*/ 7057 w 7617"/>
                <a:gd name="T49" fmla="*/ 6262 h 7362"/>
                <a:gd name="T50" fmla="*/ 7313 w 7617"/>
                <a:gd name="T51" fmla="*/ 5785 h 7362"/>
                <a:gd name="T52" fmla="*/ 7123 w 7617"/>
                <a:gd name="T53" fmla="*/ 5680 h 7362"/>
                <a:gd name="T54" fmla="*/ 6915 w 7617"/>
                <a:gd name="T55" fmla="*/ 5160 h 7362"/>
                <a:gd name="T56" fmla="*/ 6992 w 7617"/>
                <a:gd name="T57" fmla="*/ 4960 h 7362"/>
                <a:gd name="T58" fmla="*/ 6844 w 7617"/>
                <a:gd name="T59" fmla="*/ 4538 h 7362"/>
                <a:gd name="T60" fmla="*/ 6535 w 7617"/>
                <a:gd name="T61" fmla="*/ 4599 h 7362"/>
                <a:gd name="T62" fmla="*/ 5980 w 7617"/>
                <a:gd name="T63" fmla="*/ 4522 h 7362"/>
                <a:gd name="T64" fmla="*/ 5845 w 7617"/>
                <a:gd name="T65" fmla="*/ 4357 h 7362"/>
                <a:gd name="T66" fmla="*/ 5405 w 7617"/>
                <a:gd name="T67" fmla="*/ 4273 h 7362"/>
                <a:gd name="T68" fmla="*/ 5287 w 7617"/>
                <a:gd name="T69" fmla="*/ 4507 h 7362"/>
                <a:gd name="T70" fmla="*/ 5252 w 7617"/>
                <a:gd name="T71" fmla="*/ 4718 h 7362"/>
                <a:gd name="T72" fmla="*/ 4904 w 7617"/>
                <a:gd name="T73" fmla="*/ 5090 h 7362"/>
                <a:gd name="T74" fmla="*/ 4729 w 7617"/>
                <a:gd name="T75" fmla="*/ 5040 h 7362"/>
                <a:gd name="T76" fmla="*/ 4455 w 7617"/>
                <a:gd name="T77" fmla="*/ 5384 h 7362"/>
                <a:gd name="T78" fmla="*/ 4598 w 7617"/>
                <a:gd name="T79" fmla="*/ 5604 h 7362"/>
                <a:gd name="T80" fmla="*/ 4764 w 7617"/>
                <a:gd name="T81" fmla="*/ 5740 h 7362"/>
                <a:gd name="T82" fmla="*/ 4842 w 7617"/>
                <a:gd name="T83" fmla="*/ 6295 h 7362"/>
                <a:gd name="T84" fmla="*/ 4780 w 7617"/>
                <a:gd name="T85" fmla="*/ 6603 h 7362"/>
                <a:gd name="T86" fmla="*/ 5203 w 7617"/>
                <a:gd name="T87" fmla="*/ 6750 h 7362"/>
                <a:gd name="T88" fmla="*/ 5890 w 7617"/>
                <a:gd name="T89" fmla="*/ 6453 h 7362"/>
                <a:gd name="T90" fmla="*/ 6459 w 7617"/>
                <a:gd name="T91" fmla="*/ 5082 h 7362"/>
                <a:gd name="T92" fmla="*/ 5890 w 7617"/>
                <a:gd name="T93" fmla="*/ 5114 h 7362"/>
                <a:gd name="T94" fmla="*/ 6269 w 7617"/>
                <a:gd name="T95" fmla="*/ 6030 h 7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17" h="7362">
                  <a:moveTo>
                    <a:pt x="4900" y="3974"/>
                  </a:moveTo>
                  <a:cubicBezTo>
                    <a:pt x="4704" y="3877"/>
                    <a:pt x="4498" y="3798"/>
                    <a:pt x="4283" y="3740"/>
                  </a:cubicBezTo>
                  <a:cubicBezTo>
                    <a:pt x="4347" y="3708"/>
                    <a:pt x="4410" y="3676"/>
                    <a:pt x="4468" y="3634"/>
                  </a:cubicBezTo>
                  <a:cubicBezTo>
                    <a:pt x="4563" y="3565"/>
                    <a:pt x="4752" y="3400"/>
                    <a:pt x="4825" y="3330"/>
                  </a:cubicBezTo>
                  <a:cubicBezTo>
                    <a:pt x="4884" y="3274"/>
                    <a:pt x="4998" y="3134"/>
                    <a:pt x="4998" y="3134"/>
                  </a:cubicBezTo>
                  <a:cubicBezTo>
                    <a:pt x="5235" y="2808"/>
                    <a:pt x="5375" y="2408"/>
                    <a:pt x="5375" y="1975"/>
                  </a:cubicBezTo>
                  <a:cubicBezTo>
                    <a:pt x="5375" y="931"/>
                    <a:pt x="4558" y="0"/>
                    <a:pt x="3400" y="0"/>
                  </a:cubicBezTo>
                  <a:cubicBezTo>
                    <a:pt x="2311" y="0"/>
                    <a:pt x="1425" y="886"/>
                    <a:pt x="1425" y="1975"/>
                  </a:cubicBezTo>
                  <a:cubicBezTo>
                    <a:pt x="1425" y="2746"/>
                    <a:pt x="1870" y="3416"/>
                    <a:pt x="2518" y="3741"/>
                  </a:cubicBezTo>
                  <a:cubicBezTo>
                    <a:pt x="1069" y="4132"/>
                    <a:pt x="0" y="5455"/>
                    <a:pt x="0" y="7024"/>
                  </a:cubicBezTo>
                  <a:cubicBezTo>
                    <a:pt x="0" y="7137"/>
                    <a:pt x="91" y="7228"/>
                    <a:pt x="204" y="7228"/>
                  </a:cubicBezTo>
                  <a:cubicBezTo>
                    <a:pt x="316" y="7228"/>
                    <a:pt x="408" y="7137"/>
                    <a:pt x="408" y="7024"/>
                  </a:cubicBezTo>
                  <a:cubicBezTo>
                    <a:pt x="408" y="5374"/>
                    <a:pt x="1750" y="4032"/>
                    <a:pt x="3400" y="4032"/>
                  </a:cubicBezTo>
                  <a:cubicBezTo>
                    <a:pt x="3843" y="4032"/>
                    <a:pt x="4264" y="4129"/>
                    <a:pt x="4641" y="4303"/>
                  </a:cubicBezTo>
                  <a:cubicBezTo>
                    <a:pt x="4718" y="4184"/>
                    <a:pt x="4804" y="4075"/>
                    <a:pt x="4900" y="3974"/>
                  </a:cubicBezTo>
                  <a:close/>
                  <a:moveTo>
                    <a:pt x="1833" y="1975"/>
                  </a:moveTo>
                  <a:cubicBezTo>
                    <a:pt x="1833" y="1110"/>
                    <a:pt x="2537" y="408"/>
                    <a:pt x="3400" y="408"/>
                  </a:cubicBezTo>
                  <a:cubicBezTo>
                    <a:pt x="4264" y="408"/>
                    <a:pt x="4968" y="1111"/>
                    <a:pt x="4968" y="1975"/>
                  </a:cubicBezTo>
                  <a:cubicBezTo>
                    <a:pt x="4968" y="2840"/>
                    <a:pt x="4264" y="3543"/>
                    <a:pt x="3400" y="3543"/>
                  </a:cubicBezTo>
                  <a:cubicBezTo>
                    <a:pt x="2536" y="3543"/>
                    <a:pt x="1833" y="2839"/>
                    <a:pt x="1833" y="1975"/>
                  </a:cubicBezTo>
                  <a:close/>
                  <a:moveTo>
                    <a:pt x="6113" y="7362"/>
                  </a:moveTo>
                  <a:cubicBezTo>
                    <a:pt x="6037" y="7362"/>
                    <a:pt x="5960" y="7342"/>
                    <a:pt x="5891" y="7302"/>
                  </a:cubicBezTo>
                  <a:cubicBezTo>
                    <a:pt x="5789" y="7243"/>
                    <a:pt x="5716" y="7148"/>
                    <a:pt x="5685" y="7034"/>
                  </a:cubicBezTo>
                  <a:cubicBezTo>
                    <a:pt x="5578" y="7019"/>
                    <a:pt x="5474" y="6990"/>
                    <a:pt x="5374" y="6952"/>
                  </a:cubicBezTo>
                  <a:cubicBezTo>
                    <a:pt x="5202" y="7123"/>
                    <a:pt x="4921" y="7123"/>
                    <a:pt x="4750" y="6950"/>
                  </a:cubicBezTo>
                  <a:lnTo>
                    <a:pt x="4589" y="6789"/>
                  </a:lnTo>
                  <a:cubicBezTo>
                    <a:pt x="4417" y="6617"/>
                    <a:pt x="4417" y="6338"/>
                    <a:pt x="4588" y="6165"/>
                  </a:cubicBezTo>
                  <a:cubicBezTo>
                    <a:pt x="4548" y="6065"/>
                    <a:pt x="4520" y="5960"/>
                    <a:pt x="4505" y="5854"/>
                  </a:cubicBezTo>
                  <a:cubicBezTo>
                    <a:pt x="4391" y="5823"/>
                    <a:pt x="4298" y="5750"/>
                    <a:pt x="4238" y="5648"/>
                  </a:cubicBezTo>
                  <a:cubicBezTo>
                    <a:pt x="4179" y="5545"/>
                    <a:pt x="4163" y="5427"/>
                    <a:pt x="4193" y="5313"/>
                  </a:cubicBezTo>
                  <a:lnTo>
                    <a:pt x="4252" y="5093"/>
                  </a:lnTo>
                  <a:cubicBezTo>
                    <a:pt x="4281" y="4979"/>
                    <a:pt x="4355" y="4884"/>
                    <a:pt x="4458" y="4825"/>
                  </a:cubicBezTo>
                  <a:cubicBezTo>
                    <a:pt x="4560" y="4767"/>
                    <a:pt x="4678" y="4750"/>
                    <a:pt x="4792" y="4780"/>
                  </a:cubicBezTo>
                  <a:cubicBezTo>
                    <a:pt x="4825" y="4738"/>
                    <a:pt x="4862" y="4697"/>
                    <a:pt x="4899" y="4659"/>
                  </a:cubicBezTo>
                  <a:cubicBezTo>
                    <a:pt x="4937" y="4622"/>
                    <a:pt x="4978" y="4585"/>
                    <a:pt x="5020" y="4552"/>
                  </a:cubicBezTo>
                  <a:cubicBezTo>
                    <a:pt x="4959" y="4317"/>
                    <a:pt x="5099" y="4075"/>
                    <a:pt x="5333" y="4011"/>
                  </a:cubicBezTo>
                  <a:lnTo>
                    <a:pt x="5553" y="3953"/>
                  </a:lnTo>
                  <a:cubicBezTo>
                    <a:pt x="5788" y="3890"/>
                    <a:pt x="6030" y="4029"/>
                    <a:pt x="6094" y="4264"/>
                  </a:cubicBezTo>
                  <a:cubicBezTo>
                    <a:pt x="6202" y="4279"/>
                    <a:pt x="6305" y="4308"/>
                    <a:pt x="6405" y="4346"/>
                  </a:cubicBezTo>
                  <a:cubicBezTo>
                    <a:pt x="6578" y="4175"/>
                    <a:pt x="6858" y="4175"/>
                    <a:pt x="7029" y="4348"/>
                  </a:cubicBezTo>
                  <a:lnTo>
                    <a:pt x="7190" y="4509"/>
                  </a:lnTo>
                  <a:cubicBezTo>
                    <a:pt x="7363" y="4681"/>
                    <a:pt x="7363" y="4960"/>
                    <a:pt x="7192" y="5133"/>
                  </a:cubicBezTo>
                  <a:cubicBezTo>
                    <a:pt x="7232" y="5233"/>
                    <a:pt x="7259" y="5338"/>
                    <a:pt x="7274" y="5444"/>
                  </a:cubicBezTo>
                  <a:cubicBezTo>
                    <a:pt x="7388" y="5475"/>
                    <a:pt x="7482" y="5548"/>
                    <a:pt x="7542" y="5650"/>
                  </a:cubicBezTo>
                  <a:cubicBezTo>
                    <a:pt x="7600" y="5753"/>
                    <a:pt x="7617" y="5871"/>
                    <a:pt x="7587" y="5985"/>
                  </a:cubicBezTo>
                  <a:lnTo>
                    <a:pt x="7528" y="6205"/>
                  </a:lnTo>
                  <a:cubicBezTo>
                    <a:pt x="7465" y="6440"/>
                    <a:pt x="7223" y="6580"/>
                    <a:pt x="6988" y="6518"/>
                  </a:cubicBezTo>
                  <a:cubicBezTo>
                    <a:pt x="6954" y="6560"/>
                    <a:pt x="6918" y="6600"/>
                    <a:pt x="6880" y="6639"/>
                  </a:cubicBezTo>
                  <a:cubicBezTo>
                    <a:pt x="6843" y="6678"/>
                    <a:pt x="6802" y="6713"/>
                    <a:pt x="6759" y="6746"/>
                  </a:cubicBezTo>
                  <a:cubicBezTo>
                    <a:pt x="6789" y="6860"/>
                    <a:pt x="6773" y="6978"/>
                    <a:pt x="6714" y="7080"/>
                  </a:cubicBezTo>
                  <a:cubicBezTo>
                    <a:pt x="6655" y="7183"/>
                    <a:pt x="6559" y="7257"/>
                    <a:pt x="6447" y="7287"/>
                  </a:cubicBezTo>
                  <a:lnTo>
                    <a:pt x="6227" y="7345"/>
                  </a:lnTo>
                  <a:cubicBezTo>
                    <a:pt x="6189" y="7357"/>
                    <a:pt x="6150" y="7362"/>
                    <a:pt x="6113" y="7362"/>
                  </a:cubicBezTo>
                  <a:close/>
                  <a:moveTo>
                    <a:pt x="5314" y="6632"/>
                  </a:moveTo>
                  <a:lnTo>
                    <a:pt x="5402" y="6673"/>
                  </a:lnTo>
                  <a:cubicBezTo>
                    <a:pt x="5528" y="6733"/>
                    <a:pt x="5662" y="6769"/>
                    <a:pt x="5803" y="6779"/>
                  </a:cubicBezTo>
                  <a:lnTo>
                    <a:pt x="5899" y="6787"/>
                  </a:lnTo>
                  <a:lnTo>
                    <a:pt x="5922" y="6880"/>
                  </a:lnTo>
                  <a:cubicBezTo>
                    <a:pt x="5927" y="6900"/>
                    <a:pt x="5933" y="6923"/>
                    <a:pt x="5939" y="6945"/>
                  </a:cubicBezTo>
                  <a:lnTo>
                    <a:pt x="5944" y="6964"/>
                  </a:lnTo>
                  <a:cubicBezTo>
                    <a:pt x="5957" y="7009"/>
                    <a:pt x="5985" y="7047"/>
                    <a:pt x="6027" y="7070"/>
                  </a:cubicBezTo>
                  <a:cubicBezTo>
                    <a:pt x="6068" y="7094"/>
                    <a:pt x="6114" y="7100"/>
                    <a:pt x="6159" y="7088"/>
                  </a:cubicBezTo>
                  <a:lnTo>
                    <a:pt x="6379" y="7029"/>
                  </a:lnTo>
                  <a:cubicBezTo>
                    <a:pt x="6424" y="7017"/>
                    <a:pt x="6462" y="6988"/>
                    <a:pt x="6485" y="6946"/>
                  </a:cubicBezTo>
                  <a:cubicBezTo>
                    <a:pt x="6509" y="6905"/>
                    <a:pt x="6515" y="6859"/>
                    <a:pt x="6503" y="6814"/>
                  </a:cubicBezTo>
                  <a:lnTo>
                    <a:pt x="6498" y="6796"/>
                  </a:lnTo>
                  <a:cubicBezTo>
                    <a:pt x="6492" y="6774"/>
                    <a:pt x="6485" y="6751"/>
                    <a:pt x="6480" y="6731"/>
                  </a:cubicBezTo>
                  <a:lnTo>
                    <a:pt x="6453" y="6639"/>
                  </a:lnTo>
                  <a:lnTo>
                    <a:pt x="6533" y="6584"/>
                  </a:lnTo>
                  <a:cubicBezTo>
                    <a:pt x="6590" y="6544"/>
                    <a:pt x="6645" y="6499"/>
                    <a:pt x="6693" y="6451"/>
                  </a:cubicBezTo>
                  <a:cubicBezTo>
                    <a:pt x="6741" y="6403"/>
                    <a:pt x="6787" y="6349"/>
                    <a:pt x="6825" y="6292"/>
                  </a:cubicBezTo>
                  <a:lnTo>
                    <a:pt x="6880" y="6212"/>
                  </a:lnTo>
                  <a:lnTo>
                    <a:pt x="6973" y="6239"/>
                  </a:lnTo>
                  <a:cubicBezTo>
                    <a:pt x="6993" y="6245"/>
                    <a:pt x="7014" y="6250"/>
                    <a:pt x="7037" y="6257"/>
                  </a:cubicBezTo>
                  <a:lnTo>
                    <a:pt x="7057" y="6262"/>
                  </a:lnTo>
                  <a:cubicBezTo>
                    <a:pt x="7150" y="6287"/>
                    <a:pt x="7247" y="6232"/>
                    <a:pt x="7272" y="6138"/>
                  </a:cubicBezTo>
                  <a:lnTo>
                    <a:pt x="7330" y="5918"/>
                  </a:lnTo>
                  <a:cubicBezTo>
                    <a:pt x="7343" y="5873"/>
                    <a:pt x="7337" y="5825"/>
                    <a:pt x="7313" y="5785"/>
                  </a:cubicBezTo>
                  <a:cubicBezTo>
                    <a:pt x="7289" y="5744"/>
                    <a:pt x="7252" y="5715"/>
                    <a:pt x="7207" y="5703"/>
                  </a:cubicBezTo>
                  <a:lnTo>
                    <a:pt x="7188" y="5698"/>
                  </a:lnTo>
                  <a:cubicBezTo>
                    <a:pt x="7165" y="5692"/>
                    <a:pt x="7143" y="5685"/>
                    <a:pt x="7123" y="5680"/>
                  </a:cubicBezTo>
                  <a:lnTo>
                    <a:pt x="7029" y="5658"/>
                  </a:lnTo>
                  <a:lnTo>
                    <a:pt x="7022" y="5562"/>
                  </a:lnTo>
                  <a:cubicBezTo>
                    <a:pt x="7010" y="5421"/>
                    <a:pt x="6975" y="5286"/>
                    <a:pt x="6915" y="5160"/>
                  </a:cubicBezTo>
                  <a:lnTo>
                    <a:pt x="6874" y="5073"/>
                  </a:lnTo>
                  <a:lnTo>
                    <a:pt x="6944" y="5007"/>
                  </a:lnTo>
                  <a:cubicBezTo>
                    <a:pt x="6959" y="4991"/>
                    <a:pt x="6975" y="4977"/>
                    <a:pt x="6992" y="4960"/>
                  </a:cubicBezTo>
                  <a:lnTo>
                    <a:pt x="7005" y="4946"/>
                  </a:lnTo>
                  <a:cubicBezTo>
                    <a:pt x="7074" y="4878"/>
                    <a:pt x="7074" y="4766"/>
                    <a:pt x="7005" y="4699"/>
                  </a:cubicBezTo>
                  <a:lnTo>
                    <a:pt x="6844" y="4538"/>
                  </a:lnTo>
                  <a:cubicBezTo>
                    <a:pt x="6775" y="4469"/>
                    <a:pt x="6664" y="4469"/>
                    <a:pt x="6597" y="4538"/>
                  </a:cubicBezTo>
                  <a:lnTo>
                    <a:pt x="6583" y="4552"/>
                  </a:lnTo>
                  <a:lnTo>
                    <a:pt x="6535" y="4599"/>
                  </a:lnTo>
                  <a:lnTo>
                    <a:pt x="6469" y="4669"/>
                  </a:lnTo>
                  <a:lnTo>
                    <a:pt x="6382" y="4628"/>
                  </a:lnTo>
                  <a:cubicBezTo>
                    <a:pt x="6255" y="4568"/>
                    <a:pt x="6120" y="4532"/>
                    <a:pt x="5980" y="4522"/>
                  </a:cubicBezTo>
                  <a:lnTo>
                    <a:pt x="5884" y="4514"/>
                  </a:lnTo>
                  <a:lnTo>
                    <a:pt x="5862" y="4420"/>
                  </a:lnTo>
                  <a:cubicBezTo>
                    <a:pt x="5857" y="4400"/>
                    <a:pt x="5850" y="4379"/>
                    <a:pt x="5845" y="4357"/>
                  </a:cubicBezTo>
                  <a:lnTo>
                    <a:pt x="5840" y="4338"/>
                  </a:lnTo>
                  <a:cubicBezTo>
                    <a:pt x="5815" y="4244"/>
                    <a:pt x="5719" y="4189"/>
                    <a:pt x="5625" y="4214"/>
                  </a:cubicBezTo>
                  <a:lnTo>
                    <a:pt x="5405" y="4273"/>
                  </a:lnTo>
                  <a:cubicBezTo>
                    <a:pt x="5360" y="4285"/>
                    <a:pt x="5323" y="4314"/>
                    <a:pt x="5299" y="4355"/>
                  </a:cubicBezTo>
                  <a:cubicBezTo>
                    <a:pt x="5275" y="4397"/>
                    <a:pt x="5269" y="4443"/>
                    <a:pt x="5282" y="4488"/>
                  </a:cubicBezTo>
                  <a:lnTo>
                    <a:pt x="5287" y="4507"/>
                  </a:lnTo>
                  <a:cubicBezTo>
                    <a:pt x="5293" y="4529"/>
                    <a:pt x="5298" y="4550"/>
                    <a:pt x="5304" y="4570"/>
                  </a:cubicBezTo>
                  <a:lnTo>
                    <a:pt x="5332" y="4663"/>
                  </a:lnTo>
                  <a:lnTo>
                    <a:pt x="5252" y="4718"/>
                  </a:lnTo>
                  <a:cubicBezTo>
                    <a:pt x="5194" y="4758"/>
                    <a:pt x="5139" y="4803"/>
                    <a:pt x="5092" y="4850"/>
                  </a:cubicBezTo>
                  <a:cubicBezTo>
                    <a:pt x="5043" y="4899"/>
                    <a:pt x="4998" y="4953"/>
                    <a:pt x="4959" y="5010"/>
                  </a:cubicBezTo>
                  <a:lnTo>
                    <a:pt x="4904" y="5090"/>
                  </a:lnTo>
                  <a:lnTo>
                    <a:pt x="4812" y="5063"/>
                  </a:lnTo>
                  <a:cubicBezTo>
                    <a:pt x="4792" y="5057"/>
                    <a:pt x="4770" y="5052"/>
                    <a:pt x="4748" y="5045"/>
                  </a:cubicBezTo>
                  <a:lnTo>
                    <a:pt x="4729" y="5040"/>
                  </a:lnTo>
                  <a:cubicBezTo>
                    <a:pt x="4684" y="5028"/>
                    <a:pt x="4637" y="5034"/>
                    <a:pt x="4597" y="5058"/>
                  </a:cubicBezTo>
                  <a:cubicBezTo>
                    <a:pt x="4555" y="5082"/>
                    <a:pt x="4527" y="5119"/>
                    <a:pt x="4514" y="5164"/>
                  </a:cubicBezTo>
                  <a:lnTo>
                    <a:pt x="4455" y="5384"/>
                  </a:lnTo>
                  <a:cubicBezTo>
                    <a:pt x="4443" y="5429"/>
                    <a:pt x="4449" y="5477"/>
                    <a:pt x="4473" y="5517"/>
                  </a:cubicBezTo>
                  <a:cubicBezTo>
                    <a:pt x="4497" y="5557"/>
                    <a:pt x="4534" y="5587"/>
                    <a:pt x="4579" y="5599"/>
                  </a:cubicBezTo>
                  <a:lnTo>
                    <a:pt x="4598" y="5604"/>
                  </a:lnTo>
                  <a:cubicBezTo>
                    <a:pt x="4620" y="5610"/>
                    <a:pt x="4643" y="5617"/>
                    <a:pt x="4663" y="5622"/>
                  </a:cubicBezTo>
                  <a:lnTo>
                    <a:pt x="4757" y="5644"/>
                  </a:lnTo>
                  <a:lnTo>
                    <a:pt x="4764" y="5740"/>
                  </a:lnTo>
                  <a:cubicBezTo>
                    <a:pt x="4775" y="5880"/>
                    <a:pt x="4810" y="6015"/>
                    <a:pt x="4870" y="6142"/>
                  </a:cubicBezTo>
                  <a:lnTo>
                    <a:pt x="4912" y="6229"/>
                  </a:lnTo>
                  <a:lnTo>
                    <a:pt x="4842" y="6295"/>
                  </a:lnTo>
                  <a:cubicBezTo>
                    <a:pt x="4827" y="6310"/>
                    <a:pt x="4810" y="6325"/>
                    <a:pt x="4794" y="6342"/>
                  </a:cubicBezTo>
                  <a:lnTo>
                    <a:pt x="4780" y="6355"/>
                  </a:lnTo>
                  <a:cubicBezTo>
                    <a:pt x="4712" y="6424"/>
                    <a:pt x="4712" y="6535"/>
                    <a:pt x="4780" y="6603"/>
                  </a:cubicBezTo>
                  <a:lnTo>
                    <a:pt x="4942" y="6764"/>
                  </a:lnTo>
                  <a:cubicBezTo>
                    <a:pt x="5010" y="6833"/>
                    <a:pt x="5122" y="6833"/>
                    <a:pt x="5189" y="6764"/>
                  </a:cubicBezTo>
                  <a:lnTo>
                    <a:pt x="5203" y="6750"/>
                  </a:lnTo>
                  <a:cubicBezTo>
                    <a:pt x="5219" y="6734"/>
                    <a:pt x="5235" y="6719"/>
                    <a:pt x="5249" y="6703"/>
                  </a:cubicBezTo>
                  <a:lnTo>
                    <a:pt x="5314" y="6632"/>
                  </a:lnTo>
                  <a:close/>
                  <a:moveTo>
                    <a:pt x="5890" y="6453"/>
                  </a:moveTo>
                  <a:cubicBezTo>
                    <a:pt x="5684" y="6453"/>
                    <a:pt x="5479" y="6374"/>
                    <a:pt x="5323" y="6218"/>
                  </a:cubicBezTo>
                  <a:cubicBezTo>
                    <a:pt x="5009" y="5904"/>
                    <a:pt x="5009" y="5395"/>
                    <a:pt x="5323" y="5082"/>
                  </a:cubicBezTo>
                  <a:cubicBezTo>
                    <a:pt x="5637" y="4768"/>
                    <a:pt x="6145" y="4768"/>
                    <a:pt x="6459" y="5082"/>
                  </a:cubicBezTo>
                  <a:cubicBezTo>
                    <a:pt x="6773" y="5395"/>
                    <a:pt x="6773" y="5904"/>
                    <a:pt x="6459" y="6218"/>
                  </a:cubicBezTo>
                  <a:cubicBezTo>
                    <a:pt x="6302" y="6374"/>
                    <a:pt x="6095" y="6453"/>
                    <a:pt x="5890" y="6453"/>
                  </a:cubicBezTo>
                  <a:close/>
                  <a:moveTo>
                    <a:pt x="5890" y="5114"/>
                  </a:moveTo>
                  <a:cubicBezTo>
                    <a:pt x="5753" y="5114"/>
                    <a:pt x="5615" y="5167"/>
                    <a:pt x="5510" y="5272"/>
                  </a:cubicBezTo>
                  <a:cubicBezTo>
                    <a:pt x="5302" y="5480"/>
                    <a:pt x="5302" y="5822"/>
                    <a:pt x="5510" y="6030"/>
                  </a:cubicBezTo>
                  <a:cubicBezTo>
                    <a:pt x="5719" y="6239"/>
                    <a:pt x="6060" y="6239"/>
                    <a:pt x="6269" y="6030"/>
                  </a:cubicBezTo>
                  <a:cubicBezTo>
                    <a:pt x="6478" y="5822"/>
                    <a:pt x="6478" y="5480"/>
                    <a:pt x="6269" y="5272"/>
                  </a:cubicBezTo>
                  <a:cubicBezTo>
                    <a:pt x="6165" y="5167"/>
                    <a:pt x="6028" y="5114"/>
                    <a:pt x="5890" y="5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FFD9C93-D0AB-73D2-9A40-EB31F3163202}"/>
              </a:ext>
            </a:extLst>
          </p:cNvPr>
          <p:cNvGrpSpPr/>
          <p:nvPr/>
        </p:nvGrpSpPr>
        <p:grpSpPr>
          <a:xfrm>
            <a:off x="553075" y="1252211"/>
            <a:ext cx="11015037" cy="1475279"/>
            <a:chOff x="553075" y="1252211"/>
            <a:chExt cx="11015037" cy="147527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EE62805-A7FB-8FA8-489F-46FEC3ED79AA}"/>
                </a:ext>
              </a:extLst>
            </p:cNvPr>
            <p:cNvSpPr/>
            <p:nvPr/>
          </p:nvSpPr>
          <p:spPr>
            <a:xfrm>
              <a:off x="623887" y="1890723"/>
              <a:ext cx="10944225" cy="763881"/>
            </a:xfrm>
            <a:prstGeom prst="roundRect">
              <a:avLst>
                <a:gd name="adj" fmla="val 5079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br>
                <a:rPr lang="en-US" altLang="zh-CN" dirty="0">
                  <a:solidFill>
                    <a:schemeClr val="tx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073F4B8-7C75-3404-E0A6-EC1140A4F311}"/>
                </a:ext>
              </a:extLst>
            </p:cNvPr>
            <p:cNvSpPr/>
            <p:nvPr/>
          </p:nvSpPr>
          <p:spPr>
            <a:xfrm>
              <a:off x="3802299" y="2676181"/>
              <a:ext cx="51218" cy="51309"/>
            </a:xfrm>
            <a:custGeom>
              <a:avLst/>
              <a:gdLst>
                <a:gd name="connsiteX0" fmla="*/ 16891 w 17288"/>
                <a:gd name="connsiteY0" fmla="*/ 16861 h 17319"/>
                <a:gd name="connsiteX1" fmla="*/ 13462 w 17288"/>
                <a:gd name="connsiteY1" fmla="*/ 8631 h 17319"/>
                <a:gd name="connsiteX2" fmla="*/ 16891 w 17288"/>
                <a:gd name="connsiteY2" fmla="*/ 402 h 17319"/>
                <a:gd name="connsiteX3" fmla="*/ 8661 w 17288"/>
                <a:gd name="connsiteY3" fmla="*/ 3831 h 17319"/>
                <a:gd name="connsiteX4" fmla="*/ 398 w 17288"/>
                <a:gd name="connsiteY4" fmla="*/ 402 h 17319"/>
                <a:gd name="connsiteX5" fmla="*/ 3827 w 17288"/>
                <a:gd name="connsiteY5" fmla="*/ 8631 h 17319"/>
                <a:gd name="connsiteX6" fmla="*/ 398 w 17288"/>
                <a:gd name="connsiteY6" fmla="*/ 16861 h 17319"/>
                <a:gd name="connsiteX7" fmla="*/ 8661 w 17288"/>
                <a:gd name="connsiteY7" fmla="*/ 13432 h 17319"/>
                <a:gd name="connsiteX8" fmla="*/ 16891 w 17288"/>
                <a:gd name="connsiteY8" fmla="*/ 16861 h 1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88" h="17319">
                  <a:moveTo>
                    <a:pt x="16891" y="16861"/>
                  </a:moveTo>
                  <a:cubicBezTo>
                    <a:pt x="18057" y="15695"/>
                    <a:pt x="16582" y="12301"/>
                    <a:pt x="13462" y="8631"/>
                  </a:cubicBezTo>
                  <a:cubicBezTo>
                    <a:pt x="16445" y="4963"/>
                    <a:pt x="17919" y="1568"/>
                    <a:pt x="16891" y="402"/>
                  </a:cubicBezTo>
                  <a:cubicBezTo>
                    <a:pt x="15862" y="-764"/>
                    <a:pt x="12296" y="676"/>
                    <a:pt x="8661" y="3831"/>
                  </a:cubicBezTo>
                  <a:cubicBezTo>
                    <a:pt x="4993" y="847"/>
                    <a:pt x="1564" y="-592"/>
                    <a:pt x="398" y="402"/>
                  </a:cubicBezTo>
                  <a:cubicBezTo>
                    <a:pt x="-769" y="1396"/>
                    <a:pt x="707" y="4963"/>
                    <a:pt x="3827" y="8631"/>
                  </a:cubicBezTo>
                  <a:cubicBezTo>
                    <a:pt x="843" y="12301"/>
                    <a:pt x="-631" y="15695"/>
                    <a:pt x="398" y="16861"/>
                  </a:cubicBezTo>
                  <a:cubicBezTo>
                    <a:pt x="1426" y="18027"/>
                    <a:pt x="4993" y="16587"/>
                    <a:pt x="8661" y="13432"/>
                  </a:cubicBezTo>
                  <a:cubicBezTo>
                    <a:pt x="12330" y="16587"/>
                    <a:pt x="15759" y="18164"/>
                    <a:pt x="16891" y="16861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C461492-851F-BD91-894C-292EF207AE03}"/>
                </a:ext>
              </a:extLst>
            </p:cNvPr>
            <p:cNvSpPr txBox="1"/>
            <p:nvPr/>
          </p:nvSpPr>
          <p:spPr>
            <a:xfrm>
              <a:off x="553075" y="1252211"/>
              <a:ext cx="435971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spc="400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技能简历的编写技巧三</a:t>
              </a:r>
              <a:endParaRPr kumimoji="0" lang="zh-CN" altLang="en-US" sz="2800" b="1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BC563E8-46F0-0D89-77ED-B5229DD4CCC1}"/>
                </a:ext>
              </a:extLst>
            </p:cNvPr>
            <p:cNvSpPr txBox="1"/>
            <p:nvPr/>
          </p:nvSpPr>
          <p:spPr>
            <a:xfrm>
              <a:off x="581775" y="2038124"/>
              <a:ext cx="3757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ym typeface="Arial" panose="020B0604020202020204" pitchFamily="34" charset="0"/>
                </a:rPr>
                <a:t>准备</a:t>
              </a:r>
              <a:r>
                <a:rPr lang="en-US" altLang="zh-CN" sz="2400" dirty="0">
                  <a:sym typeface="Arial" panose="020B0604020202020204" pitchFamily="34" charset="0"/>
                </a:rPr>
                <a:t>3</a:t>
              </a:r>
              <a:r>
                <a:rPr lang="zh-CN" altLang="en-US" sz="2400" dirty="0">
                  <a:sym typeface="Arial" panose="020B0604020202020204" pitchFamily="34" charset="0"/>
                </a:rPr>
                <a:t>个完整的作品集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05E8E72-FF04-AB91-4EDA-FB43847E378D}"/>
                </a:ext>
              </a:extLst>
            </p:cNvPr>
            <p:cNvGrpSpPr/>
            <p:nvPr/>
          </p:nvGrpSpPr>
          <p:grpSpPr>
            <a:xfrm>
              <a:off x="4420305" y="2047931"/>
              <a:ext cx="7065967" cy="461665"/>
              <a:chOff x="4413892" y="2017893"/>
              <a:chExt cx="6509048" cy="46166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2F0A8759-190C-E7A6-7551-6B5F525C2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3892" y="2257327"/>
                <a:ext cx="5561659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F5CBF6C-12B0-3783-0397-D26543262806}"/>
                  </a:ext>
                </a:extLst>
              </p:cNvPr>
              <p:cNvSpPr txBox="1"/>
              <p:nvPr/>
            </p:nvSpPr>
            <p:spPr>
              <a:xfrm>
                <a:off x="10071350" y="2017893"/>
                <a:ext cx="85159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40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作品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6219C66-69A5-556E-2680-046D8CEA65C0}"/>
              </a:ext>
            </a:extLst>
          </p:cNvPr>
          <p:cNvGrpSpPr/>
          <p:nvPr/>
        </p:nvGrpSpPr>
        <p:grpSpPr>
          <a:xfrm>
            <a:off x="623888" y="223912"/>
            <a:ext cx="2956339" cy="646331"/>
            <a:chOff x="479425" y="508314"/>
            <a:chExt cx="2956339" cy="6463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08C7AB3-F74B-AB97-9E1A-B0FE5BE9A9E9}"/>
                </a:ext>
              </a:extLst>
            </p:cNvPr>
            <p:cNvSpPr txBox="1"/>
            <p:nvPr/>
          </p:nvSpPr>
          <p:spPr>
            <a:xfrm>
              <a:off x="541391" y="508314"/>
              <a:ext cx="28943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简历的本质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097A1FB-E681-46E5-C67F-FE4E9982E55B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3621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AFC9EE9-5E9C-9700-33CC-A273B6EDF351}"/>
              </a:ext>
            </a:extLst>
          </p:cNvPr>
          <p:cNvSpPr txBox="1"/>
          <p:nvPr/>
        </p:nvSpPr>
        <p:spPr>
          <a:xfrm>
            <a:off x="5903740" y="3328632"/>
            <a:ext cx="4615297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500" b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简历的预期管理</a:t>
            </a:r>
            <a:endParaRPr kumimoji="0" lang="zh-CN" altLang="en-US" sz="4500" b="1" i="0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408B97-5FC0-43A3-71EC-36422887A3DF}"/>
              </a:ext>
            </a:extLst>
          </p:cNvPr>
          <p:cNvSpPr txBox="1"/>
          <p:nvPr/>
        </p:nvSpPr>
        <p:spPr>
          <a:xfrm>
            <a:off x="5867736" y="2321004"/>
            <a:ext cx="1652652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b="1" i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03</a:t>
            </a:r>
            <a:endParaRPr kumimoji="0" lang="zh-CN" altLang="en-US" sz="6600" b="1" i="1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37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AD52B0-FB2B-FCA1-7F11-CF26640C7DF9}"/>
              </a:ext>
            </a:extLst>
          </p:cNvPr>
          <p:cNvGrpSpPr/>
          <p:nvPr/>
        </p:nvGrpSpPr>
        <p:grpSpPr>
          <a:xfrm>
            <a:off x="637351" y="1945506"/>
            <a:ext cx="5925679" cy="3628489"/>
            <a:chOff x="630660" y="1997544"/>
            <a:chExt cx="5925679" cy="3628489"/>
          </a:xfrm>
        </p:grpSpPr>
        <p:sp>
          <p:nvSpPr>
            <p:cNvPr id="900" name="矩形 899">
              <a:extLst>
                <a:ext uri="{FF2B5EF4-FFF2-40B4-BE49-F238E27FC236}">
                  <a16:creationId xmlns:a16="http://schemas.microsoft.com/office/drawing/2014/main" id="{86DCD8ED-8B39-1881-260F-F5E315DC6C9B}"/>
                </a:ext>
              </a:extLst>
            </p:cNvPr>
            <p:cNvSpPr/>
            <p:nvPr/>
          </p:nvSpPr>
          <p:spPr>
            <a:xfrm>
              <a:off x="630660" y="1997544"/>
              <a:ext cx="5925679" cy="9168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一页</a:t>
              </a:r>
              <a:r>
                <a:rPr lang="en-US" altLang="zh-CN" sz="2400" dirty="0">
                  <a:solidFill>
                    <a:schemeClr val="bg1"/>
                  </a:solidFill>
                </a:rPr>
                <a:t>A4</a:t>
              </a:r>
              <a:r>
                <a:rPr lang="zh-CN" altLang="en-US" sz="2400" dirty="0">
                  <a:solidFill>
                    <a:schemeClr val="bg1"/>
                  </a:solidFill>
                </a:rPr>
                <a:t>大小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901" name="矩形 900">
              <a:extLst>
                <a:ext uri="{FF2B5EF4-FFF2-40B4-BE49-F238E27FC236}">
                  <a16:creationId xmlns:a16="http://schemas.microsoft.com/office/drawing/2014/main" id="{90912303-2332-2FC2-079D-9F2E712B4EE3}"/>
                </a:ext>
              </a:extLst>
            </p:cNvPr>
            <p:cNvSpPr/>
            <p:nvPr/>
          </p:nvSpPr>
          <p:spPr>
            <a:xfrm>
              <a:off x="630660" y="3353378"/>
              <a:ext cx="5925679" cy="9168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内容精练</a:t>
              </a:r>
              <a:r>
                <a:rPr lang="en-US" altLang="zh-CN" sz="2400" dirty="0">
                  <a:solidFill>
                    <a:schemeClr val="bg1"/>
                  </a:solidFill>
                </a:rPr>
                <a:t>,</a:t>
              </a:r>
              <a:r>
                <a:rPr lang="zh-CN" altLang="en-US" sz="2400" dirty="0">
                  <a:solidFill>
                    <a:schemeClr val="bg1"/>
                  </a:solidFill>
                </a:rPr>
                <a:t>语言简约</a:t>
              </a:r>
            </a:p>
          </p:txBody>
        </p:sp>
        <p:sp>
          <p:nvSpPr>
            <p:cNvPr id="902" name="矩形 901">
              <a:extLst>
                <a:ext uri="{FF2B5EF4-FFF2-40B4-BE49-F238E27FC236}">
                  <a16:creationId xmlns:a16="http://schemas.microsoft.com/office/drawing/2014/main" id="{B7F499AC-D0F0-85BA-00E8-A279149BEADB}"/>
                </a:ext>
              </a:extLst>
            </p:cNvPr>
            <p:cNvSpPr/>
            <p:nvPr/>
          </p:nvSpPr>
          <p:spPr>
            <a:xfrm>
              <a:off x="630660" y="4709212"/>
              <a:ext cx="5925679" cy="9168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突出重点，展现专业素养</a:t>
              </a:r>
            </a:p>
          </p:txBody>
        </p:sp>
        <p:sp>
          <p:nvSpPr>
            <p:cNvPr id="903" name="kZ1jKIWoEk7V7LIiconfont-11592-5504472">
              <a:extLst>
                <a:ext uri="{FF2B5EF4-FFF2-40B4-BE49-F238E27FC236}">
                  <a16:creationId xmlns:a16="http://schemas.microsoft.com/office/drawing/2014/main" id="{69E3A01B-82AB-BE2C-D0F0-F2247C7699F9}"/>
                </a:ext>
              </a:extLst>
            </p:cNvPr>
            <p:cNvSpPr/>
            <p:nvPr/>
          </p:nvSpPr>
          <p:spPr>
            <a:xfrm>
              <a:off x="5512997" y="2179398"/>
              <a:ext cx="423851" cy="548369"/>
            </a:xfrm>
            <a:custGeom>
              <a:avLst/>
              <a:gdLst>
                <a:gd name="T0" fmla="*/ 5304 w 9076"/>
                <a:gd name="T1" fmla="*/ 9 h 11743"/>
                <a:gd name="T2" fmla="*/ 5711 w 9076"/>
                <a:gd name="T3" fmla="*/ 166 h 11743"/>
                <a:gd name="T4" fmla="*/ 8911 w 9076"/>
                <a:gd name="T5" fmla="*/ 3366 h 11743"/>
                <a:gd name="T6" fmla="*/ 9067 w 9076"/>
                <a:gd name="T7" fmla="*/ 3773 h 11743"/>
                <a:gd name="T8" fmla="*/ 9067 w 9076"/>
                <a:gd name="T9" fmla="*/ 10410 h 11743"/>
                <a:gd name="T10" fmla="*/ 7734 w 9076"/>
                <a:gd name="T11" fmla="*/ 11743 h 11743"/>
                <a:gd name="T12" fmla="*/ 1334 w 9076"/>
                <a:gd name="T13" fmla="*/ 11743 h 11743"/>
                <a:gd name="T14" fmla="*/ 1 w 9076"/>
                <a:gd name="T15" fmla="*/ 10407 h 11743"/>
                <a:gd name="T16" fmla="*/ 1 w 9076"/>
                <a:gd name="T17" fmla="*/ 1345 h 11743"/>
                <a:gd name="T18" fmla="*/ 1332 w 9076"/>
                <a:gd name="T19" fmla="*/ 9 h 11743"/>
                <a:gd name="T20" fmla="*/ 5304 w 9076"/>
                <a:gd name="T21" fmla="*/ 9 h 11743"/>
                <a:gd name="T22" fmla="*/ 4801 w 9076"/>
                <a:gd name="T23" fmla="*/ 1076 h 11743"/>
                <a:gd name="T24" fmla="*/ 1332 w 9076"/>
                <a:gd name="T25" fmla="*/ 1076 h 11743"/>
                <a:gd name="T26" fmla="*/ 1067 w 9076"/>
                <a:gd name="T27" fmla="*/ 1345 h 11743"/>
                <a:gd name="T28" fmla="*/ 1067 w 9076"/>
                <a:gd name="T29" fmla="*/ 10407 h 11743"/>
                <a:gd name="T30" fmla="*/ 1334 w 9076"/>
                <a:gd name="T31" fmla="*/ 10676 h 11743"/>
                <a:gd name="T32" fmla="*/ 7734 w 9076"/>
                <a:gd name="T33" fmla="*/ 10676 h 11743"/>
                <a:gd name="T34" fmla="*/ 8001 w 9076"/>
                <a:gd name="T35" fmla="*/ 10410 h 11743"/>
                <a:gd name="T36" fmla="*/ 8001 w 9076"/>
                <a:gd name="T37" fmla="*/ 4276 h 11743"/>
                <a:gd name="T38" fmla="*/ 5334 w 9076"/>
                <a:gd name="T39" fmla="*/ 4276 h 11743"/>
                <a:gd name="T40" fmla="*/ 4801 w 9076"/>
                <a:gd name="T41" fmla="*/ 3743 h 11743"/>
                <a:gd name="T42" fmla="*/ 4801 w 9076"/>
                <a:gd name="T43" fmla="*/ 1076 h 11743"/>
                <a:gd name="T44" fmla="*/ 5867 w 9076"/>
                <a:gd name="T45" fmla="*/ 1830 h 11743"/>
                <a:gd name="T46" fmla="*/ 5867 w 9076"/>
                <a:gd name="T47" fmla="*/ 3209 h 11743"/>
                <a:gd name="T48" fmla="*/ 7247 w 9076"/>
                <a:gd name="T49" fmla="*/ 3209 h 11743"/>
                <a:gd name="T50" fmla="*/ 5867 w 9076"/>
                <a:gd name="T51" fmla="*/ 1830 h 1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76" h="11743">
                  <a:moveTo>
                    <a:pt x="5304" y="9"/>
                  </a:moveTo>
                  <a:cubicBezTo>
                    <a:pt x="5456" y="0"/>
                    <a:pt x="5605" y="57"/>
                    <a:pt x="5711" y="166"/>
                  </a:cubicBezTo>
                  <a:lnTo>
                    <a:pt x="8911" y="3366"/>
                  </a:lnTo>
                  <a:cubicBezTo>
                    <a:pt x="9029" y="3483"/>
                    <a:pt x="9076" y="3631"/>
                    <a:pt x="9067" y="3773"/>
                  </a:cubicBezTo>
                  <a:lnTo>
                    <a:pt x="9067" y="10410"/>
                  </a:lnTo>
                  <a:cubicBezTo>
                    <a:pt x="9067" y="11146"/>
                    <a:pt x="8470" y="11743"/>
                    <a:pt x="7734" y="11743"/>
                  </a:cubicBezTo>
                  <a:lnTo>
                    <a:pt x="1334" y="11743"/>
                  </a:lnTo>
                  <a:cubicBezTo>
                    <a:pt x="597" y="11743"/>
                    <a:pt x="0" y="11145"/>
                    <a:pt x="1" y="10407"/>
                  </a:cubicBezTo>
                  <a:lnTo>
                    <a:pt x="1" y="1345"/>
                  </a:lnTo>
                  <a:cubicBezTo>
                    <a:pt x="1" y="609"/>
                    <a:pt x="599" y="9"/>
                    <a:pt x="1332" y="9"/>
                  </a:cubicBezTo>
                  <a:lnTo>
                    <a:pt x="5304" y="9"/>
                  </a:lnTo>
                  <a:close/>
                  <a:moveTo>
                    <a:pt x="4801" y="1076"/>
                  </a:moveTo>
                  <a:lnTo>
                    <a:pt x="1332" y="1076"/>
                  </a:lnTo>
                  <a:cubicBezTo>
                    <a:pt x="1188" y="1076"/>
                    <a:pt x="1067" y="1197"/>
                    <a:pt x="1067" y="1345"/>
                  </a:cubicBezTo>
                  <a:lnTo>
                    <a:pt x="1067" y="10407"/>
                  </a:lnTo>
                  <a:cubicBezTo>
                    <a:pt x="1066" y="10555"/>
                    <a:pt x="1186" y="10676"/>
                    <a:pt x="1334" y="10676"/>
                  </a:cubicBezTo>
                  <a:lnTo>
                    <a:pt x="7734" y="10676"/>
                  </a:lnTo>
                  <a:cubicBezTo>
                    <a:pt x="7881" y="10676"/>
                    <a:pt x="8000" y="10557"/>
                    <a:pt x="8001" y="10410"/>
                  </a:cubicBezTo>
                  <a:lnTo>
                    <a:pt x="8001" y="4276"/>
                  </a:lnTo>
                  <a:lnTo>
                    <a:pt x="5334" y="4276"/>
                  </a:lnTo>
                  <a:cubicBezTo>
                    <a:pt x="5039" y="4276"/>
                    <a:pt x="4801" y="4037"/>
                    <a:pt x="4801" y="3743"/>
                  </a:cubicBezTo>
                  <a:lnTo>
                    <a:pt x="4801" y="1076"/>
                  </a:lnTo>
                  <a:close/>
                  <a:moveTo>
                    <a:pt x="5867" y="1830"/>
                  </a:moveTo>
                  <a:lnTo>
                    <a:pt x="5867" y="3209"/>
                  </a:lnTo>
                  <a:lnTo>
                    <a:pt x="7247" y="3209"/>
                  </a:lnTo>
                  <a:lnTo>
                    <a:pt x="5867" y="18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5" name="Rectangle 1">
              <a:extLst>
                <a:ext uri="{FF2B5EF4-FFF2-40B4-BE49-F238E27FC236}">
                  <a16:creationId xmlns:a16="http://schemas.microsoft.com/office/drawing/2014/main" id="{85C66E0F-44E9-6DB1-FE25-65B95979DD8E}"/>
                </a:ext>
              </a:extLst>
            </p:cNvPr>
            <p:cNvSpPr/>
            <p:nvPr/>
          </p:nvSpPr>
          <p:spPr>
            <a:xfrm>
              <a:off x="5523089" y="3815548"/>
              <a:ext cx="507299" cy="123535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27100"/>
                <a:gd name="connsiteY0" fmla="*/ 0 h 914400"/>
                <a:gd name="connsiteX1" fmla="*/ 914400 w 927100"/>
                <a:gd name="connsiteY1" fmla="*/ 0 h 914400"/>
                <a:gd name="connsiteX2" fmla="*/ 927100 w 927100"/>
                <a:gd name="connsiteY2" fmla="*/ 469900 h 914400"/>
                <a:gd name="connsiteX3" fmla="*/ 914400 w 927100"/>
                <a:gd name="connsiteY3" fmla="*/ 914400 h 914400"/>
                <a:gd name="connsiteX4" fmla="*/ 0 w 927100"/>
                <a:gd name="connsiteY4" fmla="*/ 914400 h 914400"/>
                <a:gd name="connsiteX5" fmla="*/ 0 w 927100"/>
                <a:gd name="connsiteY5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914400" y="0"/>
                  </a:lnTo>
                  <a:lnTo>
                    <a:pt x="914400" y="914400"/>
                  </a:lnTo>
                  <a:lnTo>
                    <a:pt x="0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6" name="businessman_126340">
              <a:extLst>
                <a:ext uri="{FF2B5EF4-FFF2-40B4-BE49-F238E27FC236}">
                  <a16:creationId xmlns:a16="http://schemas.microsoft.com/office/drawing/2014/main" id="{D4AD686E-0FD3-2355-32D2-1C70F01B1416}"/>
                </a:ext>
              </a:extLst>
            </p:cNvPr>
            <p:cNvSpPr/>
            <p:nvPr/>
          </p:nvSpPr>
          <p:spPr>
            <a:xfrm>
              <a:off x="5387319" y="4859297"/>
              <a:ext cx="522245" cy="548369"/>
            </a:xfrm>
            <a:custGeom>
              <a:avLst/>
              <a:gdLst>
                <a:gd name="connsiteX0" fmla="*/ 510101 w 577807"/>
                <a:gd name="connsiteY0" fmla="*/ 468052 h 606710"/>
                <a:gd name="connsiteX1" fmla="*/ 466708 w 577807"/>
                <a:gd name="connsiteY1" fmla="*/ 511097 h 606710"/>
                <a:gd name="connsiteX2" fmla="*/ 448566 w 577807"/>
                <a:gd name="connsiteY2" fmla="*/ 492889 h 606710"/>
                <a:gd name="connsiteX3" fmla="*/ 429582 w 577807"/>
                <a:gd name="connsiteY3" fmla="*/ 511750 h 606710"/>
                <a:gd name="connsiteX4" fmla="*/ 447818 w 577807"/>
                <a:gd name="connsiteY4" fmla="*/ 529865 h 606710"/>
                <a:gd name="connsiteX5" fmla="*/ 466615 w 577807"/>
                <a:gd name="connsiteY5" fmla="*/ 548819 h 606710"/>
                <a:gd name="connsiteX6" fmla="*/ 485599 w 577807"/>
                <a:gd name="connsiteY6" fmla="*/ 530051 h 606710"/>
                <a:gd name="connsiteX7" fmla="*/ 528991 w 577807"/>
                <a:gd name="connsiteY7" fmla="*/ 486913 h 606710"/>
                <a:gd name="connsiteX8" fmla="*/ 479333 w 577807"/>
                <a:gd name="connsiteY8" fmla="*/ 409974 h 606710"/>
                <a:gd name="connsiteX9" fmla="*/ 577807 w 577807"/>
                <a:gd name="connsiteY9" fmla="*/ 508389 h 606710"/>
                <a:gd name="connsiteX10" fmla="*/ 479333 w 577807"/>
                <a:gd name="connsiteY10" fmla="*/ 606710 h 606710"/>
                <a:gd name="connsiteX11" fmla="*/ 380859 w 577807"/>
                <a:gd name="connsiteY11" fmla="*/ 508389 h 606710"/>
                <a:gd name="connsiteX12" fmla="*/ 479333 w 577807"/>
                <a:gd name="connsiteY12" fmla="*/ 409974 h 606710"/>
                <a:gd name="connsiteX13" fmla="*/ 156092 w 577807"/>
                <a:gd name="connsiteY13" fmla="*/ 299045 h 606710"/>
                <a:gd name="connsiteX14" fmla="*/ 201451 w 577807"/>
                <a:gd name="connsiteY14" fmla="*/ 442283 h 606710"/>
                <a:gd name="connsiteX15" fmla="*/ 207717 w 577807"/>
                <a:gd name="connsiteY15" fmla="*/ 461705 h 606710"/>
                <a:gd name="connsiteX16" fmla="*/ 228012 w 577807"/>
                <a:gd name="connsiteY16" fmla="*/ 404186 h 606710"/>
                <a:gd name="connsiteX17" fmla="*/ 240263 w 577807"/>
                <a:gd name="connsiteY17" fmla="*/ 335928 h 606710"/>
                <a:gd name="connsiteX18" fmla="*/ 240357 w 577807"/>
                <a:gd name="connsiteY18" fmla="*/ 335928 h 606710"/>
                <a:gd name="connsiteX19" fmla="*/ 240544 w 577807"/>
                <a:gd name="connsiteY19" fmla="*/ 335928 h 606710"/>
                <a:gd name="connsiteX20" fmla="*/ 240638 w 577807"/>
                <a:gd name="connsiteY20" fmla="*/ 335928 h 606710"/>
                <a:gd name="connsiteX21" fmla="*/ 240731 w 577807"/>
                <a:gd name="connsiteY21" fmla="*/ 335928 h 606710"/>
                <a:gd name="connsiteX22" fmla="*/ 252983 w 577807"/>
                <a:gd name="connsiteY22" fmla="*/ 404186 h 606710"/>
                <a:gd name="connsiteX23" fmla="*/ 273277 w 577807"/>
                <a:gd name="connsiteY23" fmla="*/ 461705 h 606710"/>
                <a:gd name="connsiteX24" fmla="*/ 279544 w 577807"/>
                <a:gd name="connsiteY24" fmla="*/ 442283 h 606710"/>
                <a:gd name="connsiteX25" fmla="*/ 324903 w 577807"/>
                <a:gd name="connsiteY25" fmla="*/ 299045 h 606710"/>
                <a:gd name="connsiteX26" fmla="*/ 419082 w 577807"/>
                <a:gd name="connsiteY26" fmla="*/ 344519 h 606710"/>
                <a:gd name="connsiteX27" fmla="*/ 462009 w 577807"/>
                <a:gd name="connsiteY27" fmla="*/ 375799 h 606710"/>
                <a:gd name="connsiteX28" fmla="*/ 343140 w 577807"/>
                <a:gd name="connsiteY28" fmla="*/ 508393 h 606710"/>
                <a:gd name="connsiteX29" fmla="*/ 343795 w 577807"/>
                <a:gd name="connsiteY29" fmla="*/ 521185 h 606710"/>
                <a:gd name="connsiteX30" fmla="*/ 240918 w 577807"/>
                <a:gd name="connsiteY30" fmla="*/ 521185 h 606710"/>
                <a:gd name="connsiteX31" fmla="*/ 240263 w 577807"/>
                <a:gd name="connsiteY31" fmla="*/ 521185 h 606710"/>
                <a:gd name="connsiteX32" fmla="*/ 0 w 577807"/>
                <a:gd name="connsiteY32" fmla="*/ 521185 h 606710"/>
                <a:gd name="connsiteX33" fmla="*/ 61913 w 577807"/>
                <a:gd name="connsiteY33" fmla="*/ 344519 h 606710"/>
                <a:gd name="connsiteX34" fmla="*/ 156092 w 577807"/>
                <a:gd name="connsiteY34" fmla="*/ 299045 h 606710"/>
                <a:gd name="connsiteX35" fmla="*/ 240564 w 577807"/>
                <a:gd name="connsiteY35" fmla="*/ 48 h 606710"/>
                <a:gd name="connsiteX36" fmla="*/ 352492 w 577807"/>
                <a:gd name="connsiteY36" fmla="*/ 114519 h 606710"/>
                <a:gd name="connsiteX37" fmla="*/ 241312 w 577807"/>
                <a:gd name="connsiteY37" fmla="*/ 289307 h 606710"/>
                <a:gd name="connsiteX38" fmla="*/ 240564 w 577807"/>
                <a:gd name="connsiteY38" fmla="*/ 289307 h 606710"/>
                <a:gd name="connsiteX39" fmla="*/ 239815 w 577807"/>
                <a:gd name="connsiteY39" fmla="*/ 289307 h 606710"/>
                <a:gd name="connsiteX40" fmla="*/ 128542 w 577807"/>
                <a:gd name="connsiteY40" fmla="*/ 114519 h 606710"/>
                <a:gd name="connsiteX41" fmla="*/ 240564 w 577807"/>
                <a:gd name="connsiteY41" fmla="*/ 48 h 60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7807" h="606710">
                  <a:moveTo>
                    <a:pt x="510101" y="468052"/>
                  </a:moveTo>
                  <a:lnTo>
                    <a:pt x="466708" y="511097"/>
                  </a:lnTo>
                  <a:lnTo>
                    <a:pt x="448566" y="492889"/>
                  </a:lnTo>
                  <a:lnTo>
                    <a:pt x="429582" y="511750"/>
                  </a:lnTo>
                  <a:lnTo>
                    <a:pt x="447818" y="529865"/>
                  </a:lnTo>
                  <a:lnTo>
                    <a:pt x="466615" y="548819"/>
                  </a:lnTo>
                  <a:lnTo>
                    <a:pt x="485599" y="530051"/>
                  </a:lnTo>
                  <a:lnTo>
                    <a:pt x="528991" y="486913"/>
                  </a:lnTo>
                  <a:close/>
                  <a:moveTo>
                    <a:pt x="479333" y="409974"/>
                  </a:moveTo>
                  <a:cubicBezTo>
                    <a:pt x="533667" y="409974"/>
                    <a:pt x="577807" y="454046"/>
                    <a:pt x="577807" y="508389"/>
                  </a:cubicBezTo>
                  <a:cubicBezTo>
                    <a:pt x="577807" y="562638"/>
                    <a:pt x="533667" y="606710"/>
                    <a:pt x="479333" y="606710"/>
                  </a:cubicBezTo>
                  <a:cubicBezTo>
                    <a:pt x="425000" y="606710"/>
                    <a:pt x="380859" y="562638"/>
                    <a:pt x="380859" y="508389"/>
                  </a:cubicBezTo>
                  <a:cubicBezTo>
                    <a:pt x="380859" y="454046"/>
                    <a:pt x="425000" y="409974"/>
                    <a:pt x="479333" y="409974"/>
                  </a:cubicBezTo>
                  <a:close/>
                  <a:moveTo>
                    <a:pt x="156092" y="299045"/>
                  </a:moveTo>
                  <a:lnTo>
                    <a:pt x="201451" y="442283"/>
                  </a:lnTo>
                  <a:lnTo>
                    <a:pt x="207717" y="461705"/>
                  </a:lnTo>
                  <a:lnTo>
                    <a:pt x="228012" y="404186"/>
                  </a:lnTo>
                  <a:cubicBezTo>
                    <a:pt x="181437" y="339010"/>
                    <a:pt x="231566" y="336022"/>
                    <a:pt x="240263" y="335928"/>
                  </a:cubicBezTo>
                  <a:lnTo>
                    <a:pt x="240357" y="335928"/>
                  </a:lnTo>
                  <a:lnTo>
                    <a:pt x="240544" y="335928"/>
                  </a:lnTo>
                  <a:lnTo>
                    <a:pt x="240638" y="335928"/>
                  </a:lnTo>
                  <a:lnTo>
                    <a:pt x="240731" y="335928"/>
                  </a:lnTo>
                  <a:cubicBezTo>
                    <a:pt x="249522" y="336022"/>
                    <a:pt x="299651" y="339196"/>
                    <a:pt x="252983" y="404186"/>
                  </a:cubicBezTo>
                  <a:lnTo>
                    <a:pt x="273277" y="461705"/>
                  </a:lnTo>
                  <a:lnTo>
                    <a:pt x="279544" y="442283"/>
                  </a:lnTo>
                  <a:lnTo>
                    <a:pt x="324903" y="299045"/>
                  </a:lnTo>
                  <a:cubicBezTo>
                    <a:pt x="324903" y="299045"/>
                    <a:pt x="360255" y="322109"/>
                    <a:pt x="419082" y="344519"/>
                  </a:cubicBezTo>
                  <a:cubicBezTo>
                    <a:pt x="439376" y="351895"/>
                    <a:pt x="452844" y="362073"/>
                    <a:pt x="462009" y="375799"/>
                  </a:cubicBezTo>
                  <a:cubicBezTo>
                    <a:pt x="395233" y="383083"/>
                    <a:pt x="343140" y="439762"/>
                    <a:pt x="343140" y="508393"/>
                  </a:cubicBezTo>
                  <a:cubicBezTo>
                    <a:pt x="343140" y="512688"/>
                    <a:pt x="343420" y="516983"/>
                    <a:pt x="343795" y="521185"/>
                  </a:cubicBezTo>
                  <a:lnTo>
                    <a:pt x="240918" y="521185"/>
                  </a:lnTo>
                  <a:lnTo>
                    <a:pt x="240263" y="521185"/>
                  </a:lnTo>
                  <a:lnTo>
                    <a:pt x="0" y="521185"/>
                  </a:lnTo>
                  <a:cubicBezTo>
                    <a:pt x="1216" y="421367"/>
                    <a:pt x="-2805" y="368049"/>
                    <a:pt x="61913" y="344519"/>
                  </a:cubicBezTo>
                  <a:cubicBezTo>
                    <a:pt x="120833" y="322109"/>
                    <a:pt x="156092" y="299045"/>
                    <a:pt x="156092" y="299045"/>
                  </a:cubicBezTo>
                  <a:close/>
                  <a:moveTo>
                    <a:pt x="240564" y="48"/>
                  </a:moveTo>
                  <a:cubicBezTo>
                    <a:pt x="250008" y="-325"/>
                    <a:pt x="347162" y="-1352"/>
                    <a:pt x="352492" y="114519"/>
                  </a:cubicBezTo>
                  <a:cubicBezTo>
                    <a:pt x="352492" y="114519"/>
                    <a:pt x="371474" y="288000"/>
                    <a:pt x="241312" y="289307"/>
                  </a:cubicBezTo>
                  <a:lnTo>
                    <a:pt x="240564" y="289307"/>
                  </a:lnTo>
                  <a:lnTo>
                    <a:pt x="239815" y="289307"/>
                  </a:lnTo>
                  <a:cubicBezTo>
                    <a:pt x="109747" y="288000"/>
                    <a:pt x="128542" y="114519"/>
                    <a:pt x="128542" y="114519"/>
                  </a:cubicBezTo>
                  <a:cubicBezTo>
                    <a:pt x="133778" y="-1352"/>
                    <a:pt x="230932" y="-325"/>
                    <a:pt x="240564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7" name="businessman_126378">
              <a:extLst>
                <a:ext uri="{FF2B5EF4-FFF2-40B4-BE49-F238E27FC236}">
                  <a16:creationId xmlns:a16="http://schemas.microsoft.com/office/drawing/2014/main" id="{FD2948F5-8186-9819-E416-7A0B526AC2F0}"/>
                </a:ext>
              </a:extLst>
            </p:cNvPr>
            <p:cNvSpPr/>
            <p:nvPr/>
          </p:nvSpPr>
          <p:spPr>
            <a:xfrm>
              <a:off x="5402265" y="4920889"/>
              <a:ext cx="548369" cy="498677"/>
            </a:xfrm>
            <a:custGeom>
              <a:avLst/>
              <a:gdLst>
                <a:gd name="connsiteX0" fmla="*/ 323449 w 606266"/>
                <a:gd name="connsiteY0" fmla="*/ 120256 h 551328"/>
                <a:gd name="connsiteX1" fmla="*/ 365707 w 606266"/>
                <a:gd name="connsiteY1" fmla="*/ 129222 h 551328"/>
                <a:gd name="connsiteX2" fmla="*/ 386275 w 606266"/>
                <a:gd name="connsiteY2" fmla="*/ 148273 h 551328"/>
                <a:gd name="connsiteX3" fmla="*/ 408899 w 606266"/>
                <a:gd name="connsiteY3" fmla="*/ 219994 h 551328"/>
                <a:gd name="connsiteX4" fmla="*/ 405908 w 606266"/>
                <a:gd name="connsiteY4" fmla="*/ 230920 h 551328"/>
                <a:gd name="connsiteX5" fmla="*/ 413106 w 606266"/>
                <a:gd name="connsiteY5" fmla="*/ 261084 h 551328"/>
                <a:gd name="connsiteX6" fmla="*/ 398522 w 606266"/>
                <a:gd name="connsiteY6" fmla="*/ 286486 h 551328"/>
                <a:gd name="connsiteX7" fmla="*/ 347289 w 606266"/>
                <a:gd name="connsiteY7" fmla="*/ 349709 h 551328"/>
                <a:gd name="connsiteX8" fmla="*/ 309799 w 606266"/>
                <a:gd name="connsiteY8" fmla="*/ 349802 h 551328"/>
                <a:gd name="connsiteX9" fmla="*/ 258660 w 606266"/>
                <a:gd name="connsiteY9" fmla="*/ 286579 h 551328"/>
                <a:gd name="connsiteX10" fmla="*/ 244076 w 606266"/>
                <a:gd name="connsiteY10" fmla="*/ 261178 h 551328"/>
                <a:gd name="connsiteX11" fmla="*/ 251555 w 606266"/>
                <a:gd name="connsiteY11" fmla="*/ 230920 h 551328"/>
                <a:gd name="connsiteX12" fmla="*/ 248563 w 606266"/>
                <a:gd name="connsiteY12" fmla="*/ 219994 h 551328"/>
                <a:gd name="connsiteX13" fmla="*/ 248470 w 606266"/>
                <a:gd name="connsiteY13" fmla="*/ 184694 h 551328"/>
                <a:gd name="connsiteX14" fmla="*/ 269038 w 606266"/>
                <a:gd name="connsiteY14" fmla="*/ 148646 h 551328"/>
                <a:gd name="connsiteX15" fmla="*/ 288110 w 606266"/>
                <a:gd name="connsiteY15" fmla="*/ 132957 h 551328"/>
                <a:gd name="connsiteX16" fmla="*/ 306621 w 606266"/>
                <a:gd name="connsiteY16" fmla="*/ 123432 h 551328"/>
                <a:gd name="connsiteX17" fmla="*/ 323449 w 606266"/>
                <a:gd name="connsiteY17" fmla="*/ 120256 h 551328"/>
                <a:gd name="connsiteX18" fmla="*/ 330191 w 606266"/>
                <a:gd name="connsiteY18" fmla="*/ 0 h 551328"/>
                <a:gd name="connsiteX19" fmla="*/ 606266 w 606266"/>
                <a:gd name="connsiteY19" fmla="*/ 275664 h 551328"/>
                <a:gd name="connsiteX20" fmla="*/ 330191 w 606266"/>
                <a:gd name="connsiteY20" fmla="*/ 551328 h 551328"/>
                <a:gd name="connsiteX21" fmla="*/ 53929 w 606266"/>
                <a:gd name="connsiteY21" fmla="*/ 280147 h 551328"/>
                <a:gd name="connsiteX22" fmla="*/ 13247 w 606266"/>
                <a:gd name="connsiteY22" fmla="*/ 280147 h 551328"/>
                <a:gd name="connsiteX23" fmla="*/ 3054 w 606266"/>
                <a:gd name="connsiteY23" fmla="*/ 258575 h 551328"/>
                <a:gd name="connsiteX24" fmla="*/ 10722 w 606266"/>
                <a:gd name="connsiteY24" fmla="*/ 247743 h 551328"/>
                <a:gd name="connsiteX25" fmla="*/ 75720 w 606266"/>
                <a:gd name="connsiteY25" fmla="*/ 170049 h 551328"/>
                <a:gd name="connsiteX26" fmla="*/ 76187 w 606266"/>
                <a:gd name="connsiteY26" fmla="*/ 169582 h 551328"/>
                <a:gd name="connsiteX27" fmla="*/ 103776 w 606266"/>
                <a:gd name="connsiteY27" fmla="*/ 169582 h 551328"/>
                <a:gd name="connsiteX28" fmla="*/ 169522 w 606266"/>
                <a:gd name="connsiteY28" fmla="*/ 248117 h 551328"/>
                <a:gd name="connsiteX29" fmla="*/ 176816 w 606266"/>
                <a:gd name="connsiteY29" fmla="*/ 258575 h 551328"/>
                <a:gd name="connsiteX30" fmla="*/ 166622 w 606266"/>
                <a:gd name="connsiteY30" fmla="*/ 280147 h 551328"/>
                <a:gd name="connsiteX31" fmla="*/ 126221 w 606266"/>
                <a:gd name="connsiteY31" fmla="*/ 280147 h 551328"/>
                <a:gd name="connsiteX32" fmla="*/ 172234 w 606266"/>
                <a:gd name="connsiteY32" fmla="*/ 404345 h 551328"/>
                <a:gd name="connsiteX33" fmla="*/ 202909 w 606266"/>
                <a:gd name="connsiteY33" fmla="*/ 381373 h 551328"/>
                <a:gd name="connsiteX34" fmla="*/ 268748 w 606266"/>
                <a:gd name="connsiteY34" fmla="*/ 349623 h 551328"/>
                <a:gd name="connsiteX35" fmla="*/ 300451 w 606266"/>
                <a:gd name="connsiteY35" fmla="*/ 449728 h 551328"/>
                <a:gd name="connsiteX36" fmla="*/ 304753 w 606266"/>
                <a:gd name="connsiteY36" fmla="*/ 463269 h 551328"/>
                <a:gd name="connsiteX37" fmla="*/ 318969 w 606266"/>
                <a:gd name="connsiteY37" fmla="*/ 423021 h 551328"/>
                <a:gd name="connsiteX38" fmla="*/ 327573 w 606266"/>
                <a:gd name="connsiteY38" fmla="*/ 375396 h 551328"/>
                <a:gd name="connsiteX39" fmla="*/ 327760 w 606266"/>
                <a:gd name="connsiteY39" fmla="*/ 375396 h 551328"/>
                <a:gd name="connsiteX40" fmla="*/ 327853 w 606266"/>
                <a:gd name="connsiteY40" fmla="*/ 375396 h 551328"/>
                <a:gd name="connsiteX41" fmla="*/ 327947 w 606266"/>
                <a:gd name="connsiteY41" fmla="*/ 375396 h 551328"/>
                <a:gd name="connsiteX42" fmla="*/ 328134 w 606266"/>
                <a:gd name="connsiteY42" fmla="*/ 375396 h 551328"/>
                <a:gd name="connsiteX43" fmla="*/ 336738 w 606266"/>
                <a:gd name="connsiteY43" fmla="*/ 423021 h 551328"/>
                <a:gd name="connsiteX44" fmla="*/ 350953 w 606266"/>
                <a:gd name="connsiteY44" fmla="*/ 463269 h 551328"/>
                <a:gd name="connsiteX45" fmla="*/ 355255 w 606266"/>
                <a:gd name="connsiteY45" fmla="*/ 449728 h 551328"/>
                <a:gd name="connsiteX46" fmla="*/ 386959 w 606266"/>
                <a:gd name="connsiteY46" fmla="*/ 349623 h 551328"/>
                <a:gd name="connsiteX47" fmla="*/ 452798 w 606266"/>
                <a:gd name="connsiteY47" fmla="*/ 381373 h 551328"/>
                <a:gd name="connsiteX48" fmla="*/ 485343 w 606266"/>
                <a:gd name="connsiteY48" fmla="*/ 407520 h 551328"/>
                <a:gd name="connsiteX49" fmla="*/ 533974 w 606266"/>
                <a:gd name="connsiteY49" fmla="*/ 275664 h 551328"/>
                <a:gd name="connsiteX50" fmla="*/ 330191 w 606266"/>
                <a:gd name="connsiteY50" fmla="*/ 72184 h 551328"/>
                <a:gd name="connsiteX51" fmla="*/ 224325 w 606266"/>
                <a:gd name="connsiteY51" fmla="*/ 101693 h 551328"/>
                <a:gd name="connsiteX52" fmla="*/ 174759 w 606266"/>
                <a:gd name="connsiteY52" fmla="*/ 89647 h 551328"/>
                <a:gd name="connsiteX53" fmla="*/ 186823 w 606266"/>
                <a:gd name="connsiteY53" fmla="*/ 40061 h 551328"/>
                <a:gd name="connsiteX54" fmla="*/ 330191 w 606266"/>
                <a:gd name="connsiteY54" fmla="*/ 0 h 55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6266" h="551328">
                  <a:moveTo>
                    <a:pt x="323449" y="120256"/>
                  </a:moveTo>
                  <a:cubicBezTo>
                    <a:pt x="341773" y="118762"/>
                    <a:pt x="355797" y="123245"/>
                    <a:pt x="365707" y="129222"/>
                  </a:cubicBezTo>
                  <a:cubicBezTo>
                    <a:pt x="380665" y="137440"/>
                    <a:pt x="386275" y="148273"/>
                    <a:pt x="386275" y="148273"/>
                  </a:cubicBezTo>
                  <a:cubicBezTo>
                    <a:pt x="386275" y="148273"/>
                    <a:pt x="420492" y="150607"/>
                    <a:pt x="408899" y="219994"/>
                  </a:cubicBezTo>
                  <a:cubicBezTo>
                    <a:pt x="408151" y="223543"/>
                    <a:pt x="407216" y="227185"/>
                    <a:pt x="405908" y="230920"/>
                  </a:cubicBezTo>
                  <a:cubicBezTo>
                    <a:pt x="412639" y="230267"/>
                    <a:pt x="420679" y="234282"/>
                    <a:pt x="413106" y="261084"/>
                  </a:cubicBezTo>
                  <a:cubicBezTo>
                    <a:pt x="407590" y="280602"/>
                    <a:pt x="402355" y="286206"/>
                    <a:pt x="398522" y="286486"/>
                  </a:cubicBezTo>
                  <a:cubicBezTo>
                    <a:pt x="394876" y="309739"/>
                    <a:pt x="376365" y="339250"/>
                    <a:pt x="347289" y="349709"/>
                  </a:cubicBezTo>
                  <a:cubicBezTo>
                    <a:pt x="335229" y="354098"/>
                    <a:pt x="321860" y="354098"/>
                    <a:pt x="309799" y="349802"/>
                  </a:cubicBezTo>
                  <a:cubicBezTo>
                    <a:pt x="280257" y="339530"/>
                    <a:pt x="262306" y="309833"/>
                    <a:pt x="258660" y="286579"/>
                  </a:cubicBezTo>
                  <a:cubicBezTo>
                    <a:pt x="254827" y="286206"/>
                    <a:pt x="249592" y="280696"/>
                    <a:pt x="244076" y="261178"/>
                  </a:cubicBezTo>
                  <a:cubicBezTo>
                    <a:pt x="236503" y="234376"/>
                    <a:pt x="244450" y="230453"/>
                    <a:pt x="251555" y="230920"/>
                  </a:cubicBezTo>
                  <a:cubicBezTo>
                    <a:pt x="250153" y="227278"/>
                    <a:pt x="249218" y="223543"/>
                    <a:pt x="248563" y="219994"/>
                  </a:cubicBezTo>
                  <a:cubicBezTo>
                    <a:pt x="246226" y="207480"/>
                    <a:pt x="245572" y="195807"/>
                    <a:pt x="248470" y="184694"/>
                  </a:cubicBezTo>
                  <a:cubicBezTo>
                    <a:pt x="251929" y="169752"/>
                    <a:pt x="259876" y="157798"/>
                    <a:pt x="269038" y="148646"/>
                  </a:cubicBezTo>
                  <a:cubicBezTo>
                    <a:pt x="274741" y="142669"/>
                    <a:pt x="281191" y="137253"/>
                    <a:pt x="288110" y="132957"/>
                  </a:cubicBezTo>
                  <a:cubicBezTo>
                    <a:pt x="293719" y="129035"/>
                    <a:pt x="299889" y="125673"/>
                    <a:pt x="306621" y="123432"/>
                  </a:cubicBezTo>
                  <a:cubicBezTo>
                    <a:pt x="311856" y="121564"/>
                    <a:pt x="317466" y="120443"/>
                    <a:pt x="323449" y="120256"/>
                  </a:cubicBezTo>
                  <a:close/>
                  <a:moveTo>
                    <a:pt x="330191" y="0"/>
                  </a:moveTo>
                  <a:cubicBezTo>
                    <a:pt x="482444" y="0"/>
                    <a:pt x="606266" y="123638"/>
                    <a:pt x="606266" y="275664"/>
                  </a:cubicBezTo>
                  <a:cubicBezTo>
                    <a:pt x="606266" y="427690"/>
                    <a:pt x="482444" y="551328"/>
                    <a:pt x="330191" y="551328"/>
                  </a:cubicBezTo>
                  <a:cubicBezTo>
                    <a:pt x="179435" y="551328"/>
                    <a:pt x="56548" y="430025"/>
                    <a:pt x="53929" y="280147"/>
                  </a:cubicBezTo>
                  <a:lnTo>
                    <a:pt x="13247" y="280147"/>
                  </a:lnTo>
                  <a:cubicBezTo>
                    <a:pt x="2025" y="280147"/>
                    <a:pt x="-4054" y="267166"/>
                    <a:pt x="3054" y="258575"/>
                  </a:cubicBezTo>
                  <a:lnTo>
                    <a:pt x="10722" y="247743"/>
                  </a:lnTo>
                  <a:cubicBezTo>
                    <a:pt x="30362" y="220195"/>
                    <a:pt x="52152" y="194235"/>
                    <a:pt x="75720" y="170049"/>
                  </a:cubicBezTo>
                  <a:lnTo>
                    <a:pt x="76187" y="169582"/>
                  </a:lnTo>
                  <a:cubicBezTo>
                    <a:pt x="83295" y="160804"/>
                    <a:pt x="96668" y="160804"/>
                    <a:pt x="103776" y="169582"/>
                  </a:cubicBezTo>
                  <a:cubicBezTo>
                    <a:pt x="127718" y="193955"/>
                    <a:pt x="149695" y="220195"/>
                    <a:pt x="169522" y="248117"/>
                  </a:cubicBezTo>
                  <a:lnTo>
                    <a:pt x="176816" y="258575"/>
                  </a:lnTo>
                  <a:cubicBezTo>
                    <a:pt x="183924" y="267166"/>
                    <a:pt x="177751" y="280147"/>
                    <a:pt x="166622" y="280147"/>
                  </a:cubicBezTo>
                  <a:lnTo>
                    <a:pt x="126221" y="280147"/>
                  </a:lnTo>
                  <a:cubicBezTo>
                    <a:pt x="127250" y="327211"/>
                    <a:pt x="144271" y="370354"/>
                    <a:pt x="172234" y="404345"/>
                  </a:cubicBezTo>
                  <a:cubicBezTo>
                    <a:pt x="178593" y="394166"/>
                    <a:pt x="188226" y="386696"/>
                    <a:pt x="202909" y="381373"/>
                  </a:cubicBezTo>
                  <a:cubicBezTo>
                    <a:pt x="244058" y="365685"/>
                    <a:pt x="268748" y="349623"/>
                    <a:pt x="268748" y="349623"/>
                  </a:cubicBezTo>
                  <a:lnTo>
                    <a:pt x="300451" y="449728"/>
                  </a:lnTo>
                  <a:lnTo>
                    <a:pt x="304753" y="463269"/>
                  </a:lnTo>
                  <a:lnTo>
                    <a:pt x="318969" y="423021"/>
                  </a:lnTo>
                  <a:cubicBezTo>
                    <a:pt x="286423" y="377638"/>
                    <a:pt x="321494" y="375396"/>
                    <a:pt x="327573" y="375396"/>
                  </a:cubicBezTo>
                  <a:lnTo>
                    <a:pt x="327760" y="375396"/>
                  </a:lnTo>
                  <a:lnTo>
                    <a:pt x="327853" y="375396"/>
                  </a:lnTo>
                  <a:lnTo>
                    <a:pt x="327947" y="375396"/>
                  </a:lnTo>
                  <a:lnTo>
                    <a:pt x="328134" y="375396"/>
                  </a:lnTo>
                  <a:cubicBezTo>
                    <a:pt x="334213" y="375396"/>
                    <a:pt x="369377" y="377638"/>
                    <a:pt x="336738" y="423021"/>
                  </a:cubicBezTo>
                  <a:lnTo>
                    <a:pt x="350953" y="463269"/>
                  </a:lnTo>
                  <a:lnTo>
                    <a:pt x="355255" y="449728"/>
                  </a:lnTo>
                  <a:lnTo>
                    <a:pt x="386959" y="349623"/>
                  </a:lnTo>
                  <a:cubicBezTo>
                    <a:pt x="386959" y="349623"/>
                    <a:pt x="411648" y="365685"/>
                    <a:pt x="452798" y="381373"/>
                  </a:cubicBezTo>
                  <a:cubicBezTo>
                    <a:pt x="468977" y="387162"/>
                    <a:pt x="479077" y="395754"/>
                    <a:pt x="485343" y="407520"/>
                  </a:cubicBezTo>
                  <a:cubicBezTo>
                    <a:pt x="515644" y="371848"/>
                    <a:pt x="533974" y="325904"/>
                    <a:pt x="533974" y="275664"/>
                  </a:cubicBezTo>
                  <a:cubicBezTo>
                    <a:pt x="533974" y="163419"/>
                    <a:pt x="442604" y="72091"/>
                    <a:pt x="330191" y="72184"/>
                  </a:cubicBezTo>
                  <a:cubicBezTo>
                    <a:pt x="292689" y="72184"/>
                    <a:pt x="256122" y="82363"/>
                    <a:pt x="224325" y="101693"/>
                  </a:cubicBezTo>
                  <a:cubicBezTo>
                    <a:pt x="207304" y="112058"/>
                    <a:pt x="185046" y="106642"/>
                    <a:pt x="174759" y="89647"/>
                  </a:cubicBezTo>
                  <a:cubicBezTo>
                    <a:pt x="164378" y="72651"/>
                    <a:pt x="169709" y="50426"/>
                    <a:pt x="186823" y="40061"/>
                  </a:cubicBezTo>
                  <a:cubicBezTo>
                    <a:pt x="229936" y="13820"/>
                    <a:pt x="279503" y="0"/>
                    <a:pt x="3301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9" name="直接连接符 908">
              <a:extLst>
                <a:ext uri="{FF2B5EF4-FFF2-40B4-BE49-F238E27FC236}">
                  <a16:creationId xmlns:a16="http://schemas.microsoft.com/office/drawing/2014/main" id="{C213900B-FB3B-1C94-519D-85DAC2DC4E1C}"/>
                </a:ext>
              </a:extLst>
            </p:cNvPr>
            <p:cNvCxnSpPr>
              <a:cxnSpLocks/>
            </p:cNvCxnSpPr>
            <p:nvPr/>
          </p:nvCxnSpPr>
          <p:spPr>
            <a:xfrm>
              <a:off x="4283846" y="2477923"/>
              <a:ext cx="79688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1" name="直接连接符 910">
              <a:extLst>
                <a:ext uri="{FF2B5EF4-FFF2-40B4-BE49-F238E27FC236}">
                  <a16:creationId xmlns:a16="http://schemas.microsoft.com/office/drawing/2014/main" id="{B8C30D5B-0543-A479-1485-88CBAD3F6576}"/>
                </a:ext>
              </a:extLst>
            </p:cNvPr>
            <p:cNvCxnSpPr>
              <a:cxnSpLocks/>
            </p:cNvCxnSpPr>
            <p:nvPr/>
          </p:nvCxnSpPr>
          <p:spPr>
            <a:xfrm>
              <a:off x="4283846" y="3886437"/>
              <a:ext cx="79688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3" name="直接连接符 912">
              <a:extLst>
                <a:ext uri="{FF2B5EF4-FFF2-40B4-BE49-F238E27FC236}">
                  <a16:creationId xmlns:a16="http://schemas.microsoft.com/office/drawing/2014/main" id="{9BF5D24A-8C03-97D1-8F9A-4AD700EA164E}"/>
                </a:ext>
              </a:extLst>
            </p:cNvPr>
            <p:cNvCxnSpPr>
              <a:cxnSpLocks/>
            </p:cNvCxnSpPr>
            <p:nvPr/>
          </p:nvCxnSpPr>
          <p:spPr>
            <a:xfrm>
              <a:off x="4283846" y="5200526"/>
              <a:ext cx="79688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E3A6A9-8A42-EDB2-BFB9-03CD2BAADBE8}"/>
              </a:ext>
            </a:extLst>
          </p:cNvPr>
          <p:cNvGrpSpPr/>
          <p:nvPr/>
        </p:nvGrpSpPr>
        <p:grpSpPr>
          <a:xfrm>
            <a:off x="623888" y="223912"/>
            <a:ext cx="3877774" cy="646331"/>
            <a:chOff x="479425" y="508314"/>
            <a:chExt cx="3877774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7DC216F-6C27-938A-A003-E30956DAC2A4}"/>
                </a:ext>
              </a:extLst>
            </p:cNvPr>
            <p:cNvSpPr txBox="1"/>
            <p:nvPr/>
          </p:nvSpPr>
          <p:spPr>
            <a:xfrm>
              <a:off x="541391" y="508314"/>
              <a:ext cx="3815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</a:t>
              </a:r>
              <a:r>
                <a:rPr lang="zh-CN" altLang="en-US" sz="3600" b="1" spc="4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预期管理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5E01293-D089-9D08-6E31-E4A661CC67E6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C113D5D-0402-2BA2-5022-99202873348C}"/>
              </a:ext>
            </a:extLst>
          </p:cNvPr>
          <p:cNvSpPr txBox="1"/>
          <p:nvPr/>
        </p:nvSpPr>
        <p:spPr>
          <a:xfrm>
            <a:off x="568638" y="1116244"/>
            <a:ext cx="2294138" cy="681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一页纸简历</a:t>
            </a:r>
            <a:endParaRPr lang="en-US" altLang="zh-CN" sz="2800" b="1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15D6BDD-3408-E012-BA90-605FAFCC134B}"/>
              </a:ext>
            </a:extLst>
          </p:cNvPr>
          <p:cNvGrpSpPr/>
          <p:nvPr/>
        </p:nvGrpSpPr>
        <p:grpSpPr>
          <a:xfrm>
            <a:off x="6351920" y="1527215"/>
            <a:ext cx="5209422" cy="4386223"/>
            <a:chOff x="6351920" y="1527215"/>
            <a:chExt cx="5209422" cy="438622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402DD91-3D8C-8F26-762A-7A622B711F50}"/>
                </a:ext>
              </a:extLst>
            </p:cNvPr>
            <p:cNvSpPr/>
            <p:nvPr/>
          </p:nvSpPr>
          <p:spPr>
            <a:xfrm>
              <a:off x="6351920" y="1536691"/>
              <a:ext cx="5209422" cy="43767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4D9AFE5A-5BD7-1E4E-F141-F9840530D378}"/>
                </a:ext>
              </a:extLst>
            </p:cNvPr>
            <p:cNvSpPr/>
            <p:nvPr/>
          </p:nvSpPr>
          <p:spPr>
            <a:xfrm>
              <a:off x="6352929" y="1547152"/>
              <a:ext cx="5208411" cy="90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09F24EA-0476-83D9-2D79-7CA73B6EB594}"/>
                </a:ext>
              </a:extLst>
            </p:cNvPr>
            <p:cNvSpPr/>
            <p:nvPr/>
          </p:nvSpPr>
          <p:spPr>
            <a:xfrm rot="5400000">
              <a:off x="9118784" y="-11674"/>
              <a:ext cx="55166" cy="4829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9E0DF70-13C2-CB93-BDDD-C89FBED50773}"/>
                </a:ext>
              </a:extLst>
            </p:cNvPr>
            <p:cNvSpPr txBox="1"/>
            <p:nvPr/>
          </p:nvSpPr>
          <p:spPr>
            <a:xfrm>
              <a:off x="6601516" y="1527215"/>
              <a:ext cx="1528010" cy="84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名字</a:t>
              </a:r>
              <a:br>
                <a:rPr lang="en-US" altLang="zh-CN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求职意向</a:t>
              </a:r>
              <a:endParaRPr lang="en-US" altLang="zh-CN" sz="16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0F3776CB-D36B-9845-937B-F8A8C51E9360}"/>
                </a:ext>
              </a:extLst>
            </p:cNvPr>
            <p:cNvSpPr/>
            <p:nvPr/>
          </p:nvSpPr>
          <p:spPr>
            <a:xfrm>
              <a:off x="10732236" y="1637936"/>
              <a:ext cx="649894" cy="627059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4858093-565A-C470-947A-DD2EE16F2FBB}"/>
                </a:ext>
              </a:extLst>
            </p:cNvPr>
            <p:cNvSpPr txBox="1"/>
            <p:nvPr/>
          </p:nvSpPr>
          <p:spPr>
            <a:xfrm>
              <a:off x="6571285" y="2477923"/>
              <a:ext cx="1528010" cy="405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专业能力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98" name="组合 897">
              <a:extLst>
                <a:ext uri="{FF2B5EF4-FFF2-40B4-BE49-F238E27FC236}">
                  <a16:creationId xmlns:a16="http://schemas.microsoft.com/office/drawing/2014/main" id="{2E7CAC27-F08A-308B-6D28-6BF130BF4320}"/>
                </a:ext>
              </a:extLst>
            </p:cNvPr>
            <p:cNvGrpSpPr/>
            <p:nvPr/>
          </p:nvGrpSpPr>
          <p:grpSpPr>
            <a:xfrm>
              <a:off x="6678699" y="2934848"/>
              <a:ext cx="3646805" cy="748865"/>
              <a:chOff x="5829931" y="2118010"/>
              <a:chExt cx="2669663" cy="861687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F657284D-CA9C-E338-D35E-C14F0C9F3DBC}"/>
                  </a:ext>
                </a:extLst>
              </p:cNvPr>
              <p:cNvSpPr/>
              <p:nvPr/>
            </p:nvSpPr>
            <p:spPr>
              <a:xfrm>
                <a:off x="5829931" y="2118010"/>
                <a:ext cx="675958" cy="861687"/>
              </a:xfrm>
              <a:prstGeom prst="roundRect">
                <a:avLst>
                  <a:gd name="adj" fmla="val 3618"/>
                </a:avLst>
              </a:prstGeom>
              <a:solidFill>
                <a:schemeClr val="bg1"/>
              </a:solidFill>
              <a:ln w="28575">
                <a:noFill/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2BE9A79B-72CE-5789-A22F-AA3A046B2BE2}"/>
                  </a:ext>
                </a:extLst>
              </p:cNvPr>
              <p:cNvSpPr/>
              <p:nvPr/>
            </p:nvSpPr>
            <p:spPr>
              <a:xfrm>
                <a:off x="6826783" y="2118010"/>
                <a:ext cx="675958" cy="861687"/>
              </a:xfrm>
              <a:prstGeom prst="roundRect">
                <a:avLst>
                  <a:gd name="adj" fmla="val 3618"/>
                </a:avLst>
              </a:prstGeom>
              <a:solidFill>
                <a:schemeClr val="bg1"/>
              </a:solidFill>
              <a:ln w="28575">
                <a:noFill/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1946359B-16F6-E02D-E479-750FD70254B5}"/>
                  </a:ext>
                </a:extLst>
              </p:cNvPr>
              <p:cNvSpPr/>
              <p:nvPr/>
            </p:nvSpPr>
            <p:spPr>
              <a:xfrm>
                <a:off x="7823636" y="2118010"/>
                <a:ext cx="675958" cy="861687"/>
              </a:xfrm>
              <a:prstGeom prst="roundRect">
                <a:avLst>
                  <a:gd name="adj" fmla="val 3618"/>
                </a:avLst>
              </a:prstGeom>
              <a:solidFill>
                <a:schemeClr val="bg1"/>
              </a:solidFill>
              <a:ln w="28575">
                <a:noFill/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38FE13C-3F17-A057-10F9-0A03F445CE01}"/>
                </a:ext>
              </a:extLst>
            </p:cNvPr>
            <p:cNvSpPr txBox="1"/>
            <p:nvPr/>
          </p:nvSpPr>
          <p:spPr>
            <a:xfrm>
              <a:off x="6571285" y="3730751"/>
              <a:ext cx="1528010" cy="405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教育背景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92F950D-F7FE-8068-554F-CC11340EA01B}"/>
                </a:ext>
              </a:extLst>
            </p:cNvPr>
            <p:cNvSpPr txBox="1"/>
            <p:nvPr/>
          </p:nvSpPr>
          <p:spPr>
            <a:xfrm>
              <a:off x="6571285" y="4532403"/>
              <a:ext cx="1528010" cy="405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工作经历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96" name="矩形 895">
              <a:extLst>
                <a:ext uri="{FF2B5EF4-FFF2-40B4-BE49-F238E27FC236}">
                  <a16:creationId xmlns:a16="http://schemas.microsoft.com/office/drawing/2014/main" id="{0A26C531-4302-41A7-5175-C36AD24B7382}"/>
                </a:ext>
              </a:extLst>
            </p:cNvPr>
            <p:cNvSpPr/>
            <p:nvPr/>
          </p:nvSpPr>
          <p:spPr>
            <a:xfrm>
              <a:off x="6445779" y="2576974"/>
              <a:ext cx="112325" cy="2948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7" name="文本框 896">
              <a:extLst>
                <a:ext uri="{FF2B5EF4-FFF2-40B4-BE49-F238E27FC236}">
                  <a16:creationId xmlns:a16="http://schemas.microsoft.com/office/drawing/2014/main" id="{5EA1A9D3-6475-B1C2-441A-9389F4373339}"/>
                </a:ext>
              </a:extLst>
            </p:cNvPr>
            <p:cNvSpPr txBox="1"/>
            <p:nvPr/>
          </p:nvSpPr>
          <p:spPr>
            <a:xfrm>
              <a:off x="6571285" y="5308974"/>
              <a:ext cx="1528010" cy="405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联系方式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6885FE1-6C27-8B61-3739-02C0B8828A97}"/>
                </a:ext>
              </a:extLst>
            </p:cNvPr>
            <p:cNvSpPr/>
            <p:nvPr/>
          </p:nvSpPr>
          <p:spPr>
            <a:xfrm>
              <a:off x="6445779" y="3844033"/>
              <a:ext cx="112325" cy="2948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3D06C5E-3DA8-74DD-0265-275B44A9724B}"/>
                </a:ext>
              </a:extLst>
            </p:cNvPr>
            <p:cNvSpPr/>
            <p:nvPr/>
          </p:nvSpPr>
          <p:spPr>
            <a:xfrm>
              <a:off x="6445779" y="4642816"/>
              <a:ext cx="112325" cy="2948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D3B304E-84FF-7826-3897-26E9367EE07A}"/>
                </a:ext>
              </a:extLst>
            </p:cNvPr>
            <p:cNvSpPr/>
            <p:nvPr/>
          </p:nvSpPr>
          <p:spPr>
            <a:xfrm>
              <a:off x="6445779" y="5397538"/>
              <a:ext cx="112325" cy="2948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240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81BDE54-2E87-4B19-D80A-8CEFC3D1846F}"/>
              </a:ext>
            </a:extLst>
          </p:cNvPr>
          <p:cNvGrpSpPr/>
          <p:nvPr/>
        </p:nvGrpSpPr>
        <p:grpSpPr>
          <a:xfrm>
            <a:off x="623888" y="223912"/>
            <a:ext cx="3877774" cy="646331"/>
            <a:chOff x="479425" y="508314"/>
            <a:chExt cx="3877774" cy="6463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0BC8F27-559F-2CD0-29E5-252FFA7877FA}"/>
                </a:ext>
              </a:extLst>
            </p:cNvPr>
            <p:cNvSpPr txBox="1"/>
            <p:nvPr/>
          </p:nvSpPr>
          <p:spPr>
            <a:xfrm>
              <a:off x="541391" y="508314"/>
              <a:ext cx="3815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</a:t>
              </a:r>
              <a:r>
                <a:rPr lang="zh-CN" altLang="en-US" sz="3600" b="1" spc="4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预期管理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45F17922-FDB9-0FCB-2D0E-CEE55913D40B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EF50F88-419E-43E1-82BE-38344076F46F}"/>
              </a:ext>
            </a:extLst>
          </p:cNvPr>
          <p:cNvSpPr txBox="1"/>
          <p:nvPr/>
        </p:nvSpPr>
        <p:spPr>
          <a:xfrm>
            <a:off x="568638" y="1096736"/>
            <a:ext cx="2814642" cy="681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制作简历的秘籍</a:t>
            </a:r>
            <a:endParaRPr lang="en-US" altLang="zh-CN" sz="2800" b="1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D78796B-A6E8-A7E6-FBBE-B903CF4436A9}"/>
              </a:ext>
            </a:extLst>
          </p:cNvPr>
          <p:cNvGrpSpPr/>
          <p:nvPr/>
        </p:nvGrpSpPr>
        <p:grpSpPr>
          <a:xfrm>
            <a:off x="568638" y="1953762"/>
            <a:ext cx="10970297" cy="1668670"/>
            <a:chOff x="568638" y="1869504"/>
            <a:chExt cx="10970297" cy="138003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0D143E5-33F9-F4DC-18DF-5812752C7DA7}"/>
                </a:ext>
              </a:extLst>
            </p:cNvPr>
            <p:cNvGrpSpPr/>
            <p:nvPr/>
          </p:nvGrpSpPr>
          <p:grpSpPr>
            <a:xfrm>
              <a:off x="568638" y="1869600"/>
              <a:ext cx="5255387" cy="1379942"/>
              <a:chOff x="511482" y="1969906"/>
              <a:chExt cx="5056187" cy="1266274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1B4846FF-4F22-BF82-B6A1-4CC30F66C805}"/>
                  </a:ext>
                </a:extLst>
              </p:cNvPr>
              <p:cNvSpPr/>
              <p:nvPr/>
            </p:nvSpPr>
            <p:spPr>
              <a:xfrm>
                <a:off x="2290909" y="2008328"/>
                <a:ext cx="3276760" cy="1227852"/>
              </a:xfrm>
              <a:prstGeom prst="roundRect">
                <a:avLst>
                  <a:gd name="adj" fmla="val 5079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简历最好控制在 </a:t>
                </a:r>
                <a:r>
                  <a:rPr lang="en-US" altLang="zh-CN" sz="2000" b="0" i="0" dirty="0">
                    <a:solidFill>
                      <a:schemeClr val="bg1"/>
                    </a:solidFill>
                    <a:effectLst/>
                  </a:rPr>
                  <a:t>A4 </a:t>
                </a: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一页纸</a:t>
                </a:r>
                <a:endParaRPr lang="en-US" altLang="zh-CN" sz="2000" b="0" i="0" dirty="0">
                  <a:solidFill>
                    <a:schemeClr val="bg1"/>
                  </a:solidFill>
                  <a:effectLst/>
                  <a:latin typeface="system-ui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最多至两页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23A3F3C-81E3-2F2A-07A2-45B2C1FAE9AF}"/>
                  </a:ext>
                </a:extLst>
              </p:cNvPr>
              <p:cNvSpPr txBox="1"/>
              <p:nvPr/>
            </p:nvSpPr>
            <p:spPr>
              <a:xfrm>
                <a:off x="511482" y="1969906"/>
                <a:ext cx="1829904" cy="5971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</a:rPr>
                  <a:t>一页纸简历</a:t>
                </a:r>
                <a:endParaRPr lang="en-US" altLang="zh-CN" sz="2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936D5E7-01CE-C78A-1698-47FB8DC53D1C}"/>
                </a:ext>
              </a:extLst>
            </p:cNvPr>
            <p:cNvGrpSpPr/>
            <p:nvPr/>
          </p:nvGrpSpPr>
          <p:grpSpPr>
            <a:xfrm>
              <a:off x="6283548" y="1869504"/>
              <a:ext cx="5255387" cy="1379941"/>
              <a:chOff x="568638" y="1911030"/>
              <a:chExt cx="4999031" cy="1325150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6C899F3A-D0B4-4B6B-74E9-3E63A685B8DA}"/>
                  </a:ext>
                </a:extLst>
              </p:cNvPr>
              <p:cNvSpPr/>
              <p:nvPr/>
            </p:nvSpPr>
            <p:spPr>
              <a:xfrm>
                <a:off x="2290909" y="2008328"/>
                <a:ext cx="3276760" cy="1227852"/>
              </a:xfrm>
              <a:prstGeom prst="roundRect">
                <a:avLst>
                  <a:gd name="adj" fmla="val 5079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突出自身优势信息</a:t>
                </a:r>
                <a:endParaRPr lang="en-US" altLang="zh-CN" sz="2000" b="0" i="0" dirty="0">
                  <a:solidFill>
                    <a:schemeClr val="bg1"/>
                  </a:solidFill>
                  <a:effectLst/>
                  <a:latin typeface="system-ui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针对性越强的简历得到青睐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06B4B40-9771-12BB-3DCE-424115E784E5}"/>
                  </a:ext>
                </a:extLst>
              </p:cNvPr>
              <p:cNvSpPr txBox="1"/>
              <p:nvPr/>
            </p:nvSpPr>
            <p:spPr>
              <a:xfrm>
                <a:off x="568638" y="1911030"/>
                <a:ext cx="1829904" cy="5971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</a:rPr>
                  <a:t>个人优势点</a:t>
                </a:r>
                <a:endParaRPr lang="en-US" altLang="zh-CN" sz="24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10FD4CF-4EC5-4C29-A2AB-D25842D93F1E}"/>
              </a:ext>
            </a:extLst>
          </p:cNvPr>
          <p:cNvGrpSpPr/>
          <p:nvPr/>
        </p:nvGrpSpPr>
        <p:grpSpPr>
          <a:xfrm>
            <a:off x="568638" y="4143906"/>
            <a:ext cx="10970297" cy="1525372"/>
            <a:chOff x="568638" y="1865081"/>
            <a:chExt cx="10970297" cy="138446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12A7F75-5774-9DD3-2FB4-269FE16783BF}"/>
                </a:ext>
              </a:extLst>
            </p:cNvPr>
            <p:cNvGrpSpPr/>
            <p:nvPr/>
          </p:nvGrpSpPr>
          <p:grpSpPr>
            <a:xfrm>
              <a:off x="568638" y="1865176"/>
              <a:ext cx="5255387" cy="1384365"/>
              <a:chOff x="511482" y="1965847"/>
              <a:chExt cx="5056187" cy="1270333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6F61D30A-624E-F2BB-A745-1A7488B3B9BA}"/>
                  </a:ext>
                </a:extLst>
              </p:cNvPr>
              <p:cNvSpPr/>
              <p:nvPr/>
            </p:nvSpPr>
            <p:spPr>
              <a:xfrm>
                <a:off x="2290909" y="2008328"/>
                <a:ext cx="3276760" cy="1227852"/>
              </a:xfrm>
              <a:prstGeom prst="roundRect">
                <a:avLst>
                  <a:gd name="adj" fmla="val 5079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删除与岗位无关的无效信息</a:t>
                </a:r>
                <a:endParaRPr lang="en-US" altLang="zh-CN" sz="2000" b="0" i="0" dirty="0">
                  <a:solidFill>
                    <a:schemeClr val="bg1"/>
                  </a:solidFill>
                  <a:effectLst/>
                  <a:latin typeface="system-ui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层次分明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62BD6820-8EE6-B002-EF39-3D2F89C88139}"/>
                  </a:ext>
                </a:extLst>
              </p:cNvPr>
              <p:cNvSpPr txBox="1"/>
              <p:nvPr/>
            </p:nvSpPr>
            <p:spPr>
              <a:xfrm>
                <a:off x="511482" y="1965847"/>
                <a:ext cx="1829904" cy="5479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</a:rPr>
                  <a:t>突出重点项</a:t>
                </a:r>
                <a:endParaRPr lang="en-US" altLang="zh-CN" sz="2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5E7EBB1-3204-F7DE-33C8-913876DCE7A6}"/>
                </a:ext>
              </a:extLst>
            </p:cNvPr>
            <p:cNvGrpSpPr/>
            <p:nvPr/>
          </p:nvGrpSpPr>
          <p:grpSpPr>
            <a:xfrm>
              <a:off x="6283548" y="1865081"/>
              <a:ext cx="5255387" cy="1384365"/>
              <a:chOff x="568638" y="1906782"/>
              <a:chExt cx="4999031" cy="1329398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2778ED89-8F21-F91E-A151-AB8CFF4E899F}"/>
                  </a:ext>
                </a:extLst>
              </p:cNvPr>
              <p:cNvSpPr/>
              <p:nvPr/>
            </p:nvSpPr>
            <p:spPr>
              <a:xfrm>
                <a:off x="2290909" y="2008328"/>
                <a:ext cx="3276760" cy="1227852"/>
              </a:xfrm>
              <a:prstGeom prst="roundRect">
                <a:avLst>
                  <a:gd name="adj" fmla="val 5079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50800" dist="50800" dir="5400000" sx="30000" sy="3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整体版面清晰一目了然</a:t>
                </a:r>
                <a:endParaRPr lang="en-US" altLang="zh-CN" sz="2000" b="0" i="0" dirty="0">
                  <a:solidFill>
                    <a:schemeClr val="bg1"/>
                  </a:solidFill>
                  <a:effectLst/>
                  <a:latin typeface="system-ui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bg1"/>
                    </a:solidFill>
                    <a:effectLst/>
                    <a:latin typeface="system-ui"/>
                  </a:rPr>
                  <a:t>多使用行为动词、数字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F7BBB50-A0AB-E3B0-7BC7-D277731BC7C3}"/>
                  </a:ext>
                </a:extLst>
              </p:cNvPr>
              <p:cNvSpPr txBox="1"/>
              <p:nvPr/>
            </p:nvSpPr>
            <p:spPr>
              <a:xfrm>
                <a:off x="568638" y="1906782"/>
                <a:ext cx="1829904" cy="573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</a:rPr>
                  <a:t>使用数字</a:t>
                </a:r>
                <a:endParaRPr lang="en-US" altLang="zh-CN" sz="2400" b="1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39258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 hidden="1">
            <a:extLst>
              <a:ext uri="{FF2B5EF4-FFF2-40B4-BE49-F238E27FC236}">
                <a16:creationId xmlns:a16="http://schemas.microsoft.com/office/drawing/2014/main" id="{8C4F23B9-300A-74E5-A07D-80A6147FCAAF}"/>
              </a:ext>
            </a:extLst>
          </p:cNvPr>
          <p:cNvSpPr/>
          <p:nvPr/>
        </p:nvSpPr>
        <p:spPr>
          <a:xfrm>
            <a:off x="2059105" y="2860214"/>
            <a:ext cx="7232520" cy="896832"/>
          </a:xfrm>
          <a:custGeom>
            <a:avLst/>
            <a:gdLst>
              <a:gd name="connsiteX0" fmla="*/ 0 w 7232520"/>
              <a:gd name="connsiteY0" fmla="*/ 448416 h 896832"/>
              <a:gd name="connsiteX1" fmla="*/ 448416 w 7232520"/>
              <a:gd name="connsiteY1" fmla="*/ 0 h 896832"/>
              <a:gd name="connsiteX2" fmla="*/ 6784104 w 7232520"/>
              <a:gd name="connsiteY2" fmla="*/ 0 h 896832"/>
              <a:gd name="connsiteX3" fmla="*/ 7232520 w 7232520"/>
              <a:gd name="connsiteY3" fmla="*/ 448416 h 896832"/>
              <a:gd name="connsiteX4" fmla="*/ 7232520 w 7232520"/>
              <a:gd name="connsiteY4" fmla="*/ 448416 h 896832"/>
              <a:gd name="connsiteX5" fmla="*/ 6784104 w 7232520"/>
              <a:gd name="connsiteY5" fmla="*/ 896832 h 896832"/>
              <a:gd name="connsiteX6" fmla="*/ 448416 w 7232520"/>
              <a:gd name="connsiteY6" fmla="*/ 896832 h 896832"/>
              <a:gd name="connsiteX7" fmla="*/ 0 w 7232520"/>
              <a:gd name="connsiteY7" fmla="*/ 448416 h 896832"/>
              <a:gd name="connsiteX0" fmla="*/ 2059105 w 9291625"/>
              <a:gd name="connsiteY0" fmla="*/ 3308630 h 3757046"/>
              <a:gd name="connsiteX1" fmla="*/ 0 w 9291625"/>
              <a:gd name="connsiteY1" fmla="*/ 0 h 3757046"/>
              <a:gd name="connsiteX2" fmla="*/ 2507521 w 9291625"/>
              <a:gd name="connsiteY2" fmla="*/ 2860214 h 3757046"/>
              <a:gd name="connsiteX3" fmla="*/ 8843209 w 9291625"/>
              <a:gd name="connsiteY3" fmla="*/ 2860214 h 3757046"/>
              <a:gd name="connsiteX4" fmla="*/ 9291625 w 9291625"/>
              <a:gd name="connsiteY4" fmla="*/ 3308630 h 3757046"/>
              <a:gd name="connsiteX5" fmla="*/ 9291625 w 9291625"/>
              <a:gd name="connsiteY5" fmla="*/ 3308630 h 3757046"/>
              <a:gd name="connsiteX6" fmla="*/ 8843209 w 9291625"/>
              <a:gd name="connsiteY6" fmla="*/ 3757046 h 3757046"/>
              <a:gd name="connsiteX7" fmla="*/ 2507521 w 9291625"/>
              <a:gd name="connsiteY7" fmla="*/ 3757046 h 3757046"/>
              <a:gd name="connsiteX8" fmla="*/ 2059105 w 9291625"/>
              <a:gd name="connsiteY8" fmla="*/ 3308630 h 3757046"/>
              <a:gd name="connsiteX0" fmla="*/ 0 w 7232520"/>
              <a:gd name="connsiteY0" fmla="*/ 448416 h 896832"/>
              <a:gd name="connsiteX1" fmla="*/ 448416 w 7232520"/>
              <a:gd name="connsiteY1" fmla="*/ 0 h 896832"/>
              <a:gd name="connsiteX2" fmla="*/ 6784104 w 7232520"/>
              <a:gd name="connsiteY2" fmla="*/ 0 h 896832"/>
              <a:gd name="connsiteX3" fmla="*/ 7232520 w 7232520"/>
              <a:gd name="connsiteY3" fmla="*/ 448416 h 896832"/>
              <a:gd name="connsiteX4" fmla="*/ 7232520 w 7232520"/>
              <a:gd name="connsiteY4" fmla="*/ 448416 h 896832"/>
              <a:gd name="connsiteX5" fmla="*/ 6784104 w 7232520"/>
              <a:gd name="connsiteY5" fmla="*/ 896832 h 896832"/>
              <a:gd name="connsiteX6" fmla="*/ 448416 w 7232520"/>
              <a:gd name="connsiteY6" fmla="*/ 896832 h 896832"/>
              <a:gd name="connsiteX7" fmla="*/ 0 w 7232520"/>
              <a:gd name="connsiteY7" fmla="*/ 448416 h 89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32520" h="896832">
                <a:moveTo>
                  <a:pt x="0" y="448416"/>
                </a:moveTo>
                <a:cubicBezTo>
                  <a:pt x="0" y="200763"/>
                  <a:pt x="200763" y="0"/>
                  <a:pt x="448416" y="0"/>
                </a:cubicBezTo>
                <a:lnTo>
                  <a:pt x="6784104" y="0"/>
                </a:lnTo>
                <a:cubicBezTo>
                  <a:pt x="7031757" y="0"/>
                  <a:pt x="7232520" y="200763"/>
                  <a:pt x="7232520" y="448416"/>
                </a:cubicBezTo>
                <a:lnTo>
                  <a:pt x="7232520" y="448416"/>
                </a:lnTo>
                <a:cubicBezTo>
                  <a:pt x="7232520" y="696069"/>
                  <a:pt x="7031757" y="896832"/>
                  <a:pt x="6784104" y="896832"/>
                </a:cubicBezTo>
                <a:lnTo>
                  <a:pt x="448416" y="896832"/>
                </a:lnTo>
                <a:cubicBezTo>
                  <a:pt x="200763" y="896832"/>
                  <a:pt x="0" y="696069"/>
                  <a:pt x="0" y="448416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34" name="ï$ḻíḓé">
            <a:extLst>
              <a:ext uri="{FF2B5EF4-FFF2-40B4-BE49-F238E27FC236}">
                <a16:creationId xmlns:a16="http://schemas.microsoft.com/office/drawing/2014/main" id="{BA5CA49C-C9FA-BBF4-F45C-BA6E7C44C810}"/>
              </a:ext>
            </a:extLst>
          </p:cNvPr>
          <p:cNvSpPr/>
          <p:nvPr/>
        </p:nvSpPr>
        <p:spPr>
          <a:xfrm>
            <a:off x="713095" y="2168690"/>
            <a:ext cx="2437003" cy="1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  <a:tail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5" name="îṥļîdè">
            <a:extLst>
              <a:ext uri="{FF2B5EF4-FFF2-40B4-BE49-F238E27FC236}">
                <a16:creationId xmlns:a16="http://schemas.microsoft.com/office/drawing/2014/main" id="{7AA99241-77FF-AAAE-91AC-76D16CCD52B4}"/>
              </a:ext>
            </a:extLst>
          </p:cNvPr>
          <p:cNvSpPr/>
          <p:nvPr/>
        </p:nvSpPr>
        <p:spPr>
          <a:xfrm>
            <a:off x="666939" y="2111873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2" name="í$líḋe">
            <a:extLst>
              <a:ext uri="{FF2B5EF4-FFF2-40B4-BE49-F238E27FC236}">
                <a16:creationId xmlns:a16="http://schemas.microsoft.com/office/drawing/2014/main" id="{14D446DA-A35C-1644-6A1A-E376C8A87470}"/>
              </a:ext>
            </a:extLst>
          </p:cNvPr>
          <p:cNvSpPr/>
          <p:nvPr/>
        </p:nvSpPr>
        <p:spPr>
          <a:xfrm>
            <a:off x="3136298" y="4154196"/>
            <a:ext cx="2578919" cy="0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  <a:tail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3" name="íš1ïḓè">
            <a:extLst>
              <a:ext uri="{FF2B5EF4-FFF2-40B4-BE49-F238E27FC236}">
                <a16:creationId xmlns:a16="http://schemas.microsoft.com/office/drawing/2014/main" id="{FA04FAC0-A25B-39CE-A601-BC55C0F9BA37}"/>
              </a:ext>
            </a:extLst>
          </p:cNvPr>
          <p:cNvSpPr/>
          <p:nvPr/>
        </p:nvSpPr>
        <p:spPr>
          <a:xfrm>
            <a:off x="3094984" y="4108839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0" name="iṧ1idè">
            <a:extLst>
              <a:ext uri="{FF2B5EF4-FFF2-40B4-BE49-F238E27FC236}">
                <a16:creationId xmlns:a16="http://schemas.microsoft.com/office/drawing/2014/main" id="{560968F6-FC37-D35F-7DBE-5C8CEE5FC3A6}"/>
              </a:ext>
            </a:extLst>
          </p:cNvPr>
          <p:cNvSpPr/>
          <p:nvPr/>
        </p:nvSpPr>
        <p:spPr>
          <a:xfrm>
            <a:off x="3136298" y="2168690"/>
            <a:ext cx="2536530" cy="14445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  <a:tail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1" name="ïSļíďé">
            <a:extLst>
              <a:ext uri="{FF2B5EF4-FFF2-40B4-BE49-F238E27FC236}">
                <a16:creationId xmlns:a16="http://schemas.microsoft.com/office/drawing/2014/main" id="{4931C5F6-927C-B022-69DF-AD296B7B20E6}"/>
              </a:ext>
            </a:extLst>
          </p:cNvPr>
          <p:cNvSpPr/>
          <p:nvPr/>
        </p:nvSpPr>
        <p:spPr>
          <a:xfrm>
            <a:off x="3094984" y="2118776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78" name="ï$ľïḓé">
            <a:extLst>
              <a:ext uri="{FF2B5EF4-FFF2-40B4-BE49-F238E27FC236}">
                <a16:creationId xmlns:a16="http://schemas.microsoft.com/office/drawing/2014/main" id="{D332F74B-C772-EA15-4103-BC2574D51C06}"/>
              </a:ext>
            </a:extLst>
          </p:cNvPr>
          <p:cNvSpPr/>
          <p:nvPr/>
        </p:nvSpPr>
        <p:spPr>
          <a:xfrm>
            <a:off x="11485078" y="2178763"/>
            <a:ext cx="1" cy="1996534"/>
          </a:xfrm>
          <a:prstGeom prst="line">
            <a:avLst/>
          </a:prstGeom>
          <a:ln w="19050">
            <a:solidFill>
              <a:schemeClr val="accent1"/>
            </a:solidFill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8" name="îśļïḍé">
            <a:extLst>
              <a:ext uri="{FF2B5EF4-FFF2-40B4-BE49-F238E27FC236}">
                <a16:creationId xmlns:a16="http://schemas.microsoft.com/office/drawing/2014/main" id="{798F4189-45A1-53DD-1950-C98B0C993BF6}"/>
              </a:ext>
            </a:extLst>
          </p:cNvPr>
          <p:cNvSpPr/>
          <p:nvPr/>
        </p:nvSpPr>
        <p:spPr>
          <a:xfrm>
            <a:off x="5670609" y="2189368"/>
            <a:ext cx="2437003" cy="1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  <a:tail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9" name="ïš1iďè">
            <a:extLst>
              <a:ext uri="{FF2B5EF4-FFF2-40B4-BE49-F238E27FC236}">
                <a16:creationId xmlns:a16="http://schemas.microsoft.com/office/drawing/2014/main" id="{14454B26-F76F-D4BC-35D8-53D29A647617}"/>
              </a:ext>
            </a:extLst>
          </p:cNvPr>
          <p:cNvSpPr/>
          <p:nvPr/>
        </p:nvSpPr>
        <p:spPr>
          <a:xfrm>
            <a:off x="5617996" y="2118776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6" name="îṧľiḋè">
            <a:extLst>
              <a:ext uri="{FF2B5EF4-FFF2-40B4-BE49-F238E27FC236}">
                <a16:creationId xmlns:a16="http://schemas.microsoft.com/office/drawing/2014/main" id="{A2C1F921-3235-0909-78CB-DC53EBD1D63A}"/>
              </a:ext>
            </a:extLst>
          </p:cNvPr>
          <p:cNvSpPr/>
          <p:nvPr/>
        </p:nvSpPr>
        <p:spPr>
          <a:xfrm>
            <a:off x="5673187" y="4164452"/>
            <a:ext cx="2437003" cy="1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  <a:tail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7" name="iš1íḍé">
            <a:extLst>
              <a:ext uri="{FF2B5EF4-FFF2-40B4-BE49-F238E27FC236}">
                <a16:creationId xmlns:a16="http://schemas.microsoft.com/office/drawing/2014/main" id="{1442CB0F-98AD-ADDE-A947-E258AD4777E9}"/>
              </a:ext>
            </a:extLst>
          </p:cNvPr>
          <p:cNvSpPr/>
          <p:nvPr/>
        </p:nvSpPr>
        <p:spPr>
          <a:xfrm>
            <a:off x="5617996" y="4108839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4" name="íśḻïde">
            <a:extLst>
              <a:ext uri="{FF2B5EF4-FFF2-40B4-BE49-F238E27FC236}">
                <a16:creationId xmlns:a16="http://schemas.microsoft.com/office/drawing/2014/main" id="{BEEA6C39-3E17-5CFD-4BFC-07D0D81CCB31}"/>
              </a:ext>
            </a:extLst>
          </p:cNvPr>
          <p:cNvSpPr/>
          <p:nvPr/>
        </p:nvSpPr>
        <p:spPr>
          <a:xfrm>
            <a:off x="8093812" y="2182380"/>
            <a:ext cx="3391266" cy="0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5" name="işḷíďe">
            <a:extLst>
              <a:ext uri="{FF2B5EF4-FFF2-40B4-BE49-F238E27FC236}">
                <a16:creationId xmlns:a16="http://schemas.microsoft.com/office/drawing/2014/main" id="{76881E81-09C6-F304-2F4C-428FD5E1D6B0}"/>
              </a:ext>
            </a:extLst>
          </p:cNvPr>
          <p:cNvSpPr/>
          <p:nvPr/>
        </p:nvSpPr>
        <p:spPr>
          <a:xfrm>
            <a:off x="8049732" y="2125562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2" name="išliḍé">
            <a:extLst>
              <a:ext uri="{FF2B5EF4-FFF2-40B4-BE49-F238E27FC236}">
                <a16:creationId xmlns:a16="http://schemas.microsoft.com/office/drawing/2014/main" id="{E2F86263-823D-F9EC-A357-AFFF2587F099}"/>
              </a:ext>
            </a:extLst>
          </p:cNvPr>
          <p:cNvSpPr/>
          <p:nvPr/>
        </p:nvSpPr>
        <p:spPr>
          <a:xfrm>
            <a:off x="8096390" y="4164453"/>
            <a:ext cx="3388688" cy="0"/>
          </a:xfrm>
          <a:prstGeom prst="line">
            <a:avLst/>
          </a:prstGeom>
          <a:ln w="19050">
            <a:solidFill>
              <a:schemeClr val="accent1"/>
            </a:solidFill>
            <a:miter lim="400000"/>
            <a:headEnd type="triangle" len="sm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3" name="îṧ1iḍé">
            <a:extLst>
              <a:ext uri="{FF2B5EF4-FFF2-40B4-BE49-F238E27FC236}">
                <a16:creationId xmlns:a16="http://schemas.microsoft.com/office/drawing/2014/main" id="{715F5D6E-8DF7-3057-19ED-3C30799747F3}"/>
              </a:ext>
            </a:extLst>
          </p:cNvPr>
          <p:cNvSpPr/>
          <p:nvPr/>
        </p:nvSpPr>
        <p:spPr>
          <a:xfrm>
            <a:off x="8049732" y="4111251"/>
            <a:ext cx="106403" cy="106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accent1"/>
            </a:solidFill>
            <a:round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19" name="iṧľiḑé">
            <a:extLst>
              <a:ext uri="{FF2B5EF4-FFF2-40B4-BE49-F238E27FC236}">
                <a16:creationId xmlns:a16="http://schemas.microsoft.com/office/drawing/2014/main" id="{3AAB6029-C5E6-AB41-94A1-05843D57310B}"/>
              </a:ext>
            </a:extLst>
          </p:cNvPr>
          <p:cNvSpPr/>
          <p:nvPr/>
        </p:nvSpPr>
        <p:spPr>
          <a:xfrm>
            <a:off x="1558600" y="1994571"/>
            <a:ext cx="391682" cy="391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1</a:t>
            </a:r>
            <a:endParaRPr sz="1600" dirty="0">
              <a:solidFill>
                <a:schemeClr val="bg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DA60FCE-C1CB-DC30-B950-3234467F11E2}"/>
              </a:ext>
            </a:extLst>
          </p:cNvPr>
          <p:cNvGrpSpPr/>
          <p:nvPr/>
        </p:nvGrpSpPr>
        <p:grpSpPr>
          <a:xfrm>
            <a:off x="3969053" y="4505796"/>
            <a:ext cx="1778376" cy="964304"/>
            <a:chOff x="3857872" y="4407316"/>
            <a:chExt cx="1778376" cy="964304"/>
          </a:xfrm>
        </p:grpSpPr>
        <p:sp>
          <p:nvSpPr>
            <p:cNvPr id="591" name="ïSļîḑe">
              <a:extLst>
                <a:ext uri="{FF2B5EF4-FFF2-40B4-BE49-F238E27FC236}">
                  <a16:creationId xmlns:a16="http://schemas.microsoft.com/office/drawing/2014/main" id="{99A53C46-C8EF-2D72-175E-24642754735F}"/>
                </a:ext>
              </a:extLst>
            </p:cNvPr>
            <p:cNvSpPr/>
            <p:nvPr/>
          </p:nvSpPr>
          <p:spPr>
            <a:xfrm>
              <a:off x="3860032" y="4407316"/>
              <a:ext cx="1283259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b="1" dirty="0"/>
                <a:t>检查导出</a:t>
              </a:r>
            </a:p>
          </p:txBody>
        </p:sp>
        <p:sp>
          <p:nvSpPr>
            <p:cNvPr id="592" name="iŝlïḋê">
              <a:extLst>
                <a:ext uri="{FF2B5EF4-FFF2-40B4-BE49-F238E27FC236}">
                  <a16:creationId xmlns:a16="http://schemas.microsoft.com/office/drawing/2014/main" id="{1C4BC7AE-FBF5-1F7D-0749-EF77CFF814B2}"/>
                </a:ext>
              </a:extLst>
            </p:cNvPr>
            <p:cNvSpPr/>
            <p:nvPr/>
          </p:nvSpPr>
          <p:spPr>
            <a:xfrm>
              <a:off x="3857872" y="4756475"/>
              <a:ext cx="1778376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检查有无错别字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导出</a:t>
              </a:r>
              <a:r>
                <a:rPr lang="en-US" altLang="zh-CN" sz="1600" dirty="0"/>
                <a:t>pdf</a:t>
              </a:r>
              <a:r>
                <a:rPr lang="zh-CN" altLang="en-US" sz="1600" dirty="0"/>
                <a:t>格式</a:t>
              </a:r>
              <a:endParaRPr lang="en-US" altLang="zh-CN" sz="1600" dirty="0"/>
            </a:p>
          </p:txBody>
        </p:sp>
      </p:grpSp>
      <p:sp>
        <p:nvSpPr>
          <p:cNvPr id="616" name="išḷíḍe">
            <a:extLst>
              <a:ext uri="{FF2B5EF4-FFF2-40B4-BE49-F238E27FC236}">
                <a16:creationId xmlns:a16="http://schemas.microsoft.com/office/drawing/2014/main" id="{245F79E4-AE76-FA0F-4CB3-7FBB6188275A}"/>
              </a:ext>
            </a:extLst>
          </p:cNvPr>
          <p:cNvSpPr/>
          <p:nvPr/>
        </p:nvSpPr>
        <p:spPr>
          <a:xfrm>
            <a:off x="4151420" y="1994804"/>
            <a:ext cx="391683" cy="391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613" name="ïṡḷíďé">
            <a:extLst>
              <a:ext uri="{FF2B5EF4-FFF2-40B4-BE49-F238E27FC236}">
                <a16:creationId xmlns:a16="http://schemas.microsoft.com/office/drawing/2014/main" id="{46761BB7-9862-57FE-AC2E-E83F75F91178}"/>
              </a:ext>
            </a:extLst>
          </p:cNvPr>
          <p:cNvSpPr/>
          <p:nvPr/>
        </p:nvSpPr>
        <p:spPr>
          <a:xfrm>
            <a:off x="6570365" y="2008260"/>
            <a:ext cx="391682" cy="391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3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611" name="íslíḍê">
            <a:extLst>
              <a:ext uri="{FF2B5EF4-FFF2-40B4-BE49-F238E27FC236}">
                <a16:creationId xmlns:a16="http://schemas.microsoft.com/office/drawing/2014/main" id="{EBD268C5-E9A3-04CE-1CEF-C7E85D9963EE}"/>
              </a:ext>
            </a:extLst>
          </p:cNvPr>
          <p:cNvSpPr/>
          <p:nvPr/>
        </p:nvSpPr>
        <p:spPr>
          <a:xfrm>
            <a:off x="9010009" y="2008260"/>
            <a:ext cx="391682" cy="391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4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609" name="íSļîḑe">
            <a:extLst>
              <a:ext uri="{FF2B5EF4-FFF2-40B4-BE49-F238E27FC236}">
                <a16:creationId xmlns:a16="http://schemas.microsoft.com/office/drawing/2014/main" id="{D5553864-6085-2AB3-AF26-2E7432DD271C}"/>
              </a:ext>
            </a:extLst>
          </p:cNvPr>
          <p:cNvSpPr/>
          <p:nvPr/>
        </p:nvSpPr>
        <p:spPr>
          <a:xfrm>
            <a:off x="9010009" y="3958542"/>
            <a:ext cx="391682" cy="391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5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607" name="í$1íḍê">
            <a:extLst>
              <a:ext uri="{FF2B5EF4-FFF2-40B4-BE49-F238E27FC236}">
                <a16:creationId xmlns:a16="http://schemas.microsoft.com/office/drawing/2014/main" id="{51D7043C-3DBE-1FB9-4874-98FD6E386FBE}"/>
              </a:ext>
            </a:extLst>
          </p:cNvPr>
          <p:cNvSpPr/>
          <p:nvPr/>
        </p:nvSpPr>
        <p:spPr>
          <a:xfrm>
            <a:off x="6570365" y="3958542"/>
            <a:ext cx="391682" cy="391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6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604" name="ïṡļiḍe">
            <a:extLst>
              <a:ext uri="{FF2B5EF4-FFF2-40B4-BE49-F238E27FC236}">
                <a16:creationId xmlns:a16="http://schemas.microsoft.com/office/drawing/2014/main" id="{8D8E2407-A8C9-9C98-07FA-B71D6E144C5C}"/>
              </a:ext>
            </a:extLst>
          </p:cNvPr>
          <p:cNvSpPr/>
          <p:nvPr/>
        </p:nvSpPr>
        <p:spPr>
          <a:xfrm>
            <a:off x="4149200" y="3943441"/>
            <a:ext cx="391683" cy="391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7</a:t>
            </a:r>
            <a:endParaRPr sz="16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7BAC48-BC74-C076-4DDC-74B4CF579828}"/>
              </a:ext>
            </a:extLst>
          </p:cNvPr>
          <p:cNvGrpSpPr/>
          <p:nvPr/>
        </p:nvGrpSpPr>
        <p:grpSpPr>
          <a:xfrm>
            <a:off x="663746" y="3703910"/>
            <a:ext cx="2121235" cy="2198612"/>
            <a:chOff x="402193" y="1227335"/>
            <a:chExt cx="2241947" cy="23237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BF1DB33-F1DC-25B2-38AF-E3246703F5D6}"/>
                </a:ext>
              </a:extLst>
            </p:cNvPr>
            <p:cNvSpPr/>
            <p:nvPr/>
          </p:nvSpPr>
          <p:spPr>
            <a:xfrm>
              <a:off x="1445294" y="2100491"/>
              <a:ext cx="1071705" cy="1346691"/>
            </a:xfrm>
            <a:custGeom>
              <a:avLst/>
              <a:gdLst>
                <a:gd name="connsiteX0" fmla="*/ 164592 w 292802"/>
                <a:gd name="connsiteY0" fmla="*/ 0 h 367931"/>
                <a:gd name="connsiteX1" fmla="*/ 0 w 292802"/>
                <a:gd name="connsiteY1" fmla="*/ 278777 h 367931"/>
                <a:gd name="connsiteX2" fmla="*/ 93235 w 292802"/>
                <a:gd name="connsiteY2" fmla="*/ 367931 h 367931"/>
                <a:gd name="connsiteX3" fmla="*/ 292803 w 292802"/>
                <a:gd name="connsiteY3" fmla="*/ 95429 h 36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802" h="367931">
                  <a:moveTo>
                    <a:pt x="164592" y="0"/>
                  </a:moveTo>
                  <a:cubicBezTo>
                    <a:pt x="156294" y="411"/>
                    <a:pt x="0" y="278777"/>
                    <a:pt x="0" y="278777"/>
                  </a:cubicBezTo>
                  <a:lnTo>
                    <a:pt x="93235" y="367931"/>
                  </a:lnTo>
                  <a:lnTo>
                    <a:pt x="292803" y="95429"/>
                  </a:ln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0BB4981-4F9F-A911-D5DF-E791D9D1F3CF}"/>
                </a:ext>
              </a:extLst>
            </p:cNvPr>
            <p:cNvSpPr/>
            <p:nvPr/>
          </p:nvSpPr>
          <p:spPr>
            <a:xfrm>
              <a:off x="415761" y="2459444"/>
              <a:ext cx="1519890" cy="1091617"/>
            </a:xfrm>
            <a:custGeom>
              <a:avLst/>
              <a:gdLst>
                <a:gd name="connsiteX0" fmla="*/ 0 w 415251"/>
                <a:gd name="connsiteY0" fmla="*/ 0 h 298242"/>
                <a:gd name="connsiteX1" fmla="*/ 277200 w 415251"/>
                <a:gd name="connsiteY1" fmla="*/ 293454 h 298242"/>
                <a:gd name="connsiteX2" fmla="*/ 415251 w 415251"/>
                <a:gd name="connsiteY2" fmla="*/ 210712 h 298242"/>
                <a:gd name="connsiteX3" fmla="*/ 123924 w 415251"/>
                <a:gd name="connsiteY3" fmla="*/ 33193 h 29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251" h="298242">
                  <a:moveTo>
                    <a:pt x="0" y="0"/>
                  </a:moveTo>
                  <a:cubicBezTo>
                    <a:pt x="0" y="0"/>
                    <a:pt x="183246" y="264513"/>
                    <a:pt x="277200" y="293454"/>
                  </a:cubicBezTo>
                  <a:cubicBezTo>
                    <a:pt x="371155" y="322395"/>
                    <a:pt x="415251" y="210712"/>
                    <a:pt x="415251" y="210712"/>
                  </a:cubicBezTo>
                  <a:lnTo>
                    <a:pt x="123924" y="33193"/>
                  </a:ln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21FD1CD-BC0F-75A5-1634-1F82B5898E84}"/>
                </a:ext>
              </a:extLst>
            </p:cNvPr>
            <p:cNvSpPr/>
            <p:nvPr/>
          </p:nvSpPr>
          <p:spPr>
            <a:xfrm>
              <a:off x="2317349" y="1227335"/>
              <a:ext cx="326791" cy="2193491"/>
            </a:xfrm>
            <a:custGeom>
              <a:avLst/>
              <a:gdLst>
                <a:gd name="connsiteX0" fmla="*/ 66138 w 89283"/>
                <a:gd name="connsiteY0" fmla="*/ 0 h 599286"/>
                <a:gd name="connsiteX1" fmla="*/ 89283 w 89283"/>
                <a:gd name="connsiteY1" fmla="*/ 63059 h 599286"/>
                <a:gd name="connsiteX2" fmla="*/ 82597 w 89283"/>
                <a:gd name="connsiteY2" fmla="*/ 576072 h 599286"/>
                <a:gd name="connsiteX3" fmla="*/ 66035 w 89283"/>
                <a:gd name="connsiteY3" fmla="*/ 599286 h 599286"/>
                <a:gd name="connsiteX4" fmla="*/ 66138 w 89283"/>
                <a:gd name="connsiteY4" fmla="*/ 0 h 59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83" h="599286">
                  <a:moveTo>
                    <a:pt x="66138" y="0"/>
                  </a:moveTo>
                  <a:cubicBezTo>
                    <a:pt x="66138" y="0"/>
                    <a:pt x="74779" y="37376"/>
                    <a:pt x="89283" y="63059"/>
                  </a:cubicBezTo>
                  <a:lnTo>
                    <a:pt x="82597" y="576072"/>
                  </a:lnTo>
                  <a:lnTo>
                    <a:pt x="66035" y="599286"/>
                  </a:lnTo>
                  <a:cubicBezTo>
                    <a:pt x="66035" y="599286"/>
                    <a:pt x="-82612" y="128107"/>
                    <a:pt x="66138" y="0"/>
                  </a:cubicBezTo>
                  <a:close/>
                </a:path>
              </a:pathLst>
            </a:custGeom>
            <a:solidFill>
              <a:srgbClr val="D5CCE2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5FD42AC-16C0-E807-52CE-E8F8D6CC36B1}"/>
                </a:ext>
              </a:extLst>
            </p:cNvPr>
            <p:cNvSpPr/>
            <p:nvPr/>
          </p:nvSpPr>
          <p:spPr>
            <a:xfrm>
              <a:off x="776841" y="2178807"/>
              <a:ext cx="1782203" cy="1242523"/>
            </a:xfrm>
            <a:custGeom>
              <a:avLst/>
              <a:gdLst>
                <a:gd name="connsiteX0" fmla="*/ 486918 w 486918"/>
                <a:gd name="connsiteY0" fmla="*/ 0 h 339471"/>
                <a:gd name="connsiteX1" fmla="*/ 486918 w 486918"/>
                <a:gd name="connsiteY1" fmla="*/ 339471 h 339471"/>
                <a:gd name="connsiteX2" fmla="*/ 0 w 486918"/>
                <a:gd name="connsiteY2" fmla="*/ 339471 h 339471"/>
                <a:gd name="connsiteX3" fmla="*/ 0 w 486918"/>
                <a:gd name="connsiteY3" fmla="*/ 171 h 339471"/>
                <a:gd name="connsiteX4" fmla="*/ 15019 w 486918"/>
                <a:gd name="connsiteY4" fmla="*/ 11110 h 339471"/>
                <a:gd name="connsiteX5" fmla="*/ 28392 w 486918"/>
                <a:gd name="connsiteY5" fmla="*/ 20197 h 339471"/>
                <a:gd name="connsiteX6" fmla="*/ 41732 w 486918"/>
                <a:gd name="connsiteY6" fmla="*/ 11110 h 339471"/>
                <a:gd name="connsiteX7" fmla="*/ 59082 w 486918"/>
                <a:gd name="connsiteY7" fmla="*/ 34 h 339471"/>
                <a:gd name="connsiteX8" fmla="*/ 76467 w 486918"/>
                <a:gd name="connsiteY8" fmla="*/ 11110 h 339471"/>
                <a:gd name="connsiteX9" fmla="*/ 89806 w 486918"/>
                <a:gd name="connsiteY9" fmla="*/ 20197 h 339471"/>
                <a:gd name="connsiteX10" fmla="*/ 103179 w 486918"/>
                <a:gd name="connsiteY10" fmla="*/ 11110 h 339471"/>
                <a:gd name="connsiteX11" fmla="*/ 120530 w 486918"/>
                <a:gd name="connsiteY11" fmla="*/ 34 h 339471"/>
                <a:gd name="connsiteX12" fmla="*/ 137881 w 486918"/>
                <a:gd name="connsiteY12" fmla="*/ 11110 h 339471"/>
                <a:gd name="connsiteX13" fmla="*/ 151219 w 486918"/>
                <a:gd name="connsiteY13" fmla="*/ 20197 h 339471"/>
                <a:gd name="connsiteX14" fmla="*/ 164592 w 486918"/>
                <a:gd name="connsiteY14" fmla="*/ 11110 h 339471"/>
                <a:gd name="connsiteX15" fmla="*/ 181943 w 486918"/>
                <a:gd name="connsiteY15" fmla="*/ 34 h 339471"/>
                <a:gd name="connsiteX16" fmla="*/ 199294 w 486918"/>
                <a:gd name="connsiteY16" fmla="*/ 11110 h 339471"/>
                <a:gd name="connsiteX17" fmla="*/ 212667 w 486918"/>
                <a:gd name="connsiteY17" fmla="*/ 20197 h 339471"/>
                <a:gd name="connsiteX18" fmla="*/ 226006 w 486918"/>
                <a:gd name="connsiteY18" fmla="*/ 11110 h 339471"/>
                <a:gd name="connsiteX19" fmla="*/ 243357 w 486918"/>
                <a:gd name="connsiteY19" fmla="*/ 34 h 339471"/>
                <a:gd name="connsiteX20" fmla="*/ 260707 w 486918"/>
                <a:gd name="connsiteY20" fmla="*/ 11110 h 339471"/>
                <a:gd name="connsiteX21" fmla="*/ 274046 w 486918"/>
                <a:gd name="connsiteY21" fmla="*/ 20197 h 339471"/>
                <a:gd name="connsiteX22" fmla="*/ 287385 w 486918"/>
                <a:gd name="connsiteY22" fmla="*/ 11110 h 339471"/>
                <a:gd name="connsiteX23" fmla="*/ 304770 w 486918"/>
                <a:gd name="connsiteY23" fmla="*/ 34 h 339471"/>
                <a:gd name="connsiteX24" fmla="*/ 322121 w 486918"/>
                <a:gd name="connsiteY24" fmla="*/ 11110 h 339471"/>
                <a:gd name="connsiteX25" fmla="*/ 335494 w 486918"/>
                <a:gd name="connsiteY25" fmla="*/ 20197 h 339471"/>
                <a:gd name="connsiteX26" fmla="*/ 348799 w 486918"/>
                <a:gd name="connsiteY26" fmla="*/ 11110 h 339471"/>
                <a:gd name="connsiteX27" fmla="*/ 366217 w 486918"/>
                <a:gd name="connsiteY27" fmla="*/ 34 h 339471"/>
                <a:gd name="connsiteX28" fmla="*/ 383568 w 486918"/>
                <a:gd name="connsiteY28" fmla="*/ 11110 h 339471"/>
                <a:gd name="connsiteX29" fmla="*/ 396941 w 486918"/>
                <a:gd name="connsiteY29" fmla="*/ 20197 h 339471"/>
                <a:gd name="connsiteX30" fmla="*/ 410280 w 486918"/>
                <a:gd name="connsiteY30" fmla="*/ 11110 h 339471"/>
                <a:gd name="connsiteX31" fmla="*/ 427631 w 486918"/>
                <a:gd name="connsiteY31" fmla="*/ 34 h 339471"/>
                <a:gd name="connsiteX32" fmla="*/ 444981 w 486918"/>
                <a:gd name="connsiteY32" fmla="*/ 11110 h 339471"/>
                <a:gd name="connsiteX33" fmla="*/ 458355 w 486918"/>
                <a:gd name="connsiteY33" fmla="*/ 20197 h 339471"/>
                <a:gd name="connsiteX34" fmla="*/ 471728 w 486918"/>
                <a:gd name="connsiteY34" fmla="*/ 11110 h 339471"/>
                <a:gd name="connsiteX35" fmla="*/ 486918 w 486918"/>
                <a:gd name="connsiteY35" fmla="*/ 0 h 33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6918" h="339471">
                  <a:moveTo>
                    <a:pt x="486918" y="0"/>
                  </a:moveTo>
                  <a:lnTo>
                    <a:pt x="486918" y="339471"/>
                  </a:lnTo>
                  <a:lnTo>
                    <a:pt x="0" y="339471"/>
                  </a:lnTo>
                  <a:lnTo>
                    <a:pt x="0" y="171"/>
                  </a:lnTo>
                  <a:cubicBezTo>
                    <a:pt x="7407" y="1097"/>
                    <a:pt x="11453" y="6378"/>
                    <a:pt x="15019" y="11110"/>
                  </a:cubicBezTo>
                  <a:cubicBezTo>
                    <a:pt x="18586" y="15842"/>
                    <a:pt x="21877" y="20197"/>
                    <a:pt x="28392" y="20197"/>
                  </a:cubicBezTo>
                  <a:cubicBezTo>
                    <a:pt x="34908" y="20197"/>
                    <a:pt x="38028" y="15979"/>
                    <a:pt x="41732" y="11110"/>
                  </a:cubicBezTo>
                  <a:cubicBezTo>
                    <a:pt x="45434" y="6241"/>
                    <a:pt x="50201" y="34"/>
                    <a:pt x="59082" y="34"/>
                  </a:cubicBezTo>
                  <a:cubicBezTo>
                    <a:pt x="67963" y="34"/>
                    <a:pt x="72490" y="5932"/>
                    <a:pt x="76467" y="11110"/>
                  </a:cubicBezTo>
                  <a:cubicBezTo>
                    <a:pt x="80445" y="16288"/>
                    <a:pt x="83325" y="20197"/>
                    <a:pt x="89806" y="20197"/>
                  </a:cubicBezTo>
                  <a:cubicBezTo>
                    <a:pt x="96287" y="20197"/>
                    <a:pt x="99441" y="15979"/>
                    <a:pt x="103179" y="11110"/>
                  </a:cubicBezTo>
                  <a:cubicBezTo>
                    <a:pt x="106917" y="6241"/>
                    <a:pt x="111614" y="34"/>
                    <a:pt x="120530" y="34"/>
                  </a:cubicBezTo>
                  <a:cubicBezTo>
                    <a:pt x="129445" y="34"/>
                    <a:pt x="133937" y="5932"/>
                    <a:pt x="137881" y="11110"/>
                  </a:cubicBezTo>
                  <a:cubicBezTo>
                    <a:pt x="141824" y="16288"/>
                    <a:pt x="144739" y="20197"/>
                    <a:pt x="151219" y="20197"/>
                  </a:cubicBezTo>
                  <a:cubicBezTo>
                    <a:pt x="157701" y="20197"/>
                    <a:pt x="160855" y="15979"/>
                    <a:pt x="164592" y="11110"/>
                  </a:cubicBezTo>
                  <a:cubicBezTo>
                    <a:pt x="168330" y="6241"/>
                    <a:pt x="172994" y="34"/>
                    <a:pt x="181943" y="34"/>
                  </a:cubicBezTo>
                  <a:cubicBezTo>
                    <a:pt x="190893" y="34"/>
                    <a:pt x="195351" y="5932"/>
                    <a:pt x="199294" y="11110"/>
                  </a:cubicBezTo>
                  <a:cubicBezTo>
                    <a:pt x="203237" y="16288"/>
                    <a:pt x="206152" y="20197"/>
                    <a:pt x="212667" y="20197"/>
                  </a:cubicBezTo>
                  <a:cubicBezTo>
                    <a:pt x="219182" y="20197"/>
                    <a:pt x="222302" y="15979"/>
                    <a:pt x="226006" y="11110"/>
                  </a:cubicBezTo>
                  <a:cubicBezTo>
                    <a:pt x="229710" y="6241"/>
                    <a:pt x="234407" y="34"/>
                    <a:pt x="243357" y="34"/>
                  </a:cubicBezTo>
                  <a:cubicBezTo>
                    <a:pt x="252306" y="34"/>
                    <a:pt x="256764" y="5932"/>
                    <a:pt x="260707" y="11110"/>
                  </a:cubicBezTo>
                  <a:cubicBezTo>
                    <a:pt x="264651" y="16288"/>
                    <a:pt x="267565" y="20197"/>
                    <a:pt x="274046" y="20197"/>
                  </a:cubicBezTo>
                  <a:cubicBezTo>
                    <a:pt x="280527" y="20197"/>
                    <a:pt x="283682" y="15979"/>
                    <a:pt x="287385" y="11110"/>
                  </a:cubicBezTo>
                  <a:cubicBezTo>
                    <a:pt x="291088" y="6241"/>
                    <a:pt x="295820" y="34"/>
                    <a:pt x="304770" y="34"/>
                  </a:cubicBezTo>
                  <a:cubicBezTo>
                    <a:pt x="313720" y="34"/>
                    <a:pt x="318177" y="5932"/>
                    <a:pt x="322121" y="11110"/>
                  </a:cubicBezTo>
                  <a:cubicBezTo>
                    <a:pt x="326064" y="16288"/>
                    <a:pt x="328979" y="20197"/>
                    <a:pt x="335494" y="20197"/>
                  </a:cubicBezTo>
                  <a:cubicBezTo>
                    <a:pt x="342009" y="20197"/>
                    <a:pt x="345129" y="15979"/>
                    <a:pt x="348799" y="11110"/>
                  </a:cubicBezTo>
                  <a:cubicBezTo>
                    <a:pt x="352467" y="6241"/>
                    <a:pt x="357302" y="34"/>
                    <a:pt x="366217" y="34"/>
                  </a:cubicBezTo>
                  <a:cubicBezTo>
                    <a:pt x="375133" y="34"/>
                    <a:pt x="379591" y="5932"/>
                    <a:pt x="383568" y="11110"/>
                  </a:cubicBezTo>
                  <a:cubicBezTo>
                    <a:pt x="387546" y="16288"/>
                    <a:pt x="390426" y="20197"/>
                    <a:pt x="396941" y="20197"/>
                  </a:cubicBezTo>
                  <a:cubicBezTo>
                    <a:pt x="403457" y="20197"/>
                    <a:pt x="406542" y="15979"/>
                    <a:pt x="410280" y="11110"/>
                  </a:cubicBezTo>
                  <a:cubicBezTo>
                    <a:pt x="414018" y="6241"/>
                    <a:pt x="418681" y="34"/>
                    <a:pt x="427631" y="34"/>
                  </a:cubicBezTo>
                  <a:cubicBezTo>
                    <a:pt x="436581" y="34"/>
                    <a:pt x="441038" y="5932"/>
                    <a:pt x="444981" y="11110"/>
                  </a:cubicBezTo>
                  <a:cubicBezTo>
                    <a:pt x="448925" y="16288"/>
                    <a:pt x="451839" y="20197"/>
                    <a:pt x="458355" y="20197"/>
                  </a:cubicBezTo>
                  <a:cubicBezTo>
                    <a:pt x="464870" y="20197"/>
                    <a:pt x="467991" y="15979"/>
                    <a:pt x="471728" y="11110"/>
                  </a:cubicBezTo>
                  <a:cubicBezTo>
                    <a:pt x="475466" y="6241"/>
                    <a:pt x="479340" y="857"/>
                    <a:pt x="486918" y="0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5D0C0D9-F1FC-827B-D543-ACA556C08156}"/>
                </a:ext>
              </a:extLst>
            </p:cNvPr>
            <p:cNvSpPr/>
            <p:nvPr/>
          </p:nvSpPr>
          <p:spPr>
            <a:xfrm>
              <a:off x="1059988" y="2441117"/>
              <a:ext cx="336984" cy="110193"/>
            </a:xfrm>
            <a:custGeom>
              <a:avLst/>
              <a:gdLst>
                <a:gd name="connsiteX0" fmla="*/ 0 w 92068"/>
                <a:gd name="connsiteY0" fmla="*/ 0 h 30106"/>
                <a:gd name="connsiteX1" fmla="*/ 92069 w 92068"/>
                <a:gd name="connsiteY1" fmla="*/ 0 h 30106"/>
                <a:gd name="connsiteX2" fmla="*/ 92069 w 92068"/>
                <a:gd name="connsiteY2" fmla="*/ 30107 h 30106"/>
                <a:gd name="connsiteX3" fmla="*/ 0 w 9206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68" h="30106">
                  <a:moveTo>
                    <a:pt x="0" y="0"/>
                  </a:moveTo>
                  <a:lnTo>
                    <a:pt x="92069" y="0"/>
                  </a:lnTo>
                  <a:lnTo>
                    <a:pt x="9206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BB0F1AC-2424-60B8-521D-1A85B9B08F6A}"/>
                </a:ext>
              </a:extLst>
            </p:cNvPr>
            <p:cNvSpPr/>
            <p:nvPr/>
          </p:nvSpPr>
          <p:spPr>
            <a:xfrm>
              <a:off x="1453830" y="2441117"/>
              <a:ext cx="822949" cy="110193"/>
            </a:xfrm>
            <a:custGeom>
              <a:avLst/>
              <a:gdLst>
                <a:gd name="connsiteX0" fmla="*/ 0 w 224839"/>
                <a:gd name="connsiteY0" fmla="*/ 0 h 30106"/>
                <a:gd name="connsiteX1" fmla="*/ 224840 w 224839"/>
                <a:gd name="connsiteY1" fmla="*/ 0 h 30106"/>
                <a:gd name="connsiteX2" fmla="*/ 224840 w 224839"/>
                <a:gd name="connsiteY2" fmla="*/ 30107 h 30106"/>
                <a:gd name="connsiteX3" fmla="*/ 0 w 22483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39" h="30106">
                  <a:moveTo>
                    <a:pt x="0" y="0"/>
                  </a:moveTo>
                  <a:lnTo>
                    <a:pt x="224840" y="0"/>
                  </a:lnTo>
                  <a:lnTo>
                    <a:pt x="224840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DCC70A8-D5E0-B5D5-91E1-829EC15C3FA1}"/>
                </a:ext>
              </a:extLst>
            </p:cNvPr>
            <p:cNvSpPr/>
            <p:nvPr/>
          </p:nvSpPr>
          <p:spPr>
            <a:xfrm>
              <a:off x="1059988" y="2643309"/>
              <a:ext cx="740742" cy="110193"/>
            </a:xfrm>
            <a:custGeom>
              <a:avLst/>
              <a:gdLst>
                <a:gd name="connsiteX0" fmla="*/ 0 w 202379"/>
                <a:gd name="connsiteY0" fmla="*/ 0 h 30106"/>
                <a:gd name="connsiteX1" fmla="*/ 202379 w 202379"/>
                <a:gd name="connsiteY1" fmla="*/ 0 h 30106"/>
                <a:gd name="connsiteX2" fmla="*/ 202379 w 202379"/>
                <a:gd name="connsiteY2" fmla="*/ 30107 h 30106"/>
                <a:gd name="connsiteX3" fmla="*/ 0 w 20237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379" h="30106">
                  <a:moveTo>
                    <a:pt x="0" y="0"/>
                  </a:moveTo>
                  <a:lnTo>
                    <a:pt x="202379" y="0"/>
                  </a:lnTo>
                  <a:lnTo>
                    <a:pt x="20237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77F5B91-C30F-F430-57FA-BEC22C24B49E}"/>
                </a:ext>
              </a:extLst>
            </p:cNvPr>
            <p:cNvSpPr/>
            <p:nvPr/>
          </p:nvSpPr>
          <p:spPr>
            <a:xfrm>
              <a:off x="1857587" y="2643309"/>
              <a:ext cx="419192" cy="110193"/>
            </a:xfrm>
            <a:custGeom>
              <a:avLst/>
              <a:gdLst>
                <a:gd name="connsiteX0" fmla="*/ 0 w 114528"/>
                <a:gd name="connsiteY0" fmla="*/ 0 h 30106"/>
                <a:gd name="connsiteX1" fmla="*/ 114528 w 114528"/>
                <a:gd name="connsiteY1" fmla="*/ 0 h 30106"/>
                <a:gd name="connsiteX2" fmla="*/ 114528 w 114528"/>
                <a:gd name="connsiteY2" fmla="*/ 30107 h 30106"/>
                <a:gd name="connsiteX3" fmla="*/ 0 w 11452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28" h="30106">
                  <a:moveTo>
                    <a:pt x="0" y="0"/>
                  </a:moveTo>
                  <a:lnTo>
                    <a:pt x="114528" y="0"/>
                  </a:lnTo>
                  <a:lnTo>
                    <a:pt x="114528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25A8353-920E-7F3F-D9D5-5DF30198E42C}"/>
                </a:ext>
              </a:extLst>
            </p:cNvPr>
            <p:cNvSpPr/>
            <p:nvPr/>
          </p:nvSpPr>
          <p:spPr>
            <a:xfrm>
              <a:off x="1059988" y="2845628"/>
              <a:ext cx="220262" cy="110193"/>
            </a:xfrm>
            <a:custGeom>
              <a:avLst/>
              <a:gdLst>
                <a:gd name="connsiteX0" fmla="*/ 0 w 60178"/>
                <a:gd name="connsiteY0" fmla="*/ 0 h 30106"/>
                <a:gd name="connsiteX1" fmla="*/ 60179 w 60178"/>
                <a:gd name="connsiteY1" fmla="*/ 0 h 30106"/>
                <a:gd name="connsiteX2" fmla="*/ 60179 w 60178"/>
                <a:gd name="connsiteY2" fmla="*/ 30107 h 30106"/>
                <a:gd name="connsiteX3" fmla="*/ 0 w 6017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178" h="30106">
                  <a:moveTo>
                    <a:pt x="0" y="0"/>
                  </a:moveTo>
                  <a:lnTo>
                    <a:pt x="60179" y="0"/>
                  </a:lnTo>
                  <a:lnTo>
                    <a:pt x="6017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F371DCB-584A-DB68-2A09-98C953A85720}"/>
                </a:ext>
              </a:extLst>
            </p:cNvPr>
            <p:cNvSpPr/>
            <p:nvPr/>
          </p:nvSpPr>
          <p:spPr>
            <a:xfrm>
              <a:off x="1337106" y="2845628"/>
              <a:ext cx="939672" cy="110193"/>
            </a:xfrm>
            <a:custGeom>
              <a:avLst/>
              <a:gdLst>
                <a:gd name="connsiteX0" fmla="*/ 0 w 256729"/>
                <a:gd name="connsiteY0" fmla="*/ 0 h 30106"/>
                <a:gd name="connsiteX1" fmla="*/ 256730 w 256729"/>
                <a:gd name="connsiteY1" fmla="*/ 0 h 30106"/>
                <a:gd name="connsiteX2" fmla="*/ 256730 w 256729"/>
                <a:gd name="connsiteY2" fmla="*/ 30107 h 30106"/>
                <a:gd name="connsiteX3" fmla="*/ 0 w 25672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29" h="30106">
                  <a:moveTo>
                    <a:pt x="0" y="0"/>
                  </a:moveTo>
                  <a:lnTo>
                    <a:pt x="256730" y="0"/>
                  </a:lnTo>
                  <a:lnTo>
                    <a:pt x="256730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ADCDAFF-0D18-F2FA-6D9C-1E453A673DE7}"/>
                </a:ext>
              </a:extLst>
            </p:cNvPr>
            <p:cNvSpPr/>
            <p:nvPr/>
          </p:nvSpPr>
          <p:spPr>
            <a:xfrm>
              <a:off x="1059988" y="3047820"/>
              <a:ext cx="652763" cy="110193"/>
            </a:xfrm>
            <a:custGeom>
              <a:avLst/>
              <a:gdLst>
                <a:gd name="connsiteX0" fmla="*/ 0 w 178342"/>
                <a:gd name="connsiteY0" fmla="*/ 0 h 30106"/>
                <a:gd name="connsiteX1" fmla="*/ 178342 w 178342"/>
                <a:gd name="connsiteY1" fmla="*/ 0 h 30106"/>
                <a:gd name="connsiteX2" fmla="*/ 178342 w 178342"/>
                <a:gd name="connsiteY2" fmla="*/ 30107 h 30106"/>
                <a:gd name="connsiteX3" fmla="*/ 0 w 178342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42" h="30106">
                  <a:moveTo>
                    <a:pt x="0" y="0"/>
                  </a:moveTo>
                  <a:lnTo>
                    <a:pt x="178342" y="0"/>
                  </a:lnTo>
                  <a:lnTo>
                    <a:pt x="178342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4462EA-F712-99EE-7B6A-82C55D3D16B3}"/>
                </a:ext>
              </a:extLst>
            </p:cNvPr>
            <p:cNvSpPr/>
            <p:nvPr/>
          </p:nvSpPr>
          <p:spPr>
            <a:xfrm>
              <a:off x="1769607" y="3047820"/>
              <a:ext cx="507171" cy="110193"/>
            </a:xfrm>
            <a:custGeom>
              <a:avLst/>
              <a:gdLst>
                <a:gd name="connsiteX0" fmla="*/ 0 w 138565"/>
                <a:gd name="connsiteY0" fmla="*/ 0 h 30106"/>
                <a:gd name="connsiteX1" fmla="*/ 138566 w 138565"/>
                <a:gd name="connsiteY1" fmla="*/ 0 h 30106"/>
                <a:gd name="connsiteX2" fmla="*/ 138566 w 138565"/>
                <a:gd name="connsiteY2" fmla="*/ 30107 h 30106"/>
                <a:gd name="connsiteX3" fmla="*/ 0 w 138565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65" h="30106">
                  <a:moveTo>
                    <a:pt x="0" y="0"/>
                  </a:moveTo>
                  <a:lnTo>
                    <a:pt x="138566" y="0"/>
                  </a:lnTo>
                  <a:lnTo>
                    <a:pt x="138566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AE37C1F-F6CE-B398-BA9A-FA6D526E57F6}"/>
                </a:ext>
              </a:extLst>
            </p:cNvPr>
            <p:cNvSpPr/>
            <p:nvPr/>
          </p:nvSpPr>
          <p:spPr>
            <a:xfrm>
              <a:off x="1658155" y="2469358"/>
              <a:ext cx="901730" cy="950968"/>
            </a:xfrm>
            <a:custGeom>
              <a:avLst/>
              <a:gdLst>
                <a:gd name="connsiteX0" fmla="*/ 246133 w 246363"/>
                <a:gd name="connsiteY0" fmla="*/ 0 h 259815"/>
                <a:gd name="connsiteX1" fmla="*/ 246133 w 246363"/>
                <a:gd name="connsiteY1" fmla="*/ 107019 h 259815"/>
                <a:gd name="connsiteX2" fmla="*/ 155299 w 246363"/>
                <a:gd name="connsiteY2" fmla="*/ 259815 h 259815"/>
                <a:gd name="connsiteX3" fmla="*/ 0 w 246363"/>
                <a:gd name="connsiteY3" fmla="*/ 259815 h 259815"/>
                <a:gd name="connsiteX4" fmla="*/ 246133 w 246363"/>
                <a:gd name="connsiteY4" fmla="*/ 0 h 25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63" h="259815">
                  <a:moveTo>
                    <a:pt x="246133" y="0"/>
                  </a:moveTo>
                  <a:lnTo>
                    <a:pt x="246133" y="107019"/>
                  </a:lnTo>
                  <a:cubicBezTo>
                    <a:pt x="249974" y="200699"/>
                    <a:pt x="205259" y="259815"/>
                    <a:pt x="155299" y="259815"/>
                  </a:cubicBezTo>
                  <a:lnTo>
                    <a:pt x="0" y="259815"/>
                  </a:lnTo>
                  <a:cubicBezTo>
                    <a:pt x="218358" y="259952"/>
                    <a:pt x="243973" y="66043"/>
                    <a:pt x="246133" y="0"/>
                  </a:cubicBezTo>
                  <a:close/>
                </a:path>
              </a:pathLst>
            </a:custGeom>
            <a:solidFill>
              <a:srgbClr val="E2DDE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4D9C428-A8D7-B014-728E-6A6B13C49D35}"/>
                </a:ext>
              </a:extLst>
            </p:cNvPr>
            <p:cNvSpPr/>
            <p:nvPr/>
          </p:nvSpPr>
          <p:spPr>
            <a:xfrm>
              <a:off x="1791192" y="2469358"/>
              <a:ext cx="768713" cy="951718"/>
            </a:xfrm>
            <a:custGeom>
              <a:avLst/>
              <a:gdLst>
                <a:gd name="connsiteX0" fmla="*/ 209786 w 210021"/>
                <a:gd name="connsiteY0" fmla="*/ 0 h 260020"/>
                <a:gd name="connsiteX1" fmla="*/ 168878 w 210021"/>
                <a:gd name="connsiteY1" fmla="*/ 201694 h 260020"/>
                <a:gd name="connsiteX2" fmla="*/ 0 w 210021"/>
                <a:gd name="connsiteY2" fmla="*/ 259987 h 260020"/>
                <a:gd name="connsiteX3" fmla="*/ 153619 w 210021"/>
                <a:gd name="connsiteY3" fmla="*/ 158591 h 260020"/>
                <a:gd name="connsiteX4" fmla="*/ 209786 w 210021"/>
                <a:gd name="connsiteY4" fmla="*/ 0 h 2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1" h="260020">
                  <a:moveTo>
                    <a:pt x="209786" y="0"/>
                  </a:moveTo>
                  <a:cubicBezTo>
                    <a:pt x="209786" y="0"/>
                    <a:pt x="215650" y="155231"/>
                    <a:pt x="168878" y="201694"/>
                  </a:cubicBezTo>
                  <a:cubicBezTo>
                    <a:pt x="106950" y="263416"/>
                    <a:pt x="10390" y="259987"/>
                    <a:pt x="0" y="259987"/>
                  </a:cubicBezTo>
                  <a:cubicBezTo>
                    <a:pt x="4492" y="256558"/>
                    <a:pt x="138326" y="226039"/>
                    <a:pt x="153619" y="158591"/>
                  </a:cubicBezTo>
                  <a:cubicBezTo>
                    <a:pt x="168913" y="91143"/>
                    <a:pt x="209786" y="0"/>
                    <a:pt x="209786" y="0"/>
                  </a:cubicBezTo>
                  <a:close/>
                </a:path>
              </a:pathLst>
            </a:custGeom>
            <a:solidFill>
              <a:srgbClr val="C6BAD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CDEEF6F-3773-F645-FBA5-E5B335AB0967}"/>
                </a:ext>
              </a:extLst>
            </p:cNvPr>
            <p:cNvSpPr/>
            <p:nvPr/>
          </p:nvSpPr>
          <p:spPr>
            <a:xfrm>
              <a:off x="1658155" y="2389660"/>
              <a:ext cx="900886" cy="1031165"/>
            </a:xfrm>
            <a:custGeom>
              <a:avLst/>
              <a:gdLst>
                <a:gd name="connsiteX0" fmla="*/ 246133 w 246132"/>
                <a:gd name="connsiteY0" fmla="*/ 0 h 281726"/>
                <a:gd name="connsiteX1" fmla="*/ 246133 w 246132"/>
                <a:gd name="connsiteY1" fmla="*/ 21774 h 281726"/>
                <a:gd name="connsiteX2" fmla="*/ 0 w 246132"/>
                <a:gd name="connsiteY2" fmla="*/ 281727 h 281726"/>
                <a:gd name="connsiteX3" fmla="*/ 5280 w 246132"/>
                <a:gd name="connsiteY3" fmla="*/ 280424 h 281726"/>
                <a:gd name="connsiteX4" fmla="*/ 138394 w 246132"/>
                <a:gd name="connsiteY4" fmla="*/ 95772 h 281726"/>
                <a:gd name="connsiteX5" fmla="*/ 246133 w 246132"/>
                <a:gd name="connsiteY5" fmla="*/ 0 h 28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32" h="281726">
                  <a:moveTo>
                    <a:pt x="246133" y="0"/>
                  </a:moveTo>
                  <a:lnTo>
                    <a:pt x="246133" y="21774"/>
                  </a:lnTo>
                  <a:cubicBezTo>
                    <a:pt x="243801" y="87817"/>
                    <a:pt x="218358" y="281727"/>
                    <a:pt x="0" y="281727"/>
                  </a:cubicBezTo>
                  <a:cubicBezTo>
                    <a:pt x="1646" y="281281"/>
                    <a:pt x="3429" y="280801"/>
                    <a:pt x="5280" y="280424"/>
                  </a:cubicBezTo>
                  <a:cubicBezTo>
                    <a:pt x="191132" y="238487"/>
                    <a:pt x="138394" y="95772"/>
                    <a:pt x="138394" y="95772"/>
                  </a:cubicBezTo>
                  <a:cubicBezTo>
                    <a:pt x="240338" y="86205"/>
                    <a:pt x="245379" y="720"/>
                    <a:pt x="246133" y="0"/>
                  </a:cubicBezTo>
                  <a:close/>
                </a:path>
              </a:pathLst>
            </a:custGeom>
            <a:solidFill>
              <a:srgbClr val="D5CCE2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971B75D-8915-9890-7710-3C553F3FD588}"/>
                </a:ext>
              </a:extLst>
            </p:cNvPr>
            <p:cNvSpPr/>
            <p:nvPr/>
          </p:nvSpPr>
          <p:spPr>
            <a:xfrm>
              <a:off x="776841" y="1227335"/>
              <a:ext cx="1782576" cy="1024893"/>
            </a:xfrm>
            <a:custGeom>
              <a:avLst/>
              <a:gdLst>
                <a:gd name="connsiteX0" fmla="*/ 0 w 487020"/>
                <a:gd name="connsiteY0" fmla="*/ 0 h 280012"/>
                <a:gd name="connsiteX1" fmla="*/ 0 w 487020"/>
                <a:gd name="connsiteY1" fmla="*/ 259987 h 280012"/>
                <a:gd name="connsiteX2" fmla="*/ 15054 w 487020"/>
                <a:gd name="connsiteY2" fmla="*/ 270960 h 280012"/>
                <a:gd name="connsiteX3" fmla="*/ 28427 w 487020"/>
                <a:gd name="connsiteY3" fmla="*/ 280012 h 280012"/>
                <a:gd name="connsiteX4" fmla="*/ 41732 w 487020"/>
                <a:gd name="connsiteY4" fmla="*/ 270960 h 280012"/>
                <a:gd name="connsiteX5" fmla="*/ 59082 w 487020"/>
                <a:gd name="connsiteY5" fmla="*/ 259850 h 280012"/>
                <a:gd name="connsiteX6" fmla="*/ 76501 w 487020"/>
                <a:gd name="connsiteY6" fmla="*/ 270960 h 280012"/>
                <a:gd name="connsiteX7" fmla="*/ 89806 w 487020"/>
                <a:gd name="connsiteY7" fmla="*/ 280012 h 280012"/>
                <a:gd name="connsiteX8" fmla="*/ 103179 w 487020"/>
                <a:gd name="connsiteY8" fmla="*/ 270960 h 280012"/>
                <a:gd name="connsiteX9" fmla="*/ 120564 w 487020"/>
                <a:gd name="connsiteY9" fmla="*/ 259850 h 280012"/>
                <a:gd name="connsiteX10" fmla="*/ 137915 w 487020"/>
                <a:gd name="connsiteY10" fmla="*/ 270960 h 280012"/>
                <a:gd name="connsiteX11" fmla="*/ 151219 w 487020"/>
                <a:gd name="connsiteY11" fmla="*/ 280012 h 280012"/>
                <a:gd name="connsiteX12" fmla="*/ 164592 w 487020"/>
                <a:gd name="connsiteY12" fmla="*/ 270960 h 280012"/>
                <a:gd name="connsiteX13" fmla="*/ 181943 w 487020"/>
                <a:gd name="connsiteY13" fmla="*/ 259850 h 280012"/>
                <a:gd name="connsiteX14" fmla="*/ 199328 w 487020"/>
                <a:gd name="connsiteY14" fmla="*/ 270960 h 280012"/>
                <a:gd name="connsiteX15" fmla="*/ 212701 w 487020"/>
                <a:gd name="connsiteY15" fmla="*/ 280012 h 280012"/>
                <a:gd name="connsiteX16" fmla="*/ 226006 w 487020"/>
                <a:gd name="connsiteY16" fmla="*/ 270960 h 280012"/>
                <a:gd name="connsiteX17" fmla="*/ 243357 w 487020"/>
                <a:gd name="connsiteY17" fmla="*/ 259850 h 280012"/>
                <a:gd name="connsiteX18" fmla="*/ 260707 w 487020"/>
                <a:gd name="connsiteY18" fmla="*/ 270960 h 280012"/>
                <a:gd name="connsiteX19" fmla="*/ 274046 w 487020"/>
                <a:gd name="connsiteY19" fmla="*/ 280012 h 280012"/>
                <a:gd name="connsiteX20" fmla="*/ 287419 w 487020"/>
                <a:gd name="connsiteY20" fmla="*/ 270960 h 280012"/>
                <a:gd name="connsiteX21" fmla="*/ 304770 w 487020"/>
                <a:gd name="connsiteY21" fmla="*/ 259850 h 280012"/>
                <a:gd name="connsiteX22" fmla="*/ 322121 w 487020"/>
                <a:gd name="connsiteY22" fmla="*/ 270960 h 280012"/>
                <a:gd name="connsiteX23" fmla="*/ 335494 w 487020"/>
                <a:gd name="connsiteY23" fmla="*/ 280012 h 280012"/>
                <a:gd name="connsiteX24" fmla="*/ 348833 w 487020"/>
                <a:gd name="connsiteY24" fmla="*/ 270960 h 280012"/>
                <a:gd name="connsiteX25" fmla="*/ 366217 w 487020"/>
                <a:gd name="connsiteY25" fmla="*/ 259850 h 280012"/>
                <a:gd name="connsiteX26" fmla="*/ 383603 w 487020"/>
                <a:gd name="connsiteY26" fmla="*/ 270960 h 280012"/>
                <a:gd name="connsiteX27" fmla="*/ 396975 w 487020"/>
                <a:gd name="connsiteY27" fmla="*/ 280012 h 280012"/>
                <a:gd name="connsiteX28" fmla="*/ 410280 w 487020"/>
                <a:gd name="connsiteY28" fmla="*/ 270960 h 280012"/>
                <a:gd name="connsiteX29" fmla="*/ 427631 w 487020"/>
                <a:gd name="connsiteY29" fmla="*/ 259850 h 280012"/>
                <a:gd name="connsiteX30" fmla="*/ 445016 w 487020"/>
                <a:gd name="connsiteY30" fmla="*/ 270960 h 280012"/>
                <a:gd name="connsiteX31" fmla="*/ 458355 w 487020"/>
                <a:gd name="connsiteY31" fmla="*/ 280012 h 280012"/>
                <a:gd name="connsiteX32" fmla="*/ 471728 w 487020"/>
                <a:gd name="connsiteY32" fmla="*/ 270960 h 280012"/>
                <a:gd name="connsiteX33" fmla="*/ 487021 w 487020"/>
                <a:gd name="connsiteY33" fmla="*/ 259953 h 280012"/>
                <a:gd name="connsiteX34" fmla="*/ 487021 w 487020"/>
                <a:gd name="connsiteY34" fmla="*/ 0 h 28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87020" h="280012">
                  <a:moveTo>
                    <a:pt x="0" y="0"/>
                  </a:moveTo>
                  <a:lnTo>
                    <a:pt x="0" y="259987"/>
                  </a:lnTo>
                  <a:cubicBezTo>
                    <a:pt x="7407" y="260913"/>
                    <a:pt x="11453" y="266193"/>
                    <a:pt x="15054" y="270960"/>
                  </a:cubicBezTo>
                  <a:cubicBezTo>
                    <a:pt x="18654" y="275726"/>
                    <a:pt x="21912" y="280012"/>
                    <a:pt x="28427" y="280012"/>
                  </a:cubicBezTo>
                  <a:cubicBezTo>
                    <a:pt x="34942" y="280012"/>
                    <a:pt x="38062" y="275795"/>
                    <a:pt x="41732" y="270960"/>
                  </a:cubicBezTo>
                  <a:cubicBezTo>
                    <a:pt x="45401" y="266125"/>
                    <a:pt x="50201" y="259850"/>
                    <a:pt x="59082" y="259850"/>
                  </a:cubicBezTo>
                  <a:cubicBezTo>
                    <a:pt x="67963" y="259850"/>
                    <a:pt x="72524" y="265748"/>
                    <a:pt x="76501" y="270960"/>
                  </a:cubicBezTo>
                  <a:cubicBezTo>
                    <a:pt x="80479" y="276172"/>
                    <a:pt x="83359" y="280012"/>
                    <a:pt x="89806" y="280012"/>
                  </a:cubicBezTo>
                  <a:cubicBezTo>
                    <a:pt x="96252" y="280012"/>
                    <a:pt x="99441" y="275795"/>
                    <a:pt x="103179" y="270960"/>
                  </a:cubicBezTo>
                  <a:cubicBezTo>
                    <a:pt x="106917" y="266125"/>
                    <a:pt x="111614" y="259850"/>
                    <a:pt x="120564" y="259850"/>
                  </a:cubicBezTo>
                  <a:cubicBezTo>
                    <a:pt x="129513" y="259850"/>
                    <a:pt x="133971" y="265748"/>
                    <a:pt x="137915" y="270960"/>
                  </a:cubicBezTo>
                  <a:cubicBezTo>
                    <a:pt x="141858" y="276172"/>
                    <a:pt x="144773" y="280012"/>
                    <a:pt x="151219" y="280012"/>
                  </a:cubicBezTo>
                  <a:cubicBezTo>
                    <a:pt x="157666" y="280012"/>
                    <a:pt x="160855" y="275795"/>
                    <a:pt x="164592" y="270960"/>
                  </a:cubicBezTo>
                  <a:cubicBezTo>
                    <a:pt x="168330" y="266125"/>
                    <a:pt x="173028" y="259850"/>
                    <a:pt x="181943" y="259850"/>
                  </a:cubicBezTo>
                  <a:cubicBezTo>
                    <a:pt x="190859" y="259850"/>
                    <a:pt x="195385" y="265748"/>
                    <a:pt x="199328" y="270960"/>
                  </a:cubicBezTo>
                  <a:cubicBezTo>
                    <a:pt x="203271" y="276172"/>
                    <a:pt x="206186" y="280012"/>
                    <a:pt x="212701" y="280012"/>
                  </a:cubicBezTo>
                  <a:cubicBezTo>
                    <a:pt x="219217" y="280012"/>
                    <a:pt x="222337" y="275795"/>
                    <a:pt x="226006" y="270960"/>
                  </a:cubicBezTo>
                  <a:cubicBezTo>
                    <a:pt x="229675" y="266125"/>
                    <a:pt x="234441" y="259850"/>
                    <a:pt x="243357" y="259850"/>
                  </a:cubicBezTo>
                  <a:cubicBezTo>
                    <a:pt x="252272" y="259850"/>
                    <a:pt x="256798" y="265748"/>
                    <a:pt x="260707" y="270960"/>
                  </a:cubicBezTo>
                  <a:cubicBezTo>
                    <a:pt x="264617" y="276172"/>
                    <a:pt x="267565" y="280012"/>
                    <a:pt x="274046" y="280012"/>
                  </a:cubicBezTo>
                  <a:cubicBezTo>
                    <a:pt x="280527" y="280012"/>
                    <a:pt x="283682" y="275795"/>
                    <a:pt x="287419" y="270960"/>
                  </a:cubicBezTo>
                  <a:cubicBezTo>
                    <a:pt x="291157" y="266125"/>
                    <a:pt x="295854" y="259850"/>
                    <a:pt x="304770" y="259850"/>
                  </a:cubicBezTo>
                  <a:cubicBezTo>
                    <a:pt x="313686" y="259850"/>
                    <a:pt x="318211" y="265748"/>
                    <a:pt x="322121" y="270960"/>
                  </a:cubicBezTo>
                  <a:cubicBezTo>
                    <a:pt x="326030" y="276172"/>
                    <a:pt x="328979" y="280012"/>
                    <a:pt x="335494" y="280012"/>
                  </a:cubicBezTo>
                  <a:cubicBezTo>
                    <a:pt x="342009" y="280012"/>
                    <a:pt x="345129" y="275795"/>
                    <a:pt x="348833" y="270960"/>
                  </a:cubicBezTo>
                  <a:cubicBezTo>
                    <a:pt x="352536" y="266125"/>
                    <a:pt x="357302" y="259850"/>
                    <a:pt x="366217" y="259850"/>
                  </a:cubicBezTo>
                  <a:cubicBezTo>
                    <a:pt x="375133" y="259850"/>
                    <a:pt x="379591" y="265748"/>
                    <a:pt x="383603" y="270960"/>
                  </a:cubicBezTo>
                  <a:cubicBezTo>
                    <a:pt x="387614" y="276172"/>
                    <a:pt x="390461" y="280012"/>
                    <a:pt x="396975" y="280012"/>
                  </a:cubicBezTo>
                  <a:cubicBezTo>
                    <a:pt x="403491" y="280012"/>
                    <a:pt x="406542" y="275795"/>
                    <a:pt x="410280" y="270960"/>
                  </a:cubicBezTo>
                  <a:cubicBezTo>
                    <a:pt x="414018" y="266125"/>
                    <a:pt x="418716" y="259850"/>
                    <a:pt x="427631" y="259850"/>
                  </a:cubicBezTo>
                  <a:cubicBezTo>
                    <a:pt x="436546" y="259850"/>
                    <a:pt x="441073" y="265748"/>
                    <a:pt x="445016" y="270960"/>
                  </a:cubicBezTo>
                  <a:cubicBezTo>
                    <a:pt x="448960" y="276172"/>
                    <a:pt x="451874" y="280012"/>
                    <a:pt x="458355" y="280012"/>
                  </a:cubicBezTo>
                  <a:cubicBezTo>
                    <a:pt x="464835" y="280012"/>
                    <a:pt x="468025" y="275795"/>
                    <a:pt x="471728" y="270960"/>
                  </a:cubicBezTo>
                  <a:cubicBezTo>
                    <a:pt x="475431" y="266125"/>
                    <a:pt x="479477" y="260673"/>
                    <a:pt x="487021" y="259953"/>
                  </a:cubicBezTo>
                  <a:lnTo>
                    <a:pt x="487021" y="0"/>
                  </a:lnTo>
                  <a:close/>
                </a:path>
              </a:pathLst>
            </a:custGeom>
            <a:solidFill>
              <a:srgbClr val="C6BAD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0007EF1-5B43-6CFB-0996-6A778ECD6B8D}"/>
                </a:ext>
              </a:extLst>
            </p:cNvPr>
            <p:cNvSpPr/>
            <p:nvPr/>
          </p:nvSpPr>
          <p:spPr>
            <a:xfrm>
              <a:off x="1142697" y="1875580"/>
              <a:ext cx="79818" cy="45561"/>
            </a:xfrm>
            <a:custGeom>
              <a:avLst/>
              <a:gdLst>
                <a:gd name="connsiteX0" fmla="*/ 0 w 21807"/>
                <a:gd name="connsiteY0" fmla="*/ 0 h 12448"/>
                <a:gd name="connsiteX1" fmla="*/ 651 w 21807"/>
                <a:gd name="connsiteY1" fmla="*/ 3635 h 12448"/>
                <a:gd name="connsiteX2" fmla="*/ 10938 w 21807"/>
                <a:gd name="connsiteY2" fmla="*/ 12447 h 12448"/>
                <a:gd name="connsiteX3" fmla="*/ 17796 w 21807"/>
                <a:gd name="connsiteY3" fmla="*/ 9910 h 12448"/>
                <a:gd name="connsiteX4" fmla="*/ 21225 w 21807"/>
                <a:gd name="connsiteY4" fmla="*/ 3566 h 12448"/>
                <a:gd name="connsiteX5" fmla="*/ 21808 w 21807"/>
                <a:gd name="connsiteY5" fmla="*/ 343 h 12448"/>
                <a:gd name="connsiteX6" fmla="*/ 34 w 21807"/>
                <a:gd name="connsiteY6" fmla="*/ 0 h 1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07" h="12448">
                  <a:moveTo>
                    <a:pt x="0" y="0"/>
                  </a:moveTo>
                  <a:cubicBezTo>
                    <a:pt x="240" y="1234"/>
                    <a:pt x="445" y="2469"/>
                    <a:pt x="651" y="3635"/>
                  </a:cubicBezTo>
                  <a:cubicBezTo>
                    <a:pt x="1406" y="8744"/>
                    <a:pt x="5795" y="12516"/>
                    <a:pt x="10938" y="12447"/>
                  </a:cubicBezTo>
                  <a:cubicBezTo>
                    <a:pt x="13441" y="12482"/>
                    <a:pt x="15910" y="11556"/>
                    <a:pt x="17796" y="9910"/>
                  </a:cubicBezTo>
                  <a:cubicBezTo>
                    <a:pt x="19682" y="8264"/>
                    <a:pt x="20883" y="6035"/>
                    <a:pt x="21225" y="3566"/>
                  </a:cubicBezTo>
                  <a:cubicBezTo>
                    <a:pt x="21431" y="2537"/>
                    <a:pt x="21603" y="1440"/>
                    <a:pt x="21808" y="343"/>
                  </a:cubicBezTo>
                  <a:cubicBezTo>
                    <a:pt x="14608" y="1680"/>
                    <a:pt x="7200" y="1577"/>
                    <a:pt x="34" y="0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C6AC6DC-D09A-761B-EABD-9A7DBBB7B16B}"/>
                </a:ext>
              </a:extLst>
            </p:cNvPr>
            <p:cNvSpPr/>
            <p:nvPr/>
          </p:nvSpPr>
          <p:spPr>
            <a:xfrm>
              <a:off x="1071342" y="1566120"/>
              <a:ext cx="221074" cy="289509"/>
            </a:xfrm>
            <a:custGeom>
              <a:avLst/>
              <a:gdLst>
                <a:gd name="connsiteX0" fmla="*/ 26833 w 60400"/>
                <a:gd name="connsiteY0" fmla="*/ 195 h 79097"/>
                <a:gd name="connsiteX1" fmla="*/ 190 w 60400"/>
                <a:gd name="connsiteY1" fmla="*/ 33593 h 79097"/>
                <a:gd name="connsiteX2" fmla="*/ 8626 w 60400"/>
                <a:gd name="connsiteY2" fmla="*/ 51355 h 79097"/>
                <a:gd name="connsiteX3" fmla="*/ 19187 w 60400"/>
                <a:gd name="connsiteY3" fmla="*/ 77724 h 79097"/>
                <a:gd name="connsiteX4" fmla="*/ 31188 w 60400"/>
                <a:gd name="connsiteY4" fmla="*/ 79096 h 79097"/>
                <a:gd name="connsiteX5" fmla="*/ 41475 w 60400"/>
                <a:gd name="connsiteY5" fmla="*/ 78136 h 79097"/>
                <a:gd name="connsiteX6" fmla="*/ 51762 w 60400"/>
                <a:gd name="connsiteY6" fmla="*/ 51355 h 79097"/>
                <a:gd name="connsiteX7" fmla="*/ 51317 w 60400"/>
                <a:gd name="connsiteY7" fmla="*/ 8630 h 79097"/>
                <a:gd name="connsiteX8" fmla="*/ 26764 w 60400"/>
                <a:gd name="connsiteY8" fmla="*/ 195 h 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00" h="79097">
                  <a:moveTo>
                    <a:pt x="26833" y="195"/>
                  </a:moveTo>
                  <a:cubicBezTo>
                    <a:pt x="10237" y="2046"/>
                    <a:pt x="-1661" y="16997"/>
                    <a:pt x="190" y="33593"/>
                  </a:cubicBezTo>
                  <a:cubicBezTo>
                    <a:pt x="945" y="40279"/>
                    <a:pt x="3893" y="46555"/>
                    <a:pt x="8626" y="51355"/>
                  </a:cubicBezTo>
                  <a:cubicBezTo>
                    <a:pt x="13529" y="59516"/>
                    <a:pt x="17095" y="68432"/>
                    <a:pt x="19187" y="77724"/>
                  </a:cubicBezTo>
                  <a:cubicBezTo>
                    <a:pt x="23130" y="78650"/>
                    <a:pt x="27142" y="79130"/>
                    <a:pt x="31188" y="79096"/>
                  </a:cubicBezTo>
                  <a:cubicBezTo>
                    <a:pt x="34651" y="79096"/>
                    <a:pt x="38080" y="78787"/>
                    <a:pt x="41475" y="78136"/>
                  </a:cubicBezTo>
                  <a:cubicBezTo>
                    <a:pt x="43430" y="68706"/>
                    <a:pt x="46893" y="59653"/>
                    <a:pt x="51762" y="51355"/>
                  </a:cubicBezTo>
                  <a:cubicBezTo>
                    <a:pt x="63455" y="39422"/>
                    <a:pt x="63250" y="20323"/>
                    <a:pt x="51317" y="8630"/>
                  </a:cubicBezTo>
                  <a:cubicBezTo>
                    <a:pt x="44835" y="2252"/>
                    <a:pt x="35818" y="-834"/>
                    <a:pt x="26764" y="195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ED28702-0682-6E0E-224A-2762FD6157E2}"/>
                </a:ext>
              </a:extLst>
            </p:cNvPr>
            <p:cNvSpPr/>
            <p:nvPr/>
          </p:nvSpPr>
          <p:spPr>
            <a:xfrm>
              <a:off x="1171187" y="1450865"/>
              <a:ext cx="15687" cy="70785"/>
            </a:xfrm>
            <a:custGeom>
              <a:avLst/>
              <a:gdLst>
                <a:gd name="connsiteX0" fmla="*/ 0 w 4286"/>
                <a:gd name="connsiteY0" fmla="*/ 0 h 19339"/>
                <a:gd name="connsiteX1" fmla="*/ 4286 w 4286"/>
                <a:gd name="connsiteY1" fmla="*/ 0 h 19339"/>
                <a:gd name="connsiteX2" fmla="*/ 4286 w 4286"/>
                <a:gd name="connsiteY2" fmla="*/ 19340 h 19339"/>
                <a:gd name="connsiteX3" fmla="*/ 0 w 4286"/>
                <a:gd name="connsiteY3" fmla="*/ 19340 h 1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" h="19339">
                  <a:moveTo>
                    <a:pt x="0" y="0"/>
                  </a:moveTo>
                  <a:lnTo>
                    <a:pt x="4286" y="0"/>
                  </a:lnTo>
                  <a:lnTo>
                    <a:pt x="4286" y="19340"/>
                  </a:lnTo>
                  <a:lnTo>
                    <a:pt x="0" y="19340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5C50132-ABDF-83ED-63CB-D4B13F7B7642}"/>
                </a:ext>
              </a:extLst>
            </p:cNvPr>
            <p:cNvSpPr/>
            <p:nvPr/>
          </p:nvSpPr>
          <p:spPr>
            <a:xfrm>
              <a:off x="956947" y="1665229"/>
              <a:ext cx="70785" cy="15687"/>
            </a:xfrm>
            <a:custGeom>
              <a:avLst/>
              <a:gdLst>
                <a:gd name="connsiteX0" fmla="*/ 0 w 19339"/>
                <a:gd name="connsiteY0" fmla="*/ 0 h 4286"/>
                <a:gd name="connsiteX1" fmla="*/ 19339 w 19339"/>
                <a:gd name="connsiteY1" fmla="*/ 0 h 4286"/>
                <a:gd name="connsiteX2" fmla="*/ 19339 w 19339"/>
                <a:gd name="connsiteY2" fmla="*/ 4286 h 4286"/>
                <a:gd name="connsiteX3" fmla="*/ 0 w 19339"/>
                <a:gd name="connsiteY3" fmla="*/ 4286 h 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9" h="4286">
                  <a:moveTo>
                    <a:pt x="0" y="0"/>
                  </a:moveTo>
                  <a:lnTo>
                    <a:pt x="19339" y="0"/>
                  </a:lnTo>
                  <a:lnTo>
                    <a:pt x="19339" y="4286"/>
                  </a:lnTo>
                  <a:lnTo>
                    <a:pt x="0" y="4286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414560B-F492-6484-FED6-537F453BF31B}"/>
                </a:ext>
              </a:extLst>
            </p:cNvPr>
            <p:cNvSpPr/>
            <p:nvPr/>
          </p:nvSpPr>
          <p:spPr>
            <a:xfrm>
              <a:off x="1330457" y="1665229"/>
              <a:ext cx="70785" cy="15687"/>
            </a:xfrm>
            <a:custGeom>
              <a:avLst/>
              <a:gdLst>
                <a:gd name="connsiteX0" fmla="*/ 0 w 19339"/>
                <a:gd name="connsiteY0" fmla="*/ 0 h 4286"/>
                <a:gd name="connsiteX1" fmla="*/ 19339 w 19339"/>
                <a:gd name="connsiteY1" fmla="*/ 0 h 4286"/>
                <a:gd name="connsiteX2" fmla="*/ 19339 w 19339"/>
                <a:gd name="connsiteY2" fmla="*/ 4286 h 4286"/>
                <a:gd name="connsiteX3" fmla="*/ 0 w 19339"/>
                <a:gd name="connsiteY3" fmla="*/ 4286 h 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9" h="4286">
                  <a:moveTo>
                    <a:pt x="0" y="0"/>
                  </a:moveTo>
                  <a:lnTo>
                    <a:pt x="19339" y="0"/>
                  </a:lnTo>
                  <a:lnTo>
                    <a:pt x="19339" y="4286"/>
                  </a:lnTo>
                  <a:lnTo>
                    <a:pt x="0" y="4286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AD3796E-5F04-D4F5-C9A6-B0461A4E75EB}"/>
                </a:ext>
              </a:extLst>
            </p:cNvPr>
            <p:cNvSpPr/>
            <p:nvPr/>
          </p:nvSpPr>
          <p:spPr>
            <a:xfrm rot="18900000">
              <a:off x="1039454" y="1506895"/>
              <a:ext cx="15687" cy="70785"/>
            </a:xfrm>
            <a:custGeom>
              <a:avLst/>
              <a:gdLst>
                <a:gd name="connsiteX0" fmla="*/ 0 w 4286"/>
                <a:gd name="connsiteY0" fmla="*/ 0 h 19339"/>
                <a:gd name="connsiteX1" fmla="*/ 4286 w 4286"/>
                <a:gd name="connsiteY1" fmla="*/ 0 h 19339"/>
                <a:gd name="connsiteX2" fmla="*/ 4286 w 4286"/>
                <a:gd name="connsiteY2" fmla="*/ 19340 h 19339"/>
                <a:gd name="connsiteX3" fmla="*/ 0 w 4286"/>
                <a:gd name="connsiteY3" fmla="*/ 19340 h 1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" h="19339">
                  <a:moveTo>
                    <a:pt x="0" y="0"/>
                  </a:moveTo>
                  <a:lnTo>
                    <a:pt x="4286" y="0"/>
                  </a:lnTo>
                  <a:lnTo>
                    <a:pt x="4286" y="19340"/>
                  </a:lnTo>
                  <a:lnTo>
                    <a:pt x="0" y="19340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FE440AB-EF54-1E68-542D-0D7E48F823CD}"/>
                </a:ext>
              </a:extLst>
            </p:cNvPr>
            <p:cNvSpPr/>
            <p:nvPr/>
          </p:nvSpPr>
          <p:spPr>
            <a:xfrm rot="18900000">
              <a:off x="1303133" y="1768451"/>
              <a:ext cx="15687" cy="70785"/>
            </a:xfrm>
            <a:custGeom>
              <a:avLst/>
              <a:gdLst>
                <a:gd name="connsiteX0" fmla="*/ 0 w 4286"/>
                <a:gd name="connsiteY0" fmla="*/ 0 h 19339"/>
                <a:gd name="connsiteX1" fmla="*/ 4287 w 4286"/>
                <a:gd name="connsiteY1" fmla="*/ 0 h 19339"/>
                <a:gd name="connsiteX2" fmla="*/ 4287 w 4286"/>
                <a:gd name="connsiteY2" fmla="*/ 19340 h 19339"/>
                <a:gd name="connsiteX3" fmla="*/ 0 w 4286"/>
                <a:gd name="connsiteY3" fmla="*/ 19340 h 1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" h="19339">
                  <a:moveTo>
                    <a:pt x="0" y="0"/>
                  </a:moveTo>
                  <a:lnTo>
                    <a:pt x="4287" y="0"/>
                  </a:lnTo>
                  <a:lnTo>
                    <a:pt x="4287" y="19340"/>
                  </a:lnTo>
                  <a:lnTo>
                    <a:pt x="0" y="19340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1CFB018-9A87-6BF1-19CC-79BBEE20C92B}"/>
                </a:ext>
              </a:extLst>
            </p:cNvPr>
            <p:cNvSpPr/>
            <p:nvPr/>
          </p:nvSpPr>
          <p:spPr>
            <a:xfrm rot="18900000">
              <a:off x="1011586" y="1797099"/>
              <a:ext cx="70785" cy="15687"/>
            </a:xfrm>
            <a:custGeom>
              <a:avLst/>
              <a:gdLst>
                <a:gd name="connsiteX0" fmla="*/ 0 w 19339"/>
                <a:gd name="connsiteY0" fmla="*/ 0 h 4286"/>
                <a:gd name="connsiteX1" fmla="*/ 19339 w 19339"/>
                <a:gd name="connsiteY1" fmla="*/ 0 h 4286"/>
                <a:gd name="connsiteX2" fmla="*/ 19339 w 19339"/>
                <a:gd name="connsiteY2" fmla="*/ 4286 h 4286"/>
                <a:gd name="connsiteX3" fmla="*/ 0 w 19339"/>
                <a:gd name="connsiteY3" fmla="*/ 4286 h 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9" h="4286">
                  <a:moveTo>
                    <a:pt x="0" y="0"/>
                  </a:moveTo>
                  <a:lnTo>
                    <a:pt x="19339" y="0"/>
                  </a:lnTo>
                  <a:lnTo>
                    <a:pt x="19339" y="4286"/>
                  </a:lnTo>
                  <a:lnTo>
                    <a:pt x="0" y="4286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6208541-8D4F-9749-8F68-40F16B8C2C3E}"/>
                </a:ext>
              </a:extLst>
            </p:cNvPr>
            <p:cNvSpPr/>
            <p:nvPr/>
          </p:nvSpPr>
          <p:spPr>
            <a:xfrm rot="18898799">
              <a:off x="1275656" y="1532794"/>
              <a:ext cx="70785" cy="15687"/>
            </a:xfrm>
            <a:custGeom>
              <a:avLst/>
              <a:gdLst>
                <a:gd name="connsiteX0" fmla="*/ 0 w 19339"/>
                <a:gd name="connsiteY0" fmla="*/ 0 h 4286"/>
                <a:gd name="connsiteX1" fmla="*/ 19339 w 19339"/>
                <a:gd name="connsiteY1" fmla="*/ 0 h 4286"/>
                <a:gd name="connsiteX2" fmla="*/ 19339 w 19339"/>
                <a:gd name="connsiteY2" fmla="*/ 4286 h 4286"/>
                <a:gd name="connsiteX3" fmla="*/ 0 w 19339"/>
                <a:gd name="connsiteY3" fmla="*/ 4286 h 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9" h="4286">
                  <a:moveTo>
                    <a:pt x="0" y="0"/>
                  </a:moveTo>
                  <a:lnTo>
                    <a:pt x="19339" y="0"/>
                  </a:lnTo>
                  <a:lnTo>
                    <a:pt x="19339" y="4286"/>
                  </a:lnTo>
                  <a:lnTo>
                    <a:pt x="0" y="4286"/>
                  </a:ln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图形 344">
              <a:extLst>
                <a:ext uri="{FF2B5EF4-FFF2-40B4-BE49-F238E27FC236}">
                  <a16:creationId xmlns:a16="http://schemas.microsoft.com/office/drawing/2014/main" id="{6481FC7E-FBA5-0297-1E5A-5C4A6E0687BD}"/>
                </a:ext>
              </a:extLst>
            </p:cNvPr>
            <p:cNvGrpSpPr/>
            <p:nvPr/>
          </p:nvGrpSpPr>
          <p:grpSpPr>
            <a:xfrm>
              <a:off x="402193" y="2020285"/>
              <a:ext cx="627386" cy="608336"/>
              <a:chOff x="8648132" y="5572157"/>
              <a:chExt cx="171409" cy="166204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18254BF-E3CC-CF1F-74DF-F3887E053041}"/>
                  </a:ext>
                </a:extLst>
              </p:cNvPr>
              <p:cNvSpPr/>
              <p:nvPr/>
            </p:nvSpPr>
            <p:spPr>
              <a:xfrm>
                <a:off x="8648132" y="5572157"/>
                <a:ext cx="171409" cy="166204"/>
              </a:xfrm>
              <a:custGeom>
                <a:avLst/>
                <a:gdLst>
                  <a:gd name="connsiteX0" fmla="*/ 71 w 171409"/>
                  <a:gd name="connsiteY0" fmla="*/ 105580 h 166204"/>
                  <a:gd name="connsiteX1" fmla="*/ 66183 w 171409"/>
                  <a:gd name="connsiteY1" fmla="*/ 12997 h 166204"/>
                  <a:gd name="connsiteX2" fmla="*/ 161269 w 171409"/>
                  <a:gd name="connsiteY2" fmla="*/ 1 h 166204"/>
                  <a:gd name="connsiteX3" fmla="*/ 165829 w 171409"/>
                  <a:gd name="connsiteY3" fmla="*/ 17146 h 166204"/>
                  <a:gd name="connsiteX4" fmla="*/ 136546 w 171409"/>
                  <a:gd name="connsiteY4" fmla="*/ 42110 h 166204"/>
                  <a:gd name="connsiteX5" fmla="*/ 170321 w 171409"/>
                  <a:gd name="connsiteY5" fmla="*/ 37343 h 166204"/>
                  <a:gd name="connsiteX6" fmla="*/ 170493 w 171409"/>
                  <a:gd name="connsiteY6" fmla="*/ 57060 h 166204"/>
                  <a:gd name="connsiteX7" fmla="*/ 145770 w 171409"/>
                  <a:gd name="connsiteY7" fmla="*/ 75097 h 166204"/>
                  <a:gd name="connsiteX8" fmla="*/ 168572 w 171409"/>
                  <a:gd name="connsiteY8" fmla="*/ 72010 h 166204"/>
                  <a:gd name="connsiteX9" fmla="*/ 166515 w 171409"/>
                  <a:gd name="connsiteY9" fmla="*/ 93510 h 166204"/>
                  <a:gd name="connsiteX10" fmla="*/ 131025 w 171409"/>
                  <a:gd name="connsiteY10" fmla="*/ 113296 h 166204"/>
                  <a:gd name="connsiteX11" fmla="*/ 160651 w 171409"/>
                  <a:gd name="connsiteY11" fmla="*/ 112027 h 166204"/>
                  <a:gd name="connsiteX12" fmla="*/ 155816 w 171409"/>
                  <a:gd name="connsiteY12" fmla="*/ 131469 h 166204"/>
                  <a:gd name="connsiteX13" fmla="*/ 58227 w 171409"/>
                  <a:gd name="connsiteY13" fmla="*/ 166205 h 166204"/>
                  <a:gd name="connsiteX14" fmla="*/ 71 w 171409"/>
                  <a:gd name="connsiteY14" fmla="*/ 105580 h 16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1409" h="166204">
                    <a:moveTo>
                      <a:pt x="71" y="105580"/>
                    </a:moveTo>
                    <a:cubicBezTo>
                      <a:pt x="5284" y="45847"/>
                      <a:pt x="53358" y="20713"/>
                      <a:pt x="66183" y="12997"/>
                    </a:cubicBezTo>
                    <a:cubicBezTo>
                      <a:pt x="87991" y="-410"/>
                      <a:pt x="161269" y="1"/>
                      <a:pt x="161269" y="1"/>
                    </a:cubicBezTo>
                    <a:cubicBezTo>
                      <a:pt x="161269" y="1"/>
                      <a:pt x="166447" y="11763"/>
                      <a:pt x="165829" y="17146"/>
                    </a:cubicBezTo>
                    <a:cubicBezTo>
                      <a:pt x="164835" y="25582"/>
                      <a:pt x="152525" y="35594"/>
                      <a:pt x="136546" y="42110"/>
                    </a:cubicBezTo>
                    <a:cubicBezTo>
                      <a:pt x="148341" y="39675"/>
                      <a:pt x="170321" y="37343"/>
                      <a:pt x="170321" y="37343"/>
                    </a:cubicBezTo>
                    <a:cubicBezTo>
                      <a:pt x="170321" y="37343"/>
                      <a:pt x="172652" y="52259"/>
                      <a:pt x="170493" y="57060"/>
                    </a:cubicBezTo>
                    <a:cubicBezTo>
                      <a:pt x="167612" y="63472"/>
                      <a:pt x="155954" y="71325"/>
                      <a:pt x="145770" y="75097"/>
                    </a:cubicBezTo>
                    <a:cubicBezTo>
                      <a:pt x="154273" y="74274"/>
                      <a:pt x="168572" y="72010"/>
                      <a:pt x="168572" y="72010"/>
                    </a:cubicBezTo>
                    <a:cubicBezTo>
                      <a:pt x="168572" y="72010"/>
                      <a:pt x="169395" y="89155"/>
                      <a:pt x="166515" y="93510"/>
                    </a:cubicBezTo>
                    <a:cubicBezTo>
                      <a:pt x="161063" y="101945"/>
                      <a:pt x="145118" y="108495"/>
                      <a:pt x="131025" y="113296"/>
                    </a:cubicBezTo>
                    <a:cubicBezTo>
                      <a:pt x="140832" y="112027"/>
                      <a:pt x="150742" y="111581"/>
                      <a:pt x="160651" y="112027"/>
                    </a:cubicBezTo>
                    <a:cubicBezTo>
                      <a:pt x="160651" y="112027"/>
                      <a:pt x="158319" y="127354"/>
                      <a:pt x="155816" y="131469"/>
                    </a:cubicBezTo>
                    <a:cubicBezTo>
                      <a:pt x="146112" y="147345"/>
                      <a:pt x="58227" y="166205"/>
                      <a:pt x="58227" y="166205"/>
                    </a:cubicBezTo>
                    <a:cubicBezTo>
                      <a:pt x="58227" y="166205"/>
                      <a:pt x="-2363" y="133698"/>
                      <a:pt x="71" y="105580"/>
                    </a:cubicBezTo>
                    <a:close/>
                  </a:path>
                </a:pathLst>
              </a:custGeom>
              <a:solidFill>
                <a:srgbClr val="F4CABA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10ED364-2F33-A688-28F4-8E2B05DD4077}"/>
                  </a:ext>
                </a:extLst>
              </p:cNvPr>
              <p:cNvSpPr/>
              <p:nvPr/>
            </p:nvSpPr>
            <p:spPr>
              <a:xfrm>
                <a:off x="8724462" y="5612895"/>
                <a:ext cx="60228" cy="21846"/>
              </a:xfrm>
              <a:custGeom>
                <a:avLst/>
                <a:gdLst>
                  <a:gd name="connsiteX0" fmla="*/ 71 w 60228"/>
                  <a:gd name="connsiteY0" fmla="*/ 21431 h 21846"/>
                  <a:gd name="connsiteX1" fmla="*/ 9570 w 60228"/>
                  <a:gd name="connsiteY1" fmla="*/ 19922 h 21846"/>
                  <a:gd name="connsiteX2" fmla="*/ 30726 w 60228"/>
                  <a:gd name="connsiteY2" fmla="*/ 13270 h 21846"/>
                  <a:gd name="connsiteX3" fmla="*/ 60216 w 60228"/>
                  <a:gd name="connsiteY3" fmla="*/ 1029 h 21846"/>
                  <a:gd name="connsiteX4" fmla="*/ 28258 w 60228"/>
                  <a:gd name="connsiteY4" fmla="*/ 5521 h 21846"/>
                  <a:gd name="connsiteX5" fmla="*/ 7237 w 60228"/>
                  <a:gd name="connsiteY5" fmla="*/ 14676 h 21846"/>
                  <a:gd name="connsiteX6" fmla="*/ 71 w 60228"/>
                  <a:gd name="connsiteY6" fmla="*/ 21431 h 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228" h="21846">
                    <a:moveTo>
                      <a:pt x="71" y="21431"/>
                    </a:moveTo>
                    <a:cubicBezTo>
                      <a:pt x="654" y="22460"/>
                      <a:pt x="4152" y="21431"/>
                      <a:pt x="9570" y="19922"/>
                    </a:cubicBezTo>
                    <a:cubicBezTo>
                      <a:pt x="14987" y="18414"/>
                      <a:pt x="22463" y="15876"/>
                      <a:pt x="30726" y="13270"/>
                    </a:cubicBezTo>
                    <a:cubicBezTo>
                      <a:pt x="47254" y="7955"/>
                      <a:pt x="60696" y="3223"/>
                      <a:pt x="60216" y="1029"/>
                    </a:cubicBezTo>
                    <a:cubicBezTo>
                      <a:pt x="59736" y="-1166"/>
                      <a:pt x="45265" y="69"/>
                      <a:pt x="28258" y="5521"/>
                    </a:cubicBezTo>
                    <a:cubicBezTo>
                      <a:pt x="20919" y="7784"/>
                      <a:pt x="13890" y="10870"/>
                      <a:pt x="7237" y="14676"/>
                    </a:cubicBezTo>
                    <a:cubicBezTo>
                      <a:pt x="2163" y="17762"/>
                      <a:pt x="-478" y="20540"/>
                      <a:pt x="71" y="21431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E84663B-64C5-BDD5-1946-641801B2E18D}"/>
                  </a:ext>
                </a:extLst>
              </p:cNvPr>
              <p:cNvSpPr/>
              <p:nvPr/>
            </p:nvSpPr>
            <p:spPr>
              <a:xfrm>
                <a:off x="8736110" y="5645950"/>
                <a:ext cx="57912" cy="19774"/>
              </a:xfrm>
              <a:custGeom>
                <a:avLst/>
                <a:gdLst>
                  <a:gd name="connsiteX0" fmla="*/ 47 w 57912"/>
                  <a:gd name="connsiteY0" fmla="*/ 19203 h 19774"/>
                  <a:gd name="connsiteX1" fmla="*/ 9306 w 57912"/>
                  <a:gd name="connsiteY1" fmla="*/ 18551 h 19774"/>
                  <a:gd name="connsiteX2" fmla="*/ 29880 w 57912"/>
                  <a:gd name="connsiteY2" fmla="*/ 12963 h 19774"/>
                  <a:gd name="connsiteX3" fmla="*/ 57895 w 57912"/>
                  <a:gd name="connsiteY3" fmla="*/ 961 h 19774"/>
                  <a:gd name="connsiteX4" fmla="*/ 27514 w 57912"/>
                  <a:gd name="connsiteY4" fmla="*/ 5213 h 19774"/>
                  <a:gd name="connsiteX5" fmla="*/ 7386 w 57912"/>
                  <a:gd name="connsiteY5" fmla="*/ 13168 h 19774"/>
                  <a:gd name="connsiteX6" fmla="*/ 47 w 57912"/>
                  <a:gd name="connsiteY6" fmla="*/ 19203 h 19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912" h="19774">
                    <a:moveTo>
                      <a:pt x="47" y="19203"/>
                    </a:moveTo>
                    <a:cubicBezTo>
                      <a:pt x="528" y="20232"/>
                      <a:pt x="3991" y="19786"/>
                      <a:pt x="9306" y="18551"/>
                    </a:cubicBezTo>
                    <a:cubicBezTo>
                      <a:pt x="14621" y="17317"/>
                      <a:pt x="21856" y="15363"/>
                      <a:pt x="29880" y="12963"/>
                    </a:cubicBezTo>
                    <a:cubicBezTo>
                      <a:pt x="45756" y="8128"/>
                      <a:pt x="58443" y="3121"/>
                      <a:pt x="57895" y="961"/>
                    </a:cubicBezTo>
                    <a:cubicBezTo>
                      <a:pt x="57346" y="-1199"/>
                      <a:pt x="43664" y="309"/>
                      <a:pt x="27514" y="5213"/>
                    </a:cubicBezTo>
                    <a:cubicBezTo>
                      <a:pt x="20587" y="7236"/>
                      <a:pt x="13832" y="9911"/>
                      <a:pt x="7386" y="13168"/>
                    </a:cubicBezTo>
                    <a:cubicBezTo>
                      <a:pt x="2311" y="15843"/>
                      <a:pt x="-398" y="18209"/>
                      <a:pt x="47" y="19203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D885593-C7EA-3694-5BA7-0DA5805BC468}"/>
                  </a:ext>
                </a:extLst>
              </p:cNvPr>
              <p:cNvSpPr/>
              <p:nvPr/>
            </p:nvSpPr>
            <p:spPr>
              <a:xfrm>
                <a:off x="8750694" y="5682747"/>
                <a:ext cx="34329" cy="12543"/>
              </a:xfrm>
              <a:custGeom>
                <a:avLst/>
                <a:gdLst>
                  <a:gd name="connsiteX0" fmla="*/ 37 w 34329"/>
                  <a:gd name="connsiteY0" fmla="*/ 11175 h 12543"/>
                  <a:gd name="connsiteX1" fmla="*/ 18280 w 34329"/>
                  <a:gd name="connsiteY1" fmla="*/ 10181 h 12543"/>
                  <a:gd name="connsiteX2" fmla="*/ 34293 w 34329"/>
                  <a:gd name="connsiteY2" fmla="*/ 1369 h 12543"/>
                  <a:gd name="connsiteX3" fmla="*/ 16051 w 34329"/>
                  <a:gd name="connsiteY3" fmla="*/ 2363 h 12543"/>
                  <a:gd name="connsiteX4" fmla="*/ 37 w 34329"/>
                  <a:gd name="connsiteY4" fmla="*/ 11175 h 1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29" h="12543">
                    <a:moveTo>
                      <a:pt x="37" y="11175"/>
                    </a:moveTo>
                    <a:cubicBezTo>
                      <a:pt x="654" y="13336"/>
                      <a:pt x="8850" y="12890"/>
                      <a:pt x="18280" y="10181"/>
                    </a:cubicBezTo>
                    <a:cubicBezTo>
                      <a:pt x="27709" y="7472"/>
                      <a:pt x="34911" y="3529"/>
                      <a:pt x="34293" y="1369"/>
                    </a:cubicBezTo>
                    <a:cubicBezTo>
                      <a:pt x="33676" y="-792"/>
                      <a:pt x="25514" y="-346"/>
                      <a:pt x="16051" y="2363"/>
                    </a:cubicBezTo>
                    <a:cubicBezTo>
                      <a:pt x="6587" y="5072"/>
                      <a:pt x="-580" y="9015"/>
                      <a:pt x="37" y="11175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890BD49-0701-D5F2-C7AA-8E4A207E75F3}"/>
                </a:ext>
              </a:extLst>
            </p:cNvPr>
            <p:cNvGrpSpPr/>
            <p:nvPr/>
          </p:nvGrpSpPr>
          <p:grpSpPr>
            <a:xfrm>
              <a:off x="1445294" y="1650928"/>
              <a:ext cx="933523" cy="118987"/>
              <a:chOff x="2766229" y="4058791"/>
              <a:chExt cx="849934" cy="108333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2C82BB3-5A06-E252-9D1E-490BE1147976}"/>
                  </a:ext>
                </a:extLst>
              </p:cNvPr>
              <p:cNvSpPr/>
              <p:nvPr/>
            </p:nvSpPr>
            <p:spPr>
              <a:xfrm>
                <a:off x="2766229" y="4058791"/>
                <a:ext cx="72003" cy="95001"/>
              </a:xfrm>
              <a:custGeom>
                <a:avLst/>
                <a:gdLst>
                  <a:gd name="connsiteX0" fmla="*/ 29627 w 29627"/>
                  <a:gd name="connsiteY0" fmla="*/ 19751 h 39090"/>
                  <a:gd name="connsiteX1" fmla="*/ 23249 w 29627"/>
                  <a:gd name="connsiteY1" fmla="*/ 206 h 39090"/>
                  <a:gd name="connsiteX2" fmla="*/ 6858 w 29627"/>
                  <a:gd name="connsiteY2" fmla="*/ 0 h 39090"/>
                  <a:gd name="connsiteX3" fmla="*/ 0 w 29627"/>
                  <a:gd name="connsiteY3" fmla="*/ 18894 h 39090"/>
                  <a:gd name="connsiteX4" fmla="*/ 6275 w 29627"/>
                  <a:gd name="connsiteY4" fmla="*/ 38885 h 39090"/>
                  <a:gd name="connsiteX5" fmla="*/ 22666 w 29627"/>
                  <a:gd name="connsiteY5" fmla="*/ 39091 h 3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27" h="39090">
                    <a:moveTo>
                      <a:pt x="29627" y="19751"/>
                    </a:moveTo>
                    <a:lnTo>
                      <a:pt x="23249" y="206"/>
                    </a:lnTo>
                    <a:lnTo>
                      <a:pt x="6858" y="0"/>
                    </a:lnTo>
                    <a:cubicBezTo>
                      <a:pt x="4458" y="0"/>
                      <a:pt x="0" y="8161"/>
                      <a:pt x="0" y="18894"/>
                    </a:cubicBezTo>
                    <a:cubicBezTo>
                      <a:pt x="0" y="29627"/>
                      <a:pt x="3875" y="38851"/>
                      <a:pt x="6275" y="38885"/>
                    </a:cubicBezTo>
                    <a:lnTo>
                      <a:pt x="22666" y="39091"/>
                    </a:lnTo>
                    <a:close/>
                  </a:path>
                </a:pathLst>
              </a:custGeom>
              <a:solidFill>
                <a:srgbClr val="3E426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729A5D3-02FE-84C2-43B6-2D18D83C521E}"/>
                  </a:ext>
                </a:extLst>
              </p:cNvPr>
              <p:cNvSpPr/>
              <p:nvPr/>
            </p:nvSpPr>
            <p:spPr>
              <a:xfrm>
                <a:off x="2811381" y="4059289"/>
                <a:ext cx="722032" cy="107835"/>
              </a:xfrm>
              <a:custGeom>
                <a:avLst/>
                <a:gdLst>
                  <a:gd name="connsiteX0" fmla="*/ 296513 w 297095"/>
                  <a:gd name="connsiteY0" fmla="*/ 44371 h 44371"/>
                  <a:gd name="connsiteX1" fmla="*/ 4088 w 297095"/>
                  <a:gd name="connsiteY1" fmla="*/ 38885 h 44371"/>
                  <a:gd name="connsiteX2" fmla="*/ 7 w 297095"/>
                  <a:gd name="connsiteY2" fmla="*/ 19374 h 44371"/>
                  <a:gd name="connsiteX3" fmla="*/ 4670 w 297095"/>
                  <a:gd name="connsiteY3" fmla="*/ 0 h 44371"/>
                  <a:gd name="connsiteX4" fmla="*/ 4876 w 297095"/>
                  <a:gd name="connsiteY4" fmla="*/ 0 h 44371"/>
                  <a:gd name="connsiteX5" fmla="*/ 297096 w 297095"/>
                  <a:gd name="connsiteY5" fmla="*/ 5521 h 44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095" h="44371">
                    <a:moveTo>
                      <a:pt x="296513" y="44371"/>
                    </a:moveTo>
                    <a:lnTo>
                      <a:pt x="4088" y="38885"/>
                    </a:lnTo>
                    <a:cubicBezTo>
                      <a:pt x="1687" y="38885"/>
                      <a:pt x="-130" y="30107"/>
                      <a:pt x="7" y="19374"/>
                    </a:cubicBezTo>
                    <a:cubicBezTo>
                      <a:pt x="145" y="8641"/>
                      <a:pt x="2270" y="-34"/>
                      <a:pt x="4670" y="0"/>
                    </a:cubicBezTo>
                    <a:lnTo>
                      <a:pt x="4876" y="0"/>
                    </a:lnTo>
                    <a:lnTo>
                      <a:pt x="297096" y="5521"/>
                    </a:lnTo>
                    <a:close/>
                  </a:path>
                </a:pathLst>
              </a:custGeom>
              <a:solidFill>
                <a:srgbClr val="D5CCE2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B51BBBC-89B6-1B02-424C-98EBA4F388E2}"/>
                  </a:ext>
                </a:extLst>
              </p:cNvPr>
              <p:cNvSpPr/>
              <p:nvPr/>
            </p:nvSpPr>
            <p:spPr>
              <a:xfrm>
                <a:off x="2811388" y="4089374"/>
                <a:ext cx="721604" cy="46917"/>
              </a:xfrm>
              <a:custGeom>
                <a:avLst/>
                <a:gdLst>
                  <a:gd name="connsiteX0" fmla="*/ 296715 w 296919"/>
                  <a:gd name="connsiteY0" fmla="*/ 19305 h 19305"/>
                  <a:gd name="connsiteX1" fmla="*/ 208 w 296919"/>
                  <a:gd name="connsiteY1" fmla="*/ 13716 h 19305"/>
                  <a:gd name="connsiteX2" fmla="*/ 3 w 296919"/>
                  <a:gd name="connsiteY2" fmla="*/ 6858 h 19305"/>
                  <a:gd name="connsiteX3" fmla="*/ 380 w 296919"/>
                  <a:gd name="connsiteY3" fmla="*/ 0 h 19305"/>
                  <a:gd name="connsiteX4" fmla="*/ 296920 w 296919"/>
                  <a:gd name="connsiteY4" fmla="*/ 5555 h 1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919" h="19305">
                    <a:moveTo>
                      <a:pt x="296715" y="19305"/>
                    </a:moveTo>
                    <a:lnTo>
                      <a:pt x="208" y="13716"/>
                    </a:lnTo>
                    <a:cubicBezTo>
                      <a:pt x="208" y="11624"/>
                      <a:pt x="-31" y="9327"/>
                      <a:pt x="3" y="6858"/>
                    </a:cubicBezTo>
                    <a:cubicBezTo>
                      <a:pt x="38" y="4389"/>
                      <a:pt x="174" y="2195"/>
                      <a:pt x="380" y="0"/>
                    </a:cubicBezTo>
                    <a:lnTo>
                      <a:pt x="296920" y="5555"/>
                    </a:lnTo>
                    <a:close/>
                  </a:path>
                </a:pathLst>
              </a:custGeom>
              <a:solidFill>
                <a:srgbClr val="E2DDE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19A3B31-A0F8-5AD6-DC89-7219537B8A8D}"/>
                  </a:ext>
                </a:extLst>
              </p:cNvPr>
              <p:cNvSpPr/>
              <p:nvPr/>
            </p:nvSpPr>
            <p:spPr>
              <a:xfrm>
                <a:off x="3533413" y="4072707"/>
                <a:ext cx="2666" cy="1499"/>
              </a:xfrm>
              <a:custGeom>
                <a:avLst/>
                <a:gdLst>
                  <a:gd name="connsiteX0" fmla="*/ 0 w 1097"/>
                  <a:gd name="connsiteY0" fmla="*/ 0 h 617"/>
                  <a:gd name="connsiteX1" fmla="*/ 1098 w 1097"/>
                  <a:gd name="connsiteY1" fmla="*/ 617 h 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" h="617">
                    <a:moveTo>
                      <a:pt x="0" y="0"/>
                    </a:moveTo>
                    <a:cubicBezTo>
                      <a:pt x="446" y="34"/>
                      <a:pt x="823" y="274"/>
                      <a:pt x="1098" y="617"/>
                    </a:cubicBez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5B55FA1-63AA-4393-AF1E-7D8F995CB9CB}"/>
                  </a:ext>
                </a:extLst>
              </p:cNvPr>
              <p:cNvSpPr/>
              <p:nvPr/>
            </p:nvSpPr>
            <p:spPr>
              <a:xfrm>
                <a:off x="3531996" y="4165710"/>
                <a:ext cx="2666" cy="1414"/>
              </a:xfrm>
              <a:custGeom>
                <a:avLst/>
                <a:gdLst>
                  <a:gd name="connsiteX0" fmla="*/ 1098 w 1097"/>
                  <a:gd name="connsiteY0" fmla="*/ 0 h 582"/>
                  <a:gd name="connsiteX1" fmla="*/ 0 w 1097"/>
                  <a:gd name="connsiteY1" fmla="*/ 583 h 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" h="582">
                    <a:moveTo>
                      <a:pt x="1098" y="0"/>
                    </a:moveTo>
                    <a:cubicBezTo>
                      <a:pt x="857" y="343"/>
                      <a:pt x="445" y="583"/>
                      <a:pt x="0" y="583"/>
                    </a:cubicBez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94CDF1D-85F2-D6DF-4C2D-02741B938574}"/>
                  </a:ext>
                </a:extLst>
              </p:cNvPr>
              <p:cNvSpPr/>
              <p:nvPr/>
            </p:nvSpPr>
            <p:spPr>
              <a:xfrm>
                <a:off x="3522063" y="4072707"/>
                <a:ext cx="92434" cy="94417"/>
              </a:xfrm>
              <a:custGeom>
                <a:avLst/>
                <a:gdLst>
                  <a:gd name="connsiteX0" fmla="*/ 38034 w 38034"/>
                  <a:gd name="connsiteY0" fmla="*/ 19957 h 38850"/>
                  <a:gd name="connsiteX1" fmla="*/ 5185 w 38034"/>
                  <a:gd name="connsiteY1" fmla="*/ 38268 h 38850"/>
                  <a:gd name="connsiteX2" fmla="*/ 4088 w 38034"/>
                  <a:gd name="connsiteY2" fmla="*/ 38851 h 38850"/>
                  <a:gd name="connsiteX3" fmla="*/ 7 w 38034"/>
                  <a:gd name="connsiteY3" fmla="*/ 19374 h 38850"/>
                  <a:gd name="connsiteX4" fmla="*/ 4670 w 38034"/>
                  <a:gd name="connsiteY4" fmla="*/ 0 h 38850"/>
                  <a:gd name="connsiteX5" fmla="*/ 5768 w 38034"/>
                  <a:gd name="connsiteY5" fmla="*/ 618 h 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34" h="38850">
                    <a:moveTo>
                      <a:pt x="38034" y="19957"/>
                    </a:moveTo>
                    <a:lnTo>
                      <a:pt x="5185" y="38268"/>
                    </a:lnTo>
                    <a:lnTo>
                      <a:pt x="4088" y="38851"/>
                    </a:lnTo>
                    <a:cubicBezTo>
                      <a:pt x="1653" y="38851"/>
                      <a:pt x="-130" y="30107"/>
                      <a:pt x="7" y="19374"/>
                    </a:cubicBezTo>
                    <a:cubicBezTo>
                      <a:pt x="144" y="8641"/>
                      <a:pt x="2270" y="-34"/>
                      <a:pt x="4670" y="0"/>
                    </a:cubicBezTo>
                    <a:lnTo>
                      <a:pt x="5768" y="618"/>
                    </a:ln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F72C5FF-7A23-E400-CC9F-6554D8A2E5D4}"/>
                  </a:ext>
                </a:extLst>
              </p:cNvPr>
              <p:cNvSpPr/>
              <p:nvPr/>
            </p:nvSpPr>
            <p:spPr>
              <a:xfrm>
                <a:off x="3583995" y="4104041"/>
                <a:ext cx="32168" cy="33334"/>
              </a:xfrm>
              <a:custGeom>
                <a:avLst/>
                <a:gdLst>
                  <a:gd name="connsiteX0" fmla="*/ 1750 w 13236"/>
                  <a:gd name="connsiteY0" fmla="*/ 13442 h 13716"/>
                  <a:gd name="connsiteX1" fmla="*/ 13237 w 13236"/>
                  <a:gd name="connsiteY1" fmla="*/ 7064 h 13716"/>
                  <a:gd name="connsiteX2" fmla="*/ 1956 w 13236"/>
                  <a:gd name="connsiteY2" fmla="*/ 206 h 13716"/>
                  <a:gd name="connsiteX3" fmla="*/ 1613 w 13236"/>
                  <a:gd name="connsiteY3" fmla="*/ 0 h 13716"/>
                  <a:gd name="connsiteX4" fmla="*/ 1 w 13236"/>
                  <a:gd name="connsiteY4" fmla="*/ 6858 h 13716"/>
                  <a:gd name="connsiteX5" fmla="*/ 1407 w 13236"/>
                  <a:gd name="connsiteY5" fmla="*/ 13716 h 13716"/>
                  <a:gd name="connsiteX6" fmla="*/ 1750 w 13236"/>
                  <a:gd name="connsiteY6" fmla="*/ 13442 h 1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36" h="13716">
                    <a:moveTo>
                      <a:pt x="1750" y="13442"/>
                    </a:moveTo>
                    <a:lnTo>
                      <a:pt x="13237" y="7064"/>
                    </a:lnTo>
                    <a:lnTo>
                      <a:pt x="1956" y="206"/>
                    </a:lnTo>
                    <a:cubicBezTo>
                      <a:pt x="1853" y="103"/>
                      <a:pt x="1750" y="34"/>
                      <a:pt x="1613" y="0"/>
                    </a:cubicBezTo>
                    <a:cubicBezTo>
                      <a:pt x="756" y="0"/>
                      <a:pt x="36" y="3018"/>
                      <a:pt x="1" y="6858"/>
                    </a:cubicBezTo>
                    <a:cubicBezTo>
                      <a:pt x="-33" y="10698"/>
                      <a:pt x="550" y="13716"/>
                      <a:pt x="1407" y="13716"/>
                    </a:cubicBezTo>
                    <a:cubicBezTo>
                      <a:pt x="1544" y="13682"/>
                      <a:pt x="1682" y="13579"/>
                      <a:pt x="1750" y="13442"/>
                    </a:cubicBezTo>
                    <a:close/>
                  </a:path>
                </a:pathLst>
              </a:custGeom>
              <a:solidFill>
                <a:srgbClr val="3E426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5138B16-E334-8E35-695C-C5156905D091}"/>
              </a:ext>
            </a:extLst>
          </p:cNvPr>
          <p:cNvGrpSpPr/>
          <p:nvPr/>
        </p:nvGrpSpPr>
        <p:grpSpPr>
          <a:xfrm>
            <a:off x="623888" y="223912"/>
            <a:ext cx="3877774" cy="646331"/>
            <a:chOff x="479425" y="508314"/>
            <a:chExt cx="3877774" cy="64633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034178C-AA70-7424-5098-F111AA28FB40}"/>
                </a:ext>
              </a:extLst>
            </p:cNvPr>
            <p:cNvSpPr txBox="1"/>
            <p:nvPr/>
          </p:nvSpPr>
          <p:spPr>
            <a:xfrm>
              <a:off x="541391" y="508314"/>
              <a:ext cx="3815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</a:t>
              </a:r>
              <a:r>
                <a:rPr lang="zh-CN" altLang="en-US" sz="3600" b="1" spc="4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预期管理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DB64B3A2-FE94-5CFB-2F01-FF7F5F49448B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C9E29F6-01C0-F045-3A98-AFF71831AB50}"/>
              </a:ext>
            </a:extLst>
          </p:cNvPr>
          <p:cNvSpPr txBox="1"/>
          <p:nvPr/>
        </p:nvSpPr>
        <p:spPr>
          <a:xfrm>
            <a:off x="568638" y="1116244"/>
            <a:ext cx="2814642" cy="681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梳理简历七步法</a:t>
            </a:r>
            <a:endParaRPr lang="en-US" altLang="zh-CN" sz="2800" b="1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EF301D5-CCF4-A858-C34A-7595751FC4AA}"/>
              </a:ext>
            </a:extLst>
          </p:cNvPr>
          <p:cNvGrpSpPr/>
          <p:nvPr/>
        </p:nvGrpSpPr>
        <p:grpSpPr>
          <a:xfrm>
            <a:off x="6379616" y="4505796"/>
            <a:ext cx="2033695" cy="950369"/>
            <a:chOff x="3860032" y="4407316"/>
            <a:chExt cx="2033695" cy="950369"/>
          </a:xfrm>
        </p:grpSpPr>
        <p:sp>
          <p:nvSpPr>
            <p:cNvPr id="52" name="ïSļîḑe">
              <a:extLst>
                <a:ext uri="{FF2B5EF4-FFF2-40B4-BE49-F238E27FC236}">
                  <a16:creationId xmlns:a16="http://schemas.microsoft.com/office/drawing/2014/main" id="{FD7697B3-1FA9-7C5A-DB3F-8D3E7AEE806C}"/>
                </a:ext>
              </a:extLst>
            </p:cNvPr>
            <p:cNvSpPr/>
            <p:nvPr/>
          </p:nvSpPr>
          <p:spPr>
            <a:xfrm>
              <a:off x="3860032" y="4407316"/>
              <a:ext cx="1240977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b="1" dirty="0"/>
                <a:t>视觉设计</a:t>
              </a:r>
            </a:p>
          </p:txBody>
        </p:sp>
        <p:sp>
          <p:nvSpPr>
            <p:cNvPr id="53" name="iŝlïḋê">
              <a:extLst>
                <a:ext uri="{FF2B5EF4-FFF2-40B4-BE49-F238E27FC236}">
                  <a16:creationId xmlns:a16="http://schemas.microsoft.com/office/drawing/2014/main" id="{11F21357-1306-CAB7-F265-B8C9751FEE4A}"/>
                </a:ext>
              </a:extLst>
            </p:cNvPr>
            <p:cNvSpPr/>
            <p:nvPr/>
          </p:nvSpPr>
          <p:spPr>
            <a:xfrm>
              <a:off x="3958385" y="4742540"/>
              <a:ext cx="1935342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匹配能力重点突出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放在首要位置</a:t>
              </a:r>
              <a:endParaRPr lang="en-US" altLang="zh-CN" sz="1600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F63E09D-5051-B11B-DDEB-658722CE2687}"/>
              </a:ext>
            </a:extLst>
          </p:cNvPr>
          <p:cNvGrpSpPr/>
          <p:nvPr/>
        </p:nvGrpSpPr>
        <p:grpSpPr>
          <a:xfrm>
            <a:off x="8862684" y="4468505"/>
            <a:ext cx="2522840" cy="964304"/>
            <a:chOff x="3857872" y="4407316"/>
            <a:chExt cx="2226370" cy="964304"/>
          </a:xfrm>
        </p:grpSpPr>
        <p:sp>
          <p:nvSpPr>
            <p:cNvPr id="55" name="ïSļîḑe">
              <a:extLst>
                <a:ext uri="{FF2B5EF4-FFF2-40B4-BE49-F238E27FC236}">
                  <a16:creationId xmlns:a16="http://schemas.microsoft.com/office/drawing/2014/main" id="{BA5B0502-CBC2-5A23-FCE9-A1A133F14268}"/>
                </a:ext>
              </a:extLst>
            </p:cNvPr>
            <p:cNvSpPr/>
            <p:nvPr/>
          </p:nvSpPr>
          <p:spPr>
            <a:xfrm>
              <a:off x="3860032" y="4407316"/>
              <a:ext cx="1240977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b="1" dirty="0"/>
                <a:t>能力重组</a:t>
              </a:r>
            </a:p>
          </p:txBody>
        </p:sp>
        <p:sp>
          <p:nvSpPr>
            <p:cNvPr id="56" name="iŝlïḋê">
              <a:extLst>
                <a:ext uri="{FF2B5EF4-FFF2-40B4-BE49-F238E27FC236}">
                  <a16:creationId xmlns:a16="http://schemas.microsoft.com/office/drawing/2014/main" id="{8F82A24C-817E-37A1-D679-8FB501531990}"/>
                </a:ext>
              </a:extLst>
            </p:cNvPr>
            <p:cNvSpPr/>
            <p:nvPr/>
          </p:nvSpPr>
          <p:spPr>
            <a:xfrm>
              <a:off x="3857872" y="4756475"/>
              <a:ext cx="2226370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分析岗位</a:t>
              </a:r>
              <a:r>
                <a:rPr lang="en-US" altLang="zh-CN" sz="1600" dirty="0"/>
                <a:t>JD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根据岗位重构技能能力</a:t>
              </a:r>
              <a:endParaRPr lang="en-US" altLang="zh-CN" sz="1600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1FBE787-FC64-63B9-FF00-196D08E42548}"/>
              </a:ext>
            </a:extLst>
          </p:cNvPr>
          <p:cNvGrpSpPr/>
          <p:nvPr/>
        </p:nvGrpSpPr>
        <p:grpSpPr>
          <a:xfrm>
            <a:off x="1388180" y="2508984"/>
            <a:ext cx="1836990" cy="973628"/>
            <a:chOff x="3860032" y="4407316"/>
            <a:chExt cx="1836990" cy="973628"/>
          </a:xfrm>
        </p:grpSpPr>
        <p:sp>
          <p:nvSpPr>
            <p:cNvPr id="58" name="ïSļîḑe">
              <a:extLst>
                <a:ext uri="{FF2B5EF4-FFF2-40B4-BE49-F238E27FC236}">
                  <a16:creationId xmlns:a16="http://schemas.microsoft.com/office/drawing/2014/main" id="{97609F56-670A-155A-D916-0365D2D993F6}"/>
                </a:ext>
              </a:extLst>
            </p:cNvPr>
            <p:cNvSpPr/>
            <p:nvPr/>
          </p:nvSpPr>
          <p:spPr>
            <a:xfrm>
              <a:off x="3860032" y="4407316"/>
              <a:ext cx="1283259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marL="0" indent="0" algn="ctr">
                <a:buNone/>
              </a:pPr>
              <a:r>
                <a:rPr lang="zh-CN" altLang="en-US" b="1" dirty="0"/>
                <a:t>明确目标</a:t>
              </a:r>
            </a:p>
          </p:txBody>
        </p:sp>
        <p:sp>
          <p:nvSpPr>
            <p:cNvPr id="59" name="iŝlïḋê">
              <a:extLst>
                <a:ext uri="{FF2B5EF4-FFF2-40B4-BE49-F238E27FC236}">
                  <a16:creationId xmlns:a16="http://schemas.microsoft.com/office/drawing/2014/main" id="{DB88F7C1-2946-1E7B-F0F5-C9A563D22F3D}"/>
                </a:ext>
              </a:extLst>
            </p:cNvPr>
            <p:cNvSpPr/>
            <p:nvPr/>
          </p:nvSpPr>
          <p:spPr>
            <a:xfrm>
              <a:off x="3918646" y="4765799"/>
              <a:ext cx="1778376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了解行业信息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确定目标岗位</a:t>
              </a:r>
              <a:endParaRPr lang="en-US" altLang="zh-CN" sz="1600" dirty="0"/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:a16="http://schemas.microsoft.com/office/drawing/2014/main" id="{1720301A-4594-33FD-5C11-E7E9263DD864}"/>
              </a:ext>
            </a:extLst>
          </p:cNvPr>
          <p:cNvGrpSpPr/>
          <p:nvPr/>
        </p:nvGrpSpPr>
        <p:grpSpPr>
          <a:xfrm>
            <a:off x="3933136" y="2509216"/>
            <a:ext cx="1836990" cy="973628"/>
            <a:chOff x="3860032" y="4407316"/>
            <a:chExt cx="1836990" cy="973628"/>
          </a:xfrm>
        </p:grpSpPr>
        <p:sp>
          <p:nvSpPr>
            <p:cNvPr id="583" name="ïSļîḑe">
              <a:extLst>
                <a:ext uri="{FF2B5EF4-FFF2-40B4-BE49-F238E27FC236}">
                  <a16:creationId xmlns:a16="http://schemas.microsoft.com/office/drawing/2014/main" id="{09FCE5C3-BF9F-60A1-2740-609A1D9711A7}"/>
                </a:ext>
              </a:extLst>
            </p:cNvPr>
            <p:cNvSpPr/>
            <p:nvPr/>
          </p:nvSpPr>
          <p:spPr>
            <a:xfrm>
              <a:off x="3860032" y="4407316"/>
              <a:ext cx="1283259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marL="0" indent="0" algn="ctr">
                <a:buNone/>
              </a:pPr>
              <a:r>
                <a:rPr lang="zh-CN" altLang="en-US" b="1" dirty="0"/>
                <a:t>梳理信息</a:t>
              </a:r>
            </a:p>
          </p:txBody>
        </p:sp>
        <p:sp>
          <p:nvSpPr>
            <p:cNvPr id="584" name="iŝlïḋê">
              <a:extLst>
                <a:ext uri="{FF2B5EF4-FFF2-40B4-BE49-F238E27FC236}">
                  <a16:creationId xmlns:a16="http://schemas.microsoft.com/office/drawing/2014/main" id="{139BC3D6-6314-F0BD-336C-99A9137759D7}"/>
                </a:ext>
              </a:extLst>
            </p:cNvPr>
            <p:cNvSpPr/>
            <p:nvPr/>
          </p:nvSpPr>
          <p:spPr>
            <a:xfrm>
              <a:off x="3918646" y="4765799"/>
              <a:ext cx="1778376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罗列实习经历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罗列培训经历</a:t>
              </a:r>
              <a:endParaRPr lang="en-US" altLang="zh-CN" sz="1600" dirty="0"/>
            </a:p>
          </p:txBody>
        </p:sp>
      </p:grpSp>
      <p:grpSp>
        <p:nvGrpSpPr>
          <p:cNvPr id="597" name="组合 596">
            <a:extLst>
              <a:ext uri="{FF2B5EF4-FFF2-40B4-BE49-F238E27FC236}">
                <a16:creationId xmlns:a16="http://schemas.microsoft.com/office/drawing/2014/main" id="{891B4051-37A2-7836-5EE3-DEE8D9D548A6}"/>
              </a:ext>
            </a:extLst>
          </p:cNvPr>
          <p:cNvGrpSpPr/>
          <p:nvPr/>
        </p:nvGrpSpPr>
        <p:grpSpPr>
          <a:xfrm>
            <a:off x="6351503" y="2509216"/>
            <a:ext cx="1836990" cy="973628"/>
            <a:chOff x="3860032" y="4407316"/>
            <a:chExt cx="1836990" cy="973628"/>
          </a:xfrm>
        </p:grpSpPr>
        <p:sp>
          <p:nvSpPr>
            <p:cNvPr id="598" name="ïSļîḑe">
              <a:extLst>
                <a:ext uri="{FF2B5EF4-FFF2-40B4-BE49-F238E27FC236}">
                  <a16:creationId xmlns:a16="http://schemas.microsoft.com/office/drawing/2014/main" id="{CDFDF350-D67B-0DE7-53DA-DF78EB0CA9F9}"/>
                </a:ext>
              </a:extLst>
            </p:cNvPr>
            <p:cNvSpPr/>
            <p:nvPr/>
          </p:nvSpPr>
          <p:spPr>
            <a:xfrm>
              <a:off x="3860032" y="4407316"/>
              <a:ext cx="1283259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marL="0" indent="0" algn="ctr">
                <a:buNone/>
              </a:pPr>
              <a:r>
                <a:rPr lang="zh-CN" altLang="en-US" b="1" dirty="0"/>
                <a:t>提炼经历</a:t>
              </a:r>
            </a:p>
          </p:txBody>
        </p:sp>
        <p:sp>
          <p:nvSpPr>
            <p:cNvPr id="599" name="iŝlïḋê">
              <a:extLst>
                <a:ext uri="{FF2B5EF4-FFF2-40B4-BE49-F238E27FC236}">
                  <a16:creationId xmlns:a16="http://schemas.microsoft.com/office/drawing/2014/main" id="{D308F3AF-F3A8-34C4-FD4E-2D3F79F45902}"/>
                </a:ext>
              </a:extLst>
            </p:cNvPr>
            <p:cNvSpPr/>
            <p:nvPr/>
          </p:nvSpPr>
          <p:spPr>
            <a:xfrm>
              <a:off x="3918646" y="4765799"/>
              <a:ext cx="1778376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根据时间线梳理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根据能力实力</a:t>
              </a:r>
              <a:endParaRPr lang="en-US" altLang="zh-CN" sz="1600" dirty="0"/>
            </a:p>
          </p:txBody>
        </p:sp>
      </p:grpSp>
      <p:grpSp>
        <p:nvGrpSpPr>
          <p:cNvPr id="601" name="组合 600">
            <a:extLst>
              <a:ext uri="{FF2B5EF4-FFF2-40B4-BE49-F238E27FC236}">
                <a16:creationId xmlns:a16="http://schemas.microsoft.com/office/drawing/2014/main" id="{EA1EA89F-2419-656A-7767-C5FE67EA18BA}"/>
              </a:ext>
            </a:extLst>
          </p:cNvPr>
          <p:cNvGrpSpPr/>
          <p:nvPr/>
        </p:nvGrpSpPr>
        <p:grpSpPr>
          <a:xfrm>
            <a:off x="8701016" y="2514317"/>
            <a:ext cx="2176858" cy="953565"/>
            <a:chOff x="3775976" y="4427379"/>
            <a:chExt cx="1921046" cy="953565"/>
          </a:xfrm>
        </p:grpSpPr>
        <p:sp>
          <p:nvSpPr>
            <p:cNvPr id="602" name="ïSļîḑe">
              <a:extLst>
                <a:ext uri="{FF2B5EF4-FFF2-40B4-BE49-F238E27FC236}">
                  <a16:creationId xmlns:a16="http://schemas.microsoft.com/office/drawing/2014/main" id="{FBB16A5B-A77F-A65E-15D0-7FEAFC6AC1AA}"/>
                </a:ext>
              </a:extLst>
            </p:cNvPr>
            <p:cNvSpPr/>
            <p:nvPr/>
          </p:nvSpPr>
          <p:spPr>
            <a:xfrm>
              <a:off x="3775976" y="4427379"/>
              <a:ext cx="1283259" cy="3347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b="1" dirty="0"/>
                <a:t>突出重点</a:t>
              </a:r>
            </a:p>
          </p:txBody>
        </p:sp>
        <p:sp>
          <p:nvSpPr>
            <p:cNvPr id="603" name="iŝlïḋê">
              <a:extLst>
                <a:ext uri="{FF2B5EF4-FFF2-40B4-BE49-F238E27FC236}">
                  <a16:creationId xmlns:a16="http://schemas.microsoft.com/office/drawing/2014/main" id="{E82F343F-5777-CC65-D6C7-C210E91D3922}"/>
                </a:ext>
              </a:extLst>
            </p:cNvPr>
            <p:cNvSpPr/>
            <p:nvPr/>
          </p:nvSpPr>
          <p:spPr>
            <a:xfrm>
              <a:off x="3918646" y="4765799"/>
              <a:ext cx="1778376" cy="615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挑选合适照片</a:t>
              </a:r>
              <a:endParaRPr lang="en-US" altLang="zh-CN" sz="1600" dirty="0"/>
            </a:p>
            <a:p>
              <a:pPr>
                <a:lnSpc>
                  <a:spcPct val="120000"/>
                </a:lnSpc>
              </a:pPr>
              <a:r>
                <a:rPr lang="zh-CN" altLang="en-US" sz="1600" dirty="0"/>
                <a:t>兴趣爱好与优势</a:t>
              </a:r>
              <a:endParaRPr lang="en-US" altLang="zh-CN" sz="16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28990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şliḋê">
            <a:extLst>
              <a:ext uri="{FF2B5EF4-FFF2-40B4-BE49-F238E27FC236}">
                <a16:creationId xmlns:a16="http://schemas.microsoft.com/office/drawing/2014/main" id="{D01FEEA7-2C99-0D7D-13C2-22E8E7236476}"/>
              </a:ext>
            </a:extLst>
          </p:cNvPr>
          <p:cNvSpPr/>
          <p:nvPr/>
        </p:nvSpPr>
        <p:spPr>
          <a:xfrm>
            <a:off x="654871" y="2065858"/>
            <a:ext cx="2835080" cy="1609275"/>
          </a:xfrm>
          <a:prstGeom prst="roundRect">
            <a:avLst>
              <a:gd name="adj" fmla="val 5000"/>
            </a:avLst>
          </a:pr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>
            <a:outerShdw dist="419100" sx="1000" sy="1000" algn="ctr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r>
              <a:rPr lang="zh-CN" altLang="en-US" sz="2000" b="1" dirty="0">
                <a:solidFill>
                  <a:schemeClr val="tx1"/>
                </a:solidFill>
              </a:rPr>
              <a:t>人才市场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D0605DC-2718-FC02-E7CE-C0505DCD00D2}"/>
              </a:ext>
            </a:extLst>
          </p:cNvPr>
          <p:cNvSpPr/>
          <p:nvPr/>
        </p:nvSpPr>
        <p:spPr>
          <a:xfrm>
            <a:off x="5193236" y="1891867"/>
            <a:ext cx="1836511" cy="18365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127000" dist="889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个人</a:t>
            </a:r>
          </a:p>
        </p:txBody>
      </p:sp>
      <p:sp>
        <p:nvSpPr>
          <p:cNvPr id="6" name="ïşliḋê">
            <a:extLst>
              <a:ext uri="{FF2B5EF4-FFF2-40B4-BE49-F238E27FC236}">
                <a16:creationId xmlns:a16="http://schemas.microsoft.com/office/drawing/2014/main" id="{006F5CB3-C3AD-E669-5BFF-E4D34C6C8609}"/>
              </a:ext>
            </a:extLst>
          </p:cNvPr>
          <p:cNvSpPr/>
          <p:nvPr/>
        </p:nvSpPr>
        <p:spPr>
          <a:xfrm>
            <a:off x="8733033" y="2065858"/>
            <a:ext cx="2835080" cy="1609275"/>
          </a:xfrm>
          <a:prstGeom prst="roundRect">
            <a:avLst>
              <a:gd name="adj" fmla="val 5000"/>
            </a:avLst>
          </a:pr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>
            <a:outerShdw dist="419100" sx="1000" sy="1000" algn="ctr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r>
              <a:rPr lang="zh-CN" altLang="en-US" sz="2000" b="1" dirty="0">
                <a:solidFill>
                  <a:schemeClr val="tx1"/>
                </a:solidFill>
              </a:rPr>
              <a:t>面试官</a:t>
            </a:r>
            <a:endParaRPr lang="en-GB" sz="2000" b="1" dirty="0">
              <a:solidFill>
                <a:schemeClr val="tx1"/>
              </a:solidFill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E4007DC-1C7D-F434-1524-74FA652AEBA2}"/>
              </a:ext>
            </a:extLst>
          </p:cNvPr>
          <p:cNvCxnSpPr>
            <a:cxnSpLocks/>
          </p:cNvCxnSpPr>
          <p:nvPr/>
        </p:nvCxnSpPr>
        <p:spPr>
          <a:xfrm flipH="1">
            <a:off x="3980295" y="2867313"/>
            <a:ext cx="83413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4DFBC0F6-E417-14B2-0520-26B9AA95D833}"/>
              </a:ext>
            </a:extLst>
          </p:cNvPr>
          <p:cNvCxnSpPr>
            <a:cxnSpLocks/>
          </p:cNvCxnSpPr>
          <p:nvPr/>
        </p:nvCxnSpPr>
        <p:spPr>
          <a:xfrm>
            <a:off x="7288345" y="2867313"/>
            <a:ext cx="83413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5ED1119-837D-F6BF-2B89-8817BE94A279}"/>
              </a:ext>
            </a:extLst>
          </p:cNvPr>
          <p:cNvSpPr/>
          <p:nvPr/>
        </p:nvSpPr>
        <p:spPr>
          <a:xfrm>
            <a:off x="2469838" y="4368430"/>
            <a:ext cx="3299055" cy="4618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重新思考个人职业生涯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DCFFB4B-8AB2-A9A5-01EE-EB84B6D00DB0}"/>
              </a:ext>
            </a:extLst>
          </p:cNvPr>
          <p:cNvSpPr/>
          <p:nvPr/>
        </p:nvSpPr>
        <p:spPr>
          <a:xfrm>
            <a:off x="6351565" y="4368430"/>
            <a:ext cx="3299055" cy="4618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重新看待个人能力优势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62DA687-F0CB-B3A4-A31F-C36F0B885CFB}"/>
              </a:ext>
            </a:extLst>
          </p:cNvPr>
          <p:cNvSpPr/>
          <p:nvPr/>
        </p:nvSpPr>
        <p:spPr>
          <a:xfrm>
            <a:off x="685854" y="5176250"/>
            <a:ext cx="10882259" cy="49595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明确未来职业发展的方向和目标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874ED8-FBD3-132B-0A72-C4A0AE7EC512}"/>
              </a:ext>
            </a:extLst>
          </p:cNvPr>
          <p:cNvGrpSpPr/>
          <p:nvPr/>
        </p:nvGrpSpPr>
        <p:grpSpPr>
          <a:xfrm>
            <a:off x="1213392" y="4021781"/>
            <a:ext cx="9589171" cy="90867"/>
            <a:chOff x="903416" y="4331679"/>
            <a:chExt cx="9163511" cy="143323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7D57EB6-B34B-E886-07B0-9041892F3868}"/>
                </a:ext>
              </a:extLst>
            </p:cNvPr>
            <p:cNvCxnSpPr>
              <a:cxnSpLocks/>
            </p:cNvCxnSpPr>
            <p:nvPr/>
          </p:nvCxnSpPr>
          <p:spPr>
            <a:xfrm>
              <a:off x="903416" y="4331679"/>
              <a:ext cx="449862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3">
              <a:extLst>
                <a:ext uri="{FF2B5EF4-FFF2-40B4-BE49-F238E27FC236}">
                  <a16:creationId xmlns:a16="http://schemas.microsoft.com/office/drawing/2014/main" id="{6EFEA098-1FDE-9453-3BC0-33C143D27600}"/>
                </a:ext>
              </a:extLst>
            </p:cNvPr>
            <p:cNvSpPr/>
            <p:nvPr/>
          </p:nvSpPr>
          <p:spPr>
            <a:xfrm>
              <a:off x="5402045" y="4331679"/>
              <a:ext cx="166255" cy="143323"/>
            </a:xfrm>
            <a:custGeom>
              <a:avLst/>
              <a:gdLst/>
              <a:ahLst/>
              <a:cxnLst/>
              <a:rect l="0" t="0" r="0" b="0"/>
              <a:pathLst>
                <a:path w="166255" h="143323">
                  <a:moveTo>
                    <a:pt x="0" y="0"/>
                  </a:moveTo>
                  <a:lnTo>
                    <a:pt x="83127" y="143322"/>
                  </a:lnTo>
                  <a:lnTo>
                    <a:pt x="166254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8C1F4C9-C7CC-B25F-76D3-DA4518071F46}"/>
                </a:ext>
              </a:extLst>
            </p:cNvPr>
            <p:cNvCxnSpPr>
              <a:cxnSpLocks/>
            </p:cNvCxnSpPr>
            <p:nvPr/>
          </p:nvCxnSpPr>
          <p:spPr>
            <a:xfrm>
              <a:off x="5568298" y="4331679"/>
              <a:ext cx="449862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73BE11-EC88-92F2-91E1-6E4BB672C2C1}"/>
              </a:ext>
            </a:extLst>
          </p:cNvPr>
          <p:cNvGrpSpPr/>
          <p:nvPr/>
        </p:nvGrpSpPr>
        <p:grpSpPr>
          <a:xfrm>
            <a:off x="623888" y="223912"/>
            <a:ext cx="3877774" cy="646331"/>
            <a:chOff x="479425" y="508314"/>
            <a:chExt cx="3877774" cy="64633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C8978AA-F683-042C-F922-38AA80F13456}"/>
                </a:ext>
              </a:extLst>
            </p:cNvPr>
            <p:cNvSpPr txBox="1"/>
            <p:nvPr/>
          </p:nvSpPr>
          <p:spPr>
            <a:xfrm>
              <a:off x="541391" y="508314"/>
              <a:ext cx="3815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</a:t>
              </a:r>
              <a:r>
                <a:rPr lang="zh-CN" altLang="en-US" sz="3600" b="1" spc="4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预期管理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4316091-7B2F-DFE6-830B-CFA0322E0511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E5B81F7-A05B-9568-58E7-C30C9969205D}"/>
              </a:ext>
            </a:extLst>
          </p:cNvPr>
          <p:cNvSpPr txBox="1"/>
          <p:nvPr/>
        </p:nvSpPr>
        <p:spPr>
          <a:xfrm>
            <a:off x="568638" y="1116244"/>
            <a:ext cx="2519220" cy="681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定期更新简历</a:t>
            </a:r>
            <a:endParaRPr lang="en-US" altLang="zh-CN" sz="28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696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文本框 370">
            <a:extLst>
              <a:ext uri="{FF2B5EF4-FFF2-40B4-BE49-F238E27FC236}">
                <a16:creationId xmlns:a16="http://schemas.microsoft.com/office/drawing/2014/main" id="{99DF382A-8F48-29FA-AE13-D30D831B1C09}"/>
              </a:ext>
            </a:extLst>
          </p:cNvPr>
          <p:cNvSpPr txBox="1"/>
          <p:nvPr/>
        </p:nvSpPr>
        <p:spPr>
          <a:xfrm>
            <a:off x="581625" y="2620835"/>
            <a:ext cx="3370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预祝成功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6EADB19-BA2D-D477-9254-C24F02124B2C}"/>
              </a:ext>
            </a:extLst>
          </p:cNvPr>
          <p:cNvSpPr/>
          <p:nvPr/>
        </p:nvSpPr>
        <p:spPr>
          <a:xfrm>
            <a:off x="3566100" y="1933261"/>
            <a:ext cx="4249091" cy="2395611"/>
          </a:xfrm>
          <a:custGeom>
            <a:avLst/>
            <a:gdLst>
              <a:gd name="connsiteX0" fmla="*/ 0 w 4249091"/>
              <a:gd name="connsiteY0" fmla="*/ 0 h 2395611"/>
              <a:gd name="connsiteX1" fmla="*/ 4249092 w 4249091"/>
              <a:gd name="connsiteY1" fmla="*/ 0 h 2395611"/>
              <a:gd name="connsiteX2" fmla="*/ 4249092 w 4249091"/>
              <a:gd name="connsiteY2" fmla="*/ 2395611 h 2395611"/>
              <a:gd name="connsiteX3" fmla="*/ 0 w 4249091"/>
              <a:gd name="connsiteY3" fmla="*/ 2395611 h 23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9091" h="2395611">
                <a:moveTo>
                  <a:pt x="0" y="0"/>
                </a:moveTo>
                <a:lnTo>
                  <a:pt x="4249092" y="0"/>
                </a:lnTo>
                <a:lnTo>
                  <a:pt x="4249092" y="2395611"/>
                </a:lnTo>
                <a:lnTo>
                  <a:pt x="0" y="2395611"/>
                </a:lnTo>
                <a:close/>
              </a:path>
            </a:pathLst>
          </a:custGeom>
          <a:noFill/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31A7784-9AA9-F530-5617-97E967F3B941}"/>
              </a:ext>
            </a:extLst>
          </p:cNvPr>
          <p:cNvSpPr/>
          <p:nvPr/>
        </p:nvSpPr>
        <p:spPr>
          <a:xfrm>
            <a:off x="3400086" y="3648801"/>
            <a:ext cx="4042252" cy="581535"/>
          </a:xfrm>
          <a:custGeom>
            <a:avLst/>
            <a:gdLst>
              <a:gd name="connsiteX0" fmla="*/ 4041805 w 4042252"/>
              <a:gd name="connsiteY0" fmla="*/ 215618 h 581535"/>
              <a:gd name="connsiteX1" fmla="*/ 3448837 w 4042252"/>
              <a:gd name="connsiteY1" fmla="*/ 142126 h 581535"/>
              <a:gd name="connsiteX2" fmla="*/ 3167166 w 4042252"/>
              <a:gd name="connsiteY2" fmla="*/ 296702 h 581535"/>
              <a:gd name="connsiteX3" fmla="*/ 2653151 w 4042252"/>
              <a:gd name="connsiteY3" fmla="*/ 411775 h 581535"/>
              <a:gd name="connsiteX4" fmla="*/ 2188411 w 4042252"/>
              <a:gd name="connsiteY4" fmla="*/ 177782 h 581535"/>
              <a:gd name="connsiteX5" fmla="*/ 2141866 w 4042252"/>
              <a:gd name="connsiteY5" fmla="*/ 79523 h 581535"/>
              <a:gd name="connsiteX6" fmla="*/ 2203697 w 4042252"/>
              <a:gd name="connsiteY6" fmla="*/ 1549 h 581535"/>
              <a:gd name="connsiteX7" fmla="*/ 2277051 w 4042252"/>
              <a:gd name="connsiteY7" fmla="*/ 100683 h 581535"/>
              <a:gd name="connsiteX8" fmla="*/ 2008038 w 4042252"/>
              <a:gd name="connsiteY8" fmla="*/ 363770 h 581535"/>
              <a:gd name="connsiteX9" fmla="*/ 1604854 w 4042252"/>
              <a:gd name="connsiteY9" fmla="*/ 306354 h 581535"/>
              <a:gd name="connsiteX10" fmla="*/ 1201360 w 4042252"/>
              <a:gd name="connsiteY10" fmla="*/ 287805 h 581535"/>
              <a:gd name="connsiteX11" fmla="*/ 1093466 w 4042252"/>
              <a:gd name="connsiteY11" fmla="*/ 374402 h 581535"/>
              <a:gd name="connsiteX12" fmla="*/ 1223997 w 4042252"/>
              <a:gd name="connsiteY12" fmla="*/ 579094 h 581535"/>
              <a:gd name="connsiteX13" fmla="*/ 1260958 w 4042252"/>
              <a:gd name="connsiteY13" fmla="*/ 581104 h 581535"/>
              <a:gd name="connsiteX14" fmla="*/ 1290550 w 4042252"/>
              <a:gd name="connsiteY14" fmla="*/ 510463 h 581535"/>
              <a:gd name="connsiteX15" fmla="*/ 1100251 w 4042252"/>
              <a:gd name="connsiteY15" fmla="*/ 341683 h 581535"/>
              <a:gd name="connsiteX16" fmla="*/ 363664 w 4042252"/>
              <a:gd name="connsiteY16" fmla="*/ 290158 h 581535"/>
              <a:gd name="connsiteX17" fmla="*/ 136953 w 4042252"/>
              <a:gd name="connsiteY17" fmla="*/ 242927 h 581535"/>
              <a:gd name="connsiteX18" fmla="*/ -447 w 4042252"/>
              <a:gd name="connsiteY18" fmla="*/ 66556 h 58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42252" h="581535">
                <a:moveTo>
                  <a:pt x="4041805" y="215618"/>
                </a:moveTo>
                <a:cubicBezTo>
                  <a:pt x="3873215" y="94242"/>
                  <a:pt x="3642056" y="65560"/>
                  <a:pt x="3448837" y="142126"/>
                </a:cubicBezTo>
                <a:cubicBezTo>
                  <a:pt x="3349221" y="181629"/>
                  <a:pt x="3261628" y="245984"/>
                  <a:pt x="3167166" y="296702"/>
                </a:cubicBezTo>
                <a:cubicBezTo>
                  <a:pt x="3010271" y="380860"/>
                  <a:pt x="2830535" y="427438"/>
                  <a:pt x="2653151" y="411775"/>
                </a:cubicBezTo>
                <a:cubicBezTo>
                  <a:pt x="2475766" y="396111"/>
                  <a:pt x="2301749" y="315131"/>
                  <a:pt x="2188411" y="177782"/>
                </a:cubicBezTo>
                <a:cubicBezTo>
                  <a:pt x="2164915" y="149306"/>
                  <a:pt x="2143309" y="116415"/>
                  <a:pt x="2141866" y="79523"/>
                </a:cubicBezTo>
                <a:cubicBezTo>
                  <a:pt x="2140424" y="42631"/>
                  <a:pt x="2166787" y="2631"/>
                  <a:pt x="2203697" y="1549"/>
                </a:cubicBezTo>
                <a:cubicBezTo>
                  <a:pt x="2249605" y="192"/>
                  <a:pt x="2276862" y="54791"/>
                  <a:pt x="2277051" y="100683"/>
                </a:cubicBezTo>
                <a:cubicBezTo>
                  <a:pt x="2277584" y="237482"/>
                  <a:pt x="2143326" y="343470"/>
                  <a:pt x="2008038" y="363770"/>
                </a:cubicBezTo>
                <a:cubicBezTo>
                  <a:pt x="1872750" y="384071"/>
                  <a:pt x="1736982" y="341838"/>
                  <a:pt x="1604854" y="306354"/>
                </a:cubicBezTo>
                <a:cubicBezTo>
                  <a:pt x="1472726" y="270871"/>
                  <a:pt x="1330293" y="242102"/>
                  <a:pt x="1201360" y="287805"/>
                </a:cubicBezTo>
                <a:cubicBezTo>
                  <a:pt x="1156705" y="303658"/>
                  <a:pt x="1112514" y="330949"/>
                  <a:pt x="1093466" y="374402"/>
                </a:cubicBezTo>
                <a:cubicBezTo>
                  <a:pt x="1056626" y="458560"/>
                  <a:pt x="1135511" y="554568"/>
                  <a:pt x="1223997" y="579094"/>
                </a:cubicBezTo>
                <a:cubicBezTo>
                  <a:pt x="1236019" y="582529"/>
                  <a:pt x="1249038" y="584934"/>
                  <a:pt x="1260958" y="581104"/>
                </a:cubicBezTo>
                <a:cubicBezTo>
                  <a:pt x="1287510" y="572516"/>
                  <a:pt x="1295308" y="537943"/>
                  <a:pt x="1290550" y="510463"/>
                </a:cubicBezTo>
                <a:cubicBezTo>
                  <a:pt x="1275316" y="422492"/>
                  <a:pt x="1185267" y="368906"/>
                  <a:pt x="1100251" y="341683"/>
                </a:cubicBezTo>
                <a:cubicBezTo>
                  <a:pt x="864952" y="266336"/>
                  <a:pt x="610504" y="301957"/>
                  <a:pt x="363664" y="290158"/>
                </a:cubicBezTo>
                <a:cubicBezTo>
                  <a:pt x="286016" y="286483"/>
                  <a:pt x="206650" y="277483"/>
                  <a:pt x="136953" y="242927"/>
                </a:cubicBezTo>
                <a:cubicBezTo>
                  <a:pt x="67257" y="208371"/>
                  <a:pt x="8501" y="143844"/>
                  <a:pt x="-447" y="66556"/>
                </a:cubicBezTo>
              </a:path>
            </a:pathLst>
          </a:custGeom>
          <a:noFill/>
          <a:ln w="4013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461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99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昱言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9E0F8870-007C-04F0-1DF2-5EB012377574}"/>
              </a:ext>
            </a:extLst>
          </p:cNvPr>
          <p:cNvGrpSpPr/>
          <p:nvPr/>
        </p:nvGrpSpPr>
        <p:grpSpPr>
          <a:xfrm>
            <a:off x="6382985" y="1302902"/>
            <a:ext cx="5046912" cy="1063583"/>
            <a:chOff x="6382985" y="1302902"/>
            <a:chExt cx="5046912" cy="1063583"/>
          </a:xfrm>
        </p:grpSpPr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4FCB4DEE-C2C0-02A8-FF31-EC56EF403E02}"/>
                </a:ext>
              </a:extLst>
            </p:cNvPr>
            <p:cNvSpPr txBox="1"/>
            <p:nvPr/>
          </p:nvSpPr>
          <p:spPr>
            <a:xfrm>
              <a:off x="7392192" y="1513168"/>
              <a:ext cx="402141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spc="400" dirty="0"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简历的锚点</a:t>
              </a:r>
              <a:endParaRPr kumimoji="0" lang="zh-CN" altLang="en-US" sz="3600" b="0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5C6B307-E1C1-DA50-FBF6-3C00A6C9ABFD}"/>
                </a:ext>
              </a:extLst>
            </p:cNvPr>
            <p:cNvSpPr/>
            <p:nvPr/>
          </p:nvSpPr>
          <p:spPr>
            <a:xfrm>
              <a:off x="6898743" y="1302902"/>
              <a:ext cx="4531154" cy="106358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7B8D807-21A4-B632-C3A8-A8A4016D5B19}"/>
                </a:ext>
              </a:extLst>
            </p:cNvPr>
            <p:cNvSpPr txBox="1"/>
            <p:nvPr/>
          </p:nvSpPr>
          <p:spPr>
            <a:xfrm>
              <a:off x="6382985" y="1532985"/>
              <a:ext cx="944800" cy="52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4C282FC-36BA-AC6F-02F4-3D1CEDFCA46B}"/>
              </a:ext>
            </a:extLst>
          </p:cNvPr>
          <p:cNvGrpSpPr/>
          <p:nvPr/>
        </p:nvGrpSpPr>
        <p:grpSpPr>
          <a:xfrm>
            <a:off x="6346439" y="2952249"/>
            <a:ext cx="5067170" cy="1063583"/>
            <a:chOff x="6346439" y="2952249"/>
            <a:chExt cx="5067170" cy="1063583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102E0352-9A83-78F7-3353-1FB680777D27}"/>
                </a:ext>
              </a:extLst>
            </p:cNvPr>
            <p:cNvSpPr txBox="1"/>
            <p:nvPr userDrawn="1"/>
          </p:nvSpPr>
          <p:spPr>
            <a:xfrm>
              <a:off x="7392192" y="3162515"/>
              <a:ext cx="402141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spc="400" dirty="0"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简历的本质</a:t>
              </a:r>
              <a:endParaRPr kumimoji="0" lang="zh-CN" altLang="en-US" sz="3600" b="0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3C1C904-9763-FA1D-FF6D-9B76E8675BCF}"/>
                </a:ext>
              </a:extLst>
            </p:cNvPr>
            <p:cNvSpPr/>
            <p:nvPr/>
          </p:nvSpPr>
          <p:spPr>
            <a:xfrm>
              <a:off x="6878965" y="2952249"/>
              <a:ext cx="4531153" cy="106358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F7F646-DB5E-F333-1139-7D3AE4494CFA}"/>
                </a:ext>
              </a:extLst>
            </p:cNvPr>
            <p:cNvSpPr txBox="1"/>
            <p:nvPr/>
          </p:nvSpPr>
          <p:spPr>
            <a:xfrm>
              <a:off x="6346439" y="3174695"/>
              <a:ext cx="944799" cy="52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C3A3734-408C-3A4D-BDE6-14B58E226A30}"/>
              </a:ext>
            </a:extLst>
          </p:cNvPr>
          <p:cNvGrpSpPr/>
          <p:nvPr/>
        </p:nvGrpSpPr>
        <p:grpSpPr>
          <a:xfrm>
            <a:off x="6342184" y="4533719"/>
            <a:ext cx="5071425" cy="1063583"/>
            <a:chOff x="6342184" y="4533719"/>
            <a:chExt cx="5071425" cy="1063583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B87E9928-DA88-8DA3-AA9F-E8AC7CB3EF1D}"/>
                </a:ext>
              </a:extLst>
            </p:cNvPr>
            <p:cNvSpPr txBox="1"/>
            <p:nvPr userDrawn="1"/>
          </p:nvSpPr>
          <p:spPr>
            <a:xfrm>
              <a:off x="7392192" y="4693141"/>
              <a:ext cx="402141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400" normalizeH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简历的预期管理</a:t>
              </a:r>
              <a:endParaRPr kumimoji="0" lang="zh-CN" altLang="en-US" sz="3600" b="0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610448E-A02B-2F2E-9DB1-E3D5497045F8}"/>
                </a:ext>
              </a:extLst>
            </p:cNvPr>
            <p:cNvSpPr/>
            <p:nvPr/>
          </p:nvSpPr>
          <p:spPr>
            <a:xfrm>
              <a:off x="6876729" y="4533719"/>
              <a:ext cx="4526988" cy="106358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8EDFAF4-D1CF-9CBD-594D-ECD982900B46}"/>
                </a:ext>
              </a:extLst>
            </p:cNvPr>
            <p:cNvSpPr txBox="1"/>
            <p:nvPr/>
          </p:nvSpPr>
          <p:spPr>
            <a:xfrm>
              <a:off x="6342184" y="4756165"/>
              <a:ext cx="944799" cy="52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E833DB8-5B6B-5A2B-C120-194B6C2510B2}"/>
              </a:ext>
            </a:extLst>
          </p:cNvPr>
          <p:cNvGrpSpPr/>
          <p:nvPr userDrawn="1"/>
        </p:nvGrpSpPr>
        <p:grpSpPr>
          <a:xfrm>
            <a:off x="6432658" y="1548225"/>
            <a:ext cx="918732" cy="3739085"/>
            <a:chOff x="6443365" y="1540300"/>
            <a:chExt cx="918732" cy="373908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C8AAE0E-5BED-ED03-D973-1A802CFDD213}"/>
                </a:ext>
              </a:extLst>
            </p:cNvPr>
            <p:cNvSpPr txBox="1"/>
            <p:nvPr/>
          </p:nvSpPr>
          <p:spPr>
            <a:xfrm>
              <a:off x="6533971" y="1540300"/>
              <a:ext cx="73752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spc="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EA0E5CD2-84EE-E9A6-8BAE-FD15E5C2F59D}"/>
                </a:ext>
              </a:extLst>
            </p:cNvPr>
            <p:cNvSpPr txBox="1"/>
            <p:nvPr/>
          </p:nvSpPr>
          <p:spPr>
            <a:xfrm>
              <a:off x="6470623" y="3179883"/>
              <a:ext cx="8642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spc="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C5753A7-510C-3D57-7C83-3973B8EAF69B}"/>
                </a:ext>
              </a:extLst>
            </p:cNvPr>
            <p:cNvSpPr txBox="1"/>
            <p:nvPr/>
          </p:nvSpPr>
          <p:spPr>
            <a:xfrm>
              <a:off x="6443365" y="4756165"/>
              <a:ext cx="91873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spc="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213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文本框 214">
            <a:extLst>
              <a:ext uri="{FF2B5EF4-FFF2-40B4-BE49-F238E27FC236}">
                <a16:creationId xmlns:a16="http://schemas.microsoft.com/office/drawing/2014/main" id="{4FBE7932-EA2D-98AF-E124-8945270CB7A1}"/>
              </a:ext>
            </a:extLst>
          </p:cNvPr>
          <p:cNvSpPr txBox="1"/>
          <p:nvPr/>
        </p:nvSpPr>
        <p:spPr>
          <a:xfrm>
            <a:off x="5903741" y="3328632"/>
            <a:ext cx="37537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简历的锚点</a:t>
            </a:r>
            <a:endParaRPr kumimoji="0" lang="zh-CN" altLang="en-US" sz="4800" b="1" i="0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54" name="文本框 653">
            <a:extLst>
              <a:ext uri="{FF2B5EF4-FFF2-40B4-BE49-F238E27FC236}">
                <a16:creationId xmlns:a16="http://schemas.microsoft.com/office/drawing/2014/main" id="{270A795B-F828-1C2C-67A0-FCEF1DC5C9EC}"/>
              </a:ext>
            </a:extLst>
          </p:cNvPr>
          <p:cNvSpPr txBox="1"/>
          <p:nvPr/>
        </p:nvSpPr>
        <p:spPr>
          <a:xfrm>
            <a:off x="5867736" y="2321004"/>
            <a:ext cx="1652652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b="1" i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01</a:t>
            </a:r>
            <a:endParaRPr kumimoji="0" lang="zh-CN" altLang="en-US" sz="6600" b="1" i="1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02943E-D5F8-9B3E-E058-FFA1858CD019}"/>
              </a:ext>
            </a:extLst>
          </p:cNvPr>
          <p:cNvSpPr/>
          <p:nvPr/>
        </p:nvSpPr>
        <p:spPr>
          <a:xfrm>
            <a:off x="3057082" y="1321930"/>
            <a:ext cx="4249091" cy="2395611"/>
          </a:xfrm>
          <a:custGeom>
            <a:avLst/>
            <a:gdLst>
              <a:gd name="connsiteX0" fmla="*/ 0 w 4249091"/>
              <a:gd name="connsiteY0" fmla="*/ 0 h 2395611"/>
              <a:gd name="connsiteX1" fmla="*/ 4249092 w 4249091"/>
              <a:gd name="connsiteY1" fmla="*/ 0 h 2395611"/>
              <a:gd name="connsiteX2" fmla="*/ 4249092 w 4249091"/>
              <a:gd name="connsiteY2" fmla="*/ 2395611 h 2395611"/>
              <a:gd name="connsiteX3" fmla="*/ 0 w 4249091"/>
              <a:gd name="connsiteY3" fmla="*/ 2395611 h 239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9091" h="2395611">
                <a:moveTo>
                  <a:pt x="0" y="0"/>
                </a:moveTo>
                <a:lnTo>
                  <a:pt x="4249092" y="0"/>
                </a:lnTo>
                <a:lnTo>
                  <a:pt x="4249092" y="2395611"/>
                </a:lnTo>
                <a:lnTo>
                  <a:pt x="0" y="2395611"/>
                </a:lnTo>
                <a:close/>
              </a:path>
            </a:pathLst>
          </a:custGeom>
          <a:noFill/>
          <a:ln w="1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7AE448B-E9BE-4619-851D-D920C38BDD1F}"/>
              </a:ext>
            </a:extLst>
          </p:cNvPr>
          <p:cNvSpPr/>
          <p:nvPr/>
        </p:nvSpPr>
        <p:spPr>
          <a:xfrm>
            <a:off x="636985" y="1804504"/>
            <a:ext cx="7579260" cy="3715478"/>
          </a:xfrm>
          <a:prstGeom prst="roundRect">
            <a:avLst>
              <a:gd name="adj" fmla="val 1861"/>
            </a:avLst>
          </a:prstGeom>
          <a:solidFill>
            <a:schemeClr val="accent1"/>
          </a:solidFill>
          <a:ln>
            <a:noFill/>
          </a:ln>
          <a:effectLst>
            <a:outerShdw blurRad="419100" dist="381000" dir="5400000" sx="90000" sy="90000" algn="ctr" rotWithShape="0">
              <a:schemeClr val="tx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7A596D-ABBD-CFC9-6A44-4659ABAA5ED7}"/>
              </a:ext>
            </a:extLst>
          </p:cNvPr>
          <p:cNvGrpSpPr/>
          <p:nvPr/>
        </p:nvGrpSpPr>
        <p:grpSpPr>
          <a:xfrm>
            <a:off x="623888" y="223912"/>
            <a:ext cx="2914137" cy="646331"/>
            <a:chOff x="479425" y="508314"/>
            <a:chExt cx="2914137" cy="646331"/>
          </a:xfrm>
        </p:grpSpPr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id="{A03DB59C-E0F4-7E22-CA2B-5EDB3ECD61B6}"/>
                </a:ext>
              </a:extLst>
            </p:cNvPr>
            <p:cNvSpPr txBox="1"/>
            <p:nvPr/>
          </p:nvSpPr>
          <p:spPr>
            <a:xfrm>
              <a:off x="541392" y="508314"/>
              <a:ext cx="285217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</a:t>
              </a:r>
              <a:r>
                <a:rPr lang="zh-CN" altLang="en-US" sz="3600" b="1" spc="4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的锚点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1" name="矩形: 圆角 620">
              <a:extLst>
                <a:ext uri="{FF2B5EF4-FFF2-40B4-BE49-F238E27FC236}">
                  <a16:creationId xmlns:a16="http://schemas.microsoft.com/office/drawing/2014/main" id="{FFBA9496-60D4-3226-535E-32D595995231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8" name="组合 997">
            <a:extLst>
              <a:ext uri="{FF2B5EF4-FFF2-40B4-BE49-F238E27FC236}">
                <a16:creationId xmlns:a16="http://schemas.microsoft.com/office/drawing/2014/main" id="{3DEF569E-DDDB-9647-A463-99F14BDD271F}"/>
              </a:ext>
            </a:extLst>
          </p:cNvPr>
          <p:cNvGrpSpPr/>
          <p:nvPr/>
        </p:nvGrpSpPr>
        <p:grpSpPr>
          <a:xfrm>
            <a:off x="7700774" y="1454950"/>
            <a:ext cx="3794589" cy="4391948"/>
            <a:chOff x="5524311" y="3460847"/>
            <a:chExt cx="1745252" cy="2019996"/>
          </a:xfrm>
        </p:grpSpPr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DC146752-02F3-FF2A-098B-D80574E09B53}"/>
                </a:ext>
              </a:extLst>
            </p:cNvPr>
            <p:cNvSpPr/>
            <p:nvPr/>
          </p:nvSpPr>
          <p:spPr>
            <a:xfrm>
              <a:off x="5524311" y="4986059"/>
              <a:ext cx="1745252" cy="494784"/>
            </a:xfrm>
            <a:custGeom>
              <a:avLst/>
              <a:gdLst>
                <a:gd name="connsiteX0" fmla="*/ 3962979 w 3964013"/>
                <a:gd name="connsiteY0" fmla="*/ 285111 h 1123809"/>
                <a:gd name="connsiteX1" fmla="*/ 1981030 w 3964013"/>
                <a:gd name="connsiteY1" fmla="*/ -1448 h 1123809"/>
                <a:gd name="connsiteX2" fmla="*/ -1035 w 3964013"/>
                <a:gd name="connsiteY2" fmla="*/ 285111 h 1123809"/>
                <a:gd name="connsiteX3" fmla="*/ 1484039 w 3964013"/>
                <a:gd name="connsiteY3" fmla="*/ 562581 h 1123809"/>
                <a:gd name="connsiteX4" fmla="*/ 1470466 w 3964013"/>
                <a:gd name="connsiteY4" fmla="*/ 646024 h 1123809"/>
                <a:gd name="connsiteX5" fmla="*/ 2340409 w 3964013"/>
                <a:gd name="connsiteY5" fmla="*/ 1122361 h 1123809"/>
                <a:gd name="connsiteX6" fmla="*/ 3210351 w 3964013"/>
                <a:gd name="connsiteY6" fmla="*/ 646024 h 1123809"/>
                <a:gd name="connsiteX7" fmla="*/ 3176006 w 3964013"/>
                <a:gd name="connsiteY7" fmla="*/ 513720 h 1123809"/>
                <a:gd name="connsiteX8" fmla="*/ 3962979 w 3964013"/>
                <a:gd name="connsiteY8" fmla="*/ 285111 h 112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4013" h="1123809">
                  <a:moveTo>
                    <a:pt x="3962979" y="285111"/>
                  </a:moveTo>
                  <a:cubicBezTo>
                    <a:pt x="3962979" y="126842"/>
                    <a:pt x="3075687" y="-1448"/>
                    <a:pt x="1981030" y="-1448"/>
                  </a:cubicBezTo>
                  <a:cubicBezTo>
                    <a:pt x="886374" y="-1448"/>
                    <a:pt x="-1035" y="126842"/>
                    <a:pt x="-1035" y="285111"/>
                  </a:cubicBezTo>
                  <a:cubicBezTo>
                    <a:pt x="-1035" y="418476"/>
                    <a:pt x="629912" y="530598"/>
                    <a:pt x="1484039" y="562581"/>
                  </a:cubicBezTo>
                  <a:cubicBezTo>
                    <a:pt x="1475069" y="589491"/>
                    <a:pt x="1470584" y="617698"/>
                    <a:pt x="1470466" y="646024"/>
                  </a:cubicBezTo>
                  <a:cubicBezTo>
                    <a:pt x="1470466" y="909094"/>
                    <a:pt x="1859939" y="1122361"/>
                    <a:pt x="2340409" y="1122361"/>
                  </a:cubicBezTo>
                  <a:cubicBezTo>
                    <a:pt x="2820877" y="1122361"/>
                    <a:pt x="3210351" y="909449"/>
                    <a:pt x="3210351" y="646024"/>
                  </a:cubicBezTo>
                  <a:cubicBezTo>
                    <a:pt x="3209996" y="599758"/>
                    <a:pt x="3198194" y="554320"/>
                    <a:pt x="3176006" y="513720"/>
                  </a:cubicBezTo>
                  <a:cubicBezTo>
                    <a:pt x="3654114" y="460964"/>
                    <a:pt x="3962979" y="378348"/>
                    <a:pt x="3962979" y="285111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2DD07494-CEEC-A896-FCC7-6424A66861FD}"/>
                </a:ext>
              </a:extLst>
            </p:cNvPr>
            <p:cNvSpPr/>
            <p:nvPr/>
          </p:nvSpPr>
          <p:spPr>
            <a:xfrm>
              <a:off x="5935948" y="4627542"/>
              <a:ext cx="812531" cy="517040"/>
            </a:xfrm>
            <a:custGeom>
              <a:avLst/>
              <a:gdLst>
                <a:gd name="connsiteX0" fmla="*/ 1663119 w 1718763"/>
                <a:gd name="connsiteY0" fmla="*/ 119149 h 1093706"/>
                <a:gd name="connsiteX1" fmla="*/ 1522436 w 1718763"/>
                <a:gd name="connsiteY1" fmla="*/ 1044562 h 1093706"/>
                <a:gd name="connsiteX2" fmla="*/ 375260 w 1718763"/>
                <a:gd name="connsiteY2" fmla="*/ 1044562 h 1093706"/>
                <a:gd name="connsiteX3" fmla="*/ 204600 w 1718763"/>
                <a:gd name="connsiteY3" fmla="*/ 119149 h 1093706"/>
                <a:gd name="connsiteX4" fmla="*/ 1663119 w 1718763"/>
                <a:gd name="connsiteY4" fmla="*/ 119149 h 109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63" h="1093706">
                  <a:moveTo>
                    <a:pt x="1663119" y="119149"/>
                  </a:moveTo>
                  <a:cubicBezTo>
                    <a:pt x="1663119" y="119149"/>
                    <a:pt x="1853843" y="974693"/>
                    <a:pt x="1522436" y="1044562"/>
                  </a:cubicBezTo>
                  <a:cubicBezTo>
                    <a:pt x="1185010" y="1115376"/>
                    <a:pt x="969738" y="1100505"/>
                    <a:pt x="375260" y="1044562"/>
                  </a:cubicBezTo>
                  <a:cubicBezTo>
                    <a:pt x="-210485" y="989327"/>
                    <a:pt x="15410" y="291816"/>
                    <a:pt x="204600" y="119149"/>
                  </a:cubicBezTo>
                  <a:cubicBezTo>
                    <a:pt x="393789" y="-53517"/>
                    <a:pt x="1584516" y="-29322"/>
                    <a:pt x="1663119" y="119149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620F3D6A-8CB4-C906-A785-F03CD0E3CF99}"/>
                </a:ext>
              </a:extLst>
            </p:cNvPr>
            <p:cNvSpPr/>
            <p:nvPr/>
          </p:nvSpPr>
          <p:spPr>
            <a:xfrm>
              <a:off x="5843228" y="3909853"/>
              <a:ext cx="936201" cy="896610"/>
            </a:xfrm>
            <a:custGeom>
              <a:avLst/>
              <a:gdLst>
                <a:gd name="connsiteX0" fmla="*/ 420323 w 1980366"/>
                <a:gd name="connsiteY0" fmla="*/ 880532 h 1896618"/>
                <a:gd name="connsiteX1" fmla="*/ 266894 w 1980366"/>
                <a:gd name="connsiteY1" fmla="*/ 1786590 h 1896618"/>
                <a:gd name="connsiteX2" fmla="*/ 1051271 w 1980366"/>
                <a:gd name="connsiteY2" fmla="*/ 1895170 h 1896618"/>
                <a:gd name="connsiteX3" fmla="*/ 1816409 w 1980366"/>
                <a:gd name="connsiteY3" fmla="*/ 1786590 h 1896618"/>
                <a:gd name="connsiteX4" fmla="*/ 1627573 w 1980366"/>
                <a:gd name="connsiteY4" fmla="*/ 857164 h 1896618"/>
                <a:gd name="connsiteX5" fmla="*/ 1703933 w 1980366"/>
                <a:gd name="connsiteY5" fmla="*/ 913225 h 1896618"/>
                <a:gd name="connsiteX6" fmla="*/ 1958861 w 1980366"/>
                <a:gd name="connsiteY6" fmla="*/ 598341 h 1896618"/>
                <a:gd name="connsiteX7" fmla="*/ 1658495 w 1980366"/>
                <a:gd name="connsiteY7" fmla="*/ 227632 h 1896618"/>
                <a:gd name="connsiteX8" fmla="*/ 1604678 w 1980366"/>
                <a:gd name="connsiteY8" fmla="*/ 161186 h 1896618"/>
                <a:gd name="connsiteX9" fmla="*/ 1501643 w 1980366"/>
                <a:gd name="connsiteY9" fmla="*/ 33959 h 1896618"/>
                <a:gd name="connsiteX10" fmla="*/ 1353997 w 1980366"/>
                <a:gd name="connsiteY10" fmla="*/ -1448 h 1896618"/>
                <a:gd name="connsiteX11" fmla="*/ 785248 w 1980366"/>
                <a:gd name="connsiteY11" fmla="*/ -1448 h 1896618"/>
                <a:gd name="connsiteX12" fmla="*/ 605028 w 1980366"/>
                <a:gd name="connsiteY12" fmla="*/ 28411 h 1896618"/>
                <a:gd name="connsiteX13" fmla="*/ 11730 w 1980366"/>
                <a:gd name="connsiteY13" fmla="*/ 633629 h 1896618"/>
                <a:gd name="connsiteX14" fmla="*/ 420323 w 1980366"/>
                <a:gd name="connsiteY14" fmla="*/ 880532 h 189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0366" h="1896618">
                  <a:moveTo>
                    <a:pt x="420323" y="880532"/>
                  </a:moveTo>
                  <a:cubicBezTo>
                    <a:pt x="361312" y="1183378"/>
                    <a:pt x="275746" y="1480794"/>
                    <a:pt x="266894" y="1786590"/>
                  </a:cubicBezTo>
                  <a:cubicBezTo>
                    <a:pt x="266894" y="1786590"/>
                    <a:pt x="853229" y="1895524"/>
                    <a:pt x="1051271" y="1895170"/>
                  </a:cubicBezTo>
                  <a:cubicBezTo>
                    <a:pt x="1244474" y="1895170"/>
                    <a:pt x="1816409" y="1786590"/>
                    <a:pt x="1816409" y="1786590"/>
                  </a:cubicBezTo>
                  <a:cubicBezTo>
                    <a:pt x="1813222" y="1534494"/>
                    <a:pt x="1687175" y="1205683"/>
                    <a:pt x="1627573" y="857164"/>
                  </a:cubicBezTo>
                  <a:cubicBezTo>
                    <a:pt x="1633120" y="861413"/>
                    <a:pt x="1681627" y="916175"/>
                    <a:pt x="1703933" y="913225"/>
                  </a:cubicBezTo>
                  <a:cubicBezTo>
                    <a:pt x="1815111" y="898943"/>
                    <a:pt x="2049739" y="698896"/>
                    <a:pt x="1958861" y="598341"/>
                  </a:cubicBezTo>
                  <a:lnTo>
                    <a:pt x="1658495" y="227632"/>
                  </a:lnTo>
                  <a:lnTo>
                    <a:pt x="1604678" y="161186"/>
                  </a:lnTo>
                  <a:lnTo>
                    <a:pt x="1501643" y="33959"/>
                  </a:lnTo>
                  <a:lnTo>
                    <a:pt x="1353997" y="-1448"/>
                  </a:lnTo>
                  <a:lnTo>
                    <a:pt x="785248" y="-1448"/>
                  </a:lnTo>
                  <a:lnTo>
                    <a:pt x="605028" y="28411"/>
                  </a:lnTo>
                  <a:lnTo>
                    <a:pt x="11730" y="633629"/>
                  </a:lnTo>
                  <a:cubicBezTo>
                    <a:pt x="-76314" y="741620"/>
                    <a:pt x="316228" y="810663"/>
                    <a:pt x="420323" y="880532"/>
                  </a:cubicBezTo>
                  <a:close/>
                </a:path>
              </a:pathLst>
            </a:custGeom>
            <a:solidFill>
              <a:srgbClr val="407B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85C64B3A-0E36-3DB5-5DFC-42D7F66B8B96}"/>
                </a:ext>
              </a:extLst>
            </p:cNvPr>
            <p:cNvSpPr/>
            <p:nvPr/>
          </p:nvSpPr>
          <p:spPr>
            <a:xfrm>
              <a:off x="6264148" y="3888763"/>
              <a:ext cx="164481" cy="75935"/>
            </a:xfrm>
            <a:custGeom>
              <a:avLst/>
              <a:gdLst>
                <a:gd name="connsiteX0" fmla="*/ 70487 w 347930"/>
                <a:gd name="connsiteY0" fmla="*/ -1448 h 160627"/>
                <a:gd name="connsiteX1" fmla="*/ -1035 w 347930"/>
                <a:gd name="connsiteY1" fmla="*/ 50835 h 160627"/>
                <a:gd name="connsiteX2" fmla="*/ 122417 w 347930"/>
                <a:gd name="connsiteY2" fmla="*/ 158708 h 160627"/>
                <a:gd name="connsiteX3" fmla="*/ 179776 w 347930"/>
                <a:gd name="connsiteY3" fmla="*/ 123892 h 160627"/>
                <a:gd name="connsiteX4" fmla="*/ 233475 w 347930"/>
                <a:gd name="connsiteY4" fmla="*/ 158708 h 160627"/>
                <a:gd name="connsiteX5" fmla="*/ 346896 w 347930"/>
                <a:gd name="connsiteY5" fmla="*/ 45761 h 160627"/>
                <a:gd name="connsiteX6" fmla="*/ 283871 w 347930"/>
                <a:gd name="connsiteY6" fmla="*/ 1385 h 16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930" h="160627">
                  <a:moveTo>
                    <a:pt x="70487" y="-1448"/>
                  </a:moveTo>
                  <a:lnTo>
                    <a:pt x="-1035" y="50835"/>
                  </a:lnTo>
                  <a:cubicBezTo>
                    <a:pt x="-1035" y="50835"/>
                    <a:pt x="74500" y="155522"/>
                    <a:pt x="122417" y="158708"/>
                  </a:cubicBezTo>
                  <a:cubicBezTo>
                    <a:pt x="140946" y="159889"/>
                    <a:pt x="179776" y="123892"/>
                    <a:pt x="179776" y="123892"/>
                  </a:cubicBezTo>
                  <a:cubicBezTo>
                    <a:pt x="179776" y="123892"/>
                    <a:pt x="215890" y="155993"/>
                    <a:pt x="233475" y="158708"/>
                  </a:cubicBezTo>
                  <a:cubicBezTo>
                    <a:pt x="292486" y="167678"/>
                    <a:pt x="346896" y="45761"/>
                    <a:pt x="346896" y="45761"/>
                  </a:cubicBezTo>
                  <a:lnTo>
                    <a:pt x="283871" y="1385"/>
                  </a:ln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3B57232A-508E-836C-64FC-2E00007A5ECB}"/>
                </a:ext>
              </a:extLst>
            </p:cNvPr>
            <p:cNvSpPr/>
            <p:nvPr/>
          </p:nvSpPr>
          <p:spPr>
            <a:xfrm>
              <a:off x="6155129" y="3460847"/>
              <a:ext cx="365313" cy="261165"/>
            </a:xfrm>
            <a:custGeom>
              <a:avLst/>
              <a:gdLst>
                <a:gd name="connsiteX0" fmla="*/ 693403 w 772755"/>
                <a:gd name="connsiteY0" fmla="*/ 308074 h 552447"/>
                <a:gd name="connsiteX1" fmla="*/ 693639 w 772755"/>
                <a:gd name="connsiteY1" fmla="*/ 154409 h 552447"/>
                <a:gd name="connsiteX2" fmla="*/ 583052 w 772755"/>
                <a:gd name="connsiteY2" fmla="*/ 127736 h 552447"/>
                <a:gd name="connsiteX3" fmla="*/ 410268 w 772755"/>
                <a:gd name="connsiteY3" fmla="*/ 271 h 552447"/>
                <a:gd name="connsiteX4" fmla="*/ 301804 w 772755"/>
                <a:gd name="connsiteY4" fmla="*/ 74035 h 552447"/>
                <a:gd name="connsiteX5" fmla="*/ 85470 w 772755"/>
                <a:gd name="connsiteY5" fmla="*/ 127499 h 552447"/>
                <a:gd name="connsiteX6" fmla="*/ 62809 w 772755"/>
                <a:gd name="connsiteY6" fmla="*/ 209289 h 552447"/>
                <a:gd name="connsiteX7" fmla="*/ 64462 w 772755"/>
                <a:gd name="connsiteY7" fmla="*/ 230887 h 552447"/>
                <a:gd name="connsiteX8" fmla="*/ 8992 w 772755"/>
                <a:gd name="connsiteY8" fmla="*/ 378769 h 552447"/>
                <a:gd name="connsiteX9" fmla="*/ 96800 w 772755"/>
                <a:gd name="connsiteY9" fmla="*/ 443327 h 552447"/>
                <a:gd name="connsiteX10" fmla="*/ 96800 w 772755"/>
                <a:gd name="connsiteY10" fmla="*/ 453949 h 552447"/>
                <a:gd name="connsiteX11" fmla="*/ 188621 w 772755"/>
                <a:gd name="connsiteY11" fmla="*/ 550963 h 552447"/>
                <a:gd name="connsiteX12" fmla="*/ 281505 w 772755"/>
                <a:gd name="connsiteY12" fmla="*/ 484044 h 552447"/>
                <a:gd name="connsiteX13" fmla="*/ 577977 w 772755"/>
                <a:gd name="connsiteY13" fmla="*/ 491009 h 552447"/>
                <a:gd name="connsiteX14" fmla="*/ 736127 w 772755"/>
                <a:gd name="connsiteY14" fmla="*/ 496555 h 552447"/>
                <a:gd name="connsiteX15" fmla="*/ 741674 w 772755"/>
                <a:gd name="connsiteY15" fmla="*/ 338405 h 552447"/>
                <a:gd name="connsiteX16" fmla="*/ 693994 w 772755"/>
                <a:gd name="connsiteY16" fmla="*/ 308192 h 5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755" h="552447">
                  <a:moveTo>
                    <a:pt x="693403" y="308074"/>
                  </a:moveTo>
                  <a:cubicBezTo>
                    <a:pt x="735891" y="265703"/>
                    <a:pt x="736009" y="196896"/>
                    <a:pt x="693639" y="154409"/>
                  </a:cubicBezTo>
                  <a:cubicBezTo>
                    <a:pt x="664723" y="125376"/>
                    <a:pt x="621999" y="115106"/>
                    <a:pt x="583052" y="127736"/>
                  </a:cubicBezTo>
                  <a:cubicBezTo>
                    <a:pt x="570541" y="44884"/>
                    <a:pt x="493238" y="-12239"/>
                    <a:pt x="410268" y="271"/>
                  </a:cubicBezTo>
                  <a:cubicBezTo>
                    <a:pt x="364829" y="7235"/>
                    <a:pt x="324938" y="34261"/>
                    <a:pt x="301804" y="74035"/>
                  </a:cubicBezTo>
                  <a:cubicBezTo>
                    <a:pt x="227333" y="29069"/>
                    <a:pt x="130437" y="53028"/>
                    <a:pt x="85470" y="127499"/>
                  </a:cubicBezTo>
                  <a:cubicBezTo>
                    <a:pt x="70599" y="152166"/>
                    <a:pt x="62693" y="180491"/>
                    <a:pt x="62809" y="209289"/>
                  </a:cubicBezTo>
                  <a:cubicBezTo>
                    <a:pt x="62927" y="216489"/>
                    <a:pt x="63400" y="223688"/>
                    <a:pt x="64462" y="230887"/>
                  </a:cubicBezTo>
                  <a:cubicBezTo>
                    <a:pt x="8283" y="256380"/>
                    <a:pt x="-16501" y="322590"/>
                    <a:pt x="8992" y="378769"/>
                  </a:cubicBezTo>
                  <a:cubicBezTo>
                    <a:pt x="25043" y="414058"/>
                    <a:pt x="58326" y="438488"/>
                    <a:pt x="96800" y="443327"/>
                  </a:cubicBezTo>
                  <a:cubicBezTo>
                    <a:pt x="96800" y="446868"/>
                    <a:pt x="96800" y="450408"/>
                    <a:pt x="96800" y="453949"/>
                  </a:cubicBezTo>
                  <a:cubicBezTo>
                    <a:pt x="95384" y="506114"/>
                    <a:pt x="136456" y="549547"/>
                    <a:pt x="188621" y="550963"/>
                  </a:cubicBezTo>
                  <a:cubicBezTo>
                    <a:pt x="231109" y="552143"/>
                    <a:pt x="269113" y="524763"/>
                    <a:pt x="281505" y="484044"/>
                  </a:cubicBezTo>
                  <a:cubicBezTo>
                    <a:pt x="363413" y="563474"/>
                    <a:pt x="492529" y="566425"/>
                    <a:pt x="577977" y="491009"/>
                  </a:cubicBezTo>
                  <a:cubicBezTo>
                    <a:pt x="620112" y="536211"/>
                    <a:pt x="690925" y="538689"/>
                    <a:pt x="736127" y="496555"/>
                  </a:cubicBezTo>
                  <a:cubicBezTo>
                    <a:pt x="781329" y="454420"/>
                    <a:pt x="783808" y="383725"/>
                    <a:pt x="741674" y="338405"/>
                  </a:cubicBezTo>
                  <a:cubicBezTo>
                    <a:pt x="728691" y="324479"/>
                    <a:pt x="712168" y="313975"/>
                    <a:pt x="693994" y="30819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A22B37DB-E9B3-F59C-A97D-399491E3C645}"/>
                </a:ext>
              </a:extLst>
            </p:cNvPr>
            <p:cNvSpPr/>
            <p:nvPr/>
          </p:nvSpPr>
          <p:spPr>
            <a:xfrm>
              <a:off x="6295001" y="3841506"/>
              <a:ext cx="105897" cy="71316"/>
            </a:xfrm>
            <a:custGeom>
              <a:avLst/>
              <a:gdLst>
                <a:gd name="connsiteX0" fmla="*/ 222971 w 224006"/>
                <a:gd name="connsiteY0" fmla="*/ 119996 h 150856"/>
                <a:gd name="connsiteX1" fmla="*/ 110968 w 224006"/>
                <a:gd name="connsiteY1" fmla="*/ 149384 h 150856"/>
                <a:gd name="connsiteX2" fmla="*/ -1035 w 224006"/>
                <a:gd name="connsiteY2" fmla="*/ 120941 h 150856"/>
                <a:gd name="connsiteX3" fmla="*/ 42280 w 224006"/>
                <a:gd name="connsiteY3" fmla="*/ -1448 h 150856"/>
                <a:gd name="connsiteX4" fmla="*/ 187683 w 224006"/>
                <a:gd name="connsiteY4" fmla="*/ -1448 h 15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006" h="150856">
                  <a:moveTo>
                    <a:pt x="222971" y="119996"/>
                  </a:moveTo>
                  <a:cubicBezTo>
                    <a:pt x="188981" y="139824"/>
                    <a:pt x="150270" y="149974"/>
                    <a:pt x="110968" y="149384"/>
                  </a:cubicBezTo>
                  <a:cubicBezTo>
                    <a:pt x="71785" y="149974"/>
                    <a:pt x="33074" y="140179"/>
                    <a:pt x="-1035" y="120941"/>
                  </a:cubicBezTo>
                  <a:lnTo>
                    <a:pt x="42280" y="-1448"/>
                  </a:lnTo>
                  <a:lnTo>
                    <a:pt x="187683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5FFA56BD-6375-932F-F5E1-C220EE7B87C1}"/>
                </a:ext>
              </a:extLst>
            </p:cNvPr>
            <p:cNvSpPr/>
            <p:nvPr/>
          </p:nvSpPr>
          <p:spPr>
            <a:xfrm>
              <a:off x="6301306" y="3841506"/>
              <a:ext cx="89717" cy="42117"/>
            </a:xfrm>
            <a:custGeom>
              <a:avLst/>
              <a:gdLst>
                <a:gd name="connsiteX0" fmla="*/ 11947 w 189780"/>
                <a:gd name="connsiteY0" fmla="*/ 85062 h 89090"/>
                <a:gd name="connsiteX1" fmla="*/ 92085 w 189780"/>
                <a:gd name="connsiteY1" fmla="*/ 86006 h 89090"/>
                <a:gd name="connsiteX2" fmla="*/ 188746 w 189780"/>
                <a:gd name="connsiteY2" fmla="*/ 48003 h 89090"/>
                <a:gd name="connsiteX3" fmla="*/ 174346 w 189780"/>
                <a:gd name="connsiteY3" fmla="*/ -1448 h 89090"/>
                <a:gd name="connsiteX4" fmla="*/ 28707 w 189780"/>
                <a:gd name="connsiteY4" fmla="*/ -1448 h 89090"/>
                <a:gd name="connsiteX5" fmla="*/ -1035 w 189780"/>
                <a:gd name="connsiteY5" fmla="*/ 82702 h 89090"/>
                <a:gd name="connsiteX6" fmla="*/ 11947 w 189780"/>
                <a:gd name="connsiteY6" fmla="*/ 8506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780" h="89090">
                  <a:moveTo>
                    <a:pt x="11947" y="85062"/>
                  </a:moveTo>
                  <a:cubicBezTo>
                    <a:pt x="38502" y="88131"/>
                    <a:pt x="65412" y="88485"/>
                    <a:pt x="92085" y="86006"/>
                  </a:cubicBezTo>
                  <a:cubicBezTo>
                    <a:pt x="137405" y="82584"/>
                    <a:pt x="171277" y="67477"/>
                    <a:pt x="188746" y="48003"/>
                  </a:cubicBezTo>
                  <a:lnTo>
                    <a:pt x="174346" y="-1448"/>
                  </a:lnTo>
                  <a:lnTo>
                    <a:pt x="28707" y="-1448"/>
                  </a:lnTo>
                  <a:lnTo>
                    <a:pt x="-1035" y="82702"/>
                  </a:lnTo>
                  <a:cubicBezTo>
                    <a:pt x="3332" y="83646"/>
                    <a:pt x="7580" y="84471"/>
                    <a:pt x="11947" y="85062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89E99B89-CB83-C4D4-B3C3-1795167C3FAA}"/>
                </a:ext>
              </a:extLst>
            </p:cNvPr>
            <p:cNvSpPr/>
            <p:nvPr/>
          </p:nvSpPr>
          <p:spPr>
            <a:xfrm>
              <a:off x="6208035" y="3620059"/>
              <a:ext cx="273907" cy="245661"/>
            </a:xfrm>
            <a:custGeom>
              <a:avLst/>
              <a:gdLst>
                <a:gd name="connsiteX0" fmla="*/ 522832 w 579400"/>
                <a:gd name="connsiteY0" fmla="*/ 134514 h 519652"/>
                <a:gd name="connsiteX1" fmla="*/ 539119 w 579400"/>
                <a:gd name="connsiteY1" fmla="*/ -1448 h 519652"/>
                <a:gd name="connsiteX2" fmla="*/ 29380 w 579400"/>
                <a:gd name="connsiteY2" fmla="*/ -1448 h 519652"/>
                <a:gd name="connsiteX3" fmla="*/ 48618 w 579400"/>
                <a:gd name="connsiteY3" fmla="*/ 125308 h 519652"/>
                <a:gd name="connsiteX4" fmla="*/ 6721 w 579400"/>
                <a:gd name="connsiteY4" fmla="*/ 180425 h 519652"/>
                <a:gd name="connsiteX5" fmla="*/ 65732 w 579400"/>
                <a:gd name="connsiteY5" fmla="*/ 252773 h 519652"/>
                <a:gd name="connsiteX6" fmla="*/ 298826 w 579400"/>
                <a:gd name="connsiteY6" fmla="*/ 518205 h 519652"/>
                <a:gd name="connsiteX7" fmla="*/ 511266 w 579400"/>
                <a:gd name="connsiteY7" fmla="*/ 261034 h 519652"/>
                <a:gd name="connsiteX8" fmla="*/ 570277 w 579400"/>
                <a:gd name="connsiteY8" fmla="*/ 188804 h 519652"/>
                <a:gd name="connsiteX9" fmla="*/ 522832 w 579400"/>
                <a:gd name="connsiteY9" fmla="*/ 134514 h 51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9400" h="519652">
                  <a:moveTo>
                    <a:pt x="522832" y="134514"/>
                  </a:moveTo>
                  <a:cubicBezTo>
                    <a:pt x="532982" y="89901"/>
                    <a:pt x="538411" y="44345"/>
                    <a:pt x="539119" y="-1448"/>
                  </a:cubicBezTo>
                  <a:lnTo>
                    <a:pt x="29380" y="-1448"/>
                  </a:lnTo>
                  <a:cubicBezTo>
                    <a:pt x="30207" y="53551"/>
                    <a:pt x="46848" y="100642"/>
                    <a:pt x="48618" y="125308"/>
                  </a:cubicBezTo>
                  <a:cubicBezTo>
                    <a:pt x="30560" y="123303"/>
                    <a:pt x="-20306" y="122476"/>
                    <a:pt x="6721" y="180425"/>
                  </a:cubicBezTo>
                  <a:cubicBezTo>
                    <a:pt x="38350" y="248170"/>
                    <a:pt x="49563" y="264693"/>
                    <a:pt x="65732" y="252773"/>
                  </a:cubicBezTo>
                  <a:cubicBezTo>
                    <a:pt x="92995" y="384486"/>
                    <a:pt x="155783" y="518205"/>
                    <a:pt x="298826" y="518205"/>
                  </a:cubicBezTo>
                  <a:cubicBezTo>
                    <a:pt x="438564" y="518205"/>
                    <a:pt x="492618" y="390151"/>
                    <a:pt x="511266" y="261034"/>
                  </a:cubicBezTo>
                  <a:cubicBezTo>
                    <a:pt x="527672" y="272836"/>
                    <a:pt x="538765" y="256785"/>
                    <a:pt x="570277" y="188804"/>
                  </a:cubicBezTo>
                  <a:cubicBezTo>
                    <a:pt x="603677" y="119054"/>
                    <a:pt x="522832" y="134514"/>
                    <a:pt x="522832" y="13451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F0569B0A-C08A-56CE-A22C-41481C3C34A8}"/>
                </a:ext>
              </a:extLst>
            </p:cNvPr>
            <p:cNvSpPr/>
            <p:nvPr/>
          </p:nvSpPr>
          <p:spPr>
            <a:xfrm>
              <a:off x="6213401" y="3566295"/>
              <a:ext cx="273966" cy="102137"/>
            </a:xfrm>
            <a:custGeom>
              <a:avLst/>
              <a:gdLst>
                <a:gd name="connsiteX0" fmla="*/ 114336 w 579525"/>
                <a:gd name="connsiteY0" fmla="*/ 113695 h 216052"/>
                <a:gd name="connsiteX1" fmla="*/ 528240 w 579525"/>
                <a:gd name="connsiteY1" fmla="*/ 176365 h 216052"/>
                <a:gd name="connsiteX2" fmla="*/ 103360 w 579525"/>
                <a:gd name="connsiteY2" fmla="*/ 11134 h 216052"/>
                <a:gd name="connsiteX3" fmla="*/ 208 w 579525"/>
                <a:gd name="connsiteY3" fmla="*/ 214604 h 216052"/>
                <a:gd name="connsiteX4" fmla="*/ 114336 w 579525"/>
                <a:gd name="connsiteY4" fmla="*/ 113695 h 21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25" h="216052">
                  <a:moveTo>
                    <a:pt x="114336" y="113695"/>
                  </a:moveTo>
                  <a:cubicBezTo>
                    <a:pt x="114336" y="113695"/>
                    <a:pt x="317570" y="218735"/>
                    <a:pt x="528240" y="176365"/>
                  </a:cubicBezTo>
                  <a:cubicBezTo>
                    <a:pt x="738911" y="133994"/>
                    <a:pt x="226812" y="-50828"/>
                    <a:pt x="103360" y="11134"/>
                  </a:cubicBezTo>
                  <a:cubicBezTo>
                    <a:pt x="-20091" y="73096"/>
                    <a:pt x="208" y="214604"/>
                    <a:pt x="208" y="214604"/>
                  </a:cubicBezTo>
                  <a:cubicBezTo>
                    <a:pt x="208" y="214604"/>
                    <a:pt x="101354" y="195956"/>
                    <a:pt x="114336" y="113695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59AB3BDF-D6B0-CA45-07DE-32672332D5DC}"/>
                </a:ext>
              </a:extLst>
            </p:cNvPr>
            <p:cNvSpPr/>
            <p:nvPr/>
          </p:nvSpPr>
          <p:spPr>
            <a:xfrm>
              <a:off x="6239697" y="3734716"/>
              <a:ext cx="212755" cy="134209"/>
            </a:xfrm>
            <a:custGeom>
              <a:avLst/>
              <a:gdLst>
                <a:gd name="connsiteX0" fmla="*/ 1942 w 450045"/>
                <a:gd name="connsiteY0" fmla="*/ -1448 h 283896"/>
                <a:gd name="connsiteX1" fmla="*/ 89751 w 450045"/>
                <a:gd name="connsiteY1" fmla="*/ 132743 h 283896"/>
                <a:gd name="connsiteX2" fmla="*/ 234210 w 450045"/>
                <a:gd name="connsiteY2" fmla="*/ 95921 h 283896"/>
                <a:gd name="connsiteX3" fmla="*/ 356718 w 450045"/>
                <a:gd name="connsiteY3" fmla="*/ 129438 h 283896"/>
                <a:gd name="connsiteX4" fmla="*/ 449010 w 450045"/>
                <a:gd name="connsiteY4" fmla="*/ -1448 h 283896"/>
                <a:gd name="connsiteX5" fmla="*/ 242237 w 450045"/>
                <a:gd name="connsiteY5" fmla="*/ 281806 h 283896"/>
                <a:gd name="connsiteX6" fmla="*/ 1942 w 450045"/>
                <a:gd name="connsiteY6" fmla="*/ -1448 h 28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045" h="283896">
                  <a:moveTo>
                    <a:pt x="1942" y="-1448"/>
                  </a:moveTo>
                  <a:cubicBezTo>
                    <a:pt x="1942" y="-1448"/>
                    <a:pt x="71575" y="82938"/>
                    <a:pt x="89751" y="132743"/>
                  </a:cubicBezTo>
                  <a:cubicBezTo>
                    <a:pt x="89751" y="132743"/>
                    <a:pt x="132475" y="95921"/>
                    <a:pt x="234210" y="95921"/>
                  </a:cubicBezTo>
                  <a:cubicBezTo>
                    <a:pt x="335946" y="95921"/>
                    <a:pt x="356718" y="129438"/>
                    <a:pt x="356718" y="129438"/>
                  </a:cubicBezTo>
                  <a:cubicBezTo>
                    <a:pt x="356718" y="129438"/>
                    <a:pt x="384689" y="10591"/>
                    <a:pt x="449010" y="-1448"/>
                  </a:cubicBezTo>
                  <a:cubicBezTo>
                    <a:pt x="449010" y="-1448"/>
                    <a:pt x="450545" y="267407"/>
                    <a:pt x="242237" y="281806"/>
                  </a:cubicBezTo>
                  <a:cubicBezTo>
                    <a:pt x="33927" y="296204"/>
                    <a:pt x="-14580" y="64526"/>
                    <a:pt x="1942" y="-1448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FB364E97-3161-9629-BA48-BD08409D7696}"/>
                </a:ext>
              </a:extLst>
            </p:cNvPr>
            <p:cNvSpPr/>
            <p:nvPr/>
          </p:nvSpPr>
          <p:spPr>
            <a:xfrm>
              <a:off x="6282454" y="3705145"/>
              <a:ext cx="22199" cy="22310"/>
            </a:xfrm>
            <a:custGeom>
              <a:avLst/>
              <a:gdLst>
                <a:gd name="connsiteX0" fmla="*/ 45924 w 46959"/>
                <a:gd name="connsiteY0" fmla="*/ 25343 h 47193"/>
                <a:gd name="connsiteX1" fmla="*/ 19369 w 46959"/>
                <a:gd name="connsiteY1" fmla="*/ 45525 h 47193"/>
                <a:gd name="connsiteX2" fmla="*/ -812 w 46959"/>
                <a:gd name="connsiteY2" fmla="*/ 18970 h 47193"/>
                <a:gd name="connsiteX3" fmla="*/ 22320 w 46959"/>
                <a:gd name="connsiteY3" fmla="*/ -1448 h 47193"/>
                <a:gd name="connsiteX4" fmla="*/ 27395 w 46959"/>
                <a:gd name="connsiteY4" fmla="*/ -739 h 47193"/>
                <a:gd name="connsiteX5" fmla="*/ 25152 w 46959"/>
                <a:gd name="connsiteY5" fmla="*/ 6460 h 47193"/>
                <a:gd name="connsiteX6" fmla="*/ 35185 w 46959"/>
                <a:gd name="connsiteY6" fmla="*/ 18262 h 47193"/>
                <a:gd name="connsiteX7" fmla="*/ 35303 w 46959"/>
                <a:gd name="connsiteY7" fmla="*/ 18262 h 47193"/>
                <a:gd name="connsiteX8" fmla="*/ 43210 w 46959"/>
                <a:gd name="connsiteY8" fmla="*/ 13896 h 47193"/>
                <a:gd name="connsiteX9" fmla="*/ 45924 w 46959"/>
                <a:gd name="connsiteY9" fmla="*/ 25343 h 4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59" h="47193">
                  <a:moveTo>
                    <a:pt x="45924" y="25343"/>
                  </a:moveTo>
                  <a:cubicBezTo>
                    <a:pt x="44155" y="38207"/>
                    <a:pt x="32235" y="47295"/>
                    <a:pt x="19369" y="45525"/>
                  </a:cubicBezTo>
                  <a:cubicBezTo>
                    <a:pt x="6387" y="43756"/>
                    <a:pt x="-2583" y="31835"/>
                    <a:pt x="-812" y="18970"/>
                  </a:cubicBezTo>
                  <a:cubicBezTo>
                    <a:pt x="722" y="7404"/>
                    <a:pt x="10636" y="-1330"/>
                    <a:pt x="22320" y="-1448"/>
                  </a:cubicBezTo>
                  <a:cubicBezTo>
                    <a:pt x="24090" y="-1448"/>
                    <a:pt x="25743" y="-1212"/>
                    <a:pt x="27395" y="-739"/>
                  </a:cubicBezTo>
                  <a:cubicBezTo>
                    <a:pt x="25861" y="1385"/>
                    <a:pt x="25152" y="3864"/>
                    <a:pt x="25152" y="6460"/>
                  </a:cubicBezTo>
                  <a:cubicBezTo>
                    <a:pt x="24681" y="12479"/>
                    <a:pt x="29166" y="17790"/>
                    <a:pt x="35185" y="18262"/>
                  </a:cubicBezTo>
                  <a:cubicBezTo>
                    <a:pt x="35303" y="18262"/>
                    <a:pt x="35303" y="18262"/>
                    <a:pt x="35303" y="18262"/>
                  </a:cubicBezTo>
                  <a:cubicBezTo>
                    <a:pt x="38489" y="18144"/>
                    <a:pt x="41439" y="16492"/>
                    <a:pt x="43210" y="13896"/>
                  </a:cubicBezTo>
                  <a:cubicBezTo>
                    <a:pt x="44863" y="17435"/>
                    <a:pt x="45806" y="21331"/>
                    <a:pt x="45924" y="2534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37FA7D37-7072-410F-8EEC-74629BADA30D}"/>
                </a:ext>
              </a:extLst>
            </p:cNvPr>
            <p:cNvSpPr/>
            <p:nvPr/>
          </p:nvSpPr>
          <p:spPr>
            <a:xfrm>
              <a:off x="6276496" y="3741599"/>
              <a:ext cx="34224" cy="25261"/>
            </a:xfrm>
            <a:custGeom>
              <a:avLst/>
              <a:gdLst>
                <a:gd name="connsiteX0" fmla="*/ -246 w 72395"/>
                <a:gd name="connsiteY0" fmla="*/ 14086 h 53436"/>
                <a:gd name="connsiteX1" fmla="*/ 27607 w 72395"/>
                <a:gd name="connsiteY1" fmla="*/ 49493 h 53436"/>
                <a:gd name="connsiteX2" fmla="*/ 70567 w 72395"/>
                <a:gd name="connsiteY2" fmla="*/ 36511 h 53436"/>
                <a:gd name="connsiteX3" fmla="*/ 42714 w 72395"/>
                <a:gd name="connsiteY3" fmla="*/ 1104 h 53436"/>
                <a:gd name="connsiteX4" fmla="*/ -246 w 72395"/>
                <a:gd name="connsiteY4" fmla="*/ 14086 h 5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5" h="53436">
                  <a:moveTo>
                    <a:pt x="-246" y="14086"/>
                  </a:moveTo>
                  <a:cubicBezTo>
                    <a:pt x="-4377" y="27305"/>
                    <a:pt x="8134" y="43121"/>
                    <a:pt x="27607" y="49493"/>
                  </a:cubicBezTo>
                  <a:cubicBezTo>
                    <a:pt x="47081" y="55866"/>
                    <a:pt x="66436" y="49493"/>
                    <a:pt x="70567" y="36511"/>
                  </a:cubicBezTo>
                  <a:cubicBezTo>
                    <a:pt x="74697" y="23528"/>
                    <a:pt x="62306" y="7478"/>
                    <a:pt x="42714" y="1104"/>
                  </a:cubicBezTo>
                  <a:cubicBezTo>
                    <a:pt x="23122" y="-5268"/>
                    <a:pt x="3884" y="750"/>
                    <a:pt x="-246" y="14086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85B1CCA0-5C56-4067-EBDD-623E72E17120}"/>
                </a:ext>
              </a:extLst>
            </p:cNvPr>
            <p:cNvSpPr/>
            <p:nvPr/>
          </p:nvSpPr>
          <p:spPr>
            <a:xfrm>
              <a:off x="6265664" y="3671319"/>
              <a:ext cx="51148" cy="16585"/>
            </a:xfrm>
            <a:custGeom>
              <a:avLst/>
              <a:gdLst>
                <a:gd name="connsiteX0" fmla="*/ 103394 w 108194"/>
                <a:gd name="connsiteY0" fmla="*/ 33636 h 35083"/>
                <a:gd name="connsiteX1" fmla="*/ 715 w 108194"/>
                <a:gd name="connsiteY1" fmla="*/ 19709 h 35083"/>
                <a:gd name="connsiteX2" fmla="*/ 61615 w 108194"/>
                <a:gd name="connsiteY2" fmla="*/ 1534 h 35083"/>
                <a:gd name="connsiteX3" fmla="*/ 103394 w 108194"/>
                <a:gd name="connsiteY3" fmla="*/ 33636 h 3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94" h="35083">
                  <a:moveTo>
                    <a:pt x="103394" y="33636"/>
                  </a:moveTo>
                  <a:cubicBezTo>
                    <a:pt x="103394" y="33636"/>
                    <a:pt x="10039" y="28915"/>
                    <a:pt x="715" y="19709"/>
                  </a:cubicBezTo>
                  <a:cubicBezTo>
                    <a:pt x="-8609" y="10504"/>
                    <a:pt x="20425" y="-8852"/>
                    <a:pt x="61615" y="1534"/>
                  </a:cubicBezTo>
                  <a:cubicBezTo>
                    <a:pt x="102805" y="11920"/>
                    <a:pt x="114016" y="33281"/>
                    <a:pt x="103394" y="33636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1BE72C2B-74CE-D2FD-F796-8F13663E3AE9}"/>
                </a:ext>
              </a:extLst>
            </p:cNvPr>
            <p:cNvSpPr/>
            <p:nvPr/>
          </p:nvSpPr>
          <p:spPr>
            <a:xfrm>
              <a:off x="6338329" y="3720935"/>
              <a:ext cx="19373" cy="51366"/>
            </a:xfrm>
            <a:custGeom>
              <a:avLst/>
              <a:gdLst>
                <a:gd name="connsiteX0" fmla="*/ 24982 w 40981"/>
                <a:gd name="connsiteY0" fmla="*/ 107132 h 108656"/>
                <a:gd name="connsiteX1" fmla="*/ 3857 w 40981"/>
                <a:gd name="connsiteY1" fmla="*/ 99342 h 108656"/>
                <a:gd name="connsiteX2" fmla="*/ 1614 w 40981"/>
                <a:gd name="connsiteY2" fmla="*/ 73142 h 108656"/>
                <a:gd name="connsiteX3" fmla="*/ 10702 w 40981"/>
                <a:gd name="connsiteY3" fmla="*/ 5279 h 108656"/>
                <a:gd name="connsiteX4" fmla="*/ 16957 w 40981"/>
                <a:gd name="connsiteY4" fmla="*/ -1448 h 108656"/>
                <a:gd name="connsiteX5" fmla="*/ 16957 w 40981"/>
                <a:gd name="connsiteY5" fmla="*/ -1448 h 108656"/>
                <a:gd name="connsiteX6" fmla="*/ 23684 w 40981"/>
                <a:gd name="connsiteY6" fmla="*/ 4688 h 108656"/>
                <a:gd name="connsiteX7" fmla="*/ 14007 w 40981"/>
                <a:gd name="connsiteY7" fmla="*/ 77390 h 108656"/>
                <a:gd name="connsiteX8" fmla="*/ 14007 w 40981"/>
                <a:gd name="connsiteY8" fmla="*/ 90845 h 108656"/>
                <a:gd name="connsiteX9" fmla="*/ 32183 w 40981"/>
                <a:gd name="connsiteY9" fmla="*/ 93559 h 108656"/>
                <a:gd name="connsiteX10" fmla="*/ 39853 w 40981"/>
                <a:gd name="connsiteY10" fmla="*/ 98753 h 108656"/>
                <a:gd name="connsiteX11" fmla="*/ 34661 w 40981"/>
                <a:gd name="connsiteY11" fmla="*/ 106307 h 108656"/>
                <a:gd name="connsiteX12" fmla="*/ 24982 w 40981"/>
                <a:gd name="connsiteY12" fmla="*/ 107132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81" h="108656">
                  <a:moveTo>
                    <a:pt x="24982" y="107132"/>
                  </a:moveTo>
                  <a:cubicBezTo>
                    <a:pt x="17193" y="107723"/>
                    <a:pt x="9522" y="104889"/>
                    <a:pt x="3857" y="99342"/>
                  </a:cubicBezTo>
                  <a:cubicBezTo>
                    <a:pt x="-1690" y="91670"/>
                    <a:pt x="-2635" y="81639"/>
                    <a:pt x="1614" y="73142"/>
                  </a:cubicBezTo>
                  <a:cubicBezTo>
                    <a:pt x="8342" y="51190"/>
                    <a:pt x="11411" y="28293"/>
                    <a:pt x="10702" y="5279"/>
                  </a:cubicBezTo>
                  <a:cubicBezTo>
                    <a:pt x="10584" y="1738"/>
                    <a:pt x="13416" y="-1331"/>
                    <a:pt x="16957" y="-1448"/>
                  </a:cubicBezTo>
                  <a:cubicBezTo>
                    <a:pt x="16957" y="-1448"/>
                    <a:pt x="16957" y="-1448"/>
                    <a:pt x="16957" y="-1448"/>
                  </a:cubicBezTo>
                  <a:cubicBezTo>
                    <a:pt x="20497" y="-1448"/>
                    <a:pt x="23331" y="1148"/>
                    <a:pt x="23684" y="4688"/>
                  </a:cubicBezTo>
                  <a:cubicBezTo>
                    <a:pt x="24511" y="29238"/>
                    <a:pt x="21206" y="53904"/>
                    <a:pt x="14007" y="77390"/>
                  </a:cubicBezTo>
                  <a:cubicBezTo>
                    <a:pt x="12709" y="81050"/>
                    <a:pt x="10938" y="87658"/>
                    <a:pt x="14007" y="90845"/>
                  </a:cubicBezTo>
                  <a:cubicBezTo>
                    <a:pt x="17075" y="94032"/>
                    <a:pt x="27698" y="94386"/>
                    <a:pt x="32183" y="93559"/>
                  </a:cubicBezTo>
                  <a:cubicBezTo>
                    <a:pt x="35722" y="92852"/>
                    <a:pt x="39145" y="95212"/>
                    <a:pt x="39853" y="98753"/>
                  </a:cubicBezTo>
                  <a:cubicBezTo>
                    <a:pt x="40444" y="102175"/>
                    <a:pt x="38200" y="105598"/>
                    <a:pt x="34661" y="106307"/>
                  </a:cubicBezTo>
                  <a:cubicBezTo>
                    <a:pt x="31474" y="106896"/>
                    <a:pt x="28169" y="107250"/>
                    <a:pt x="24982" y="10713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4B349055-AD40-D66F-FF4B-88AB767D91EF}"/>
                </a:ext>
              </a:extLst>
            </p:cNvPr>
            <p:cNvSpPr/>
            <p:nvPr/>
          </p:nvSpPr>
          <p:spPr>
            <a:xfrm>
              <a:off x="6218732" y="3698442"/>
              <a:ext cx="8273" cy="18364"/>
            </a:xfrm>
            <a:custGeom>
              <a:avLst/>
              <a:gdLst>
                <a:gd name="connsiteX0" fmla="*/ -1035 w 17499"/>
                <a:gd name="connsiteY0" fmla="*/ -961 h 38845"/>
                <a:gd name="connsiteX1" fmla="*/ 14189 w 17499"/>
                <a:gd name="connsiteY1" fmla="*/ 37396 h 38845"/>
                <a:gd name="connsiteX2" fmla="*/ -1035 w 17499"/>
                <a:gd name="connsiteY2" fmla="*/ -961 h 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9" h="38845">
                  <a:moveTo>
                    <a:pt x="-1035" y="-961"/>
                  </a:moveTo>
                  <a:cubicBezTo>
                    <a:pt x="-1035" y="-961"/>
                    <a:pt x="4866" y="37633"/>
                    <a:pt x="14189" y="37396"/>
                  </a:cubicBezTo>
                  <a:cubicBezTo>
                    <a:pt x="23513" y="37161"/>
                    <a:pt x="1325" y="-6508"/>
                    <a:pt x="-1035" y="-961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3E376E88-30BF-45D7-7EDC-8F78D64ED729}"/>
                </a:ext>
              </a:extLst>
            </p:cNvPr>
            <p:cNvSpPr/>
            <p:nvPr/>
          </p:nvSpPr>
          <p:spPr>
            <a:xfrm>
              <a:off x="6316805" y="3794201"/>
              <a:ext cx="68185" cy="30033"/>
            </a:xfrm>
            <a:custGeom>
              <a:avLst/>
              <a:gdLst>
                <a:gd name="connsiteX0" fmla="*/ -1009 w 144234"/>
                <a:gd name="connsiteY0" fmla="*/ 10453 h 63530"/>
                <a:gd name="connsiteX1" fmla="*/ 141798 w 144234"/>
                <a:gd name="connsiteY1" fmla="*/ 6559 h 63530"/>
                <a:gd name="connsiteX2" fmla="*/ 43013 w 144234"/>
                <a:gd name="connsiteY2" fmla="*/ 60260 h 63530"/>
                <a:gd name="connsiteX3" fmla="*/ -1009 w 144234"/>
                <a:gd name="connsiteY3" fmla="*/ 10453 h 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34" h="63530">
                  <a:moveTo>
                    <a:pt x="-1009" y="10453"/>
                  </a:moveTo>
                  <a:cubicBezTo>
                    <a:pt x="42423" y="9628"/>
                    <a:pt x="130114" y="-13151"/>
                    <a:pt x="141798" y="6559"/>
                  </a:cubicBezTo>
                  <a:cubicBezTo>
                    <a:pt x="153482" y="26269"/>
                    <a:pt x="89631" y="71708"/>
                    <a:pt x="43013" y="60260"/>
                  </a:cubicBezTo>
                  <a:cubicBezTo>
                    <a:pt x="-3605" y="48811"/>
                    <a:pt x="-1009" y="10453"/>
                    <a:pt x="-1009" y="10453"/>
                  </a:cubicBezTo>
                  <a:close/>
                </a:path>
              </a:pathLst>
            </a:custGeom>
            <a:solidFill>
              <a:srgbClr val="FFFF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9ADA2632-7965-DB63-7B43-9705F62069A9}"/>
                </a:ext>
              </a:extLst>
            </p:cNvPr>
            <p:cNvSpPr/>
            <p:nvPr/>
          </p:nvSpPr>
          <p:spPr>
            <a:xfrm>
              <a:off x="6203276" y="4166562"/>
              <a:ext cx="41510" cy="41510"/>
            </a:xfrm>
            <a:custGeom>
              <a:avLst/>
              <a:gdLst>
                <a:gd name="connsiteX0" fmla="*/ 86774 w 87808"/>
                <a:gd name="connsiteY0" fmla="*/ 42338 h 87808"/>
                <a:gd name="connsiteX1" fmla="*/ 42988 w 87808"/>
                <a:gd name="connsiteY1" fmla="*/ 86360 h 87808"/>
                <a:gd name="connsiteX2" fmla="*/ -1034 w 87808"/>
                <a:gd name="connsiteY2" fmla="*/ 42574 h 87808"/>
                <a:gd name="connsiteX3" fmla="*/ 42751 w 87808"/>
                <a:gd name="connsiteY3" fmla="*/ -1448 h 87808"/>
                <a:gd name="connsiteX4" fmla="*/ 42870 w 87808"/>
                <a:gd name="connsiteY4" fmla="*/ -1448 h 87808"/>
                <a:gd name="connsiteX5" fmla="*/ 86774 w 87808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8">
                  <a:moveTo>
                    <a:pt x="86774" y="42338"/>
                  </a:moveTo>
                  <a:cubicBezTo>
                    <a:pt x="86892" y="66533"/>
                    <a:pt x="67181" y="86242"/>
                    <a:pt x="42988" y="86360"/>
                  </a:cubicBezTo>
                  <a:cubicBezTo>
                    <a:pt x="18793" y="86478"/>
                    <a:pt x="-916" y="66768"/>
                    <a:pt x="-1034" y="42574"/>
                  </a:cubicBezTo>
                  <a:cubicBezTo>
                    <a:pt x="-1153" y="18379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5" y="18143"/>
                    <a:pt x="86774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707229A9-11DB-D1D2-7316-A77EA6F281A1}"/>
                </a:ext>
              </a:extLst>
            </p:cNvPr>
            <p:cNvSpPr/>
            <p:nvPr/>
          </p:nvSpPr>
          <p:spPr>
            <a:xfrm>
              <a:off x="6170190" y="4698502"/>
              <a:ext cx="41511" cy="41510"/>
            </a:xfrm>
            <a:custGeom>
              <a:avLst/>
              <a:gdLst>
                <a:gd name="connsiteX0" fmla="*/ 86775 w 87810"/>
                <a:gd name="connsiteY0" fmla="*/ 42338 h 87808"/>
                <a:gd name="connsiteX1" fmla="*/ 42988 w 87810"/>
                <a:gd name="connsiteY1" fmla="*/ 86360 h 87808"/>
                <a:gd name="connsiteX2" fmla="*/ -1034 w 87810"/>
                <a:gd name="connsiteY2" fmla="*/ 42574 h 87808"/>
                <a:gd name="connsiteX3" fmla="*/ 42751 w 87810"/>
                <a:gd name="connsiteY3" fmla="*/ -1448 h 87808"/>
                <a:gd name="connsiteX4" fmla="*/ 42870 w 87810"/>
                <a:gd name="connsiteY4" fmla="*/ -1448 h 87808"/>
                <a:gd name="connsiteX5" fmla="*/ 86775 w 87810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8">
                  <a:moveTo>
                    <a:pt x="86775" y="42338"/>
                  </a:moveTo>
                  <a:cubicBezTo>
                    <a:pt x="86893" y="66533"/>
                    <a:pt x="67183" y="86242"/>
                    <a:pt x="42988" y="86360"/>
                  </a:cubicBezTo>
                  <a:cubicBezTo>
                    <a:pt x="18794" y="86478"/>
                    <a:pt x="-916" y="66769"/>
                    <a:pt x="-1034" y="42574"/>
                  </a:cubicBezTo>
                  <a:cubicBezTo>
                    <a:pt x="-1153" y="18379"/>
                    <a:pt x="18558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E89819B8-2EB4-BFF7-9B2D-01685D787B70}"/>
                </a:ext>
              </a:extLst>
            </p:cNvPr>
            <p:cNvSpPr/>
            <p:nvPr/>
          </p:nvSpPr>
          <p:spPr>
            <a:xfrm>
              <a:off x="6191225" y="4327695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4" y="86360"/>
                    <a:pt x="42869" y="86360"/>
                  </a:cubicBezTo>
                  <a:cubicBezTo>
                    <a:pt x="18675" y="86360"/>
                    <a:pt x="-1035" y="66650"/>
                    <a:pt x="-1035" y="42456"/>
                  </a:cubicBezTo>
                  <a:cubicBezTo>
                    <a:pt x="-1035" y="18261"/>
                    <a:pt x="18675" y="-1448"/>
                    <a:pt x="42869" y="-1448"/>
                  </a:cubicBezTo>
                  <a:cubicBezTo>
                    <a:pt x="67064" y="-1448"/>
                    <a:pt x="86773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C03ADF4A-F94F-CCF8-6F84-1D45BBC9F82B}"/>
                </a:ext>
              </a:extLst>
            </p:cNvPr>
            <p:cNvSpPr/>
            <p:nvPr/>
          </p:nvSpPr>
          <p:spPr>
            <a:xfrm>
              <a:off x="6115623" y="3990921"/>
              <a:ext cx="41511" cy="41511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70 w 87809"/>
                <a:gd name="connsiteY1" fmla="*/ 86362 h 87809"/>
                <a:gd name="connsiteX2" fmla="*/ -1035 w 87809"/>
                <a:gd name="connsiteY2" fmla="*/ 42458 h 87809"/>
                <a:gd name="connsiteX3" fmla="*/ 42870 w 87809"/>
                <a:gd name="connsiteY3" fmla="*/ -1447 h 87809"/>
                <a:gd name="connsiteX4" fmla="*/ 86774 w 87809"/>
                <a:gd name="connsiteY4" fmla="*/ 42222 h 87809"/>
                <a:gd name="connsiteX5" fmla="*/ 86774 w 87809"/>
                <a:gd name="connsiteY5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2"/>
                    <a:pt x="67064" y="86362"/>
                    <a:pt x="42870" y="86362"/>
                  </a:cubicBezTo>
                  <a:cubicBezTo>
                    <a:pt x="18675" y="86362"/>
                    <a:pt x="-1035" y="66652"/>
                    <a:pt x="-1035" y="42458"/>
                  </a:cubicBezTo>
                  <a:cubicBezTo>
                    <a:pt x="-1035" y="18263"/>
                    <a:pt x="18675" y="-1447"/>
                    <a:pt x="42870" y="-1447"/>
                  </a:cubicBezTo>
                  <a:cubicBezTo>
                    <a:pt x="67064" y="-1564"/>
                    <a:pt x="86656" y="18027"/>
                    <a:pt x="86774" y="42222"/>
                  </a:cubicBezTo>
                  <a:cubicBezTo>
                    <a:pt x="86774" y="42340"/>
                    <a:pt x="86774" y="42340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0474406E-C2E6-63F5-4603-864785ECF6FB}"/>
                </a:ext>
              </a:extLst>
            </p:cNvPr>
            <p:cNvSpPr/>
            <p:nvPr/>
          </p:nvSpPr>
          <p:spPr>
            <a:xfrm>
              <a:off x="6097714" y="4261858"/>
              <a:ext cx="41511" cy="41510"/>
            </a:xfrm>
            <a:custGeom>
              <a:avLst/>
              <a:gdLst>
                <a:gd name="connsiteX0" fmla="*/ 86774 w 87809"/>
                <a:gd name="connsiteY0" fmla="*/ 42457 h 87808"/>
                <a:gd name="connsiteX1" fmla="*/ 42869 w 87809"/>
                <a:gd name="connsiteY1" fmla="*/ 86361 h 87808"/>
                <a:gd name="connsiteX2" fmla="*/ -1035 w 87809"/>
                <a:gd name="connsiteY2" fmla="*/ 42457 h 87808"/>
                <a:gd name="connsiteX3" fmla="*/ 42869 w 87809"/>
                <a:gd name="connsiteY3" fmla="*/ -1447 h 87808"/>
                <a:gd name="connsiteX4" fmla="*/ 86774 w 87809"/>
                <a:gd name="connsiteY4" fmla="*/ 42220 h 87808"/>
                <a:gd name="connsiteX5" fmla="*/ 86774 w 87809"/>
                <a:gd name="connsiteY5" fmla="*/ 42457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8">
                  <a:moveTo>
                    <a:pt x="86774" y="42457"/>
                  </a:moveTo>
                  <a:cubicBezTo>
                    <a:pt x="86774" y="66652"/>
                    <a:pt x="67064" y="86361"/>
                    <a:pt x="42869" y="86361"/>
                  </a:cubicBezTo>
                  <a:cubicBezTo>
                    <a:pt x="18675" y="86361"/>
                    <a:pt x="-1035" y="66652"/>
                    <a:pt x="-1035" y="42457"/>
                  </a:cubicBezTo>
                  <a:cubicBezTo>
                    <a:pt x="-1035" y="18263"/>
                    <a:pt x="18675" y="-1447"/>
                    <a:pt x="42869" y="-1447"/>
                  </a:cubicBezTo>
                  <a:cubicBezTo>
                    <a:pt x="67064" y="-1565"/>
                    <a:pt x="86656" y="18027"/>
                    <a:pt x="86774" y="42220"/>
                  </a:cubicBezTo>
                  <a:cubicBezTo>
                    <a:pt x="86774" y="42338"/>
                    <a:pt x="86774" y="42338"/>
                    <a:pt x="86774" y="42457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DF9AB323-3376-78CA-8029-0EF9949D50D8}"/>
                </a:ext>
              </a:extLst>
            </p:cNvPr>
            <p:cNvSpPr/>
            <p:nvPr/>
          </p:nvSpPr>
          <p:spPr>
            <a:xfrm>
              <a:off x="6056259" y="4434540"/>
              <a:ext cx="41510" cy="41511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46777AE-661E-0829-407C-577CFCFDF605}"/>
                </a:ext>
              </a:extLst>
            </p:cNvPr>
            <p:cNvSpPr/>
            <p:nvPr/>
          </p:nvSpPr>
          <p:spPr>
            <a:xfrm>
              <a:off x="6270174" y="4424498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42987 w 87807"/>
                <a:gd name="connsiteY4" fmla="*/ -1448 h 87807"/>
                <a:gd name="connsiteX5" fmla="*/ 86773 w 87807"/>
                <a:gd name="connsiteY5" fmla="*/ 42338 h 87807"/>
                <a:gd name="connsiteX6" fmla="*/ 86773 w 87807"/>
                <a:gd name="connsiteY6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1"/>
                    <a:pt x="67064" y="86360"/>
                    <a:pt x="42869" y="86360"/>
                  </a:cubicBezTo>
                  <a:cubicBezTo>
                    <a:pt x="18674" y="86360"/>
                    <a:pt x="-1035" y="66651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448"/>
                    <a:pt x="86773" y="18143"/>
                    <a:pt x="86773" y="42338"/>
                  </a:cubicBezTo>
                  <a:cubicBezTo>
                    <a:pt x="86773" y="42338"/>
                    <a:pt x="86773" y="42456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9D8A1369-D556-EB42-5ECE-6A495AEA0166}"/>
                </a:ext>
              </a:extLst>
            </p:cNvPr>
            <p:cNvSpPr/>
            <p:nvPr/>
          </p:nvSpPr>
          <p:spPr>
            <a:xfrm>
              <a:off x="6162882" y="4514158"/>
              <a:ext cx="41510" cy="41511"/>
            </a:xfrm>
            <a:custGeom>
              <a:avLst/>
              <a:gdLst>
                <a:gd name="connsiteX0" fmla="*/ 86774 w 87808"/>
                <a:gd name="connsiteY0" fmla="*/ 42339 h 87809"/>
                <a:gd name="connsiteX1" fmla="*/ 42988 w 87808"/>
                <a:gd name="connsiteY1" fmla="*/ 86361 h 87809"/>
                <a:gd name="connsiteX2" fmla="*/ -1034 w 87808"/>
                <a:gd name="connsiteY2" fmla="*/ 42574 h 87809"/>
                <a:gd name="connsiteX3" fmla="*/ 42751 w 87808"/>
                <a:gd name="connsiteY3" fmla="*/ -1448 h 87809"/>
                <a:gd name="connsiteX4" fmla="*/ 42870 w 87808"/>
                <a:gd name="connsiteY4" fmla="*/ -1448 h 87809"/>
                <a:gd name="connsiteX5" fmla="*/ 86774 w 87808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9">
                  <a:moveTo>
                    <a:pt x="86774" y="42339"/>
                  </a:moveTo>
                  <a:cubicBezTo>
                    <a:pt x="86892" y="66533"/>
                    <a:pt x="67181" y="86243"/>
                    <a:pt x="42988" y="86361"/>
                  </a:cubicBezTo>
                  <a:cubicBezTo>
                    <a:pt x="18793" y="86480"/>
                    <a:pt x="-916" y="66769"/>
                    <a:pt x="-1034" y="42574"/>
                  </a:cubicBezTo>
                  <a:cubicBezTo>
                    <a:pt x="-1153" y="18381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3" y="-1448"/>
                    <a:pt x="86655" y="18144"/>
                    <a:pt x="86774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C6E94E5-018D-A555-EA34-4621DD5D6228}"/>
                </a:ext>
              </a:extLst>
            </p:cNvPr>
            <p:cNvSpPr/>
            <p:nvPr/>
          </p:nvSpPr>
          <p:spPr>
            <a:xfrm>
              <a:off x="6591882" y="4548751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3" y="86360"/>
                    <a:pt x="42869" y="86360"/>
                  </a:cubicBezTo>
                  <a:cubicBezTo>
                    <a:pt x="18674" y="86360"/>
                    <a:pt x="-1035" y="66650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67063" y="-1330"/>
                    <a:pt x="86655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1079BE98-90E4-C5E5-DEC3-5F4388E2F437}"/>
                </a:ext>
              </a:extLst>
            </p:cNvPr>
            <p:cNvSpPr/>
            <p:nvPr/>
          </p:nvSpPr>
          <p:spPr>
            <a:xfrm>
              <a:off x="6060053" y="4621394"/>
              <a:ext cx="41511" cy="41511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69 w 87809"/>
                <a:gd name="connsiteY1" fmla="*/ 86361 h 87809"/>
                <a:gd name="connsiteX2" fmla="*/ -1035 w 87809"/>
                <a:gd name="connsiteY2" fmla="*/ 42458 h 87809"/>
                <a:gd name="connsiteX3" fmla="*/ 42869 w 87809"/>
                <a:gd name="connsiteY3" fmla="*/ -1448 h 87809"/>
                <a:gd name="connsiteX4" fmla="*/ 86774 w 87809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1"/>
                    <a:pt x="67064" y="86361"/>
                    <a:pt x="42869" y="86361"/>
                  </a:cubicBezTo>
                  <a:cubicBezTo>
                    <a:pt x="18675" y="86361"/>
                    <a:pt x="-1035" y="66651"/>
                    <a:pt x="-1035" y="42458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67064" y="-1330"/>
                    <a:pt x="86656" y="18262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F58783A4-91D2-FCBB-37E9-6C809EFA9647}"/>
                </a:ext>
              </a:extLst>
            </p:cNvPr>
            <p:cNvSpPr/>
            <p:nvPr/>
          </p:nvSpPr>
          <p:spPr>
            <a:xfrm>
              <a:off x="6475217" y="4615145"/>
              <a:ext cx="41510" cy="41511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4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4" y="-1330"/>
                    <a:pt x="86655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CC3E20E5-A669-4B33-400F-86CB0EB483B3}"/>
                </a:ext>
              </a:extLst>
            </p:cNvPr>
            <p:cNvSpPr/>
            <p:nvPr/>
          </p:nvSpPr>
          <p:spPr>
            <a:xfrm>
              <a:off x="6261972" y="4600639"/>
              <a:ext cx="41510" cy="41511"/>
            </a:xfrm>
            <a:custGeom>
              <a:avLst/>
              <a:gdLst>
                <a:gd name="connsiteX0" fmla="*/ 86773 w 87807"/>
                <a:gd name="connsiteY0" fmla="*/ 42456 h 87809"/>
                <a:gd name="connsiteX1" fmla="*/ 42869 w 87807"/>
                <a:gd name="connsiteY1" fmla="*/ 86361 h 87809"/>
                <a:gd name="connsiteX2" fmla="*/ -1035 w 87807"/>
                <a:gd name="connsiteY2" fmla="*/ 42456 h 87809"/>
                <a:gd name="connsiteX3" fmla="*/ 42869 w 87807"/>
                <a:gd name="connsiteY3" fmla="*/ -1448 h 87809"/>
                <a:gd name="connsiteX4" fmla="*/ 86773 w 87807"/>
                <a:gd name="connsiteY4" fmla="*/ 42456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6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6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3935050A-F2B7-18D9-73CF-CD73C7F2ED7E}"/>
                </a:ext>
              </a:extLst>
            </p:cNvPr>
            <p:cNvSpPr/>
            <p:nvPr/>
          </p:nvSpPr>
          <p:spPr>
            <a:xfrm>
              <a:off x="6398890" y="4714124"/>
              <a:ext cx="41511" cy="41511"/>
            </a:xfrm>
            <a:custGeom>
              <a:avLst/>
              <a:gdLst>
                <a:gd name="connsiteX0" fmla="*/ 86775 w 87810"/>
                <a:gd name="connsiteY0" fmla="*/ 42339 h 87809"/>
                <a:gd name="connsiteX1" fmla="*/ 42988 w 87810"/>
                <a:gd name="connsiteY1" fmla="*/ 86361 h 87809"/>
                <a:gd name="connsiteX2" fmla="*/ -1034 w 87810"/>
                <a:gd name="connsiteY2" fmla="*/ 42576 h 87809"/>
                <a:gd name="connsiteX3" fmla="*/ 42753 w 87810"/>
                <a:gd name="connsiteY3" fmla="*/ -1448 h 87809"/>
                <a:gd name="connsiteX4" fmla="*/ 42870 w 87810"/>
                <a:gd name="connsiteY4" fmla="*/ -1448 h 87809"/>
                <a:gd name="connsiteX5" fmla="*/ 86775 w 87810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9">
                  <a:moveTo>
                    <a:pt x="86775" y="42339"/>
                  </a:moveTo>
                  <a:cubicBezTo>
                    <a:pt x="86893" y="66533"/>
                    <a:pt x="67183" y="86243"/>
                    <a:pt x="42988" y="86361"/>
                  </a:cubicBezTo>
                  <a:cubicBezTo>
                    <a:pt x="18794" y="86480"/>
                    <a:pt x="-916" y="66769"/>
                    <a:pt x="-1034" y="42576"/>
                  </a:cubicBezTo>
                  <a:cubicBezTo>
                    <a:pt x="-1153" y="18381"/>
                    <a:pt x="18558" y="-1330"/>
                    <a:pt x="42753" y="-1448"/>
                  </a:cubicBezTo>
                  <a:cubicBezTo>
                    <a:pt x="42753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E889DC60-D3E2-5329-DC18-92BC1B8BECBB}"/>
                </a:ext>
              </a:extLst>
            </p:cNvPr>
            <p:cNvSpPr/>
            <p:nvPr/>
          </p:nvSpPr>
          <p:spPr>
            <a:xfrm>
              <a:off x="5810761" y="4035669"/>
              <a:ext cx="432575" cy="535624"/>
            </a:xfrm>
            <a:custGeom>
              <a:avLst/>
              <a:gdLst>
                <a:gd name="connsiteX0" fmla="*/ 67072 w 915035"/>
                <a:gd name="connsiteY0" fmla="*/ 1079636 h 1133017"/>
                <a:gd name="connsiteX1" fmla="*/ 914000 w 915035"/>
                <a:gd name="connsiteY1" fmla="*/ 84945 h 1133017"/>
                <a:gd name="connsiteX2" fmla="*/ 742161 w 915035"/>
                <a:gd name="connsiteY2" fmla="*/ -1448 h 1133017"/>
                <a:gd name="connsiteX3" fmla="*/ 67072 w 915035"/>
                <a:gd name="connsiteY3" fmla="*/ 1079636 h 113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5035" h="1133017">
                  <a:moveTo>
                    <a:pt x="67072" y="1079636"/>
                  </a:moveTo>
                  <a:cubicBezTo>
                    <a:pt x="452297" y="1406322"/>
                    <a:pt x="914000" y="84945"/>
                    <a:pt x="914000" y="84945"/>
                  </a:cubicBezTo>
                  <a:lnTo>
                    <a:pt x="742161" y="-1448"/>
                  </a:lnTo>
                  <a:cubicBezTo>
                    <a:pt x="742161" y="-1448"/>
                    <a:pt x="-267993" y="795439"/>
                    <a:pt x="67072" y="107963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A4BC8685-D6C4-7BFC-80D5-EE88D6EFB5CF}"/>
                </a:ext>
              </a:extLst>
            </p:cNvPr>
            <p:cNvSpPr/>
            <p:nvPr/>
          </p:nvSpPr>
          <p:spPr>
            <a:xfrm>
              <a:off x="6484813" y="4283338"/>
              <a:ext cx="425048" cy="274702"/>
            </a:xfrm>
            <a:custGeom>
              <a:avLst/>
              <a:gdLst>
                <a:gd name="connsiteX0" fmla="*/ -1035 w 899112"/>
                <a:gd name="connsiteY0" fmla="*/ 149621 h 581083"/>
                <a:gd name="connsiteX1" fmla="*/ 846837 w 899112"/>
                <a:gd name="connsiteY1" fmla="*/ 501799 h 581083"/>
                <a:gd name="connsiteX2" fmla="*/ 83588 w 899112"/>
                <a:gd name="connsiteY2" fmla="*/ -1448 h 5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112" h="581083">
                  <a:moveTo>
                    <a:pt x="-1035" y="149621"/>
                  </a:moveTo>
                  <a:cubicBezTo>
                    <a:pt x="4276" y="155050"/>
                    <a:pt x="554260" y="797681"/>
                    <a:pt x="846837" y="501799"/>
                  </a:cubicBezTo>
                  <a:cubicBezTo>
                    <a:pt x="1139414" y="205918"/>
                    <a:pt x="83588" y="-1448"/>
                    <a:pt x="83588" y="-1448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23C12DA4-E1B4-0C41-687E-1EBA1B8BDB90}"/>
                </a:ext>
              </a:extLst>
            </p:cNvPr>
            <p:cNvSpPr/>
            <p:nvPr/>
          </p:nvSpPr>
          <p:spPr>
            <a:xfrm>
              <a:off x="6484813" y="4318544"/>
              <a:ext cx="417758" cy="239475"/>
            </a:xfrm>
            <a:custGeom>
              <a:avLst/>
              <a:gdLst>
                <a:gd name="connsiteX0" fmla="*/ 846837 w 883692"/>
                <a:gd name="connsiteY0" fmla="*/ 427327 h 506567"/>
                <a:gd name="connsiteX1" fmla="*/ -1035 w 883692"/>
                <a:gd name="connsiteY1" fmla="*/ 75148 h 506567"/>
                <a:gd name="connsiteX2" fmla="*/ 38266 w 883692"/>
                <a:gd name="connsiteY2" fmla="*/ -1448 h 506567"/>
                <a:gd name="connsiteX3" fmla="*/ 174700 w 883692"/>
                <a:gd name="connsiteY3" fmla="*/ 203910 h 506567"/>
                <a:gd name="connsiteX4" fmla="*/ 583884 w 883692"/>
                <a:gd name="connsiteY4" fmla="*/ 231528 h 506567"/>
                <a:gd name="connsiteX5" fmla="*/ 846837 w 883692"/>
                <a:gd name="connsiteY5" fmla="*/ 427327 h 50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3692" h="506567">
                  <a:moveTo>
                    <a:pt x="846837" y="427327"/>
                  </a:moveTo>
                  <a:cubicBezTo>
                    <a:pt x="554379" y="723091"/>
                    <a:pt x="4276" y="80577"/>
                    <a:pt x="-1035" y="75148"/>
                  </a:cubicBezTo>
                  <a:lnTo>
                    <a:pt x="38266" y="-1448"/>
                  </a:lnTo>
                  <a:cubicBezTo>
                    <a:pt x="42516" y="39033"/>
                    <a:pt x="111559" y="137346"/>
                    <a:pt x="174700" y="203910"/>
                  </a:cubicBezTo>
                  <a:cubicBezTo>
                    <a:pt x="343118" y="380943"/>
                    <a:pt x="425261" y="234950"/>
                    <a:pt x="583884" y="231528"/>
                  </a:cubicBezTo>
                  <a:cubicBezTo>
                    <a:pt x="922371" y="224211"/>
                    <a:pt x="911396" y="361942"/>
                    <a:pt x="846837" y="427327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4126D269-7281-B81B-8967-4F0F57DF8041}"/>
                </a:ext>
              </a:extLst>
            </p:cNvPr>
            <p:cNvSpPr/>
            <p:nvPr/>
          </p:nvSpPr>
          <p:spPr>
            <a:xfrm>
              <a:off x="6258736" y="4123210"/>
              <a:ext cx="183116" cy="62657"/>
            </a:xfrm>
            <a:custGeom>
              <a:avLst/>
              <a:gdLst>
                <a:gd name="connsiteX0" fmla="*/ 0 w 387349"/>
                <a:gd name="connsiteY0" fmla="*/ 74236 h 132539"/>
                <a:gd name="connsiteX1" fmla="*/ 56887 w 387349"/>
                <a:gd name="connsiteY1" fmla="*/ 40954 h 132539"/>
                <a:gd name="connsiteX2" fmla="*/ 363627 w 387349"/>
                <a:gd name="connsiteY2" fmla="*/ 0 h 132539"/>
                <a:gd name="connsiteX3" fmla="*/ 387349 w 387349"/>
                <a:gd name="connsiteY3" fmla="*/ 107754 h 132539"/>
                <a:gd name="connsiteX4" fmla="*/ 356545 w 387349"/>
                <a:gd name="connsiteY4" fmla="*/ 132539 h 132539"/>
                <a:gd name="connsiteX5" fmla="*/ 0 w 387349"/>
                <a:gd name="connsiteY5" fmla="*/ 74236 h 13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349" h="132539">
                  <a:moveTo>
                    <a:pt x="0" y="74236"/>
                  </a:moveTo>
                  <a:lnTo>
                    <a:pt x="56887" y="40954"/>
                  </a:lnTo>
                  <a:lnTo>
                    <a:pt x="363627" y="0"/>
                  </a:lnTo>
                  <a:lnTo>
                    <a:pt x="387349" y="107754"/>
                  </a:lnTo>
                  <a:lnTo>
                    <a:pt x="356545" y="132539"/>
                  </a:lnTo>
                  <a:lnTo>
                    <a:pt x="0" y="74236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D8FFFC53-8968-3415-24CD-D1D0A05B7656}"/>
                </a:ext>
              </a:extLst>
            </p:cNvPr>
            <p:cNvSpPr/>
            <p:nvPr/>
          </p:nvSpPr>
          <p:spPr>
            <a:xfrm>
              <a:off x="6269113" y="4185587"/>
              <a:ext cx="195167" cy="191485"/>
            </a:xfrm>
            <a:custGeom>
              <a:avLst/>
              <a:gdLst>
                <a:gd name="connsiteX0" fmla="*/ -1035 w 412841"/>
                <a:gd name="connsiteY0" fmla="*/ 40332 h 405053"/>
                <a:gd name="connsiteX1" fmla="*/ 78866 w 412841"/>
                <a:gd name="connsiteY1" fmla="*/ 403605 h 405053"/>
                <a:gd name="connsiteX2" fmla="*/ 411807 w 412841"/>
                <a:gd name="connsiteY2" fmla="*/ 358402 h 405053"/>
                <a:gd name="connsiteX3" fmla="*/ 411807 w 412841"/>
                <a:gd name="connsiteY3" fmla="*/ 358402 h 405053"/>
                <a:gd name="connsiteX4" fmla="*/ 332614 w 412841"/>
                <a:gd name="connsiteY4" fmla="*/ -1448 h 405053"/>
                <a:gd name="connsiteX5" fmla="*/ 324943 w 412841"/>
                <a:gd name="connsiteY5" fmla="*/ 11418 h 405053"/>
                <a:gd name="connsiteX6" fmla="*/ 317980 w 412841"/>
                <a:gd name="connsiteY6" fmla="*/ 22275 h 405053"/>
                <a:gd name="connsiteX7" fmla="*/ 306177 w 412841"/>
                <a:gd name="connsiteY7" fmla="*/ 13777 h 405053"/>
                <a:gd name="connsiteX8" fmla="*/ 291779 w 412841"/>
                <a:gd name="connsiteY8" fmla="*/ 3391 h 405053"/>
                <a:gd name="connsiteX9" fmla="*/ 282573 w 412841"/>
                <a:gd name="connsiteY9" fmla="*/ 16728 h 405053"/>
                <a:gd name="connsiteX10" fmla="*/ 275610 w 412841"/>
                <a:gd name="connsiteY10" fmla="*/ 27468 h 405053"/>
                <a:gd name="connsiteX11" fmla="*/ 263808 w 412841"/>
                <a:gd name="connsiteY11" fmla="*/ 18970 h 405053"/>
                <a:gd name="connsiteX12" fmla="*/ 249409 w 412841"/>
                <a:gd name="connsiteY12" fmla="*/ 8702 h 405053"/>
                <a:gd name="connsiteX13" fmla="*/ 240203 w 412841"/>
                <a:gd name="connsiteY13" fmla="*/ 21920 h 405053"/>
                <a:gd name="connsiteX14" fmla="*/ 233240 w 412841"/>
                <a:gd name="connsiteY14" fmla="*/ 32779 h 405053"/>
                <a:gd name="connsiteX15" fmla="*/ 221438 w 412841"/>
                <a:gd name="connsiteY15" fmla="*/ 24282 h 405053"/>
                <a:gd name="connsiteX16" fmla="*/ 207038 w 412841"/>
                <a:gd name="connsiteY16" fmla="*/ 13896 h 405053"/>
                <a:gd name="connsiteX17" fmla="*/ 197716 w 412841"/>
                <a:gd name="connsiteY17" fmla="*/ 27232 h 405053"/>
                <a:gd name="connsiteX18" fmla="*/ 190751 w 412841"/>
                <a:gd name="connsiteY18" fmla="*/ 38091 h 405053"/>
                <a:gd name="connsiteX19" fmla="*/ 178949 w 412841"/>
                <a:gd name="connsiteY19" fmla="*/ 29592 h 405053"/>
                <a:gd name="connsiteX20" fmla="*/ 164551 w 412841"/>
                <a:gd name="connsiteY20" fmla="*/ 19206 h 405053"/>
                <a:gd name="connsiteX21" fmla="*/ 155226 w 412841"/>
                <a:gd name="connsiteY21" fmla="*/ 32543 h 405053"/>
                <a:gd name="connsiteX22" fmla="*/ 148264 w 412841"/>
                <a:gd name="connsiteY22" fmla="*/ 43401 h 405053"/>
                <a:gd name="connsiteX23" fmla="*/ 136461 w 412841"/>
                <a:gd name="connsiteY23" fmla="*/ 34904 h 405053"/>
                <a:gd name="connsiteX24" fmla="*/ 121945 w 412841"/>
                <a:gd name="connsiteY24" fmla="*/ 24518 h 405053"/>
                <a:gd name="connsiteX25" fmla="*/ 112621 w 412841"/>
                <a:gd name="connsiteY25" fmla="*/ 37854 h 405053"/>
                <a:gd name="connsiteX26" fmla="*/ 105540 w 412841"/>
                <a:gd name="connsiteY26" fmla="*/ 48712 h 405053"/>
                <a:gd name="connsiteX27" fmla="*/ 93737 w 412841"/>
                <a:gd name="connsiteY27" fmla="*/ 40214 h 405053"/>
                <a:gd name="connsiteX28" fmla="*/ 79221 w 412841"/>
                <a:gd name="connsiteY28" fmla="*/ 29828 h 405053"/>
                <a:gd name="connsiteX29" fmla="*/ 69897 w 412841"/>
                <a:gd name="connsiteY29" fmla="*/ 43165 h 405053"/>
                <a:gd name="connsiteX30" fmla="*/ 62816 w 412841"/>
                <a:gd name="connsiteY30" fmla="*/ 54023 h 405053"/>
                <a:gd name="connsiteX31" fmla="*/ 51013 w 412841"/>
                <a:gd name="connsiteY31" fmla="*/ 45525 h 405053"/>
                <a:gd name="connsiteX32" fmla="*/ 36379 w 412841"/>
                <a:gd name="connsiteY32" fmla="*/ 35140 h 405053"/>
                <a:gd name="connsiteX33" fmla="*/ 27054 w 412841"/>
                <a:gd name="connsiteY33" fmla="*/ 48475 h 405053"/>
                <a:gd name="connsiteX34" fmla="*/ 19973 w 412841"/>
                <a:gd name="connsiteY34" fmla="*/ 59334 h 405053"/>
                <a:gd name="connsiteX35" fmla="*/ 8171 w 412841"/>
                <a:gd name="connsiteY35" fmla="*/ 50837 h 405053"/>
                <a:gd name="connsiteX36" fmla="*/ -1035 w 412841"/>
                <a:gd name="connsiteY36" fmla="*/ 40332 h 405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12841" h="405053">
                  <a:moveTo>
                    <a:pt x="-1035" y="40332"/>
                  </a:moveTo>
                  <a:lnTo>
                    <a:pt x="78866" y="403605"/>
                  </a:lnTo>
                  <a:lnTo>
                    <a:pt x="411807" y="358402"/>
                  </a:lnTo>
                  <a:lnTo>
                    <a:pt x="411807" y="358402"/>
                  </a:lnTo>
                  <a:lnTo>
                    <a:pt x="332614" y="-1448"/>
                  </a:lnTo>
                  <a:cubicBezTo>
                    <a:pt x="327775" y="86"/>
                    <a:pt x="326241" y="6106"/>
                    <a:pt x="324943" y="11418"/>
                  </a:cubicBezTo>
                  <a:cubicBezTo>
                    <a:pt x="323644" y="16728"/>
                    <a:pt x="322346" y="21685"/>
                    <a:pt x="317980" y="22275"/>
                  </a:cubicBezTo>
                  <a:cubicBezTo>
                    <a:pt x="313613" y="22865"/>
                    <a:pt x="310426" y="18499"/>
                    <a:pt x="306177" y="13777"/>
                  </a:cubicBezTo>
                  <a:cubicBezTo>
                    <a:pt x="301929" y="9056"/>
                    <a:pt x="297916" y="2684"/>
                    <a:pt x="291779" y="3391"/>
                  </a:cubicBezTo>
                  <a:cubicBezTo>
                    <a:pt x="285642" y="4100"/>
                    <a:pt x="284107" y="10827"/>
                    <a:pt x="282573" y="16728"/>
                  </a:cubicBezTo>
                  <a:cubicBezTo>
                    <a:pt x="281039" y="22629"/>
                    <a:pt x="279977" y="26996"/>
                    <a:pt x="275610" y="27468"/>
                  </a:cubicBezTo>
                  <a:cubicBezTo>
                    <a:pt x="271243" y="27940"/>
                    <a:pt x="268056" y="23809"/>
                    <a:pt x="263808" y="18970"/>
                  </a:cubicBezTo>
                  <a:cubicBezTo>
                    <a:pt x="259559" y="14132"/>
                    <a:pt x="255427" y="7876"/>
                    <a:pt x="249409" y="8702"/>
                  </a:cubicBezTo>
                  <a:cubicBezTo>
                    <a:pt x="243390" y="9529"/>
                    <a:pt x="241620" y="16137"/>
                    <a:pt x="240203" y="21920"/>
                  </a:cubicBezTo>
                  <a:cubicBezTo>
                    <a:pt x="238787" y="27705"/>
                    <a:pt x="237607" y="32190"/>
                    <a:pt x="233240" y="32779"/>
                  </a:cubicBezTo>
                  <a:cubicBezTo>
                    <a:pt x="228872" y="33370"/>
                    <a:pt x="225569" y="29121"/>
                    <a:pt x="221438" y="24282"/>
                  </a:cubicBezTo>
                  <a:cubicBezTo>
                    <a:pt x="217306" y="19442"/>
                    <a:pt x="213058" y="13187"/>
                    <a:pt x="207038" y="13896"/>
                  </a:cubicBezTo>
                  <a:cubicBezTo>
                    <a:pt x="201019" y="14603"/>
                    <a:pt x="199250" y="21331"/>
                    <a:pt x="197716" y="27232"/>
                  </a:cubicBezTo>
                  <a:cubicBezTo>
                    <a:pt x="196181" y="33133"/>
                    <a:pt x="195118" y="37500"/>
                    <a:pt x="190751" y="38091"/>
                  </a:cubicBezTo>
                  <a:cubicBezTo>
                    <a:pt x="186385" y="38680"/>
                    <a:pt x="183081" y="34431"/>
                    <a:pt x="178949" y="29592"/>
                  </a:cubicBezTo>
                  <a:cubicBezTo>
                    <a:pt x="174819" y="24754"/>
                    <a:pt x="170570" y="18499"/>
                    <a:pt x="164551" y="19206"/>
                  </a:cubicBezTo>
                  <a:cubicBezTo>
                    <a:pt x="158531" y="19915"/>
                    <a:pt x="156643" y="26642"/>
                    <a:pt x="155226" y="32543"/>
                  </a:cubicBezTo>
                  <a:cubicBezTo>
                    <a:pt x="153810" y="38444"/>
                    <a:pt x="152630" y="42811"/>
                    <a:pt x="148264" y="43401"/>
                  </a:cubicBezTo>
                  <a:cubicBezTo>
                    <a:pt x="143897" y="43992"/>
                    <a:pt x="140592" y="39742"/>
                    <a:pt x="136461" y="34904"/>
                  </a:cubicBezTo>
                  <a:cubicBezTo>
                    <a:pt x="132331" y="30065"/>
                    <a:pt x="128082" y="23102"/>
                    <a:pt x="121945" y="24518"/>
                  </a:cubicBezTo>
                  <a:cubicBezTo>
                    <a:pt x="115807" y="25934"/>
                    <a:pt x="114037" y="31953"/>
                    <a:pt x="112621" y="37854"/>
                  </a:cubicBezTo>
                  <a:cubicBezTo>
                    <a:pt x="111204" y="43756"/>
                    <a:pt x="110024" y="48122"/>
                    <a:pt x="105540" y="48712"/>
                  </a:cubicBezTo>
                  <a:cubicBezTo>
                    <a:pt x="101055" y="49302"/>
                    <a:pt x="97986" y="45054"/>
                    <a:pt x="93737" y="40214"/>
                  </a:cubicBezTo>
                  <a:cubicBezTo>
                    <a:pt x="89489" y="35375"/>
                    <a:pt x="85358" y="28412"/>
                    <a:pt x="79221" y="29828"/>
                  </a:cubicBezTo>
                  <a:cubicBezTo>
                    <a:pt x="73083" y="31245"/>
                    <a:pt x="71431" y="37264"/>
                    <a:pt x="69897" y="43165"/>
                  </a:cubicBezTo>
                  <a:cubicBezTo>
                    <a:pt x="68362" y="49066"/>
                    <a:pt x="67300" y="53433"/>
                    <a:pt x="62816" y="54023"/>
                  </a:cubicBezTo>
                  <a:cubicBezTo>
                    <a:pt x="58331" y="54613"/>
                    <a:pt x="55144" y="50364"/>
                    <a:pt x="51013" y="45525"/>
                  </a:cubicBezTo>
                  <a:cubicBezTo>
                    <a:pt x="46883" y="40687"/>
                    <a:pt x="42634" y="33723"/>
                    <a:pt x="36379" y="35140"/>
                  </a:cubicBezTo>
                  <a:cubicBezTo>
                    <a:pt x="30123" y="36556"/>
                    <a:pt x="28589" y="42574"/>
                    <a:pt x="27054" y="48475"/>
                  </a:cubicBezTo>
                  <a:cubicBezTo>
                    <a:pt x="25520" y="54376"/>
                    <a:pt x="24340" y="58861"/>
                    <a:pt x="19973" y="59334"/>
                  </a:cubicBezTo>
                  <a:cubicBezTo>
                    <a:pt x="15607" y="59806"/>
                    <a:pt x="12302" y="55676"/>
                    <a:pt x="8171" y="50837"/>
                  </a:cubicBezTo>
                  <a:cubicBezTo>
                    <a:pt x="4041" y="45997"/>
                    <a:pt x="4395" y="40332"/>
                    <a:pt x="-1035" y="4033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08E70D1B-B669-EFF0-84E6-0B0FFDEBAF7E}"/>
                </a:ext>
              </a:extLst>
            </p:cNvPr>
            <p:cNvSpPr/>
            <p:nvPr/>
          </p:nvSpPr>
          <p:spPr>
            <a:xfrm>
              <a:off x="6298015" y="4220068"/>
              <a:ext cx="119232" cy="32416"/>
            </a:xfrm>
            <a:custGeom>
              <a:avLst/>
              <a:gdLst>
                <a:gd name="connsiteX0" fmla="*/ 7081 w 252213"/>
                <a:gd name="connsiteY0" fmla="*/ 68571 h 68571"/>
                <a:gd name="connsiteX1" fmla="*/ 252214 w 252213"/>
                <a:gd name="connsiteY1" fmla="*/ 31984 h 68571"/>
                <a:gd name="connsiteX2" fmla="*/ 245250 w 252213"/>
                <a:gd name="connsiteY2" fmla="*/ 0 h 68571"/>
                <a:gd name="connsiteX3" fmla="*/ 0 w 252213"/>
                <a:gd name="connsiteY3" fmla="*/ 36351 h 68571"/>
                <a:gd name="connsiteX4" fmla="*/ 7081 w 252213"/>
                <a:gd name="connsiteY4" fmla="*/ 68571 h 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571">
                  <a:moveTo>
                    <a:pt x="7081" y="68571"/>
                  </a:moveTo>
                  <a:lnTo>
                    <a:pt x="252214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57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0D95FBA9-E330-C867-1730-703243DB00C2}"/>
                </a:ext>
              </a:extLst>
            </p:cNvPr>
            <p:cNvSpPr/>
            <p:nvPr/>
          </p:nvSpPr>
          <p:spPr>
            <a:xfrm>
              <a:off x="6304152" y="4247854"/>
              <a:ext cx="119232" cy="32528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132 w 252213"/>
                <a:gd name="connsiteY2" fmla="*/ 0 h 68807"/>
                <a:gd name="connsiteX3" fmla="*/ 0 w 252213"/>
                <a:gd name="connsiteY3" fmla="*/ 36705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132" y="0"/>
                  </a:lnTo>
                  <a:lnTo>
                    <a:pt x="0" y="36705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CBF86D9D-DD7D-621D-5335-A64A417D7AF2}"/>
                </a:ext>
              </a:extLst>
            </p:cNvPr>
            <p:cNvSpPr/>
            <p:nvPr/>
          </p:nvSpPr>
          <p:spPr>
            <a:xfrm>
              <a:off x="6310736" y="4277201"/>
              <a:ext cx="119287" cy="32360"/>
            </a:xfrm>
            <a:custGeom>
              <a:avLst/>
              <a:gdLst>
                <a:gd name="connsiteX0" fmla="*/ 7081 w 252331"/>
                <a:gd name="connsiteY0" fmla="*/ 68453 h 68452"/>
                <a:gd name="connsiteX1" fmla="*/ 252331 w 252331"/>
                <a:gd name="connsiteY1" fmla="*/ 31984 h 68452"/>
                <a:gd name="connsiteX2" fmla="*/ 245250 w 252331"/>
                <a:gd name="connsiteY2" fmla="*/ 0 h 68452"/>
                <a:gd name="connsiteX3" fmla="*/ 0 w 252331"/>
                <a:gd name="connsiteY3" fmla="*/ 36351 h 68452"/>
                <a:gd name="connsiteX4" fmla="*/ 7081 w 252331"/>
                <a:gd name="connsiteY4" fmla="*/ 68453 h 6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331" h="68452">
                  <a:moveTo>
                    <a:pt x="7081" y="68453"/>
                  </a:moveTo>
                  <a:lnTo>
                    <a:pt x="252331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453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695D1A8F-1479-32CF-AB84-B228E65B06E7}"/>
                </a:ext>
              </a:extLst>
            </p:cNvPr>
            <p:cNvSpPr/>
            <p:nvPr/>
          </p:nvSpPr>
          <p:spPr>
            <a:xfrm>
              <a:off x="6316873" y="4304986"/>
              <a:ext cx="119232" cy="32528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250 w 252213"/>
                <a:gd name="connsiteY2" fmla="*/ 0 h 68807"/>
                <a:gd name="connsiteX3" fmla="*/ 0 w 252213"/>
                <a:gd name="connsiteY3" fmla="*/ 36587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250" y="0"/>
                  </a:lnTo>
                  <a:lnTo>
                    <a:pt x="0" y="36587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6FFE814E-BCC2-16FA-61D2-B3731EB94E40}"/>
                </a:ext>
              </a:extLst>
            </p:cNvPr>
            <p:cNvSpPr/>
            <p:nvPr/>
          </p:nvSpPr>
          <p:spPr>
            <a:xfrm>
              <a:off x="6257396" y="4138943"/>
              <a:ext cx="169390" cy="75235"/>
            </a:xfrm>
            <a:custGeom>
              <a:avLst/>
              <a:gdLst>
                <a:gd name="connsiteX0" fmla="*/ 335683 w 358315"/>
                <a:gd name="connsiteY0" fmla="*/ -1448 h 159147"/>
                <a:gd name="connsiteX1" fmla="*/ 357281 w 358315"/>
                <a:gd name="connsiteY1" fmla="*/ 96747 h 159147"/>
                <a:gd name="connsiteX2" fmla="*/ 349609 w 358315"/>
                <a:gd name="connsiteY2" fmla="*/ 109612 h 159147"/>
                <a:gd name="connsiteX3" fmla="*/ 342646 w 358315"/>
                <a:gd name="connsiteY3" fmla="*/ 120470 h 159147"/>
                <a:gd name="connsiteX4" fmla="*/ 331552 w 358315"/>
                <a:gd name="connsiteY4" fmla="*/ 111971 h 159147"/>
                <a:gd name="connsiteX5" fmla="*/ 317153 w 358315"/>
                <a:gd name="connsiteY5" fmla="*/ 101585 h 159147"/>
                <a:gd name="connsiteX6" fmla="*/ 307830 w 358315"/>
                <a:gd name="connsiteY6" fmla="*/ 114922 h 159147"/>
                <a:gd name="connsiteX7" fmla="*/ 300984 w 358315"/>
                <a:gd name="connsiteY7" fmla="*/ 125662 h 159147"/>
                <a:gd name="connsiteX8" fmla="*/ 289181 w 358315"/>
                <a:gd name="connsiteY8" fmla="*/ 117165 h 159147"/>
                <a:gd name="connsiteX9" fmla="*/ 274783 w 358315"/>
                <a:gd name="connsiteY9" fmla="*/ 106897 h 159147"/>
                <a:gd name="connsiteX10" fmla="*/ 265577 w 358315"/>
                <a:gd name="connsiteY10" fmla="*/ 120234 h 159147"/>
                <a:gd name="connsiteX11" fmla="*/ 258614 w 358315"/>
                <a:gd name="connsiteY11" fmla="*/ 130973 h 159147"/>
                <a:gd name="connsiteX12" fmla="*/ 246812 w 358315"/>
                <a:gd name="connsiteY12" fmla="*/ 122476 h 159147"/>
                <a:gd name="connsiteX13" fmla="*/ 232413 w 358315"/>
                <a:gd name="connsiteY13" fmla="*/ 112208 h 159147"/>
                <a:gd name="connsiteX14" fmla="*/ 223089 w 358315"/>
                <a:gd name="connsiteY14" fmla="*/ 125426 h 159147"/>
                <a:gd name="connsiteX15" fmla="*/ 216126 w 358315"/>
                <a:gd name="connsiteY15" fmla="*/ 136285 h 159147"/>
                <a:gd name="connsiteX16" fmla="*/ 204915 w 358315"/>
                <a:gd name="connsiteY16" fmla="*/ 127787 h 159147"/>
                <a:gd name="connsiteX17" fmla="*/ 190397 w 358315"/>
                <a:gd name="connsiteY17" fmla="*/ 117401 h 159147"/>
                <a:gd name="connsiteX18" fmla="*/ 181074 w 358315"/>
                <a:gd name="connsiteY18" fmla="*/ 130738 h 159147"/>
                <a:gd name="connsiteX19" fmla="*/ 174110 w 358315"/>
                <a:gd name="connsiteY19" fmla="*/ 141595 h 159147"/>
                <a:gd name="connsiteX20" fmla="*/ 162308 w 358315"/>
                <a:gd name="connsiteY20" fmla="*/ 133098 h 159147"/>
                <a:gd name="connsiteX21" fmla="*/ 147791 w 358315"/>
                <a:gd name="connsiteY21" fmla="*/ 122712 h 159147"/>
                <a:gd name="connsiteX22" fmla="*/ 138468 w 358315"/>
                <a:gd name="connsiteY22" fmla="*/ 136048 h 159147"/>
                <a:gd name="connsiteX23" fmla="*/ 131386 w 358315"/>
                <a:gd name="connsiteY23" fmla="*/ 146907 h 159147"/>
                <a:gd name="connsiteX24" fmla="*/ 119584 w 358315"/>
                <a:gd name="connsiteY24" fmla="*/ 138408 h 159147"/>
                <a:gd name="connsiteX25" fmla="*/ 104949 w 358315"/>
                <a:gd name="connsiteY25" fmla="*/ 128022 h 159147"/>
                <a:gd name="connsiteX26" fmla="*/ 95626 w 358315"/>
                <a:gd name="connsiteY26" fmla="*/ 141359 h 159147"/>
                <a:gd name="connsiteX27" fmla="*/ 88544 w 358315"/>
                <a:gd name="connsiteY27" fmla="*/ 152217 h 159147"/>
                <a:gd name="connsiteX28" fmla="*/ 76741 w 358315"/>
                <a:gd name="connsiteY28" fmla="*/ 143720 h 159147"/>
                <a:gd name="connsiteX29" fmla="*/ 62225 w 358315"/>
                <a:gd name="connsiteY29" fmla="*/ 133334 h 159147"/>
                <a:gd name="connsiteX30" fmla="*/ 52784 w 358315"/>
                <a:gd name="connsiteY30" fmla="*/ 146671 h 159147"/>
                <a:gd name="connsiteX31" fmla="*/ 45701 w 358315"/>
                <a:gd name="connsiteY31" fmla="*/ 157646 h 159147"/>
                <a:gd name="connsiteX32" fmla="*/ 33899 w 358315"/>
                <a:gd name="connsiteY32" fmla="*/ 149031 h 159147"/>
                <a:gd name="connsiteX33" fmla="*/ 20681 w 358315"/>
                <a:gd name="connsiteY33" fmla="*/ 138645 h 159147"/>
                <a:gd name="connsiteX34" fmla="*/ -1035 w 358315"/>
                <a:gd name="connsiteY34" fmla="*/ 39506 h 15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58315" h="159147">
                  <a:moveTo>
                    <a:pt x="335683" y="-1448"/>
                  </a:moveTo>
                  <a:lnTo>
                    <a:pt x="357281" y="96747"/>
                  </a:lnTo>
                  <a:cubicBezTo>
                    <a:pt x="352443" y="98400"/>
                    <a:pt x="351025" y="104301"/>
                    <a:pt x="349609" y="109612"/>
                  </a:cubicBezTo>
                  <a:cubicBezTo>
                    <a:pt x="348193" y="114922"/>
                    <a:pt x="347013" y="119879"/>
                    <a:pt x="342646" y="120470"/>
                  </a:cubicBezTo>
                  <a:cubicBezTo>
                    <a:pt x="338279" y="121059"/>
                    <a:pt x="335210" y="116811"/>
                    <a:pt x="331552" y="111971"/>
                  </a:cubicBezTo>
                  <a:cubicBezTo>
                    <a:pt x="327893" y="107134"/>
                    <a:pt x="323172" y="100878"/>
                    <a:pt x="317153" y="101585"/>
                  </a:cubicBezTo>
                  <a:cubicBezTo>
                    <a:pt x="311135" y="102294"/>
                    <a:pt x="309364" y="109021"/>
                    <a:pt x="307830" y="114922"/>
                  </a:cubicBezTo>
                  <a:cubicBezTo>
                    <a:pt x="306296" y="120823"/>
                    <a:pt x="305350" y="125190"/>
                    <a:pt x="300984" y="125662"/>
                  </a:cubicBezTo>
                  <a:cubicBezTo>
                    <a:pt x="296617" y="126135"/>
                    <a:pt x="293432" y="122004"/>
                    <a:pt x="289181" y="117165"/>
                  </a:cubicBezTo>
                  <a:cubicBezTo>
                    <a:pt x="284933" y="112326"/>
                    <a:pt x="280920" y="106070"/>
                    <a:pt x="274783" y="106897"/>
                  </a:cubicBezTo>
                  <a:cubicBezTo>
                    <a:pt x="268646" y="107723"/>
                    <a:pt x="266993" y="114333"/>
                    <a:pt x="265577" y="120234"/>
                  </a:cubicBezTo>
                  <a:cubicBezTo>
                    <a:pt x="264161" y="126135"/>
                    <a:pt x="262981" y="130384"/>
                    <a:pt x="258614" y="130973"/>
                  </a:cubicBezTo>
                  <a:cubicBezTo>
                    <a:pt x="254247" y="131563"/>
                    <a:pt x="251060" y="127315"/>
                    <a:pt x="246812" y="122476"/>
                  </a:cubicBezTo>
                  <a:cubicBezTo>
                    <a:pt x="242563" y="117636"/>
                    <a:pt x="238551" y="111382"/>
                    <a:pt x="232413" y="112208"/>
                  </a:cubicBezTo>
                  <a:cubicBezTo>
                    <a:pt x="226276" y="113035"/>
                    <a:pt x="224624" y="119643"/>
                    <a:pt x="223089" y="125426"/>
                  </a:cubicBezTo>
                  <a:cubicBezTo>
                    <a:pt x="221555" y="131209"/>
                    <a:pt x="220493" y="135694"/>
                    <a:pt x="216126" y="136285"/>
                  </a:cubicBezTo>
                  <a:cubicBezTo>
                    <a:pt x="211760" y="136874"/>
                    <a:pt x="208573" y="132625"/>
                    <a:pt x="204915" y="127787"/>
                  </a:cubicBezTo>
                  <a:cubicBezTo>
                    <a:pt x="201255" y="122948"/>
                    <a:pt x="196534" y="116693"/>
                    <a:pt x="190397" y="117401"/>
                  </a:cubicBezTo>
                  <a:cubicBezTo>
                    <a:pt x="184261" y="118109"/>
                    <a:pt x="182608" y="124837"/>
                    <a:pt x="181074" y="130738"/>
                  </a:cubicBezTo>
                  <a:cubicBezTo>
                    <a:pt x="179540" y="136639"/>
                    <a:pt x="178477" y="141006"/>
                    <a:pt x="174110" y="141595"/>
                  </a:cubicBezTo>
                  <a:cubicBezTo>
                    <a:pt x="169743" y="142186"/>
                    <a:pt x="166439" y="137937"/>
                    <a:pt x="162308" y="133098"/>
                  </a:cubicBezTo>
                  <a:cubicBezTo>
                    <a:pt x="158177" y="128259"/>
                    <a:pt x="153928" y="122004"/>
                    <a:pt x="147791" y="122712"/>
                  </a:cubicBezTo>
                  <a:cubicBezTo>
                    <a:pt x="141654" y="123421"/>
                    <a:pt x="140003" y="130147"/>
                    <a:pt x="138468" y="136048"/>
                  </a:cubicBezTo>
                  <a:cubicBezTo>
                    <a:pt x="136934" y="141950"/>
                    <a:pt x="135871" y="146316"/>
                    <a:pt x="131386" y="146907"/>
                  </a:cubicBezTo>
                  <a:cubicBezTo>
                    <a:pt x="126901" y="147496"/>
                    <a:pt x="123832" y="143248"/>
                    <a:pt x="119584" y="138408"/>
                  </a:cubicBezTo>
                  <a:cubicBezTo>
                    <a:pt x="115335" y="133570"/>
                    <a:pt x="111086" y="126606"/>
                    <a:pt x="104949" y="128022"/>
                  </a:cubicBezTo>
                  <a:cubicBezTo>
                    <a:pt x="98811" y="129438"/>
                    <a:pt x="97160" y="135458"/>
                    <a:pt x="95626" y="141359"/>
                  </a:cubicBezTo>
                  <a:cubicBezTo>
                    <a:pt x="94092" y="147260"/>
                    <a:pt x="93029" y="151745"/>
                    <a:pt x="88544" y="152217"/>
                  </a:cubicBezTo>
                  <a:cubicBezTo>
                    <a:pt x="84059" y="152690"/>
                    <a:pt x="80991" y="148559"/>
                    <a:pt x="76741" y="143720"/>
                  </a:cubicBezTo>
                  <a:cubicBezTo>
                    <a:pt x="72493" y="138881"/>
                    <a:pt x="68362" y="131918"/>
                    <a:pt x="62225" y="133334"/>
                  </a:cubicBezTo>
                  <a:cubicBezTo>
                    <a:pt x="56087" y="134750"/>
                    <a:pt x="54318" y="140770"/>
                    <a:pt x="52784" y="146671"/>
                  </a:cubicBezTo>
                  <a:cubicBezTo>
                    <a:pt x="51250" y="152572"/>
                    <a:pt x="50186" y="157057"/>
                    <a:pt x="45701" y="157646"/>
                  </a:cubicBezTo>
                  <a:cubicBezTo>
                    <a:pt x="41217" y="158237"/>
                    <a:pt x="38031" y="153870"/>
                    <a:pt x="33899" y="149031"/>
                  </a:cubicBezTo>
                  <a:cubicBezTo>
                    <a:pt x="29769" y="144191"/>
                    <a:pt x="26111" y="138881"/>
                    <a:pt x="20681" y="138645"/>
                  </a:cubicBezTo>
                  <a:lnTo>
                    <a:pt x="-1035" y="39506"/>
                  </a:lnTo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3967CF68-47EF-9001-2E66-6F072F137B8A}"/>
                </a:ext>
              </a:extLst>
            </p:cNvPr>
            <p:cNvSpPr/>
            <p:nvPr/>
          </p:nvSpPr>
          <p:spPr>
            <a:xfrm>
              <a:off x="6287730" y="4122540"/>
              <a:ext cx="27193" cy="41744"/>
            </a:xfrm>
            <a:custGeom>
              <a:avLst/>
              <a:gdLst>
                <a:gd name="connsiteX0" fmla="*/ 33820 w 57521"/>
                <a:gd name="connsiteY0" fmla="*/ 86124 h 88301"/>
                <a:gd name="connsiteX1" fmla="*/ -878 w 57521"/>
                <a:gd name="connsiteY1" fmla="*/ 33959 h 88301"/>
                <a:gd name="connsiteX2" fmla="*/ 24025 w 57521"/>
                <a:gd name="connsiteY2" fmla="*/ -1448 h 88301"/>
                <a:gd name="connsiteX3" fmla="*/ 56481 w 57521"/>
                <a:gd name="connsiteY3" fmla="*/ 32070 h 88301"/>
                <a:gd name="connsiteX4" fmla="*/ 52349 w 57521"/>
                <a:gd name="connsiteY4" fmla="*/ 36673 h 88301"/>
                <a:gd name="connsiteX5" fmla="*/ 52232 w 57521"/>
                <a:gd name="connsiteY5" fmla="*/ 36673 h 88301"/>
                <a:gd name="connsiteX6" fmla="*/ 47629 w 57521"/>
                <a:gd name="connsiteY6" fmla="*/ 32306 h 88301"/>
                <a:gd name="connsiteX7" fmla="*/ 24025 w 57521"/>
                <a:gd name="connsiteY7" fmla="*/ 7404 h 88301"/>
                <a:gd name="connsiteX8" fmla="*/ 8091 w 57521"/>
                <a:gd name="connsiteY8" fmla="*/ 34548 h 88301"/>
                <a:gd name="connsiteX9" fmla="*/ 38069 w 57521"/>
                <a:gd name="connsiteY9" fmla="*/ 78099 h 88301"/>
                <a:gd name="connsiteX10" fmla="*/ 41963 w 57521"/>
                <a:gd name="connsiteY10" fmla="*/ 82938 h 88301"/>
                <a:gd name="connsiteX11" fmla="*/ 37125 w 57521"/>
                <a:gd name="connsiteY11" fmla="*/ 86833 h 88301"/>
                <a:gd name="connsiteX12" fmla="*/ 33820 w 57521"/>
                <a:gd name="connsiteY12" fmla="*/ 86124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21" h="88301">
                  <a:moveTo>
                    <a:pt x="33820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4025" y="-1448"/>
                  </a:cubicBezTo>
                  <a:cubicBezTo>
                    <a:pt x="41374" y="676"/>
                    <a:pt x="54947" y="14603"/>
                    <a:pt x="56481" y="32070"/>
                  </a:cubicBezTo>
                  <a:cubicBezTo>
                    <a:pt x="56599" y="34430"/>
                    <a:pt x="54710" y="36555"/>
                    <a:pt x="52349" y="36673"/>
                  </a:cubicBezTo>
                  <a:cubicBezTo>
                    <a:pt x="52349" y="36673"/>
                    <a:pt x="52232" y="36673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682" y="24398"/>
                    <a:pt x="8091" y="34548"/>
                  </a:cubicBezTo>
                  <a:cubicBezTo>
                    <a:pt x="5613" y="74203"/>
                    <a:pt x="36653" y="77981"/>
                    <a:pt x="38069" y="78099"/>
                  </a:cubicBezTo>
                  <a:cubicBezTo>
                    <a:pt x="40430" y="78335"/>
                    <a:pt x="42199" y="80577"/>
                    <a:pt x="41963" y="82938"/>
                  </a:cubicBezTo>
                  <a:cubicBezTo>
                    <a:pt x="41728" y="85298"/>
                    <a:pt x="39485" y="87069"/>
                    <a:pt x="37125" y="86833"/>
                  </a:cubicBezTo>
                  <a:cubicBezTo>
                    <a:pt x="36062" y="86714"/>
                    <a:pt x="34882" y="86478"/>
                    <a:pt x="33820" y="86124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8C1553EC-B67E-98B3-FB93-EA521AC95478}"/>
                </a:ext>
              </a:extLst>
            </p:cNvPr>
            <p:cNvSpPr/>
            <p:nvPr/>
          </p:nvSpPr>
          <p:spPr>
            <a:xfrm>
              <a:off x="6316297" y="4118355"/>
              <a:ext cx="27193" cy="41744"/>
            </a:xfrm>
            <a:custGeom>
              <a:avLst/>
              <a:gdLst>
                <a:gd name="connsiteX0" fmla="*/ 33702 w 57521"/>
                <a:gd name="connsiteY0" fmla="*/ 86124 h 88301"/>
                <a:gd name="connsiteX1" fmla="*/ -878 w 57521"/>
                <a:gd name="connsiteY1" fmla="*/ 33959 h 88301"/>
                <a:gd name="connsiteX2" fmla="*/ 23907 w 57521"/>
                <a:gd name="connsiteY2" fmla="*/ -1448 h 88301"/>
                <a:gd name="connsiteX3" fmla="*/ 56481 w 57521"/>
                <a:gd name="connsiteY3" fmla="*/ 32070 h 88301"/>
                <a:gd name="connsiteX4" fmla="*/ 52232 w 57521"/>
                <a:gd name="connsiteY4" fmla="*/ 36673 h 88301"/>
                <a:gd name="connsiteX5" fmla="*/ 47629 w 57521"/>
                <a:gd name="connsiteY5" fmla="*/ 32306 h 88301"/>
                <a:gd name="connsiteX6" fmla="*/ 24025 w 57521"/>
                <a:gd name="connsiteY6" fmla="*/ 7404 h 88301"/>
                <a:gd name="connsiteX7" fmla="*/ 8209 w 57521"/>
                <a:gd name="connsiteY7" fmla="*/ 34548 h 88301"/>
                <a:gd name="connsiteX8" fmla="*/ 38069 w 57521"/>
                <a:gd name="connsiteY8" fmla="*/ 78099 h 88301"/>
                <a:gd name="connsiteX9" fmla="*/ 42081 w 57521"/>
                <a:gd name="connsiteY9" fmla="*/ 82938 h 88301"/>
                <a:gd name="connsiteX10" fmla="*/ 37243 w 57521"/>
                <a:gd name="connsiteY10" fmla="*/ 86833 h 88301"/>
                <a:gd name="connsiteX11" fmla="*/ 37243 w 57521"/>
                <a:gd name="connsiteY11" fmla="*/ 86833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21" h="88301">
                  <a:moveTo>
                    <a:pt x="33702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3907" y="-1448"/>
                  </a:cubicBezTo>
                  <a:cubicBezTo>
                    <a:pt x="41374" y="558"/>
                    <a:pt x="54947" y="14603"/>
                    <a:pt x="56481" y="32070"/>
                  </a:cubicBezTo>
                  <a:cubicBezTo>
                    <a:pt x="56599" y="34548"/>
                    <a:pt x="54710" y="36555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800" y="24398"/>
                    <a:pt x="8209" y="34548"/>
                  </a:cubicBezTo>
                  <a:cubicBezTo>
                    <a:pt x="5731" y="74203"/>
                    <a:pt x="36771" y="77863"/>
                    <a:pt x="38069" y="78099"/>
                  </a:cubicBezTo>
                  <a:cubicBezTo>
                    <a:pt x="40547" y="78335"/>
                    <a:pt x="42318" y="80459"/>
                    <a:pt x="42081" y="82938"/>
                  </a:cubicBezTo>
                  <a:cubicBezTo>
                    <a:pt x="41846" y="85298"/>
                    <a:pt x="39721" y="87069"/>
                    <a:pt x="37243" y="86833"/>
                  </a:cubicBezTo>
                  <a:cubicBezTo>
                    <a:pt x="37243" y="86833"/>
                    <a:pt x="37243" y="86833"/>
                    <a:pt x="37243" y="86833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177E18A6-172E-4C36-D4C9-4893E00B73B2}"/>
                </a:ext>
              </a:extLst>
            </p:cNvPr>
            <p:cNvSpPr/>
            <p:nvPr/>
          </p:nvSpPr>
          <p:spPr>
            <a:xfrm>
              <a:off x="6345086" y="4114171"/>
              <a:ext cx="27212" cy="41632"/>
            </a:xfrm>
            <a:custGeom>
              <a:avLst/>
              <a:gdLst>
                <a:gd name="connsiteX0" fmla="*/ 33703 w 57563"/>
                <a:gd name="connsiteY0" fmla="*/ 86124 h 88065"/>
                <a:gd name="connsiteX1" fmla="*/ -878 w 57563"/>
                <a:gd name="connsiteY1" fmla="*/ 33959 h 88065"/>
                <a:gd name="connsiteX2" fmla="*/ 23907 w 57563"/>
                <a:gd name="connsiteY2" fmla="*/ -1448 h 88065"/>
                <a:gd name="connsiteX3" fmla="*/ 56481 w 57563"/>
                <a:gd name="connsiteY3" fmla="*/ 32070 h 88065"/>
                <a:gd name="connsiteX4" fmla="*/ 52823 w 57563"/>
                <a:gd name="connsiteY4" fmla="*/ 37262 h 88065"/>
                <a:gd name="connsiteX5" fmla="*/ 47629 w 57563"/>
                <a:gd name="connsiteY5" fmla="*/ 33486 h 88065"/>
                <a:gd name="connsiteX6" fmla="*/ 47629 w 57563"/>
                <a:gd name="connsiteY6" fmla="*/ 32070 h 88065"/>
                <a:gd name="connsiteX7" fmla="*/ 24025 w 57563"/>
                <a:gd name="connsiteY7" fmla="*/ 7168 h 88065"/>
                <a:gd name="connsiteX8" fmla="*/ 8092 w 57563"/>
                <a:gd name="connsiteY8" fmla="*/ 34312 h 88065"/>
                <a:gd name="connsiteX9" fmla="*/ 38070 w 57563"/>
                <a:gd name="connsiteY9" fmla="*/ 77863 h 88065"/>
                <a:gd name="connsiteX10" fmla="*/ 41964 w 57563"/>
                <a:gd name="connsiteY10" fmla="*/ 82466 h 88065"/>
                <a:gd name="connsiteX11" fmla="*/ 41964 w 57563"/>
                <a:gd name="connsiteY11" fmla="*/ 82702 h 88065"/>
                <a:gd name="connsiteX12" fmla="*/ 37361 w 57563"/>
                <a:gd name="connsiteY12" fmla="*/ 86596 h 88065"/>
                <a:gd name="connsiteX13" fmla="*/ 37127 w 57563"/>
                <a:gd name="connsiteY13" fmla="*/ 86596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563" h="88065">
                  <a:moveTo>
                    <a:pt x="33703" y="86124"/>
                  </a:moveTo>
                  <a:cubicBezTo>
                    <a:pt x="24143" y="83882"/>
                    <a:pt x="-3356" y="74322"/>
                    <a:pt x="-878" y="33959"/>
                  </a:cubicBezTo>
                  <a:cubicBezTo>
                    <a:pt x="1129" y="1621"/>
                    <a:pt x="17180" y="-1448"/>
                    <a:pt x="23907" y="-1448"/>
                  </a:cubicBezTo>
                  <a:cubicBezTo>
                    <a:pt x="41257" y="676"/>
                    <a:pt x="54830" y="14603"/>
                    <a:pt x="56481" y="32070"/>
                  </a:cubicBezTo>
                  <a:cubicBezTo>
                    <a:pt x="56835" y="34548"/>
                    <a:pt x="55183" y="36791"/>
                    <a:pt x="52823" y="37262"/>
                  </a:cubicBezTo>
                  <a:cubicBezTo>
                    <a:pt x="50345" y="37617"/>
                    <a:pt x="47984" y="35964"/>
                    <a:pt x="47629" y="33486"/>
                  </a:cubicBezTo>
                  <a:cubicBezTo>
                    <a:pt x="47511" y="33014"/>
                    <a:pt x="47511" y="32543"/>
                    <a:pt x="47629" y="32070"/>
                  </a:cubicBezTo>
                  <a:cubicBezTo>
                    <a:pt x="46095" y="19442"/>
                    <a:pt x="36536" y="9291"/>
                    <a:pt x="24025" y="7168"/>
                  </a:cubicBezTo>
                  <a:cubicBezTo>
                    <a:pt x="12223" y="7168"/>
                    <a:pt x="8801" y="24162"/>
                    <a:pt x="8092" y="34312"/>
                  </a:cubicBezTo>
                  <a:cubicBezTo>
                    <a:pt x="5732" y="73732"/>
                    <a:pt x="36772" y="77745"/>
                    <a:pt x="38070" y="77863"/>
                  </a:cubicBezTo>
                  <a:cubicBezTo>
                    <a:pt x="40430" y="77981"/>
                    <a:pt x="42201" y="80105"/>
                    <a:pt x="41964" y="82466"/>
                  </a:cubicBezTo>
                  <a:cubicBezTo>
                    <a:pt x="41964" y="82466"/>
                    <a:pt x="41964" y="82584"/>
                    <a:pt x="41964" y="82702"/>
                  </a:cubicBezTo>
                  <a:cubicBezTo>
                    <a:pt x="41846" y="85062"/>
                    <a:pt x="39723" y="86833"/>
                    <a:pt x="37361" y="86596"/>
                  </a:cubicBezTo>
                  <a:cubicBezTo>
                    <a:pt x="37361" y="86596"/>
                    <a:pt x="37243" y="86596"/>
                    <a:pt x="37127" y="86596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724" name="图形 2">
              <a:extLst>
                <a:ext uri="{FF2B5EF4-FFF2-40B4-BE49-F238E27FC236}">
                  <a16:creationId xmlns:a16="http://schemas.microsoft.com/office/drawing/2014/main" id="{9414C391-DB29-CB14-8C97-EB2C982CB213}"/>
                </a:ext>
              </a:extLst>
            </p:cNvPr>
            <p:cNvGrpSpPr/>
            <p:nvPr/>
          </p:nvGrpSpPr>
          <p:grpSpPr>
            <a:xfrm>
              <a:off x="6305770" y="4211842"/>
              <a:ext cx="224348" cy="152676"/>
              <a:chOff x="2869235" y="2793361"/>
              <a:chExt cx="474567" cy="322959"/>
            </a:xfrm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1F298B6C-7E5E-418D-2F63-E93036EAD2D1}"/>
                  </a:ext>
                </a:extLst>
              </p:cNvPr>
              <p:cNvSpPr/>
              <p:nvPr/>
            </p:nvSpPr>
            <p:spPr>
              <a:xfrm>
                <a:off x="2869235" y="2793361"/>
                <a:ext cx="474567" cy="322959"/>
              </a:xfrm>
              <a:custGeom>
                <a:avLst/>
                <a:gdLst>
                  <a:gd name="connsiteX0" fmla="*/ 395992 w 474567"/>
                  <a:gd name="connsiteY0" fmla="*/ 53129 h 322959"/>
                  <a:gd name="connsiteX1" fmla="*/ 232295 w 474567"/>
                  <a:gd name="connsiteY1" fmla="*/ -1162 h 322959"/>
                  <a:gd name="connsiteX2" fmla="*/ -1035 w 474567"/>
                  <a:gd name="connsiteY2" fmla="*/ 36724 h 322959"/>
                  <a:gd name="connsiteX3" fmla="*/ 6046 w 474567"/>
                  <a:gd name="connsiteY3" fmla="*/ 71069 h 322959"/>
                  <a:gd name="connsiteX4" fmla="*/ 80872 w 474567"/>
                  <a:gd name="connsiteY4" fmla="*/ 89125 h 322959"/>
                  <a:gd name="connsiteX5" fmla="*/ 16314 w 474567"/>
                  <a:gd name="connsiteY5" fmla="*/ 111195 h 322959"/>
                  <a:gd name="connsiteX6" fmla="*/ 33781 w 474567"/>
                  <a:gd name="connsiteY6" fmla="*/ 146602 h 322959"/>
                  <a:gd name="connsiteX7" fmla="*/ 94208 w 474567"/>
                  <a:gd name="connsiteY7" fmla="*/ 156399 h 322959"/>
                  <a:gd name="connsiteX8" fmla="*/ 50777 w 474567"/>
                  <a:gd name="connsiteY8" fmla="*/ 171623 h 322959"/>
                  <a:gd name="connsiteX9" fmla="*/ 74382 w 474567"/>
                  <a:gd name="connsiteY9" fmla="*/ 208093 h 322959"/>
                  <a:gd name="connsiteX10" fmla="*/ 155463 w 474567"/>
                  <a:gd name="connsiteY10" fmla="*/ 211278 h 322959"/>
                  <a:gd name="connsiteX11" fmla="*/ 101526 w 474567"/>
                  <a:gd name="connsiteY11" fmla="*/ 235709 h 322959"/>
                  <a:gd name="connsiteX12" fmla="*/ 127726 w 474567"/>
                  <a:gd name="connsiteY12" fmla="*/ 266041 h 322959"/>
                  <a:gd name="connsiteX13" fmla="*/ 271714 w 474567"/>
                  <a:gd name="connsiteY13" fmla="*/ 266041 h 322959"/>
                  <a:gd name="connsiteX14" fmla="*/ 357870 w 474567"/>
                  <a:gd name="connsiteY14" fmla="*/ 321512 h 322959"/>
                  <a:gd name="connsiteX15" fmla="*/ 473532 w 474567"/>
                  <a:gd name="connsiteY15" fmla="*/ 152385 h 322959"/>
                  <a:gd name="connsiteX16" fmla="*/ 395992 w 474567"/>
                  <a:gd name="connsiteY16" fmla="*/ 53129 h 32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4567" h="322959">
                    <a:moveTo>
                      <a:pt x="395992" y="53129"/>
                    </a:moveTo>
                    <a:cubicBezTo>
                      <a:pt x="346658" y="22089"/>
                      <a:pt x="290480" y="3441"/>
                      <a:pt x="232295" y="-1162"/>
                    </a:cubicBezTo>
                    <a:cubicBezTo>
                      <a:pt x="181309" y="-5293"/>
                      <a:pt x="-1035" y="36724"/>
                      <a:pt x="-1035" y="36724"/>
                    </a:cubicBezTo>
                    <a:cubicBezTo>
                      <a:pt x="-680" y="48526"/>
                      <a:pt x="1679" y="60092"/>
                      <a:pt x="6046" y="71069"/>
                    </a:cubicBezTo>
                    <a:cubicBezTo>
                      <a:pt x="15489" y="85231"/>
                      <a:pt x="46528" y="92076"/>
                      <a:pt x="80872" y="89125"/>
                    </a:cubicBezTo>
                    <a:cubicBezTo>
                      <a:pt x="57267" y="95499"/>
                      <a:pt x="16314" y="111195"/>
                      <a:pt x="16314" y="111195"/>
                    </a:cubicBezTo>
                    <a:cubicBezTo>
                      <a:pt x="16314" y="111195"/>
                      <a:pt x="25638" y="139875"/>
                      <a:pt x="33781" y="146602"/>
                    </a:cubicBezTo>
                    <a:cubicBezTo>
                      <a:pt x="44758" y="155454"/>
                      <a:pt x="72611" y="158404"/>
                      <a:pt x="94208" y="156399"/>
                    </a:cubicBezTo>
                    <a:cubicBezTo>
                      <a:pt x="78276" y="162653"/>
                      <a:pt x="50777" y="171623"/>
                      <a:pt x="50777" y="171623"/>
                    </a:cubicBezTo>
                    <a:cubicBezTo>
                      <a:pt x="50777" y="171623"/>
                      <a:pt x="64703" y="202781"/>
                      <a:pt x="74382" y="208093"/>
                    </a:cubicBezTo>
                    <a:cubicBezTo>
                      <a:pt x="91612" y="218124"/>
                      <a:pt x="125957" y="215410"/>
                      <a:pt x="155463" y="211278"/>
                    </a:cubicBezTo>
                    <a:cubicBezTo>
                      <a:pt x="136814" y="217888"/>
                      <a:pt x="118758" y="226031"/>
                      <a:pt x="101526" y="235709"/>
                    </a:cubicBezTo>
                    <a:cubicBezTo>
                      <a:pt x="109079" y="246803"/>
                      <a:pt x="117931" y="256954"/>
                      <a:pt x="127726" y="266041"/>
                    </a:cubicBezTo>
                    <a:cubicBezTo>
                      <a:pt x="159357" y="285633"/>
                      <a:pt x="271714" y="266041"/>
                      <a:pt x="271714" y="266041"/>
                    </a:cubicBezTo>
                    <a:cubicBezTo>
                      <a:pt x="275727" y="301447"/>
                      <a:pt x="329191" y="321512"/>
                      <a:pt x="357870" y="321512"/>
                    </a:cubicBezTo>
                    <a:cubicBezTo>
                      <a:pt x="453822" y="321512"/>
                      <a:pt x="473532" y="152385"/>
                      <a:pt x="473532" y="152385"/>
                    </a:cubicBezTo>
                    <a:cubicBezTo>
                      <a:pt x="473532" y="152385"/>
                      <a:pt x="442729" y="84051"/>
                      <a:pt x="395992" y="53129"/>
                    </a:cubicBezTo>
                    <a:close/>
                  </a:path>
                </a:pathLst>
              </a:custGeom>
              <a:solidFill>
                <a:srgbClr val="F4CABA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6AADC498-22CB-CB82-3901-5DD434FFF967}"/>
                  </a:ext>
                </a:extLst>
              </p:cNvPr>
              <p:cNvSpPr/>
              <p:nvPr/>
            </p:nvSpPr>
            <p:spPr>
              <a:xfrm>
                <a:off x="2951112" y="2860206"/>
                <a:ext cx="125725" cy="25662"/>
              </a:xfrm>
              <a:custGeom>
                <a:avLst/>
                <a:gdLst>
                  <a:gd name="connsiteX0" fmla="*/ 124689 w 125725"/>
                  <a:gd name="connsiteY0" fmla="*/ 4459 h 25662"/>
                  <a:gd name="connsiteX1" fmla="*/ 106395 w 125725"/>
                  <a:gd name="connsiteY1" fmla="*/ 10360 h 25662"/>
                  <a:gd name="connsiteX2" fmla="*/ 62610 w 125725"/>
                  <a:gd name="connsiteY2" fmla="*/ 17559 h 25662"/>
                  <a:gd name="connsiteX3" fmla="*/ -1005 w 125725"/>
                  <a:gd name="connsiteY3" fmla="*/ 22280 h 25662"/>
                  <a:gd name="connsiteX4" fmla="*/ 60013 w 125725"/>
                  <a:gd name="connsiteY4" fmla="*/ 1508 h 25662"/>
                  <a:gd name="connsiteX5" fmla="*/ 105806 w 125725"/>
                  <a:gd name="connsiteY5" fmla="*/ -1206 h 25662"/>
                  <a:gd name="connsiteX6" fmla="*/ 124689 w 125725"/>
                  <a:gd name="connsiteY6" fmla="*/ 4459 h 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25" h="25662">
                    <a:moveTo>
                      <a:pt x="124689" y="4459"/>
                    </a:moveTo>
                    <a:cubicBezTo>
                      <a:pt x="124689" y="6702"/>
                      <a:pt x="117490" y="8355"/>
                      <a:pt x="106395" y="10360"/>
                    </a:cubicBezTo>
                    <a:cubicBezTo>
                      <a:pt x="95302" y="12367"/>
                      <a:pt x="79724" y="14727"/>
                      <a:pt x="62610" y="17559"/>
                    </a:cubicBezTo>
                    <a:cubicBezTo>
                      <a:pt x="28383" y="22989"/>
                      <a:pt x="59" y="26647"/>
                      <a:pt x="-1005" y="22280"/>
                    </a:cubicBezTo>
                    <a:cubicBezTo>
                      <a:pt x="-2066" y="17914"/>
                      <a:pt x="24843" y="7175"/>
                      <a:pt x="60013" y="1508"/>
                    </a:cubicBezTo>
                    <a:cubicBezTo>
                      <a:pt x="75121" y="-1088"/>
                      <a:pt x="90463" y="-1913"/>
                      <a:pt x="105806" y="-1206"/>
                    </a:cubicBezTo>
                    <a:cubicBezTo>
                      <a:pt x="117608" y="-261"/>
                      <a:pt x="124808" y="2335"/>
                      <a:pt x="124689" y="4459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683B66BE-33BC-8A76-D7C6-EFC8EAB26460}"/>
                  </a:ext>
                </a:extLst>
              </p:cNvPr>
              <p:cNvSpPr/>
              <p:nvPr/>
            </p:nvSpPr>
            <p:spPr>
              <a:xfrm>
                <a:off x="2964447" y="2927249"/>
                <a:ext cx="119470" cy="26119"/>
              </a:xfrm>
              <a:custGeom>
                <a:avLst/>
                <a:gdLst>
                  <a:gd name="connsiteX0" fmla="*/ 118435 w 119470"/>
                  <a:gd name="connsiteY0" fmla="*/ 2801 h 26119"/>
                  <a:gd name="connsiteX1" fmla="*/ 101322 w 119470"/>
                  <a:gd name="connsiteY1" fmla="*/ 10000 h 26119"/>
                  <a:gd name="connsiteX2" fmla="*/ 59778 w 119470"/>
                  <a:gd name="connsiteY2" fmla="*/ 18615 h 26119"/>
                  <a:gd name="connsiteX3" fmla="*/ -1003 w 119470"/>
                  <a:gd name="connsiteY3" fmla="*/ 22393 h 26119"/>
                  <a:gd name="connsiteX4" fmla="*/ 56946 w 119470"/>
                  <a:gd name="connsiteY4" fmla="*/ 2565 h 26119"/>
                  <a:gd name="connsiteX5" fmla="*/ 100143 w 119470"/>
                  <a:gd name="connsiteY5" fmla="*/ -1448 h 26119"/>
                  <a:gd name="connsiteX6" fmla="*/ 118435 w 119470"/>
                  <a:gd name="connsiteY6" fmla="*/ 2801 h 2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70" h="26119">
                    <a:moveTo>
                      <a:pt x="118435" y="2801"/>
                    </a:moveTo>
                    <a:cubicBezTo>
                      <a:pt x="118435" y="5161"/>
                      <a:pt x="111945" y="7404"/>
                      <a:pt x="101322" y="10000"/>
                    </a:cubicBezTo>
                    <a:cubicBezTo>
                      <a:pt x="90700" y="12596"/>
                      <a:pt x="76184" y="15665"/>
                      <a:pt x="59778" y="18615"/>
                    </a:cubicBezTo>
                    <a:cubicBezTo>
                      <a:pt x="27086" y="24280"/>
                      <a:pt x="58" y="26878"/>
                      <a:pt x="-1003" y="22393"/>
                    </a:cubicBezTo>
                    <a:cubicBezTo>
                      <a:pt x="-2065" y="17908"/>
                      <a:pt x="23781" y="8466"/>
                      <a:pt x="56946" y="2565"/>
                    </a:cubicBezTo>
                    <a:cubicBezTo>
                      <a:pt x="71226" y="-150"/>
                      <a:pt x="85625" y="-1448"/>
                      <a:pt x="100143" y="-1448"/>
                    </a:cubicBezTo>
                    <a:cubicBezTo>
                      <a:pt x="111354" y="-1093"/>
                      <a:pt x="118317" y="676"/>
                      <a:pt x="118435" y="2801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0C9E56C8-03EF-B025-F7FC-04A0D05CF2D8}"/>
                  </a:ext>
                </a:extLst>
              </p:cNvPr>
              <p:cNvSpPr/>
              <p:nvPr/>
            </p:nvSpPr>
            <p:spPr>
              <a:xfrm>
                <a:off x="3013867" y="2992419"/>
                <a:ext cx="70082" cy="20722"/>
              </a:xfrm>
              <a:custGeom>
                <a:avLst/>
                <a:gdLst>
                  <a:gd name="connsiteX0" fmla="*/ 69015 w 70082"/>
                  <a:gd name="connsiteY0" fmla="*/ 2188 h 20722"/>
                  <a:gd name="connsiteX1" fmla="*/ 35616 w 70082"/>
                  <a:gd name="connsiteY1" fmla="*/ 16823 h 20722"/>
                  <a:gd name="connsiteX2" fmla="*/ -971 w 70082"/>
                  <a:gd name="connsiteY2" fmla="*/ 15643 h 20722"/>
                  <a:gd name="connsiteX3" fmla="*/ 32547 w 70082"/>
                  <a:gd name="connsiteY3" fmla="*/ 890 h 20722"/>
                  <a:gd name="connsiteX4" fmla="*/ 69015 w 70082"/>
                  <a:gd name="connsiteY4" fmla="*/ 2188 h 2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82" h="20722">
                    <a:moveTo>
                      <a:pt x="69015" y="2188"/>
                    </a:moveTo>
                    <a:cubicBezTo>
                      <a:pt x="69842" y="6555"/>
                      <a:pt x="54853" y="13165"/>
                      <a:pt x="35616" y="16823"/>
                    </a:cubicBezTo>
                    <a:cubicBezTo>
                      <a:pt x="16378" y="20482"/>
                      <a:pt x="209" y="20010"/>
                      <a:pt x="-971" y="15643"/>
                    </a:cubicBezTo>
                    <a:cubicBezTo>
                      <a:pt x="-2152" y="11276"/>
                      <a:pt x="13191" y="4668"/>
                      <a:pt x="32547" y="890"/>
                    </a:cubicBezTo>
                    <a:cubicBezTo>
                      <a:pt x="51903" y="-2886"/>
                      <a:pt x="68190" y="-1824"/>
                      <a:pt x="69015" y="2188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8B432468-57BD-837D-40C8-679467509C59}"/>
                </a:ext>
              </a:extLst>
            </p:cNvPr>
            <p:cNvSpPr/>
            <p:nvPr/>
          </p:nvSpPr>
          <p:spPr>
            <a:xfrm>
              <a:off x="6139911" y="3939743"/>
              <a:ext cx="168244" cy="148748"/>
            </a:xfrm>
            <a:custGeom>
              <a:avLst/>
              <a:gdLst>
                <a:gd name="connsiteX0" fmla="*/ 64549 w 355891"/>
                <a:gd name="connsiteY0" fmla="*/ 295057 h 314649"/>
                <a:gd name="connsiteX1" fmla="*/ 244061 w 355891"/>
                <a:gd name="connsiteY1" fmla="*/ 295057 h 314649"/>
                <a:gd name="connsiteX2" fmla="*/ 351933 w 355891"/>
                <a:gd name="connsiteY2" fmla="*/ 88518 h 314649"/>
                <a:gd name="connsiteX3" fmla="*/ 295754 w 355891"/>
                <a:gd name="connsiteY3" fmla="*/ 3659 h 314649"/>
                <a:gd name="connsiteX4" fmla="*/ 2351 w 355891"/>
                <a:gd name="connsiteY4" fmla="*/ 45557 h 314649"/>
                <a:gd name="connsiteX5" fmla="*/ 64549 w 355891"/>
                <a:gd name="connsiteY5" fmla="*/ 295057 h 31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891" h="314649">
                  <a:moveTo>
                    <a:pt x="64549" y="295057"/>
                  </a:moveTo>
                  <a:cubicBezTo>
                    <a:pt x="121908" y="319250"/>
                    <a:pt x="186702" y="319250"/>
                    <a:pt x="244061" y="295057"/>
                  </a:cubicBezTo>
                  <a:cubicBezTo>
                    <a:pt x="301774" y="267204"/>
                    <a:pt x="341194" y="132658"/>
                    <a:pt x="351933" y="88518"/>
                  </a:cubicBezTo>
                  <a:cubicBezTo>
                    <a:pt x="370345" y="12392"/>
                    <a:pt x="295754" y="3659"/>
                    <a:pt x="295754" y="3659"/>
                  </a:cubicBezTo>
                  <a:cubicBezTo>
                    <a:pt x="295754" y="3659"/>
                    <a:pt x="18638" y="-23014"/>
                    <a:pt x="2351" y="45557"/>
                  </a:cubicBezTo>
                  <a:cubicBezTo>
                    <a:pt x="-13936" y="114128"/>
                    <a:pt x="32093" y="281602"/>
                    <a:pt x="64549" y="295057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C4706F52-AD63-7C47-8EF9-7325960F83BF}"/>
                </a:ext>
              </a:extLst>
            </p:cNvPr>
            <p:cNvSpPr/>
            <p:nvPr/>
          </p:nvSpPr>
          <p:spPr>
            <a:xfrm>
              <a:off x="6164722" y="4069089"/>
              <a:ext cx="66227" cy="24378"/>
            </a:xfrm>
            <a:custGeom>
              <a:avLst/>
              <a:gdLst>
                <a:gd name="connsiteX0" fmla="*/ -1035 w 140092"/>
                <a:gd name="connsiteY0" fmla="*/ -1448 h 51567"/>
                <a:gd name="connsiteX1" fmla="*/ 139057 w 140092"/>
                <a:gd name="connsiteY1" fmla="*/ 36909 h 51567"/>
                <a:gd name="connsiteX2" fmla="*/ 51839 w 140092"/>
                <a:gd name="connsiteY2" fmla="*/ 46470 h 51567"/>
                <a:gd name="connsiteX3" fmla="*/ -1035 w 140092"/>
                <a:gd name="connsiteY3" fmla="*/ -1448 h 5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92" h="51567">
                  <a:moveTo>
                    <a:pt x="-1035" y="-1448"/>
                  </a:moveTo>
                  <a:cubicBezTo>
                    <a:pt x="40391" y="26052"/>
                    <a:pt x="89489" y="39389"/>
                    <a:pt x="139057" y="36909"/>
                  </a:cubicBezTo>
                  <a:cubicBezTo>
                    <a:pt x="139057" y="36909"/>
                    <a:pt x="133865" y="58508"/>
                    <a:pt x="51839" y="46470"/>
                  </a:cubicBezTo>
                  <a:cubicBezTo>
                    <a:pt x="25402" y="44227"/>
                    <a:pt x="3804" y="24636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538921EE-0338-60A7-DEFE-89B2494DCC5B}"/>
                </a:ext>
              </a:extLst>
            </p:cNvPr>
            <p:cNvSpPr/>
            <p:nvPr/>
          </p:nvSpPr>
          <p:spPr>
            <a:xfrm>
              <a:off x="6140285" y="3939650"/>
              <a:ext cx="167853" cy="103681"/>
            </a:xfrm>
            <a:custGeom>
              <a:avLst/>
              <a:gdLst>
                <a:gd name="connsiteX0" fmla="*/ 351143 w 355063"/>
                <a:gd name="connsiteY0" fmla="*/ 88478 h 219318"/>
                <a:gd name="connsiteX1" fmla="*/ 313377 w 355063"/>
                <a:gd name="connsiteY1" fmla="*/ 201072 h 219318"/>
                <a:gd name="connsiteX2" fmla="*/ 280094 w 355063"/>
                <a:gd name="connsiteY2" fmla="*/ 150676 h 219318"/>
                <a:gd name="connsiteX3" fmla="*/ 265459 w 355063"/>
                <a:gd name="connsiteY3" fmla="*/ 199891 h 219318"/>
                <a:gd name="connsiteX4" fmla="*/ 220021 w 355063"/>
                <a:gd name="connsiteY4" fmla="*/ 213463 h 219318"/>
                <a:gd name="connsiteX5" fmla="*/ 209635 w 355063"/>
                <a:gd name="connsiteY5" fmla="*/ 194462 h 219318"/>
                <a:gd name="connsiteX6" fmla="*/ 197832 w 355063"/>
                <a:gd name="connsiteY6" fmla="*/ 215825 h 219318"/>
                <a:gd name="connsiteX7" fmla="*/ 141064 w 355063"/>
                <a:gd name="connsiteY7" fmla="*/ 215825 h 219318"/>
                <a:gd name="connsiteX8" fmla="*/ 141064 w 355063"/>
                <a:gd name="connsiteY8" fmla="*/ 201308 h 219318"/>
                <a:gd name="connsiteX9" fmla="*/ 70840 w 355063"/>
                <a:gd name="connsiteY9" fmla="*/ 209097 h 219318"/>
                <a:gd name="connsiteX10" fmla="*/ 70840 w 355063"/>
                <a:gd name="connsiteY10" fmla="*/ 132146 h 219318"/>
                <a:gd name="connsiteX11" fmla="*/ -1035 w 355063"/>
                <a:gd name="connsiteY11" fmla="*/ 73844 h 219318"/>
                <a:gd name="connsiteX12" fmla="*/ 2388 w 355063"/>
                <a:gd name="connsiteY12" fmla="*/ 45518 h 219318"/>
                <a:gd name="connsiteX13" fmla="*/ 295673 w 355063"/>
                <a:gd name="connsiteY13" fmla="*/ 3621 h 219318"/>
                <a:gd name="connsiteX14" fmla="*/ 351143 w 355063"/>
                <a:gd name="connsiteY14" fmla="*/ 88478 h 21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063" h="219318">
                  <a:moveTo>
                    <a:pt x="351143" y="88478"/>
                  </a:moveTo>
                  <a:cubicBezTo>
                    <a:pt x="341584" y="126954"/>
                    <a:pt x="328955" y="164602"/>
                    <a:pt x="313377" y="201072"/>
                  </a:cubicBezTo>
                  <a:lnTo>
                    <a:pt x="280094" y="150676"/>
                  </a:lnTo>
                  <a:lnTo>
                    <a:pt x="265459" y="199891"/>
                  </a:lnTo>
                  <a:cubicBezTo>
                    <a:pt x="250588" y="205439"/>
                    <a:pt x="235482" y="210042"/>
                    <a:pt x="220021" y="213463"/>
                  </a:cubicBezTo>
                  <a:lnTo>
                    <a:pt x="209635" y="194462"/>
                  </a:lnTo>
                  <a:cubicBezTo>
                    <a:pt x="205268" y="201308"/>
                    <a:pt x="201374" y="208507"/>
                    <a:pt x="197832" y="215825"/>
                  </a:cubicBezTo>
                  <a:cubicBezTo>
                    <a:pt x="196298" y="220428"/>
                    <a:pt x="141064" y="215825"/>
                    <a:pt x="141064" y="215825"/>
                  </a:cubicBezTo>
                  <a:lnTo>
                    <a:pt x="141064" y="201308"/>
                  </a:lnTo>
                  <a:cubicBezTo>
                    <a:pt x="141064" y="201308"/>
                    <a:pt x="99638" y="218893"/>
                    <a:pt x="70840" y="209097"/>
                  </a:cubicBezTo>
                  <a:cubicBezTo>
                    <a:pt x="42044" y="199301"/>
                    <a:pt x="63641" y="167553"/>
                    <a:pt x="70840" y="132146"/>
                  </a:cubicBezTo>
                  <a:cubicBezTo>
                    <a:pt x="75916" y="106300"/>
                    <a:pt x="26229" y="83993"/>
                    <a:pt x="-1035" y="73844"/>
                  </a:cubicBezTo>
                  <a:cubicBezTo>
                    <a:pt x="-917" y="64283"/>
                    <a:pt x="263" y="54842"/>
                    <a:pt x="2388" y="45518"/>
                  </a:cubicBezTo>
                  <a:cubicBezTo>
                    <a:pt x="18557" y="-22934"/>
                    <a:pt x="295673" y="3621"/>
                    <a:pt x="295673" y="3621"/>
                  </a:cubicBezTo>
                  <a:cubicBezTo>
                    <a:pt x="295673" y="3621"/>
                    <a:pt x="369319" y="12589"/>
                    <a:pt x="351143" y="8847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183820EA-158F-3E43-F867-AB416EB248CC}"/>
                </a:ext>
              </a:extLst>
            </p:cNvPr>
            <p:cNvSpPr/>
            <p:nvPr/>
          </p:nvSpPr>
          <p:spPr>
            <a:xfrm>
              <a:off x="6136407" y="3807045"/>
              <a:ext cx="38916" cy="36134"/>
            </a:xfrm>
            <a:custGeom>
              <a:avLst/>
              <a:gdLst>
                <a:gd name="connsiteX0" fmla="*/ 59687 w 82320"/>
                <a:gd name="connsiteY0" fmla="*/ 60707 h 76434"/>
                <a:gd name="connsiteX1" fmla="*/ 81286 w 82320"/>
                <a:gd name="connsiteY1" fmla="*/ 25300 h 76434"/>
                <a:gd name="connsiteX2" fmla="*/ 60041 w 82320"/>
                <a:gd name="connsiteY2" fmla="*/ -75 h 76434"/>
                <a:gd name="connsiteX3" fmla="*/ 21920 w 82320"/>
                <a:gd name="connsiteY3" fmla="*/ 14205 h 76434"/>
                <a:gd name="connsiteX4" fmla="*/ -386 w 82320"/>
                <a:gd name="connsiteY4" fmla="*/ 49612 h 76434"/>
                <a:gd name="connsiteX5" fmla="*/ 20740 w 82320"/>
                <a:gd name="connsiteY5" fmla="*/ 74987 h 7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20" h="76434">
                  <a:moveTo>
                    <a:pt x="59687" y="60707"/>
                  </a:moveTo>
                  <a:lnTo>
                    <a:pt x="81286" y="25300"/>
                  </a:lnTo>
                  <a:lnTo>
                    <a:pt x="60041" y="-75"/>
                  </a:lnTo>
                  <a:cubicBezTo>
                    <a:pt x="56972" y="-3851"/>
                    <a:pt x="38680" y="-75"/>
                    <a:pt x="21920" y="14205"/>
                  </a:cubicBezTo>
                  <a:cubicBezTo>
                    <a:pt x="5160" y="28487"/>
                    <a:pt x="-3573" y="46309"/>
                    <a:pt x="-386" y="49612"/>
                  </a:cubicBezTo>
                  <a:lnTo>
                    <a:pt x="20740" y="74987"/>
                  </a:ln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18CE3A7B-85FD-A666-6947-27E02A5D60D0}"/>
                </a:ext>
              </a:extLst>
            </p:cNvPr>
            <p:cNvSpPr/>
            <p:nvPr/>
          </p:nvSpPr>
          <p:spPr>
            <a:xfrm>
              <a:off x="6146460" y="3819198"/>
              <a:ext cx="206288" cy="239904"/>
            </a:xfrm>
            <a:custGeom>
              <a:avLst/>
              <a:gdLst>
                <a:gd name="connsiteX0" fmla="*/ 375612 w 436365"/>
                <a:gd name="connsiteY0" fmla="*/ 506028 h 507475"/>
                <a:gd name="connsiteX1" fmla="*/ -525 w 436365"/>
                <a:gd name="connsiteY1" fmla="*/ 49635 h 507475"/>
                <a:gd name="connsiteX2" fmla="*/ 24142 w 436365"/>
                <a:gd name="connsiteY2" fmla="*/ 17769 h 507475"/>
                <a:gd name="connsiteX3" fmla="*/ 59548 w 436365"/>
                <a:gd name="connsiteY3" fmla="*/ -525 h 507475"/>
                <a:gd name="connsiteX4" fmla="*/ 59548 w 436365"/>
                <a:gd name="connsiteY4" fmla="*/ -525 h 507475"/>
                <a:gd name="connsiteX5" fmla="*/ 435331 w 436365"/>
                <a:gd name="connsiteY5" fmla="*/ 455514 h 50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365" h="507475">
                  <a:moveTo>
                    <a:pt x="375612" y="506028"/>
                  </a:moveTo>
                  <a:lnTo>
                    <a:pt x="-525" y="49635"/>
                  </a:lnTo>
                  <a:cubicBezTo>
                    <a:pt x="-3593" y="45977"/>
                    <a:pt x="7500" y="31695"/>
                    <a:pt x="24142" y="17769"/>
                  </a:cubicBezTo>
                  <a:cubicBezTo>
                    <a:pt x="40783" y="3842"/>
                    <a:pt x="56952" y="-4301"/>
                    <a:pt x="59548" y="-525"/>
                  </a:cubicBezTo>
                  <a:lnTo>
                    <a:pt x="59548" y="-525"/>
                  </a:lnTo>
                  <a:lnTo>
                    <a:pt x="435331" y="455514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63DEDBBE-B3AA-2A6D-C905-A1081B1BB2DC}"/>
                </a:ext>
              </a:extLst>
            </p:cNvPr>
            <p:cNvSpPr/>
            <p:nvPr/>
          </p:nvSpPr>
          <p:spPr>
            <a:xfrm>
              <a:off x="6153564" y="3824376"/>
              <a:ext cx="190201" cy="226970"/>
            </a:xfrm>
            <a:custGeom>
              <a:avLst/>
              <a:gdLst>
                <a:gd name="connsiteX0" fmla="*/ 380296 w 402337"/>
                <a:gd name="connsiteY0" fmla="*/ 478667 h 480115"/>
                <a:gd name="connsiteX1" fmla="*/ -1035 w 402337"/>
                <a:gd name="connsiteY1" fmla="*/ 16019 h 480115"/>
                <a:gd name="connsiteX2" fmla="*/ 9115 w 402337"/>
                <a:gd name="connsiteY2" fmla="*/ 6815 h 480115"/>
                <a:gd name="connsiteX3" fmla="*/ 19973 w 402337"/>
                <a:gd name="connsiteY3" fmla="*/ -1448 h 480115"/>
                <a:gd name="connsiteX4" fmla="*/ 401303 w 402337"/>
                <a:gd name="connsiteY4" fmla="*/ 461200 h 48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337" h="480115">
                  <a:moveTo>
                    <a:pt x="380296" y="478667"/>
                  </a:moveTo>
                  <a:lnTo>
                    <a:pt x="-1035" y="16019"/>
                  </a:lnTo>
                  <a:cubicBezTo>
                    <a:pt x="2034" y="13069"/>
                    <a:pt x="5457" y="9883"/>
                    <a:pt x="9115" y="6815"/>
                  </a:cubicBezTo>
                  <a:cubicBezTo>
                    <a:pt x="12774" y="3746"/>
                    <a:pt x="16550" y="913"/>
                    <a:pt x="19973" y="-1448"/>
                  </a:cubicBezTo>
                  <a:lnTo>
                    <a:pt x="401303" y="46120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4A428E22-A8C0-5C6D-61CF-710DFE6FDC93}"/>
                </a:ext>
              </a:extLst>
            </p:cNvPr>
            <p:cNvSpPr/>
            <p:nvPr/>
          </p:nvSpPr>
          <p:spPr>
            <a:xfrm>
              <a:off x="6353083" y="4035390"/>
              <a:ext cx="125" cy="1171"/>
            </a:xfrm>
            <a:custGeom>
              <a:avLst/>
              <a:gdLst>
                <a:gd name="connsiteX0" fmla="*/ -1035 w 265"/>
                <a:gd name="connsiteY0" fmla="*/ -1448 h 2478"/>
                <a:gd name="connsiteX1" fmla="*/ -1035 w 265"/>
                <a:gd name="connsiteY1" fmla="*/ 1030 h 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" h="2478">
                  <a:moveTo>
                    <a:pt x="-1035" y="-1448"/>
                  </a:moveTo>
                  <a:cubicBezTo>
                    <a:pt x="-680" y="-622"/>
                    <a:pt x="-680" y="205"/>
                    <a:pt x="-1035" y="1030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41CA855B-5DC5-ABBD-B181-C13435BC8EBF}"/>
                </a:ext>
              </a:extLst>
            </p:cNvPr>
            <p:cNvSpPr/>
            <p:nvPr/>
          </p:nvSpPr>
          <p:spPr>
            <a:xfrm>
              <a:off x="6324517" y="4059102"/>
              <a:ext cx="1115" cy="401"/>
            </a:xfrm>
            <a:custGeom>
              <a:avLst/>
              <a:gdLst>
                <a:gd name="connsiteX0" fmla="*/ 1325 w 2359"/>
                <a:gd name="connsiteY0" fmla="*/ -622 h 848"/>
                <a:gd name="connsiteX1" fmla="*/ -1035 w 2359"/>
                <a:gd name="connsiteY1" fmla="*/ -1448 h 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9" h="848">
                  <a:moveTo>
                    <a:pt x="1325" y="-622"/>
                  </a:moveTo>
                  <a:cubicBezTo>
                    <a:pt x="499" y="-504"/>
                    <a:pt x="-446" y="-859"/>
                    <a:pt x="-1035" y="-1448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2FAF0088-FC8E-6F08-86B1-D216CB0F22E0}"/>
                </a:ext>
              </a:extLst>
            </p:cNvPr>
            <p:cNvSpPr/>
            <p:nvPr/>
          </p:nvSpPr>
          <p:spPr>
            <a:xfrm>
              <a:off x="6324497" y="4034957"/>
              <a:ext cx="34835" cy="37033"/>
            </a:xfrm>
            <a:custGeom>
              <a:avLst/>
              <a:gdLst>
                <a:gd name="connsiteX0" fmla="*/ 72653 w 73687"/>
                <a:gd name="connsiteY0" fmla="*/ 76890 h 78337"/>
                <a:gd name="connsiteX1" fmla="*/ 1839 w 73687"/>
                <a:gd name="connsiteY1" fmla="*/ 50453 h 78337"/>
                <a:gd name="connsiteX2" fmla="*/ -521 w 73687"/>
                <a:gd name="connsiteY2" fmla="*/ 49627 h 78337"/>
                <a:gd name="connsiteX3" fmla="*/ 24028 w 73687"/>
                <a:gd name="connsiteY3" fmla="*/ 17760 h 78337"/>
                <a:gd name="connsiteX4" fmla="*/ 59434 w 73687"/>
                <a:gd name="connsiteY4" fmla="*/ -532 h 78337"/>
                <a:gd name="connsiteX5" fmla="*/ 59434 w 73687"/>
                <a:gd name="connsiteY5" fmla="*/ 1946 h 7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87" h="78337">
                  <a:moveTo>
                    <a:pt x="72653" y="76890"/>
                  </a:moveTo>
                  <a:lnTo>
                    <a:pt x="1839" y="50453"/>
                  </a:lnTo>
                  <a:lnTo>
                    <a:pt x="-521" y="49627"/>
                  </a:lnTo>
                  <a:cubicBezTo>
                    <a:pt x="-3589" y="45850"/>
                    <a:pt x="7386" y="31570"/>
                    <a:pt x="24028" y="17760"/>
                  </a:cubicBezTo>
                  <a:cubicBezTo>
                    <a:pt x="40669" y="3953"/>
                    <a:pt x="56838" y="-4310"/>
                    <a:pt x="59434" y="-532"/>
                  </a:cubicBezTo>
                  <a:lnTo>
                    <a:pt x="59434" y="1946"/>
                  </a:ln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57FE5896-1449-C50F-36B7-E0B338D3CC3D}"/>
                </a:ext>
              </a:extLst>
            </p:cNvPr>
            <p:cNvSpPr/>
            <p:nvPr/>
          </p:nvSpPr>
          <p:spPr>
            <a:xfrm>
              <a:off x="6347589" y="4059567"/>
              <a:ext cx="12189" cy="12925"/>
            </a:xfrm>
            <a:custGeom>
              <a:avLst/>
              <a:gdLst>
                <a:gd name="connsiteX0" fmla="*/ -153 w 25784"/>
                <a:gd name="connsiteY0" fmla="*/ 16688 h 27340"/>
                <a:gd name="connsiteX1" fmla="*/ 24750 w 25784"/>
                <a:gd name="connsiteY1" fmla="*/ 25893 h 27340"/>
                <a:gd name="connsiteX2" fmla="*/ 20265 w 25784"/>
                <a:gd name="connsiteY2" fmla="*/ -308 h 27340"/>
                <a:gd name="connsiteX3" fmla="*/ 20265 w 25784"/>
                <a:gd name="connsiteY3" fmla="*/ -1133 h 27340"/>
                <a:gd name="connsiteX4" fmla="*/ 7755 w 25784"/>
                <a:gd name="connsiteY4" fmla="*/ 5239 h 27340"/>
                <a:gd name="connsiteX5" fmla="*/ -860 w 25784"/>
                <a:gd name="connsiteY5" fmla="*/ 16334 h 27340"/>
                <a:gd name="connsiteX6" fmla="*/ -153 w 25784"/>
                <a:gd name="connsiteY6" fmla="*/ 16688 h 2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4" h="27340">
                  <a:moveTo>
                    <a:pt x="-153" y="16688"/>
                  </a:moveTo>
                  <a:lnTo>
                    <a:pt x="24750" y="25893"/>
                  </a:lnTo>
                  <a:lnTo>
                    <a:pt x="20265" y="-308"/>
                  </a:lnTo>
                  <a:cubicBezTo>
                    <a:pt x="20383" y="-544"/>
                    <a:pt x="20383" y="-897"/>
                    <a:pt x="20265" y="-1133"/>
                  </a:cubicBezTo>
                  <a:cubicBezTo>
                    <a:pt x="19085" y="-2431"/>
                    <a:pt x="13538" y="401"/>
                    <a:pt x="7755" y="5239"/>
                  </a:cubicBezTo>
                  <a:cubicBezTo>
                    <a:pt x="1972" y="10078"/>
                    <a:pt x="-1923" y="15036"/>
                    <a:pt x="-860" y="16334"/>
                  </a:cubicBezTo>
                  <a:cubicBezTo>
                    <a:pt x="-624" y="16570"/>
                    <a:pt x="-389" y="16688"/>
                    <a:pt x="-153" y="16688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C69EF50B-3ECC-8AB8-4C0B-AD2ABE0F3281}"/>
                </a:ext>
              </a:extLst>
            </p:cNvPr>
            <p:cNvSpPr/>
            <p:nvPr/>
          </p:nvSpPr>
          <p:spPr>
            <a:xfrm>
              <a:off x="6218676" y="3930136"/>
              <a:ext cx="89098" cy="85058"/>
            </a:xfrm>
            <a:custGeom>
              <a:avLst/>
              <a:gdLst>
                <a:gd name="connsiteX0" fmla="*/ -1035 w 188470"/>
                <a:gd name="connsiteY0" fmla="*/ 1440 h 179925"/>
                <a:gd name="connsiteX1" fmla="*/ 97632 w 188470"/>
                <a:gd name="connsiteY1" fmla="*/ -921 h 179925"/>
                <a:gd name="connsiteX2" fmla="*/ 184023 w 188470"/>
                <a:gd name="connsiteY2" fmla="*/ 129967 h 179925"/>
                <a:gd name="connsiteX3" fmla="*/ 147082 w 188470"/>
                <a:gd name="connsiteY3" fmla="*/ 165373 h 179925"/>
                <a:gd name="connsiteX4" fmla="*/ 72493 w 188470"/>
                <a:gd name="connsiteY4" fmla="*/ 86534 h 17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470" h="179925">
                  <a:moveTo>
                    <a:pt x="-1035" y="1440"/>
                  </a:moveTo>
                  <a:cubicBezTo>
                    <a:pt x="-1035" y="1440"/>
                    <a:pt x="68597" y="-2927"/>
                    <a:pt x="97632" y="-921"/>
                  </a:cubicBezTo>
                  <a:cubicBezTo>
                    <a:pt x="163369" y="3800"/>
                    <a:pt x="170923" y="103883"/>
                    <a:pt x="184023" y="129967"/>
                  </a:cubicBezTo>
                  <a:cubicBezTo>
                    <a:pt x="197124" y="156049"/>
                    <a:pt x="169861" y="200780"/>
                    <a:pt x="147082" y="165373"/>
                  </a:cubicBezTo>
                  <a:cubicBezTo>
                    <a:pt x="125366" y="136339"/>
                    <a:pt x="100346" y="109902"/>
                    <a:pt x="72493" y="8653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680B669-3BC3-A484-B1AE-91F7BA07EB5B}"/>
                </a:ext>
              </a:extLst>
            </p:cNvPr>
            <p:cNvSpPr/>
            <p:nvPr/>
          </p:nvSpPr>
          <p:spPr>
            <a:xfrm>
              <a:off x="6138502" y="3926517"/>
              <a:ext cx="129886" cy="101822"/>
            </a:xfrm>
            <a:custGeom>
              <a:avLst/>
              <a:gdLst>
                <a:gd name="connsiteX0" fmla="*/ 204318 w 274750"/>
                <a:gd name="connsiteY0" fmla="*/ 31166 h 215387"/>
                <a:gd name="connsiteX1" fmla="*/ 148494 w 274750"/>
                <a:gd name="connsiteY1" fmla="*/ -1290 h 215387"/>
                <a:gd name="connsiteX2" fmla="*/ 121585 w 274750"/>
                <a:gd name="connsiteY2" fmla="*/ 18182 h 215387"/>
                <a:gd name="connsiteX3" fmla="*/ 88067 w 274750"/>
                <a:gd name="connsiteY3" fmla="*/ -583 h 215387"/>
                <a:gd name="connsiteX4" fmla="*/ 67295 w 274750"/>
                <a:gd name="connsiteY4" fmla="*/ 25501 h 215387"/>
                <a:gd name="connsiteX5" fmla="*/ 34720 w 274750"/>
                <a:gd name="connsiteY5" fmla="*/ 13699 h 215387"/>
                <a:gd name="connsiteX6" fmla="*/ 5333 w 274750"/>
                <a:gd name="connsiteY6" fmla="*/ 73417 h 215387"/>
                <a:gd name="connsiteX7" fmla="*/ 91017 w 274750"/>
                <a:gd name="connsiteY7" fmla="*/ 132429 h 215387"/>
                <a:gd name="connsiteX8" fmla="*/ 106479 w 274750"/>
                <a:gd name="connsiteY8" fmla="*/ 212802 h 215387"/>
                <a:gd name="connsiteX9" fmla="*/ 160769 w 274750"/>
                <a:gd name="connsiteY9" fmla="*/ 146238 h 215387"/>
                <a:gd name="connsiteX10" fmla="*/ 170919 w 274750"/>
                <a:gd name="connsiteY10" fmla="*/ 212802 h 215387"/>
                <a:gd name="connsiteX11" fmla="*/ 212581 w 274750"/>
                <a:gd name="connsiteY11" fmla="*/ 182588 h 215387"/>
                <a:gd name="connsiteX12" fmla="*/ 228868 w 274750"/>
                <a:gd name="connsiteY12" fmla="*/ 197341 h 215387"/>
                <a:gd name="connsiteX13" fmla="*/ 273716 w 274750"/>
                <a:gd name="connsiteY13" fmla="*/ 103867 h 215387"/>
                <a:gd name="connsiteX14" fmla="*/ 204318 w 274750"/>
                <a:gd name="connsiteY14" fmla="*/ 31166 h 21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4750" h="215387">
                  <a:moveTo>
                    <a:pt x="204318" y="31166"/>
                  </a:moveTo>
                  <a:cubicBezTo>
                    <a:pt x="190865" y="19364"/>
                    <a:pt x="163483" y="-2353"/>
                    <a:pt x="148494" y="-1290"/>
                  </a:cubicBezTo>
                  <a:cubicBezTo>
                    <a:pt x="136337" y="-1054"/>
                    <a:pt x="125599" y="6735"/>
                    <a:pt x="121585" y="18182"/>
                  </a:cubicBezTo>
                  <a:cubicBezTo>
                    <a:pt x="117101" y="4020"/>
                    <a:pt x="102465" y="-4241"/>
                    <a:pt x="88067" y="-583"/>
                  </a:cubicBezTo>
                  <a:cubicBezTo>
                    <a:pt x="80160" y="715"/>
                    <a:pt x="63401" y="3313"/>
                    <a:pt x="67295" y="25501"/>
                  </a:cubicBezTo>
                  <a:cubicBezTo>
                    <a:pt x="64462" y="15704"/>
                    <a:pt x="47468" y="12754"/>
                    <a:pt x="34720" y="13699"/>
                  </a:cubicBezTo>
                  <a:cubicBezTo>
                    <a:pt x="8165" y="16177"/>
                    <a:pt x="-11780" y="52764"/>
                    <a:pt x="5333" y="73417"/>
                  </a:cubicBezTo>
                  <a:cubicBezTo>
                    <a:pt x="5333" y="73417"/>
                    <a:pt x="70363" y="105166"/>
                    <a:pt x="91017" y="132429"/>
                  </a:cubicBezTo>
                  <a:cubicBezTo>
                    <a:pt x="111671" y="159692"/>
                    <a:pt x="67413" y="200764"/>
                    <a:pt x="106479" y="212802"/>
                  </a:cubicBezTo>
                  <a:cubicBezTo>
                    <a:pt x="135039" y="221536"/>
                    <a:pt x="152979" y="178103"/>
                    <a:pt x="160769" y="146238"/>
                  </a:cubicBezTo>
                  <a:cubicBezTo>
                    <a:pt x="163838" y="171848"/>
                    <a:pt x="137164" y="202651"/>
                    <a:pt x="170919" y="212802"/>
                  </a:cubicBezTo>
                  <a:cubicBezTo>
                    <a:pt x="188976" y="218349"/>
                    <a:pt x="202902" y="202769"/>
                    <a:pt x="212581" y="182588"/>
                  </a:cubicBezTo>
                  <a:cubicBezTo>
                    <a:pt x="214704" y="190260"/>
                    <a:pt x="221078" y="195925"/>
                    <a:pt x="228868" y="197341"/>
                  </a:cubicBezTo>
                  <a:cubicBezTo>
                    <a:pt x="268405" y="209143"/>
                    <a:pt x="273716" y="122751"/>
                    <a:pt x="273716" y="103867"/>
                  </a:cubicBezTo>
                  <a:cubicBezTo>
                    <a:pt x="273716" y="84983"/>
                    <a:pt x="222612" y="46508"/>
                    <a:pt x="204318" y="3116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203D9410-8DD2-A3BA-8351-D92158B1A94E}"/>
                </a:ext>
              </a:extLst>
            </p:cNvPr>
            <p:cNvSpPr/>
            <p:nvPr/>
          </p:nvSpPr>
          <p:spPr>
            <a:xfrm>
              <a:off x="6189534" y="4010673"/>
              <a:ext cx="15193" cy="14004"/>
            </a:xfrm>
            <a:custGeom>
              <a:avLst/>
              <a:gdLst>
                <a:gd name="connsiteX0" fmla="*/ 6319 w 32139"/>
                <a:gd name="connsiteY0" fmla="*/ -1448 h 29623"/>
                <a:gd name="connsiteX1" fmla="*/ 31104 w 32139"/>
                <a:gd name="connsiteY1" fmla="*/ 1621 h 29623"/>
                <a:gd name="connsiteX2" fmla="*/ 11276 w 32139"/>
                <a:gd name="connsiteY2" fmla="*/ 28176 h 29623"/>
                <a:gd name="connsiteX3" fmla="*/ 6319 w 32139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9" h="29623">
                  <a:moveTo>
                    <a:pt x="6319" y="-1448"/>
                  </a:moveTo>
                  <a:lnTo>
                    <a:pt x="31104" y="1621"/>
                  </a:lnTo>
                  <a:cubicBezTo>
                    <a:pt x="31104" y="1621"/>
                    <a:pt x="28389" y="28176"/>
                    <a:pt x="11276" y="28176"/>
                  </a:cubicBezTo>
                  <a:cubicBezTo>
                    <a:pt x="-13154" y="28176"/>
                    <a:pt x="6319" y="-1448"/>
                    <a:pt x="6319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B8061D26-0B85-2B06-A4EB-AF74E483AD6B}"/>
                </a:ext>
              </a:extLst>
            </p:cNvPr>
            <p:cNvSpPr/>
            <p:nvPr/>
          </p:nvSpPr>
          <p:spPr>
            <a:xfrm>
              <a:off x="6220066" y="4010059"/>
              <a:ext cx="15236" cy="13948"/>
            </a:xfrm>
            <a:custGeom>
              <a:avLst/>
              <a:gdLst>
                <a:gd name="connsiteX0" fmla="*/ 6292 w 32229"/>
                <a:gd name="connsiteY0" fmla="*/ -1448 h 29505"/>
                <a:gd name="connsiteX1" fmla="*/ 31195 w 32229"/>
                <a:gd name="connsiteY1" fmla="*/ 1621 h 29505"/>
                <a:gd name="connsiteX2" fmla="*/ 11366 w 32229"/>
                <a:gd name="connsiteY2" fmla="*/ 28058 h 29505"/>
                <a:gd name="connsiteX3" fmla="*/ 6292 w 32229"/>
                <a:gd name="connsiteY3" fmla="*/ -1448 h 2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29" h="29505">
                  <a:moveTo>
                    <a:pt x="6292" y="-1448"/>
                  </a:moveTo>
                  <a:lnTo>
                    <a:pt x="31195" y="1621"/>
                  </a:lnTo>
                  <a:cubicBezTo>
                    <a:pt x="31195" y="1621"/>
                    <a:pt x="28480" y="28058"/>
                    <a:pt x="11366" y="28058"/>
                  </a:cubicBezTo>
                  <a:cubicBezTo>
                    <a:pt x="-13182" y="27821"/>
                    <a:pt x="6292" y="-1448"/>
                    <a:pt x="6292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9FA8F98A-CE0E-B8D9-B7E7-69ECC2C13115}"/>
                </a:ext>
              </a:extLst>
            </p:cNvPr>
            <p:cNvSpPr/>
            <p:nvPr/>
          </p:nvSpPr>
          <p:spPr>
            <a:xfrm>
              <a:off x="6246499" y="4002918"/>
              <a:ext cx="15193" cy="14004"/>
            </a:xfrm>
            <a:custGeom>
              <a:avLst/>
              <a:gdLst>
                <a:gd name="connsiteX0" fmla="*/ 6320 w 32138"/>
                <a:gd name="connsiteY0" fmla="*/ -1448 h 29623"/>
                <a:gd name="connsiteX1" fmla="*/ 31104 w 32138"/>
                <a:gd name="connsiteY1" fmla="*/ 1621 h 29623"/>
                <a:gd name="connsiteX2" fmla="*/ 11276 w 32138"/>
                <a:gd name="connsiteY2" fmla="*/ 28176 h 29623"/>
                <a:gd name="connsiteX3" fmla="*/ 6320 w 32138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8" h="29623">
                  <a:moveTo>
                    <a:pt x="6320" y="-1448"/>
                  </a:moveTo>
                  <a:lnTo>
                    <a:pt x="31104" y="1621"/>
                  </a:lnTo>
                  <a:cubicBezTo>
                    <a:pt x="31104" y="1621"/>
                    <a:pt x="28390" y="28176"/>
                    <a:pt x="11276" y="28176"/>
                  </a:cubicBezTo>
                  <a:cubicBezTo>
                    <a:pt x="-13154" y="28176"/>
                    <a:pt x="6320" y="-1448"/>
                    <a:pt x="6320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53AF4005-5D42-A993-B42C-9415167957E4}"/>
                </a:ext>
              </a:extLst>
            </p:cNvPr>
            <p:cNvSpPr/>
            <p:nvPr/>
          </p:nvSpPr>
          <p:spPr>
            <a:xfrm>
              <a:off x="6290820" y="3998733"/>
              <a:ext cx="14249" cy="13003"/>
            </a:xfrm>
            <a:custGeom>
              <a:avLst/>
              <a:gdLst>
                <a:gd name="connsiteX0" fmla="*/ 612 w 30141"/>
                <a:gd name="connsiteY0" fmla="*/ 3628 h 27505"/>
                <a:gd name="connsiteX1" fmla="*/ 28229 w 30141"/>
                <a:gd name="connsiteY1" fmla="*/ -1448 h 27505"/>
                <a:gd name="connsiteX2" fmla="*/ 16427 w 30141"/>
                <a:gd name="connsiteY2" fmla="*/ 25934 h 27505"/>
                <a:gd name="connsiteX3" fmla="*/ -922 w 30141"/>
                <a:gd name="connsiteY3" fmla="*/ 12598 h 27505"/>
                <a:gd name="connsiteX4" fmla="*/ 612 w 30141"/>
                <a:gd name="connsiteY4" fmla="*/ 3628 h 27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1" h="27505">
                  <a:moveTo>
                    <a:pt x="612" y="3628"/>
                  </a:moveTo>
                  <a:lnTo>
                    <a:pt x="28229" y="-1448"/>
                  </a:lnTo>
                  <a:cubicBezTo>
                    <a:pt x="28229" y="-1448"/>
                    <a:pt x="33895" y="25934"/>
                    <a:pt x="16427" y="25934"/>
                  </a:cubicBezTo>
                  <a:cubicBezTo>
                    <a:pt x="7930" y="26996"/>
                    <a:pt x="140" y="21095"/>
                    <a:pt x="-922" y="12598"/>
                  </a:cubicBezTo>
                  <a:cubicBezTo>
                    <a:pt x="-1277" y="9529"/>
                    <a:pt x="-804" y="6460"/>
                    <a:pt x="612" y="36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6EECB221-E9CF-D1BD-C355-72AB9EDDBC57}"/>
                </a:ext>
              </a:extLst>
            </p:cNvPr>
            <p:cNvSpPr/>
            <p:nvPr/>
          </p:nvSpPr>
          <p:spPr>
            <a:xfrm>
              <a:off x="6191057" y="3961239"/>
              <a:ext cx="25182" cy="35094"/>
            </a:xfrm>
            <a:custGeom>
              <a:avLst/>
              <a:gdLst>
                <a:gd name="connsiteX0" fmla="*/ -1035 w 53269"/>
                <a:gd name="connsiteY0" fmla="*/ -1448 h 74236"/>
                <a:gd name="connsiteX1" fmla="*/ 49597 w 53269"/>
                <a:gd name="connsiteY1" fmla="*/ 72789 h 74236"/>
                <a:gd name="connsiteX2" fmla="*/ -1035 w 53269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69" h="74236">
                  <a:moveTo>
                    <a:pt x="-1035" y="-1448"/>
                  </a:moveTo>
                  <a:cubicBezTo>
                    <a:pt x="-1035" y="-1448"/>
                    <a:pt x="54789" y="26642"/>
                    <a:pt x="49597" y="72789"/>
                  </a:cubicBezTo>
                  <a:cubicBezTo>
                    <a:pt x="49479" y="72789"/>
                    <a:pt x="69897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1A2750AE-16ED-66CB-1D0D-C860583B3033}"/>
                </a:ext>
              </a:extLst>
            </p:cNvPr>
            <p:cNvSpPr/>
            <p:nvPr/>
          </p:nvSpPr>
          <p:spPr>
            <a:xfrm>
              <a:off x="6218117" y="3961239"/>
              <a:ext cx="25260" cy="35094"/>
            </a:xfrm>
            <a:custGeom>
              <a:avLst/>
              <a:gdLst>
                <a:gd name="connsiteX0" fmla="*/ -1035 w 53434"/>
                <a:gd name="connsiteY0" fmla="*/ -1448 h 74236"/>
                <a:gd name="connsiteX1" fmla="*/ 49715 w 53434"/>
                <a:gd name="connsiteY1" fmla="*/ 72789 h 74236"/>
                <a:gd name="connsiteX2" fmla="*/ -1035 w 53434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236">
                  <a:moveTo>
                    <a:pt x="-1035" y="-1448"/>
                  </a:moveTo>
                  <a:cubicBezTo>
                    <a:pt x="-1035" y="-1448"/>
                    <a:pt x="54909" y="26642"/>
                    <a:pt x="49715" y="72789"/>
                  </a:cubicBezTo>
                  <a:cubicBezTo>
                    <a:pt x="49715" y="72789"/>
                    <a:pt x="70015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B52CA890-C240-A05A-CB05-5637DCB17425}"/>
                </a:ext>
              </a:extLst>
            </p:cNvPr>
            <p:cNvSpPr/>
            <p:nvPr/>
          </p:nvSpPr>
          <p:spPr>
            <a:xfrm>
              <a:off x="6243336" y="3955548"/>
              <a:ext cx="25260" cy="35039"/>
            </a:xfrm>
            <a:custGeom>
              <a:avLst/>
              <a:gdLst>
                <a:gd name="connsiteX0" fmla="*/ -1035 w 53434"/>
                <a:gd name="connsiteY0" fmla="*/ -1448 h 74118"/>
                <a:gd name="connsiteX1" fmla="*/ 49715 w 53434"/>
                <a:gd name="connsiteY1" fmla="*/ 72670 h 74118"/>
                <a:gd name="connsiteX2" fmla="*/ -1035 w 53434"/>
                <a:gd name="connsiteY2" fmla="*/ -1448 h 7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118">
                  <a:moveTo>
                    <a:pt x="-1035" y="-1448"/>
                  </a:moveTo>
                  <a:cubicBezTo>
                    <a:pt x="-1035" y="-1448"/>
                    <a:pt x="54908" y="26523"/>
                    <a:pt x="49715" y="72670"/>
                  </a:cubicBezTo>
                  <a:cubicBezTo>
                    <a:pt x="49715" y="72670"/>
                    <a:pt x="70015" y="20622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0EEB4A86-668F-8343-5A5A-1E5DEEDBA3D9}"/>
                </a:ext>
              </a:extLst>
            </p:cNvPr>
            <p:cNvSpPr/>
            <p:nvPr/>
          </p:nvSpPr>
          <p:spPr>
            <a:xfrm>
              <a:off x="6388739" y="5232562"/>
              <a:ext cx="110418" cy="201751"/>
            </a:xfrm>
            <a:custGeom>
              <a:avLst/>
              <a:gdLst>
                <a:gd name="connsiteX0" fmla="*/ 227095 w 233570"/>
                <a:gd name="connsiteY0" fmla="*/ 48004 h 426768"/>
                <a:gd name="connsiteX1" fmla="*/ 144480 w 233570"/>
                <a:gd name="connsiteY1" fmla="*/ 360881 h 426768"/>
                <a:gd name="connsiteX2" fmla="*/ 130082 w 233570"/>
                <a:gd name="connsiteY2" fmla="*/ 373982 h 426768"/>
                <a:gd name="connsiteX3" fmla="*/ 119459 w 233570"/>
                <a:gd name="connsiteY3" fmla="*/ 383423 h 426768"/>
                <a:gd name="connsiteX4" fmla="*/ 119459 w 233570"/>
                <a:gd name="connsiteY4" fmla="*/ 383423 h 426768"/>
                <a:gd name="connsiteX5" fmla="*/ 109428 w 233570"/>
                <a:gd name="connsiteY5" fmla="*/ 391567 h 426768"/>
                <a:gd name="connsiteX6" fmla="*/ 85823 w 233570"/>
                <a:gd name="connsiteY6" fmla="*/ 408798 h 426768"/>
                <a:gd name="connsiteX7" fmla="*/ 85823 w 233570"/>
                <a:gd name="connsiteY7" fmla="*/ 408798 h 426768"/>
                <a:gd name="connsiteX8" fmla="*/ 74021 w 233570"/>
                <a:gd name="connsiteY8" fmla="*/ 415761 h 426768"/>
                <a:gd name="connsiteX9" fmla="*/ 74021 w 233570"/>
                <a:gd name="connsiteY9" fmla="*/ 415761 h 426768"/>
                <a:gd name="connsiteX10" fmla="*/ 63871 w 233570"/>
                <a:gd name="connsiteY10" fmla="*/ 420482 h 426768"/>
                <a:gd name="connsiteX11" fmla="*/ 62809 w 233570"/>
                <a:gd name="connsiteY11" fmla="*/ 420482 h 426768"/>
                <a:gd name="connsiteX12" fmla="*/ 47584 w 233570"/>
                <a:gd name="connsiteY12" fmla="*/ 424967 h 426768"/>
                <a:gd name="connsiteX13" fmla="*/ 47584 w 233570"/>
                <a:gd name="connsiteY13" fmla="*/ 424967 h 426768"/>
                <a:gd name="connsiteX14" fmla="*/ 38496 w 233570"/>
                <a:gd name="connsiteY14" fmla="*/ 424967 h 426768"/>
                <a:gd name="connsiteX15" fmla="*/ 37787 w 233570"/>
                <a:gd name="connsiteY15" fmla="*/ 424967 h 426768"/>
                <a:gd name="connsiteX16" fmla="*/ 36962 w 233570"/>
                <a:gd name="connsiteY16" fmla="*/ 424967 h 426768"/>
                <a:gd name="connsiteX17" fmla="*/ 33304 w 233570"/>
                <a:gd name="connsiteY17" fmla="*/ 424967 h 426768"/>
                <a:gd name="connsiteX18" fmla="*/ 17133 w 233570"/>
                <a:gd name="connsiteY18" fmla="*/ 418358 h 426768"/>
                <a:gd name="connsiteX19" fmla="*/ 6866 w 233570"/>
                <a:gd name="connsiteY19" fmla="*/ 407854 h 426768"/>
                <a:gd name="connsiteX20" fmla="*/ 72014 w 233570"/>
                <a:gd name="connsiteY20" fmla="*/ 103829 h 426768"/>
                <a:gd name="connsiteX21" fmla="*/ 115329 w 233570"/>
                <a:gd name="connsiteY21" fmla="*/ 22157 h 426768"/>
                <a:gd name="connsiteX22" fmla="*/ 161240 w 233570"/>
                <a:gd name="connsiteY22" fmla="*/ -1448 h 426768"/>
                <a:gd name="connsiteX23" fmla="*/ 227095 w 233570"/>
                <a:gd name="connsiteY23" fmla="*/ 48004 h 42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3570" h="426768">
                  <a:moveTo>
                    <a:pt x="227095" y="48004"/>
                  </a:moveTo>
                  <a:cubicBezTo>
                    <a:pt x="255185" y="73614"/>
                    <a:pt x="166432" y="341171"/>
                    <a:pt x="144480" y="360881"/>
                  </a:cubicBezTo>
                  <a:lnTo>
                    <a:pt x="130082" y="373982"/>
                  </a:lnTo>
                  <a:cubicBezTo>
                    <a:pt x="126895" y="376932"/>
                    <a:pt x="123353" y="380236"/>
                    <a:pt x="119459" y="383423"/>
                  </a:cubicBezTo>
                  <a:lnTo>
                    <a:pt x="119459" y="383423"/>
                  </a:lnTo>
                  <a:cubicBezTo>
                    <a:pt x="116272" y="386019"/>
                    <a:pt x="113086" y="388853"/>
                    <a:pt x="109428" y="391567"/>
                  </a:cubicBezTo>
                  <a:cubicBezTo>
                    <a:pt x="101874" y="397821"/>
                    <a:pt x="94084" y="403605"/>
                    <a:pt x="85823" y="408798"/>
                  </a:cubicBezTo>
                  <a:lnTo>
                    <a:pt x="85823" y="408798"/>
                  </a:lnTo>
                  <a:cubicBezTo>
                    <a:pt x="82046" y="411276"/>
                    <a:pt x="78033" y="413637"/>
                    <a:pt x="74021" y="415761"/>
                  </a:cubicBezTo>
                  <a:cubicBezTo>
                    <a:pt x="74021" y="415761"/>
                    <a:pt x="74021" y="415761"/>
                    <a:pt x="74021" y="415761"/>
                  </a:cubicBezTo>
                  <a:cubicBezTo>
                    <a:pt x="70716" y="417531"/>
                    <a:pt x="67176" y="419066"/>
                    <a:pt x="63871" y="420482"/>
                  </a:cubicBezTo>
                  <a:lnTo>
                    <a:pt x="62809" y="420482"/>
                  </a:lnTo>
                  <a:cubicBezTo>
                    <a:pt x="57970" y="422607"/>
                    <a:pt x="52776" y="424023"/>
                    <a:pt x="47584" y="424967"/>
                  </a:cubicBezTo>
                  <a:lnTo>
                    <a:pt x="47584" y="424967"/>
                  </a:lnTo>
                  <a:cubicBezTo>
                    <a:pt x="44515" y="425439"/>
                    <a:pt x="41565" y="425439"/>
                    <a:pt x="38496" y="424967"/>
                  </a:cubicBezTo>
                  <a:cubicBezTo>
                    <a:pt x="38496" y="424967"/>
                    <a:pt x="37787" y="424967"/>
                    <a:pt x="37787" y="424967"/>
                  </a:cubicBezTo>
                  <a:lnTo>
                    <a:pt x="36962" y="424967"/>
                  </a:lnTo>
                  <a:cubicBezTo>
                    <a:pt x="35782" y="425203"/>
                    <a:pt x="34484" y="425203"/>
                    <a:pt x="33304" y="424967"/>
                  </a:cubicBezTo>
                  <a:cubicBezTo>
                    <a:pt x="27403" y="424376"/>
                    <a:pt x="21736" y="422134"/>
                    <a:pt x="17133" y="418358"/>
                  </a:cubicBezTo>
                  <a:cubicBezTo>
                    <a:pt x="13121" y="415524"/>
                    <a:pt x="9581" y="411985"/>
                    <a:pt x="6866" y="407854"/>
                  </a:cubicBezTo>
                  <a:cubicBezTo>
                    <a:pt x="-29603" y="355097"/>
                    <a:pt x="72014" y="103829"/>
                    <a:pt x="72014" y="103829"/>
                  </a:cubicBezTo>
                  <a:cubicBezTo>
                    <a:pt x="77326" y="72670"/>
                    <a:pt x="92432" y="43990"/>
                    <a:pt x="115329" y="22157"/>
                  </a:cubicBezTo>
                  <a:cubicBezTo>
                    <a:pt x="129020" y="11534"/>
                    <a:pt x="144598" y="3510"/>
                    <a:pt x="161240" y="-1448"/>
                  </a:cubicBezTo>
                  <a:cubicBezTo>
                    <a:pt x="184608" y="13069"/>
                    <a:pt x="206678" y="29592"/>
                    <a:pt x="227095" y="48004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E94FCBC-4866-C12E-0E0E-A8A37DA789BE}"/>
                </a:ext>
              </a:extLst>
            </p:cNvPr>
            <p:cNvSpPr/>
            <p:nvPr/>
          </p:nvSpPr>
          <p:spPr>
            <a:xfrm>
              <a:off x="6430213" y="5378352"/>
              <a:ext cx="15544" cy="40809"/>
            </a:xfrm>
            <a:custGeom>
              <a:avLst/>
              <a:gdLst>
                <a:gd name="connsiteX0" fmla="*/ 31846 w 32880"/>
                <a:gd name="connsiteY0" fmla="*/ 75267 h 86325"/>
                <a:gd name="connsiteX1" fmla="*/ 21814 w 32880"/>
                <a:gd name="connsiteY1" fmla="*/ 83411 h 86325"/>
                <a:gd name="connsiteX2" fmla="*/ 2931 w 32880"/>
                <a:gd name="connsiteY2" fmla="*/ 78217 h 86325"/>
                <a:gd name="connsiteX3" fmla="*/ 29368 w 32880"/>
                <a:gd name="connsiteY3" fmla="*/ -1448 h 86325"/>
                <a:gd name="connsiteX4" fmla="*/ 14261 w 32880"/>
                <a:gd name="connsiteY4" fmla="*/ 65589 h 86325"/>
                <a:gd name="connsiteX5" fmla="*/ 31846 w 32880"/>
                <a:gd name="connsiteY5" fmla="*/ 75267 h 8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80" h="86325">
                  <a:moveTo>
                    <a:pt x="31846" y="75267"/>
                  </a:moveTo>
                  <a:cubicBezTo>
                    <a:pt x="28659" y="77863"/>
                    <a:pt x="25472" y="80695"/>
                    <a:pt x="21814" y="83411"/>
                  </a:cubicBezTo>
                  <a:cubicBezTo>
                    <a:pt x="15086" y="86596"/>
                    <a:pt x="7061" y="84473"/>
                    <a:pt x="2931" y="78217"/>
                  </a:cubicBezTo>
                  <a:cubicBezTo>
                    <a:pt x="-13120" y="58861"/>
                    <a:pt x="24410" y="5280"/>
                    <a:pt x="29368" y="-1448"/>
                  </a:cubicBezTo>
                  <a:cubicBezTo>
                    <a:pt x="26888" y="4335"/>
                    <a:pt x="6825" y="52724"/>
                    <a:pt x="14261" y="65589"/>
                  </a:cubicBezTo>
                  <a:cubicBezTo>
                    <a:pt x="17093" y="72552"/>
                    <a:pt x="24410" y="76683"/>
                    <a:pt x="31846" y="7526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711B2C1D-AA74-76A0-579A-247644FA8673}"/>
                </a:ext>
              </a:extLst>
            </p:cNvPr>
            <p:cNvSpPr/>
            <p:nvPr/>
          </p:nvSpPr>
          <p:spPr>
            <a:xfrm>
              <a:off x="6418077" y="5398271"/>
              <a:ext cx="11443" cy="31690"/>
            </a:xfrm>
            <a:custGeom>
              <a:avLst/>
              <a:gdLst>
                <a:gd name="connsiteX0" fmla="*/ 23172 w 24206"/>
                <a:gd name="connsiteY0" fmla="*/ 58625 h 67035"/>
                <a:gd name="connsiteX1" fmla="*/ 11369 w 24206"/>
                <a:gd name="connsiteY1" fmla="*/ 65588 h 67035"/>
                <a:gd name="connsiteX2" fmla="*/ 11369 w 24206"/>
                <a:gd name="connsiteY2" fmla="*/ 65588 h 67035"/>
                <a:gd name="connsiteX3" fmla="*/ 2047 w 24206"/>
                <a:gd name="connsiteY3" fmla="*/ 60396 h 67035"/>
                <a:gd name="connsiteX4" fmla="*/ 22582 w 24206"/>
                <a:gd name="connsiteY4" fmla="*/ -1448 h 67035"/>
                <a:gd name="connsiteX5" fmla="*/ 10780 w 24206"/>
                <a:gd name="connsiteY5" fmla="*/ 50717 h 67035"/>
                <a:gd name="connsiteX6" fmla="*/ 23172 w 24206"/>
                <a:gd name="connsiteY6" fmla="*/ 58625 h 6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6" h="67035">
                  <a:moveTo>
                    <a:pt x="23172" y="58625"/>
                  </a:moveTo>
                  <a:cubicBezTo>
                    <a:pt x="19396" y="61103"/>
                    <a:pt x="15383" y="63464"/>
                    <a:pt x="11369" y="65588"/>
                  </a:cubicBezTo>
                  <a:cubicBezTo>
                    <a:pt x="11369" y="65588"/>
                    <a:pt x="11369" y="65588"/>
                    <a:pt x="11369" y="65588"/>
                  </a:cubicBezTo>
                  <a:cubicBezTo>
                    <a:pt x="7593" y="65470"/>
                    <a:pt x="4170" y="63464"/>
                    <a:pt x="2047" y="60396"/>
                  </a:cubicBezTo>
                  <a:cubicBezTo>
                    <a:pt x="-10464" y="45407"/>
                    <a:pt x="18923" y="3508"/>
                    <a:pt x="22582" y="-1448"/>
                  </a:cubicBezTo>
                  <a:cubicBezTo>
                    <a:pt x="20221" y="3981"/>
                    <a:pt x="5115" y="40922"/>
                    <a:pt x="10780" y="50717"/>
                  </a:cubicBezTo>
                  <a:cubicBezTo>
                    <a:pt x="13022" y="55556"/>
                    <a:pt x="17861" y="58625"/>
                    <a:pt x="23172" y="5862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3987026D-6666-39C5-F330-881DF8998B72}"/>
                </a:ext>
              </a:extLst>
            </p:cNvPr>
            <p:cNvSpPr/>
            <p:nvPr/>
          </p:nvSpPr>
          <p:spPr>
            <a:xfrm>
              <a:off x="6408797" y="5409262"/>
              <a:ext cx="9789" cy="25163"/>
            </a:xfrm>
            <a:custGeom>
              <a:avLst/>
              <a:gdLst>
                <a:gd name="connsiteX0" fmla="*/ 19672 w 20707"/>
                <a:gd name="connsiteY0" fmla="*/ 47295 h 53228"/>
                <a:gd name="connsiteX1" fmla="*/ 4447 w 20707"/>
                <a:gd name="connsiteY1" fmla="*/ 51780 h 53228"/>
                <a:gd name="connsiteX2" fmla="*/ 4447 w 20707"/>
                <a:gd name="connsiteY2" fmla="*/ 51780 h 53228"/>
                <a:gd name="connsiteX3" fmla="*/ 1496 w 20707"/>
                <a:gd name="connsiteY3" fmla="*/ 49301 h 53228"/>
                <a:gd name="connsiteX4" fmla="*/ 18492 w 20707"/>
                <a:gd name="connsiteY4" fmla="*/ -1448 h 53228"/>
                <a:gd name="connsiteX5" fmla="*/ 8696 w 20707"/>
                <a:gd name="connsiteY5" fmla="*/ 41394 h 53228"/>
                <a:gd name="connsiteX6" fmla="*/ 19672 w 20707"/>
                <a:gd name="connsiteY6" fmla="*/ 47295 h 5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07" h="53228">
                  <a:moveTo>
                    <a:pt x="19672" y="47295"/>
                  </a:moveTo>
                  <a:cubicBezTo>
                    <a:pt x="14833" y="49419"/>
                    <a:pt x="9641" y="50835"/>
                    <a:pt x="4447" y="51780"/>
                  </a:cubicBezTo>
                  <a:cubicBezTo>
                    <a:pt x="4447" y="51780"/>
                    <a:pt x="4447" y="51780"/>
                    <a:pt x="4447" y="51780"/>
                  </a:cubicBezTo>
                  <a:cubicBezTo>
                    <a:pt x="3267" y="51190"/>
                    <a:pt x="2323" y="50364"/>
                    <a:pt x="1496" y="49301"/>
                  </a:cubicBezTo>
                  <a:cubicBezTo>
                    <a:pt x="-8771" y="37499"/>
                    <a:pt x="15306" y="2092"/>
                    <a:pt x="18492" y="-1448"/>
                  </a:cubicBezTo>
                  <a:cubicBezTo>
                    <a:pt x="16958" y="2210"/>
                    <a:pt x="3976" y="33959"/>
                    <a:pt x="8696" y="41394"/>
                  </a:cubicBezTo>
                  <a:cubicBezTo>
                    <a:pt x="10584" y="45643"/>
                    <a:pt x="15069" y="48121"/>
                    <a:pt x="19672" y="4729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7A90664D-BB75-10B3-CC37-DDD816E9EF26}"/>
                </a:ext>
              </a:extLst>
            </p:cNvPr>
            <p:cNvSpPr/>
            <p:nvPr/>
          </p:nvSpPr>
          <p:spPr>
            <a:xfrm>
              <a:off x="6406701" y="5434537"/>
              <a:ext cx="502" cy="74"/>
            </a:xfrm>
            <a:custGeom>
              <a:avLst/>
              <a:gdLst>
                <a:gd name="connsiteX0" fmla="*/ -1035 w 1061"/>
                <a:gd name="connsiteY0" fmla="*/ -1448 h 156"/>
                <a:gd name="connsiteX1" fmla="*/ 27 w 1061"/>
                <a:gd name="connsiteY1" fmla="*/ -1448 h 156"/>
                <a:gd name="connsiteX2" fmla="*/ 27 w 1061"/>
                <a:gd name="connsiteY2" fmla="*/ -1448 h 156"/>
                <a:gd name="connsiteX3" fmla="*/ -1035 w 1061"/>
                <a:gd name="connsiteY3" fmla="*/ -1448 h 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" h="156">
                  <a:moveTo>
                    <a:pt x="-1035" y="-1448"/>
                  </a:moveTo>
                  <a:lnTo>
                    <a:pt x="27" y="-1448"/>
                  </a:lnTo>
                  <a:lnTo>
                    <a:pt x="27" y="-1448"/>
                  </a:lnTo>
                  <a:cubicBezTo>
                    <a:pt x="27" y="-1448"/>
                    <a:pt x="-1035" y="-1095"/>
                    <a:pt x="-1035" y="-144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E1561DD0-29B0-C66D-4B5B-6EDBD9FC2D1D}"/>
                </a:ext>
              </a:extLst>
            </p:cNvPr>
            <p:cNvSpPr/>
            <p:nvPr/>
          </p:nvSpPr>
          <p:spPr>
            <a:xfrm>
              <a:off x="6396937" y="5411270"/>
              <a:ext cx="9038" cy="23099"/>
            </a:xfrm>
            <a:custGeom>
              <a:avLst/>
              <a:gdLst>
                <a:gd name="connsiteX0" fmla="*/ 8407 w 19119"/>
                <a:gd name="connsiteY0" fmla="*/ 41394 h 48861"/>
                <a:gd name="connsiteX1" fmla="*/ 15134 w 19119"/>
                <a:gd name="connsiteY1" fmla="*/ 47414 h 48861"/>
                <a:gd name="connsiteX2" fmla="*/ -1035 w 19119"/>
                <a:gd name="connsiteY2" fmla="*/ 40804 h 48861"/>
                <a:gd name="connsiteX3" fmla="*/ 18085 w 19119"/>
                <a:gd name="connsiteY3" fmla="*/ -1448 h 48861"/>
                <a:gd name="connsiteX4" fmla="*/ 8407 w 19119"/>
                <a:gd name="connsiteY4" fmla="*/ 41394 h 4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9" h="48861">
                  <a:moveTo>
                    <a:pt x="8407" y="41394"/>
                  </a:moveTo>
                  <a:cubicBezTo>
                    <a:pt x="9706" y="44227"/>
                    <a:pt x="12184" y="46468"/>
                    <a:pt x="15134" y="47414"/>
                  </a:cubicBezTo>
                  <a:cubicBezTo>
                    <a:pt x="9233" y="46823"/>
                    <a:pt x="3568" y="44581"/>
                    <a:pt x="-1035" y="40804"/>
                  </a:cubicBezTo>
                  <a:cubicBezTo>
                    <a:pt x="-1035" y="25696"/>
                    <a:pt x="15370" y="1975"/>
                    <a:pt x="18085" y="-1448"/>
                  </a:cubicBezTo>
                  <a:cubicBezTo>
                    <a:pt x="16550" y="2210"/>
                    <a:pt x="3450" y="33250"/>
                    <a:pt x="8407" y="41394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48999DAC-B3DD-BA75-B84F-F35B82EE74C1}"/>
                </a:ext>
              </a:extLst>
            </p:cNvPr>
            <p:cNvSpPr/>
            <p:nvPr/>
          </p:nvSpPr>
          <p:spPr>
            <a:xfrm>
              <a:off x="6357881" y="5181622"/>
              <a:ext cx="107190" cy="101210"/>
            </a:xfrm>
            <a:custGeom>
              <a:avLst/>
              <a:gdLst>
                <a:gd name="connsiteX0" fmla="*/ 225685 w 226742"/>
                <a:gd name="connsiteY0" fmla="*/ 107015 h 214092"/>
                <a:gd name="connsiteX1" fmla="*/ 214592 w 226742"/>
                <a:gd name="connsiteY1" fmla="*/ 149149 h 214092"/>
                <a:gd name="connsiteX2" fmla="*/ 110024 w 226742"/>
                <a:gd name="connsiteY2" fmla="*/ 212645 h 214092"/>
                <a:gd name="connsiteX3" fmla="*/ -1035 w 226742"/>
                <a:gd name="connsiteY3" fmla="*/ 96747 h 214092"/>
                <a:gd name="connsiteX4" fmla="*/ 88898 w 226742"/>
                <a:gd name="connsiteY4" fmla="*/ 19797 h 214092"/>
                <a:gd name="connsiteX5" fmla="*/ 113919 w 226742"/>
                <a:gd name="connsiteY5" fmla="*/ -1448 h 2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742" h="214092">
                  <a:moveTo>
                    <a:pt x="225685" y="107015"/>
                  </a:moveTo>
                  <a:cubicBezTo>
                    <a:pt x="226040" y="121768"/>
                    <a:pt x="222146" y="136403"/>
                    <a:pt x="214592" y="149149"/>
                  </a:cubicBezTo>
                  <a:cubicBezTo>
                    <a:pt x="185441" y="198010"/>
                    <a:pt x="110024" y="212645"/>
                    <a:pt x="110024" y="212645"/>
                  </a:cubicBezTo>
                  <a:lnTo>
                    <a:pt x="-1035" y="96747"/>
                  </a:lnTo>
                  <a:lnTo>
                    <a:pt x="88898" y="19797"/>
                  </a:lnTo>
                  <a:lnTo>
                    <a:pt x="11391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FC4DE590-BA41-1904-B013-7FA15CB9B8A6}"/>
                </a:ext>
              </a:extLst>
            </p:cNvPr>
            <p:cNvSpPr/>
            <p:nvPr/>
          </p:nvSpPr>
          <p:spPr>
            <a:xfrm>
              <a:off x="6400285" y="5181622"/>
              <a:ext cx="98872" cy="228421"/>
            </a:xfrm>
            <a:custGeom>
              <a:avLst/>
              <a:gdLst>
                <a:gd name="connsiteX0" fmla="*/ 202672 w 209146"/>
                <a:gd name="connsiteY0" fmla="*/ 155759 h 483183"/>
                <a:gd name="connsiteX1" fmla="*/ 120056 w 209146"/>
                <a:gd name="connsiteY1" fmla="*/ 468636 h 483183"/>
                <a:gd name="connsiteX2" fmla="*/ 105658 w 209146"/>
                <a:gd name="connsiteY2" fmla="*/ 481736 h 483183"/>
                <a:gd name="connsiteX3" fmla="*/ 117460 w 209146"/>
                <a:gd name="connsiteY3" fmla="*/ 460610 h 483183"/>
                <a:gd name="connsiteX4" fmla="*/ 165376 w 209146"/>
                <a:gd name="connsiteY4" fmla="*/ 170393 h 483183"/>
                <a:gd name="connsiteX5" fmla="*/ 124659 w 209146"/>
                <a:gd name="connsiteY5" fmla="*/ 149149 h 483183"/>
                <a:gd name="connsiteX6" fmla="*/ 108726 w 209146"/>
                <a:gd name="connsiteY6" fmla="*/ 146671 h 483183"/>
                <a:gd name="connsiteX7" fmla="*/ 89843 w 209146"/>
                <a:gd name="connsiteY7" fmla="*/ 130384 h 483183"/>
                <a:gd name="connsiteX8" fmla="*/ 499 w 209146"/>
                <a:gd name="connsiteY8" fmla="*/ 53315 h 483183"/>
                <a:gd name="connsiteX9" fmla="*/ -1035 w 209146"/>
                <a:gd name="connsiteY9" fmla="*/ 19797 h 483183"/>
                <a:gd name="connsiteX10" fmla="*/ 23986 w 209146"/>
                <a:gd name="connsiteY10" fmla="*/ -1448 h 483183"/>
                <a:gd name="connsiteX11" fmla="*/ 135754 w 209146"/>
                <a:gd name="connsiteY11" fmla="*/ 107015 h 483183"/>
                <a:gd name="connsiteX12" fmla="*/ 202672 w 209146"/>
                <a:gd name="connsiteY12" fmla="*/ 155759 h 48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146" h="483183">
                  <a:moveTo>
                    <a:pt x="202672" y="155759"/>
                  </a:moveTo>
                  <a:cubicBezTo>
                    <a:pt x="230761" y="181369"/>
                    <a:pt x="142008" y="448926"/>
                    <a:pt x="120056" y="468636"/>
                  </a:cubicBezTo>
                  <a:lnTo>
                    <a:pt x="105658" y="481736"/>
                  </a:lnTo>
                  <a:cubicBezTo>
                    <a:pt x="104123" y="476661"/>
                    <a:pt x="107192" y="469934"/>
                    <a:pt x="117460" y="460610"/>
                  </a:cubicBezTo>
                  <a:cubicBezTo>
                    <a:pt x="156525" y="426974"/>
                    <a:pt x="170570" y="193289"/>
                    <a:pt x="165376" y="170393"/>
                  </a:cubicBezTo>
                  <a:cubicBezTo>
                    <a:pt x="161718" y="155404"/>
                    <a:pt x="140121" y="151037"/>
                    <a:pt x="124659" y="149149"/>
                  </a:cubicBezTo>
                  <a:cubicBezTo>
                    <a:pt x="119231" y="149031"/>
                    <a:pt x="113919" y="148087"/>
                    <a:pt x="108726" y="146671"/>
                  </a:cubicBezTo>
                  <a:cubicBezTo>
                    <a:pt x="108726" y="145962"/>
                    <a:pt x="100582" y="139472"/>
                    <a:pt x="89843" y="130384"/>
                  </a:cubicBezTo>
                  <a:cubicBezTo>
                    <a:pt x="59274" y="104065"/>
                    <a:pt x="2506" y="55440"/>
                    <a:pt x="499" y="53315"/>
                  </a:cubicBezTo>
                  <a:lnTo>
                    <a:pt x="-1035" y="19797"/>
                  </a:lnTo>
                  <a:lnTo>
                    <a:pt x="23986" y="-1448"/>
                  </a:lnTo>
                  <a:lnTo>
                    <a:pt x="135754" y="107015"/>
                  </a:lnTo>
                  <a:cubicBezTo>
                    <a:pt x="159475" y="121296"/>
                    <a:pt x="181781" y="137583"/>
                    <a:pt x="202672" y="155759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4D7FB910-533E-4BCD-E1BC-D4F415FA14EE}"/>
                </a:ext>
              </a:extLst>
            </p:cNvPr>
            <p:cNvSpPr/>
            <p:nvPr/>
          </p:nvSpPr>
          <p:spPr>
            <a:xfrm>
              <a:off x="6377340" y="5210407"/>
              <a:ext cx="134953" cy="235038"/>
            </a:xfrm>
            <a:custGeom>
              <a:avLst/>
              <a:gdLst>
                <a:gd name="connsiteX0" fmla="*/ 283427 w 285468"/>
                <a:gd name="connsiteY0" fmla="*/ 113044 h 497180"/>
                <a:gd name="connsiteX1" fmla="*/ 165405 w 285468"/>
                <a:gd name="connsiteY1" fmla="*/ 430760 h 497180"/>
                <a:gd name="connsiteX2" fmla="*/ 92704 w 285468"/>
                <a:gd name="connsiteY2" fmla="*/ 479976 h 497180"/>
                <a:gd name="connsiteX3" fmla="*/ 54229 w 285468"/>
                <a:gd name="connsiteY3" fmla="*/ 493666 h 497180"/>
                <a:gd name="connsiteX4" fmla="*/ 1355 w 285468"/>
                <a:gd name="connsiteY4" fmla="*/ 475609 h 497180"/>
                <a:gd name="connsiteX5" fmla="*/ 78304 w 285468"/>
                <a:gd name="connsiteY5" fmla="*/ 175478 h 497180"/>
                <a:gd name="connsiteX6" fmla="*/ 78304 w 285468"/>
                <a:gd name="connsiteY6" fmla="*/ 174534 h 497180"/>
                <a:gd name="connsiteX7" fmla="*/ 9616 w 285468"/>
                <a:gd name="connsiteY7" fmla="*/ 107497 h 497180"/>
                <a:gd name="connsiteX8" fmla="*/ 116898 w 285468"/>
                <a:gd name="connsiteY8" fmla="*/ 17446 h 497180"/>
                <a:gd name="connsiteX9" fmla="*/ 153131 w 285468"/>
                <a:gd name="connsiteY9" fmla="*/ -1201 h 497180"/>
                <a:gd name="connsiteX10" fmla="*/ 283427 w 285468"/>
                <a:gd name="connsiteY10" fmla="*/ 113044 h 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468" h="497180">
                  <a:moveTo>
                    <a:pt x="283427" y="113044"/>
                  </a:moveTo>
                  <a:cubicBezTo>
                    <a:pt x="293931" y="138419"/>
                    <a:pt x="220049" y="365612"/>
                    <a:pt x="165405" y="430760"/>
                  </a:cubicBezTo>
                  <a:cubicBezTo>
                    <a:pt x="144514" y="451651"/>
                    <a:pt x="119848" y="468291"/>
                    <a:pt x="92704" y="479976"/>
                  </a:cubicBezTo>
                  <a:cubicBezTo>
                    <a:pt x="80311" y="485641"/>
                    <a:pt x="67447" y="490244"/>
                    <a:pt x="54229" y="493666"/>
                  </a:cubicBezTo>
                  <a:cubicBezTo>
                    <a:pt x="29326" y="498623"/>
                    <a:pt x="8318" y="495436"/>
                    <a:pt x="1355" y="475609"/>
                  </a:cubicBezTo>
                  <a:cubicBezTo>
                    <a:pt x="-16585" y="424269"/>
                    <a:pt x="72168" y="192356"/>
                    <a:pt x="78304" y="175478"/>
                  </a:cubicBezTo>
                  <a:cubicBezTo>
                    <a:pt x="78304" y="175124"/>
                    <a:pt x="78304" y="174887"/>
                    <a:pt x="78304" y="174534"/>
                  </a:cubicBezTo>
                  <a:cubicBezTo>
                    <a:pt x="78304" y="174534"/>
                    <a:pt x="10559" y="146916"/>
                    <a:pt x="9616" y="107497"/>
                  </a:cubicBezTo>
                  <a:cubicBezTo>
                    <a:pt x="9616" y="107497"/>
                    <a:pt x="75590" y="51909"/>
                    <a:pt x="116898" y="17446"/>
                  </a:cubicBezTo>
                  <a:cubicBezTo>
                    <a:pt x="131650" y="4937"/>
                    <a:pt x="144869" y="-2971"/>
                    <a:pt x="153131" y="-1201"/>
                  </a:cubicBezTo>
                  <a:cubicBezTo>
                    <a:pt x="184997" y="5408"/>
                    <a:pt x="272570" y="87905"/>
                    <a:pt x="283427" y="113044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2B3976A9-C540-E7BC-4187-C6C74A810856}"/>
                </a:ext>
              </a:extLst>
            </p:cNvPr>
            <p:cNvSpPr/>
            <p:nvPr/>
          </p:nvSpPr>
          <p:spPr>
            <a:xfrm>
              <a:off x="6421655" y="5210407"/>
              <a:ext cx="90639" cy="227589"/>
            </a:xfrm>
            <a:custGeom>
              <a:avLst/>
              <a:gdLst>
                <a:gd name="connsiteX0" fmla="*/ 189688 w 191730"/>
                <a:gd name="connsiteY0" fmla="*/ 113044 h 481424"/>
                <a:gd name="connsiteX1" fmla="*/ 71666 w 191730"/>
                <a:gd name="connsiteY1" fmla="*/ 430760 h 481424"/>
                <a:gd name="connsiteX2" fmla="*/ -1035 w 191730"/>
                <a:gd name="connsiteY2" fmla="*/ 479976 h 481424"/>
                <a:gd name="connsiteX3" fmla="*/ 166084 w 191730"/>
                <a:gd name="connsiteY3" fmla="*/ 109504 h 481424"/>
                <a:gd name="connsiteX4" fmla="*/ 23631 w 191730"/>
                <a:gd name="connsiteY4" fmla="*/ 17446 h 481424"/>
                <a:gd name="connsiteX5" fmla="*/ 59864 w 191730"/>
                <a:gd name="connsiteY5" fmla="*/ -1201 h 481424"/>
                <a:gd name="connsiteX6" fmla="*/ 189688 w 191730"/>
                <a:gd name="connsiteY6" fmla="*/ 113044 h 48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730" h="481424">
                  <a:moveTo>
                    <a:pt x="189688" y="113044"/>
                  </a:moveTo>
                  <a:cubicBezTo>
                    <a:pt x="200192" y="138419"/>
                    <a:pt x="126310" y="365612"/>
                    <a:pt x="71666" y="430760"/>
                  </a:cubicBezTo>
                  <a:cubicBezTo>
                    <a:pt x="50776" y="451651"/>
                    <a:pt x="26109" y="468291"/>
                    <a:pt x="-1035" y="479976"/>
                  </a:cubicBezTo>
                  <a:cubicBezTo>
                    <a:pt x="93383" y="387564"/>
                    <a:pt x="188626" y="163203"/>
                    <a:pt x="166084" y="109504"/>
                  </a:cubicBezTo>
                  <a:cubicBezTo>
                    <a:pt x="145902" y="61232"/>
                    <a:pt x="49596" y="25943"/>
                    <a:pt x="23631" y="17446"/>
                  </a:cubicBezTo>
                  <a:cubicBezTo>
                    <a:pt x="38384" y="4937"/>
                    <a:pt x="51603" y="-2971"/>
                    <a:pt x="59864" y="-1201"/>
                  </a:cubicBezTo>
                  <a:cubicBezTo>
                    <a:pt x="91258" y="5408"/>
                    <a:pt x="178831" y="87905"/>
                    <a:pt x="189688" y="113044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3E2C1C22-9177-DB3C-15D7-A1D84D4AE47A}"/>
                </a:ext>
              </a:extLst>
            </p:cNvPr>
            <p:cNvSpPr/>
            <p:nvPr/>
          </p:nvSpPr>
          <p:spPr>
            <a:xfrm>
              <a:off x="6377451" y="5260044"/>
              <a:ext cx="108548" cy="185401"/>
            </a:xfrm>
            <a:custGeom>
              <a:avLst/>
              <a:gdLst>
                <a:gd name="connsiteX0" fmla="*/ 54230 w 229614"/>
                <a:gd name="connsiteY0" fmla="*/ 388668 h 392183"/>
                <a:gd name="connsiteX1" fmla="*/ 1354 w 229614"/>
                <a:gd name="connsiteY1" fmla="*/ 370612 h 392183"/>
                <a:gd name="connsiteX2" fmla="*/ 78305 w 229614"/>
                <a:gd name="connsiteY2" fmla="*/ 70481 h 392183"/>
                <a:gd name="connsiteX3" fmla="*/ 78305 w 229614"/>
                <a:gd name="connsiteY3" fmla="*/ 69537 h 392183"/>
                <a:gd name="connsiteX4" fmla="*/ 213323 w 229614"/>
                <a:gd name="connsiteY4" fmla="*/ 4625 h 392183"/>
                <a:gd name="connsiteX5" fmla="*/ 54230 w 229614"/>
                <a:gd name="connsiteY5" fmla="*/ 388668 h 39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14" h="392183">
                  <a:moveTo>
                    <a:pt x="54230" y="388668"/>
                  </a:moveTo>
                  <a:cubicBezTo>
                    <a:pt x="29326" y="393626"/>
                    <a:pt x="8319" y="390439"/>
                    <a:pt x="1354" y="370612"/>
                  </a:cubicBezTo>
                  <a:cubicBezTo>
                    <a:pt x="-16584" y="319271"/>
                    <a:pt x="72168" y="87358"/>
                    <a:pt x="78305" y="70481"/>
                  </a:cubicBezTo>
                  <a:cubicBezTo>
                    <a:pt x="78305" y="70126"/>
                    <a:pt x="78305" y="69890"/>
                    <a:pt x="78305" y="69537"/>
                  </a:cubicBezTo>
                  <a:cubicBezTo>
                    <a:pt x="78305" y="69537"/>
                    <a:pt x="149119" y="-26062"/>
                    <a:pt x="213323" y="4625"/>
                  </a:cubicBezTo>
                  <a:cubicBezTo>
                    <a:pt x="268911" y="31298"/>
                    <a:pt x="162691" y="299326"/>
                    <a:pt x="54230" y="388668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87FA65C9-71F0-300D-4D15-81EDFB543DD8}"/>
                </a:ext>
              </a:extLst>
            </p:cNvPr>
            <p:cNvSpPr/>
            <p:nvPr/>
          </p:nvSpPr>
          <p:spPr>
            <a:xfrm>
              <a:off x="5563294" y="4651884"/>
              <a:ext cx="851355" cy="613437"/>
            </a:xfrm>
            <a:custGeom>
              <a:avLst/>
              <a:gdLst>
                <a:gd name="connsiteX0" fmla="*/ 1780210 w 1800889"/>
                <a:gd name="connsiteY0" fmla="*/ 1031663 h 1297616"/>
                <a:gd name="connsiteX1" fmla="*/ 71837 w 1800889"/>
                <a:gd name="connsiteY1" fmla="*/ 180486 h 1297616"/>
                <a:gd name="connsiteX2" fmla="*/ 1651920 w 1800889"/>
                <a:gd name="connsiteY2" fmla="*/ 1294381 h 1297616"/>
                <a:gd name="connsiteX3" fmla="*/ 1780210 w 1800889"/>
                <a:gd name="connsiteY3" fmla="*/ 1031663 h 12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889" h="1297616">
                  <a:moveTo>
                    <a:pt x="1780210" y="1031663"/>
                  </a:moveTo>
                  <a:cubicBezTo>
                    <a:pt x="1452225" y="761157"/>
                    <a:pt x="769231" y="-456125"/>
                    <a:pt x="71837" y="180486"/>
                  </a:cubicBezTo>
                  <a:cubicBezTo>
                    <a:pt x="-316574" y="534553"/>
                    <a:pt x="940481" y="1080288"/>
                    <a:pt x="1651920" y="1294381"/>
                  </a:cubicBezTo>
                  <a:cubicBezTo>
                    <a:pt x="1733119" y="1318812"/>
                    <a:pt x="1845713" y="1085718"/>
                    <a:pt x="1780210" y="1031663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303AC1C1-84E2-314E-80B0-D99494A526D5}"/>
                </a:ext>
              </a:extLst>
            </p:cNvPr>
            <p:cNvSpPr/>
            <p:nvPr/>
          </p:nvSpPr>
          <p:spPr>
            <a:xfrm>
              <a:off x="6532865" y="5290980"/>
              <a:ext cx="182996" cy="140808"/>
            </a:xfrm>
            <a:custGeom>
              <a:avLst/>
              <a:gdLst>
                <a:gd name="connsiteX0" fmla="*/ -827 w 387096"/>
                <a:gd name="connsiteY0" fmla="*/ 83052 h 297854"/>
                <a:gd name="connsiteX1" fmla="*/ 247020 w 387096"/>
                <a:gd name="connsiteY1" fmla="*/ 291008 h 297854"/>
                <a:gd name="connsiteX2" fmla="*/ 266376 w 387096"/>
                <a:gd name="connsiteY2" fmla="*/ 293486 h 297854"/>
                <a:gd name="connsiteX3" fmla="*/ 280419 w 387096"/>
                <a:gd name="connsiteY3" fmla="*/ 295020 h 297854"/>
                <a:gd name="connsiteX4" fmla="*/ 280419 w 387096"/>
                <a:gd name="connsiteY4" fmla="*/ 295020 h 297854"/>
                <a:gd name="connsiteX5" fmla="*/ 293520 w 387096"/>
                <a:gd name="connsiteY5" fmla="*/ 295965 h 297854"/>
                <a:gd name="connsiteX6" fmla="*/ 322790 w 387096"/>
                <a:gd name="connsiteY6" fmla="*/ 295965 h 297854"/>
                <a:gd name="connsiteX7" fmla="*/ 322790 w 387096"/>
                <a:gd name="connsiteY7" fmla="*/ 295965 h 297854"/>
                <a:gd name="connsiteX8" fmla="*/ 336245 w 387096"/>
                <a:gd name="connsiteY8" fmla="*/ 294902 h 297854"/>
                <a:gd name="connsiteX9" fmla="*/ 336245 w 387096"/>
                <a:gd name="connsiteY9" fmla="*/ 294902 h 297854"/>
                <a:gd name="connsiteX10" fmla="*/ 347220 w 387096"/>
                <a:gd name="connsiteY10" fmla="*/ 292778 h 297854"/>
                <a:gd name="connsiteX11" fmla="*/ 348282 w 387096"/>
                <a:gd name="connsiteY11" fmla="*/ 292778 h 297854"/>
                <a:gd name="connsiteX12" fmla="*/ 363153 w 387096"/>
                <a:gd name="connsiteY12" fmla="*/ 287703 h 297854"/>
                <a:gd name="connsiteX13" fmla="*/ 363153 w 387096"/>
                <a:gd name="connsiteY13" fmla="*/ 287703 h 297854"/>
                <a:gd name="connsiteX14" fmla="*/ 370825 w 387096"/>
                <a:gd name="connsiteY14" fmla="*/ 282747 h 297854"/>
                <a:gd name="connsiteX15" fmla="*/ 370825 w 387096"/>
                <a:gd name="connsiteY15" fmla="*/ 282747 h 297854"/>
                <a:gd name="connsiteX16" fmla="*/ 371652 w 387096"/>
                <a:gd name="connsiteY16" fmla="*/ 282747 h 297854"/>
                <a:gd name="connsiteX17" fmla="*/ 374366 w 387096"/>
                <a:gd name="connsiteY17" fmla="*/ 280149 h 297854"/>
                <a:gd name="connsiteX18" fmla="*/ 383689 w 387096"/>
                <a:gd name="connsiteY18" fmla="*/ 265514 h 297854"/>
                <a:gd name="connsiteX19" fmla="*/ 386050 w 387096"/>
                <a:gd name="connsiteY19" fmla="*/ 250998 h 297854"/>
                <a:gd name="connsiteX20" fmla="*/ 157205 w 387096"/>
                <a:gd name="connsiteY20" fmla="*/ 40328 h 297854"/>
                <a:gd name="connsiteX21" fmla="*/ 74589 w 387096"/>
                <a:gd name="connsiteY21" fmla="*/ -1334 h 297854"/>
                <a:gd name="connsiteX22" fmla="*/ 23721 w 387096"/>
                <a:gd name="connsiteY22" fmla="*/ 6102 h 297854"/>
                <a:gd name="connsiteX23" fmla="*/ -827 w 387096"/>
                <a:gd name="connsiteY23" fmla="*/ 83052 h 29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7096" h="297854">
                  <a:moveTo>
                    <a:pt x="-827" y="83052"/>
                  </a:moveTo>
                  <a:cubicBezTo>
                    <a:pt x="-8853" y="120230"/>
                    <a:pt x="218105" y="287350"/>
                    <a:pt x="247020" y="291008"/>
                  </a:cubicBezTo>
                  <a:lnTo>
                    <a:pt x="266376" y="293486"/>
                  </a:lnTo>
                  <a:cubicBezTo>
                    <a:pt x="270624" y="293486"/>
                    <a:pt x="275463" y="294667"/>
                    <a:pt x="280419" y="295020"/>
                  </a:cubicBezTo>
                  <a:lnTo>
                    <a:pt x="280419" y="295020"/>
                  </a:lnTo>
                  <a:cubicBezTo>
                    <a:pt x="284551" y="295020"/>
                    <a:pt x="288918" y="295847"/>
                    <a:pt x="293520" y="295965"/>
                  </a:cubicBezTo>
                  <a:cubicBezTo>
                    <a:pt x="303317" y="296554"/>
                    <a:pt x="312994" y="296554"/>
                    <a:pt x="322790" y="295965"/>
                  </a:cubicBezTo>
                  <a:cubicBezTo>
                    <a:pt x="322790" y="295965"/>
                    <a:pt x="322790" y="295965"/>
                    <a:pt x="322790" y="295965"/>
                  </a:cubicBezTo>
                  <a:lnTo>
                    <a:pt x="336245" y="294902"/>
                  </a:lnTo>
                  <a:cubicBezTo>
                    <a:pt x="336245" y="294902"/>
                    <a:pt x="336245" y="294902"/>
                    <a:pt x="336245" y="294902"/>
                  </a:cubicBezTo>
                  <a:cubicBezTo>
                    <a:pt x="340021" y="294313"/>
                    <a:pt x="343679" y="293604"/>
                    <a:pt x="347220" y="292778"/>
                  </a:cubicBezTo>
                  <a:lnTo>
                    <a:pt x="348282" y="292778"/>
                  </a:lnTo>
                  <a:cubicBezTo>
                    <a:pt x="353476" y="291716"/>
                    <a:pt x="358432" y="289946"/>
                    <a:pt x="363153" y="287703"/>
                  </a:cubicBezTo>
                  <a:lnTo>
                    <a:pt x="363153" y="287703"/>
                  </a:lnTo>
                  <a:cubicBezTo>
                    <a:pt x="365867" y="286405"/>
                    <a:pt x="368465" y="284752"/>
                    <a:pt x="370825" y="282747"/>
                  </a:cubicBezTo>
                  <a:cubicBezTo>
                    <a:pt x="370825" y="282747"/>
                    <a:pt x="371534" y="282747"/>
                    <a:pt x="370825" y="282747"/>
                  </a:cubicBezTo>
                  <a:cubicBezTo>
                    <a:pt x="370118" y="282747"/>
                    <a:pt x="370825" y="282747"/>
                    <a:pt x="371652" y="282747"/>
                  </a:cubicBezTo>
                  <a:cubicBezTo>
                    <a:pt x="372714" y="282038"/>
                    <a:pt x="373539" y="281094"/>
                    <a:pt x="374366" y="280149"/>
                  </a:cubicBezTo>
                  <a:cubicBezTo>
                    <a:pt x="378851" y="276255"/>
                    <a:pt x="382036" y="271181"/>
                    <a:pt x="383689" y="265514"/>
                  </a:cubicBezTo>
                  <a:cubicBezTo>
                    <a:pt x="385341" y="260795"/>
                    <a:pt x="386168" y="255955"/>
                    <a:pt x="386050" y="250998"/>
                  </a:cubicBezTo>
                  <a:cubicBezTo>
                    <a:pt x="385341" y="186794"/>
                    <a:pt x="157205" y="40328"/>
                    <a:pt x="157205" y="40328"/>
                  </a:cubicBezTo>
                  <a:cubicBezTo>
                    <a:pt x="134899" y="17786"/>
                    <a:pt x="105984" y="3151"/>
                    <a:pt x="74589" y="-1334"/>
                  </a:cubicBezTo>
                  <a:cubicBezTo>
                    <a:pt x="57359" y="-2041"/>
                    <a:pt x="40126" y="555"/>
                    <a:pt x="23721" y="6102"/>
                  </a:cubicBezTo>
                  <a:cubicBezTo>
                    <a:pt x="13453" y="31004"/>
                    <a:pt x="5192" y="56734"/>
                    <a:pt x="-827" y="83052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60FC93EB-CA80-6A09-D863-5D43289D4C27}"/>
                </a:ext>
              </a:extLst>
            </p:cNvPr>
            <p:cNvSpPr/>
            <p:nvPr/>
          </p:nvSpPr>
          <p:spPr>
            <a:xfrm>
              <a:off x="6645723" y="5400837"/>
              <a:ext cx="31937" cy="30742"/>
            </a:xfrm>
            <a:custGeom>
              <a:avLst/>
              <a:gdLst>
                <a:gd name="connsiteX0" fmla="*/ 41571 w 67558"/>
                <a:gd name="connsiteY0" fmla="*/ 62637 h 65030"/>
                <a:gd name="connsiteX1" fmla="*/ 54673 w 67558"/>
                <a:gd name="connsiteY1" fmla="*/ 63583 h 65030"/>
                <a:gd name="connsiteX2" fmla="*/ 66475 w 67558"/>
                <a:gd name="connsiteY2" fmla="*/ 48357 h 65030"/>
                <a:gd name="connsiteX3" fmla="*/ -1035 w 67558"/>
                <a:gd name="connsiteY3" fmla="*/ -1448 h 65030"/>
                <a:gd name="connsiteX4" fmla="*/ 49952 w 67558"/>
                <a:gd name="connsiteY4" fmla="*/ 44581 h 65030"/>
                <a:gd name="connsiteX5" fmla="*/ 41571 w 67558"/>
                <a:gd name="connsiteY5" fmla="*/ 62637 h 6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8" h="65030">
                  <a:moveTo>
                    <a:pt x="41571" y="62637"/>
                  </a:moveTo>
                  <a:cubicBezTo>
                    <a:pt x="45703" y="62637"/>
                    <a:pt x="50070" y="63464"/>
                    <a:pt x="54673" y="63583"/>
                  </a:cubicBezTo>
                  <a:cubicBezTo>
                    <a:pt x="61872" y="62166"/>
                    <a:pt x="66828" y="55675"/>
                    <a:pt x="66475" y="48357"/>
                  </a:cubicBezTo>
                  <a:cubicBezTo>
                    <a:pt x="68480" y="23337"/>
                    <a:pt x="7464" y="1148"/>
                    <a:pt x="-1035" y="-1448"/>
                  </a:cubicBezTo>
                  <a:cubicBezTo>
                    <a:pt x="4277" y="1975"/>
                    <a:pt x="48653" y="29828"/>
                    <a:pt x="49952" y="44581"/>
                  </a:cubicBezTo>
                  <a:cubicBezTo>
                    <a:pt x="51722" y="51780"/>
                    <a:pt x="48299" y="59334"/>
                    <a:pt x="41571" y="6263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120A8658-8280-B98D-6FA3-05CA1A065CB1}"/>
                </a:ext>
              </a:extLst>
            </p:cNvPr>
            <p:cNvSpPr/>
            <p:nvPr/>
          </p:nvSpPr>
          <p:spPr>
            <a:xfrm>
              <a:off x="6669938" y="5408313"/>
              <a:ext cx="24789" cy="23322"/>
            </a:xfrm>
            <a:custGeom>
              <a:avLst/>
              <a:gdLst>
                <a:gd name="connsiteX0" fmla="*/ 33309 w 52436"/>
                <a:gd name="connsiteY0" fmla="*/ 47886 h 49333"/>
                <a:gd name="connsiteX1" fmla="*/ 46763 w 52436"/>
                <a:gd name="connsiteY1" fmla="*/ 46823 h 49333"/>
                <a:gd name="connsiteX2" fmla="*/ 46763 w 52436"/>
                <a:gd name="connsiteY2" fmla="*/ 46823 h 49333"/>
                <a:gd name="connsiteX3" fmla="*/ 51366 w 52436"/>
                <a:gd name="connsiteY3" fmla="*/ 37146 h 49333"/>
                <a:gd name="connsiteX4" fmla="*/ -1035 w 52436"/>
                <a:gd name="connsiteY4" fmla="*/ -1448 h 49333"/>
                <a:gd name="connsiteX5" fmla="*/ 38620 w 52436"/>
                <a:gd name="connsiteY5" fmla="*/ 33959 h 49333"/>
                <a:gd name="connsiteX6" fmla="*/ 33309 w 52436"/>
                <a:gd name="connsiteY6" fmla="*/ 47886 h 4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36" h="49333">
                  <a:moveTo>
                    <a:pt x="33309" y="47886"/>
                  </a:moveTo>
                  <a:lnTo>
                    <a:pt x="46763" y="46823"/>
                  </a:lnTo>
                  <a:cubicBezTo>
                    <a:pt x="46763" y="46823"/>
                    <a:pt x="46763" y="46823"/>
                    <a:pt x="46763" y="46823"/>
                  </a:cubicBezTo>
                  <a:cubicBezTo>
                    <a:pt x="49714" y="44463"/>
                    <a:pt x="51366" y="40922"/>
                    <a:pt x="51366" y="37146"/>
                  </a:cubicBezTo>
                  <a:cubicBezTo>
                    <a:pt x="52901" y="17672"/>
                    <a:pt x="4157" y="441"/>
                    <a:pt x="-1035" y="-1448"/>
                  </a:cubicBezTo>
                  <a:cubicBezTo>
                    <a:pt x="3921" y="1621"/>
                    <a:pt x="37675" y="23100"/>
                    <a:pt x="38620" y="33959"/>
                  </a:cubicBezTo>
                  <a:cubicBezTo>
                    <a:pt x="39682" y="39271"/>
                    <a:pt x="37675" y="44699"/>
                    <a:pt x="33309" y="47886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CCF7AC2C-313E-A5FB-78BD-B3A1194F7C0B}"/>
                </a:ext>
              </a:extLst>
            </p:cNvPr>
            <p:cNvSpPr/>
            <p:nvPr/>
          </p:nvSpPr>
          <p:spPr>
            <a:xfrm>
              <a:off x="6685392" y="5410769"/>
              <a:ext cx="20435" cy="19137"/>
            </a:xfrm>
            <a:custGeom>
              <a:avLst/>
              <a:gdLst>
                <a:gd name="connsiteX0" fmla="*/ 26347 w 43227"/>
                <a:gd name="connsiteY0" fmla="*/ 39033 h 40480"/>
                <a:gd name="connsiteX1" fmla="*/ 41218 w 43227"/>
                <a:gd name="connsiteY1" fmla="*/ 33959 h 40480"/>
                <a:gd name="connsiteX2" fmla="*/ 41218 w 43227"/>
                <a:gd name="connsiteY2" fmla="*/ 33959 h 40480"/>
                <a:gd name="connsiteX3" fmla="*/ 42162 w 43227"/>
                <a:gd name="connsiteY3" fmla="*/ 30181 h 40480"/>
                <a:gd name="connsiteX4" fmla="*/ -1035 w 43227"/>
                <a:gd name="connsiteY4" fmla="*/ -1448 h 40480"/>
                <a:gd name="connsiteX5" fmla="*/ 31776 w 43227"/>
                <a:gd name="connsiteY5" fmla="*/ 27940 h 40480"/>
                <a:gd name="connsiteX6" fmla="*/ 26347 w 43227"/>
                <a:gd name="connsiteY6" fmla="*/ 39033 h 4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27" h="40480">
                  <a:moveTo>
                    <a:pt x="26347" y="39033"/>
                  </a:moveTo>
                  <a:cubicBezTo>
                    <a:pt x="31539" y="37971"/>
                    <a:pt x="36497" y="36201"/>
                    <a:pt x="41218" y="33959"/>
                  </a:cubicBezTo>
                  <a:cubicBezTo>
                    <a:pt x="41218" y="33959"/>
                    <a:pt x="41218" y="33959"/>
                    <a:pt x="41218" y="33959"/>
                  </a:cubicBezTo>
                  <a:cubicBezTo>
                    <a:pt x="41689" y="32777"/>
                    <a:pt x="42044" y="31479"/>
                    <a:pt x="42162" y="30181"/>
                  </a:cubicBezTo>
                  <a:cubicBezTo>
                    <a:pt x="43460" y="14249"/>
                    <a:pt x="3923" y="86"/>
                    <a:pt x="-1035" y="-1448"/>
                  </a:cubicBezTo>
                  <a:cubicBezTo>
                    <a:pt x="2388" y="676"/>
                    <a:pt x="30950" y="18497"/>
                    <a:pt x="31776" y="27940"/>
                  </a:cubicBezTo>
                  <a:cubicBezTo>
                    <a:pt x="32721" y="32424"/>
                    <a:pt x="30478" y="37028"/>
                    <a:pt x="26347" y="39033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E63D3B4-B7D4-C2F7-42B9-D3F049A20CFE}"/>
                </a:ext>
              </a:extLst>
            </p:cNvPr>
            <p:cNvSpPr/>
            <p:nvPr/>
          </p:nvSpPr>
          <p:spPr>
            <a:xfrm>
              <a:off x="6708826" y="5424842"/>
              <a:ext cx="460" cy="91"/>
            </a:xfrm>
            <a:custGeom>
              <a:avLst/>
              <a:gdLst>
                <a:gd name="connsiteX0" fmla="*/ -91 w 974"/>
                <a:gd name="connsiteY0" fmla="*/ -1359 h 193"/>
                <a:gd name="connsiteX1" fmla="*/ -1035 w 974"/>
                <a:gd name="connsiteY1" fmla="*/ -1359 h 193"/>
                <a:gd name="connsiteX2" fmla="*/ -1035 w 974"/>
                <a:gd name="connsiteY2" fmla="*/ -1359 h 193"/>
                <a:gd name="connsiteX3" fmla="*/ -91 w 974"/>
                <a:gd name="connsiteY3" fmla="*/ -1359 h 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" h="193">
                  <a:moveTo>
                    <a:pt x="-91" y="-1359"/>
                  </a:moveTo>
                  <a:cubicBezTo>
                    <a:pt x="-446" y="-1477"/>
                    <a:pt x="-680" y="-1477"/>
                    <a:pt x="-1035" y="-1359"/>
                  </a:cubicBezTo>
                  <a:lnTo>
                    <a:pt x="-1035" y="-1359"/>
                  </a:lnTo>
                  <a:cubicBezTo>
                    <a:pt x="-1035" y="-1359"/>
                    <a:pt x="145" y="-1123"/>
                    <a:pt x="-91" y="-1359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9CF62775-BD6C-1327-D4DC-73CD3F11230B}"/>
                </a:ext>
              </a:extLst>
            </p:cNvPr>
            <p:cNvSpPr/>
            <p:nvPr/>
          </p:nvSpPr>
          <p:spPr>
            <a:xfrm>
              <a:off x="6696440" y="5405412"/>
              <a:ext cx="18913" cy="18077"/>
            </a:xfrm>
            <a:custGeom>
              <a:avLst/>
              <a:gdLst>
                <a:gd name="connsiteX0" fmla="*/ 31774 w 40008"/>
                <a:gd name="connsiteY0" fmla="*/ 28058 h 38239"/>
                <a:gd name="connsiteX1" fmla="*/ 29651 w 40008"/>
                <a:gd name="connsiteY1" fmla="*/ 36791 h 38239"/>
                <a:gd name="connsiteX2" fmla="*/ 38973 w 40008"/>
                <a:gd name="connsiteY2" fmla="*/ 22157 h 38239"/>
                <a:gd name="connsiteX3" fmla="*/ -1035 w 40008"/>
                <a:gd name="connsiteY3" fmla="*/ -1448 h 38239"/>
                <a:gd name="connsiteX4" fmla="*/ 31774 w 40008"/>
                <a:gd name="connsiteY4" fmla="*/ 28058 h 3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8" h="38239">
                  <a:moveTo>
                    <a:pt x="31774" y="28058"/>
                  </a:moveTo>
                  <a:cubicBezTo>
                    <a:pt x="32247" y="31126"/>
                    <a:pt x="31539" y="34313"/>
                    <a:pt x="29651" y="36791"/>
                  </a:cubicBezTo>
                  <a:cubicBezTo>
                    <a:pt x="34136" y="32897"/>
                    <a:pt x="37322" y="27821"/>
                    <a:pt x="38973" y="22157"/>
                  </a:cubicBezTo>
                  <a:cubicBezTo>
                    <a:pt x="30122" y="10354"/>
                    <a:pt x="3567" y="-32"/>
                    <a:pt x="-1035" y="-1448"/>
                  </a:cubicBezTo>
                  <a:cubicBezTo>
                    <a:pt x="2387" y="795"/>
                    <a:pt x="30831" y="18735"/>
                    <a:pt x="31774" y="2805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3F18435C-BFEA-2BDB-83F5-B5EFA533474D}"/>
                </a:ext>
              </a:extLst>
            </p:cNvPr>
            <p:cNvSpPr/>
            <p:nvPr/>
          </p:nvSpPr>
          <p:spPr>
            <a:xfrm>
              <a:off x="6545238" y="5221571"/>
              <a:ext cx="84640" cy="89684"/>
            </a:xfrm>
            <a:custGeom>
              <a:avLst/>
              <a:gdLst>
                <a:gd name="connsiteX0" fmla="*/ -1035 w 179040"/>
                <a:gd name="connsiteY0" fmla="*/ 151627 h 189710"/>
                <a:gd name="connsiteX1" fmla="*/ 32366 w 179040"/>
                <a:gd name="connsiteY1" fmla="*/ 179598 h 189710"/>
                <a:gd name="connsiteX2" fmla="*/ 154401 w 179040"/>
                <a:gd name="connsiteY2" fmla="*/ 171101 h 189710"/>
                <a:gd name="connsiteX3" fmla="*/ 178005 w 179040"/>
                <a:gd name="connsiteY3" fmla="*/ 12361 h 189710"/>
                <a:gd name="connsiteX4" fmla="*/ 59983 w 179040"/>
                <a:gd name="connsiteY4" fmla="*/ 1385 h 189710"/>
                <a:gd name="connsiteX5" fmla="*/ 27409 w 179040"/>
                <a:gd name="connsiteY5" fmla="*/ -1448 h 1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40" h="189710">
                  <a:moveTo>
                    <a:pt x="-1035" y="151627"/>
                  </a:moveTo>
                  <a:cubicBezTo>
                    <a:pt x="7228" y="163901"/>
                    <a:pt x="18793" y="173697"/>
                    <a:pt x="32366" y="179598"/>
                  </a:cubicBezTo>
                  <a:cubicBezTo>
                    <a:pt x="84296" y="203202"/>
                    <a:pt x="154401" y="171101"/>
                    <a:pt x="154401" y="171101"/>
                  </a:cubicBezTo>
                  <a:lnTo>
                    <a:pt x="178005" y="12361"/>
                  </a:lnTo>
                  <a:lnTo>
                    <a:pt x="59983" y="1385"/>
                  </a:lnTo>
                  <a:lnTo>
                    <a:pt x="2740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7BD70FA7-5E9F-C5BF-EF9C-0E8960045556}"/>
                </a:ext>
              </a:extLst>
            </p:cNvPr>
            <p:cNvSpPr/>
            <p:nvPr/>
          </p:nvSpPr>
          <p:spPr>
            <a:xfrm>
              <a:off x="6532865" y="5221571"/>
              <a:ext cx="126416" cy="208836"/>
            </a:xfrm>
            <a:custGeom>
              <a:avLst/>
              <a:gdLst>
                <a:gd name="connsiteX0" fmla="*/ -827 w 267410"/>
                <a:gd name="connsiteY0" fmla="*/ 229876 h 441756"/>
                <a:gd name="connsiteX1" fmla="*/ 247020 w 267410"/>
                <a:gd name="connsiteY1" fmla="*/ 437831 h 441756"/>
                <a:gd name="connsiteX2" fmla="*/ 266376 w 267410"/>
                <a:gd name="connsiteY2" fmla="*/ 440309 h 441756"/>
                <a:gd name="connsiteX3" fmla="*/ 244542 w 267410"/>
                <a:gd name="connsiteY3" fmla="*/ 429806 h 441756"/>
                <a:gd name="connsiteX4" fmla="*/ 37885 w 267410"/>
                <a:gd name="connsiteY4" fmla="*/ 220433 h 441756"/>
                <a:gd name="connsiteX5" fmla="*/ 58893 w 267410"/>
                <a:gd name="connsiteY5" fmla="*/ 179598 h 441756"/>
                <a:gd name="connsiteX6" fmla="*/ 70695 w 267410"/>
                <a:gd name="connsiteY6" fmla="*/ 167796 h 441756"/>
                <a:gd name="connsiteX7" fmla="*/ 76596 w 267410"/>
                <a:gd name="connsiteY7" fmla="*/ 144191 h 441756"/>
                <a:gd name="connsiteX8" fmla="*/ 105157 w 267410"/>
                <a:gd name="connsiteY8" fmla="*/ 29710 h 441756"/>
                <a:gd name="connsiteX9" fmla="*/ 86981 w 267410"/>
                <a:gd name="connsiteY9" fmla="*/ 1385 h 441756"/>
                <a:gd name="connsiteX10" fmla="*/ 54408 w 267410"/>
                <a:gd name="connsiteY10" fmla="*/ -1448 h 441756"/>
                <a:gd name="connsiteX11" fmla="*/ 25728 w 267410"/>
                <a:gd name="connsiteY11" fmla="*/ 151981 h 441756"/>
                <a:gd name="connsiteX12" fmla="*/ -827 w 267410"/>
                <a:gd name="connsiteY12" fmla="*/ 229876 h 44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410" h="441756">
                  <a:moveTo>
                    <a:pt x="-827" y="229876"/>
                  </a:moveTo>
                  <a:cubicBezTo>
                    <a:pt x="-8853" y="267053"/>
                    <a:pt x="218105" y="434173"/>
                    <a:pt x="247020" y="437831"/>
                  </a:cubicBezTo>
                  <a:lnTo>
                    <a:pt x="266376" y="440309"/>
                  </a:lnTo>
                  <a:cubicBezTo>
                    <a:pt x="264487" y="435235"/>
                    <a:pt x="257996" y="431222"/>
                    <a:pt x="244542" y="429806"/>
                  </a:cubicBezTo>
                  <a:cubicBezTo>
                    <a:pt x="193201" y="424849"/>
                    <a:pt x="46854" y="242268"/>
                    <a:pt x="37885" y="220433"/>
                  </a:cubicBezTo>
                  <a:cubicBezTo>
                    <a:pt x="32220" y="206153"/>
                    <a:pt x="47325" y="190102"/>
                    <a:pt x="58893" y="179598"/>
                  </a:cubicBezTo>
                  <a:cubicBezTo>
                    <a:pt x="63260" y="176175"/>
                    <a:pt x="67272" y="172162"/>
                    <a:pt x="70695" y="167796"/>
                  </a:cubicBezTo>
                  <a:cubicBezTo>
                    <a:pt x="70695" y="166852"/>
                    <a:pt x="73173" y="157173"/>
                    <a:pt x="76596" y="144191"/>
                  </a:cubicBezTo>
                  <a:cubicBezTo>
                    <a:pt x="86392" y="105008"/>
                    <a:pt x="104802" y="32543"/>
                    <a:pt x="105157" y="29710"/>
                  </a:cubicBezTo>
                  <a:lnTo>
                    <a:pt x="86981" y="1385"/>
                  </a:lnTo>
                  <a:lnTo>
                    <a:pt x="54408" y="-1448"/>
                  </a:lnTo>
                  <a:lnTo>
                    <a:pt x="25728" y="151981"/>
                  </a:lnTo>
                  <a:cubicBezTo>
                    <a:pt x="14635" y="177120"/>
                    <a:pt x="5783" y="203202"/>
                    <a:pt x="-827" y="229876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8B1A584-3FDB-4EED-28AF-EDD10F776CEB}"/>
                </a:ext>
              </a:extLst>
            </p:cNvPr>
            <p:cNvSpPr/>
            <p:nvPr/>
          </p:nvSpPr>
          <p:spPr>
            <a:xfrm>
              <a:off x="6524919" y="5264388"/>
              <a:ext cx="208764" cy="174429"/>
            </a:xfrm>
            <a:custGeom>
              <a:avLst/>
              <a:gdLst>
                <a:gd name="connsiteX0" fmla="*/ -189 w 441603"/>
                <a:gd name="connsiteY0" fmla="*/ 172703 h 368974"/>
                <a:gd name="connsiteX1" fmla="*/ 279405 w 441603"/>
                <a:gd name="connsiteY1" fmla="*/ 364254 h 368974"/>
                <a:gd name="connsiteX2" fmla="*/ 367214 w 441603"/>
                <a:gd name="connsiteY2" fmla="*/ 362366 h 368974"/>
                <a:gd name="connsiteX3" fmla="*/ 406515 w 441603"/>
                <a:gd name="connsiteY3" fmla="*/ 351271 h 368974"/>
                <a:gd name="connsiteX4" fmla="*/ 439326 w 441603"/>
                <a:gd name="connsiteY4" fmla="*/ 306069 h 368974"/>
                <a:gd name="connsiteX5" fmla="*/ 203281 w 441603"/>
                <a:gd name="connsiteY5" fmla="*/ 105431 h 368974"/>
                <a:gd name="connsiteX6" fmla="*/ 202338 w 441603"/>
                <a:gd name="connsiteY6" fmla="*/ 105431 h 368974"/>
                <a:gd name="connsiteX7" fmla="*/ 219687 w 441603"/>
                <a:gd name="connsiteY7" fmla="*/ 11013 h 368974"/>
                <a:gd name="connsiteX8" fmla="*/ 80183 w 441603"/>
                <a:gd name="connsiteY8" fmla="*/ -789 h 368974"/>
                <a:gd name="connsiteX9" fmla="*/ 39821 w 441603"/>
                <a:gd name="connsiteY9" fmla="*/ 4876 h 368974"/>
                <a:gd name="connsiteX10" fmla="*/ -189 w 441603"/>
                <a:gd name="connsiteY10" fmla="*/ 172703 h 3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603" h="368974">
                  <a:moveTo>
                    <a:pt x="-189" y="172703"/>
                  </a:moveTo>
                  <a:cubicBezTo>
                    <a:pt x="5830" y="199494"/>
                    <a:pt x="197380" y="342419"/>
                    <a:pt x="279405" y="364254"/>
                  </a:cubicBezTo>
                  <a:cubicBezTo>
                    <a:pt x="308558" y="369210"/>
                    <a:pt x="338300" y="368503"/>
                    <a:pt x="367214" y="362366"/>
                  </a:cubicBezTo>
                  <a:cubicBezTo>
                    <a:pt x="380669" y="359888"/>
                    <a:pt x="393769" y="356228"/>
                    <a:pt x="406515" y="351271"/>
                  </a:cubicBezTo>
                  <a:cubicBezTo>
                    <a:pt x="430120" y="341003"/>
                    <a:pt x="445109" y="326250"/>
                    <a:pt x="439326" y="306069"/>
                  </a:cubicBezTo>
                  <a:cubicBezTo>
                    <a:pt x="424337" y="253784"/>
                    <a:pt x="218270" y="115699"/>
                    <a:pt x="203281" y="105431"/>
                  </a:cubicBezTo>
                  <a:cubicBezTo>
                    <a:pt x="202927" y="105313"/>
                    <a:pt x="202691" y="105313"/>
                    <a:pt x="202338" y="105431"/>
                  </a:cubicBezTo>
                  <a:cubicBezTo>
                    <a:pt x="202338" y="105431"/>
                    <a:pt x="241757" y="43587"/>
                    <a:pt x="219687" y="11013"/>
                  </a:cubicBezTo>
                  <a:cubicBezTo>
                    <a:pt x="219687" y="11013"/>
                    <a:pt x="133766" y="3696"/>
                    <a:pt x="80183" y="-789"/>
                  </a:cubicBezTo>
                  <a:cubicBezTo>
                    <a:pt x="60947" y="-2560"/>
                    <a:pt x="45486" y="-789"/>
                    <a:pt x="39821" y="4876"/>
                  </a:cubicBezTo>
                  <a:cubicBezTo>
                    <a:pt x="17987" y="28009"/>
                    <a:pt x="-5854" y="145913"/>
                    <a:pt x="-189" y="17270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07F165E4-61B8-D0D6-19BD-89A0BE262797}"/>
                </a:ext>
              </a:extLst>
            </p:cNvPr>
            <p:cNvSpPr/>
            <p:nvPr/>
          </p:nvSpPr>
          <p:spPr>
            <a:xfrm>
              <a:off x="6524919" y="5264277"/>
              <a:ext cx="174087" cy="174541"/>
            </a:xfrm>
            <a:custGeom>
              <a:avLst/>
              <a:gdLst>
                <a:gd name="connsiteX0" fmla="*/ -189 w 368249"/>
                <a:gd name="connsiteY0" fmla="*/ 172939 h 369210"/>
                <a:gd name="connsiteX1" fmla="*/ 279405 w 368249"/>
                <a:gd name="connsiteY1" fmla="*/ 364491 h 369210"/>
                <a:gd name="connsiteX2" fmla="*/ 367215 w 368249"/>
                <a:gd name="connsiteY2" fmla="*/ 362602 h 369210"/>
                <a:gd name="connsiteX3" fmla="*/ 16806 w 368249"/>
                <a:gd name="connsiteY3" fmla="*/ 156652 h 369210"/>
                <a:gd name="connsiteX4" fmla="*/ 80067 w 368249"/>
                <a:gd name="connsiteY4" fmla="*/ -789 h 369210"/>
                <a:gd name="connsiteX5" fmla="*/ 39703 w 368249"/>
                <a:gd name="connsiteY5" fmla="*/ 4876 h 369210"/>
                <a:gd name="connsiteX6" fmla="*/ -189 w 368249"/>
                <a:gd name="connsiteY6" fmla="*/ 172939 h 36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249" h="369210">
                  <a:moveTo>
                    <a:pt x="-189" y="172939"/>
                  </a:moveTo>
                  <a:cubicBezTo>
                    <a:pt x="5830" y="199730"/>
                    <a:pt x="197380" y="342655"/>
                    <a:pt x="279405" y="364491"/>
                  </a:cubicBezTo>
                  <a:cubicBezTo>
                    <a:pt x="308558" y="369447"/>
                    <a:pt x="338300" y="368739"/>
                    <a:pt x="367215" y="362602"/>
                  </a:cubicBezTo>
                  <a:cubicBezTo>
                    <a:pt x="236446" y="341948"/>
                    <a:pt x="29435" y="213540"/>
                    <a:pt x="16806" y="156652"/>
                  </a:cubicBezTo>
                  <a:cubicBezTo>
                    <a:pt x="5003" y="105549"/>
                    <a:pt x="64015" y="21163"/>
                    <a:pt x="80067" y="-789"/>
                  </a:cubicBezTo>
                  <a:cubicBezTo>
                    <a:pt x="60829" y="-2560"/>
                    <a:pt x="45368" y="-789"/>
                    <a:pt x="39703" y="4876"/>
                  </a:cubicBezTo>
                  <a:cubicBezTo>
                    <a:pt x="17987" y="28245"/>
                    <a:pt x="-5854" y="146149"/>
                    <a:pt x="-189" y="172939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8BC1408E-6AFD-36B7-BAD9-686ABA985D41}"/>
                </a:ext>
              </a:extLst>
            </p:cNvPr>
            <p:cNvSpPr/>
            <p:nvPr/>
          </p:nvSpPr>
          <p:spPr>
            <a:xfrm>
              <a:off x="6550040" y="5309730"/>
              <a:ext cx="183643" cy="121402"/>
            </a:xfrm>
            <a:custGeom>
              <a:avLst/>
              <a:gdLst>
                <a:gd name="connsiteX0" fmla="*/ 353377 w 388464"/>
                <a:gd name="connsiteY0" fmla="*/ 255357 h 256805"/>
                <a:gd name="connsiteX1" fmla="*/ 386187 w 388464"/>
                <a:gd name="connsiteY1" fmla="*/ 210155 h 256805"/>
                <a:gd name="connsiteX2" fmla="*/ 150143 w 388464"/>
                <a:gd name="connsiteY2" fmla="*/ 9517 h 256805"/>
                <a:gd name="connsiteX3" fmla="*/ 149199 w 388464"/>
                <a:gd name="connsiteY3" fmla="*/ 9517 h 256805"/>
                <a:gd name="connsiteX4" fmla="*/ 1553 w 388464"/>
                <a:gd name="connsiteY4" fmla="*/ 34302 h 256805"/>
                <a:gd name="connsiteX5" fmla="*/ 353377 w 388464"/>
                <a:gd name="connsiteY5" fmla="*/ 255357 h 25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464" h="256805">
                  <a:moveTo>
                    <a:pt x="353377" y="255357"/>
                  </a:moveTo>
                  <a:cubicBezTo>
                    <a:pt x="376981" y="245089"/>
                    <a:pt x="391970" y="230337"/>
                    <a:pt x="386187" y="210155"/>
                  </a:cubicBezTo>
                  <a:cubicBezTo>
                    <a:pt x="371198" y="157871"/>
                    <a:pt x="165132" y="19785"/>
                    <a:pt x="150143" y="9517"/>
                  </a:cubicBezTo>
                  <a:cubicBezTo>
                    <a:pt x="149788" y="9399"/>
                    <a:pt x="149552" y="9399"/>
                    <a:pt x="149199" y="9517"/>
                  </a:cubicBezTo>
                  <a:cubicBezTo>
                    <a:pt x="149199" y="9517"/>
                    <a:pt x="35662" y="-27424"/>
                    <a:pt x="1553" y="34302"/>
                  </a:cubicBezTo>
                  <a:cubicBezTo>
                    <a:pt x="-28661" y="87884"/>
                    <a:pt x="212813" y="245444"/>
                    <a:pt x="353377" y="255357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54D18D2B-3364-DAB0-06B0-5FE1F5092D5D}"/>
                </a:ext>
              </a:extLst>
            </p:cNvPr>
            <p:cNvSpPr/>
            <p:nvPr/>
          </p:nvSpPr>
          <p:spPr>
            <a:xfrm>
              <a:off x="6545806" y="4434529"/>
              <a:ext cx="447110" cy="827608"/>
            </a:xfrm>
            <a:custGeom>
              <a:avLst/>
              <a:gdLst>
                <a:gd name="connsiteX0" fmla="*/ 270868 w 945781"/>
                <a:gd name="connsiteY0" fmla="*/ 1725596 h 1750656"/>
                <a:gd name="connsiteX1" fmla="*/ 775295 w 945781"/>
                <a:gd name="connsiteY1" fmla="*/ 30913 h 1750656"/>
                <a:gd name="connsiteX2" fmla="*/ 7 w 945781"/>
                <a:gd name="connsiteY2" fmla="*/ 1615599 h 1750656"/>
                <a:gd name="connsiteX3" fmla="*/ 270868 w 945781"/>
                <a:gd name="connsiteY3" fmla="*/ 1725596 h 17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781" h="1750656">
                  <a:moveTo>
                    <a:pt x="270868" y="1725596"/>
                  </a:moveTo>
                  <a:cubicBezTo>
                    <a:pt x="518714" y="1379791"/>
                    <a:pt x="1280549" y="177261"/>
                    <a:pt x="775295" y="30913"/>
                  </a:cubicBezTo>
                  <a:cubicBezTo>
                    <a:pt x="-35045" y="-203832"/>
                    <a:pt x="164884" y="891178"/>
                    <a:pt x="7" y="1615599"/>
                  </a:cubicBezTo>
                  <a:cubicBezTo>
                    <a:pt x="-18758" y="1698333"/>
                    <a:pt x="221535" y="1794639"/>
                    <a:pt x="270868" y="1725596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31" name="组合 830">
              <a:extLst>
                <a:ext uri="{FF2B5EF4-FFF2-40B4-BE49-F238E27FC236}">
                  <a16:creationId xmlns:a16="http://schemas.microsoft.com/office/drawing/2014/main" id="{E0150CC3-330B-D52A-0D93-AAEE61409718}"/>
                </a:ext>
              </a:extLst>
            </p:cNvPr>
            <p:cNvGrpSpPr/>
            <p:nvPr/>
          </p:nvGrpSpPr>
          <p:grpSpPr>
            <a:xfrm>
              <a:off x="6872149" y="4781722"/>
              <a:ext cx="377522" cy="375846"/>
              <a:chOff x="4035530" y="4026590"/>
              <a:chExt cx="798579" cy="795034"/>
            </a:xfrm>
          </p:grpSpPr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16FD2C94-75A4-8D6E-9228-385C6AB1260A}"/>
                  </a:ext>
                </a:extLst>
              </p:cNvPr>
              <p:cNvSpPr/>
              <p:nvPr/>
            </p:nvSpPr>
            <p:spPr>
              <a:xfrm>
                <a:off x="4035530" y="4757892"/>
                <a:ext cx="665173" cy="63732"/>
              </a:xfrm>
              <a:custGeom>
                <a:avLst/>
                <a:gdLst>
                  <a:gd name="connsiteX0" fmla="*/ 664138 w 665173"/>
                  <a:gd name="connsiteY0" fmla="*/ 30418 h 63732"/>
                  <a:gd name="connsiteX1" fmla="*/ 331552 w 665173"/>
                  <a:gd name="connsiteY1" fmla="*/ 62284 h 63732"/>
                  <a:gd name="connsiteX2" fmla="*/ -1035 w 665173"/>
                  <a:gd name="connsiteY2" fmla="*/ 30418 h 63732"/>
                  <a:gd name="connsiteX3" fmla="*/ 331552 w 665173"/>
                  <a:gd name="connsiteY3" fmla="*/ -1448 h 63732"/>
                  <a:gd name="connsiteX4" fmla="*/ 664138 w 665173"/>
                  <a:gd name="connsiteY4" fmla="*/ 30418 h 6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173" h="63732">
                    <a:moveTo>
                      <a:pt x="664138" y="30418"/>
                    </a:moveTo>
                    <a:cubicBezTo>
                      <a:pt x="664138" y="48004"/>
                      <a:pt x="515194" y="62284"/>
                      <a:pt x="331552" y="62284"/>
                    </a:cubicBezTo>
                    <a:cubicBezTo>
                      <a:pt x="147909" y="62284"/>
                      <a:pt x="-1035" y="48004"/>
                      <a:pt x="-1035" y="30418"/>
                    </a:cubicBezTo>
                    <a:cubicBezTo>
                      <a:pt x="-1035" y="12832"/>
                      <a:pt x="147791" y="-1448"/>
                      <a:pt x="331552" y="-1448"/>
                    </a:cubicBezTo>
                    <a:cubicBezTo>
                      <a:pt x="515313" y="-1448"/>
                      <a:pt x="664138" y="12832"/>
                      <a:pt x="664138" y="3041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9F569803-38C8-AAC6-689B-7C7A5814964D}"/>
                  </a:ext>
                </a:extLst>
              </p:cNvPr>
              <p:cNvSpPr/>
              <p:nvPr/>
            </p:nvSpPr>
            <p:spPr>
              <a:xfrm>
                <a:off x="4535473" y="4644473"/>
                <a:ext cx="158253" cy="145719"/>
              </a:xfrm>
              <a:custGeom>
                <a:avLst/>
                <a:gdLst>
                  <a:gd name="connsiteX0" fmla="*/ 155699 w 158253"/>
                  <a:gd name="connsiteY0" fmla="*/ 99107 h 145719"/>
                  <a:gd name="connsiteX1" fmla="*/ 125368 w 158253"/>
                  <a:gd name="connsiteY1" fmla="*/ -1448 h 145719"/>
                  <a:gd name="connsiteX2" fmla="*/ -1035 w 158253"/>
                  <a:gd name="connsiteY2" fmla="*/ 25225 h 145719"/>
                  <a:gd name="connsiteX3" fmla="*/ 106130 w 158253"/>
                  <a:gd name="connsiteY3" fmla="*/ 143248 h 145719"/>
                  <a:gd name="connsiteX4" fmla="*/ 155699 w 158253"/>
                  <a:gd name="connsiteY4" fmla="*/ 99107 h 1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253" h="145719">
                    <a:moveTo>
                      <a:pt x="155699" y="99107"/>
                    </a:moveTo>
                    <a:lnTo>
                      <a:pt x="125368" y="-1448"/>
                    </a:lnTo>
                    <a:lnTo>
                      <a:pt x="-1035" y="25225"/>
                    </a:lnTo>
                    <a:lnTo>
                      <a:pt x="106130" y="143248"/>
                    </a:lnTo>
                    <a:cubicBezTo>
                      <a:pt x="137288" y="149503"/>
                      <a:pt x="163960" y="126133"/>
                      <a:pt x="155699" y="9910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96A6248A-BFB6-AE3B-1779-168E386E45F1}"/>
                  </a:ext>
                </a:extLst>
              </p:cNvPr>
              <p:cNvSpPr/>
              <p:nvPr/>
            </p:nvSpPr>
            <p:spPr>
              <a:xfrm>
                <a:off x="4627689" y="4666543"/>
                <a:ext cx="66005" cy="107636"/>
              </a:xfrm>
              <a:custGeom>
                <a:avLst/>
                <a:gdLst>
                  <a:gd name="connsiteX0" fmla="*/ 58172 w 66005"/>
                  <a:gd name="connsiteY0" fmla="*/ 106188 h 107636"/>
                  <a:gd name="connsiteX1" fmla="*/ -839 w 66005"/>
                  <a:gd name="connsiteY1" fmla="*/ 37735 h 107636"/>
                  <a:gd name="connsiteX2" fmla="*/ 39878 w 66005"/>
                  <a:gd name="connsiteY2" fmla="*/ -1448 h 107636"/>
                  <a:gd name="connsiteX3" fmla="*/ 63483 w 66005"/>
                  <a:gd name="connsiteY3" fmla="*/ 76683 h 107636"/>
                  <a:gd name="connsiteX4" fmla="*/ 58172 w 66005"/>
                  <a:gd name="connsiteY4" fmla="*/ 106188 h 10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05" h="107636">
                    <a:moveTo>
                      <a:pt x="58172" y="106188"/>
                    </a:moveTo>
                    <a:cubicBezTo>
                      <a:pt x="46370" y="95330"/>
                      <a:pt x="2465" y="52724"/>
                      <a:pt x="-839" y="37735"/>
                    </a:cubicBezTo>
                    <a:cubicBezTo>
                      <a:pt x="-3671" y="25107"/>
                      <a:pt x="24889" y="7049"/>
                      <a:pt x="39878" y="-1448"/>
                    </a:cubicBezTo>
                    <a:lnTo>
                      <a:pt x="63483" y="76683"/>
                    </a:lnTo>
                    <a:cubicBezTo>
                      <a:pt x="66670" y="86833"/>
                      <a:pt x="64663" y="97809"/>
                      <a:pt x="58172" y="10618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D91A4371-DFB4-3EE6-2A2D-59D474B2A59E}"/>
                  </a:ext>
                </a:extLst>
              </p:cNvPr>
              <p:cNvSpPr/>
              <p:nvPr/>
            </p:nvSpPr>
            <p:spPr>
              <a:xfrm>
                <a:off x="4159217" y="4550999"/>
                <a:ext cx="181637" cy="138794"/>
              </a:xfrm>
              <a:custGeom>
                <a:avLst/>
                <a:gdLst>
                  <a:gd name="connsiteX0" fmla="*/ 7346 w 181637"/>
                  <a:gd name="connsiteY0" fmla="*/ 77037 h 138794"/>
                  <a:gd name="connsiteX1" fmla="*/ 77215 w 181637"/>
                  <a:gd name="connsiteY1" fmla="*/ -1448 h 138794"/>
                  <a:gd name="connsiteX2" fmla="*/ 180602 w 181637"/>
                  <a:gd name="connsiteY2" fmla="*/ 75857 h 138794"/>
                  <a:gd name="connsiteX3" fmla="*/ 34138 w 181637"/>
                  <a:gd name="connsiteY3" fmla="*/ 137346 h 138794"/>
                  <a:gd name="connsiteX4" fmla="*/ 7346 w 181637"/>
                  <a:gd name="connsiteY4" fmla="*/ 77037 h 13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37" h="138794">
                    <a:moveTo>
                      <a:pt x="7346" y="77037"/>
                    </a:moveTo>
                    <a:lnTo>
                      <a:pt x="77215" y="-1448"/>
                    </a:lnTo>
                    <a:lnTo>
                      <a:pt x="180602" y="75857"/>
                    </a:lnTo>
                    <a:lnTo>
                      <a:pt x="34138" y="137346"/>
                    </a:lnTo>
                    <a:cubicBezTo>
                      <a:pt x="2979" y="130502"/>
                      <a:pt x="-11420" y="98164"/>
                      <a:pt x="7346" y="7703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F4684474-3599-99C6-1C0A-7E54972ABA6E}"/>
                  </a:ext>
                </a:extLst>
              </p:cNvPr>
              <p:cNvSpPr/>
              <p:nvPr/>
            </p:nvSpPr>
            <p:spPr>
              <a:xfrm>
                <a:off x="4159231" y="4568584"/>
                <a:ext cx="85309" cy="90051"/>
              </a:xfrm>
              <a:custGeom>
                <a:avLst/>
                <a:gdLst>
                  <a:gd name="connsiteX0" fmla="*/ -221 w 85309"/>
                  <a:gd name="connsiteY0" fmla="*/ 88603 h 90051"/>
                  <a:gd name="connsiteX1" fmla="*/ 82394 w 85309"/>
                  <a:gd name="connsiteY1" fmla="*/ 51309 h 90051"/>
                  <a:gd name="connsiteX2" fmla="*/ 61740 w 85309"/>
                  <a:gd name="connsiteY2" fmla="*/ -1448 h 90051"/>
                  <a:gd name="connsiteX3" fmla="*/ 7569 w 85309"/>
                  <a:gd name="connsiteY3" fmla="*/ 59570 h 90051"/>
                  <a:gd name="connsiteX4" fmla="*/ -221 w 85309"/>
                  <a:gd name="connsiteY4" fmla="*/ 88603 h 9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09" h="90051">
                    <a:moveTo>
                      <a:pt x="-221" y="88603"/>
                    </a:moveTo>
                    <a:cubicBezTo>
                      <a:pt x="14768" y="83529"/>
                      <a:pt x="72834" y="63464"/>
                      <a:pt x="82394" y="51309"/>
                    </a:cubicBezTo>
                    <a:cubicBezTo>
                      <a:pt x="90184" y="41041"/>
                      <a:pt x="71890" y="12716"/>
                      <a:pt x="61740" y="-1448"/>
                    </a:cubicBezTo>
                    <a:lnTo>
                      <a:pt x="7569" y="59570"/>
                    </a:lnTo>
                    <a:cubicBezTo>
                      <a:pt x="250" y="67360"/>
                      <a:pt x="-2583" y="78217"/>
                      <a:pt x="-221" y="88603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2F10686A-6464-2EDB-1430-C1EF077D2673}"/>
                  </a:ext>
                </a:extLst>
              </p:cNvPr>
              <p:cNvSpPr/>
              <p:nvPr/>
            </p:nvSpPr>
            <p:spPr>
              <a:xfrm>
                <a:off x="4172553" y="4026590"/>
                <a:ext cx="661556" cy="658346"/>
              </a:xfrm>
              <a:custGeom>
                <a:avLst/>
                <a:gdLst>
                  <a:gd name="connsiteX0" fmla="*/ 652102 w 661556"/>
                  <a:gd name="connsiteY0" fmla="*/ 397621 h 658346"/>
                  <a:gd name="connsiteX1" fmla="*/ 12066 w 661556"/>
                  <a:gd name="connsiteY1" fmla="*/ 421226 h 658346"/>
                  <a:gd name="connsiteX2" fmla="*/ 88546 w 661556"/>
                  <a:gd name="connsiteY2" fmla="*/ 101740 h 658346"/>
                  <a:gd name="connsiteX3" fmla="*/ 652102 w 661556"/>
                  <a:gd name="connsiteY3" fmla="*/ 397621 h 65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556" h="658346">
                    <a:moveTo>
                      <a:pt x="652102" y="397621"/>
                    </a:moveTo>
                    <a:cubicBezTo>
                      <a:pt x="576804" y="734221"/>
                      <a:pt x="107311" y="744134"/>
                      <a:pt x="12066" y="421226"/>
                    </a:cubicBezTo>
                    <a:cubicBezTo>
                      <a:pt x="-20507" y="308750"/>
                      <a:pt x="8644" y="187306"/>
                      <a:pt x="88546" y="101740"/>
                    </a:cubicBezTo>
                    <a:cubicBezTo>
                      <a:pt x="310309" y="-139026"/>
                      <a:pt x="724685" y="75303"/>
                      <a:pt x="652102" y="397621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959B505C-0E6A-06F1-85E2-ADE8E29E6EB4}"/>
                  </a:ext>
                </a:extLst>
              </p:cNvPr>
              <p:cNvSpPr/>
              <p:nvPr/>
            </p:nvSpPr>
            <p:spPr>
              <a:xfrm rot="20557801">
                <a:off x="4238373" y="4093661"/>
                <a:ext cx="527323" cy="527323"/>
              </a:xfrm>
              <a:custGeom>
                <a:avLst/>
                <a:gdLst>
                  <a:gd name="connsiteX0" fmla="*/ 526289 w 527323"/>
                  <a:gd name="connsiteY0" fmla="*/ 262214 h 527323"/>
                  <a:gd name="connsiteX1" fmla="*/ 262627 w 527323"/>
                  <a:gd name="connsiteY1" fmla="*/ 525875 h 527323"/>
                  <a:gd name="connsiteX2" fmla="*/ -1034 w 527323"/>
                  <a:gd name="connsiteY2" fmla="*/ 262214 h 527323"/>
                  <a:gd name="connsiteX3" fmla="*/ 262627 w 527323"/>
                  <a:gd name="connsiteY3" fmla="*/ -1448 h 527323"/>
                  <a:gd name="connsiteX4" fmla="*/ 526289 w 527323"/>
                  <a:gd name="connsiteY4" fmla="*/ 262214 h 5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323" h="527323">
                    <a:moveTo>
                      <a:pt x="526289" y="262214"/>
                    </a:moveTo>
                    <a:cubicBezTo>
                      <a:pt x="526289" y="407830"/>
                      <a:pt x="408244" y="525875"/>
                      <a:pt x="262627" y="525875"/>
                    </a:cubicBezTo>
                    <a:cubicBezTo>
                      <a:pt x="117011" y="525875"/>
                      <a:pt x="-1034" y="407830"/>
                      <a:pt x="-1034" y="262214"/>
                    </a:cubicBezTo>
                    <a:cubicBezTo>
                      <a:pt x="-1034" y="116598"/>
                      <a:pt x="117011" y="-1448"/>
                      <a:pt x="262627" y="-1448"/>
                    </a:cubicBezTo>
                    <a:cubicBezTo>
                      <a:pt x="408244" y="-1448"/>
                      <a:pt x="526289" y="116598"/>
                      <a:pt x="526289" y="262214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6813D436-20CA-5CA5-145E-47D445E5E664}"/>
                  </a:ext>
                </a:extLst>
              </p:cNvPr>
              <p:cNvSpPr/>
              <p:nvPr/>
            </p:nvSpPr>
            <p:spPr>
              <a:xfrm>
                <a:off x="4248335" y="4101986"/>
                <a:ext cx="509667" cy="509748"/>
              </a:xfrm>
              <a:custGeom>
                <a:avLst/>
                <a:gdLst>
                  <a:gd name="connsiteX0" fmla="*/ 4031 w 509667"/>
                  <a:gd name="connsiteY0" fmla="*/ 200073 h 509748"/>
                  <a:gd name="connsiteX1" fmla="*/ 216471 w 509667"/>
                  <a:gd name="connsiteY1" fmla="*/ 1324 h 509748"/>
                  <a:gd name="connsiteX2" fmla="*/ 248336 w 509667"/>
                  <a:gd name="connsiteY2" fmla="*/ -1391 h 509748"/>
                  <a:gd name="connsiteX3" fmla="*/ 508576 w 509667"/>
                  <a:gd name="connsiteY3" fmla="*/ 247991 h 509748"/>
                  <a:gd name="connsiteX4" fmla="*/ 347239 w 509667"/>
                  <a:gd name="connsiteY4" fmla="*/ 490407 h 509748"/>
                  <a:gd name="connsiteX5" fmla="*/ 316790 w 509667"/>
                  <a:gd name="connsiteY5" fmla="*/ 500322 h 509748"/>
                  <a:gd name="connsiteX6" fmla="*/ 6863 w 509667"/>
                  <a:gd name="connsiteY6" fmla="*/ 316443 h 509748"/>
                  <a:gd name="connsiteX7" fmla="*/ 4620 w 509667"/>
                  <a:gd name="connsiteY7" fmla="*/ 200073 h 509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667" h="509748">
                    <a:moveTo>
                      <a:pt x="4031" y="200073"/>
                    </a:moveTo>
                    <a:cubicBezTo>
                      <a:pt x="26572" y="96096"/>
                      <a:pt x="111195" y="16902"/>
                      <a:pt x="216471" y="1324"/>
                    </a:cubicBezTo>
                    <a:cubicBezTo>
                      <a:pt x="226974" y="-211"/>
                      <a:pt x="237714" y="-1156"/>
                      <a:pt x="248336" y="-1391"/>
                    </a:cubicBezTo>
                    <a:cubicBezTo>
                      <a:pt x="389019" y="-4341"/>
                      <a:pt x="505507" y="107189"/>
                      <a:pt x="508576" y="247991"/>
                    </a:cubicBezTo>
                    <a:cubicBezTo>
                      <a:pt x="510818" y="354564"/>
                      <a:pt x="446496" y="451343"/>
                      <a:pt x="347239" y="490407"/>
                    </a:cubicBezTo>
                    <a:cubicBezTo>
                      <a:pt x="337326" y="494421"/>
                      <a:pt x="327174" y="497725"/>
                      <a:pt x="316790" y="500322"/>
                    </a:cubicBezTo>
                    <a:cubicBezTo>
                      <a:pt x="180474" y="535138"/>
                      <a:pt x="41679" y="452759"/>
                      <a:pt x="6863" y="316443"/>
                    </a:cubicBezTo>
                    <a:cubicBezTo>
                      <a:pt x="-2815" y="278322"/>
                      <a:pt x="-3641" y="238548"/>
                      <a:pt x="4620" y="200073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7EFD1F16-2856-E8C4-5EAD-AA402D812057}"/>
                  </a:ext>
                </a:extLst>
              </p:cNvPr>
              <p:cNvSpPr/>
              <p:nvPr/>
            </p:nvSpPr>
            <p:spPr>
              <a:xfrm>
                <a:off x="4266501" y="4329943"/>
                <a:ext cx="6254" cy="3304"/>
              </a:xfrm>
              <a:custGeom>
                <a:avLst/>
                <a:gdLst>
                  <a:gd name="connsiteX0" fmla="*/ 5101 w 6254"/>
                  <a:gd name="connsiteY0" fmla="*/ 1857 h 3304"/>
                  <a:gd name="connsiteX1" fmla="*/ 5101 w 6254"/>
                  <a:gd name="connsiteY1" fmla="*/ 1857 h 3304"/>
                  <a:gd name="connsiteX2" fmla="*/ 5101 w 6254"/>
                  <a:gd name="connsiteY2" fmla="*/ 559 h 3304"/>
                  <a:gd name="connsiteX3" fmla="*/ 5101 w 6254"/>
                  <a:gd name="connsiteY3" fmla="*/ -739 h 3304"/>
                  <a:gd name="connsiteX4" fmla="*/ -1035 w 6254"/>
                  <a:gd name="connsiteY4" fmla="*/ -1448 h 3304"/>
                  <a:gd name="connsiteX5" fmla="*/ -1035 w 6254"/>
                  <a:gd name="connsiteY5" fmla="*/ -1448 h 3304"/>
                  <a:gd name="connsiteX6" fmla="*/ -1035 w 6254"/>
                  <a:gd name="connsiteY6" fmla="*/ 1148 h 3304"/>
                  <a:gd name="connsiteX7" fmla="*/ 5219 w 6254"/>
                  <a:gd name="connsiteY7" fmla="*/ 1857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1857"/>
                    </a:moveTo>
                    <a:lnTo>
                      <a:pt x="5101" y="1857"/>
                    </a:lnTo>
                    <a:cubicBezTo>
                      <a:pt x="5101" y="1857"/>
                      <a:pt x="5101" y="1030"/>
                      <a:pt x="5101" y="559"/>
                    </a:cubicBezTo>
                    <a:cubicBezTo>
                      <a:pt x="5101" y="86"/>
                      <a:pt x="5101" y="-268"/>
                      <a:pt x="5101" y="-739"/>
                    </a:cubicBezTo>
                    <a:lnTo>
                      <a:pt x="-1035" y="-1448"/>
                    </a:lnTo>
                    <a:lnTo>
                      <a:pt x="-1035" y="-1448"/>
                    </a:lnTo>
                    <a:lnTo>
                      <a:pt x="-1035" y="1148"/>
                    </a:lnTo>
                    <a:lnTo>
                      <a:pt x="5219" y="185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41033C1D-EEAC-35A6-C6D8-2FBACC35DB35}"/>
                  </a:ext>
                </a:extLst>
              </p:cNvPr>
              <p:cNvSpPr/>
              <p:nvPr/>
            </p:nvSpPr>
            <p:spPr>
              <a:xfrm>
                <a:off x="4595193" y="4567286"/>
                <a:ext cx="4839" cy="6728"/>
              </a:xfrm>
              <a:custGeom>
                <a:avLst/>
                <a:gdLst>
                  <a:gd name="connsiteX0" fmla="*/ -1035 w 4839"/>
                  <a:gd name="connsiteY0" fmla="*/ -385 h 6728"/>
                  <a:gd name="connsiteX1" fmla="*/ 1443 w 4839"/>
                  <a:gd name="connsiteY1" fmla="*/ 5280 h 6728"/>
                  <a:gd name="connsiteX2" fmla="*/ 3804 w 4839"/>
                  <a:gd name="connsiteY2" fmla="*/ 4217 h 6728"/>
                  <a:gd name="connsiteX3" fmla="*/ 1325 w 4839"/>
                  <a:gd name="connsiteY3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9" h="6728">
                    <a:moveTo>
                      <a:pt x="-1035" y="-385"/>
                    </a:moveTo>
                    <a:lnTo>
                      <a:pt x="1443" y="5280"/>
                    </a:lnTo>
                    <a:lnTo>
                      <a:pt x="3804" y="4217"/>
                    </a:lnTo>
                    <a:lnTo>
                      <a:pt x="132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ED7C3869-F325-3B0C-C6A6-FE8BE2D42F42}"/>
                  </a:ext>
                </a:extLst>
              </p:cNvPr>
              <p:cNvSpPr/>
              <p:nvPr/>
            </p:nvSpPr>
            <p:spPr>
              <a:xfrm>
                <a:off x="4270159" y="4305513"/>
                <a:ext cx="16169" cy="5901"/>
              </a:xfrm>
              <a:custGeom>
                <a:avLst/>
                <a:gdLst>
                  <a:gd name="connsiteX0" fmla="*/ 15579 w 16169"/>
                  <a:gd name="connsiteY0" fmla="*/ 5901 h 5901"/>
                  <a:gd name="connsiteX1" fmla="*/ 16169 w 16169"/>
                  <a:gd name="connsiteY1" fmla="*/ 3305 h 5901"/>
                  <a:gd name="connsiteX2" fmla="*/ 16169 w 16169"/>
                  <a:gd name="connsiteY2" fmla="*/ 3305 h 5901"/>
                  <a:gd name="connsiteX3" fmla="*/ 590 w 16169"/>
                  <a:gd name="connsiteY3" fmla="*/ 0 h 5901"/>
                  <a:gd name="connsiteX4" fmla="*/ 590 w 16169"/>
                  <a:gd name="connsiteY4" fmla="*/ 0 h 5901"/>
                  <a:gd name="connsiteX5" fmla="*/ 0 w 16169"/>
                  <a:gd name="connsiteY5" fmla="*/ 2478 h 5901"/>
                  <a:gd name="connsiteX6" fmla="*/ 0 w 16169"/>
                  <a:gd name="connsiteY6" fmla="*/ 2478 h 5901"/>
                  <a:gd name="connsiteX7" fmla="*/ 15579 w 16169"/>
                  <a:gd name="connsiteY7" fmla="*/ 5901 h 5901"/>
                  <a:gd name="connsiteX8" fmla="*/ 15579 w 16169"/>
                  <a:gd name="connsiteY8" fmla="*/ 5901 h 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9" h="5901">
                    <a:moveTo>
                      <a:pt x="15579" y="5901"/>
                    </a:moveTo>
                    <a:lnTo>
                      <a:pt x="16169" y="3305"/>
                    </a:lnTo>
                    <a:lnTo>
                      <a:pt x="16169" y="3305"/>
                    </a:lnTo>
                    <a:lnTo>
                      <a:pt x="590" y="0"/>
                    </a:lnTo>
                    <a:lnTo>
                      <a:pt x="590" y="0"/>
                    </a:lnTo>
                    <a:lnTo>
                      <a:pt x="0" y="2478"/>
                    </a:lnTo>
                    <a:lnTo>
                      <a:pt x="0" y="2478"/>
                    </a:lnTo>
                    <a:lnTo>
                      <a:pt x="15579" y="5901"/>
                    </a:lnTo>
                    <a:lnTo>
                      <a:pt x="15579" y="590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47238667-FD38-32E4-7D92-65CD9856219B}"/>
                  </a:ext>
                </a:extLst>
              </p:cNvPr>
              <p:cNvSpPr/>
              <p:nvPr/>
            </p:nvSpPr>
            <p:spPr>
              <a:xfrm>
                <a:off x="4616790" y="4556192"/>
                <a:ext cx="5430" cy="6726"/>
              </a:xfrm>
              <a:custGeom>
                <a:avLst/>
                <a:gdLst>
                  <a:gd name="connsiteX0" fmla="*/ -1035 w 5430"/>
                  <a:gd name="connsiteY0" fmla="*/ -150 h 6726"/>
                  <a:gd name="connsiteX1" fmla="*/ 2034 w 5430"/>
                  <a:gd name="connsiteY1" fmla="*/ 5279 h 6726"/>
                  <a:gd name="connsiteX2" fmla="*/ 4395 w 5430"/>
                  <a:gd name="connsiteY2" fmla="*/ 3981 h 6726"/>
                  <a:gd name="connsiteX3" fmla="*/ 1208 w 5430"/>
                  <a:gd name="connsiteY3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0" h="6726">
                    <a:moveTo>
                      <a:pt x="-1035" y="-150"/>
                    </a:moveTo>
                    <a:lnTo>
                      <a:pt x="2034" y="5279"/>
                    </a:lnTo>
                    <a:lnTo>
                      <a:pt x="4395" y="3981"/>
                    </a:lnTo>
                    <a:lnTo>
                      <a:pt x="1208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2C55149F-4FA5-D08D-849B-E0CB32316F87}"/>
                  </a:ext>
                </a:extLst>
              </p:cNvPr>
              <p:cNvSpPr/>
              <p:nvPr/>
            </p:nvSpPr>
            <p:spPr>
              <a:xfrm>
                <a:off x="4285384" y="4258304"/>
                <a:ext cx="6726" cy="4956"/>
              </a:xfrm>
              <a:custGeom>
                <a:avLst/>
                <a:gdLst>
                  <a:gd name="connsiteX0" fmla="*/ 5692 w 6726"/>
                  <a:gd name="connsiteY0" fmla="*/ 1148 h 4956"/>
                  <a:gd name="connsiteX1" fmla="*/ 5692 w 6726"/>
                  <a:gd name="connsiteY1" fmla="*/ 1148 h 4956"/>
                  <a:gd name="connsiteX2" fmla="*/ 27 w 6726"/>
                  <a:gd name="connsiteY2" fmla="*/ -1448 h 4956"/>
                  <a:gd name="connsiteX3" fmla="*/ -1035 w 6726"/>
                  <a:gd name="connsiteY3" fmla="*/ 1030 h 4956"/>
                  <a:gd name="connsiteX4" fmla="*/ 4630 w 6726"/>
                  <a:gd name="connsiteY4" fmla="*/ 3508 h 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956">
                    <a:moveTo>
                      <a:pt x="5692" y="1148"/>
                    </a:moveTo>
                    <a:lnTo>
                      <a:pt x="5692" y="1148"/>
                    </a:lnTo>
                    <a:lnTo>
                      <a:pt x="27" y="-1448"/>
                    </a:lnTo>
                    <a:lnTo>
                      <a:pt x="-1035" y="1030"/>
                    </a:lnTo>
                    <a:lnTo>
                      <a:pt x="4630" y="35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A2952A8F-E9BF-26D1-EBAA-53F38C852E3C}"/>
                  </a:ext>
                </a:extLst>
              </p:cNvPr>
              <p:cNvSpPr/>
              <p:nvPr/>
            </p:nvSpPr>
            <p:spPr>
              <a:xfrm>
                <a:off x="4265203" y="4354846"/>
                <a:ext cx="6254" cy="2714"/>
              </a:xfrm>
              <a:custGeom>
                <a:avLst/>
                <a:gdLst>
                  <a:gd name="connsiteX0" fmla="*/ 5219 w 6254"/>
                  <a:gd name="connsiteY0" fmla="*/ 1148 h 2714"/>
                  <a:gd name="connsiteX1" fmla="*/ 5219 w 6254"/>
                  <a:gd name="connsiteY1" fmla="*/ 1148 h 2714"/>
                  <a:gd name="connsiteX2" fmla="*/ 5219 w 6254"/>
                  <a:gd name="connsiteY2" fmla="*/ -1448 h 2714"/>
                  <a:gd name="connsiteX3" fmla="*/ -1035 w 6254"/>
                  <a:gd name="connsiteY3" fmla="*/ -1448 h 2714"/>
                  <a:gd name="connsiteX4" fmla="*/ -1035 w 6254"/>
                  <a:gd name="connsiteY4" fmla="*/ 1266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4" h="2714">
                    <a:moveTo>
                      <a:pt x="5219" y="1148"/>
                    </a:move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1035" y="-1448"/>
                    </a:lnTo>
                    <a:lnTo>
                      <a:pt x="-1035" y="126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37F33574-2473-08A9-6528-AE9883AEC7B6}"/>
                  </a:ext>
                </a:extLst>
              </p:cNvPr>
              <p:cNvSpPr/>
              <p:nvPr/>
            </p:nvSpPr>
            <p:spPr>
              <a:xfrm>
                <a:off x="4285030" y="4448909"/>
                <a:ext cx="6844" cy="4957"/>
              </a:xfrm>
              <a:custGeom>
                <a:avLst/>
                <a:gdLst>
                  <a:gd name="connsiteX0" fmla="*/ -1035 w 6844"/>
                  <a:gd name="connsiteY0" fmla="*/ 1150 h 4957"/>
                  <a:gd name="connsiteX1" fmla="*/ 27 w 6844"/>
                  <a:gd name="connsiteY1" fmla="*/ 3510 h 4957"/>
                  <a:gd name="connsiteX2" fmla="*/ 5810 w 6844"/>
                  <a:gd name="connsiteY2" fmla="*/ 1032 h 4957"/>
                  <a:gd name="connsiteX3" fmla="*/ 4630 w 6844"/>
                  <a:gd name="connsiteY3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4" h="4957">
                    <a:moveTo>
                      <a:pt x="-1035" y="1150"/>
                    </a:moveTo>
                    <a:lnTo>
                      <a:pt x="27" y="3510"/>
                    </a:lnTo>
                    <a:lnTo>
                      <a:pt x="5810" y="1032"/>
                    </a:lnTo>
                    <a:lnTo>
                      <a:pt x="463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9D719FBC-B1AC-7804-EFA8-3FED57DD24C7}"/>
                  </a:ext>
                </a:extLst>
              </p:cNvPr>
              <p:cNvSpPr/>
              <p:nvPr/>
            </p:nvSpPr>
            <p:spPr>
              <a:xfrm>
                <a:off x="4325039" y="4510400"/>
                <a:ext cx="6491" cy="6137"/>
              </a:xfrm>
              <a:custGeom>
                <a:avLst/>
                <a:gdLst>
                  <a:gd name="connsiteX0" fmla="*/ -1035 w 6491"/>
                  <a:gd name="connsiteY0" fmla="*/ 2683 h 6137"/>
                  <a:gd name="connsiteX1" fmla="*/ 736 w 6491"/>
                  <a:gd name="connsiteY1" fmla="*/ 4690 h 6137"/>
                  <a:gd name="connsiteX2" fmla="*/ 5457 w 6491"/>
                  <a:gd name="connsiteY2" fmla="*/ 441 h 6137"/>
                  <a:gd name="connsiteX3" fmla="*/ 3686 w 6491"/>
                  <a:gd name="connsiteY3" fmla="*/ -1448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6137">
                    <a:moveTo>
                      <a:pt x="-1035" y="2683"/>
                    </a:moveTo>
                    <a:lnTo>
                      <a:pt x="736" y="4690"/>
                    </a:lnTo>
                    <a:lnTo>
                      <a:pt x="5457" y="441"/>
                    </a:lnTo>
                    <a:lnTo>
                      <a:pt x="3686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319628E0-CBC5-9E6B-F827-DB5308D14165}"/>
                  </a:ext>
                </a:extLst>
              </p:cNvPr>
              <p:cNvSpPr/>
              <p:nvPr/>
            </p:nvSpPr>
            <p:spPr>
              <a:xfrm rot="20524799">
                <a:off x="4431819" y="4128482"/>
                <a:ext cx="2596" cy="15933"/>
              </a:xfrm>
              <a:custGeom>
                <a:avLst/>
                <a:gdLst>
                  <a:gd name="connsiteX0" fmla="*/ -1035 w 2596"/>
                  <a:gd name="connsiteY0" fmla="*/ -1447 h 15933"/>
                  <a:gd name="connsiteX1" fmla="*/ 1561 w 2596"/>
                  <a:gd name="connsiteY1" fmla="*/ -1447 h 15933"/>
                  <a:gd name="connsiteX2" fmla="*/ 1561 w 2596"/>
                  <a:gd name="connsiteY2" fmla="*/ 14485 h 15933"/>
                  <a:gd name="connsiteX3" fmla="*/ -1035 w 2596"/>
                  <a:gd name="connsiteY3" fmla="*/ 14485 h 1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15933">
                    <a:moveTo>
                      <a:pt x="-1035" y="-1447"/>
                    </a:moveTo>
                    <a:lnTo>
                      <a:pt x="1561" y="-1447"/>
                    </a:lnTo>
                    <a:lnTo>
                      <a:pt x="1561" y="14485"/>
                    </a:lnTo>
                    <a:lnTo>
                      <a:pt x="-1035" y="14485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77100078-ED6F-3496-00AA-C5C164A5E85B}"/>
                  </a:ext>
                </a:extLst>
              </p:cNvPr>
              <p:cNvSpPr/>
              <p:nvPr/>
            </p:nvSpPr>
            <p:spPr>
              <a:xfrm>
                <a:off x="4309578" y="4491044"/>
                <a:ext cx="6609" cy="5782"/>
              </a:xfrm>
              <a:custGeom>
                <a:avLst/>
                <a:gdLst>
                  <a:gd name="connsiteX0" fmla="*/ -1035 w 6609"/>
                  <a:gd name="connsiteY0" fmla="*/ 2210 h 5782"/>
                  <a:gd name="connsiteX1" fmla="*/ 499 w 6609"/>
                  <a:gd name="connsiteY1" fmla="*/ 4335 h 5782"/>
                  <a:gd name="connsiteX2" fmla="*/ 5575 w 6609"/>
                  <a:gd name="connsiteY2" fmla="*/ 676 h 5782"/>
                  <a:gd name="connsiteX3" fmla="*/ 4041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2210"/>
                    </a:moveTo>
                    <a:lnTo>
                      <a:pt x="499" y="4335"/>
                    </a:lnTo>
                    <a:lnTo>
                      <a:pt x="5575" y="676"/>
                    </a:lnTo>
                    <a:lnTo>
                      <a:pt x="404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D3356B13-1C04-35FF-F8C9-A068898BBEB5}"/>
                  </a:ext>
                </a:extLst>
              </p:cNvPr>
              <p:cNvSpPr/>
              <p:nvPr/>
            </p:nvSpPr>
            <p:spPr>
              <a:xfrm>
                <a:off x="4296241" y="4470626"/>
                <a:ext cx="6609" cy="5428"/>
              </a:xfrm>
              <a:custGeom>
                <a:avLst/>
                <a:gdLst>
                  <a:gd name="connsiteX0" fmla="*/ -1035 w 6609"/>
                  <a:gd name="connsiteY0" fmla="*/ 1621 h 5428"/>
                  <a:gd name="connsiteX1" fmla="*/ 265 w 6609"/>
                  <a:gd name="connsiteY1" fmla="*/ 3981 h 5428"/>
                  <a:gd name="connsiteX2" fmla="*/ 5575 w 6609"/>
                  <a:gd name="connsiteY2" fmla="*/ 794 h 5428"/>
                  <a:gd name="connsiteX3" fmla="*/ 4277 w 6609"/>
                  <a:gd name="connsiteY3" fmla="*/ -1448 h 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428">
                    <a:moveTo>
                      <a:pt x="-1035" y="1621"/>
                    </a:moveTo>
                    <a:lnTo>
                      <a:pt x="265" y="3981"/>
                    </a:lnTo>
                    <a:lnTo>
                      <a:pt x="5575" y="794"/>
                    </a:lnTo>
                    <a:lnTo>
                      <a:pt x="427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FE55251A-AF76-1163-1C58-777656126D8C}"/>
                  </a:ext>
                </a:extLst>
              </p:cNvPr>
              <p:cNvSpPr/>
              <p:nvPr/>
            </p:nvSpPr>
            <p:spPr>
              <a:xfrm>
                <a:off x="4637208" y="4542974"/>
                <a:ext cx="5782" cy="6490"/>
              </a:xfrm>
              <a:custGeom>
                <a:avLst/>
                <a:gdLst>
                  <a:gd name="connsiteX0" fmla="*/ -1035 w 5782"/>
                  <a:gd name="connsiteY0" fmla="*/ 86 h 6490"/>
                  <a:gd name="connsiteX1" fmla="*/ 2624 w 5782"/>
                  <a:gd name="connsiteY1" fmla="*/ 5043 h 6490"/>
                  <a:gd name="connsiteX2" fmla="*/ 4748 w 5782"/>
                  <a:gd name="connsiteY2" fmla="*/ 3508 h 6490"/>
                  <a:gd name="connsiteX3" fmla="*/ 1090 w 5782"/>
                  <a:gd name="connsiteY3" fmla="*/ -1448 h 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490">
                    <a:moveTo>
                      <a:pt x="-1035" y="86"/>
                    </a:moveTo>
                    <a:lnTo>
                      <a:pt x="2624" y="5043"/>
                    </a:lnTo>
                    <a:lnTo>
                      <a:pt x="4748" y="3508"/>
                    </a:lnTo>
                    <a:lnTo>
                      <a:pt x="109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8B4B8AC5-D942-6AA3-BBE7-424F0C820F8D}"/>
                  </a:ext>
                </a:extLst>
              </p:cNvPr>
              <p:cNvSpPr/>
              <p:nvPr/>
            </p:nvSpPr>
            <p:spPr>
              <a:xfrm>
                <a:off x="4276532" y="4281554"/>
                <a:ext cx="6726" cy="4366"/>
              </a:xfrm>
              <a:custGeom>
                <a:avLst/>
                <a:gdLst>
                  <a:gd name="connsiteX0" fmla="*/ 5692 w 6726"/>
                  <a:gd name="connsiteY0" fmla="*/ 441 h 4366"/>
                  <a:gd name="connsiteX1" fmla="*/ -209 w 6726"/>
                  <a:gd name="connsiteY1" fmla="*/ -1448 h 4366"/>
                  <a:gd name="connsiteX2" fmla="*/ -1035 w 6726"/>
                  <a:gd name="connsiteY2" fmla="*/ 1030 h 4366"/>
                  <a:gd name="connsiteX3" fmla="*/ 4866 w 6726"/>
                  <a:gd name="connsiteY3" fmla="*/ 2919 h 4366"/>
                  <a:gd name="connsiteX4" fmla="*/ 5692 w 6726"/>
                  <a:gd name="connsiteY4" fmla="*/ 441 h 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366">
                    <a:moveTo>
                      <a:pt x="5692" y="441"/>
                    </a:moveTo>
                    <a:lnTo>
                      <a:pt x="-209" y="-1448"/>
                    </a:lnTo>
                    <a:lnTo>
                      <a:pt x="-1035" y="1030"/>
                    </a:lnTo>
                    <a:lnTo>
                      <a:pt x="4866" y="2919"/>
                    </a:lnTo>
                    <a:cubicBezTo>
                      <a:pt x="4630" y="2093"/>
                      <a:pt x="5455" y="1266"/>
                      <a:pt x="5692" y="441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6A22C55F-DA6F-812D-FEDC-FC31CC8D3F35}"/>
                  </a:ext>
                </a:extLst>
              </p:cNvPr>
              <p:cNvSpPr/>
              <p:nvPr/>
            </p:nvSpPr>
            <p:spPr>
              <a:xfrm>
                <a:off x="4296596" y="4236352"/>
                <a:ext cx="6609" cy="5310"/>
              </a:xfrm>
              <a:custGeom>
                <a:avLst/>
                <a:gdLst>
                  <a:gd name="connsiteX0" fmla="*/ 4277 w 6609"/>
                  <a:gd name="connsiteY0" fmla="*/ 3863 h 5310"/>
                  <a:gd name="connsiteX1" fmla="*/ 5575 w 6609"/>
                  <a:gd name="connsiteY1" fmla="*/ 1619 h 5310"/>
                  <a:gd name="connsiteX2" fmla="*/ 5575 w 6609"/>
                  <a:gd name="connsiteY2" fmla="*/ 1619 h 5310"/>
                  <a:gd name="connsiteX3" fmla="*/ 263 w 6609"/>
                  <a:gd name="connsiteY3" fmla="*/ -1448 h 5310"/>
                  <a:gd name="connsiteX4" fmla="*/ -1035 w 6609"/>
                  <a:gd name="connsiteY4" fmla="*/ 794 h 5310"/>
                  <a:gd name="connsiteX5" fmla="*/ -1035 w 6609"/>
                  <a:gd name="connsiteY5" fmla="*/ 794 h 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09" h="5310">
                    <a:moveTo>
                      <a:pt x="4277" y="3863"/>
                    </a:moveTo>
                    <a:lnTo>
                      <a:pt x="5575" y="1619"/>
                    </a:lnTo>
                    <a:lnTo>
                      <a:pt x="5575" y="1619"/>
                    </a:lnTo>
                    <a:lnTo>
                      <a:pt x="263" y="-1448"/>
                    </a:lnTo>
                    <a:lnTo>
                      <a:pt x="-1035" y="794"/>
                    </a:lnTo>
                    <a:lnTo>
                      <a:pt x="-1035" y="794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66BECF07-F599-3D12-61CA-21534AD0DD7D}"/>
                  </a:ext>
                </a:extLst>
              </p:cNvPr>
              <p:cNvSpPr/>
              <p:nvPr/>
            </p:nvSpPr>
            <p:spPr>
              <a:xfrm>
                <a:off x="4656092" y="4527630"/>
                <a:ext cx="6135" cy="6373"/>
              </a:xfrm>
              <a:custGeom>
                <a:avLst/>
                <a:gdLst>
                  <a:gd name="connsiteX0" fmla="*/ -1035 w 6135"/>
                  <a:gd name="connsiteY0" fmla="*/ 323 h 6373"/>
                  <a:gd name="connsiteX1" fmla="*/ 3096 w 6135"/>
                  <a:gd name="connsiteY1" fmla="*/ 4926 h 6373"/>
                  <a:gd name="connsiteX2" fmla="*/ 5101 w 6135"/>
                  <a:gd name="connsiteY2" fmla="*/ 3155 h 6373"/>
                  <a:gd name="connsiteX3" fmla="*/ 971 w 6135"/>
                  <a:gd name="connsiteY3" fmla="*/ -1448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5" h="6373">
                    <a:moveTo>
                      <a:pt x="-1035" y="323"/>
                    </a:moveTo>
                    <a:lnTo>
                      <a:pt x="3096" y="4926"/>
                    </a:lnTo>
                    <a:lnTo>
                      <a:pt x="5101" y="3155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74B31ECA-7FF4-5570-8456-6486CED11C54}"/>
                  </a:ext>
                </a:extLst>
              </p:cNvPr>
              <p:cNvSpPr/>
              <p:nvPr/>
            </p:nvSpPr>
            <p:spPr>
              <a:xfrm>
                <a:off x="4325511" y="4196342"/>
                <a:ext cx="13572" cy="12628"/>
              </a:xfrm>
              <a:custGeom>
                <a:avLst/>
                <a:gdLst>
                  <a:gd name="connsiteX0" fmla="*/ 11802 w 13572"/>
                  <a:gd name="connsiteY0" fmla="*/ 12628 h 12628"/>
                  <a:gd name="connsiteX1" fmla="*/ 13573 w 13572"/>
                  <a:gd name="connsiteY1" fmla="*/ 10740 h 12628"/>
                  <a:gd name="connsiteX2" fmla="*/ 1771 w 13572"/>
                  <a:gd name="connsiteY2" fmla="*/ 0 h 12628"/>
                  <a:gd name="connsiteX3" fmla="*/ 1771 w 13572"/>
                  <a:gd name="connsiteY3" fmla="*/ 0 h 12628"/>
                  <a:gd name="connsiteX4" fmla="*/ 1771 w 13572"/>
                  <a:gd name="connsiteY4" fmla="*/ 0 h 12628"/>
                  <a:gd name="connsiteX5" fmla="*/ 590 w 13572"/>
                  <a:gd name="connsiteY5" fmla="*/ 1298 h 12628"/>
                  <a:gd name="connsiteX6" fmla="*/ 0 w 13572"/>
                  <a:gd name="connsiteY6" fmla="*/ 2006 h 12628"/>
                  <a:gd name="connsiteX7" fmla="*/ 0 w 13572"/>
                  <a:gd name="connsiteY7" fmla="*/ 2006 h 12628"/>
                  <a:gd name="connsiteX8" fmla="*/ 0 w 13572"/>
                  <a:gd name="connsiteY8" fmla="*/ 2006 h 12628"/>
                  <a:gd name="connsiteX9" fmla="*/ 11802 w 13572"/>
                  <a:gd name="connsiteY9" fmla="*/ 12628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72" h="12628">
                    <a:moveTo>
                      <a:pt x="11802" y="12628"/>
                    </a:moveTo>
                    <a:lnTo>
                      <a:pt x="13573" y="1074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590" y="1298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11802" y="1262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112BC1F8-A169-4BB9-3D18-C1ECBC3AA093}"/>
                  </a:ext>
                </a:extLst>
              </p:cNvPr>
              <p:cNvSpPr/>
              <p:nvPr/>
            </p:nvSpPr>
            <p:spPr>
              <a:xfrm>
                <a:off x="4732571" y="4330652"/>
                <a:ext cx="6254" cy="3303"/>
              </a:xfrm>
              <a:custGeom>
                <a:avLst/>
                <a:gdLst>
                  <a:gd name="connsiteX0" fmla="*/ -1035 w 6254"/>
                  <a:gd name="connsiteY0" fmla="*/ 558 h 3303"/>
                  <a:gd name="connsiteX1" fmla="*/ -1035 w 6254"/>
                  <a:gd name="connsiteY1" fmla="*/ 1856 h 3303"/>
                  <a:gd name="connsiteX2" fmla="*/ 5219 w 6254"/>
                  <a:gd name="connsiteY2" fmla="*/ 1148 h 3303"/>
                  <a:gd name="connsiteX3" fmla="*/ 5219 w 6254"/>
                  <a:gd name="connsiteY3" fmla="*/ 1148 h 3303"/>
                  <a:gd name="connsiteX4" fmla="*/ 5219 w 6254"/>
                  <a:gd name="connsiteY4" fmla="*/ -1448 h 3303"/>
                  <a:gd name="connsiteX5" fmla="*/ -917 w 6254"/>
                  <a:gd name="connsiteY5" fmla="*/ -740 h 3303"/>
                  <a:gd name="connsiteX6" fmla="*/ -917 w 6254"/>
                  <a:gd name="connsiteY6" fmla="*/ -740 h 3303"/>
                  <a:gd name="connsiteX7" fmla="*/ -1035 w 6254"/>
                  <a:gd name="connsiteY7" fmla="*/ 558 h 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3">
                    <a:moveTo>
                      <a:pt x="-1035" y="558"/>
                    </a:moveTo>
                    <a:cubicBezTo>
                      <a:pt x="-1035" y="558"/>
                      <a:pt x="-1035" y="1385"/>
                      <a:pt x="-1035" y="1856"/>
                    </a:cubicBezTo>
                    <a:lnTo>
                      <a:pt x="5219" y="1148"/>
                    </a:ln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917" y="-740"/>
                    </a:lnTo>
                    <a:lnTo>
                      <a:pt x="-917" y="-740"/>
                    </a:lnTo>
                    <a:cubicBezTo>
                      <a:pt x="-917" y="-740"/>
                      <a:pt x="-1035" y="86"/>
                      <a:pt x="-1035" y="558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09EAFC73-3C36-A6F8-27AE-7F454920E3D3}"/>
                  </a:ext>
                </a:extLst>
              </p:cNvPr>
              <p:cNvSpPr/>
              <p:nvPr/>
            </p:nvSpPr>
            <p:spPr>
              <a:xfrm>
                <a:off x="4310050" y="4215815"/>
                <a:ext cx="6491" cy="5784"/>
              </a:xfrm>
              <a:custGeom>
                <a:avLst/>
                <a:gdLst>
                  <a:gd name="connsiteX0" fmla="*/ 5457 w 6491"/>
                  <a:gd name="connsiteY0" fmla="*/ 2212 h 5784"/>
                  <a:gd name="connsiteX1" fmla="*/ 499 w 6491"/>
                  <a:gd name="connsiteY1" fmla="*/ -1448 h 5784"/>
                  <a:gd name="connsiteX2" fmla="*/ -1035 w 6491"/>
                  <a:gd name="connsiteY2" fmla="*/ 677 h 5784"/>
                  <a:gd name="connsiteX3" fmla="*/ 3923 w 6491"/>
                  <a:gd name="connsiteY3" fmla="*/ 4337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5457" y="2212"/>
                    </a:moveTo>
                    <a:lnTo>
                      <a:pt x="499" y="-1448"/>
                    </a:lnTo>
                    <a:lnTo>
                      <a:pt x="-1035" y="677"/>
                    </a:lnTo>
                    <a:lnTo>
                      <a:pt x="3923" y="433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1564EB31-4D6D-A0F6-2F4B-2362473A4A99}"/>
                  </a:ext>
                </a:extLst>
              </p:cNvPr>
              <p:cNvSpPr/>
              <p:nvPr/>
            </p:nvSpPr>
            <p:spPr>
              <a:xfrm>
                <a:off x="4733751" y="4355436"/>
                <a:ext cx="6255" cy="2714"/>
              </a:xfrm>
              <a:custGeom>
                <a:avLst/>
                <a:gdLst>
                  <a:gd name="connsiteX0" fmla="*/ -1035 w 6255"/>
                  <a:gd name="connsiteY0" fmla="*/ -1448 h 2714"/>
                  <a:gd name="connsiteX1" fmla="*/ -1035 w 6255"/>
                  <a:gd name="connsiteY1" fmla="*/ -1448 h 2714"/>
                  <a:gd name="connsiteX2" fmla="*/ -1035 w 6255"/>
                  <a:gd name="connsiteY2" fmla="*/ 1266 h 2714"/>
                  <a:gd name="connsiteX3" fmla="*/ 5221 w 6255"/>
                  <a:gd name="connsiteY3" fmla="*/ 1266 h 2714"/>
                  <a:gd name="connsiteX4" fmla="*/ 5221 w 6255"/>
                  <a:gd name="connsiteY4" fmla="*/ -1448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5" h="2714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1035" y="1266"/>
                    </a:lnTo>
                    <a:lnTo>
                      <a:pt x="5221" y="1266"/>
                    </a:lnTo>
                    <a:lnTo>
                      <a:pt x="522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D332A3AD-9844-386A-1CE6-B0E6743E198F}"/>
                  </a:ext>
                </a:extLst>
              </p:cNvPr>
              <p:cNvSpPr/>
              <p:nvPr/>
            </p:nvSpPr>
            <p:spPr>
              <a:xfrm>
                <a:off x="4342507" y="4519959"/>
                <a:ext cx="12628" cy="13572"/>
              </a:xfrm>
              <a:custGeom>
                <a:avLst/>
                <a:gdLst>
                  <a:gd name="connsiteX0" fmla="*/ 6727 w 12628"/>
                  <a:gd name="connsiteY0" fmla="*/ 4249 h 13572"/>
                  <a:gd name="connsiteX1" fmla="*/ 0 w 12628"/>
                  <a:gd name="connsiteY1" fmla="*/ 11802 h 13572"/>
                  <a:gd name="connsiteX2" fmla="*/ 1888 w 12628"/>
                  <a:gd name="connsiteY2" fmla="*/ 13573 h 13572"/>
                  <a:gd name="connsiteX3" fmla="*/ 12628 w 12628"/>
                  <a:gd name="connsiteY3" fmla="*/ 1652 h 13572"/>
                  <a:gd name="connsiteX4" fmla="*/ 10740 w 12628"/>
                  <a:gd name="connsiteY4" fmla="*/ 0 h 13572"/>
                  <a:gd name="connsiteX5" fmla="*/ 6727 w 12628"/>
                  <a:gd name="connsiteY5" fmla="*/ 4249 h 1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572">
                    <a:moveTo>
                      <a:pt x="6727" y="4249"/>
                    </a:moveTo>
                    <a:lnTo>
                      <a:pt x="0" y="11802"/>
                    </a:lnTo>
                    <a:lnTo>
                      <a:pt x="1888" y="13573"/>
                    </a:lnTo>
                    <a:lnTo>
                      <a:pt x="12628" y="1652"/>
                    </a:lnTo>
                    <a:lnTo>
                      <a:pt x="10740" y="0"/>
                    </a:lnTo>
                    <a:lnTo>
                      <a:pt x="6727" y="424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DE996366-6F8D-B012-FFD6-B74E52E371AC}"/>
                  </a:ext>
                </a:extLst>
              </p:cNvPr>
              <p:cNvSpPr/>
              <p:nvPr/>
            </p:nvSpPr>
            <p:spPr>
              <a:xfrm>
                <a:off x="4382516" y="4555838"/>
                <a:ext cx="5310" cy="6726"/>
              </a:xfrm>
              <a:custGeom>
                <a:avLst/>
                <a:gdLst>
                  <a:gd name="connsiteX0" fmla="*/ 2034 w 5310"/>
                  <a:gd name="connsiteY0" fmla="*/ -1448 h 6726"/>
                  <a:gd name="connsiteX1" fmla="*/ -1035 w 5310"/>
                  <a:gd name="connsiteY1" fmla="*/ 3981 h 6726"/>
                  <a:gd name="connsiteX2" fmla="*/ 1207 w 5310"/>
                  <a:gd name="connsiteY2" fmla="*/ 5279 h 6726"/>
                  <a:gd name="connsiteX3" fmla="*/ 4276 w 5310"/>
                  <a:gd name="connsiteY3" fmla="*/ -150 h 6726"/>
                  <a:gd name="connsiteX4" fmla="*/ 4276 w 5310"/>
                  <a:gd name="connsiteY4" fmla="*/ -150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0" h="6726">
                    <a:moveTo>
                      <a:pt x="2034" y="-1448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276" y="-150"/>
                    </a:lnTo>
                    <a:lnTo>
                      <a:pt x="4276" y="-15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D8635B6A-A8D4-29F7-17C0-909ED833B6C1}"/>
                  </a:ext>
                </a:extLst>
              </p:cNvPr>
              <p:cNvSpPr/>
              <p:nvPr/>
            </p:nvSpPr>
            <p:spPr>
              <a:xfrm>
                <a:off x="4452386" y="4124231"/>
                <a:ext cx="3776" cy="6135"/>
              </a:xfrm>
              <a:custGeom>
                <a:avLst/>
                <a:gdLst>
                  <a:gd name="connsiteX0" fmla="*/ -91 w 3776"/>
                  <a:gd name="connsiteY0" fmla="*/ -1448 h 6135"/>
                  <a:gd name="connsiteX1" fmla="*/ -1035 w 3776"/>
                  <a:gd name="connsiteY1" fmla="*/ -1448 h 6135"/>
                  <a:gd name="connsiteX2" fmla="*/ 145 w 3776"/>
                  <a:gd name="connsiteY2" fmla="*/ 4688 h 6135"/>
                  <a:gd name="connsiteX3" fmla="*/ 1443 w 3776"/>
                  <a:gd name="connsiteY3" fmla="*/ 4688 h 6135"/>
                  <a:gd name="connsiteX4" fmla="*/ 2741 w 3776"/>
                  <a:gd name="connsiteY4" fmla="*/ 4688 h 6135"/>
                  <a:gd name="connsiteX5" fmla="*/ 1443 w 3776"/>
                  <a:gd name="connsiteY5" fmla="*/ -1448 h 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6" h="6135">
                    <a:moveTo>
                      <a:pt x="-91" y="-1448"/>
                    </a:moveTo>
                    <a:lnTo>
                      <a:pt x="-1035" y="-1448"/>
                    </a:lnTo>
                    <a:lnTo>
                      <a:pt x="145" y="4688"/>
                    </a:lnTo>
                    <a:lnTo>
                      <a:pt x="1443" y="4688"/>
                    </a:lnTo>
                    <a:lnTo>
                      <a:pt x="2741" y="4688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1B48F259-F765-C921-055B-8323157AEE43}"/>
                  </a:ext>
                </a:extLst>
              </p:cNvPr>
              <p:cNvSpPr/>
              <p:nvPr/>
            </p:nvSpPr>
            <p:spPr>
              <a:xfrm>
                <a:off x="4732571" y="4379630"/>
                <a:ext cx="6254" cy="3304"/>
              </a:xfrm>
              <a:custGeom>
                <a:avLst/>
                <a:gdLst>
                  <a:gd name="connsiteX0" fmla="*/ -1035 w 6254"/>
                  <a:gd name="connsiteY0" fmla="*/ -1448 h 3304"/>
                  <a:gd name="connsiteX1" fmla="*/ -1035 w 6254"/>
                  <a:gd name="connsiteY1" fmla="*/ -1448 h 3304"/>
                  <a:gd name="connsiteX2" fmla="*/ -1035 w 6254"/>
                  <a:gd name="connsiteY2" fmla="*/ -148 h 3304"/>
                  <a:gd name="connsiteX3" fmla="*/ -1035 w 6254"/>
                  <a:gd name="connsiteY3" fmla="*/ 1150 h 3304"/>
                  <a:gd name="connsiteX4" fmla="*/ 5219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-739 h 3304"/>
                  <a:gd name="connsiteX7" fmla="*/ -1035 w 6254"/>
                  <a:gd name="connsiteY7" fmla="*/ -1448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-1035" y="-1448"/>
                    </a:moveTo>
                    <a:lnTo>
                      <a:pt x="-1035" y="-1448"/>
                    </a:lnTo>
                    <a:cubicBezTo>
                      <a:pt x="-917" y="-975"/>
                      <a:pt x="-917" y="-621"/>
                      <a:pt x="-1035" y="-148"/>
                    </a:cubicBezTo>
                    <a:cubicBezTo>
                      <a:pt x="-1035" y="-148"/>
                      <a:pt x="-1035" y="795"/>
                      <a:pt x="-1035" y="1150"/>
                    </a:cubicBezTo>
                    <a:lnTo>
                      <a:pt x="5219" y="1857"/>
                    </a:lnTo>
                    <a:lnTo>
                      <a:pt x="5219" y="1857"/>
                    </a:lnTo>
                    <a:lnTo>
                      <a:pt x="5219" y="-739"/>
                    </a:lnTo>
                    <a:lnTo>
                      <a:pt x="-103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A8260D0A-760A-2D6C-59F5-00DD858881E4}"/>
                  </a:ext>
                </a:extLst>
              </p:cNvPr>
              <p:cNvSpPr/>
              <p:nvPr/>
            </p:nvSpPr>
            <p:spPr>
              <a:xfrm>
                <a:off x="4405177" y="4138866"/>
                <a:ext cx="4956" cy="6726"/>
              </a:xfrm>
              <a:custGeom>
                <a:avLst/>
                <a:gdLst>
                  <a:gd name="connsiteX0" fmla="*/ 3921 w 4956"/>
                  <a:gd name="connsiteY0" fmla="*/ 4217 h 6726"/>
                  <a:gd name="connsiteX1" fmla="*/ 1443 w 4956"/>
                  <a:gd name="connsiteY1" fmla="*/ -1448 h 6726"/>
                  <a:gd name="connsiteX2" fmla="*/ -1035 w 4956"/>
                  <a:gd name="connsiteY2" fmla="*/ -386 h 6726"/>
                  <a:gd name="connsiteX3" fmla="*/ 1561 w 4956"/>
                  <a:gd name="connsiteY3" fmla="*/ 5279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" h="6726">
                    <a:moveTo>
                      <a:pt x="3921" y="4217"/>
                    </a:moveTo>
                    <a:lnTo>
                      <a:pt x="1443" y="-1448"/>
                    </a:lnTo>
                    <a:lnTo>
                      <a:pt x="-1035" y="-386"/>
                    </a:lnTo>
                    <a:lnTo>
                      <a:pt x="1561" y="527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67CB4462-CA1F-9425-D954-098CCA400554}"/>
                  </a:ext>
                </a:extLst>
              </p:cNvPr>
              <p:cNvSpPr/>
              <p:nvPr/>
            </p:nvSpPr>
            <p:spPr>
              <a:xfrm>
                <a:off x="4361744" y="4542501"/>
                <a:ext cx="5782" cy="6609"/>
              </a:xfrm>
              <a:custGeom>
                <a:avLst/>
                <a:gdLst>
                  <a:gd name="connsiteX0" fmla="*/ 2624 w 5782"/>
                  <a:gd name="connsiteY0" fmla="*/ -1448 h 6609"/>
                  <a:gd name="connsiteX1" fmla="*/ -1035 w 5782"/>
                  <a:gd name="connsiteY1" fmla="*/ 3628 h 6609"/>
                  <a:gd name="connsiteX2" fmla="*/ 1090 w 5782"/>
                  <a:gd name="connsiteY2" fmla="*/ 5162 h 6609"/>
                  <a:gd name="connsiteX3" fmla="*/ 1090 w 5782"/>
                  <a:gd name="connsiteY3" fmla="*/ 5162 h 6609"/>
                  <a:gd name="connsiteX4" fmla="*/ 3096 w 5782"/>
                  <a:gd name="connsiteY4" fmla="*/ 2328 h 6609"/>
                  <a:gd name="connsiteX5" fmla="*/ 4748 w 5782"/>
                  <a:gd name="connsiteY5" fmla="*/ 86 h 6609"/>
                  <a:gd name="connsiteX6" fmla="*/ 4748 w 5782"/>
                  <a:gd name="connsiteY6" fmla="*/ 86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2" h="6609">
                    <a:moveTo>
                      <a:pt x="2624" y="-1448"/>
                    </a:moveTo>
                    <a:lnTo>
                      <a:pt x="-1035" y="3628"/>
                    </a:lnTo>
                    <a:lnTo>
                      <a:pt x="1090" y="5162"/>
                    </a:lnTo>
                    <a:lnTo>
                      <a:pt x="1090" y="5162"/>
                    </a:lnTo>
                    <a:lnTo>
                      <a:pt x="3096" y="2328"/>
                    </a:lnTo>
                    <a:lnTo>
                      <a:pt x="4748" y="86"/>
                    </a:lnTo>
                    <a:lnTo>
                      <a:pt x="4748" y="8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3C4711FF-C599-46EE-0487-6461A4EEFB01}"/>
                  </a:ext>
                </a:extLst>
              </p:cNvPr>
              <p:cNvSpPr/>
              <p:nvPr/>
            </p:nvSpPr>
            <p:spPr>
              <a:xfrm>
                <a:off x="4276296" y="4423299"/>
                <a:ext cx="15933" cy="7435"/>
              </a:xfrm>
              <a:custGeom>
                <a:avLst/>
                <a:gdLst>
                  <a:gd name="connsiteX0" fmla="*/ 15933 w 15933"/>
                  <a:gd name="connsiteY0" fmla="*/ 2478 h 7435"/>
                  <a:gd name="connsiteX1" fmla="*/ 15225 w 15933"/>
                  <a:gd name="connsiteY1" fmla="*/ 0 h 7435"/>
                  <a:gd name="connsiteX2" fmla="*/ 0 w 15933"/>
                  <a:gd name="connsiteY2" fmla="*/ 4957 h 7435"/>
                  <a:gd name="connsiteX3" fmla="*/ 0 w 15933"/>
                  <a:gd name="connsiteY3" fmla="*/ 4957 h 7435"/>
                  <a:gd name="connsiteX4" fmla="*/ 0 w 15933"/>
                  <a:gd name="connsiteY4" fmla="*/ 4957 h 7435"/>
                  <a:gd name="connsiteX5" fmla="*/ 826 w 15933"/>
                  <a:gd name="connsiteY5" fmla="*/ 7435 h 7435"/>
                  <a:gd name="connsiteX6" fmla="*/ 826 w 15933"/>
                  <a:gd name="connsiteY6" fmla="*/ 7435 h 7435"/>
                  <a:gd name="connsiteX7" fmla="*/ 826 w 15933"/>
                  <a:gd name="connsiteY7" fmla="*/ 7435 h 7435"/>
                  <a:gd name="connsiteX8" fmla="*/ 15933 w 15933"/>
                  <a:gd name="connsiteY8" fmla="*/ 2478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33" h="7435">
                    <a:moveTo>
                      <a:pt x="15933" y="2478"/>
                    </a:moveTo>
                    <a:lnTo>
                      <a:pt x="15225" y="0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15933" y="247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535B10DA-2D70-8F2C-5596-8473713060B6}"/>
                  </a:ext>
                </a:extLst>
              </p:cNvPr>
              <p:cNvSpPr/>
              <p:nvPr/>
            </p:nvSpPr>
            <p:spPr>
              <a:xfrm>
                <a:off x="4343097" y="4179465"/>
                <a:ext cx="6019" cy="6373"/>
              </a:xfrm>
              <a:custGeom>
                <a:avLst/>
                <a:gdLst>
                  <a:gd name="connsiteX0" fmla="*/ 4984 w 6019"/>
                  <a:gd name="connsiteY0" fmla="*/ 3155 h 6373"/>
                  <a:gd name="connsiteX1" fmla="*/ 852 w 6019"/>
                  <a:gd name="connsiteY1" fmla="*/ -1448 h 6373"/>
                  <a:gd name="connsiteX2" fmla="*/ -1035 w 6019"/>
                  <a:gd name="connsiteY2" fmla="*/ 323 h 6373"/>
                  <a:gd name="connsiteX3" fmla="*/ 3096 w 6019"/>
                  <a:gd name="connsiteY3" fmla="*/ 4926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9" h="6373">
                    <a:moveTo>
                      <a:pt x="4984" y="3155"/>
                    </a:moveTo>
                    <a:lnTo>
                      <a:pt x="852" y="-1448"/>
                    </a:lnTo>
                    <a:lnTo>
                      <a:pt x="-1035" y="323"/>
                    </a:lnTo>
                    <a:lnTo>
                      <a:pt x="3096" y="49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75DB2E25-3933-0B4A-733C-6C4F23E428B1}"/>
                  </a:ext>
                </a:extLst>
              </p:cNvPr>
              <p:cNvSpPr/>
              <p:nvPr/>
            </p:nvSpPr>
            <p:spPr>
              <a:xfrm>
                <a:off x="4362335" y="4163414"/>
                <a:ext cx="5782" cy="6609"/>
              </a:xfrm>
              <a:custGeom>
                <a:avLst/>
                <a:gdLst>
                  <a:gd name="connsiteX0" fmla="*/ 4748 w 5782"/>
                  <a:gd name="connsiteY0" fmla="*/ 3628 h 6609"/>
                  <a:gd name="connsiteX1" fmla="*/ 1089 w 5782"/>
                  <a:gd name="connsiteY1" fmla="*/ -1448 h 6609"/>
                  <a:gd name="connsiteX2" fmla="*/ -1035 w 5782"/>
                  <a:gd name="connsiteY2" fmla="*/ 86 h 6609"/>
                  <a:gd name="connsiteX3" fmla="*/ 2623 w 5782"/>
                  <a:gd name="connsiteY3" fmla="*/ 5162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609">
                    <a:moveTo>
                      <a:pt x="4748" y="3628"/>
                    </a:moveTo>
                    <a:lnTo>
                      <a:pt x="1089" y="-1448"/>
                    </a:lnTo>
                    <a:lnTo>
                      <a:pt x="-1035" y="86"/>
                    </a:lnTo>
                    <a:lnTo>
                      <a:pt x="2623" y="5162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FAD791C3-AB3A-FAB7-0A77-B57D3C40AE79}"/>
                  </a:ext>
                </a:extLst>
              </p:cNvPr>
              <p:cNvSpPr/>
              <p:nvPr/>
            </p:nvSpPr>
            <p:spPr>
              <a:xfrm>
                <a:off x="4476816" y="4120454"/>
                <a:ext cx="3304" cy="6255"/>
              </a:xfrm>
              <a:custGeom>
                <a:avLst/>
                <a:gdLst>
                  <a:gd name="connsiteX0" fmla="*/ -1035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972 w 3304"/>
                  <a:gd name="connsiteY3" fmla="*/ 4808 h 6255"/>
                  <a:gd name="connsiteX4" fmla="*/ 2270 w 3304"/>
                  <a:gd name="connsiteY4" fmla="*/ 4808 h 6255"/>
                  <a:gd name="connsiteX5" fmla="*/ 2270 w 3304"/>
                  <a:gd name="connsiteY5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4" h="6255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972" y="4808"/>
                    </a:lnTo>
                    <a:lnTo>
                      <a:pt x="2270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2AD6E894-DFB4-4850-04F1-4EE8C99700DD}"/>
                  </a:ext>
                </a:extLst>
              </p:cNvPr>
              <p:cNvSpPr/>
              <p:nvPr/>
            </p:nvSpPr>
            <p:spPr>
              <a:xfrm>
                <a:off x="4266501" y="4378923"/>
                <a:ext cx="6254" cy="3304"/>
              </a:xfrm>
              <a:custGeom>
                <a:avLst/>
                <a:gdLst>
                  <a:gd name="connsiteX0" fmla="*/ 5101 w 6254"/>
                  <a:gd name="connsiteY0" fmla="*/ -150 h 3304"/>
                  <a:gd name="connsiteX1" fmla="*/ 5101 w 6254"/>
                  <a:gd name="connsiteY1" fmla="*/ -1448 h 3304"/>
                  <a:gd name="connsiteX2" fmla="*/ -1035 w 6254"/>
                  <a:gd name="connsiteY2" fmla="*/ -740 h 3304"/>
                  <a:gd name="connsiteX3" fmla="*/ -1035 w 6254"/>
                  <a:gd name="connsiteY3" fmla="*/ -740 h 3304"/>
                  <a:gd name="connsiteX4" fmla="*/ -1035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1857 h 3304"/>
                  <a:gd name="connsiteX7" fmla="*/ 5101 w 6254"/>
                  <a:gd name="connsiteY7" fmla="*/ -150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-150"/>
                    </a:moveTo>
                    <a:cubicBezTo>
                      <a:pt x="5101" y="-622"/>
                      <a:pt x="5101" y="-975"/>
                      <a:pt x="5101" y="-1448"/>
                    </a:cubicBezTo>
                    <a:lnTo>
                      <a:pt x="-1035" y="-740"/>
                    </a:lnTo>
                    <a:lnTo>
                      <a:pt x="-1035" y="-740"/>
                    </a:lnTo>
                    <a:lnTo>
                      <a:pt x="-1035" y="1857"/>
                    </a:lnTo>
                    <a:lnTo>
                      <a:pt x="5219" y="1857"/>
                    </a:lnTo>
                    <a:lnTo>
                      <a:pt x="5219" y="1857"/>
                    </a:lnTo>
                    <a:cubicBezTo>
                      <a:pt x="5219" y="1857"/>
                      <a:pt x="5219" y="323"/>
                      <a:pt x="5101" y="-150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268789D6-12E3-3CC7-59D3-1E1469F13E65}"/>
                  </a:ext>
                </a:extLst>
              </p:cNvPr>
              <p:cNvSpPr/>
              <p:nvPr/>
            </p:nvSpPr>
            <p:spPr>
              <a:xfrm>
                <a:off x="4270277" y="4402882"/>
                <a:ext cx="6137" cy="3894"/>
              </a:xfrm>
              <a:custGeom>
                <a:avLst/>
                <a:gdLst>
                  <a:gd name="connsiteX0" fmla="*/ 5102 w 6137"/>
                  <a:gd name="connsiteY0" fmla="*/ -150 h 3894"/>
                  <a:gd name="connsiteX1" fmla="*/ 5102 w 6137"/>
                  <a:gd name="connsiteY1" fmla="*/ -1448 h 3894"/>
                  <a:gd name="connsiteX2" fmla="*/ -1035 w 6137"/>
                  <a:gd name="connsiteY2" fmla="*/ -150 h 3894"/>
                  <a:gd name="connsiteX3" fmla="*/ -1035 w 6137"/>
                  <a:gd name="connsiteY3" fmla="*/ 2446 h 3894"/>
                  <a:gd name="connsiteX4" fmla="*/ 5102 w 6137"/>
                  <a:gd name="connsiteY4" fmla="*/ 1148 h 3894"/>
                  <a:gd name="connsiteX5" fmla="*/ 5102 w 6137"/>
                  <a:gd name="connsiteY5" fmla="*/ 1148 h 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4">
                    <a:moveTo>
                      <a:pt x="5102" y="-150"/>
                    </a:moveTo>
                    <a:cubicBezTo>
                      <a:pt x="5102" y="-150"/>
                      <a:pt x="5102" y="-977"/>
                      <a:pt x="5102" y="-1448"/>
                    </a:cubicBezTo>
                    <a:lnTo>
                      <a:pt x="-1035" y="-150"/>
                    </a:lnTo>
                    <a:lnTo>
                      <a:pt x="-1035" y="2446"/>
                    </a:lnTo>
                    <a:lnTo>
                      <a:pt x="5102" y="1148"/>
                    </a:lnTo>
                    <a:lnTo>
                      <a:pt x="5102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28EA575E-5657-6F96-1A4D-E0A64C80286F}"/>
                  </a:ext>
                </a:extLst>
              </p:cNvPr>
              <p:cNvSpPr/>
              <p:nvPr/>
            </p:nvSpPr>
            <p:spPr>
              <a:xfrm>
                <a:off x="4382989" y="4149959"/>
                <a:ext cx="5428" cy="6728"/>
              </a:xfrm>
              <a:custGeom>
                <a:avLst/>
                <a:gdLst>
                  <a:gd name="connsiteX0" fmla="*/ 4394 w 5428"/>
                  <a:gd name="connsiteY0" fmla="*/ 3981 h 6728"/>
                  <a:gd name="connsiteX1" fmla="*/ 1207 w 5428"/>
                  <a:gd name="connsiteY1" fmla="*/ -1448 h 6728"/>
                  <a:gd name="connsiteX2" fmla="*/ -1035 w 5428"/>
                  <a:gd name="connsiteY2" fmla="*/ -32 h 6728"/>
                  <a:gd name="connsiteX3" fmla="*/ 2034 w 5428"/>
                  <a:gd name="connsiteY3" fmla="*/ 5280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8" h="6728">
                    <a:moveTo>
                      <a:pt x="4394" y="3981"/>
                    </a:moveTo>
                    <a:lnTo>
                      <a:pt x="1207" y="-1448"/>
                    </a:lnTo>
                    <a:lnTo>
                      <a:pt x="-1035" y="-32"/>
                    </a:lnTo>
                    <a:lnTo>
                      <a:pt x="2034" y="528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5116D602-801B-F399-73FB-676113127785}"/>
                  </a:ext>
                </a:extLst>
              </p:cNvPr>
              <p:cNvSpPr/>
              <p:nvPr/>
            </p:nvSpPr>
            <p:spPr>
              <a:xfrm>
                <a:off x="4702002" y="4471215"/>
                <a:ext cx="6728" cy="5430"/>
              </a:xfrm>
              <a:custGeom>
                <a:avLst/>
                <a:gdLst>
                  <a:gd name="connsiteX0" fmla="*/ 265 w 6728"/>
                  <a:gd name="connsiteY0" fmla="*/ -1448 h 5430"/>
                  <a:gd name="connsiteX1" fmla="*/ -1035 w 6728"/>
                  <a:gd name="connsiteY1" fmla="*/ 795 h 5430"/>
                  <a:gd name="connsiteX2" fmla="*/ -1035 w 6728"/>
                  <a:gd name="connsiteY2" fmla="*/ 795 h 5430"/>
                  <a:gd name="connsiteX3" fmla="*/ 4395 w 6728"/>
                  <a:gd name="connsiteY3" fmla="*/ 3982 h 5430"/>
                  <a:gd name="connsiteX4" fmla="*/ 5693 w 6728"/>
                  <a:gd name="connsiteY4" fmla="*/ 1621 h 5430"/>
                  <a:gd name="connsiteX5" fmla="*/ 5693 w 6728"/>
                  <a:gd name="connsiteY5" fmla="*/ 1621 h 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28" h="5430">
                    <a:moveTo>
                      <a:pt x="265" y="-1448"/>
                    </a:moveTo>
                    <a:lnTo>
                      <a:pt x="-1035" y="795"/>
                    </a:lnTo>
                    <a:lnTo>
                      <a:pt x="-1035" y="795"/>
                    </a:lnTo>
                    <a:lnTo>
                      <a:pt x="4395" y="3982"/>
                    </a:lnTo>
                    <a:lnTo>
                      <a:pt x="5693" y="1621"/>
                    </a:lnTo>
                    <a:lnTo>
                      <a:pt x="5693" y="162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DC5065EC-2E9E-BFFC-1BD8-C92D7622EDDB}"/>
                  </a:ext>
                </a:extLst>
              </p:cNvPr>
              <p:cNvSpPr/>
              <p:nvPr/>
            </p:nvSpPr>
            <p:spPr>
              <a:xfrm>
                <a:off x="4666006" y="4503908"/>
                <a:ext cx="13690" cy="12628"/>
              </a:xfrm>
              <a:custGeom>
                <a:avLst/>
                <a:gdLst>
                  <a:gd name="connsiteX0" fmla="*/ 1770 w 13690"/>
                  <a:gd name="connsiteY0" fmla="*/ 0 h 12628"/>
                  <a:gd name="connsiteX1" fmla="*/ 0 w 13690"/>
                  <a:gd name="connsiteY1" fmla="*/ 1888 h 12628"/>
                  <a:gd name="connsiteX2" fmla="*/ 11920 w 13690"/>
                  <a:gd name="connsiteY2" fmla="*/ 12628 h 12628"/>
                  <a:gd name="connsiteX3" fmla="*/ 11920 w 13690"/>
                  <a:gd name="connsiteY3" fmla="*/ 12628 h 12628"/>
                  <a:gd name="connsiteX4" fmla="*/ 11920 w 13690"/>
                  <a:gd name="connsiteY4" fmla="*/ 12628 h 12628"/>
                  <a:gd name="connsiteX5" fmla="*/ 12747 w 13690"/>
                  <a:gd name="connsiteY5" fmla="*/ 11684 h 12628"/>
                  <a:gd name="connsiteX6" fmla="*/ 13691 w 13690"/>
                  <a:gd name="connsiteY6" fmla="*/ 10622 h 12628"/>
                  <a:gd name="connsiteX7" fmla="*/ 13691 w 13690"/>
                  <a:gd name="connsiteY7" fmla="*/ 10622 h 12628"/>
                  <a:gd name="connsiteX8" fmla="*/ 13691 w 13690"/>
                  <a:gd name="connsiteY8" fmla="*/ 10622 h 12628"/>
                  <a:gd name="connsiteX9" fmla="*/ 1770 w 13690"/>
                  <a:gd name="connsiteY9" fmla="*/ 0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90" h="12628">
                    <a:moveTo>
                      <a:pt x="1770" y="0"/>
                    </a:moveTo>
                    <a:lnTo>
                      <a:pt x="0" y="188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2747" y="11684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77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9AABF44F-57D1-187A-5440-2D5FE5E9326F}"/>
                  </a:ext>
                </a:extLst>
              </p:cNvPr>
              <p:cNvSpPr/>
              <p:nvPr/>
            </p:nvSpPr>
            <p:spPr>
              <a:xfrm>
                <a:off x="4713451" y="4259012"/>
                <a:ext cx="6726" cy="4957"/>
              </a:xfrm>
              <a:custGeom>
                <a:avLst/>
                <a:gdLst>
                  <a:gd name="connsiteX0" fmla="*/ 5692 w 6726"/>
                  <a:gd name="connsiteY0" fmla="*/ 913 h 4957"/>
                  <a:gd name="connsiteX1" fmla="*/ 4630 w 6726"/>
                  <a:gd name="connsiteY1" fmla="*/ -1448 h 4957"/>
                  <a:gd name="connsiteX2" fmla="*/ -1035 w 6726"/>
                  <a:gd name="connsiteY2" fmla="*/ 1032 h 4957"/>
                  <a:gd name="connsiteX3" fmla="*/ 27 w 6726"/>
                  <a:gd name="connsiteY3" fmla="*/ 3510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6" h="4957">
                    <a:moveTo>
                      <a:pt x="5692" y="913"/>
                    </a:moveTo>
                    <a:lnTo>
                      <a:pt x="4630" y="-1448"/>
                    </a:lnTo>
                    <a:lnTo>
                      <a:pt x="-1035" y="1032"/>
                    </a:lnTo>
                    <a:lnTo>
                      <a:pt x="27" y="351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C6BD4229-D21F-9A4A-5730-A5ECD93B8961}"/>
                  </a:ext>
                </a:extLst>
              </p:cNvPr>
              <p:cNvSpPr/>
              <p:nvPr/>
            </p:nvSpPr>
            <p:spPr>
              <a:xfrm>
                <a:off x="4638271" y="4163178"/>
                <a:ext cx="5782" cy="6609"/>
              </a:xfrm>
              <a:custGeom>
                <a:avLst/>
                <a:gdLst>
                  <a:gd name="connsiteX0" fmla="*/ 2150 w 5782"/>
                  <a:gd name="connsiteY0" fmla="*/ -857 h 6609"/>
                  <a:gd name="connsiteX1" fmla="*/ 2150 w 5782"/>
                  <a:gd name="connsiteY1" fmla="*/ -857 h 6609"/>
                  <a:gd name="connsiteX2" fmla="*/ 2150 w 5782"/>
                  <a:gd name="connsiteY2" fmla="*/ -857 h 6609"/>
                  <a:gd name="connsiteX3" fmla="*/ -1035 w 5782"/>
                  <a:gd name="connsiteY3" fmla="*/ 3628 h 6609"/>
                  <a:gd name="connsiteX4" fmla="*/ -1035 w 5782"/>
                  <a:gd name="connsiteY4" fmla="*/ 3628 h 6609"/>
                  <a:gd name="connsiteX5" fmla="*/ 1089 w 5782"/>
                  <a:gd name="connsiteY5" fmla="*/ 5162 h 6609"/>
                  <a:gd name="connsiteX6" fmla="*/ 4748 w 5782"/>
                  <a:gd name="connsiteY6" fmla="*/ 205 h 6609"/>
                  <a:gd name="connsiteX7" fmla="*/ 2623 w 5782"/>
                  <a:gd name="connsiteY7" fmla="*/ -1448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2" h="6609">
                    <a:moveTo>
                      <a:pt x="2150" y="-857"/>
                    </a:moveTo>
                    <a:lnTo>
                      <a:pt x="2150" y="-857"/>
                    </a:lnTo>
                    <a:lnTo>
                      <a:pt x="2150" y="-857"/>
                    </a:lnTo>
                    <a:lnTo>
                      <a:pt x="-1035" y="3628"/>
                    </a:lnTo>
                    <a:lnTo>
                      <a:pt x="-1035" y="3628"/>
                    </a:lnTo>
                    <a:lnTo>
                      <a:pt x="1089" y="5162"/>
                    </a:lnTo>
                    <a:lnTo>
                      <a:pt x="4748" y="205"/>
                    </a:lnTo>
                    <a:lnTo>
                      <a:pt x="26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E35FA263-70F0-8C03-5036-621DB8020118}"/>
                  </a:ext>
                </a:extLst>
              </p:cNvPr>
              <p:cNvSpPr/>
              <p:nvPr/>
            </p:nvSpPr>
            <p:spPr>
              <a:xfrm>
                <a:off x="4404586" y="4566931"/>
                <a:ext cx="4839" cy="6846"/>
              </a:xfrm>
              <a:custGeom>
                <a:avLst/>
                <a:gdLst>
                  <a:gd name="connsiteX0" fmla="*/ -1035 w 4839"/>
                  <a:gd name="connsiteY0" fmla="*/ 4337 h 6846"/>
                  <a:gd name="connsiteX1" fmla="*/ 1325 w 4839"/>
                  <a:gd name="connsiteY1" fmla="*/ 5398 h 6846"/>
                  <a:gd name="connsiteX2" fmla="*/ 1325 w 4839"/>
                  <a:gd name="connsiteY2" fmla="*/ 5398 h 6846"/>
                  <a:gd name="connsiteX3" fmla="*/ 3804 w 4839"/>
                  <a:gd name="connsiteY3" fmla="*/ -266 h 6846"/>
                  <a:gd name="connsiteX4" fmla="*/ 1443 w 4839"/>
                  <a:gd name="connsiteY4" fmla="*/ -1448 h 6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9" h="6846">
                    <a:moveTo>
                      <a:pt x="-1035" y="4337"/>
                    </a:moveTo>
                    <a:lnTo>
                      <a:pt x="1325" y="5398"/>
                    </a:lnTo>
                    <a:lnTo>
                      <a:pt x="1325" y="5398"/>
                    </a:lnTo>
                    <a:lnTo>
                      <a:pt x="3804" y="-266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B3589A91-8E24-65A8-76D8-99FAFE907546}"/>
                  </a:ext>
                </a:extLst>
              </p:cNvPr>
              <p:cNvSpPr/>
              <p:nvPr/>
            </p:nvSpPr>
            <p:spPr>
              <a:xfrm>
                <a:off x="4569463" y="4566696"/>
                <a:ext cx="7435" cy="16050"/>
              </a:xfrm>
              <a:custGeom>
                <a:avLst/>
                <a:gdLst>
                  <a:gd name="connsiteX0" fmla="*/ 0 w 7435"/>
                  <a:gd name="connsiteY0" fmla="*/ 826 h 16050"/>
                  <a:gd name="connsiteX1" fmla="*/ 4839 w 7435"/>
                  <a:gd name="connsiteY1" fmla="*/ 16051 h 16050"/>
                  <a:gd name="connsiteX2" fmla="*/ 7435 w 7435"/>
                  <a:gd name="connsiteY2" fmla="*/ 15225 h 16050"/>
                  <a:gd name="connsiteX3" fmla="*/ 2478 w 7435"/>
                  <a:gd name="connsiteY3" fmla="*/ 0 h 16050"/>
                  <a:gd name="connsiteX4" fmla="*/ 0 w 7435"/>
                  <a:gd name="connsiteY4" fmla="*/ 826 h 1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35" h="16050">
                    <a:moveTo>
                      <a:pt x="0" y="826"/>
                    </a:moveTo>
                    <a:lnTo>
                      <a:pt x="4839" y="16051"/>
                    </a:lnTo>
                    <a:lnTo>
                      <a:pt x="7435" y="15225"/>
                    </a:lnTo>
                    <a:lnTo>
                      <a:pt x="2478" y="0"/>
                    </a:lnTo>
                    <a:lnTo>
                      <a:pt x="0" y="8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59E0A12A-4F5C-6891-E8CD-88A9ED577556}"/>
                  </a:ext>
                </a:extLst>
              </p:cNvPr>
              <p:cNvSpPr/>
              <p:nvPr/>
            </p:nvSpPr>
            <p:spPr>
              <a:xfrm>
                <a:off x="4673796" y="4196932"/>
                <a:ext cx="6372" cy="6019"/>
              </a:xfrm>
              <a:custGeom>
                <a:avLst/>
                <a:gdLst>
                  <a:gd name="connsiteX0" fmla="*/ -1035 w 6372"/>
                  <a:gd name="connsiteY0" fmla="*/ 2683 h 6019"/>
                  <a:gd name="connsiteX1" fmla="*/ 734 w 6372"/>
                  <a:gd name="connsiteY1" fmla="*/ 4571 h 6019"/>
                  <a:gd name="connsiteX2" fmla="*/ 5337 w 6372"/>
                  <a:gd name="connsiteY2" fmla="*/ 441 h 6019"/>
                  <a:gd name="connsiteX3" fmla="*/ 3567 w 6372"/>
                  <a:gd name="connsiteY3" fmla="*/ -1448 h 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2" h="6019">
                    <a:moveTo>
                      <a:pt x="-1035" y="2683"/>
                    </a:moveTo>
                    <a:lnTo>
                      <a:pt x="734" y="4571"/>
                    </a:lnTo>
                    <a:lnTo>
                      <a:pt x="5337" y="441"/>
                    </a:lnTo>
                    <a:lnTo>
                      <a:pt x="356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54079BC3-C14C-C4F5-72C4-B238FB5A269B}"/>
                  </a:ext>
                </a:extLst>
              </p:cNvPr>
              <p:cNvSpPr/>
              <p:nvPr/>
            </p:nvSpPr>
            <p:spPr>
              <a:xfrm>
                <a:off x="4689138" y="4215815"/>
                <a:ext cx="6491" cy="5784"/>
              </a:xfrm>
              <a:custGeom>
                <a:avLst/>
                <a:gdLst>
                  <a:gd name="connsiteX0" fmla="*/ -1035 w 6491"/>
                  <a:gd name="connsiteY0" fmla="*/ 2212 h 5784"/>
                  <a:gd name="connsiteX1" fmla="*/ 499 w 6491"/>
                  <a:gd name="connsiteY1" fmla="*/ 4337 h 5784"/>
                  <a:gd name="connsiteX2" fmla="*/ 5457 w 6491"/>
                  <a:gd name="connsiteY2" fmla="*/ 677 h 5784"/>
                  <a:gd name="connsiteX3" fmla="*/ 3923 w 6491"/>
                  <a:gd name="connsiteY3" fmla="*/ -1448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-1035" y="2212"/>
                    </a:moveTo>
                    <a:lnTo>
                      <a:pt x="499" y="4337"/>
                    </a:lnTo>
                    <a:lnTo>
                      <a:pt x="5457" y="677"/>
                    </a:lnTo>
                    <a:lnTo>
                      <a:pt x="39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68F7F39C-E1D7-4056-532A-0F798F95083D}"/>
                  </a:ext>
                </a:extLst>
              </p:cNvPr>
              <p:cNvSpPr/>
              <p:nvPr/>
            </p:nvSpPr>
            <p:spPr>
              <a:xfrm>
                <a:off x="4721948" y="4426957"/>
                <a:ext cx="6726" cy="4484"/>
              </a:xfrm>
              <a:custGeom>
                <a:avLst/>
                <a:gdLst>
                  <a:gd name="connsiteX0" fmla="*/ -1035 w 6726"/>
                  <a:gd name="connsiteY0" fmla="*/ 1032 h 4484"/>
                  <a:gd name="connsiteX1" fmla="*/ 4866 w 6726"/>
                  <a:gd name="connsiteY1" fmla="*/ 3037 h 4484"/>
                  <a:gd name="connsiteX2" fmla="*/ 5692 w 6726"/>
                  <a:gd name="connsiteY2" fmla="*/ 441 h 4484"/>
                  <a:gd name="connsiteX3" fmla="*/ -209 w 6726"/>
                  <a:gd name="connsiteY3" fmla="*/ -1448 h 4484"/>
                  <a:gd name="connsiteX4" fmla="*/ -1035 w 6726"/>
                  <a:gd name="connsiteY4" fmla="*/ 1032 h 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484">
                    <a:moveTo>
                      <a:pt x="-1035" y="1032"/>
                    </a:moveTo>
                    <a:lnTo>
                      <a:pt x="4866" y="3037"/>
                    </a:lnTo>
                    <a:lnTo>
                      <a:pt x="5692" y="441"/>
                    </a:lnTo>
                    <a:lnTo>
                      <a:pt x="-209" y="-1448"/>
                    </a:lnTo>
                    <a:cubicBezTo>
                      <a:pt x="-444" y="-621"/>
                      <a:pt x="-680" y="205"/>
                      <a:pt x="-1035" y="1032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BC66764E-BE1E-DD39-D846-E3A459066855}"/>
                  </a:ext>
                </a:extLst>
              </p:cNvPr>
              <p:cNvSpPr/>
              <p:nvPr/>
            </p:nvSpPr>
            <p:spPr>
              <a:xfrm>
                <a:off x="4718880" y="4401465"/>
                <a:ext cx="16168" cy="6018"/>
              </a:xfrm>
              <a:custGeom>
                <a:avLst/>
                <a:gdLst>
                  <a:gd name="connsiteX0" fmla="*/ 472 w 16168"/>
                  <a:gd name="connsiteY0" fmla="*/ 0 h 6018"/>
                  <a:gd name="connsiteX1" fmla="*/ 472 w 16168"/>
                  <a:gd name="connsiteY1" fmla="*/ 0 h 6018"/>
                  <a:gd name="connsiteX2" fmla="*/ 0 w 16168"/>
                  <a:gd name="connsiteY2" fmla="*/ 2597 h 6018"/>
                  <a:gd name="connsiteX3" fmla="*/ 0 w 16168"/>
                  <a:gd name="connsiteY3" fmla="*/ 2597 h 6018"/>
                  <a:gd name="connsiteX4" fmla="*/ 15579 w 16168"/>
                  <a:gd name="connsiteY4" fmla="*/ 6019 h 6018"/>
                  <a:gd name="connsiteX5" fmla="*/ 15579 w 16168"/>
                  <a:gd name="connsiteY5" fmla="*/ 6019 h 6018"/>
                  <a:gd name="connsiteX6" fmla="*/ 16169 w 16168"/>
                  <a:gd name="connsiteY6" fmla="*/ 3422 h 6018"/>
                  <a:gd name="connsiteX7" fmla="*/ 16169 w 16168"/>
                  <a:gd name="connsiteY7" fmla="*/ 3422 h 6018"/>
                  <a:gd name="connsiteX8" fmla="*/ 472 w 16168"/>
                  <a:gd name="connsiteY8" fmla="*/ 0 h 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8" h="6018">
                    <a:moveTo>
                      <a:pt x="472" y="0"/>
                    </a:moveTo>
                    <a:lnTo>
                      <a:pt x="472" y="0"/>
                    </a:lnTo>
                    <a:lnTo>
                      <a:pt x="0" y="2597"/>
                    </a:lnTo>
                    <a:lnTo>
                      <a:pt x="0" y="2597"/>
                    </a:lnTo>
                    <a:lnTo>
                      <a:pt x="15579" y="6019"/>
                    </a:lnTo>
                    <a:lnTo>
                      <a:pt x="15579" y="6019"/>
                    </a:lnTo>
                    <a:lnTo>
                      <a:pt x="16169" y="3422"/>
                    </a:lnTo>
                    <a:lnTo>
                      <a:pt x="16169" y="3422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24B1EF38-D568-DCB5-F341-170F6C068E48}"/>
                  </a:ext>
                </a:extLst>
              </p:cNvPr>
              <p:cNvSpPr/>
              <p:nvPr/>
            </p:nvSpPr>
            <p:spPr>
              <a:xfrm>
                <a:off x="4713097" y="4449618"/>
                <a:ext cx="6844" cy="4957"/>
              </a:xfrm>
              <a:custGeom>
                <a:avLst/>
                <a:gdLst>
                  <a:gd name="connsiteX0" fmla="*/ -1035 w 6844"/>
                  <a:gd name="connsiteY0" fmla="*/ 912 h 4957"/>
                  <a:gd name="connsiteX1" fmla="*/ -1035 w 6844"/>
                  <a:gd name="connsiteY1" fmla="*/ 912 h 4957"/>
                  <a:gd name="connsiteX2" fmla="*/ 4748 w 6844"/>
                  <a:gd name="connsiteY2" fmla="*/ 3510 h 4957"/>
                  <a:gd name="connsiteX3" fmla="*/ 5810 w 6844"/>
                  <a:gd name="connsiteY3" fmla="*/ 1030 h 4957"/>
                  <a:gd name="connsiteX4" fmla="*/ 145 w 6844"/>
                  <a:gd name="connsiteY4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4" h="4957">
                    <a:moveTo>
                      <a:pt x="-1035" y="912"/>
                    </a:moveTo>
                    <a:lnTo>
                      <a:pt x="-1035" y="912"/>
                    </a:lnTo>
                    <a:lnTo>
                      <a:pt x="4748" y="3510"/>
                    </a:lnTo>
                    <a:lnTo>
                      <a:pt x="5810" y="1030"/>
                    </a:lnTo>
                    <a:lnTo>
                      <a:pt x="1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834C3147-223C-61F6-C351-E3C1FC823508}"/>
                  </a:ext>
                </a:extLst>
              </p:cNvPr>
              <p:cNvSpPr/>
              <p:nvPr/>
            </p:nvSpPr>
            <p:spPr>
              <a:xfrm>
                <a:off x="4688665" y="4491516"/>
                <a:ext cx="6609" cy="5782"/>
              </a:xfrm>
              <a:custGeom>
                <a:avLst/>
                <a:gdLst>
                  <a:gd name="connsiteX0" fmla="*/ -1035 w 6609"/>
                  <a:gd name="connsiteY0" fmla="*/ 676 h 5782"/>
                  <a:gd name="connsiteX1" fmla="*/ 4041 w 6609"/>
                  <a:gd name="connsiteY1" fmla="*/ 4335 h 5782"/>
                  <a:gd name="connsiteX2" fmla="*/ 5575 w 6609"/>
                  <a:gd name="connsiteY2" fmla="*/ 2210 h 5782"/>
                  <a:gd name="connsiteX3" fmla="*/ 499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676"/>
                    </a:moveTo>
                    <a:lnTo>
                      <a:pt x="4041" y="4335"/>
                    </a:lnTo>
                    <a:lnTo>
                      <a:pt x="5575" y="2210"/>
                    </a:lnTo>
                    <a:lnTo>
                      <a:pt x="49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1EA3EAD3-6B0E-5EC8-51FE-C2CBDC54C7F3}"/>
                  </a:ext>
                </a:extLst>
              </p:cNvPr>
              <p:cNvSpPr/>
              <p:nvPr/>
            </p:nvSpPr>
            <p:spPr>
              <a:xfrm>
                <a:off x="4712860" y="4282144"/>
                <a:ext cx="16051" cy="7435"/>
              </a:xfrm>
              <a:custGeom>
                <a:avLst/>
                <a:gdLst>
                  <a:gd name="connsiteX0" fmla="*/ 15225 w 16051"/>
                  <a:gd name="connsiteY0" fmla="*/ 0 h 7435"/>
                  <a:gd name="connsiteX1" fmla="*/ 15225 w 16051"/>
                  <a:gd name="connsiteY1" fmla="*/ 0 h 7435"/>
                  <a:gd name="connsiteX2" fmla="*/ 15225 w 16051"/>
                  <a:gd name="connsiteY2" fmla="*/ 0 h 7435"/>
                  <a:gd name="connsiteX3" fmla="*/ 0 w 16051"/>
                  <a:gd name="connsiteY3" fmla="*/ 4957 h 7435"/>
                  <a:gd name="connsiteX4" fmla="*/ 826 w 16051"/>
                  <a:gd name="connsiteY4" fmla="*/ 7435 h 7435"/>
                  <a:gd name="connsiteX5" fmla="*/ 16051 w 16051"/>
                  <a:gd name="connsiteY5" fmla="*/ 2479 h 7435"/>
                  <a:gd name="connsiteX6" fmla="*/ 16051 w 16051"/>
                  <a:gd name="connsiteY6" fmla="*/ 2479 h 7435"/>
                  <a:gd name="connsiteX7" fmla="*/ 16051 w 16051"/>
                  <a:gd name="connsiteY7" fmla="*/ 2479 h 7435"/>
                  <a:gd name="connsiteX8" fmla="*/ 15225 w 16051"/>
                  <a:gd name="connsiteY8" fmla="*/ 0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51" h="7435">
                    <a:moveTo>
                      <a:pt x="15225" y="0"/>
                    </a:moveTo>
                    <a:lnTo>
                      <a:pt x="15225" y="0"/>
                    </a:lnTo>
                    <a:lnTo>
                      <a:pt x="15225" y="0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5225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680E83B4-0CCC-EE0F-5ED3-F5F6244B4DD0}"/>
                  </a:ext>
                </a:extLst>
              </p:cNvPr>
              <p:cNvSpPr/>
              <p:nvPr/>
            </p:nvSpPr>
            <p:spPr>
              <a:xfrm>
                <a:off x="4728557" y="4306102"/>
                <a:ext cx="6137" cy="3895"/>
              </a:xfrm>
              <a:custGeom>
                <a:avLst/>
                <a:gdLst>
                  <a:gd name="connsiteX0" fmla="*/ -1035 w 6137"/>
                  <a:gd name="connsiteY0" fmla="*/ -150 h 3895"/>
                  <a:gd name="connsiteX1" fmla="*/ -1035 w 6137"/>
                  <a:gd name="connsiteY1" fmla="*/ -150 h 3895"/>
                  <a:gd name="connsiteX2" fmla="*/ -1035 w 6137"/>
                  <a:gd name="connsiteY2" fmla="*/ 1150 h 3895"/>
                  <a:gd name="connsiteX3" fmla="*/ -1035 w 6137"/>
                  <a:gd name="connsiteY3" fmla="*/ 2448 h 3895"/>
                  <a:gd name="connsiteX4" fmla="*/ 5102 w 6137"/>
                  <a:gd name="connsiteY4" fmla="*/ 1150 h 3895"/>
                  <a:gd name="connsiteX5" fmla="*/ 5102 w 6137"/>
                  <a:gd name="connsiteY5" fmla="*/ -1448 h 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5">
                    <a:moveTo>
                      <a:pt x="-1035" y="-150"/>
                    </a:moveTo>
                    <a:lnTo>
                      <a:pt x="-1035" y="-150"/>
                    </a:lnTo>
                    <a:cubicBezTo>
                      <a:pt x="-1035" y="-150"/>
                      <a:pt x="-1035" y="795"/>
                      <a:pt x="-1035" y="1150"/>
                    </a:cubicBezTo>
                    <a:cubicBezTo>
                      <a:pt x="-1035" y="1621"/>
                      <a:pt x="-1035" y="1975"/>
                      <a:pt x="-1035" y="2448"/>
                    </a:cubicBezTo>
                    <a:lnTo>
                      <a:pt x="5102" y="1150"/>
                    </a:lnTo>
                    <a:lnTo>
                      <a:pt x="5102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94C286E4-82AE-7645-C3AC-1469F224ED68}"/>
                  </a:ext>
                </a:extLst>
              </p:cNvPr>
              <p:cNvSpPr/>
              <p:nvPr/>
            </p:nvSpPr>
            <p:spPr>
              <a:xfrm>
                <a:off x="4702356" y="4236942"/>
                <a:ext cx="6728" cy="5311"/>
              </a:xfrm>
              <a:custGeom>
                <a:avLst/>
                <a:gdLst>
                  <a:gd name="connsiteX0" fmla="*/ -1035 w 6728"/>
                  <a:gd name="connsiteY0" fmla="*/ 1621 h 5311"/>
                  <a:gd name="connsiteX1" fmla="*/ 263 w 6728"/>
                  <a:gd name="connsiteY1" fmla="*/ 3864 h 5311"/>
                  <a:gd name="connsiteX2" fmla="*/ 5693 w 6728"/>
                  <a:gd name="connsiteY2" fmla="*/ 795 h 5311"/>
                  <a:gd name="connsiteX3" fmla="*/ 4395 w 6728"/>
                  <a:gd name="connsiteY3" fmla="*/ -1448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8" h="5311">
                    <a:moveTo>
                      <a:pt x="-1035" y="1621"/>
                    </a:moveTo>
                    <a:lnTo>
                      <a:pt x="263" y="3864"/>
                    </a:lnTo>
                    <a:lnTo>
                      <a:pt x="5693" y="795"/>
                    </a:lnTo>
                    <a:lnTo>
                      <a:pt x="439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942503D0-699C-63DA-ABB7-B20FFDF8208E}"/>
                  </a:ext>
                </a:extLst>
              </p:cNvPr>
              <p:cNvSpPr/>
              <p:nvPr/>
            </p:nvSpPr>
            <p:spPr>
              <a:xfrm>
                <a:off x="4595782" y="4139219"/>
                <a:ext cx="4957" cy="6728"/>
              </a:xfrm>
              <a:custGeom>
                <a:avLst/>
                <a:gdLst>
                  <a:gd name="connsiteX0" fmla="*/ 1445 w 4957"/>
                  <a:gd name="connsiteY0" fmla="*/ -1448 h 6728"/>
                  <a:gd name="connsiteX1" fmla="*/ 1445 w 4957"/>
                  <a:gd name="connsiteY1" fmla="*/ -1448 h 6728"/>
                  <a:gd name="connsiteX2" fmla="*/ -1035 w 4957"/>
                  <a:gd name="connsiteY2" fmla="*/ 4218 h 6728"/>
                  <a:gd name="connsiteX3" fmla="*/ 1326 w 4957"/>
                  <a:gd name="connsiteY3" fmla="*/ 5280 h 6728"/>
                  <a:gd name="connsiteX4" fmla="*/ 3923 w 4957"/>
                  <a:gd name="connsiteY4" fmla="*/ -385 h 6728"/>
                  <a:gd name="connsiteX5" fmla="*/ 1445 w 4957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7" h="6728">
                    <a:moveTo>
                      <a:pt x="1445" y="-1448"/>
                    </a:moveTo>
                    <a:lnTo>
                      <a:pt x="1445" y="-1448"/>
                    </a:lnTo>
                    <a:lnTo>
                      <a:pt x="-1035" y="4218"/>
                    </a:lnTo>
                    <a:lnTo>
                      <a:pt x="1326" y="5280"/>
                    </a:lnTo>
                    <a:lnTo>
                      <a:pt x="3923" y="-385"/>
                    </a:lnTo>
                    <a:lnTo>
                      <a:pt x="14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887AA0DA-F0BE-D611-DF02-6ED064E9DAEA}"/>
                  </a:ext>
                </a:extLst>
              </p:cNvPr>
              <p:cNvSpPr/>
              <p:nvPr/>
            </p:nvSpPr>
            <p:spPr>
              <a:xfrm>
                <a:off x="4476108" y="4586287"/>
                <a:ext cx="2714" cy="6255"/>
              </a:xfrm>
              <a:custGeom>
                <a:avLst/>
                <a:gdLst>
                  <a:gd name="connsiteX0" fmla="*/ 971 w 2714"/>
                  <a:gd name="connsiteY0" fmla="*/ -1448 h 6255"/>
                  <a:gd name="connsiteX1" fmla="*/ -328 w 2714"/>
                  <a:gd name="connsiteY1" fmla="*/ -1448 h 6255"/>
                  <a:gd name="connsiteX2" fmla="*/ -1035 w 2714"/>
                  <a:gd name="connsiteY2" fmla="*/ 4808 h 6255"/>
                  <a:gd name="connsiteX3" fmla="*/ 1679 w 2714"/>
                  <a:gd name="connsiteY3" fmla="*/ 4808 h 6255"/>
                  <a:gd name="connsiteX4" fmla="*/ 1679 w 2714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" h="6255">
                    <a:moveTo>
                      <a:pt x="971" y="-1448"/>
                    </a:moveTo>
                    <a:lnTo>
                      <a:pt x="-328" y="-1448"/>
                    </a:lnTo>
                    <a:lnTo>
                      <a:pt x="-1035" y="4808"/>
                    </a:lnTo>
                    <a:lnTo>
                      <a:pt x="1679" y="4808"/>
                    </a:lnTo>
                    <a:lnTo>
                      <a:pt x="167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23BE1EBA-2EBA-20FC-2707-2EB7DA355A7C}"/>
                  </a:ext>
                </a:extLst>
              </p:cNvPr>
              <p:cNvSpPr/>
              <p:nvPr/>
            </p:nvSpPr>
            <p:spPr>
              <a:xfrm>
                <a:off x="4549045" y="4582393"/>
                <a:ext cx="3894" cy="6137"/>
              </a:xfrm>
              <a:custGeom>
                <a:avLst/>
                <a:gdLst>
                  <a:gd name="connsiteX0" fmla="*/ 1561 w 3894"/>
                  <a:gd name="connsiteY0" fmla="*/ -1448 h 6137"/>
                  <a:gd name="connsiteX1" fmla="*/ 263 w 3894"/>
                  <a:gd name="connsiteY1" fmla="*/ -1448 h 6137"/>
                  <a:gd name="connsiteX2" fmla="*/ -1035 w 3894"/>
                  <a:gd name="connsiteY2" fmla="*/ -1448 h 6137"/>
                  <a:gd name="connsiteX3" fmla="*/ 263 w 3894"/>
                  <a:gd name="connsiteY3" fmla="*/ 4690 h 6137"/>
                  <a:gd name="connsiteX4" fmla="*/ 1208 w 3894"/>
                  <a:gd name="connsiteY4" fmla="*/ 4690 h 6137"/>
                  <a:gd name="connsiteX5" fmla="*/ 2859 w 3894"/>
                  <a:gd name="connsiteY5" fmla="*/ 4690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" h="6137">
                    <a:moveTo>
                      <a:pt x="1561" y="-1448"/>
                    </a:moveTo>
                    <a:lnTo>
                      <a:pt x="263" y="-1448"/>
                    </a:lnTo>
                    <a:lnTo>
                      <a:pt x="-1035" y="-1448"/>
                    </a:lnTo>
                    <a:lnTo>
                      <a:pt x="263" y="4690"/>
                    </a:lnTo>
                    <a:lnTo>
                      <a:pt x="1208" y="4690"/>
                    </a:lnTo>
                    <a:lnTo>
                      <a:pt x="2859" y="469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B4FA7A4F-FF02-C9A9-02E6-F404F442BF1A}"/>
                  </a:ext>
                </a:extLst>
              </p:cNvPr>
              <p:cNvSpPr/>
              <p:nvPr/>
            </p:nvSpPr>
            <p:spPr>
              <a:xfrm>
                <a:off x="4427718" y="4575783"/>
                <a:ext cx="4366" cy="6728"/>
              </a:xfrm>
              <a:custGeom>
                <a:avLst/>
                <a:gdLst>
                  <a:gd name="connsiteX0" fmla="*/ 854 w 4366"/>
                  <a:gd name="connsiteY0" fmla="*/ -1448 h 6728"/>
                  <a:gd name="connsiteX1" fmla="*/ 854 w 4366"/>
                  <a:gd name="connsiteY1" fmla="*/ -1448 h 6728"/>
                  <a:gd name="connsiteX2" fmla="*/ -1035 w 4366"/>
                  <a:gd name="connsiteY2" fmla="*/ 4453 h 6728"/>
                  <a:gd name="connsiteX3" fmla="*/ 1445 w 4366"/>
                  <a:gd name="connsiteY3" fmla="*/ 5280 h 6728"/>
                  <a:gd name="connsiteX4" fmla="*/ 3332 w 4366"/>
                  <a:gd name="connsiteY4" fmla="*/ -621 h 6728"/>
                  <a:gd name="connsiteX5" fmla="*/ 854 w 4366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6" h="6728">
                    <a:moveTo>
                      <a:pt x="854" y="-1448"/>
                    </a:moveTo>
                    <a:lnTo>
                      <a:pt x="854" y="-1448"/>
                    </a:lnTo>
                    <a:lnTo>
                      <a:pt x="-1035" y="4453"/>
                    </a:lnTo>
                    <a:lnTo>
                      <a:pt x="1445" y="5280"/>
                    </a:lnTo>
                    <a:lnTo>
                      <a:pt x="3332" y="-621"/>
                    </a:lnTo>
                    <a:lnTo>
                      <a:pt x="85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2AA82CD4-DED5-4847-F5E6-C906F7DBEAE9}"/>
                  </a:ext>
                </a:extLst>
              </p:cNvPr>
              <p:cNvSpPr/>
              <p:nvPr/>
            </p:nvSpPr>
            <p:spPr>
              <a:xfrm>
                <a:off x="4501011" y="4587585"/>
                <a:ext cx="2596" cy="6255"/>
              </a:xfrm>
              <a:custGeom>
                <a:avLst/>
                <a:gdLst>
                  <a:gd name="connsiteX0" fmla="*/ 263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  <a:gd name="connsiteX4" fmla="*/ 1561 w 2596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" h="6255">
                    <a:moveTo>
                      <a:pt x="263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lnTo>
                      <a:pt x="156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569D215C-361B-216F-2D79-8276E5550AB5}"/>
                  </a:ext>
                </a:extLst>
              </p:cNvPr>
              <p:cNvSpPr/>
              <p:nvPr/>
            </p:nvSpPr>
            <p:spPr>
              <a:xfrm>
                <a:off x="4617381" y="4150314"/>
                <a:ext cx="5428" cy="6726"/>
              </a:xfrm>
              <a:custGeom>
                <a:avLst/>
                <a:gdLst>
                  <a:gd name="connsiteX0" fmla="*/ -1035 w 5428"/>
                  <a:gd name="connsiteY0" fmla="*/ 3981 h 6726"/>
                  <a:gd name="connsiteX1" fmla="*/ -1035 w 5428"/>
                  <a:gd name="connsiteY1" fmla="*/ 3981 h 6726"/>
                  <a:gd name="connsiteX2" fmla="*/ 1207 w 5428"/>
                  <a:gd name="connsiteY2" fmla="*/ 5279 h 6726"/>
                  <a:gd name="connsiteX3" fmla="*/ 4394 w 5428"/>
                  <a:gd name="connsiteY3" fmla="*/ -32 h 6726"/>
                  <a:gd name="connsiteX4" fmla="*/ 2034 w 5428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8" h="6726">
                    <a:moveTo>
                      <a:pt x="-1035" y="3981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394" y="-32"/>
                    </a:lnTo>
                    <a:lnTo>
                      <a:pt x="203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AD36794F-DC3F-9983-4ADC-94971BE75911}"/>
                  </a:ext>
                </a:extLst>
              </p:cNvPr>
              <p:cNvSpPr/>
              <p:nvPr/>
            </p:nvSpPr>
            <p:spPr>
              <a:xfrm>
                <a:off x="4501718" y="4119037"/>
                <a:ext cx="2596" cy="6255"/>
              </a:xfrm>
              <a:custGeom>
                <a:avLst/>
                <a:gdLst>
                  <a:gd name="connsiteX0" fmla="*/ 1561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6255">
                    <a:moveTo>
                      <a:pt x="1561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3C972DE5-450B-7299-195D-D719198F41E9}"/>
                  </a:ext>
                </a:extLst>
              </p:cNvPr>
              <p:cNvSpPr/>
              <p:nvPr/>
            </p:nvSpPr>
            <p:spPr>
              <a:xfrm>
                <a:off x="4525087" y="4586287"/>
                <a:ext cx="3304" cy="6255"/>
              </a:xfrm>
              <a:custGeom>
                <a:avLst/>
                <a:gdLst>
                  <a:gd name="connsiteX0" fmla="*/ 1681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2270 w 3304"/>
                  <a:gd name="connsiteY3" fmla="*/ 4808 h 6255"/>
                  <a:gd name="connsiteX4" fmla="*/ 2270 w 3304"/>
                  <a:gd name="connsiteY4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4" h="6255">
                    <a:moveTo>
                      <a:pt x="1681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2270" y="4808"/>
                    </a:lnTo>
                    <a:lnTo>
                      <a:pt x="2270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499B700E-F2CC-4ADE-614D-5D4F9AA2F453}"/>
                  </a:ext>
                </a:extLst>
              </p:cNvPr>
              <p:cNvSpPr/>
              <p:nvPr/>
            </p:nvSpPr>
            <p:spPr>
              <a:xfrm>
                <a:off x="4525795" y="4120217"/>
                <a:ext cx="3304" cy="6255"/>
              </a:xfrm>
              <a:custGeom>
                <a:avLst/>
                <a:gdLst>
                  <a:gd name="connsiteX0" fmla="*/ -328 w 3304"/>
                  <a:gd name="connsiteY0" fmla="*/ -1448 h 6255"/>
                  <a:gd name="connsiteX1" fmla="*/ -1035 w 3304"/>
                  <a:gd name="connsiteY1" fmla="*/ 4808 h 6255"/>
                  <a:gd name="connsiteX2" fmla="*/ 1561 w 3304"/>
                  <a:gd name="connsiteY2" fmla="*/ 4808 h 6255"/>
                  <a:gd name="connsiteX3" fmla="*/ 2270 w 3304"/>
                  <a:gd name="connsiteY3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4" h="6255">
                    <a:moveTo>
                      <a:pt x="-328" y="-1448"/>
                    </a:moveTo>
                    <a:lnTo>
                      <a:pt x="-1035" y="4808"/>
                    </a:lnTo>
                    <a:lnTo>
                      <a:pt x="1561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4295E5F3-D88E-2F74-CD35-31BB58DC3319}"/>
                  </a:ext>
                </a:extLst>
              </p:cNvPr>
              <p:cNvSpPr/>
              <p:nvPr/>
            </p:nvSpPr>
            <p:spPr>
              <a:xfrm>
                <a:off x="4573122" y="4130958"/>
                <a:ext cx="4484" cy="6726"/>
              </a:xfrm>
              <a:custGeom>
                <a:avLst/>
                <a:gdLst>
                  <a:gd name="connsiteX0" fmla="*/ -1035 w 4484"/>
                  <a:gd name="connsiteY0" fmla="*/ 4453 h 6726"/>
                  <a:gd name="connsiteX1" fmla="*/ 1443 w 4484"/>
                  <a:gd name="connsiteY1" fmla="*/ 5279 h 6726"/>
                  <a:gd name="connsiteX2" fmla="*/ 1443 w 4484"/>
                  <a:gd name="connsiteY2" fmla="*/ 5279 h 6726"/>
                  <a:gd name="connsiteX3" fmla="*/ 3450 w 4484"/>
                  <a:gd name="connsiteY3" fmla="*/ -622 h 6726"/>
                  <a:gd name="connsiteX4" fmla="*/ 971 w 4484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" h="6726">
                    <a:moveTo>
                      <a:pt x="-1035" y="4453"/>
                    </a:moveTo>
                    <a:lnTo>
                      <a:pt x="1443" y="5279"/>
                    </a:lnTo>
                    <a:lnTo>
                      <a:pt x="1443" y="5279"/>
                    </a:lnTo>
                    <a:lnTo>
                      <a:pt x="3450" y="-622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E6FD6287-5684-CEB0-C2EA-C3C7EA007A0A}"/>
                  </a:ext>
                </a:extLst>
              </p:cNvPr>
              <p:cNvSpPr/>
              <p:nvPr/>
            </p:nvSpPr>
            <p:spPr>
              <a:xfrm>
                <a:off x="4650073" y="4179347"/>
                <a:ext cx="12628" cy="13690"/>
              </a:xfrm>
              <a:custGeom>
                <a:avLst/>
                <a:gdLst>
                  <a:gd name="connsiteX0" fmla="*/ 0 w 12628"/>
                  <a:gd name="connsiteY0" fmla="*/ 11920 h 13690"/>
                  <a:gd name="connsiteX1" fmla="*/ 1888 w 12628"/>
                  <a:gd name="connsiteY1" fmla="*/ 13691 h 13690"/>
                  <a:gd name="connsiteX2" fmla="*/ 4249 w 12628"/>
                  <a:gd name="connsiteY2" fmla="*/ 10976 h 13690"/>
                  <a:gd name="connsiteX3" fmla="*/ 12628 w 12628"/>
                  <a:gd name="connsiteY3" fmla="*/ 1770 h 13690"/>
                  <a:gd name="connsiteX4" fmla="*/ 10622 w 12628"/>
                  <a:gd name="connsiteY4" fmla="*/ 0 h 13690"/>
                  <a:gd name="connsiteX5" fmla="*/ 0 w 12628"/>
                  <a:gd name="connsiteY5" fmla="*/ 11920 h 1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690">
                    <a:moveTo>
                      <a:pt x="0" y="11920"/>
                    </a:moveTo>
                    <a:lnTo>
                      <a:pt x="1888" y="13691"/>
                    </a:lnTo>
                    <a:lnTo>
                      <a:pt x="4249" y="10976"/>
                    </a:lnTo>
                    <a:lnTo>
                      <a:pt x="12628" y="1770"/>
                    </a:lnTo>
                    <a:lnTo>
                      <a:pt x="10622" y="0"/>
                    </a:lnTo>
                    <a:lnTo>
                      <a:pt x="0" y="1192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C1375AFA-AFEF-008C-D810-5981AE8C648D}"/>
                  </a:ext>
                </a:extLst>
              </p:cNvPr>
              <p:cNvSpPr/>
              <p:nvPr/>
            </p:nvSpPr>
            <p:spPr>
              <a:xfrm rot="16926002">
                <a:off x="4447253" y="4581060"/>
                <a:ext cx="15933" cy="2596"/>
              </a:xfrm>
              <a:custGeom>
                <a:avLst/>
                <a:gdLst>
                  <a:gd name="connsiteX0" fmla="*/ -1034 w 15933"/>
                  <a:gd name="connsiteY0" fmla="*/ -1448 h 2596"/>
                  <a:gd name="connsiteX1" fmla="*/ 14899 w 15933"/>
                  <a:gd name="connsiteY1" fmla="*/ -1448 h 2596"/>
                  <a:gd name="connsiteX2" fmla="*/ 14899 w 15933"/>
                  <a:gd name="connsiteY2" fmla="*/ 1148 h 2596"/>
                  <a:gd name="connsiteX3" fmla="*/ -1034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4" y="-1448"/>
                    </a:moveTo>
                    <a:lnTo>
                      <a:pt x="14899" y="-1448"/>
                    </a:lnTo>
                    <a:lnTo>
                      <a:pt x="14899" y="1148"/>
                    </a:lnTo>
                    <a:lnTo>
                      <a:pt x="-1034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663BCA45-007C-4C75-6EF7-9873A02E3D3E}"/>
                  </a:ext>
                </a:extLst>
              </p:cNvPr>
              <p:cNvSpPr/>
              <p:nvPr/>
            </p:nvSpPr>
            <p:spPr>
              <a:xfrm rot="16925400">
                <a:off x="4541734" y="4128920"/>
                <a:ext cx="15933" cy="2596"/>
              </a:xfrm>
              <a:custGeom>
                <a:avLst/>
                <a:gdLst>
                  <a:gd name="connsiteX0" fmla="*/ -1036 w 15933"/>
                  <a:gd name="connsiteY0" fmla="*/ -1448 h 2596"/>
                  <a:gd name="connsiteX1" fmla="*/ 14897 w 15933"/>
                  <a:gd name="connsiteY1" fmla="*/ -1448 h 2596"/>
                  <a:gd name="connsiteX2" fmla="*/ 14897 w 15933"/>
                  <a:gd name="connsiteY2" fmla="*/ 1148 h 2596"/>
                  <a:gd name="connsiteX3" fmla="*/ -1036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6" y="-1448"/>
                    </a:moveTo>
                    <a:lnTo>
                      <a:pt x="14897" y="-1448"/>
                    </a:lnTo>
                    <a:lnTo>
                      <a:pt x="14897" y="1148"/>
                    </a:lnTo>
                    <a:lnTo>
                      <a:pt x="-1036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E29930CF-5A58-B79C-DDF9-73BCF48EC440}"/>
                  </a:ext>
                </a:extLst>
              </p:cNvPr>
              <p:cNvSpPr/>
              <p:nvPr/>
            </p:nvSpPr>
            <p:spPr>
              <a:xfrm>
                <a:off x="4486957" y="4340315"/>
                <a:ext cx="32597" cy="32603"/>
              </a:xfrm>
              <a:custGeom>
                <a:avLst/>
                <a:gdLst>
                  <a:gd name="connsiteX0" fmla="*/ 31194 w 32597"/>
                  <a:gd name="connsiteY0" fmla="*/ 18277 h 32603"/>
                  <a:gd name="connsiteX1" fmla="*/ 11838 w 32597"/>
                  <a:gd name="connsiteY1" fmla="*/ 30786 h 32603"/>
                  <a:gd name="connsiteX2" fmla="*/ -671 w 32597"/>
                  <a:gd name="connsiteY2" fmla="*/ 11431 h 32603"/>
                  <a:gd name="connsiteX3" fmla="*/ 18684 w 32597"/>
                  <a:gd name="connsiteY3" fmla="*/ -1079 h 32603"/>
                  <a:gd name="connsiteX4" fmla="*/ 31194 w 32597"/>
                  <a:gd name="connsiteY4" fmla="*/ 18277 h 32603"/>
                  <a:gd name="connsiteX5" fmla="*/ 31194 w 32597"/>
                  <a:gd name="connsiteY5" fmla="*/ 18277 h 3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97" h="32603">
                    <a:moveTo>
                      <a:pt x="31194" y="18277"/>
                    </a:moveTo>
                    <a:cubicBezTo>
                      <a:pt x="29307" y="27128"/>
                      <a:pt x="20690" y="32675"/>
                      <a:pt x="11838" y="30786"/>
                    </a:cubicBezTo>
                    <a:cubicBezTo>
                      <a:pt x="3105" y="28899"/>
                      <a:pt x="-2560" y="20164"/>
                      <a:pt x="-671" y="11431"/>
                    </a:cubicBezTo>
                    <a:cubicBezTo>
                      <a:pt x="1217" y="2579"/>
                      <a:pt x="9951" y="-2968"/>
                      <a:pt x="18684" y="-1079"/>
                    </a:cubicBezTo>
                    <a:cubicBezTo>
                      <a:pt x="27536" y="810"/>
                      <a:pt x="33083" y="9425"/>
                      <a:pt x="31194" y="18277"/>
                    </a:cubicBezTo>
                    <a:cubicBezTo>
                      <a:pt x="31194" y="18277"/>
                      <a:pt x="31194" y="18277"/>
                      <a:pt x="31194" y="18277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3B0068D2-75FF-5ECC-6C72-485F8A2F8751}"/>
                  </a:ext>
                </a:extLst>
              </p:cNvPr>
              <p:cNvSpPr/>
              <p:nvPr/>
            </p:nvSpPr>
            <p:spPr>
              <a:xfrm>
                <a:off x="4505141" y="4244731"/>
                <a:ext cx="170424" cy="113891"/>
              </a:xfrm>
              <a:custGeom>
                <a:avLst/>
                <a:gdLst>
                  <a:gd name="connsiteX0" fmla="*/ 134900 w 170424"/>
                  <a:gd name="connsiteY0" fmla="*/ 0 h 113891"/>
                  <a:gd name="connsiteX1" fmla="*/ 0 w 170424"/>
                  <a:gd name="connsiteY1" fmla="*/ 103505 h 113891"/>
                  <a:gd name="connsiteX2" fmla="*/ 6727 w 170424"/>
                  <a:gd name="connsiteY2" fmla="*/ 113891 h 113891"/>
                  <a:gd name="connsiteX3" fmla="*/ 156498 w 170424"/>
                  <a:gd name="connsiteY3" fmla="*/ 33282 h 113891"/>
                  <a:gd name="connsiteX4" fmla="*/ 170424 w 170424"/>
                  <a:gd name="connsiteY4" fmla="*/ 590 h 113891"/>
                  <a:gd name="connsiteX5" fmla="*/ 134900 w 170424"/>
                  <a:gd name="connsiteY5" fmla="*/ 0 h 11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424" h="113891">
                    <a:moveTo>
                      <a:pt x="134900" y="0"/>
                    </a:moveTo>
                    <a:lnTo>
                      <a:pt x="0" y="103505"/>
                    </a:lnTo>
                    <a:lnTo>
                      <a:pt x="6727" y="113891"/>
                    </a:lnTo>
                    <a:lnTo>
                      <a:pt x="156498" y="33282"/>
                    </a:lnTo>
                    <a:lnTo>
                      <a:pt x="170424" y="590"/>
                    </a:lnTo>
                    <a:lnTo>
                      <a:pt x="13490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5B55D949-1562-95DE-3E7A-B941F8BE4B61}"/>
                  </a:ext>
                </a:extLst>
              </p:cNvPr>
              <p:cNvSpPr/>
              <p:nvPr/>
            </p:nvSpPr>
            <p:spPr>
              <a:xfrm>
                <a:off x="4432439" y="4345430"/>
                <a:ext cx="83324" cy="146321"/>
              </a:xfrm>
              <a:custGeom>
                <a:avLst/>
                <a:gdLst>
                  <a:gd name="connsiteX0" fmla="*/ 70133 w 83324"/>
                  <a:gd name="connsiteY0" fmla="*/ 22367 h 146321"/>
                  <a:gd name="connsiteX1" fmla="*/ 80991 w 83324"/>
                  <a:gd name="connsiteY1" fmla="*/ 15876 h 146321"/>
                  <a:gd name="connsiteX2" fmla="*/ 75916 w 83324"/>
                  <a:gd name="connsiteY2" fmla="*/ -56 h 146321"/>
                  <a:gd name="connsiteX3" fmla="*/ 75561 w 83324"/>
                  <a:gd name="connsiteY3" fmla="*/ -175 h 146321"/>
                  <a:gd name="connsiteX4" fmla="*/ 59747 w 83324"/>
                  <a:gd name="connsiteY4" fmla="*/ 5018 h 146321"/>
                  <a:gd name="connsiteX5" fmla="*/ 59629 w 83324"/>
                  <a:gd name="connsiteY5" fmla="*/ 5136 h 146321"/>
                  <a:gd name="connsiteX6" fmla="*/ 61045 w 83324"/>
                  <a:gd name="connsiteY6" fmla="*/ 18000 h 146321"/>
                  <a:gd name="connsiteX7" fmla="*/ -1035 w 83324"/>
                  <a:gd name="connsiteY7" fmla="*/ 119028 h 146321"/>
                  <a:gd name="connsiteX8" fmla="*/ 2152 w 83324"/>
                  <a:gd name="connsiteY8" fmla="*/ 144874 h 146321"/>
                  <a:gd name="connsiteX9" fmla="*/ 24813 w 83324"/>
                  <a:gd name="connsiteY9" fmla="*/ 132128 h 146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324" h="146321">
                    <a:moveTo>
                      <a:pt x="70133" y="22367"/>
                    </a:moveTo>
                    <a:cubicBezTo>
                      <a:pt x="74736" y="22485"/>
                      <a:pt x="78985" y="20007"/>
                      <a:pt x="80991" y="15876"/>
                    </a:cubicBezTo>
                    <a:cubicBezTo>
                      <a:pt x="83942" y="10093"/>
                      <a:pt x="81699" y="3012"/>
                      <a:pt x="75916" y="-56"/>
                    </a:cubicBezTo>
                    <a:cubicBezTo>
                      <a:pt x="75798" y="-56"/>
                      <a:pt x="75680" y="-175"/>
                      <a:pt x="75561" y="-175"/>
                    </a:cubicBezTo>
                    <a:cubicBezTo>
                      <a:pt x="69778" y="-3125"/>
                      <a:pt x="62697" y="-765"/>
                      <a:pt x="59747" y="5018"/>
                    </a:cubicBezTo>
                    <a:cubicBezTo>
                      <a:pt x="59629" y="5018"/>
                      <a:pt x="59629" y="5136"/>
                      <a:pt x="59629" y="5136"/>
                    </a:cubicBezTo>
                    <a:cubicBezTo>
                      <a:pt x="57504" y="9266"/>
                      <a:pt x="58094" y="14342"/>
                      <a:pt x="61045" y="18000"/>
                    </a:cubicBezTo>
                    <a:lnTo>
                      <a:pt x="-1035" y="119028"/>
                    </a:lnTo>
                    <a:lnTo>
                      <a:pt x="2152" y="144874"/>
                    </a:lnTo>
                    <a:lnTo>
                      <a:pt x="24813" y="132128"/>
                    </a:ln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7B55CC8-B33B-6E5F-95BE-F357629537C0}"/>
              </a:ext>
            </a:extLst>
          </p:cNvPr>
          <p:cNvSpPr txBox="1"/>
          <p:nvPr/>
        </p:nvSpPr>
        <p:spPr>
          <a:xfrm>
            <a:off x="1089890" y="2130386"/>
            <a:ext cx="6814520" cy="514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是用于应聘的书面材料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C3E3CDC-35C6-109F-B2CD-1428C55D43FF}"/>
              </a:ext>
            </a:extLst>
          </p:cNvPr>
          <p:cNvCxnSpPr>
            <a:cxnSpLocks/>
          </p:cNvCxnSpPr>
          <p:nvPr/>
        </p:nvCxnSpPr>
        <p:spPr>
          <a:xfrm>
            <a:off x="672517" y="2688242"/>
            <a:ext cx="7110505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0D6EA45D-2FF9-EB4C-6A91-FFA9D3324860}"/>
              </a:ext>
            </a:extLst>
          </p:cNvPr>
          <p:cNvSpPr txBox="1"/>
          <p:nvPr/>
        </p:nvSpPr>
        <p:spPr>
          <a:xfrm>
            <a:off x="1089890" y="3352937"/>
            <a:ext cx="6814520" cy="514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表明个人拥有什么样的技能、态度、资源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096DD55-12A8-8BDB-E061-4B876FD9CCA6}"/>
              </a:ext>
            </a:extLst>
          </p:cNvPr>
          <p:cNvCxnSpPr>
            <a:cxnSpLocks/>
          </p:cNvCxnSpPr>
          <p:nvPr/>
        </p:nvCxnSpPr>
        <p:spPr>
          <a:xfrm>
            <a:off x="672517" y="3910793"/>
            <a:ext cx="7110505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7F8776A-837A-7D17-D00E-314CB0688639}"/>
              </a:ext>
            </a:extLst>
          </p:cNvPr>
          <p:cNvSpPr txBox="1"/>
          <p:nvPr/>
        </p:nvSpPr>
        <p:spPr>
          <a:xfrm>
            <a:off x="1089890" y="4575487"/>
            <a:ext cx="6814520" cy="514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证明能够解决未来雇主的问题或满足特定的需要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0D71D2A-149E-FBC1-EBE6-B49F8E42C230}"/>
              </a:ext>
            </a:extLst>
          </p:cNvPr>
          <p:cNvSpPr>
            <a:spLocks/>
          </p:cNvSpPr>
          <p:nvPr/>
        </p:nvSpPr>
        <p:spPr bwMode="auto">
          <a:xfrm>
            <a:off x="733163" y="2218188"/>
            <a:ext cx="308035" cy="357844"/>
          </a:xfrm>
          <a:custGeom>
            <a:avLst/>
            <a:gdLst>
              <a:gd name="T0" fmla="*/ 0 w 293"/>
              <a:gd name="T1" fmla="*/ 393 h 393"/>
              <a:gd name="T2" fmla="*/ 0 w 293"/>
              <a:gd name="T3" fmla="*/ 393 h 393"/>
              <a:gd name="T4" fmla="*/ 293 w 293"/>
              <a:gd name="T5" fmla="*/ 393 h 393"/>
              <a:gd name="T6" fmla="*/ 293 w 293"/>
              <a:gd name="T7" fmla="*/ 202 h 393"/>
              <a:gd name="T8" fmla="*/ 266 w 293"/>
              <a:gd name="T9" fmla="*/ 175 h 393"/>
              <a:gd name="T10" fmla="*/ 266 w 293"/>
              <a:gd name="T11" fmla="*/ 0 h 393"/>
              <a:gd name="T12" fmla="*/ 0 w 293"/>
              <a:gd name="T13" fmla="*/ 0 h 393"/>
              <a:gd name="T14" fmla="*/ 0 w 293"/>
              <a:gd name="T15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3" h="393">
                <a:moveTo>
                  <a:pt x="0" y="393"/>
                </a:moveTo>
                <a:lnTo>
                  <a:pt x="0" y="393"/>
                </a:lnTo>
                <a:lnTo>
                  <a:pt x="293" y="393"/>
                </a:lnTo>
                <a:lnTo>
                  <a:pt x="293" y="202"/>
                </a:lnTo>
                <a:lnTo>
                  <a:pt x="266" y="175"/>
                </a:lnTo>
                <a:lnTo>
                  <a:pt x="266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9736B6E-D409-7EA9-7981-22DD0C91AE98}"/>
              </a:ext>
            </a:extLst>
          </p:cNvPr>
          <p:cNvSpPr>
            <a:spLocks/>
          </p:cNvSpPr>
          <p:nvPr/>
        </p:nvSpPr>
        <p:spPr bwMode="auto">
          <a:xfrm>
            <a:off x="784341" y="2137288"/>
            <a:ext cx="28773" cy="161323"/>
          </a:xfrm>
          <a:custGeom>
            <a:avLst/>
            <a:gdLst>
              <a:gd name="T0" fmla="*/ 27 w 27"/>
              <a:gd name="T1" fmla="*/ 0 h 177"/>
              <a:gd name="T2" fmla="*/ 27 w 27"/>
              <a:gd name="T3" fmla="*/ 0 h 177"/>
              <a:gd name="T4" fmla="*/ 0 w 27"/>
              <a:gd name="T5" fmla="*/ 0 h 177"/>
              <a:gd name="T6" fmla="*/ 0 w 27"/>
              <a:gd name="T7" fmla="*/ 164 h 177"/>
              <a:gd name="T8" fmla="*/ 13 w 27"/>
              <a:gd name="T9" fmla="*/ 177 h 177"/>
              <a:gd name="T10" fmla="*/ 27 w 27"/>
              <a:gd name="T11" fmla="*/ 164 h 177"/>
              <a:gd name="T12" fmla="*/ 27 w 27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77">
                <a:moveTo>
                  <a:pt x="27" y="0"/>
                </a:moveTo>
                <a:lnTo>
                  <a:pt x="27" y="0"/>
                </a:lnTo>
                <a:lnTo>
                  <a:pt x="0" y="0"/>
                </a:lnTo>
                <a:lnTo>
                  <a:pt x="0" y="164"/>
                </a:lnTo>
                <a:lnTo>
                  <a:pt x="13" y="177"/>
                </a:lnTo>
                <a:lnTo>
                  <a:pt x="27" y="164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5BC652A-8D66-D7EF-4074-ACB2B0BFC52D}"/>
              </a:ext>
            </a:extLst>
          </p:cNvPr>
          <p:cNvSpPr>
            <a:spLocks/>
          </p:cNvSpPr>
          <p:nvPr/>
        </p:nvSpPr>
        <p:spPr bwMode="auto">
          <a:xfrm>
            <a:off x="733163" y="3440739"/>
            <a:ext cx="308035" cy="357844"/>
          </a:xfrm>
          <a:custGeom>
            <a:avLst/>
            <a:gdLst>
              <a:gd name="T0" fmla="*/ 0 w 293"/>
              <a:gd name="T1" fmla="*/ 393 h 393"/>
              <a:gd name="T2" fmla="*/ 0 w 293"/>
              <a:gd name="T3" fmla="*/ 393 h 393"/>
              <a:gd name="T4" fmla="*/ 293 w 293"/>
              <a:gd name="T5" fmla="*/ 393 h 393"/>
              <a:gd name="T6" fmla="*/ 293 w 293"/>
              <a:gd name="T7" fmla="*/ 202 h 393"/>
              <a:gd name="T8" fmla="*/ 266 w 293"/>
              <a:gd name="T9" fmla="*/ 175 h 393"/>
              <a:gd name="T10" fmla="*/ 266 w 293"/>
              <a:gd name="T11" fmla="*/ 0 h 393"/>
              <a:gd name="T12" fmla="*/ 0 w 293"/>
              <a:gd name="T13" fmla="*/ 0 h 393"/>
              <a:gd name="T14" fmla="*/ 0 w 293"/>
              <a:gd name="T15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3" h="393">
                <a:moveTo>
                  <a:pt x="0" y="393"/>
                </a:moveTo>
                <a:lnTo>
                  <a:pt x="0" y="393"/>
                </a:lnTo>
                <a:lnTo>
                  <a:pt x="293" y="393"/>
                </a:lnTo>
                <a:lnTo>
                  <a:pt x="293" y="202"/>
                </a:lnTo>
                <a:lnTo>
                  <a:pt x="266" y="175"/>
                </a:lnTo>
                <a:lnTo>
                  <a:pt x="266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9DAAFD0-B023-BABE-2DC5-02E25AA3ADF7}"/>
              </a:ext>
            </a:extLst>
          </p:cNvPr>
          <p:cNvSpPr>
            <a:spLocks/>
          </p:cNvSpPr>
          <p:nvPr/>
        </p:nvSpPr>
        <p:spPr bwMode="auto">
          <a:xfrm>
            <a:off x="784341" y="3359839"/>
            <a:ext cx="28773" cy="161323"/>
          </a:xfrm>
          <a:custGeom>
            <a:avLst/>
            <a:gdLst>
              <a:gd name="T0" fmla="*/ 27 w 27"/>
              <a:gd name="T1" fmla="*/ 0 h 177"/>
              <a:gd name="T2" fmla="*/ 27 w 27"/>
              <a:gd name="T3" fmla="*/ 0 h 177"/>
              <a:gd name="T4" fmla="*/ 0 w 27"/>
              <a:gd name="T5" fmla="*/ 0 h 177"/>
              <a:gd name="T6" fmla="*/ 0 w 27"/>
              <a:gd name="T7" fmla="*/ 164 h 177"/>
              <a:gd name="T8" fmla="*/ 13 w 27"/>
              <a:gd name="T9" fmla="*/ 177 h 177"/>
              <a:gd name="T10" fmla="*/ 27 w 27"/>
              <a:gd name="T11" fmla="*/ 164 h 177"/>
              <a:gd name="T12" fmla="*/ 27 w 27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77">
                <a:moveTo>
                  <a:pt x="27" y="0"/>
                </a:moveTo>
                <a:lnTo>
                  <a:pt x="27" y="0"/>
                </a:lnTo>
                <a:lnTo>
                  <a:pt x="0" y="0"/>
                </a:lnTo>
                <a:lnTo>
                  <a:pt x="0" y="164"/>
                </a:lnTo>
                <a:lnTo>
                  <a:pt x="13" y="177"/>
                </a:lnTo>
                <a:lnTo>
                  <a:pt x="27" y="164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1F3C9C8-B990-0266-2FAD-210BE9919221}"/>
              </a:ext>
            </a:extLst>
          </p:cNvPr>
          <p:cNvSpPr>
            <a:spLocks/>
          </p:cNvSpPr>
          <p:nvPr/>
        </p:nvSpPr>
        <p:spPr bwMode="auto">
          <a:xfrm>
            <a:off x="733163" y="4663289"/>
            <a:ext cx="308035" cy="357844"/>
          </a:xfrm>
          <a:custGeom>
            <a:avLst/>
            <a:gdLst>
              <a:gd name="T0" fmla="*/ 0 w 293"/>
              <a:gd name="T1" fmla="*/ 393 h 393"/>
              <a:gd name="T2" fmla="*/ 0 w 293"/>
              <a:gd name="T3" fmla="*/ 393 h 393"/>
              <a:gd name="T4" fmla="*/ 293 w 293"/>
              <a:gd name="T5" fmla="*/ 393 h 393"/>
              <a:gd name="T6" fmla="*/ 293 w 293"/>
              <a:gd name="T7" fmla="*/ 202 h 393"/>
              <a:gd name="T8" fmla="*/ 266 w 293"/>
              <a:gd name="T9" fmla="*/ 175 h 393"/>
              <a:gd name="T10" fmla="*/ 266 w 293"/>
              <a:gd name="T11" fmla="*/ 0 h 393"/>
              <a:gd name="T12" fmla="*/ 0 w 293"/>
              <a:gd name="T13" fmla="*/ 0 h 393"/>
              <a:gd name="T14" fmla="*/ 0 w 293"/>
              <a:gd name="T15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3" h="393">
                <a:moveTo>
                  <a:pt x="0" y="393"/>
                </a:moveTo>
                <a:lnTo>
                  <a:pt x="0" y="393"/>
                </a:lnTo>
                <a:lnTo>
                  <a:pt x="293" y="393"/>
                </a:lnTo>
                <a:lnTo>
                  <a:pt x="293" y="202"/>
                </a:lnTo>
                <a:lnTo>
                  <a:pt x="266" y="175"/>
                </a:lnTo>
                <a:lnTo>
                  <a:pt x="266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3940378-C8BA-294E-002E-94CE00954727}"/>
              </a:ext>
            </a:extLst>
          </p:cNvPr>
          <p:cNvSpPr>
            <a:spLocks/>
          </p:cNvSpPr>
          <p:nvPr/>
        </p:nvSpPr>
        <p:spPr bwMode="auto">
          <a:xfrm>
            <a:off x="784341" y="4582389"/>
            <a:ext cx="28773" cy="161323"/>
          </a:xfrm>
          <a:custGeom>
            <a:avLst/>
            <a:gdLst>
              <a:gd name="T0" fmla="*/ 27 w 27"/>
              <a:gd name="T1" fmla="*/ 0 h 177"/>
              <a:gd name="T2" fmla="*/ 27 w 27"/>
              <a:gd name="T3" fmla="*/ 0 h 177"/>
              <a:gd name="T4" fmla="*/ 0 w 27"/>
              <a:gd name="T5" fmla="*/ 0 h 177"/>
              <a:gd name="T6" fmla="*/ 0 w 27"/>
              <a:gd name="T7" fmla="*/ 164 h 177"/>
              <a:gd name="T8" fmla="*/ 13 w 27"/>
              <a:gd name="T9" fmla="*/ 177 h 177"/>
              <a:gd name="T10" fmla="*/ 27 w 27"/>
              <a:gd name="T11" fmla="*/ 164 h 177"/>
              <a:gd name="T12" fmla="*/ 27 w 27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77">
                <a:moveTo>
                  <a:pt x="27" y="0"/>
                </a:moveTo>
                <a:lnTo>
                  <a:pt x="27" y="0"/>
                </a:lnTo>
                <a:lnTo>
                  <a:pt x="0" y="0"/>
                </a:lnTo>
                <a:lnTo>
                  <a:pt x="0" y="164"/>
                </a:lnTo>
                <a:lnTo>
                  <a:pt x="13" y="177"/>
                </a:lnTo>
                <a:lnTo>
                  <a:pt x="27" y="164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668A33C-EA77-6EE6-FE92-29A89B2B7068}"/>
              </a:ext>
            </a:extLst>
          </p:cNvPr>
          <p:cNvCxnSpPr>
            <a:cxnSpLocks/>
          </p:cNvCxnSpPr>
          <p:nvPr/>
        </p:nvCxnSpPr>
        <p:spPr>
          <a:xfrm>
            <a:off x="672517" y="5133343"/>
            <a:ext cx="7110505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DC0C6B8-E60B-BACA-B0C8-EC3880246A38}"/>
              </a:ext>
            </a:extLst>
          </p:cNvPr>
          <p:cNvSpPr txBox="1"/>
          <p:nvPr/>
        </p:nvSpPr>
        <p:spPr>
          <a:xfrm>
            <a:off x="547536" y="1165297"/>
            <a:ext cx="19250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简历定义</a:t>
            </a:r>
            <a:endParaRPr kumimoji="0" lang="zh-CN" altLang="en-US" sz="2800" b="1" i="0" u="none" strike="noStrike" kern="1200" cap="none" spc="400" normalizeH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0129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8" name="组合 997">
            <a:extLst>
              <a:ext uri="{FF2B5EF4-FFF2-40B4-BE49-F238E27FC236}">
                <a16:creationId xmlns:a16="http://schemas.microsoft.com/office/drawing/2014/main" id="{3DEF569E-DDDB-9647-A463-99F14BDD271F}"/>
              </a:ext>
            </a:extLst>
          </p:cNvPr>
          <p:cNvGrpSpPr/>
          <p:nvPr/>
        </p:nvGrpSpPr>
        <p:grpSpPr>
          <a:xfrm>
            <a:off x="4391866" y="1378994"/>
            <a:ext cx="3107426" cy="3596609"/>
            <a:chOff x="5524311" y="3460847"/>
            <a:chExt cx="1745252" cy="2019996"/>
          </a:xfrm>
        </p:grpSpPr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DC146752-02F3-FF2A-098B-D80574E09B53}"/>
                </a:ext>
              </a:extLst>
            </p:cNvPr>
            <p:cNvSpPr/>
            <p:nvPr/>
          </p:nvSpPr>
          <p:spPr>
            <a:xfrm>
              <a:off x="5524311" y="4986059"/>
              <a:ext cx="1745252" cy="494784"/>
            </a:xfrm>
            <a:custGeom>
              <a:avLst/>
              <a:gdLst>
                <a:gd name="connsiteX0" fmla="*/ 3962979 w 3964013"/>
                <a:gd name="connsiteY0" fmla="*/ 285111 h 1123809"/>
                <a:gd name="connsiteX1" fmla="*/ 1981030 w 3964013"/>
                <a:gd name="connsiteY1" fmla="*/ -1448 h 1123809"/>
                <a:gd name="connsiteX2" fmla="*/ -1035 w 3964013"/>
                <a:gd name="connsiteY2" fmla="*/ 285111 h 1123809"/>
                <a:gd name="connsiteX3" fmla="*/ 1484039 w 3964013"/>
                <a:gd name="connsiteY3" fmla="*/ 562581 h 1123809"/>
                <a:gd name="connsiteX4" fmla="*/ 1470466 w 3964013"/>
                <a:gd name="connsiteY4" fmla="*/ 646024 h 1123809"/>
                <a:gd name="connsiteX5" fmla="*/ 2340409 w 3964013"/>
                <a:gd name="connsiteY5" fmla="*/ 1122361 h 1123809"/>
                <a:gd name="connsiteX6" fmla="*/ 3210351 w 3964013"/>
                <a:gd name="connsiteY6" fmla="*/ 646024 h 1123809"/>
                <a:gd name="connsiteX7" fmla="*/ 3176006 w 3964013"/>
                <a:gd name="connsiteY7" fmla="*/ 513720 h 1123809"/>
                <a:gd name="connsiteX8" fmla="*/ 3962979 w 3964013"/>
                <a:gd name="connsiteY8" fmla="*/ 285111 h 112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4013" h="1123809">
                  <a:moveTo>
                    <a:pt x="3962979" y="285111"/>
                  </a:moveTo>
                  <a:cubicBezTo>
                    <a:pt x="3962979" y="126842"/>
                    <a:pt x="3075687" y="-1448"/>
                    <a:pt x="1981030" y="-1448"/>
                  </a:cubicBezTo>
                  <a:cubicBezTo>
                    <a:pt x="886374" y="-1448"/>
                    <a:pt x="-1035" y="126842"/>
                    <a:pt x="-1035" y="285111"/>
                  </a:cubicBezTo>
                  <a:cubicBezTo>
                    <a:pt x="-1035" y="418476"/>
                    <a:pt x="629912" y="530598"/>
                    <a:pt x="1484039" y="562581"/>
                  </a:cubicBezTo>
                  <a:cubicBezTo>
                    <a:pt x="1475069" y="589491"/>
                    <a:pt x="1470584" y="617698"/>
                    <a:pt x="1470466" y="646024"/>
                  </a:cubicBezTo>
                  <a:cubicBezTo>
                    <a:pt x="1470466" y="909094"/>
                    <a:pt x="1859939" y="1122361"/>
                    <a:pt x="2340409" y="1122361"/>
                  </a:cubicBezTo>
                  <a:cubicBezTo>
                    <a:pt x="2820877" y="1122361"/>
                    <a:pt x="3210351" y="909449"/>
                    <a:pt x="3210351" y="646024"/>
                  </a:cubicBezTo>
                  <a:cubicBezTo>
                    <a:pt x="3209996" y="599758"/>
                    <a:pt x="3198194" y="554320"/>
                    <a:pt x="3176006" y="513720"/>
                  </a:cubicBezTo>
                  <a:cubicBezTo>
                    <a:pt x="3654114" y="460964"/>
                    <a:pt x="3962979" y="378348"/>
                    <a:pt x="3962979" y="285111"/>
                  </a:cubicBezTo>
                  <a:close/>
                </a:path>
              </a:pathLst>
            </a:custGeom>
            <a:solidFill>
              <a:srgbClr val="F3F2F4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2DD07494-CEEC-A896-FCC7-6424A66861FD}"/>
                </a:ext>
              </a:extLst>
            </p:cNvPr>
            <p:cNvSpPr/>
            <p:nvPr/>
          </p:nvSpPr>
          <p:spPr>
            <a:xfrm>
              <a:off x="5935948" y="4627542"/>
              <a:ext cx="812531" cy="517040"/>
            </a:xfrm>
            <a:custGeom>
              <a:avLst/>
              <a:gdLst>
                <a:gd name="connsiteX0" fmla="*/ 1663119 w 1718763"/>
                <a:gd name="connsiteY0" fmla="*/ 119149 h 1093706"/>
                <a:gd name="connsiteX1" fmla="*/ 1522436 w 1718763"/>
                <a:gd name="connsiteY1" fmla="*/ 1044562 h 1093706"/>
                <a:gd name="connsiteX2" fmla="*/ 375260 w 1718763"/>
                <a:gd name="connsiteY2" fmla="*/ 1044562 h 1093706"/>
                <a:gd name="connsiteX3" fmla="*/ 204600 w 1718763"/>
                <a:gd name="connsiteY3" fmla="*/ 119149 h 1093706"/>
                <a:gd name="connsiteX4" fmla="*/ 1663119 w 1718763"/>
                <a:gd name="connsiteY4" fmla="*/ 119149 h 109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63" h="1093706">
                  <a:moveTo>
                    <a:pt x="1663119" y="119149"/>
                  </a:moveTo>
                  <a:cubicBezTo>
                    <a:pt x="1663119" y="119149"/>
                    <a:pt x="1853843" y="974693"/>
                    <a:pt x="1522436" y="1044562"/>
                  </a:cubicBezTo>
                  <a:cubicBezTo>
                    <a:pt x="1185010" y="1115376"/>
                    <a:pt x="969738" y="1100505"/>
                    <a:pt x="375260" y="1044562"/>
                  </a:cubicBezTo>
                  <a:cubicBezTo>
                    <a:pt x="-210485" y="989327"/>
                    <a:pt x="15410" y="291816"/>
                    <a:pt x="204600" y="119149"/>
                  </a:cubicBezTo>
                  <a:cubicBezTo>
                    <a:pt x="393789" y="-53517"/>
                    <a:pt x="1584516" y="-29322"/>
                    <a:pt x="1663119" y="119149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620F3D6A-8CB4-C906-A785-F03CD0E3CF99}"/>
                </a:ext>
              </a:extLst>
            </p:cNvPr>
            <p:cNvSpPr/>
            <p:nvPr/>
          </p:nvSpPr>
          <p:spPr>
            <a:xfrm>
              <a:off x="5843228" y="3909853"/>
              <a:ext cx="936201" cy="896610"/>
            </a:xfrm>
            <a:custGeom>
              <a:avLst/>
              <a:gdLst>
                <a:gd name="connsiteX0" fmla="*/ 420323 w 1980366"/>
                <a:gd name="connsiteY0" fmla="*/ 880532 h 1896618"/>
                <a:gd name="connsiteX1" fmla="*/ 266894 w 1980366"/>
                <a:gd name="connsiteY1" fmla="*/ 1786590 h 1896618"/>
                <a:gd name="connsiteX2" fmla="*/ 1051271 w 1980366"/>
                <a:gd name="connsiteY2" fmla="*/ 1895170 h 1896618"/>
                <a:gd name="connsiteX3" fmla="*/ 1816409 w 1980366"/>
                <a:gd name="connsiteY3" fmla="*/ 1786590 h 1896618"/>
                <a:gd name="connsiteX4" fmla="*/ 1627573 w 1980366"/>
                <a:gd name="connsiteY4" fmla="*/ 857164 h 1896618"/>
                <a:gd name="connsiteX5" fmla="*/ 1703933 w 1980366"/>
                <a:gd name="connsiteY5" fmla="*/ 913225 h 1896618"/>
                <a:gd name="connsiteX6" fmla="*/ 1958861 w 1980366"/>
                <a:gd name="connsiteY6" fmla="*/ 598341 h 1896618"/>
                <a:gd name="connsiteX7" fmla="*/ 1658495 w 1980366"/>
                <a:gd name="connsiteY7" fmla="*/ 227632 h 1896618"/>
                <a:gd name="connsiteX8" fmla="*/ 1604678 w 1980366"/>
                <a:gd name="connsiteY8" fmla="*/ 161186 h 1896618"/>
                <a:gd name="connsiteX9" fmla="*/ 1501643 w 1980366"/>
                <a:gd name="connsiteY9" fmla="*/ 33959 h 1896618"/>
                <a:gd name="connsiteX10" fmla="*/ 1353997 w 1980366"/>
                <a:gd name="connsiteY10" fmla="*/ -1448 h 1896618"/>
                <a:gd name="connsiteX11" fmla="*/ 785248 w 1980366"/>
                <a:gd name="connsiteY11" fmla="*/ -1448 h 1896618"/>
                <a:gd name="connsiteX12" fmla="*/ 605028 w 1980366"/>
                <a:gd name="connsiteY12" fmla="*/ 28411 h 1896618"/>
                <a:gd name="connsiteX13" fmla="*/ 11730 w 1980366"/>
                <a:gd name="connsiteY13" fmla="*/ 633629 h 1896618"/>
                <a:gd name="connsiteX14" fmla="*/ 420323 w 1980366"/>
                <a:gd name="connsiteY14" fmla="*/ 880532 h 189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0366" h="1896618">
                  <a:moveTo>
                    <a:pt x="420323" y="880532"/>
                  </a:moveTo>
                  <a:cubicBezTo>
                    <a:pt x="361312" y="1183378"/>
                    <a:pt x="275746" y="1480794"/>
                    <a:pt x="266894" y="1786590"/>
                  </a:cubicBezTo>
                  <a:cubicBezTo>
                    <a:pt x="266894" y="1786590"/>
                    <a:pt x="853229" y="1895524"/>
                    <a:pt x="1051271" y="1895170"/>
                  </a:cubicBezTo>
                  <a:cubicBezTo>
                    <a:pt x="1244474" y="1895170"/>
                    <a:pt x="1816409" y="1786590"/>
                    <a:pt x="1816409" y="1786590"/>
                  </a:cubicBezTo>
                  <a:cubicBezTo>
                    <a:pt x="1813222" y="1534494"/>
                    <a:pt x="1687175" y="1205683"/>
                    <a:pt x="1627573" y="857164"/>
                  </a:cubicBezTo>
                  <a:cubicBezTo>
                    <a:pt x="1633120" y="861413"/>
                    <a:pt x="1681627" y="916175"/>
                    <a:pt x="1703933" y="913225"/>
                  </a:cubicBezTo>
                  <a:cubicBezTo>
                    <a:pt x="1815111" y="898943"/>
                    <a:pt x="2049739" y="698896"/>
                    <a:pt x="1958861" y="598341"/>
                  </a:cubicBezTo>
                  <a:lnTo>
                    <a:pt x="1658495" y="227632"/>
                  </a:lnTo>
                  <a:lnTo>
                    <a:pt x="1604678" y="161186"/>
                  </a:lnTo>
                  <a:lnTo>
                    <a:pt x="1501643" y="33959"/>
                  </a:lnTo>
                  <a:lnTo>
                    <a:pt x="1353997" y="-1448"/>
                  </a:lnTo>
                  <a:lnTo>
                    <a:pt x="785248" y="-1448"/>
                  </a:lnTo>
                  <a:lnTo>
                    <a:pt x="605028" y="28411"/>
                  </a:lnTo>
                  <a:lnTo>
                    <a:pt x="11730" y="633629"/>
                  </a:lnTo>
                  <a:cubicBezTo>
                    <a:pt x="-76314" y="741620"/>
                    <a:pt x="316228" y="810663"/>
                    <a:pt x="420323" y="880532"/>
                  </a:cubicBezTo>
                  <a:close/>
                </a:path>
              </a:pathLst>
            </a:custGeom>
            <a:solidFill>
              <a:srgbClr val="407B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85C64B3A-0E36-3DB5-5DFC-42D7F66B8B96}"/>
                </a:ext>
              </a:extLst>
            </p:cNvPr>
            <p:cNvSpPr/>
            <p:nvPr/>
          </p:nvSpPr>
          <p:spPr>
            <a:xfrm>
              <a:off x="6264148" y="3888763"/>
              <a:ext cx="164481" cy="75935"/>
            </a:xfrm>
            <a:custGeom>
              <a:avLst/>
              <a:gdLst>
                <a:gd name="connsiteX0" fmla="*/ 70487 w 347930"/>
                <a:gd name="connsiteY0" fmla="*/ -1448 h 160627"/>
                <a:gd name="connsiteX1" fmla="*/ -1035 w 347930"/>
                <a:gd name="connsiteY1" fmla="*/ 50835 h 160627"/>
                <a:gd name="connsiteX2" fmla="*/ 122417 w 347930"/>
                <a:gd name="connsiteY2" fmla="*/ 158708 h 160627"/>
                <a:gd name="connsiteX3" fmla="*/ 179776 w 347930"/>
                <a:gd name="connsiteY3" fmla="*/ 123892 h 160627"/>
                <a:gd name="connsiteX4" fmla="*/ 233475 w 347930"/>
                <a:gd name="connsiteY4" fmla="*/ 158708 h 160627"/>
                <a:gd name="connsiteX5" fmla="*/ 346896 w 347930"/>
                <a:gd name="connsiteY5" fmla="*/ 45761 h 160627"/>
                <a:gd name="connsiteX6" fmla="*/ 283871 w 347930"/>
                <a:gd name="connsiteY6" fmla="*/ 1385 h 16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930" h="160627">
                  <a:moveTo>
                    <a:pt x="70487" y="-1448"/>
                  </a:moveTo>
                  <a:lnTo>
                    <a:pt x="-1035" y="50835"/>
                  </a:lnTo>
                  <a:cubicBezTo>
                    <a:pt x="-1035" y="50835"/>
                    <a:pt x="74500" y="155522"/>
                    <a:pt x="122417" y="158708"/>
                  </a:cubicBezTo>
                  <a:cubicBezTo>
                    <a:pt x="140946" y="159889"/>
                    <a:pt x="179776" y="123892"/>
                    <a:pt x="179776" y="123892"/>
                  </a:cubicBezTo>
                  <a:cubicBezTo>
                    <a:pt x="179776" y="123892"/>
                    <a:pt x="215890" y="155993"/>
                    <a:pt x="233475" y="158708"/>
                  </a:cubicBezTo>
                  <a:cubicBezTo>
                    <a:pt x="292486" y="167678"/>
                    <a:pt x="346896" y="45761"/>
                    <a:pt x="346896" y="45761"/>
                  </a:cubicBezTo>
                  <a:lnTo>
                    <a:pt x="283871" y="1385"/>
                  </a:ln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3B57232A-508E-836C-64FC-2E00007A5ECB}"/>
                </a:ext>
              </a:extLst>
            </p:cNvPr>
            <p:cNvSpPr/>
            <p:nvPr/>
          </p:nvSpPr>
          <p:spPr>
            <a:xfrm>
              <a:off x="6155129" y="3460847"/>
              <a:ext cx="365313" cy="261165"/>
            </a:xfrm>
            <a:custGeom>
              <a:avLst/>
              <a:gdLst>
                <a:gd name="connsiteX0" fmla="*/ 693403 w 772755"/>
                <a:gd name="connsiteY0" fmla="*/ 308074 h 552447"/>
                <a:gd name="connsiteX1" fmla="*/ 693639 w 772755"/>
                <a:gd name="connsiteY1" fmla="*/ 154409 h 552447"/>
                <a:gd name="connsiteX2" fmla="*/ 583052 w 772755"/>
                <a:gd name="connsiteY2" fmla="*/ 127736 h 552447"/>
                <a:gd name="connsiteX3" fmla="*/ 410268 w 772755"/>
                <a:gd name="connsiteY3" fmla="*/ 271 h 552447"/>
                <a:gd name="connsiteX4" fmla="*/ 301804 w 772755"/>
                <a:gd name="connsiteY4" fmla="*/ 74035 h 552447"/>
                <a:gd name="connsiteX5" fmla="*/ 85470 w 772755"/>
                <a:gd name="connsiteY5" fmla="*/ 127499 h 552447"/>
                <a:gd name="connsiteX6" fmla="*/ 62809 w 772755"/>
                <a:gd name="connsiteY6" fmla="*/ 209289 h 552447"/>
                <a:gd name="connsiteX7" fmla="*/ 64462 w 772755"/>
                <a:gd name="connsiteY7" fmla="*/ 230887 h 552447"/>
                <a:gd name="connsiteX8" fmla="*/ 8992 w 772755"/>
                <a:gd name="connsiteY8" fmla="*/ 378769 h 552447"/>
                <a:gd name="connsiteX9" fmla="*/ 96800 w 772755"/>
                <a:gd name="connsiteY9" fmla="*/ 443327 h 552447"/>
                <a:gd name="connsiteX10" fmla="*/ 96800 w 772755"/>
                <a:gd name="connsiteY10" fmla="*/ 453949 h 552447"/>
                <a:gd name="connsiteX11" fmla="*/ 188621 w 772755"/>
                <a:gd name="connsiteY11" fmla="*/ 550963 h 552447"/>
                <a:gd name="connsiteX12" fmla="*/ 281505 w 772755"/>
                <a:gd name="connsiteY12" fmla="*/ 484044 h 552447"/>
                <a:gd name="connsiteX13" fmla="*/ 577977 w 772755"/>
                <a:gd name="connsiteY13" fmla="*/ 491009 h 552447"/>
                <a:gd name="connsiteX14" fmla="*/ 736127 w 772755"/>
                <a:gd name="connsiteY14" fmla="*/ 496555 h 552447"/>
                <a:gd name="connsiteX15" fmla="*/ 741674 w 772755"/>
                <a:gd name="connsiteY15" fmla="*/ 338405 h 552447"/>
                <a:gd name="connsiteX16" fmla="*/ 693994 w 772755"/>
                <a:gd name="connsiteY16" fmla="*/ 308192 h 5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755" h="552447">
                  <a:moveTo>
                    <a:pt x="693403" y="308074"/>
                  </a:moveTo>
                  <a:cubicBezTo>
                    <a:pt x="735891" y="265703"/>
                    <a:pt x="736009" y="196896"/>
                    <a:pt x="693639" y="154409"/>
                  </a:cubicBezTo>
                  <a:cubicBezTo>
                    <a:pt x="664723" y="125376"/>
                    <a:pt x="621999" y="115106"/>
                    <a:pt x="583052" y="127736"/>
                  </a:cubicBezTo>
                  <a:cubicBezTo>
                    <a:pt x="570541" y="44884"/>
                    <a:pt x="493238" y="-12239"/>
                    <a:pt x="410268" y="271"/>
                  </a:cubicBezTo>
                  <a:cubicBezTo>
                    <a:pt x="364829" y="7235"/>
                    <a:pt x="324938" y="34261"/>
                    <a:pt x="301804" y="74035"/>
                  </a:cubicBezTo>
                  <a:cubicBezTo>
                    <a:pt x="227333" y="29069"/>
                    <a:pt x="130437" y="53028"/>
                    <a:pt x="85470" y="127499"/>
                  </a:cubicBezTo>
                  <a:cubicBezTo>
                    <a:pt x="70599" y="152166"/>
                    <a:pt x="62693" y="180491"/>
                    <a:pt x="62809" y="209289"/>
                  </a:cubicBezTo>
                  <a:cubicBezTo>
                    <a:pt x="62927" y="216489"/>
                    <a:pt x="63400" y="223688"/>
                    <a:pt x="64462" y="230887"/>
                  </a:cubicBezTo>
                  <a:cubicBezTo>
                    <a:pt x="8283" y="256380"/>
                    <a:pt x="-16501" y="322590"/>
                    <a:pt x="8992" y="378769"/>
                  </a:cubicBezTo>
                  <a:cubicBezTo>
                    <a:pt x="25043" y="414058"/>
                    <a:pt x="58326" y="438488"/>
                    <a:pt x="96800" y="443327"/>
                  </a:cubicBezTo>
                  <a:cubicBezTo>
                    <a:pt x="96800" y="446868"/>
                    <a:pt x="96800" y="450408"/>
                    <a:pt x="96800" y="453949"/>
                  </a:cubicBezTo>
                  <a:cubicBezTo>
                    <a:pt x="95384" y="506114"/>
                    <a:pt x="136456" y="549547"/>
                    <a:pt x="188621" y="550963"/>
                  </a:cubicBezTo>
                  <a:cubicBezTo>
                    <a:pt x="231109" y="552143"/>
                    <a:pt x="269113" y="524763"/>
                    <a:pt x="281505" y="484044"/>
                  </a:cubicBezTo>
                  <a:cubicBezTo>
                    <a:pt x="363413" y="563474"/>
                    <a:pt x="492529" y="566425"/>
                    <a:pt x="577977" y="491009"/>
                  </a:cubicBezTo>
                  <a:cubicBezTo>
                    <a:pt x="620112" y="536211"/>
                    <a:pt x="690925" y="538689"/>
                    <a:pt x="736127" y="496555"/>
                  </a:cubicBezTo>
                  <a:cubicBezTo>
                    <a:pt x="781329" y="454420"/>
                    <a:pt x="783808" y="383725"/>
                    <a:pt x="741674" y="338405"/>
                  </a:cubicBezTo>
                  <a:cubicBezTo>
                    <a:pt x="728691" y="324479"/>
                    <a:pt x="712168" y="313975"/>
                    <a:pt x="693994" y="30819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A22B37DB-E9B3-F59C-A97D-399491E3C645}"/>
                </a:ext>
              </a:extLst>
            </p:cNvPr>
            <p:cNvSpPr/>
            <p:nvPr/>
          </p:nvSpPr>
          <p:spPr>
            <a:xfrm>
              <a:off x="6295001" y="3841506"/>
              <a:ext cx="105897" cy="71316"/>
            </a:xfrm>
            <a:custGeom>
              <a:avLst/>
              <a:gdLst>
                <a:gd name="connsiteX0" fmla="*/ 222971 w 224006"/>
                <a:gd name="connsiteY0" fmla="*/ 119996 h 150856"/>
                <a:gd name="connsiteX1" fmla="*/ 110968 w 224006"/>
                <a:gd name="connsiteY1" fmla="*/ 149384 h 150856"/>
                <a:gd name="connsiteX2" fmla="*/ -1035 w 224006"/>
                <a:gd name="connsiteY2" fmla="*/ 120941 h 150856"/>
                <a:gd name="connsiteX3" fmla="*/ 42280 w 224006"/>
                <a:gd name="connsiteY3" fmla="*/ -1448 h 150856"/>
                <a:gd name="connsiteX4" fmla="*/ 187683 w 224006"/>
                <a:gd name="connsiteY4" fmla="*/ -1448 h 15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006" h="150856">
                  <a:moveTo>
                    <a:pt x="222971" y="119996"/>
                  </a:moveTo>
                  <a:cubicBezTo>
                    <a:pt x="188981" y="139824"/>
                    <a:pt x="150270" y="149974"/>
                    <a:pt x="110968" y="149384"/>
                  </a:cubicBezTo>
                  <a:cubicBezTo>
                    <a:pt x="71785" y="149974"/>
                    <a:pt x="33074" y="140179"/>
                    <a:pt x="-1035" y="120941"/>
                  </a:cubicBezTo>
                  <a:lnTo>
                    <a:pt x="42280" y="-1448"/>
                  </a:lnTo>
                  <a:lnTo>
                    <a:pt x="187683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5FFA56BD-6375-932F-F5E1-C220EE7B87C1}"/>
                </a:ext>
              </a:extLst>
            </p:cNvPr>
            <p:cNvSpPr/>
            <p:nvPr/>
          </p:nvSpPr>
          <p:spPr>
            <a:xfrm>
              <a:off x="6301306" y="3841506"/>
              <a:ext cx="89717" cy="42117"/>
            </a:xfrm>
            <a:custGeom>
              <a:avLst/>
              <a:gdLst>
                <a:gd name="connsiteX0" fmla="*/ 11947 w 189780"/>
                <a:gd name="connsiteY0" fmla="*/ 85062 h 89090"/>
                <a:gd name="connsiteX1" fmla="*/ 92085 w 189780"/>
                <a:gd name="connsiteY1" fmla="*/ 86006 h 89090"/>
                <a:gd name="connsiteX2" fmla="*/ 188746 w 189780"/>
                <a:gd name="connsiteY2" fmla="*/ 48003 h 89090"/>
                <a:gd name="connsiteX3" fmla="*/ 174346 w 189780"/>
                <a:gd name="connsiteY3" fmla="*/ -1448 h 89090"/>
                <a:gd name="connsiteX4" fmla="*/ 28707 w 189780"/>
                <a:gd name="connsiteY4" fmla="*/ -1448 h 89090"/>
                <a:gd name="connsiteX5" fmla="*/ -1035 w 189780"/>
                <a:gd name="connsiteY5" fmla="*/ 82702 h 89090"/>
                <a:gd name="connsiteX6" fmla="*/ 11947 w 189780"/>
                <a:gd name="connsiteY6" fmla="*/ 8506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780" h="89090">
                  <a:moveTo>
                    <a:pt x="11947" y="85062"/>
                  </a:moveTo>
                  <a:cubicBezTo>
                    <a:pt x="38502" y="88131"/>
                    <a:pt x="65412" y="88485"/>
                    <a:pt x="92085" y="86006"/>
                  </a:cubicBezTo>
                  <a:cubicBezTo>
                    <a:pt x="137405" y="82584"/>
                    <a:pt x="171277" y="67477"/>
                    <a:pt x="188746" y="48003"/>
                  </a:cubicBezTo>
                  <a:lnTo>
                    <a:pt x="174346" y="-1448"/>
                  </a:lnTo>
                  <a:lnTo>
                    <a:pt x="28707" y="-1448"/>
                  </a:lnTo>
                  <a:lnTo>
                    <a:pt x="-1035" y="82702"/>
                  </a:lnTo>
                  <a:cubicBezTo>
                    <a:pt x="3332" y="83646"/>
                    <a:pt x="7580" y="84471"/>
                    <a:pt x="11947" y="85062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89E99B89-CB83-C4D4-B3C3-1795167C3FAA}"/>
                </a:ext>
              </a:extLst>
            </p:cNvPr>
            <p:cNvSpPr/>
            <p:nvPr/>
          </p:nvSpPr>
          <p:spPr>
            <a:xfrm>
              <a:off x="6208035" y="3620059"/>
              <a:ext cx="273907" cy="245661"/>
            </a:xfrm>
            <a:custGeom>
              <a:avLst/>
              <a:gdLst>
                <a:gd name="connsiteX0" fmla="*/ 522832 w 579400"/>
                <a:gd name="connsiteY0" fmla="*/ 134514 h 519652"/>
                <a:gd name="connsiteX1" fmla="*/ 539119 w 579400"/>
                <a:gd name="connsiteY1" fmla="*/ -1448 h 519652"/>
                <a:gd name="connsiteX2" fmla="*/ 29380 w 579400"/>
                <a:gd name="connsiteY2" fmla="*/ -1448 h 519652"/>
                <a:gd name="connsiteX3" fmla="*/ 48618 w 579400"/>
                <a:gd name="connsiteY3" fmla="*/ 125308 h 519652"/>
                <a:gd name="connsiteX4" fmla="*/ 6721 w 579400"/>
                <a:gd name="connsiteY4" fmla="*/ 180425 h 519652"/>
                <a:gd name="connsiteX5" fmla="*/ 65732 w 579400"/>
                <a:gd name="connsiteY5" fmla="*/ 252773 h 519652"/>
                <a:gd name="connsiteX6" fmla="*/ 298826 w 579400"/>
                <a:gd name="connsiteY6" fmla="*/ 518205 h 519652"/>
                <a:gd name="connsiteX7" fmla="*/ 511266 w 579400"/>
                <a:gd name="connsiteY7" fmla="*/ 261034 h 519652"/>
                <a:gd name="connsiteX8" fmla="*/ 570277 w 579400"/>
                <a:gd name="connsiteY8" fmla="*/ 188804 h 519652"/>
                <a:gd name="connsiteX9" fmla="*/ 522832 w 579400"/>
                <a:gd name="connsiteY9" fmla="*/ 134514 h 51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9400" h="519652">
                  <a:moveTo>
                    <a:pt x="522832" y="134514"/>
                  </a:moveTo>
                  <a:cubicBezTo>
                    <a:pt x="532982" y="89901"/>
                    <a:pt x="538411" y="44345"/>
                    <a:pt x="539119" y="-1448"/>
                  </a:cubicBezTo>
                  <a:lnTo>
                    <a:pt x="29380" y="-1448"/>
                  </a:lnTo>
                  <a:cubicBezTo>
                    <a:pt x="30207" y="53551"/>
                    <a:pt x="46848" y="100642"/>
                    <a:pt x="48618" y="125308"/>
                  </a:cubicBezTo>
                  <a:cubicBezTo>
                    <a:pt x="30560" y="123303"/>
                    <a:pt x="-20306" y="122476"/>
                    <a:pt x="6721" y="180425"/>
                  </a:cubicBezTo>
                  <a:cubicBezTo>
                    <a:pt x="38350" y="248170"/>
                    <a:pt x="49563" y="264693"/>
                    <a:pt x="65732" y="252773"/>
                  </a:cubicBezTo>
                  <a:cubicBezTo>
                    <a:pt x="92995" y="384486"/>
                    <a:pt x="155783" y="518205"/>
                    <a:pt x="298826" y="518205"/>
                  </a:cubicBezTo>
                  <a:cubicBezTo>
                    <a:pt x="438564" y="518205"/>
                    <a:pt x="492618" y="390151"/>
                    <a:pt x="511266" y="261034"/>
                  </a:cubicBezTo>
                  <a:cubicBezTo>
                    <a:pt x="527672" y="272836"/>
                    <a:pt x="538765" y="256785"/>
                    <a:pt x="570277" y="188804"/>
                  </a:cubicBezTo>
                  <a:cubicBezTo>
                    <a:pt x="603677" y="119054"/>
                    <a:pt x="522832" y="134514"/>
                    <a:pt x="522832" y="13451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F0569B0A-C08A-56CE-A22C-41481C3C34A8}"/>
                </a:ext>
              </a:extLst>
            </p:cNvPr>
            <p:cNvSpPr/>
            <p:nvPr/>
          </p:nvSpPr>
          <p:spPr>
            <a:xfrm>
              <a:off x="6213401" y="3566295"/>
              <a:ext cx="273966" cy="102137"/>
            </a:xfrm>
            <a:custGeom>
              <a:avLst/>
              <a:gdLst>
                <a:gd name="connsiteX0" fmla="*/ 114336 w 579525"/>
                <a:gd name="connsiteY0" fmla="*/ 113695 h 216052"/>
                <a:gd name="connsiteX1" fmla="*/ 528240 w 579525"/>
                <a:gd name="connsiteY1" fmla="*/ 176365 h 216052"/>
                <a:gd name="connsiteX2" fmla="*/ 103360 w 579525"/>
                <a:gd name="connsiteY2" fmla="*/ 11134 h 216052"/>
                <a:gd name="connsiteX3" fmla="*/ 208 w 579525"/>
                <a:gd name="connsiteY3" fmla="*/ 214604 h 216052"/>
                <a:gd name="connsiteX4" fmla="*/ 114336 w 579525"/>
                <a:gd name="connsiteY4" fmla="*/ 113695 h 21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25" h="216052">
                  <a:moveTo>
                    <a:pt x="114336" y="113695"/>
                  </a:moveTo>
                  <a:cubicBezTo>
                    <a:pt x="114336" y="113695"/>
                    <a:pt x="317570" y="218735"/>
                    <a:pt x="528240" y="176365"/>
                  </a:cubicBezTo>
                  <a:cubicBezTo>
                    <a:pt x="738911" y="133994"/>
                    <a:pt x="226812" y="-50828"/>
                    <a:pt x="103360" y="11134"/>
                  </a:cubicBezTo>
                  <a:cubicBezTo>
                    <a:pt x="-20091" y="73096"/>
                    <a:pt x="208" y="214604"/>
                    <a:pt x="208" y="214604"/>
                  </a:cubicBezTo>
                  <a:cubicBezTo>
                    <a:pt x="208" y="214604"/>
                    <a:pt x="101354" y="195956"/>
                    <a:pt x="114336" y="113695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59AB3BDF-D6B0-CA45-07DE-32672332D5DC}"/>
                </a:ext>
              </a:extLst>
            </p:cNvPr>
            <p:cNvSpPr/>
            <p:nvPr/>
          </p:nvSpPr>
          <p:spPr>
            <a:xfrm>
              <a:off x="6239697" y="3734716"/>
              <a:ext cx="212755" cy="134209"/>
            </a:xfrm>
            <a:custGeom>
              <a:avLst/>
              <a:gdLst>
                <a:gd name="connsiteX0" fmla="*/ 1942 w 450045"/>
                <a:gd name="connsiteY0" fmla="*/ -1448 h 283896"/>
                <a:gd name="connsiteX1" fmla="*/ 89751 w 450045"/>
                <a:gd name="connsiteY1" fmla="*/ 132743 h 283896"/>
                <a:gd name="connsiteX2" fmla="*/ 234210 w 450045"/>
                <a:gd name="connsiteY2" fmla="*/ 95921 h 283896"/>
                <a:gd name="connsiteX3" fmla="*/ 356718 w 450045"/>
                <a:gd name="connsiteY3" fmla="*/ 129438 h 283896"/>
                <a:gd name="connsiteX4" fmla="*/ 449010 w 450045"/>
                <a:gd name="connsiteY4" fmla="*/ -1448 h 283896"/>
                <a:gd name="connsiteX5" fmla="*/ 242237 w 450045"/>
                <a:gd name="connsiteY5" fmla="*/ 281806 h 283896"/>
                <a:gd name="connsiteX6" fmla="*/ 1942 w 450045"/>
                <a:gd name="connsiteY6" fmla="*/ -1448 h 28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045" h="283896">
                  <a:moveTo>
                    <a:pt x="1942" y="-1448"/>
                  </a:moveTo>
                  <a:cubicBezTo>
                    <a:pt x="1942" y="-1448"/>
                    <a:pt x="71575" y="82938"/>
                    <a:pt x="89751" y="132743"/>
                  </a:cubicBezTo>
                  <a:cubicBezTo>
                    <a:pt x="89751" y="132743"/>
                    <a:pt x="132475" y="95921"/>
                    <a:pt x="234210" y="95921"/>
                  </a:cubicBezTo>
                  <a:cubicBezTo>
                    <a:pt x="335946" y="95921"/>
                    <a:pt x="356718" y="129438"/>
                    <a:pt x="356718" y="129438"/>
                  </a:cubicBezTo>
                  <a:cubicBezTo>
                    <a:pt x="356718" y="129438"/>
                    <a:pt x="384689" y="10591"/>
                    <a:pt x="449010" y="-1448"/>
                  </a:cubicBezTo>
                  <a:cubicBezTo>
                    <a:pt x="449010" y="-1448"/>
                    <a:pt x="450545" y="267407"/>
                    <a:pt x="242237" y="281806"/>
                  </a:cubicBezTo>
                  <a:cubicBezTo>
                    <a:pt x="33927" y="296204"/>
                    <a:pt x="-14580" y="64526"/>
                    <a:pt x="1942" y="-1448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FB364E97-3161-9629-BA48-BD08409D7696}"/>
                </a:ext>
              </a:extLst>
            </p:cNvPr>
            <p:cNvSpPr/>
            <p:nvPr/>
          </p:nvSpPr>
          <p:spPr>
            <a:xfrm>
              <a:off x="6282454" y="3705145"/>
              <a:ext cx="22199" cy="22310"/>
            </a:xfrm>
            <a:custGeom>
              <a:avLst/>
              <a:gdLst>
                <a:gd name="connsiteX0" fmla="*/ 45924 w 46959"/>
                <a:gd name="connsiteY0" fmla="*/ 25343 h 47193"/>
                <a:gd name="connsiteX1" fmla="*/ 19369 w 46959"/>
                <a:gd name="connsiteY1" fmla="*/ 45525 h 47193"/>
                <a:gd name="connsiteX2" fmla="*/ -812 w 46959"/>
                <a:gd name="connsiteY2" fmla="*/ 18970 h 47193"/>
                <a:gd name="connsiteX3" fmla="*/ 22320 w 46959"/>
                <a:gd name="connsiteY3" fmla="*/ -1448 h 47193"/>
                <a:gd name="connsiteX4" fmla="*/ 27395 w 46959"/>
                <a:gd name="connsiteY4" fmla="*/ -739 h 47193"/>
                <a:gd name="connsiteX5" fmla="*/ 25152 w 46959"/>
                <a:gd name="connsiteY5" fmla="*/ 6460 h 47193"/>
                <a:gd name="connsiteX6" fmla="*/ 35185 w 46959"/>
                <a:gd name="connsiteY6" fmla="*/ 18262 h 47193"/>
                <a:gd name="connsiteX7" fmla="*/ 35303 w 46959"/>
                <a:gd name="connsiteY7" fmla="*/ 18262 h 47193"/>
                <a:gd name="connsiteX8" fmla="*/ 43210 w 46959"/>
                <a:gd name="connsiteY8" fmla="*/ 13896 h 47193"/>
                <a:gd name="connsiteX9" fmla="*/ 45924 w 46959"/>
                <a:gd name="connsiteY9" fmla="*/ 25343 h 4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59" h="47193">
                  <a:moveTo>
                    <a:pt x="45924" y="25343"/>
                  </a:moveTo>
                  <a:cubicBezTo>
                    <a:pt x="44155" y="38207"/>
                    <a:pt x="32235" y="47295"/>
                    <a:pt x="19369" y="45525"/>
                  </a:cubicBezTo>
                  <a:cubicBezTo>
                    <a:pt x="6387" y="43756"/>
                    <a:pt x="-2583" y="31835"/>
                    <a:pt x="-812" y="18970"/>
                  </a:cubicBezTo>
                  <a:cubicBezTo>
                    <a:pt x="722" y="7404"/>
                    <a:pt x="10636" y="-1330"/>
                    <a:pt x="22320" y="-1448"/>
                  </a:cubicBezTo>
                  <a:cubicBezTo>
                    <a:pt x="24090" y="-1448"/>
                    <a:pt x="25743" y="-1212"/>
                    <a:pt x="27395" y="-739"/>
                  </a:cubicBezTo>
                  <a:cubicBezTo>
                    <a:pt x="25861" y="1385"/>
                    <a:pt x="25152" y="3864"/>
                    <a:pt x="25152" y="6460"/>
                  </a:cubicBezTo>
                  <a:cubicBezTo>
                    <a:pt x="24681" y="12479"/>
                    <a:pt x="29166" y="17790"/>
                    <a:pt x="35185" y="18262"/>
                  </a:cubicBezTo>
                  <a:cubicBezTo>
                    <a:pt x="35303" y="18262"/>
                    <a:pt x="35303" y="18262"/>
                    <a:pt x="35303" y="18262"/>
                  </a:cubicBezTo>
                  <a:cubicBezTo>
                    <a:pt x="38489" y="18144"/>
                    <a:pt x="41439" y="16492"/>
                    <a:pt x="43210" y="13896"/>
                  </a:cubicBezTo>
                  <a:cubicBezTo>
                    <a:pt x="44863" y="17435"/>
                    <a:pt x="45806" y="21331"/>
                    <a:pt x="45924" y="2534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37FA7D37-7072-410F-8EEC-74629BADA30D}"/>
                </a:ext>
              </a:extLst>
            </p:cNvPr>
            <p:cNvSpPr/>
            <p:nvPr/>
          </p:nvSpPr>
          <p:spPr>
            <a:xfrm>
              <a:off x="6276496" y="3741599"/>
              <a:ext cx="34224" cy="25261"/>
            </a:xfrm>
            <a:custGeom>
              <a:avLst/>
              <a:gdLst>
                <a:gd name="connsiteX0" fmla="*/ -246 w 72395"/>
                <a:gd name="connsiteY0" fmla="*/ 14086 h 53436"/>
                <a:gd name="connsiteX1" fmla="*/ 27607 w 72395"/>
                <a:gd name="connsiteY1" fmla="*/ 49493 h 53436"/>
                <a:gd name="connsiteX2" fmla="*/ 70567 w 72395"/>
                <a:gd name="connsiteY2" fmla="*/ 36511 h 53436"/>
                <a:gd name="connsiteX3" fmla="*/ 42714 w 72395"/>
                <a:gd name="connsiteY3" fmla="*/ 1104 h 53436"/>
                <a:gd name="connsiteX4" fmla="*/ -246 w 72395"/>
                <a:gd name="connsiteY4" fmla="*/ 14086 h 5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5" h="53436">
                  <a:moveTo>
                    <a:pt x="-246" y="14086"/>
                  </a:moveTo>
                  <a:cubicBezTo>
                    <a:pt x="-4377" y="27305"/>
                    <a:pt x="8134" y="43121"/>
                    <a:pt x="27607" y="49493"/>
                  </a:cubicBezTo>
                  <a:cubicBezTo>
                    <a:pt x="47081" y="55866"/>
                    <a:pt x="66436" y="49493"/>
                    <a:pt x="70567" y="36511"/>
                  </a:cubicBezTo>
                  <a:cubicBezTo>
                    <a:pt x="74697" y="23528"/>
                    <a:pt x="62306" y="7478"/>
                    <a:pt x="42714" y="1104"/>
                  </a:cubicBezTo>
                  <a:cubicBezTo>
                    <a:pt x="23122" y="-5268"/>
                    <a:pt x="3884" y="750"/>
                    <a:pt x="-246" y="14086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85B1CCA0-5C56-4067-EBDD-623E72E17120}"/>
                </a:ext>
              </a:extLst>
            </p:cNvPr>
            <p:cNvSpPr/>
            <p:nvPr/>
          </p:nvSpPr>
          <p:spPr>
            <a:xfrm>
              <a:off x="6265664" y="3671319"/>
              <a:ext cx="51148" cy="16585"/>
            </a:xfrm>
            <a:custGeom>
              <a:avLst/>
              <a:gdLst>
                <a:gd name="connsiteX0" fmla="*/ 103394 w 108194"/>
                <a:gd name="connsiteY0" fmla="*/ 33636 h 35083"/>
                <a:gd name="connsiteX1" fmla="*/ 715 w 108194"/>
                <a:gd name="connsiteY1" fmla="*/ 19709 h 35083"/>
                <a:gd name="connsiteX2" fmla="*/ 61615 w 108194"/>
                <a:gd name="connsiteY2" fmla="*/ 1534 h 35083"/>
                <a:gd name="connsiteX3" fmla="*/ 103394 w 108194"/>
                <a:gd name="connsiteY3" fmla="*/ 33636 h 3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94" h="35083">
                  <a:moveTo>
                    <a:pt x="103394" y="33636"/>
                  </a:moveTo>
                  <a:cubicBezTo>
                    <a:pt x="103394" y="33636"/>
                    <a:pt x="10039" y="28915"/>
                    <a:pt x="715" y="19709"/>
                  </a:cubicBezTo>
                  <a:cubicBezTo>
                    <a:pt x="-8609" y="10504"/>
                    <a:pt x="20425" y="-8852"/>
                    <a:pt x="61615" y="1534"/>
                  </a:cubicBezTo>
                  <a:cubicBezTo>
                    <a:pt x="102805" y="11920"/>
                    <a:pt x="114016" y="33281"/>
                    <a:pt x="103394" y="33636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1BE72C2B-74CE-D2FD-F796-8F13663E3AE9}"/>
                </a:ext>
              </a:extLst>
            </p:cNvPr>
            <p:cNvSpPr/>
            <p:nvPr/>
          </p:nvSpPr>
          <p:spPr>
            <a:xfrm>
              <a:off x="6338329" y="3720935"/>
              <a:ext cx="19373" cy="51366"/>
            </a:xfrm>
            <a:custGeom>
              <a:avLst/>
              <a:gdLst>
                <a:gd name="connsiteX0" fmla="*/ 24982 w 40981"/>
                <a:gd name="connsiteY0" fmla="*/ 107132 h 108656"/>
                <a:gd name="connsiteX1" fmla="*/ 3857 w 40981"/>
                <a:gd name="connsiteY1" fmla="*/ 99342 h 108656"/>
                <a:gd name="connsiteX2" fmla="*/ 1614 w 40981"/>
                <a:gd name="connsiteY2" fmla="*/ 73142 h 108656"/>
                <a:gd name="connsiteX3" fmla="*/ 10702 w 40981"/>
                <a:gd name="connsiteY3" fmla="*/ 5279 h 108656"/>
                <a:gd name="connsiteX4" fmla="*/ 16957 w 40981"/>
                <a:gd name="connsiteY4" fmla="*/ -1448 h 108656"/>
                <a:gd name="connsiteX5" fmla="*/ 16957 w 40981"/>
                <a:gd name="connsiteY5" fmla="*/ -1448 h 108656"/>
                <a:gd name="connsiteX6" fmla="*/ 23684 w 40981"/>
                <a:gd name="connsiteY6" fmla="*/ 4688 h 108656"/>
                <a:gd name="connsiteX7" fmla="*/ 14007 w 40981"/>
                <a:gd name="connsiteY7" fmla="*/ 77390 h 108656"/>
                <a:gd name="connsiteX8" fmla="*/ 14007 w 40981"/>
                <a:gd name="connsiteY8" fmla="*/ 90845 h 108656"/>
                <a:gd name="connsiteX9" fmla="*/ 32183 w 40981"/>
                <a:gd name="connsiteY9" fmla="*/ 93559 h 108656"/>
                <a:gd name="connsiteX10" fmla="*/ 39853 w 40981"/>
                <a:gd name="connsiteY10" fmla="*/ 98753 h 108656"/>
                <a:gd name="connsiteX11" fmla="*/ 34661 w 40981"/>
                <a:gd name="connsiteY11" fmla="*/ 106307 h 108656"/>
                <a:gd name="connsiteX12" fmla="*/ 24982 w 40981"/>
                <a:gd name="connsiteY12" fmla="*/ 107132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81" h="108656">
                  <a:moveTo>
                    <a:pt x="24982" y="107132"/>
                  </a:moveTo>
                  <a:cubicBezTo>
                    <a:pt x="17193" y="107723"/>
                    <a:pt x="9522" y="104889"/>
                    <a:pt x="3857" y="99342"/>
                  </a:cubicBezTo>
                  <a:cubicBezTo>
                    <a:pt x="-1690" y="91670"/>
                    <a:pt x="-2635" y="81639"/>
                    <a:pt x="1614" y="73142"/>
                  </a:cubicBezTo>
                  <a:cubicBezTo>
                    <a:pt x="8342" y="51190"/>
                    <a:pt x="11411" y="28293"/>
                    <a:pt x="10702" y="5279"/>
                  </a:cubicBezTo>
                  <a:cubicBezTo>
                    <a:pt x="10584" y="1738"/>
                    <a:pt x="13416" y="-1331"/>
                    <a:pt x="16957" y="-1448"/>
                  </a:cubicBezTo>
                  <a:cubicBezTo>
                    <a:pt x="16957" y="-1448"/>
                    <a:pt x="16957" y="-1448"/>
                    <a:pt x="16957" y="-1448"/>
                  </a:cubicBezTo>
                  <a:cubicBezTo>
                    <a:pt x="20497" y="-1448"/>
                    <a:pt x="23331" y="1148"/>
                    <a:pt x="23684" y="4688"/>
                  </a:cubicBezTo>
                  <a:cubicBezTo>
                    <a:pt x="24511" y="29238"/>
                    <a:pt x="21206" y="53904"/>
                    <a:pt x="14007" y="77390"/>
                  </a:cubicBezTo>
                  <a:cubicBezTo>
                    <a:pt x="12709" y="81050"/>
                    <a:pt x="10938" y="87658"/>
                    <a:pt x="14007" y="90845"/>
                  </a:cubicBezTo>
                  <a:cubicBezTo>
                    <a:pt x="17075" y="94032"/>
                    <a:pt x="27698" y="94386"/>
                    <a:pt x="32183" y="93559"/>
                  </a:cubicBezTo>
                  <a:cubicBezTo>
                    <a:pt x="35722" y="92852"/>
                    <a:pt x="39145" y="95212"/>
                    <a:pt x="39853" y="98753"/>
                  </a:cubicBezTo>
                  <a:cubicBezTo>
                    <a:pt x="40444" y="102175"/>
                    <a:pt x="38200" y="105598"/>
                    <a:pt x="34661" y="106307"/>
                  </a:cubicBezTo>
                  <a:cubicBezTo>
                    <a:pt x="31474" y="106896"/>
                    <a:pt x="28169" y="107250"/>
                    <a:pt x="24982" y="107132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4B349055-AD40-D66F-FF4B-88AB767D91EF}"/>
                </a:ext>
              </a:extLst>
            </p:cNvPr>
            <p:cNvSpPr/>
            <p:nvPr/>
          </p:nvSpPr>
          <p:spPr>
            <a:xfrm>
              <a:off x="6218732" y="3698442"/>
              <a:ext cx="8273" cy="18364"/>
            </a:xfrm>
            <a:custGeom>
              <a:avLst/>
              <a:gdLst>
                <a:gd name="connsiteX0" fmla="*/ -1035 w 17499"/>
                <a:gd name="connsiteY0" fmla="*/ -961 h 38845"/>
                <a:gd name="connsiteX1" fmla="*/ 14189 w 17499"/>
                <a:gd name="connsiteY1" fmla="*/ 37396 h 38845"/>
                <a:gd name="connsiteX2" fmla="*/ -1035 w 17499"/>
                <a:gd name="connsiteY2" fmla="*/ -961 h 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9" h="38845">
                  <a:moveTo>
                    <a:pt x="-1035" y="-961"/>
                  </a:moveTo>
                  <a:cubicBezTo>
                    <a:pt x="-1035" y="-961"/>
                    <a:pt x="4866" y="37633"/>
                    <a:pt x="14189" y="37396"/>
                  </a:cubicBezTo>
                  <a:cubicBezTo>
                    <a:pt x="23513" y="37161"/>
                    <a:pt x="1325" y="-6508"/>
                    <a:pt x="-1035" y="-961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3E376E88-30BF-45D7-7EDC-8F78D64ED729}"/>
                </a:ext>
              </a:extLst>
            </p:cNvPr>
            <p:cNvSpPr/>
            <p:nvPr/>
          </p:nvSpPr>
          <p:spPr>
            <a:xfrm>
              <a:off x="6316805" y="3794201"/>
              <a:ext cx="68185" cy="30033"/>
            </a:xfrm>
            <a:custGeom>
              <a:avLst/>
              <a:gdLst>
                <a:gd name="connsiteX0" fmla="*/ -1009 w 144234"/>
                <a:gd name="connsiteY0" fmla="*/ 10453 h 63530"/>
                <a:gd name="connsiteX1" fmla="*/ 141798 w 144234"/>
                <a:gd name="connsiteY1" fmla="*/ 6559 h 63530"/>
                <a:gd name="connsiteX2" fmla="*/ 43013 w 144234"/>
                <a:gd name="connsiteY2" fmla="*/ 60260 h 63530"/>
                <a:gd name="connsiteX3" fmla="*/ -1009 w 144234"/>
                <a:gd name="connsiteY3" fmla="*/ 10453 h 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34" h="63530">
                  <a:moveTo>
                    <a:pt x="-1009" y="10453"/>
                  </a:moveTo>
                  <a:cubicBezTo>
                    <a:pt x="42423" y="9628"/>
                    <a:pt x="130114" y="-13151"/>
                    <a:pt x="141798" y="6559"/>
                  </a:cubicBezTo>
                  <a:cubicBezTo>
                    <a:pt x="153482" y="26269"/>
                    <a:pt x="89631" y="71708"/>
                    <a:pt x="43013" y="60260"/>
                  </a:cubicBezTo>
                  <a:cubicBezTo>
                    <a:pt x="-3605" y="48811"/>
                    <a:pt x="-1009" y="10453"/>
                    <a:pt x="-1009" y="10453"/>
                  </a:cubicBezTo>
                  <a:close/>
                </a:path>
              </a:pathLst>
            </a:custGeom>
            <a:solidFill>
              <a:srgbClr val="FFFFFF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9ADA2632-7965-DB63-7B43-9705F62069A9}"/>
                </a:ext>
              </a:extLst>
            </p:cNvPr>
            <p:cNvSpPr/>
            <p:nvPr/>
          </p:nvSpPr>
          <p:spPr>
            <a:xfrm>
              <a:off x="6203276" y="4166562"/>
              <a:ext cx="41510" cy="41510"/>
            </a:xfrm>
            <a:custGeom>
              <a:avLst/>
              <a:gdLst>
                <a:gd name="connsiteX0" fmla="*/ 86774 w 87808"/>
                <a:gd name="connsiteY0" fmla="*/ 42338 h 87808"/>
                <a:gd name="connsiteX1" fmla="*/ 42988 w 87808"/>
                <a:gd name="connsiteY1" fmla="*/ 86360 h 87808"/>
                <a:gd name="connsiteX2" fmla="*/ -1034 w 87808"/>
                <a:gd name="connsiteY2" fmla="*/ 42574 h 87808"/>
                <a:gd name="connsiteX3" fmla="*/ 42751 w 87808"/>
                <a:gd name="connsiteY3" fmla="*/ -1448 h 87808"/>
                <a:gd name="connsiteX4" fmla="*/ 42870 w 87808"/>
                <a:gd name="connsiteY4" fmla="*/ -1448 h 87808"/>
                <a:gd name="connsiteX5" fmla="*/ 86774 w 87808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8">
                  <a:moveTo>
                    <a:pt x="86774" y="42338"/>
                  </a:moveTo>
                  <a:cubicBezTo>
                    <a:pt x="86892" y="66533"/>
                    <a:pt x="67181" y="86242"/>
                    <a:pt x="42988" y="86360"/>
                  </a:cubicBezTo>
                  <a:cubicBezTo>
                    <a:pt x="18793" y="86478"/>
                    <a:pt x="-916" y="66768"/>
                    <a:pt x="-1034" y="42574"/>
                  </a:cubicBezTo>
                  <a:cubicBezTo>
                    <a:pt x="-1153" y="18379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5" y="18143"/>
                    <a:pt x="86774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707229A9-11DB-D1D2-7316-A77EA6F281A1}"/>
                </a:ext>
              </a:extLst>
            </p:cNvPr>
            <p:cNvSpPr/>
            <p:nvPr/>
          </p:nvSpPr>
          <p:spPr>
            <a:xfrm>
              <a:off x="6170190" y="4698502"/>
              <a:ext cx="41511" cy="41510"/>
            </a:xfrm>
            <a:custGeom>
              <a:avLst/>
              <a:gdLst>
                <a:gd name="connsiteX0" fmla="*/ 86775 w 87810"/>
                <a:gd name="connsiteY0" fmla="*/ 42338 h 87808"/>
                <a:gd name="connsiteX1" fmla="*/ 42988 w 87810"/>
                <a:gd name="connsiteY1" fmla="*/ 86360 h 87808"/>
                <a:gd name="connsiteX2" fmla="*/ -1034 w 87810"/>
                <a:gd name="connsiteY2" fmla="*/ 42574 h 87808"/>
                <a:gd name="connsiteX3" fmla="*/ 42751 w 87810"/>
                <a:gd name="connsiteY3" fmla="*/ -1448 h 87808"/>
                <a:gd name="connsiteX4" fmla="*/ 42870 w 87810"/>
                <a:gd name="connsiteY4" fmla="*/ -1448 h 87808"/>
                <a:gd name="connsiteX5" fmla="*/ 86775 w 87810"/>
                <a:gd name="connsiteY5" fmla="*/ 42338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8">
                  <a:moveTo>
                    <a:pt x="86775" y="42338"/>
                  </a:moveTo>
                  <a:cubicBezTo>
                    <a:pt x="86893" y="66533"/>
                    <a:pt x="67183" y="86242"/>
                    <a:pt x="42988" y="86360"/>
                  </a:cubicBezTo>
                  <a:cubicBezTo>
                    <a:pt x="18794" y="86478"/>
                    <a:pt x="-916" y="66769"/>
                    <a:pt x="-1034" y="42574"/>
                  </a:cubicBezTo>
                  <a:cubicBezTo>
                    <a:pt x="-1153" y="18379"/>
                    <a:pt x="18558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E89819B8-2EB4-BFF7-9B2D-01685D787B70}"/>
                </a:ext>
              </a:extLst>
            </p:cNvPr>
            <p:cNvSpPr/>
            <p:nvPr/>
          </p:nvSpPr>
          <p:spPr>
            <a:xfrm>
              <a:off x="6191225" y="4327695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4" y="86360"/>
                    <a:pt x="42869" y="86360"/>
                  </a:cubicBezTo>
                  <a:cubicBezTo>
                    <a:pt x="18675" y="86360"/>
                    <a:pt x="-1035" y="66650"/>
                    <a:pt x="-1035" y="42456"/>
                  </a:cubicBezTo>
                  <a:cubicBezTo>
                    <a:pt x="-1035" y="18261"/>
                    <a:pt x="18675" y="-1448"/>
                    <a:pt x="42869" y="-1448"/>
                  </a:cubicBezTo>
                  <a:cubicBezTo>
                    <a:pt x="67064" y="-1448"/>
                    <a:pt x="86773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C03ADF4A-F94F-CCF8-6F84-1D45BBC9F82B}"/>
                </a:ext>
              </a:extLst>
            </p:cNvPr>
            <p:cNvSpPr/>
            <p:nvPr/>
          </p:nvSpPr>
          <p:spPr>
            <a:xfrm>
              <a:off x="6115623" y="3990921"/>
              <a:ext cx="41511" cy="41511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70 w 87809"/>
                <a:gd name="connsiteY1" fmla="*/ 86362 h 87809"/>
                <a:gd name="connsiteX2" fmla="*/ -1035 w 87809"/>
                <a:gd name="connsiteY2" fmla="*/ 42458 h 87809"/>
                <a:gd name="connsiteX3" fmla="*/ 42870 w 87809"/>
                <a:gd name="connsiteY3" fmla="*/ -1447 h 87809"/>
                <a:gd name="connsiteX4" fmla="*/ 86774 w 87809"/>
                <a:gd name="connsiteY4" fmla="*/ 42222 h 87809"/>
                <a:gd name="connsiteX5" fmla="*/ 86774 w 87809"/>
                <a:gd name="connsiteY5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2"/>
                    <a:pt x="67064" y="86362"/>
                    <a:pt x="42870" y="86362"/>
                  </a:cubicBezTo>
                  <a:cubicBezTo>
                    <a:pt x="18675" y="86362"/>
                    <a:pt x="-1035" y="66652"/>
                    <a:pt x="-1035" y="42458"/>
                  </a:cubicBezTo>
                  <a:cubicBezTo>
                    <a:pt x="-1035" y="18263"/>
                    <a:pt x="18675" y="-1447"/>
                    <a:pt x="42870" y="-1447"/>
                  </a:cubicBezTo>
                  <a:cubicBezTo>
                    <a:pt x="67064" y="-1564"/>
                    <a:pt x="86656" y="18027"/>
                    <a:pt x="86774" y="42222"/>
                  </a:cubicBezTo>
                  <a:cubicBezTo>
                    <a:pt x="86774" y="42340"/>
                    <a:pt x="86774" y="42340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0474406E-C2E6-63F5-4603-864785ECF6FB}"/>
                </a:ext>
              </a:extLst>
            </p:cNvPr>
            <p:cNvSpPr/>
            <p:nvPr/>
          </p:nvSpPr>
          <p:spPr>
            <a:xfrm>
              <a:off x="6097714" y="4261858"/>
              <a:ext cx="41511" cy="41510"/>
            </a:xfrm>
            <a:custGeom>
              <a:avLst/>
              <a:gdLst>
                <a:gd name="connsiteX0" fmla="*/ 86774 w 87809"/>
                <a:gd name="connsiteY0" fmla="*/ 42457 h 87808"/>
                <a:gd name="connsiteX1" fmla="*/ 42869 w 87809"/>
                <a:gd name="connsiteY1" fmla="*/ 86361 h 87808"/>
                <a:gd name="connsiteX2" fmla="*/ -1035 w 87809"/>
                <a:gd name="connsiteY2" fmla="*/ 42457 h 87808"/>
                <a:gd name="connsiteX3" fmla="*/ 42869 w 87809"/>
                <a:gd name="connsiteY3" fmla="*/ -1447 h 87808"/>
                <a:gd name="connsiteX4" fmla="*/ 86774 w 87809"/>
                <a:gd name="connsiteY4" fmla="*/ 42220 h 87808"/>
                <a:gd name="connsiteX5" fmla="*/ 86774 w 87809"/>
                <a:gd name="connsiteY5" fmla="*/ 42457 h 8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9" h="87808">
                  <a:moveTo>
                    <a:pt x="86774" y="42457"/>
                  </a:moveTo>
                  <a:cubicBezTo>
                    <a:pt x="86774" y="66652"/>
                    <a:pt x="67064" y="86361"/>
                    <a:pt x="42869" y="86361"/>
                  </a:cubicBezTo>
                  <a:cubicBezTo>
                    <a:pt x="18675" y="86361"/>
                    <a:pt x="-1035" y="66652"/>
                    <a:pt x="-1035" y="42457"/>
                  </a:cubicBezTo>
                  <a:cubicBezTo>
                    <a:pt x="-1035" y="18263"/>
                    <a:pt x="18675" y="-1447"/>
                    <a:pt x="42869" y="-1447"/>
                  </a:cubicBezTo>
                  <a:cubicBezTo>
                    <a:pt x="67064" y="-1565"/>
                    <a:pt x="86656" y="18027"/>
                    <a:pt x="86774" y="42220"/>
                  </a:cubicBezTo>
                  <a:cubicBezTo>
                    <a:pt x="86774" y="42338"/>
                    <a:pt x="86774" y="42338"/>
                    <a:pt x="86774" y="42457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DF9AB323-3376-78CA-8029-0EF9949D50D8}"/>
                </a:ext>
              </a:extLst>
            </p:cNvPr>
            <p:cNvSpPr/>
            <p:nvPr/>
          </p:nvSpPr>
          <p:spPr>
            <a:xfrm>
              <a:off x="6056259" y="4434540"/>
              <a:ext cx="41510" cy="41511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46777AE-661E-0829-407C-577CFCFDF605}"/>
                </a:ext>
              </a:extLst>
            </p:cNvPr>
            <p:cNvSpPr/>
            <p:nvPr/>
          </p:nvSpPr>
          <p:spPr>
            <a:xfrm>
              <a:off x="6270174" y="4424498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42987 w 87807"/>
                <a:gd name="connsiteY4" fmla="*/ -1448 h 87807"/>
                <a:gd name="connsiteX5" fmla="*/ 86773 w 87807"/>
                <a:gd name="connsiteY5" fmla="*/ 42338 h 87807"/>
                <a:gd name="connsiteX6" fmla="*/ 86773 w 87807"/>
                <a:gd name="connsiteY6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1"/>
                    <a:pt x="67064" y="86360"/>
                    <a:pt x="42869" y="86360"/>
                  </a:cubicBezTo>
                  <a:cubicBezTo>
                    <a:pt x="18674" y="86360"/>
                    <a:pt x="-1035" y="66651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42869" y="-1448"/>
                    <a:pt x="42987" y="-1448"/>
                    <a:pt x="42987" y="-1448"/>
                  </a:cubicBezTo>
                  <a:cubicBezTo>
                    <a:pt x="67182" y="-1448"/>
                    <a:pt x="86773" y="18143"/>
                    <a:pt x="86773" y="42338"/>
                  </a:cubicBezTo>
                  <a:cubicBezTo>
                    <a:pt x="86773" y="42338"/>
                    <a:pt x="86773" y="42456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9D8A1369-D556-EB42-5ECE-6A495AEA0166}"/>
                </a:ext>
              </a:extLst>
            </p:cNvPr>
            <p:cNvSpPr/>
            <p:nvPr/>
          </p:nvSpPr>
          <p:spPr>
            <a:xfrm>
              <a:off x="6162882" y="4514158"/>
              <a:ext cx="41510" cy="41511"/>
            </a:xfrm>
            <a:custGeom>
              <a:avLst/>
              <a:gdLst>
                <a:gd name="connsiteX0" fmla="*/ 86774 w 87808"/>
                <a:gd name="connsiteY0" fmla="*/ 42339 h 87809"/>
                <a:gd name="connsiteX1" fmla="*/ 42988 w 87808"/>
                <a:gd name="connsiteY1" fmla="*/ 86361 h 87809"/>
                <a:gd name="connsiteX2" fmla="*/ -1034 w 87808"/>
                <a:gd name="connsiteY2" fmla="*/ 42574 h 87809"/>
                <a:gd name="connsiteX3" fmla="*/ 42751 w 87808"/>
                <a:gd name="connsiteY3" fmla="*/ -1448 h 87809"/>
                <a:gd name="connsiteX4" fmla="*/ 42870 w 87808"/>
                <a:gd name="connsiteY4" fmla="*/ -1448 h 87809"/>
                <a:gd name="connsiteX5" fmla="*/ 86774 w 87808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08" h="87809">
                  <a:moveTo>
                    <a:pt x="86774" y="42339"/>
                  </a:moveTo>
                  <a:cubicBezTo>
                    <a:pt x="86892" y="66533"/>
                    <a:pt x="67181" y="86243"/>
                    <a:pt x="42988" y="86361"/>
                  </a:cubicBezTo>
                  <a:cubicBezTo>
                    <a:pt x="18793" y="86480"/>
                    <a:pt x="-916" y="66769"/>
                    <a:pt x="-1034" y="42574"/>
                  </a:cubicBezTo>
                  <a:cubicBezTo>
                    <a:pt x="-1153" y="18381"/>
                    <a:pt x="18556" y="-1330"/>
                    <a:pt x="42751" y="-1448"/>
                  </a:cubicBezTo>
                  <a:cubicBezTo>
                    <a:pt x="42751" y="-1448"/>
                    <a:pt x="42870" y="-1448"/>
                    <a:pt x="42870" y="-1448"/>
                  </a:cubicBezTo>
                  <a:cubicBezTo>
                    <a:pt x="67063" y="-1448"/>
                    <a:pt x="86655" y="18144"/>
                    <a:pt x="86774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AC6E94E5-018D-A555-EA34-4621DD5D6228}"/>
                </a:ext>
              </a:extLst>
            </p:cNvPr>
            <p:cNvSpPr/>
            <p:nvPr/>
          </p:nvSpPr>
          <p:spPr>
            <a:xfrm>
              <a:off x="6591882" y="4548751"/>
              <a:ext cx="41510" cy="41510"/>
            </a:xfrm>
            <a:custGeom>
              <a:avLst/>
              <a:gdLst>
                <a:gd name="connsiteX0" fmla="*/ 86773 w 87807"/>
                <a:gd name="connsiteY0" fmla="*/ 42456 h 87807"/>
                <a:gd name="connsiteX1" fmla="*/ 42869 w 87807"/>
                <a:gd name="connsiteY1" fmla="*/ 86360 h 87807"/>
                <a:gd name="connsiteX2" fmla="*/ -1035 w 87807"/>
                <a:gd name="connsiteY2" fmla="*/ 42456 h 87807"/>
                <a:gd name="connsiteX3" fmla="*/ 42869 w 87807"/>
                <a:gd name="connsiteY3" fmla="*/ -1448 h 87807"/>
                <a:gd name="connsiteX4" fmla="*/ 86773 w 87807"/>
                <a:gd name="connsiteY4" fmla="*/ 42456 h 8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7">
                  <a:moveTo>
                    <a:pt x="86773" y="42456"/>
                  </a:moveTo>
                  <a:cubicBezTo>
                    <a:pt x="86773" y="66650"/>
                    <a:pt x="67063" y="86360"/>
                    <a:pt x="42869" y="86360"/>
                  </a:cubicBezTo>
                  <a:cubicBezTo>
                    <a:pt x="18674" y="86360"/>
                    <a:pt x="-1035" y="66650"/>
                    <a:pt x="-1035" y="42456"/>
                  </a:cubicBezTo>
                  <a:cubicBezTo>
                    <a:pt x="-1035" y="18261"/>
                    <a:pt x="18674" y="-1448"/>
                    <a:pt x="42869" y="-1448"/>
                  </a:cubicBezTo>
                  <a:cubicBezTo>
                    <a:pt x="67063" y="-1330"/>
                    <a:pt x="86655" y="18261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1079BE98-90E4-C5E5-DEC3-5F4388E2F437}"/>
                </a:ext>
              </a:extLst>
            </p:cNvPr>
            <p:cNvSpPr/>
            <p:nvPr/>
          </p:nvSpPr>
          <p:spPr>
            <a:xfrm>
              <a:off x="6060053" y="4621394"/>
              <a:ext cx="41511" cy="41511"/>
            </a:xfrm>
            <a:custGeom>
              <a:avLst/>
              <a:gdLst>
                <a:gd name="connsiteX0" fmla="*/ 86774 w 87809"/>
                <a:gd name="connsiteY0" fmla="*/ 42458 h 87809"/>
                <a:gd name="connsiteX1" fmla="*/ 42869 w 87809"/>
                <a:gd name="connsiteY1" fmla="*/ 86361 h 87809"/>
                <a:gd name="connsiteX2" fmla="*/ -1035 w 87809"/>
                <a:gd name="connsiteY2" fmla="*/ 42458 h 87809"/>
                <a:gd name="connsiteX3" fmla="*/ 42869 w 87809"/>
                <a:gd name="connsiteY3" fmla="*/ -1448 h 87809"/>
                <a:gd name="connsiteX4" fmla="*/ 86774 w 87809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9" h="87809">
                  <a:moveTo>
                    <a:pt x="86774" y="42458"/>
                  </a:moveTo>
                  <a:cubicBezTo>
                    <a:pt x="86774" y="66651"/>
                    <a:pt x="67064" y="86361"/>
                    <a:pt x="42869" y="86361"/>
                  </a:cubicBezTo>
                  <a:cubicBezTo>
                    <a:pt x="18675" y="86361"/>
                    <a:pt x="-1035" y="66651"/>
                    <a:pt x="-1035" y="42458"/>
                  </a:cubicBezTo>
                  <a:cubicBezTo>
                    <a:pt x="-1035" y="18262"/>
                    <a:pt x="18675" y="-1448"/>
                    <a:pt x="42869" y="-1448"/>
                  </a:cubicBezTo>
                  <a:cubicBezTo>
                    <a:pt x="67064" y="-1330"/>
                    <a:pt x="86656" y="18262"/>
                    <a:pt x="86774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F58783A4-91D2-FCBB-37E9-6C809EFA9647}"/>
                </a:ext>
              </a:extLst>
            </p:cNvPr>
            <p:cNvSpPr/>
            <p:nvPr/>
          </p:nvSpPr>
          <p:spPr>
            <a:xfrm>
              <a:off x="6475217" y="4615145"/>
              <a:ext cx="41510" cy="41511"/>
            </a:xfrm>
            <a:custGeom>
              <a:avLst/>
              <a:gdLst>
                <a:gd name="connsiteX0" fmla="*/ 86773 w 87807"/>
                <a:gd name="connsiteY0" fmla="*/ 42458 h 87809"/>
                <a:gd name="connsiteX1" fmla="*/ 42869 w 87807"/>
                <a:gd name="connsiteY1" fmla="*/ 86361 h 87809"/>
                <a:gd name="connsiteX2" fmla="*/ -1035 w 87807"/>
                <a:gd name="connsiteY2" fmla="*/ 42458 h 87809"/>
                <a:gd name="connsiteX3" fmla="*/ 42869 w 87807"/>
                <a:gd name="connsiteY3" fmla="*/ -1448 h 87809"/>
                <a:gd name="connsiteX4" fmla="*/ 86773 w 87807"/>
                <a:gd name="connsiteY4" fmla="*/ 42458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8"/>
                  </a:moveTo>
                  <a:cubicBezTo>
                    <a:pt x="86773" y="66651"/>
                    <a:pt x="67064" y="86361"/>
                    <a:pt x="42869" y="86361"/>
                  </a:cubicBezTo>
                  <a:cubicBezTo>
                    <a:pt x="18674" y="86361"/>
                    <a:pt x="-1035" y="66651"/>
                    <a:pt x="-1035" y="42458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4" y="-1330"/>
                    <a:pt x="86655" y="18262"/>
                    <a:pt x="86773" y="42458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CC3E20E5-A669-4B33-400F-86CB0EB483B3}"/>
                </a:ext>
              </a:extLst>
            </p:cNvPr>
            <p:cNvSpPr/>
            <p:nvPr/>
          </p:nvSpPr>
          <p:spPr>
            <a:xfrm>
              <a:off x="6261972" y="4600639"/>
              <a:ext cx="41510" cy="41511"/>
            </a:xfrm>
            <a:custGeom>
              <a:avLst/>
              <a:gdLst>
                <a:gd name="connsiteX0" fmla="*/ 86773 w 87807"/>
                <a:gd name="connsiteY0" fmla="*/ 42456 h 87809"/>
                <a:gd name="connsiteX1" fmla="*/ 42869 w 87807"/>
                <a:gd name="connsiteY1" fmla="*/ 86361 h 87809"/>
                <a:gd name="connsiteX2" fmla="*/ -1035 w 87807"/>
                <a:gd name="connsiteY2" fmla="*/ 42456 h 87809"/>
                <a:gd name="connsiteX3" fmla="*/ 42869 w 87807"/>
                <a:gd name="connsiteY3" fmla="*/ -1448 h 87809"/>
                <a:gd name="connsiteX4" fmla="*/ 86773 w 87807"/>
                <a:gd name="connsiteY4" fmla="*/ 42456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07" h="87809">
                  <a:moveTo>
                    <a:pt x="86773" y="42456"/>
                  </a:moveTo>
                  <a:cubicBezTo>
                    <a:pt x="86773" y="66651"/>
                    <a:pt x="67063" y="86361"/>
                    <a:pt x="42869" y="86361"/>
                  </a:cubicBezTo>
                  <a:cubicBezTo>
                    <a:pt x="18674" y="86361"/>
                    <a:pt x="-1035" y="66651"/>
                    <a:pt x="-1035" y="42456"/>
                  </a:cubicBezTo>
                  <a:cubicBezTo>
                    <a:pt x="-1035" y="18262"/>
                    <a:pt x="18674" y="-1448"/>
                    <a:pt x="42869" y="-1448"/>
                  </a:cubicBezTo>
                  <a:cubicBezTo>
                    <a:pt x="67063" y="-1448"/>
                    <a:pt x="86773" y="18262"/>
                    <a:pt x="86773" y="42456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3935050A-F2B7-18D9-73CF-CD73C7F2ED7E}"/>
                </a:ext>
              </a:extLst>
            </p:cNvPr>
            <p:cNvSpPr/>
            <p:nvPr/>
          </p:nvSpPr>
          <p:spPr>
            <a:xfrm>
              <a:off x="6398890" y="4714124"/>
              <a:ext cx="41511" cy="41511"/>
            </a:xfrm>
            <a:custGeom>
              <a:avLst/>
              <a:gdLst>
                <a:gd name="connsiteX0" fmla="*/ 86775 w 87810"/>
                <a:gd name="connsiteY0" fmla="*/ 42339 h 87809"/>
                <a:gd name="connsiteX1" fmla="*/ 42988 w 87810"/>
                <a:gd name="connsiteY1" fmla="*/ 86361 h 87809"/>
                <a:gd name="connsiteX2" fmla="*/ -1034 w 87810"/>
                <a:gd name="connsiteY2" fmla="*/ 42576 h 87809"/>
                <a:gd name="connsiteX3" fmla="*/ 42753 w 87810"/>
                <a:gd name="connsiteY3" fmla="*/ -1448 h 87809"/>
                <a:gd name="connsiteX4" fmla="*/ 42870 w 87810"/>
                <a:gd name="connsiteY4" fmla="*/ -1448 h 87809"/>
                <a:gd name="connsiteX5" fmla="*/ 86775 w 87810"/>
                <a:gd name="connsiteY5" fmla="*/ 42339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10" h="87809">
                  <a:moveTo>
                    <a:pt x="86775" y="42339"/>
                  </a:moveTo>
                  <a:cubicBezTo>
                    <a:pt x="86893" y="66533"/>
                    <a:pt x="67183" y="86243"/>
                    <a:pt x="42988" y="86361"/>
                  </a:cubicBezTo>
                  <a:cubicBezTo>
                    <a:pt x="18794" y="86480"/>
                    <a:pt x="-916" y="66769"/>
                    <a:pt x="-1034" y="42576"/>
                  </a:cubicBezTo>
                  <a:cubicBezTo>
                    <a:pt x="-1153" y="18381"/>
                    <a:pt x="18558" y="-1330"/>
                    <a:pt x="42753" y="-1448"/>
                  </a:cubicBezTo>
                  <a:cubicBezTo>
                    <a:pt x="42753" y="-1448"/>
                    <a:pt x="42870" y="-1448"/>
                    <a:pt x="42870" y="-1448"/>
                  </a:cubicBezTo>
                  <a:cubicBezTo>
                    <a:pt x="67065" y="-1448"/>
                    <a:pt x="86657" y="18144"/>
                    <a:pt x="86775" y="42339"/>
                  </a:cubicBezTo>
                  <a:close/>
                </a:path>
              </a:pathLst>
            </a:custGeom>
            <a:solidFill>
              <a:srgbClr val="2463D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E889DC60-D3E2-5329-DC18-92BC1B8BECBB}"/>
                </a:ext>
              </a:extLst>
            </p:cNvPr>
            <p:cNvSpPr/>
            <p:nvPr/>
          </p:nvSpPr>
          <p:spPr>
            <a:xfrm>
              <a:off x="5810761" y="4035669"/>
              <a:ext cx="432575" cy="535624"/>
            </a:xfrm>
            <a:custGeom>
              <a:avLst/>
              <a:gdLst>
                <a:gd name="connsiteX0" fmla="*/ 67072 w 915035"/>
                <a:gd name="connsiteY0" fmla="*/ 1079636 h 1133017"/>
                <a:gd name="connsiteX1" fmla="*/ 914000 w 915035"/>
                <a:gd name="connsiteY1" fmla="*/ 84945 h 1133017"/>
                <a:gd name="connsiteX2" fmla="*/ 742161 w 915035"/>
                <a:gd name="connsiteY2" fmla="*/ -1448 h 1133017"/>
                <a:gd name="connsiteX3" fmla="*/ 67072 w 915035"/>
                <a:gd name="connsiteY3" fmla="*/ 1079636 h 113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5035" h="1133017">
                  <a:moveTo>
                    <a:pt x="67072" y="1079636"/>
                  </a:moveTo>
                  <a:cubicBezTo>
                    <a:pt x="452297" y="1406322"/>
                    <a:pt x="914000" y="84945"/>
                    <a:pt x="914000" y="84945"/>
                  </a:cubicBezTo>
                  <a:lnTo>
                    <a:pt x="742161" y="-1448"/>
                  </a:lnTo>
                  <a:cubicBezTo>
                    <a:pt x="742161" y="-1448"/>
                    <a:pt x="-267993" y="795439"/>
                    <a:pt x="67072" y="107963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A4BC8685-D6C4-7BFC-80D5-EE88D6EFB5CF}"/>
                </a:ext>
              </a:extLst>
            </p:cNvPr>
            <p:cNvSpPr/>
            <p:nvPr/>
          </p:nvSpPr>
          <p:spPr>
            <a:xfrm>
              <a:off x="6484813" y="4283338"/>
              <a:ext cx="425048" cy="274702"/>
            </a:xfrm>
            <a:custGeom>
              <a:avLst/>
              <a:gdLst>
                <a:gd name="connsiteX0" fmla="*/ -1035 w 899112"/>
                <a:gd name="connsiteY0" fmla="*/ 149621 h 581083"/>
                <a:gd name="connsiteX1" fmla="*/ 846837 w 899112"/>
                <a:gd name="connsiteY1" fmla="*/ 501799 h 581083"/>
                <a:gd name="connsiteX2" fmla="*/ 83588 w 899112"/>
                <a:gd name="connsiteY2" fmla="*/ -1448 h 5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112" h="581083">
                  <a:moveTo>
                    <a:pt x="-1035" y="149621"/>
                  </a:moveTo>
                  <a:cubicBezTo>
                    <a:pt x="4276" y="155050"/>
                    <a:pt x="554260" y="797681"/>
                    <a:pt x="846837" y="501799"/>
                  </a:cubicBezTo>
                  <a:cubicBezTo>
                    <a:pt x="1139414" y="205918"/>
                    <a:pt x="83588" y="-1448"/>
                    <a:pt x="83588" y="-1448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23C12DA4-E1B4-0C41-687E-1EBA1B8BDB90}"/>
                </a:ext>
              </a:extLst>
            </p:cNvPr>
            <p:cNvSpPr/>
            <p:nvPr/>
          </p:nvSpPr>
          <p:spPr>
            <a:xfrm>
              <a:off x="6484813" y="4318544"/>
              <a:ext cx="417758" cy="239475"/>
            </a:xfrm>
            <a:custGeom>
              <a:avLst/>
              <a:gdLst>
                <a:gd name="connsiteX0" fmla="*/ 846837 w 883692"/>
                <a:gd name="connsiteY0" fmla="*/ 427327 h 506567"/>
                <a:gd name="connsiteX1" fmla="*/ -1035 w 883692"/>
                <a:gd name="connsiteY1" fmla="*/ 75148 h 506567"/>
                <a:gd name="connsiteX2" fmla="*/ 38266 w 883692"/>
                <a:gd name="connsiteY2" fmla="*/ -1448 h 506567"/>
                <a:gd name="connsiteX3" fmla="*/ 174700 w 883692"/>
                <a:gd name="connsiteY3" fmla="*/ 203910 h 506567"/>
                <a:gd name="connsiteX4" fmla="*/ 583884 w 883692"/>
                <a:gd name="connsiteY4" fmla="*/ 231528 h 506567"/>
                <a:gd name="connsiteX5" fmla="*/ 846837 w 883692"/>
                <a:gd name="connsiteY5" fmla="*/ 427327 h 50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3692" h="506567">
                  <a:moveTo>
                    <a:pt x="846837" y="427327"/>
                  </a:moveTo>
                  <a:cubicBezTo>
                    <a:pt x="554379" y="723091"/>
                    <a:pt x="4276" y="80577"/>
                    <a:pt x="-1035" y="75148"/>
                  </a:cubicBezTo>
                  <a:lnTo>
                    <a:pt x="38266" y="-1448"/>
                  </a:lnTo>
                  <a:cubicBezTo>
                    <a:pt x="42516" y="39033"/>
                    <a:pt x="111559" y="137346"/>
                    <a:pt x="174700" y="203910"/>
                  </a:cubicBezTo>
                  <a:cubicBezTo>
                    <a:pt x="343118" y="380943"/>
                    <a:pt x="425261" y="234950"/>
                    <a:pt x="583884" y="231528"/>
                  </a:cubicBezTo>
                  <a:cubicBezTo>
                    <a:pt x="922371" y="224211"/>
                    <a:pt x="911396" y="361942"/>
                    <a:pt x="846837" y="427327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4126D269-7281-B81B-8967-4F0F57DF8041}"/>
                </a:ext>
              </a:extLst>
            </p:cNvPr>
            <p:cNvSpPr/>
            <p:nvPr/>
          </p:nvSpPr>
          <p:spPr>
            <a:xfrm>
              <a:off x="6258736" y="4123210"/>
              <a:ext cx="183116" cy="62657"/>
            </a:xfrm>
            <a:custGeom>
              <a:avLst/>
              <a:gdLst>
                <a:gd name="connsiteX0" fmla="*/ 0 w 387349"/>
                <a:gd name="connsiteY0" fmla="*/ 74236 h 132539"/>
                <a:gd name="connsiteX1" fmla="*/ 56887 w 387349"/>
                <a:gd name="connsiteY1" fmla="*/ 40954 h 132539"/>
                <a:gd name="connsiteX2" fmla="*/ 363627 w 387349"/>
                <a:gd name="connsiteY2" fmla="*/ 0 h 132539"/>
                <a:gd name="connsiteX3" fmla="*/ 387349 w 387349"/>
                <a:gd name="connsiteY3" fmla="*/ 107754 h 132539"/>
                <a:gd name="connsiteX4" fmla="*/ 356545 w 387349"/>
                <a:gd name="connsiteY4" fmla="*/ 132539 h 132539"/>
                <a:gd name="connsiteX5" fmla="*/ 0 w 387349"/>
                <a:gd name="connsiteY5" fmla="*/ 74236 h 13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349" h="132539">
                  <a:moveTo>
                    <a:pt x="0" y="74236"/>
                  </a:moveTo>
                  <a:lnTo>
                    <a:pt x="56887" y="40954"/>
                  </a:lnTo>
                  <a:lnTo>
                    <a:pt x="363627" y="0"/>
                  </a:lnTo>
                  <a:lnTo>
                    <a:pt x="387349" y="107754"/>
                  </a:lnTo>
                  <a:lnTo>
                    <a:pt x="356545" y="132539"/>
                  </a:lnTo>
                  <a:lnTo>
                    <a:pt x="0" y="74236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D8FFFC53-8968-3415-24CD-D1D0A05B7656}"/>
                </a:ext>
              </a:extLst>
            </p:cNvPr>
            <p:cNvSpPr/>
            <p:nvPr/>
          </p:nvSpPr>
          <p:spPr>
            <a:xfrm>
              <a:off x="6269113" y="4185587"/>
              <a:ext cx="195167" cy="191485"/>
            </a:xfrm>
            <a:custGeom>
              <a:avLst/>
              <a:gdLst>
                <a:gd name="connsiteX0" fmla="*/ -1035 w 412841"/>
                <a:gd name="connsiteY0" fmla="*/ 40332 h 405053"/>
                <a:gd name="connsiteX1" fmla="*/ 78866 w 412841"/>
                <a:gd name="connsiteY1" fmla="*/ 403605 h 405053"/>
                <a:gd name="connsiteX2" fmla="*/ 411807 w 412841"/>
                <a:gd name="connsiteY2" fmla="*/ 358402 h 405053"/>
                <a:gd name="connsiteX3" fmla="*/ 411807 w 412841"/>
                <a:gd name="connsiteY3" fmla="*/ 358402 h 405053"/>
                <a:gd name="connsiteX4" fmla="*/ 332614 w 412841"/>
                <a:gd name="connsiteY4" fmla="*/ -1448 h 405053"/>
                <a:gd name="connsiteX5" fmla="*/ 324943 w 412841"/>
                <a:gd name="connsiteY5" fmla="*/ 11418 h 405053"/>
                <a:gd name="connsiteX6" fmla="*/ 317980 w 412841"/>
                <a:gd name="connsiteY6" fmla="*/ 22275 h 405053"/>
                <a:gd name="connsiteX7" fmla="*/ 306177 w 412841"/>
                <a:gd name="connsiteY7" fmla="*/ 13777 h 405053"/>
                <a:gd name="connsiteX8" fmla="*/ 291779 w 412841"/>
                <a:gd name="connsiteY8" fmla="*/ 3391 h 405053"/>
                <a:gd name="connsiteX9" fmla="*/ 282573 w 412841"/>
                <a:gd name="connsiteY9" fmla="*/ 16728 h 405053"/>
                <a:gd name="connsiteX10" fmla="*/ 275610 w 412841"/>
                <a:gd name="connsiteY10" fmla="*/ 27468 h 405053"/>
                <a:gd name="connsiteX11" fmla="*/ 263808 w 412841"/>
                <a:gd name="connsiteY11" fmla="*/ 18970 h 405053"/>
                <a:gd name="connsiteX12" fmla="*/ 249409 w 412841"/>
                <a:gd name="connsiteY12" fmla="*/ 8702 h 405053"/>
                <a:gd name="connsiteX13" fmla="*/ 240203 w 412841"/>
                <a:gd name="connsiteY13" fmla="*/ 21920 h 405053"/>
                <a:gd name="connsiteX14" fmla="*/ 233240 w 412841"/>
                <a:gd name="connsiteY14" fmla="*/ 32779 h 405053"/>
                <a:gd name="connsiteX15" fmla="*/ 221438 w 412841"/>
                <a:gd name="connsiteY15" fmla="*/ 24282 h 405053"/>
                <a:gd name="connsiteX16" fmla="*/ 207038 w 412841"/>
                <a:gd name="connsiteY16" fmla="*/ 13896 h 405053"/>
                <a:gd name="connsiteX17" fmla="*/ 197716 w 412841"/>
                <a:gd name="connsiteY17" fmla="*/ 27232 h 405053"/>
                <a:gd name="connsiteX18" fmla="*/ 190751 w 412841"/>
                <a:gd name="connsiteY18" fmla="*/ 38091 h 405053"/>
                <a:gd name="connsiteX19" fmla="*/ 178949 w 412841"/>
                <a:gd name="connsiteY19" fmla="*/ 29592 h 405053"/>
                <a:gd name="connsiteX20" fmla="*/ 164551 w 412841"/>
                <a:gd name="connsiteY20" fmla="*/ 19206 h 405053"/>
                <a:gd name="connsiteX21" fmla="*/ 155226 w 412841"/>
                <a:gd name="connsiteY21" fmla="*/ 32543 h 405053"/>
                <a:gd name="connsiteX22" fmla="*/ 148264 w 412841"/>
                <a:gd name="connsiteY22" fmla="*/ 43401 h 405053"/>
                <a:gd name="connsiteX23" fmla="*/ 136461 w 412841"/>
                <a:gd name="connsiteY23" fmla="*/ 34904 h 405053"/>
                <a:gd name="connsiteX24" fmla="*/ 121945 w 412841"/>
                <a:gd name="connsiteY24" fmla="*/ 24518 h 405053"/>
                <a:gd name="connsiteX25" fmla="*/ 112621 w 412841"/>
                <a:gd name="connsiteY25" fmla="*/ 37854 h 405053"/>
                <a:gd name="connsiteX26" fmla="*/ 105540 w 412841"/>
                <a:gd name="connsiteY26" fmla="*/ 48712 h 405053"/>
                <a:gd name="connsiteX27" fmla="*/ 93737 w 412841"/>
                <a:gd name="connsiteY27" fmla="*/ 40214 h 405053"/>
                <a:gd name="connsiteX28" fmla="*/ 79221 w 412841"/>
                <a:gd name="connsiteY28" fmla="*/ 29828 h 405053"/>
                <a:gd name="connsiteX29" fmla="*/ 69897 w 412841"/>
                <a:gd name="connsiteY29" fmla="*/ 43165 h 405053"/>
                <a:gd name="connsiteX30" fmla="*/ 62816 w 412841"/>
                <a:gd name="connsiteY30" fmla="*/ 54023 h 405053"/>
                <a:gd name="connsiteX31" fmla="*/ 51013 w 412841"/>
                <a:gd name="connsiteY31" fmla="*/ 45525 h 405053"/>
                <a:gd name="connsiteX32" fmla="*/ 36379 w 412841"/>
                <a:gd name="connsiteY32" fmla="*/ 35140 h 405053"/>
                <a:gd name="connsiteX33" fmla="*/ 27054 w 412841"/>
                <a:gd name="connsiteY33" fmla="*/ 48475 h 405053"/>
                <a:gd name="connsiteX34" fmla="*/ 19973 w 412841"/>
                <a:gd name="connsiteY34" fmla="*/ 59334 h 405053"/>
                <a:gd name="connsiteX35" fmla="*/ 8171 w 412841"/>
                <a:gd name="connsiteY35" fmla="*/ 50837 h 405053"/>
                <a:gd name="connsiteX36" fmla="*/ -1035 w 412841"/>
                <a:gd name="connsiteY36" fmla="*/ 40332 h 405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12841" h="405053">
                  <a:moveTo>
                    <a:pt x="-1035" y="40332"/>
                  </a:moveTo>
                  <a:lnTo>
                    <a:pt x="78866" y="403605"/>
                  </a:lnTo>
                  <a:lnTo>
                    <a:pt x="411807" y="358402"/>
                  </a:lnTo>
                  <a:lnTo>
                    <a:pt x="411807" y="358402"/>
                  </a:lnTo>
                  <a:lnTo>
                    <a:pt x="332614" y="-1448"/>
                  </a:lnTo>
                  <a:cubicBezTo>
                    <a:pt x="327775" y="86"/>
                    <a:pt x="326241" y="6106"/>
                    <a:pt x="324943" y="11418"/>
                  </a:cubicBezTo>
                  <a:cubicBezTo>
                    <a:pt x="323644" y="16728"/>
                    <a:pt x="322346" y="21685"/>
                    <a:pt x="317980" y="22275"/>
                  </a:cubicBezTo>
                  <a:cubicBezTo>
                    <a:pt x="313613" y="22865"/>
                    <a:pt x="310426" y="18499"/>
                    <a:pt x="306177" y="13777"/>
                  </a:cubicBezTo>
                  <a:cubicBezTo>
                    <a:pt x="301929" y="9056"/>
                    <a:pt x="297916" y="2684"/>
                    <a:pt x="291779" y="3391"/>
                  </a:cubicBezTo>
                  <a:cubicBezTo>
                    <a:pt x="285642" y="4100"/>
                    <a:pt x="284107" y="10827"/>
                    <a:pt x="282573" y="16728"/>
                  </a:cubicBezTo>
                  <a:cubicBezTo>
                    <a:pt x="281039" y="22629"/>
                    <a:pt x="279977" y="26996"/>
                    <a:pt x="275610" y="27468"/>
                  </a:cubicBezTo>
                  <a:cubicBezTo>
                    <a:pt x="271243" y="27940"/>
                    <a:pt x="268056" y="23809"/>
                    <a:pt x="263808" y="18970"/>
                  </a:cubicBezTo>
                  <a:cubicBezTo>
                    <a:pt x="259559" y="14132"/>
                    <a:pt x="255427" y="7876"/>
                    <a:pt x="249409" y="8702"/>
                  </a:cubicBezTo>
                  <a:cubicBezTo>
                    <a:pt x="243390" y="9529"/>
                    <a:pt x="241620" y="16137"/>
                    <a:pt x="240203" y="21920"/>
                  </a:cubicBezTo>
                  <a:cubicBezTo>
                    <a:pt x="238787" y="27705"/>
                    <a:pt x="237607" y="32190"/>
                    <a:pt x="233240" y="32779"/>
                  </a:cubicBezTo>
                  <a:cubicBezTo>
                    <a:pt x="228872" y="33370"/>
                    <a:pt x="225569" y="29121"/>
                    <a:pt x="221438" y="24282"/>
                  </a:cubicBezTo>
                  <a:cubicBezTo>
                    <a:pt x="217306" y="19442"/>
                    <a:pt x="213058" y="13187"/>
                    <a:pt x="207038" y="13896"/>
                  </a:cubicBezTo>
                  <a:cubicBezTo>
                    <a:pt x="201019" y="14603"/>
                    <a:pt x="199250" y="21331"/>
                    <a:pt x="197716" y="27232"/>
                  </a:cubicBezTo>
                  <a:cubicBezTo>
                    <a:pt x="196181" y="33133"/>
                    <a:pt x="195118" y="37500"/>
                    <a:pt x="190751" y="38091"/>
                  </a:cubicBezTo>
                  <a:cubicBezTo>
                    <a:pt x="186385" y="38680"/>
                    <a:pt x="183081" y="34431"/>
                    <a:pt x="178949" y="29592"/>
                  </a:cubicBezTo>
                  <a:cubicBezTo>
                    <a:pt x="174819" y="24754"/>
                    <a:pt x="170570" y="18499"/>
                    <a:pt x="164551" y="19206"/>
                  </a:cubicBezTo>
                  <a:cubicBezTo>
                    <a:pt x="158531" y="19915"/>
                    <a:pt x="156643" y="26642"/>
                    <a:pt x="155226" y="32543"/>
                  </a:cubicBezTo>
                  <a:cubicBezTo>
                    <a:pt x="153810" y="38444"/>
                    <a:pt x="152630" y="42811"/>
                    <a:pt x="148264" y="43401"/>
                  </a:cubicBezTo>
                  <a:cubicBezTo>
                    <a:pt x="143897" y="43992"/>
                    <a:pt x="140592" y="39742"/>
                    <a:pt x="136461" y="34904"/>
                  </a:cubicBezTo>
                  <a:cubicBezTo>
                    <a:pt x="132331" y="30065"/>
                    <a:pt x="128082" y="23102"/>
                    <a:pt x="121945" y="24518"/>
                  </a:cubicBezTo>
                  <a:cubicBezTo>
                    <a:pt x="115807" y="25934"/>
                    <a:pt x="114037" y="31953"/>
                    <a:pt x="112621" y="37854"/>
                  </a:cubicBezTo>
                  <a:cubicBezTo>
                    <a:pt x="111204" y="43756"/>
                    <a:pt x="110024" y="48122"/>
                    <a:pt x="105540" y="48712"/>
                  </a:cubicBezTo>
                  <a:cubicBezTo>
                    <a:pt x="101055" y="49302"/>
                    <a:pt x="97986" y="45054"/>
                    <a:pt x="93737" y="40214"/>
                  </a:cubicBezTo>
                  <a:cubicBezTo>
                    <a:pt x="89489" y="35375"/>
                    <a:pt x="85358" y="28412"/>
                    <a:pt x="79221" y="29828"/>
                  </a:cubicBezTo>
                  <a:cubicBezTo>
                    <a:pt x="73083" y="31245"/>
                    <a:pt x="71431" y="37264"/>
                    <a:pt x="69897" y="43165"/>
                  </a:cubicBezTo>
                  <a:cubicBezTo>
                    <a:pt x="68362" y="49066"/>
                    <a:pt x="67300" y="53433"/>
                    <a:pt x="62816" y="54023"/>
                  </a:cubicBezTo>
                  <a:cubicBezTo>
                    <a:pt x="58331" y="54613"/>
                    <a:pt x="55144" y="50364"/>
                    <a:pt x="51013" y="45525"/>
                  </a:cubicBezTo>
                  <a:cubicBezTo>
                    <a:pt x="46883" y="40687"/>
                    <a:pt x="42634" y="33723"/>
                    <a:pt x="36379" y="35140"/>
                  </a:cubicBezTo>
                  <a:cubicBezTo>
                    <a:pt x="30123" y="36556"/>
                    <a:pt x="28589" y="42574"/>
                    <a:pt x="27054" y="48475"/>
                  </a:cubicBezTo>
                  <a:cubicBezTo>
                    <a:pt x="25520" y="54376"/>
                    <a:pt x="24340" y="58861"/>
                    <a:pt x="19973" y="59334"/>
                  </a:cubicBezTo>
                  <a:cubicBezTo>
                    <a:pt x="15607" y="59806"/>
                    <a:pt x="12302" y="55676"/>
                    <a:pt x="8171" y="50837"/>
                  </a:cubicBezTo>
                  <a:cubicBezTo>
                    <a:pt x="4041" y="45997"/>
                    <a:pt x="4395" y="40332"/>
                    <a:pt x="-1035" y="40332"/>
                  </a:cubicBez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08E70D1B-B669-EFF0-84E6-0B0FFDEBAF7E}"/>
                </a:ext>
              </a:extLst>
            </p:cNvPr>
            <p:cNvSpPr/>
            <p:nvPr/>
          </p:nvSpPr>
          <p:spPr>
            <a:xfrm>
              <a:off x="6298015" y="4220068"/>
              <a:ext cx="119232" cy="32416"/>
            </a:xfrm>
            <a:custGeom>
              <a:avLst/>
              <a:gdLst>
                <a:gd name="connsiteX0" fmla="*/ 7081 w 252213"/>
                <a:gd name="connsiteY0" fmla="*/ 68571 h 68571"/>
                <a:gd name="connsiteX1" fmla="*/ 252214 w 252213"/>
                <a:gd name="connsiteY1" fmla="*/ 31984 h 68571"/>
                <a:gd name="connsiteX2" fmla="*/ 245250 w 252213"/>
                <a:gd name="connsiteY2" fmla="*/ 0 h 68571"/>
                <a:gd name="connsiteX3" fmla="*/ 0 w 252213"/>
                <a:gd name="connsiteY3" fmla="*/ 36351 h 68571"/>
                <a:gd name="connsiteX4" fmla="*/ 7081 w 252213"/>
                <a:gd name="connsiteY4" fmla="*/ 68571 h 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571">
                  <a:moveTo>
                    <a:pt x="7081" y="68571"/>
                  </a:moveTo>
                  <a:lnTo>
                    <a:pt x="252214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571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0D95FBA9-E330-C867-1730-703243DB00C2}"/>
                </a:ext>
              </a:extLst>
            </p:cNvPr>
            <p:cNvSpPr/>
            <p:nvPr/>
          </p:nvSpPr>
          <p:spPr>
            <a:xfrm>
              <a:off x="6304152" y="4247854"/>
              <a:ext cx="119232" cy="32528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132 w 252213"/>
                <a:gd name="connsiteY2" fmla="*/ 0 h 68807"/>
                <a:gd name="connsiteX3" fmla="*/ 0 w 252213"/>
                <a:gd name="connsiteY3" fmla="*/ 36705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132" y="0"/>
                  </a:lnTo>
                  <a:lnTo>
                    <a:pt x="0" y="36705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CBF86D9D-DD7D-621D-5335-A64A417D7AF2}"/>
                </a:ext>
              </a:extLst>
            </p:cNvPr>
            <p:cNvSpPr/>
            <p:nvPr/>
          </p:nvSpPr>
          <p:spPr>
            <a:xfrm>
              <a:off x="6310736" y="4277201"/>
              <a:ext cx="119287" cy="32360"/>
            </a:xfrm>
            <a:custGeom>
              <a:avLst/>
              <a:gdLst>
                <a:gd name="connsiteX0" fmla="*/ 7081 w 252331"/>
                <a:gd name="connsiteY0" fmla="*/ 68453 h 68452"/>
                <a:gd name="connsiteX1" fmla="*/ 252331 w 252331"/>
                <a:gd name="connsiteY1" fmla="*/ 31984 h 68452"/>
                <a:gd name="connsiteX2" fmla="*/ 245250 w 252331"/>
                <a:gd name="connsiteY2" fmla="*/ 0 h 68452"/>
                <a:gd name="connsiteX3" fmla="*/ 0 w 252331"/>
                <a:gd name="connsiteY3" fmla="*/ 36351 h 68452"/>
                <a:gd name="connsiteX4" fmla="*/ 7081 w 252331"/>
                <a:gd name="connsiteY4" fmla="*/ 68453 h 6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331" h="68452">
                  <a:moveTo>
                    <a:pt x="7081" y="68453"/>
                  </a:moveTo>
                  <a:lnTo>
                    <a:pt x="252331" y="31984"/>
                  </a:lnTo>
                  <a:lnTo>
                    <a:pt x="245250" y="0"/>
                  </a:lnTo>
                  <a:lnTo>
                    <a:pt x="0" y="36351"/>
                  </a:lnTo>
                  <a:lnTo>
                    <a:pt x="7081" y="68453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695D1A8F-1479-32CF-AB84-B228E65B06E7}"/>
                </a:ext>
              </a:extLst>
            </p:cNvPr>
            <p:cNvSpPr/>
            <p:nvPr/>
          </p:nvSpPr>
          <p:spPr>
            <a:xfrm>
              <a:off x="6316873" y="4304986"/>
              <a:ext cx="119232" cy="32528"/>
            </a:xfrm>
            <a:custGeom>
              <a:avLst/>
              <a:gdLst>
                <a:gd name="connsiteX0" fmla="*/ 7081 w 252213"/>
                <a:gd name="connsiteY0" fmla="*/ 68807 h 68807"/>
                <a:gd name="connsiteX1" fmla="*/ 252214 w 252213"/>
                <a:gd name="connsiteY1" fmla="*/ 32102 h 68807"/>
                <a:gd name="connsiteX2" fmla="*/ 245250 w 252213"/>
                <a:gd name="connsiteY2" fmla="*/ 0 h 68807"/>
                <a:gd name="connsiteX3" fmla="*/ 0 w 252213"/>
                <a:gd name="connsiteY3" fmla="*/ 36587 h 68807"/>
                <a:gd name="connsiteX4" fmla="*/ 7081 w 252213"/>
                <a:gd name="connsiteY4" fmla="*/ 68807 h 6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13" h="68807">
                  <a:moveTo>
                    <a:pt x="7081" y="68807"/>
                  </a:moveTo>
                  <a:lnTo>
                    <a:pt x="252214" y="32102"/>
                  </a:lnTo>
                  <a:lnTo>
                    <a:pt x="245250" y="0"/>
                  </a:lnTo>
                  <a:lnTo>
                    <a:pt x="0" y="36587"/>
                  </a:lnTo>
                  <a:lnTo>
                    <a:pt x="7081" y="68807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6FFE814E-BCC2-16FA-61D2-B3731EB94E40}"/>
                </a:ext>
              </a:extLst>
            </p:cNvPr>
            <p:cNvSpPr/>
            <p:nvPr/>
          </p:nvSpPr>
          <p:spPr>
            <a:xfrm>
              <a:off x="6257396" y="4138943"/>
              <a:ext cx="169390" cy="75235"/>
            </a:xfrm>
            <a:custGeom>
              <a:avLst/>
              <a:gdLst>
                <a:gd name="connsiteX0" fmla="*/ 335683 w 358315"/>
                <a:gd name="connsiteY0" fmla="*/ -1448 h 159147"/>
                <a:gd name="connsiteX1" fmla="*/ 357281 w 358315"/>
                <a:gd name="connsiteY1" fmla="*/ 96747 h 159147"/>
                <a:gd name="connsiteX2" fmla="*/ 349609 w 358315"/>
                <a:gd name="connsiteY2" fmla="*/ 109612 h 159147"/>
                <a:gd name="connsiteX3" fmla="*/ 342646 w 358315"/>
                <a:gd name="connsiteY3" fmla="*/ 120470 h 159147"/>
                <a:gd name="connsiteX4" fmla="*/ 331552 w 358315"/>
                <a:gd name="connsiteY4" fmla="*/ 111971 h 159147"/>
                <a:gd name="connsiteX5" fmla="*/ 317153 w 358315"/>
                <a:gd name="connsiteY5" fmla="*/ 101585 h 159147"/>
                <a:gd name="connsiteX6" fmla="*/ 307830 w 358315"/>
                <a:gd name="connsiteY6" fmla="*/ 114922 h 159147"/>
                <a:gd name="connsiteX7" fmla="*/ 300984 w 358315"/>
                <a:gd name="connsiteY7" fmla="*/ 125662 h 159147"/>
                <a:gd name="connsiteX8" fmla="*/ 289181 w 358315"/>
                <a:gd name="connsiteY8" fmla="*/ 117165 h 159147"/>
                <a:gd name="connsiteX9" fmla="*/ 274783 w 358315"/>
                <a:gd name="connsiteY9" fmla="*/ 106897 h 159147"/>
                <a:gd name="connsiteX10" fmla="*/ 265577 w 358315"/>
                <a:gd name="connsiteY10" fmla="*/ 120234 h 159147"/>
                <a:gd name="connsiteX11" fmla="*/ 258614 w 358315"/>
                <a:gd name="connsiteY11" fmla="*/ 130973 h 159147"/>
                <a:gd name="connsiteX12" fmla="*/ 246812 w 358315"/>
                <a:gd name="connsiteY12" fmla="*/ 122476 h 159147"/>
                <a:gd name="connsiteX13" fmla="*/ 232413 w 358315"/>
                <a:gd name="connsiteY13" fmla="*/ 112208 h 159147"/>
                <a:gd name="connsiteX14" fmla="*/ 223089 w 358315"/>
                <a:gd name="connsiteY14" fmla="*/ 125426 h 159147"/>
                <a:gd name="connsiteX15" fmla="*/ 216126 w 358315"/>
                <a:gd name="connsiteY15" fmla="*/ 136285 h 159147"/>
                <a:gd name="connsiteX16" fmla="*/ 204915 w 358315"/>
                <a:gd name="connsiteY16" fmla="*/ 127787 h 159147"/>
                <a:gd name="connsiteX17" fmla="*/ 190397 w 358315"/>
                <a:gd name="connsiteY17" fmla="*/ 117401 h 159147"/>
                <a:gd name="connsiteX18" fmla="*/ 181074 w 358315"/>
                <a:gd name="connsiteY18" fmla="*/ 130738 h 159147"/>
                <a:gd name="connsiteX19" fmla="*/ 174110 w 358315"/>
                <a:gd name="connsiteY19" fmla="*/ 141595 h 159147"/>
                <a:gd name="connsiteX20" fmla="*/ 162308 w 358315"/>
                <a:gd name="connsiteY20" fmla="*/ 133098 h 159147"/>
                <a:gd name="connsiteX21" fmla="*/ 147791 w 358315"/>
                <a:gd name="connsiteY21" fmla="*/ 122712 h 159147"/>
                <a:gd name="connsiteX22" fmla="*/ 138468 w 358315"/>
                <a:gd name="connsiteY22" fmla="*/ 136048 h 159147"/>
                <a:gd name="connsiteX23" fmla="*/ 131386 w 358315"/>
                <a:gd name="connsiteY23" fmla="*/ 146907 h 159147"/>
                <a:gd name="connsiteX24" fmla="*/ 119584 w 358315"/>
                <a:gd name="connsiteY24" fmla="*/ 138408 h 159147"/>
                <a:gd name="connsiteX25" fmla="*/ 104949 w 358315"/>
                <a:gd name="connsiteY25" fmla="*/ 128022 h 159147"/>
                <a:gd name="connsiteX26" fmla="*/ 95626 w 358315"/>
                <a:gd name="connsiteY26" fmla="*/ 141359 h 159147"/>
                <a:gd name="connsiteX27" fmla="*/ 88544 w 358315"/>
                <a:gd name="connsiteY27" fmla="*/ 152217 h 159147"/>
                <a:gd name="connsiteX28" fmla="*/ 76741 w 358315"/>
                <a:gd name="connsiteY28" fmla="*/ 143720 h 159147"/>
                <a:gd name="connsiteX29" fmla="*/ 62225 w 358315"/>
                <a:gd name="connsiteY29" fmla="*/ 133334 h 159147"/>
                <a:gd name="connsiteX30" fmla="*/ 52784 w 358315"/>
                <a:gd name="connsiteY30" fmla="*/ 146671 h 159147"/>
                <a:gd name="connsiteX31" fmla="*/ 45701 w 358315"/>
                <a:gd name="connsiteY31" fmla="*/ 157646 h 159147"/>
                <a:gd name="connsiteX32" fmla="*/ 33899 w 358315"/>
                <a:gd name="connsiteY32" fmla="*/ 149031 h 159147"/>
                <a:gd name="connsiteX33" fmla="*/ 20681 w 358315"/>
                <a:gd name="connsiteY33" fmla="*/ 138645 h 159147"/>
                <a:gd name="connsiteX34" fmla="*/ -1035 w 358315"/>
                <a:gd name="connsiteY34" fmla="*/ 39506 h 15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58315" h="159147">
                  <a:moveTo>
                    <a:pt x="335683" y="-1448"/>
                  </a:moveTo>
                  <a:lnTo>
                    <a:pt x="357281" y="96747"/>
                  </a:lnTo>
                  <a:cubicBezTo>
                    <a:pt x="352443" y="98400"/>
                    <a:pt x="351025" y="104301"/>
                    <a:pt x="349609" y="109612"/>
                  </a:cubicBezTo>
                  <a:cubicBezTo>
                    <a:pt x="348193" y="114922"/>
                    <a:pt x="347013" y="119879"/>
                    <a:pt x="342646" y="120470"/>
                  </a:cubicBezTo>
                  <a:cubicBezTo>
                    <a:pt x="338279" y="121059"/>
                    <a:pt x="335210" y="116811"/>
                    <a:pt x="331552" y="111971"/>
                  </a:cubicBezTo>
                  <a:cubicBezTo>
                    <a:pt x="327893" y="107134"/>
                    <a:pt x="323172" y="100878"/>
                    <a:pt x="317153" y="101585"/>
                  </a:cubicBezTo>
                  <a:cubicBezTo>
                    <a:pt x="311135" y="102294"/>
                    <a:pt x="309364" y="109021"/>
                    <a:pt x="307830" y="114922"/>
                  </a:cubicBezTo>
                  <a:cubicBezTo>
                    <a:pt x="306296" y="120823"/>
                    <a:pt x="305350" y="125190"/>
                    <a:pt x="300984" y="125662"/>
                  </a:cubicBezTo>
                  <a:cubicBezTo>
                    <a:pt x="296617" y="126135"/>
                    <a:pt x="293432" y="122004"/>
                    <a:pt x="289181" y="117165"/>
                  </a:cubicBezTo>
                  <a:cubicBezTo>
                    <a:pt x="284933" y="112326"/>
                    <a:pt x="280920" y="106070"/>
                    <a:pt x="274783" y="106897"/>
                  </a:cubicBezTo>
                  <a:cubicBezTo>
                    <a:pt x="268646" y="107723"/>
                    <a:pt x="266993" y="114333"/>
                    <a:pt x="265577" y="120234"/>
                  </a:cubicBezTo>
                  <a:cubicBezTo>
                    <a:pt x="264161" y="126135"/>
                    <a:pt x="262981" y="130384"/>
                    <a:pt x="258614" y="130973"/>
                  </a:cubicBezTo>
                  <a:cubicBezTo>
                    <a:pt x="254247" y="131563"/>
                    <a:pt x="251060" y="127315"/>
                    <a:pt x="246812" y="122476"/>
                  </a:cubicBezTo>
                  <a:cubicBezTo>
                    <a:pt x="242563" y="117636"/>
                    <a:pt x="238551" y="111382"/>
                    <a:pt x="232413" y="112208"/>
                  </a:cubicBezTo>
                  <a:cubicBezTo>
                    <a:pt x="226276" y="113035"/>
                    <a:pt x="224624" y="119643"/>
                    <a:pt x="223089" y="125426"/>
                  </a:cubicBezTo>
                  <a:cubicBezTo>
                    <a:pt x="221555" y="131209"/>
                    <a:pt x="220493" y="135694"/>
                    <a:pt x="216126" y="136285"/>
                  </a:cubicBezTo>
                  <a:cubicBezTo>
                    <a:pt x="211760" y="136874"/>
                    <a:pt x="208573" y="132625"/>
                    <a:pt x="204915" y="127787"/>
                  </a:cubicBezTo>
                  <a:cubicBezTo>
                    <a:pt x="201255" y="122948"/>
                    <a:pt x="196534" y="116693"/>
                    <a:pt x="190397" y="117401"/>
                  </a:cubicBezTo>
                  <a:cubicBezTo>
                    <a:pt x="184261" y="118109"/>
                    <a:pt x="182608" y="124837"/>
                    <a:pt x="181074" y="130738"/>
                  </a:cubicBezTo>
                  <a:cubicBezTo>
                    <a:pt x="179540" y="136639"/>
                    <a:pt x="178477" y="141006"/>
                    <a:pt x="174110" y="141595"/>
                  </a:cubicBezTo>
                  <a:cubicBezTo>
                    <a:pt x="169743" y="142186"/>
                    <a:pt x="166439" y="137937"/>
                    <a:pt x="162308" y="133098"/>
                  </a:cubicBezTo>
                  <a:cubicBezTo>
                    <a:pt x="158177" y="128259"/>
                    <a:pt x="153928" y="122004"/>
                    <a:pt x="147791" y="122712"/>
                  </a:cubicBezTo>
                  <a:cubicBezTo>
                    <a:pt x="141654" y="123421"/>
                    <a:pt x="140003" y="130147"/>
                    <a:pt x="138468" y="136048"/>
                  </a:cubicBezTo>
                  <a:cubicBezTo>
                    <a:pt x="136934" y="141950"/>
                    <a:pt x="135871" y="146316"/>
                    <a:pt x="131386" y="146907"/>
                  </a:cubicBezTo>
                  <a:cubicBezTo>
                    <a:pt x="126901" y="147496"/>
                    <a:pt x="123832" y="143248"/>
                    <a:pt x="119584" y="138408"/>
                  </a:cubicBezTo>
                  <a:cubicBezTo>
                    <a:pt x="115335" y="133570"/>
                    <a:pt x="111086" y="126606"/>
                    <a:pt x="104949" y="128022"/>
                  </a:cubicBezTo>
                  <a:cubicBezTo>
                    <a:pt x="98811" y="129438"/>
                    <a:pt x="97160" y="135458"/>
                    <a:pt x="95626" y="141359"/>
                  </a:cubicBezTo>
                  <a:cubicBezTo>
                    <a:pt x="94092" y="147260"/>
                    <a:pt x="93029" y="151745"/>
                    <a:pt x="88544" y="152217"/>
                  </a:cubicBezTo>
                  <a:cubicBezTo>
                    <a:pt x="84059" y="152690"/>
                    <a:pt x="80991" y="148559"/>
                    <a:pt x="76741" y="143720"/>
                  </a:cubicBezTo>
                  <a:cubicBezTo>
                    <a:pt x="72493" y="138881"/>
                    <a:pt x="68362" y="131918"/>
                    <a:pt x="62225" y="133334"/>
                  </a:cubicBezTo>
                  <a:cubicBezTo>
                    <a:pt x="56087" y="134750"/>
                    <a:pt x="54318" y="140770"/>
                    <a:pt x="52784" y="146671"/>
                  </a:cubicBezTo>
                  <a:cubicBezTo>
                    <a:pt x="51250" y="152572"/>
                    <a:pt x="50186" y="157057"/>
                    <a:pt x="45701" y="157646"/>
                  </a:cubicBezTo>
                  <a:cubicBezTo>
                    <a:pt x="41217" y="158237"/>
                    <a:pt x="38031" y="153870"/>
                    <a:pt x="33899" y="149031"/>
                  </a:cubicBezTo>
                  <a:cubicBezTo>
                    <a:pt x="29769" y="144191"/>
                    <a:pt x="26111" y="138881"/>
                    <a:pt x="20681" y="138645"/>
                  </a:cubicBezTo>
                  <a:lnTo>
                    <a:pt x="-1035" y="39506"/>
                  </a:lnTo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3967CF68-47EF-9001-2E66-6F072F137B8A}"/>
                </a:ext>
              </a:extLst>
            </p:cNvPr>
            <p:cNvSpPr/>
            <p:nvPr/>
          </p:nvSpPr>
          <p:spPr>
            <a:xfrm>
              <a:off x="6287730" y="4122540"/>
              <a:ext cx="27193" cy="41744"/>
            </a:xfrm>
            <a:custGeom>
              <a:avLst/>
              <a:gdLst>
                <a:gd name="connsiteX0" fmla="*/ 33820 w 57521"/>
                <a:gd name="connsiteY0" fmla="*/ 86124 h 88301"/>
                <a:gd name="connsiteX1" fmla="*/ -878 w 57521"/>
                <a:gd name="connsiteY1" fmla="*/ 33959 h 88301"/>
                <a:gd name="connsiteX2" fmla="*/ 24025 w 57521"/>
                <a:gd name="connsiteY2" fmla="*/ -1448 h 88301"/>
                <a:gd name="connsiteX3" fmla="*/ 56481 w 57521"/>
                <a:gd name="connsiteY3" fmla="*/ 32070 h 88301"/>
                <a:gd name="connsiteX4" fmla="*/ 52349 w 57521"/>
                <a:gd name="connsiteY4" fmla="*/ 36673 h 88301"/>
                <a:gd name="connsiteX5" fmla="*/ 52232 w 57521"/>
                <a:gd name="connsiteY5" fmla="*/ 36673 h 88301"/>
                <a:gd name="connsiteX6" fmla="*/ 47629 w 57521"/>
                <a:gd name="connsiteY6" fmla="*/ 32306 h 88301"/>
                <a:gd name="connsiteX7" fmla="*/ 24025 w 57521"/>
                <a:gd name="connsiteY7" fmla="*/ 7404 h 88301"/>
                <a:gd name="connsiteX8" fmla="*/ 8091 w 57521"/>
                <a:gd name="connsiteY8" fmla="*/ 34548 h 88301"/>
                <a:gd name="connsiteX9" fmla="*/ 38069 w 57521"/>
                <a:gd name="connsiteY9" fmla="*/ 78099 h 88301"/>
                <a:gd name="connsiteX10" fmla="*/ 41963 w 57521"/>
                <a:gd name="connsiteY10" fmla="*/ 82938 h 88301"/>
                <a:gd name="connsiteX11" fmla="*/ 37125 w 57521"/>
                <a:gd name="connsiteY11" fmla="*/ 86833 h 88301"/>
                <a:gd name="connsiteX12" fmla="*/ 33820 w 57521"/>
                <a:gd name="connsiteY12" fmla="*/ 86124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21" h="88301">
                  <a:moveTo>
                    <a:pt x="33820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4025" y="-1448"/>
                  </a:cubicBezTo>
                  <a:cubicBezTo>
                    <a:pt x="41374" y="676"/>
                    <a:pt x="54947" y="14603"/>
                    <a:pt x="56481" y="32070"/>
                  </a:cubicBezTo>
                  <a:cubicBezTo>
                    <a:pt x="56599" y="34430"/>
                    <a:pt x="54710" y="36555"/>
                    <a:pt x="52349" y="36673"/>
                  </a:cubicBezTo>
                  <a:cubicBezTo>
                    <a:pt x="52349" y="36673"/>
                    <a:pt x="52232" y="36673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682" y="24398"/>
                    <a:pt x="8091" y="34548"/>
                  </a:cubicBezTo>
                  <a:cubicBezTo>
                    <a:pt x="5613" y="74203"/>
                    <a:pt x="36653" y="77981"/>
                    <a:pt x="38069" y="78099"/>
                  </a:cubicBezTo>
                  <a:cubicBezTo>
                    <a:pt x="40430" y="78335"/>
                    <a:pt x="42199" y="80577"/>
                    <a:pt x="41963" y="82938"/>
                  </a:cubicBezTo>
                  <a:cubicBezTo>
                    <a:pt x="41728" y="85298"/>
                    <a:pt x="39485" y="87069"/>
                    <a:pt x="37125" y="86833"/>
                  </a:cubicBezTo>
                  <a:cubicBezTo>
                    <a:pt x="36062" y="86714"/>
                    <a:pt x="34882" y="86478"/>
                    <a:pt x="33820" y="86124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8C1553EC-B67E-98B3-FB93-EA521AC95478}"/>
                </a:ext>
              </a:extLst>
            </p:cNvPr>
            <p:cNvSpPr/>
            <p:nvPr/>
          </p:nvSpPr>
          <p:spPr>
            <a:xfrm>
              <a:off x="6316297" y="4118355"/>
              <a:ext cx="27193" cy="41744"/>
            </a:xfrm>
            <a:custGeom>
              <a:avLst/>
              <a:gdLst>
                <a:gd name="connsiteX0" fmla="*/ 33702 w 57521"/>
                <a:gd name="connsiteY0" fmla="*/ 86124 h 88301"/>
                <a:gd name="connsiteX1" fmla="*/ -878 w 57521"/>
                <a:gd name="connsiteY1" fmla="*/ 33959 h 88301"/>
                <a:gd name="connsiteX2" fmla="*/ 23907 w 57521"/>
                <a:gd name="connsiteY2" fmla="*/ -1448 h 88301"/>
                <a:gd name="connsiteX3" fmla="*/ 56481 w 57521"/>
                <a:gd name="connsiteY3" fmla="*/ 32070 h 88301"/>
                <a:gd name="connsiteX4" fmla="*/ 52232 w 57521"/>
                <a:gd name="connsiteY4" fmla="*/ 36673 h 88301"/>
                <a:gd name="connsiteX5" fmla="*/ 47629 w 57521"/>
                <a:gd name="connsiteY5" fmla="*/ 32306 h 88301"/>
                <a:gd name="connsiteX6" fmla="*/ 24025 w 57521"/>
                <a:gd name="connsiteY6" fmla="*/ 7404 h 88301"/>
                <a:gd name="connsiteX7" fmla="*/ 8209 w 57521"/>
                <a:gd name="connsiteY7" fmla="*/ 34548 h 88301"/>
                <a:gd name="connsiteX8" fmla="*/ 38069 w 57521"/>
                <a:gd name="connsiteY8" fmla="*/ 78099 h 88301"/>
                <a:gd name="connsiteX9" fmla="*/ 42081 w 57521"/>
                <a:gd name="connsiteY9" fmla="*/ 82938 h 88301"/>
                <a:gd name="connsiteX10" fmla="*/ 37243 w 57521"/>
                <a:gd name="connsiteY10" fmla="*/ 86833 h 88301"/>
                <a:gd name="connsiteX11" fmla="*/ 37243 w 57521"/>
                <a:gd name="connsiteY11" fmla="*/ 86833 h 8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21" h="88301">
                  <a:moveTo>
                    <a:pt x="33702" y="86124"/>
                  </a:moveTo>
                  <a:cubicBezTo>
                    <a:pt x="24143" y="83882"/>
                    <a:pt x="-3357" y="74322"/>
                    <a:pt x="-878" y="33959"/>
                  </a:cubicBezTo>
                  <a:cubicBezTo>
                    <a:pt x="1128" y="1621"/>
                    <a:pt x="17179" y="-1448"/>
                    <a:pt x="23907" y="-1448"/>
                  </a:cubicBezTo>
                  <a:cubicBezTo>
                    <a:pt x="41374" y="558"/>
                    <a:pt x="54947" y="14603"/>
                    <a:pt x="56481" y="32070"/>
                  </a:cubicBezTo>
                  <a:cubicBezTo>
                    <a:pt x="56599" y="34548"/>
                    <a:pt x="54710" y="36555"/>
                    <a:pt x="52232" y="36673"/>
                  </a:cubicBezTo>
                  <a:cubicBezTo>
                    <a:pt x="49753" y="36673"/>
                    <a:pt x="47748" y="34784"/>
                    <a:pt x="47629" y="32306"/>
                  </a:cubicBezTo>
                  <a:cubicBezTo>
                    <a:pt x="46095" y="19677"/>
                    <a:pt x="36535" y="9527"/>
                    <a:pt x="24025" y="7404"/>
                  </a:cubicBezTo>
                  <a:cubicBezTo>
                    <a:pt x="12223" y="7404"/>
                    <a:pt x="8800" y="24398"/>
                    <a:pt x="8209" y="34548"/>
                  </a:cubicBezTo>
                  <a:cubicBezTo>
                    <a:pt x="5731" y="74203"/>
                    <a:pt x="36771" y="77863"/>
                    <a:pt x="38069" y="78099"/>
                  </a:cubicBezTo>
                  <a:cubicBezTo>
                    <a:pt x="40547" y="78335"/>
                    <a:pt x="42318" y="80459"/>
                    <a:pt x="42081" y="82938"/>
                  </a:cubicBezTo>
                  <a:cubicBezTo>
                    <a:pt x="41846" y="85298"/>
                    <a:pt x="39721" y="87069"/>
                    <a:pt x="37243" y="86833"/>
                  </a:cubicBezTo>
                  <a:cubicBezTo>
                    <a:pt x="37243" y="86833"/>
                    <a:pt x="37243" y="86833"/>
                    <a:pt x="37243" y="86833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177E18A6-172E-4C36-D4C9-4893E00B73B2}"/>
                </a:ext>
              </a:extLst>
            </p:cNvPr>
            <p:cNvSpPr/>
            <p:nvPr/>
          </p:nvSpPr>
          <p:spPr>
            <a:xfrm>
              <a:off x="6345086" y="4114171"/>
              <a:ext cx="27212" cy="41632"/>
            </a:xfrm>
            <a:custGeom>
              <a:avLst/>
              <a:gdLst>
                <a:gd name="connsiteX0" fmla="*/ 33703 w 57563"/>
                <a:gd name="connsiteY0" fmla="*/ 86124 h 88065"/>
                <a:gd name="connsiteX1" fmla="*/ -878 w 57563"/>
                <a:gd name="connsiteY1" fmla="*/ 33959 h 88065"/>
                <a:gd name="connsiteX2" fmla="*/ 23907 w 57563"/>
                <a:gd name="connsiteY2" fmla="*/ -1448 h 88065"/>
                <a:gd name="connsiteX3" fmla="*/ 56481 w 57563"/>
                <a:gd name="connsiteY3" fmla="*/ 32070 h 88065"/>
                <a:gd name="connsiteX4" fmla="*/ 52823 w 57563"/>
                <a:gd name="connsiteY4" fmla="*/ 37262 h 88065"/>
                <a:gd name="connsiteX5" fmla="*/ 47629 w 57563"/>
                <a:gd name="connsiteY5" fmla="*/ 33486 h 88065"/>
                <a:gd name="connsiteX6" fmla="*/ 47629 w 57563"/>
                <a:gd name="connsiteY6" fmla="*/ 32070 h 88065"/>
                <a:gd name="connsiteX7" fmla="*/ 24025 w 57563"/>
                <a:gd name="connsiteY7" fmla="*/ 7168 h 88065"/>
                <a:gd name="connsiteX8" fmla="*/ 8092 w 57563"/>
                <a:gd name="connsiteY8" fmla="*/ 34312 h 88065"/>
                <a:gd name="connsiteX9" fmla="*/ 38070 w 57563"/>
                <a:gd name="connsiteY9" fmla="*/ 77863 h 88065"/>
                <a:gd name="connsiteX10" fmla="*/ 41964 w 57563"/>
                <a:gd name="connsiteY10" fmla="*/ 82466 h 88065"/>
                <a:gd name="connsiteX11" fmla="*/ 41964 w 57563"/>
                <a:gd name="connsiteY11" fmla="*/ 82702 h 88065"/>
                <a:gd name="connsiteX12" fmla="*/ 37361 w 57563"/>
                <a:gd name="connsiteY12" fmla="*/ 86596 h 88065"/>
                <a:gd name="connsiteX13" fmla="*/ 37127 w 57563"/>
                <a:gd name="connsiteY13" fmla="*/ 86596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563" h="88065">
                  <a:moveTo>
                    <a:pt x="33703" y="86124"/>
                  </a:moveTo>
                  <a:cubicBezTo>
                    <a:pt x="24143" y="83882"/>
                    <a:pt x="-3356" y="74322"/>
                    <a:pt x="-878" y="33959"/>
                  </a:cubicBezTo>
                  <a:cubicBezTo>
                    <a:pt x="1129" y="1621"/>
                    <a:pt x="17180" y="-1448"/>
                    <a:pt x="23907" y="-1448"/>
                  </a:cubicBezTo>
                  <a:cubicBezTo>
                    <a:pt x="41257" y="676"/>
                    <a:pt x="54830" y="14603"/>
                    <a:pt x="56481" y="32070"/>
                  </a:cubicBezTo>
                  <a:cubicBezTo>
                    <a:pt x="56835" y="34548"/>
                    <a:pt x="55183" y="36791"/>
                    <a:pt x="52823" y="37262"/>
                  </a:cubicBezTo>
                  <a:cubicBezTo>
                    <a:pt x="50345" y="37617"/>
                    <a:pt x="47984" y="35964"/>
                    <a:pt x="47629" y="33486"/>
                  </a:cubicBezTo>
                  <a:cubicBezTo>
                    <a:pt x="47511" y="33014"/>
                    <a:pt x="47511" y="32543"/>
                    <a:pt x="47629" y="32070"/>
                  </a:cubicBezTo>
                  <a:cubicBezTo>
                    <a:pt x="46095" y="19442"/>
                    <a:pt x="36536" y="9291"/>
                    <a:pt x="24025" y="7168"/>
                  </a:cubicBezTo>
                  <a:cubicBezTo>
                    <a:pt x="12223" y="7168"/>
                    <a:pt x="8801" y="24162"/>
                    <a:pt x="8092" y="34312"/>
                  </a:cubicBezTo>
                  <a:cubicBezTo>
                    <a:pt x="5732" y="73732"/>
                    <a:pt x="36772" y="77745"/>
                    <a:pt x="38070" y="77863"/>
                  </a:cubicBezTo>
                  <a:cubicBezTo>
                    <a:pt x="40430" y="77981"/>
                    <a:pt x="42201" y="80105"/>
                    <a:pt x="41964" y="82466"/>
                  </a:cubicBezTo>
                  <a:cubicBezTo>
                    <a:pt x="41964" y="82466"/>
                    <a:pt x="41964" y="82584"/>
                    <a:pt x="41964" y="82702"/>
                  </a:cubicBezTo>
                  <a:cubicBezTo>
                    <a:pt x="41846" y="85062"/>
                    <a:pt x="39723" y="86833"/>
                    <a:pt x="37361" y="86596"/>
                  </a:cubicBezTo>
                  <a:cubicBezTo>
                    <a:pt x="37361" y="86596"/>
                    <a:pt x="37243" y="86596"/>
                    <a:pt x="37127" y="86596"/>
                  </a:cubicBez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724" name="图形 2">
              <a:extLst>
                <a:ext uri="{FF2B5EF4-FFF2-40B4-BE49-F238E27FC236}">
                  <a16:creationId xmlns:a16="http://schemas.microsoft.com/office/drawing/2014/main" id="{9414C391-DB29-CB14-8C97-EB2C982CB213}"/>
                </a:ext>
              </a:extLst>
            </p:cNvPr>
            <p:cNvGrpSpPr/>
            <p:nvPr/>
          </p:nvGrpSpPr>
          <p:grpSpPr>
            <a:xfrm>
              <a:off x="6305770" y="4211842"/>
              <a:ext cx="224348" cy="152676"/>
              <a:chOff x="2869235" y="2793361"/>
              <a:chExt cx="474567" cy="322959"/>
            </a:xfrm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1F298B6C-7E5E-418D-2F63-E93036EAD2D1}"/>
                  </a:ext>
                </a:extLst>
              </p:cNvPr>
              <p:cNvSpPr/>
              <p:nvPr/>
            </p:nvSpPr>
            <p:spPr>
              <a:xfrm>
                <a:off x="2869235" y="2793361"/>
                <a:ext cx="474567" cy="322959"/>
              </a:xfrm>
              <a:custGeom>
                <a:avLst/>
                <a:gdLst>
                  <a:gd name="connsiteX0" fmla="*/ 395992 w 474567"/>
                  <a:gd name="connsiteY0" fmla="*/ 53129 h 322959"/>
                  <a:gd name="connsiteX1" fmla="*/ 232295 w 474567"/>
                  <a:gd name="connsiteY1" fmla="*/ -1162 h 322959"/>
                  <a:gd name="connsiteX2" fmla="*/ -1035 w 474567"/>
                  <a:gd name="connsiteY2" fmla="*/ 36724 h 322959"/>
                  <a:gd name="connsiteX3" fmla="*/ 6046 w 474567"/>
                  <a:gd name="connsiteY3" fmla="*/ 71069 h 322959"/>
                  <a:gd name="connsiteX4" fmla="*/ 80872 w 474567"/>
                  <a:gd name="connsiteY4" fmla="*/ 89125 h 322959"/>
                  <a:gd name="connsiteX5" fmla="*/ 16314 w 474567"/>
                  <a:gd name="connsiteY5" fmla="*/ 111195 h 322959"/>
                  <a:gd name="connsiteX6" fmla="*/ 33781 w 474567"/>
                  <a:gd name="connsiteY6" fmla="*/ 146602 h 322959"/>
                  <a:gd name="connsiteX7" fmla="*/ 94208 w 474567"/>
                  <a:gd name="connsiteY7" fmla="*/ 156399 h 322959"/>
                  <a:gd name="connsiteX8" fmla="*/ 50777 w 474567"/>
                  <a:gd name="connsiteY8" fmla="*/ 171623 h 322959"/>
                  <a:gd name="connsiteX9" fmla="*/ 74382 w 474567"/>
                  <a:gd name="connsiteY9" fmla="*/ 208093 h 322959"/>
                  <a:gd name="connsiteX10" fmla="*/ 155463 w 474567"/>
                  <a:gd name="connsiteY10" fmla="*/ 211278 h 322959"/>
                  <a:gd name="connsiteX11" fmla="*/ 101526 w 474567"/>
                  <a:gd name="connsiteY11" fmla="*/ 235709 h 322959"/>
                  <a:gd name="connsiteX12" fmla="*/ 127726 w 474567"/>
                  <a:gd name="connsiteY12" fmla="*/ 266041 h 322959"/>
                  <a:gd name="connsiteX13" fmla="*/ 271714 w 474567"/>
                  <a:gd name="connsiteY13" fmla="*/ 266041 h 322959"/>
                  <a:gd name="connsiteX14" fmla="*/ 357870 w 474567"/>
                  <a:gd name="connsiteY14" fmla="*/ 321512 h 322959"/>
                  <a:gd name="connsiteX15" fmla="*/ 473532 w 474567"/>
                  <a:gd name="connsiteY15" fmla="*/ 152385 h 322959"/>
                  <a:gd name="connsiteX16" fmla="*/ 395992 w 474567"/>
                  <a:gd name="connsiteY16" fmla="*/ 53129 h 32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4567" h="322959">
                    <a:moveTo>
                      <a:pt x="395992" y="53129"/>
                    </a:moveTo>
                    <a:cubicBezTo>
                      <a:pt x="346658" y="22089"/>
                      <a:pt x="290480" y="3441"/>
                      <a:pt x="232295" y="-1162"/>
                    </a:cubicBezTo>
                    <a:cubicBezTo>
                      <a:pt x="181309" y="-5293"/>
                      <a:pt x="-1035" y="36724"/>
                      <a:pt x="-1035" y="36724"/>
                    </a:cubicBezTo>
                    <a:cubicBezTo>
                      <a:pt x="-680" y="48526"/>
                      <a:pt x="1679" y="60092"/>
                      <a:pt x="6046" y="71069"/>
                    </a:cubicBezTo>
                    <a:cubicBezTo>
                      <a:pt x="15489" y="85231"/>
                      <a:pt x="46528" y="92076"/>
                      <a:pt x="80872" y="89125"/>
                    </a:cubicBezTo>
                    <a:cubicBezTo>
                      <a:pt x="57267" y="95499"/>
                      <a:pt x="16314" y="111195"/>
                      <a:pt x="16314" y="111195"/>
                    </a:cubicBezTo>
                    <a:cubicBezTo>
                      <a:pt x="16314" y="111195"/>
                      <a:pt x="25638" y="139875"/>
                      <a:pt x="33781" y="146602"/>
                    </a:cubicBezTo>
                    <a:cubicBezTo>
                      <a:pt x="44758" y="155454"/>
                      <a:pt x="72611" y="158404"/>
                      <a:pt x="94208" y="156399"/>
                    </a:cubicBezTo>
                    <a:cubicBezTo>
                      <a:pt x="78276" y="162653"/>
                      <a:pt x="50777" y="171623"/>
                      <a:pt x="50777" y="171623"/>
                    </a:cubicBezTo>
                    <a:cubicBezTo>
                      <a:pt x="50777" y="171623"/>
                      <a:pt x="64703" y="202781"/>
                      <a:pt x="74382" y="208093"/>
                    </a:cubicBezTo>
                    <a:cubicBezTo>
                      <a:pt x="91612" y="218124"/>
                      <a:pt x="125957" y="215410"/>
                      <a:pt x="155463" y="211278"/>
                    </a:cubicBezTo>
                    <a:cubicBezTo>
                      <a:pt x="136814" y="217888"/>
                      <a:pt x="118758" y="226031"/>
                      <a:pt x="101526" y="235709"/>
                    </a:cubicBezTo>
                    <a:cubicBezTo>
                      <a:pt x="109079" y="246803"/>
                      <a:pt x="117931" y="256954"/>
                      <a:pt x="127726" y="266041"/>
                    </a:cubicBezTo>
                    <a:cubicBezTo>
                      <a:pt x="159357" y="285633"/>
                      <a:pt x="271714" y="266041"/>
                      <a:pt x="271714" y="266041"/>
                    </a:cubicBezTo>
                    <a:cubicBezTo>
                      <a:pt x="275727" y="301447"/>
                      <a:pt x="329191" y="321512"/>
                      <a:pt x="357870" y="321512"/>
                    </a:cubicBezTo>
                    <a:cubicBezTo>
                      <a:pt x="453822" y="321512"/>
                      <a:pt x="473532" y="152385"/>
                      <a:pt x="473532" y="152385"/>
                    </a:cubicBezTo>
                    <a:cubicBezTo>
                      <a:pt x="473532" y="152385"/>
                      <a:pt x="442729" y="84051"/>
                      <a:pt x="395992" y="53129"/>
                    </a:cubicBezTo>
                    <a:close/>
                  </a:path>
                </a:pathLst>
              </a:custGeom>
              <a:solidFill>
                <a:srgbClr val="F4CABA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6AADC498-22CB-CB82-3901-5DD434FFF967}"/>
                  </a:ext>
                </a:extLst>
              </p:cNvPr>
              <p:cNvSpPr/>
              <p:nvPr/>
            </p:nvSpPr>
            <p:spPr>
              <a:xfrm>
                <a:off x="2951112" y="2860206"/>
                <a:ext cx="125725" cy="25662"/>
              </a:xfrm>
              <a:custGeom>
                <a:avLst/>
                <a:gdLst>
                  <a:gd name="connsiteX0" fmla="*/ 124689 w 125725"/>
                  <a:gd name="connsiteY0" fmla="*/ 4459 h 25662"/>
                  <a:gd name="connsiteX1" fmla="*/ 106395 w 125725"/>
                  <a:gd name="connsiteY1" fmla="*/ 10360 h 25662"/>
                  <a:gd name="connsiteX2" fmla="*/ 62610 w 125725"/>
                  <a:gd name="connsiteY2" fmla="*/ 17559 h 25662"/>
                  <a:gd name="connsiteX3" fmla="*/ -1005 w 125725"/>
                  <a:gd name="connsiteY3" fmla="*/ 22280 h 25662"/>
                  <a:gd name="connsiteX4" fmla="*/ 60013 w 125725"/>
                  <a:gd name="connsiteY4" fmla="*/ 1508 h 25662"/>
                  <a:gd name="connsiteX5" fmla="*/ 105806 w 125725"/>
                  <a:gd name="connsiteY5" fmla="*/ -1206 h 25662"/>
                  <a:gd name="connsiteX6" fmla="*/ 124689 w 125725"/>
                  <a:gd name="connsiteY6" fmla="*/ 4459 h 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25" h="25662">
                    <a:moveTo>
                      <a:pt x="124689" y="4459"/>
                    </a:moveTo>
                    <a:cubicBezTo>
                      <a:pt x="124689" y="6702"/>
                      <a:pt x="117490" y="8355"/>
                      <a:pt x="106395" y="10360"/>
                    </a:cubicBezTo>
                    <a:cubicBezTo>
                      <a:pt x="95302" y="12367"/>
                      <a:pt x="79724" y="14727"/>
                      <a:pt x="62610" y="17559"/>
                    </a:cubicBezTo>
                    <a:cubicBezTo>
                      <a:pt x="28383" y="22989"/>
                      <a:pt x="59" y="26647"/>
                      <a:pt x="-1005" y="22280"/>
                    </a:cubicBezTo>
                    <a:cubicBezTo>
                      <a:pt x="-2066" y="17914"/>
                      <a:pt x="24843" y="7175"/>
                      <a:pt x="60013" y="1508"/>
                    </a:cubicBezTo>
                    <a:cubicBezTo>
                      <a:pt x="75121" y="-1088"/>
                      <a:pt x="90463" y="-1913"/>
                      <a:pt x="105806" y="-1206"/>
                    </a:cubicBezTo>
                    <a:cubicBezTo>
                      <a:pt x="117608" y="-261"/>
                      <a:pt x="124808" y="2335"/>
                      <a:pt x="124689" y="4459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683B66BE-33BC-8A76-D7C6-EFC8EAB26460}"/>
                  </a:ext>
                </a:extLst>
              </p:cNvPr>
              <p:cNvSpPr/>
              <p:nvPr/>
            </p:nvSpPr>
            <p:spPr>
              <a:xfrm>
                <a:off x="2964447" y="2927249"/>
                <a:ext cx="119470" cy="26119"/>
              </a:xfrm>
              <a:custGeom>
                <a:avLst/>
                <a:gdLst>
                  <a:gd name="connsiteX0" fmla="*/ 118435 w 119470"/>
                  <a:gd name="connsiteY0" fmla="*/ 2801 h 26119"/>
                  <a:gd name="connsiteX1" fmla="*/ 101322 w 119470"/>
                  <a:gd name="connsiteY1" fmla="*/ 10000 h 26119"/>
                  <a:gd name="connsiteX2" fmla="*/ 59778 w 119470"/>
                  <a:gd name="connsiteY2" fmla="*/ 18615 h 26119"/>
                  <a:gd name="connsiteX3" fmla="*/ -1003 w 119470"/>
                  <a:gd name="connsiteY3" fmla="*/ 22393 h 26119"/>
                  <a:gd name="connsiteX4" fmla="*/ 56946 w 119470"/>
                  <a:gd name="connsiteY4" fmla="*/ 2565 h 26119"/>
                  <a:gd name="connsiteX5" fmla="*/ 100143 w 119470"/>
                  <a:gd name="connsiteY5" fmla="*/ -1448 h 26119"/>
                  <a:gd name="connsiteX6" fmla="*/ 118435 w 119470"/>
                  <a:gd name="connsiteY6" fmla="*/ 2801 h 2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70" h="26119">
                    <a:moveTo>
                      <a:pt x="118435" y="2801"/>
                    </a:moveTo>
                    <a:cubicBezTo>
                      <a:pt x="118435" y="5161"/>
                      <a:pt x="111945" y="7404"/>
                      <a:pt x="101322" y="10000"/>
                    </a:cubicBezTo>
                    <a:cubicBezTo>
                      <a:pt x="90700" y="12596"/>
                      <a:pt x="76184" y="15665"/>
                      <a:pt x="59778" y="18615"/>
                    </a:cubicBezTo>
                    <a:cubicBezTo>
                      <a:pt x="27086" y="24280"/>
                      <a:pt x="58" y="26878"/>
                      <a:pt x="-1003" y="22393"/>
                    </a:cubicBezTo>
                    <a:cubicBezTo>
                      <a:pt x="-2065" y="17908"/>
                      <a:pt x="23781" y="8466"/>
                      <a:pt x="56946" y="2565"/>
                    </a:cubicBezTo>
                    <a:cubicBezTo>
                      <a:pt x="71226" y="-150"/>
                      <a:pt x="85625" y="-1448"/>
                      <a:pt x="100143" y="-1448"/>
                    </a:cubicBezTo>
                    <a:cubicBezTo>
                      <a:pt x="111354" y="-1093"/>
                      <a:pt x="118317" y="676"/>
                      <a:pt x="118435" y="2801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0C9E56C8-03EF-B025-F7FC-04A0D05CF2D8}"/>
                  </a:ext>
                </a:extLst>
              </p:cNvPr>
              <p:cNvSpPr/>
              <p:nvPr/>
            </p:nvSpPr>
            <p:spPr>
              <a:xfrm>
                <a:off x="3013867" y="2992419"/>
                <a:ext cx="70082" cy="20722"/>
              </a:xfrm>
              <a:custGeom>
                <a:avLst/>
                <a:gdLst>
                  <a:gd name="connsiteX0" fmla="*/ 69015 w 70082"/>
                  <a:gd name="connsiteY0" fmla="*/ 2188 h 20722"/>
                  <a:gd name="connsiteX1" fmla="*/ 35616 w 70082"/>
                  <a:gd name="connsiteY1" fmla="*/ 16823 h 20722"/>
                  <a:gd name="connsiteX2" fmla="*/ -971 w 70082"/>
                  <a:gd name="connsiteY2" fmla="*/ 15643 h 20722"/>
                  <a:gd name="connsiteX3" fmla="*/ 32547 w 70082"/>
                  <a:gd name="connsiteY3" fmla="*/ 890 h 20722"/>
                  <a:gd name="connsiteX4" fmla="*/ 69015 w 70082"/>
                  <a:gd name="connsiteY4" fmla="*/ 2188 h 2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82" h="20722">
                    <a:moveTo>
                      <a:pt x="69015" y="2188"/>
                    </a:moveTo>
                    <a:cubicBezTo>
                      <a:pt x="69842" y="6555"/>
                      <a:pt x="54853" y="13165"/>
                      <a:pt x="35616" y="16823"/>
                    </a:cubicBezTo>
                    <a:cubicBezTo>
                      <a:pt x="16378" y="20482"/>
                      <a:pt x="209" y="20010"/>
                      <a:pt x="-971" y="15643"/>
                    </a:cubicBezTo>
                    <a:cubicBezTo>
                      <a:pt x="-2152" y="11276"/>
                      <a:pt x="13191" y="4668"/>
                      <a:pt x="32547" y="890"/>
                    </a:cubicBezTo>
                    <a:cubicBezTo>
                      <a:pt x="51903" y="-2886"/>
                      <a:pt x="68190" y="-1824"/>
                      <a:pt x="69015" y="2188"/>
                    </a:cubicBezTo>
                    <a:close/>
                  </a:path>
                </a:pathLst>
              </a:custGeom>
              <a:solidFill>
                <a:srgbClr val="E2B4A6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8B432468-57BD-837D-40C8-679467509C59}"/>
                </a:ext>
              </a:extLst>
            </p:cNvPr>
            <p:cNvSpPr/>
            <p:nvPr/>
          </p:nvSpPr>
          <p:spPr>
            <a:xfrm>
              <a:off x="6139911" y="3939743"/>
              <a:ext cx="168244" cy="148748"/>
            </a:xfrm>
            <a:custGeom>
              <a:avLst/>
              <a:gdLst>
                <a:gd name="connsiteX0" fmla="*/ 64549 w 355891"/>
                <a:gd name="connsiteY0" fmla="*/ 295057 h 314649"/>
                <a:gd name="connsiteX1" fmla="*/ 244061 w 355891"/>
                <a:gd name="connsiteY1" fmla="*/ 295057 h 314649"/>
                <a:gd name="connsiteX2" fmla="*/ 351933 w 355891"/>
                <a:gd name="connsiteY2" fmla="*/ 88518 h 314649"/>
                <a:gd name="connsiteX3" fmla="*/ 295754 w 355891"/>
                <a:gd name="connsiteY3" fmla="*/ 3659 h 314649"/>
                <a:gd name="connsiteX4" fmla="*/ 2351 w 355891"/>
                <a:gd name="connsiteY4" fmla="*/ 45557 h 314649"/>
                <a:gd name="connsiteX5" fmla="*/ 64549 w 355891"/>
                <a:gd name="connsiteY5" fmla="*/ 295057 h 31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891" h="314649">
                  <a:moveTo>
                    <a:pt x="64549" y="295057"/>
                  </a:moveTo>
                  <a:cubicBezTo>
                    <a:pt x="121908" y="319250"/>
                    <a:pt x="186702" y="319250"/>
                    <a:pt x="244061" y="295057"/>
                  </a:cubicBezTo>
                  <a:cubicBezTo>
                    <a:pt x="301774" y="267204"/>
                    <a:pt x="341194" y="132658"/>
                    <a:pt x="351933" y="88518"/>
                  </a:cubicBezTo>
                  <a:cubicBezTo>
                    <a:pt x="370345" y="12392"/>
                    <a:pt x="295754" y="3659"/>
                    <a:pt x="295754" y="3659"/>
                  </a:cubicBezTo>
                  <a:cubicBezTo>
                    <a:pt x="295754" y="3659"/>
                    <a:pt x="18638" y="-23014"/>
                    <a:pt x="2351" y="45557"/>
                  </a:cubicBezTo>
                  <a:cubicBezTo>
                    <a:pt x="-13936" y="114128"/>
                    <a:pt x="32093" y="281602"/>
                    <a:pt x="64549" y="295057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C4706F52-AD63-7C47-8EF9-7325960F83BF}"/>
                </a:ext>
              </a:extLst>
            </p:cNvPr>
            <p:cNvSpPr/>
            <p:nvPr/>
          </p:nvSpPr>
          <p:spPr>
            <a:xfrm>
              <a:off x="6164722" y="4069089"/>
              <a:ext cx="66227" cy="24378"/>
            </a:xfrm>
            <a:custGeom>
              <a:avLst/>
              <a:gdLst>
                <a:gd name="connsiteX0" fmla="*/ -1035 w 140092"/>
                <a:gd name="connsiteY0" fmla="*/ -1448 h 51567"/>
                <a:gd name="connsiteX1" fmla="*/ 139057 w 140092"/>
                <a:gd name="connsiteY1" fmla="*/ 36909 h 51567"/>
                <a:gd name="connsiteX2" fmla="*/ 51839 w 140092"/>
                <a:gd name="connsiteY2" fmla="*/ 46470 h 51567"/>
                <a:gd name="connsiteX3" fmla="*/ -1035 w 140092"/>
                <a:gd name="connsiteY3" fmla="*/ -1448 h 5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92" h="51567">
                  <a:moveTo>
                    <a:pt x="-1035" y="-1448"/>
                  </a:moveTo>
                  <a:cubicBezTo>
                    <a:pt x="40391" y="26052"/>
                    <a:pt x="89489" y="39389"/>
                    <a:pt x="139057" y="36909"/>
                  </a:cubicBezTo>
                  <a:cubicBezTo>
                    <a:pt x="139057" y="36909"/>
                    <a:pt x="133865" y="58508"/>
                    <a:pt x="51839" y="46470"/>
                  </a:cubicBezTo>
                  <a:cubicBezTo>
                    <a:pt x="25402" y="44227"/>
                    <a:pt x="3804" y="24636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538921EE-0338-60A7-DEFE-89B2494DCC5B}"/>
                </a:ext>
              </a:extLst>
            </p:cNvPr>
            <p:cNvSpPr/>
            <p:nvPr/>
          </p:nvSpPr>
          <p:spPr>
            <a:xfrm>
              <a:off x="6140285" y="3939650"/>
              <a:ext cx="167853" cy="103681"/>
            </a:xfrm>
            <a:custGeom>
              <a:avLst/>
              <a:gdLst>
                <a:gd name="connsiteX0" fmla="*/ 351143 w 355063"/>
                <a:gd name="connsiteY0" fmla="*/ 88478 h 219318"/>
                <a:gd name="connsiteX1" fmla="*/ 313377 w 355063"/>
                <a:gd name="connsiteY1" fmla="*/ 201072 h 219318"/>
                <a:gd name="connsiteX2" fmla="*/ 280094 w 355063"/>
                <a:gd name="connsiteY2" fmla="*/ 150676 h 219318"/>
                <a:gd name="connsiteX3" fmla="*/ 265459 w 355063"/>
                <a:gd name="connsiteY3" fmla="*/ 199891 h 219318"/>
                <a:gd name="connsiteX4" fmla="*/ 220021 w 355063"/>
                <a:gd name="connsiteY4" fmla="*/ 213463 h 219318"/>
                <a:gd name="connsiteX5" fmla="*/ 209635 w 355063"/>
                <a:gd name="connsiteY5" fmla="*/ 194462 h 219318"/>
                <a:gd name="connsiteX6" fmla="*/ 197832 w 355063"/>
                <a:gd name="connsiteY6" fmla="*/ 215825 h 219318"/>
                <a:gd name="connsiteX7" fmla="*/ 141064 w 355063"/>
                <a:gd name="connsiteY7" fmla="*/ 215825 h 219318"/>
                <a:gd name="connsiteX8" fmla="*/ 141064 w 355063"/>
                <a:gd name="connsiteY8" fmla="*/ 201308 h 219318"/>
                <a:gd name="connsiteX9" fmla="*/ 70840 w 355063"/>
                <a:gd name="connsiteY9" fmla="*/ 209097 h 219318"/>
                <a:gd name="connsiteX10" fmla="*/ 70840 w 355063"/>
                <a:gd name="connsiteY10" fmla="*/ 132146 h 219318"/>
                <a:gd name="connsiteX11" fmla="*/ -1035 w 355063"/>
                <a:gd name="connsiteY11" fmla="*/ 73844 h 219318"/>
                <a:gd name="connsiteX12" fmla="*/ 2388 w 355063"/>
                <a:gd name="connsiteY12" fmla="*/ 45518 h 219318"/>
                <a:gd name="connsiteX13" fmla="*/ 295673 w 355063"/>
                <a:gd name="connsiteY13" fmla="*/ 3621 h 219318"/>
                <a:gd name="connsiteX14" fmla="*/ 351143 w 355063"/>
                <a:gd name="connsiteY14" fmla="*/ 88478 h 21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063" h="219318">
                  <a:moveTo>
                    <a:pt x="351143" y="88478"/>
                  </a:moveTo>
                  <a:cubicBezTo>
                    <a:pt x="341584" y="126954"/>
                    <a:pt x="328955" y="164602"/>
                    <a:pt x="313377" y="201072"/>
                  </a:cubicBezTo>
                  <a:lnTo>
                    <a:pt x="280094" y="150676"/>
                  </a:lnTo>
                  <a:lnTo>
                    <a:pt x="265459" y="199891"/>
                  </a:lnTo>
                  <a:cubicBezTo>
                    <a:pt x="250588" y="205439"/>
                    <a:pt x="235482" y="210042"/>
                    <a:pt x="220021" y="213463"/>
                  </a:cubicBezTo>
                  <a:lnTo>
                    <a:pt x="209635" y="194462"/>
                  </a:lnTo>
                  <a:cubicBezTo>
                    <a:pt x="205268" y="201308"/>
                    <a:pt x="201374" y="208507"/>
                    <a:pt x="197832" y="215825"/>
                  </a:cubicBezTo>
                  <a:cubicBezTo>
                    <a:pt x="196298" y="220428"/>
                    <a:pt x="141064" y="215825"/>
                    <a:pt x="141064" y="215825"/>
                  </a:cubicBezTo>
                  <a:lnTo>
                    <a:pt x="141064" y="201308"/>
                  </a:lnTo>
                  <a:cubicBezTo>
                    <a:pt x="141064" y="201308"/>
                    <a:pt x="99638" y="218893"/>
                    <a:pt x="70840" y="209097"/>
                  </a:cubicBezTo>
                  <a:cubicBezTo>
                    <a:pt x="42044" y="199301"/>
                    <a:pt x="63641" y="167553"/>
                    <a:pt x="70840" y="132146"/>
                  </a:cubicBezTo>
                  <a:cubicBezTo>
                    <a:pt x="75916" y="106300"/>
                    <a:pt x="26229" y="83993"/>
                    <a:pt x="-1035" y="73844"/>
                  </a:cubicBezTo>
                  <a:cubicBezTo>
                    <a:pt x="-917" y="64283"/>
                    <a:pt x="263" y="54842"/>
                    <a:pt x="2388" y="45518"/>
                  </a:cubicBezTo>
                  <a:cubicBezTo>
                    <a:pt x="18557" y="-22934"/>
                    <a:pt x="295673" y="3621"/>
                    <a:pt x="295673" y="3621"/>
                  </a:cubicBezTo>
                  <a:cubicBezTo>
                    <a:pt x="295673" y="3621"/>
                    <a:pt x="369319" y="12589"/>
                    <a:pt x="351143" y="8847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183820EA-158F-3E43-F867-AB416EB248CC}"/>
                </a:ext>
              </a:extLst>
            </p:cNvPr>
            <p:cNvSpPr/>
            <p:nvPr/>
          </p:nvSpPr>
          <p:spPr>
            <a:xfrm>
              <a:off x="6136407" y="3807045"/>
              <a:ext cx="38916" cy="36134"/>
            </a:xfrm>
            <a:custGeom>
              <a:avLst/>
              <a:gdLst>
                <a:gd name="connsiteX0" fmla="*/ 59687 w 82320"/>
                <a:gd name="connsiteY0" fmla="*/ 60707 h 76434"/>
                <a:gd name="connsiteX1" fmla="*/ 81286 w 82320"/>
                <a:gd name="connsiteY1" fmla="*/ 25300 h 76434"/>
                <a:gd name="connsiteX2" fmla="*/ 60041 w 82320"/>
                <a:gd name="connsiteY2" fmla="*/ -75 h 76434"/>
                <a:gd name="connsiteX3" fmla="*/ 21920 w 82320"/>
                <a:gd name="connsiteY3" fmla="*/ 14205 h 76434"/>
                <a:gd name="connsiteX4" fmla="*/ -386 w 82320"/>
                <a:gd name="connsiteY4" fmla="*/ 49612 h 76434"/>
                <a:gd name="connsiteX5" fmla="*/ 20740 w 82320"/>
                <a:gd name="connsiteY5" fmla="*/ 74987 h 7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20" h="76434">
                  <a:moveTo>
                    <a:pt x="59687" y="60707"/>
                  </a:moveTo>
                  <a:lnTo>
                    <a:pt x="81286" y="25300"/>
                  </a:lnTo>
                  <a:lnTo>
                    <a:pt x="60041" y="-75"/>
                  </a:lnTo>
                  <a:cubicBezTo>
                    <a:pt x="56972" y="-3851"/>
                    <a:pt x="38680" y="-75"/>
                    <a:pt x="21920" y="14205"/>
                  </a:cubicBezTo>
                  <a:cubicBezTo>
                    <a:pt x="5160" y="28487"/>
                    <a:pt x="-3573" y="46309"/>
                    <a:pt x="-386" y="49612"/>
                  </a:cubicBezTo>
                  <a:lnTo>
                    <a:pt x="20740" y="74987"/>
                  </a:ln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18CE3A7B-85FD-A666-6947-27E02A5D60D0}"/>
                </a:ext>
              </a:extLst>
            </p:cNvPr>
            <p:cNvSpPr/>
            <p:nvPr/>
          </p:nvSpPr>
          <p:spPr>
            <a:xfrm>
              <a:off x="6146460" y="3819198"/>
              <a:ext cx="206288" cy="239904"/>
            </a:xfrm>
            <a:custGeom>
              <a:avLst/>
              <a:gdLst>
                <a:gd name="connsiteX0" fmla="*/ 375612 w 436365"/>
                <a:gd name="connsiteY0" fmla="*/ 506028 h 507475"/>
                <a:gd name="connsiteX1" fmla="*/ -525 w 436365"/>
                <a:gd name="connsiteY1" fmla="*/ 49635 h 507475"/>
                <a:gd name="connsiteX2" fmla="*/ 24142 w 436365"/>
                <a:gd name="connsiteY2" fmla="*/ 17769 h 507475"/>
                <a:gd name="connsiteX3" fmla="*/ 59548 w 436365"/>
                <a:gd name="connsiteY3" fmla="*/ -525 h 507475"/>
                <a:gd name="connsiteX4" fmla="*/ 59548 w 436365"/>
                <a:gd name="connsiteY4" fmla="*/ -525 h 507475"/>
                <a:gd name="connsiteX5" fmla="*/ 435331 w 436365"/>
                <a:gd name="connsiteY5" fmla="*/ 455514 h 50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365" h="507475">
                  <a:moveTo>
                    <a:pt x="375612" y="506028"/>
                  </a:moveTo>
                  <a:lnTo>
                    <a:pt x="-525" y="49635"/>
                  </a:lnTo>
                  <a:cubicBezTo>
                    <a:pt x="-3593" y="45977"/>
                    <a:pt x="7500" y="31695"/>
                    <a:pt x="24142" y="17769"/>
                  </a:cubicBezTo>
                  <a:cubicBezTo>
                    <a:pt x="40783" y="3842"/>
                    <a:pt x="56952" y="-4301"/>
                    <a:pt x="59548" y="-525"/>
                  </a:cubicBezTo>
                  <a:lnTo>
                    <a:pt x="59548" y="-525"/>
                  </a:lnTo>
                  <a:lnTo>
                    <a:pt x="435331" y="455514"/>
                  </a:lnTo>
                  <a:close/>
                </a:path>
              </a:pathLst>
            </a:custGeom>
            <a:solidFill>
              <a:srgbClr val="D5CCE2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63DEDBBE-B3AA-2A6D-C905-A1081B1BB2DC}"/>
                </a:ext>
              </a:extLst>
            </p:cNvPr>
            <p:cNvSpPr/>
            <p:nvPr/>
          </p:nvSpPr>
          <p:spPr>
            <a:xfrm>
              <a:off x="6153564" y="3824376"/>
              <a:ext cx="190201" cy="226970"/>
            </a:xfrm>
            <a:custGeom>
              <a:avLst/>
              <a:gdLst>
                <a:gd name="connsiteX0" fmla="*/ 380296 w 402337"/>
                <a:gd name="connsiteY0" fmla="*/ 478667 h 480115"/>
                <a:gd name="connsiteX1" fmla="*/ -1035 w 402337"/>
                <a:gd name="connsiteY1" fmla="*/ 16019 h 480115"/>
                <a:gd name="connsiteX2" fmla="*/ 9115 w 402337"/>
                <a:gd name="connsiteY2" fmla="*/ 6815 h 480115"/>
                <a:gd name="connsiteX3" fmla="*/ 19973 w 402337"/>
                <a:gd name="connsiteY3" fmla="*/ -1448 h 480115"/>
                <a:gd name="connsiteX4" fmla="*/ 401303 w 402337"/>
                <a:gd name="connsiteY4" fmla="*/ 461200 h 48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337" h="480115">
                  <a:moveTo>
                    <a:pt x="380296" y="478667"/>
                  </a:moveTo>
                  <a:lnTo>
                    <a:pt x="-1035" y="16019"/>
                  </a:lnTo>
                  <a:cubicBezTo>
                    <a:pt x="2034" y="13069"/>
                    <a:pt x="5457" y="9883"/>
                    <a:pt x="9115" y="6815"/>
                  </a:cubicBezTo>
                  <a:cubicBezTo>
                    <a:pt x="12774" y="3746"/>
                    <a:pt x="16550" y="913"/>
                    <a:pt x="19973" y="-1448"/>
                  </a:cubicBezTo>
                  <a:lnTo>
                    <a:pt x="401303" y="461200"/>
                  </a:lnTo>
                  <a:close/>
                </a:path>
              </a:pathLst>
            </a:custGeom>
            <a:solidFill>
              <a:srgbClr val="E2DDE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4A428E22-A8C0-5C6D-61CF-710DFE6FDC93}"/>
                </a:ext>
              </a:extLst>
            </p:cNvPr>
            <p:cNvSpPr/>
            <p:nvPr/>
          </p:nvSpPr>
          <p:spPr>
            <a:xfrm>
              <a:off x="6353083" y="4035390"/>
              <a:ext cx="125" cy="1171"/>
            </a:xfrm>
            <a:custGeom>
              <a:avLst/>
              <a:gdLst>
                <a:gd name="connsiteX0" fmla="*/ -1035 w 265"/>
                <a:gd name="connsiteY0" fmla="*/ -1448 h 2478"/>
                <a:gd name="connsiteX1" fmla="*/ -1035 w 265"/>
                <a:gd name="connsiteY1" fmla="*/ 1030 h 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" h="2478">
                  <a:moveTo>
                    <a:pt x="-1035" y="-1448"/>
                  </a:moveTo>
                  <a:cubicBezTo>
                    <a:pt x="-680" y="-622"/>
                    <a:pt x="-680" y="205"/>
                    <a:pt x="-1035" y="1030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41CA855B-5DC5-ABBD-B181-C13435BC8EBF}"/>
                </a:ext>
              </a:extLst>
            </p:cNvPr>
            <p:cNvSpPr/>
            <p:nvPr/>
          </p:nvSpPr>
          <p:spPr>
            <a:xfrm>
              <a:off x="6324517" y="4059102"/>
              <a:ext cx="1115" cy="401"/>
            </a:xfrm>
            <a:custGeom>
              <a:avLst/>
              <a:gdLst>
                <a:gd name="connsiteX0" fmla="*/ 1325 w 2359"/>
                <a:gd name="connsiteY0" fmla="*/ -622 h 848"/>
                <a:gd name="connsiteX1" fmla="*/ -1035 w 2359"/>
                <a:gd name="connsiteY1" fmla="*/ -1448 h 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9" h="848">
                  <a:moveTo>
                    <a:pt x="1325" y="-622"/>
                  </a:moveTo>
                  <a:cubicBezTo>
                    <a:pt x="499" y="-504"/>
                    <a:pt x="-446" y="-859"/>
                    <a:pt x="-1035" y="-1448"/>
                  </a:cubicBez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2FAF0088-FC8E-6F08-86B1-D216CB0F22E0}"/>
                </a:ext>
              </a:extLst>
            </p:cNvPr>
            <p:cNvSpPr/>
            <p:nvPr/>
          </p:nvSpPr>
          <p:spPr>
            <a:xfrm>
              <a:off x="6324497" y="4034957"/>
              <a:ext cx="34835" cy="37033"/>
            </a:xfrm>
            <a:custGeom>
              <a:avLst/>
              <a:gdLst>
                <a:gd name="connsiteX0" fmla="*/ 72653 w 73687"/>
                <a:gd name="connsiteY0" fmla="*/ 76890 h 78337"/>
                <a:gd name="connsiteX1" fmla="*/ 1839 w 73687"/>
                <a:gd name="connsiteY1" fmla="*/ 50453 h 78337"/>
                <a:gd name="connsiteX2" fmla="*/ -521 w 73687"/>
                <a:gd name="connsiteY2" fmla="*/ 49627 h 78337"/>
                <a:gd name="connsiteX3" fmla="*/ 24028 w 73687"/>
                <a:gd name="connsiteY3" fmla="*/ 17760 h 78337"/>
                <a:gd name="connsiteX4" fmla="*/ 59434 w 73687"/>
                <a:gd name="connsiteY4" fmla="*/ -532 h 78337"/>
                <a:gd name="connsiteX5" fmla="*/ 59434 w 73687"/>
                <a:gd name="connsiteY5" fmla="*/ 1946 h 7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87" h="78337">
                  <a:moveTo>
                    <a:pt x="72653" y="76890"/>
                  </a:moveTo>
                  <a:lnTo>
                    <a:pt x="1839" y="50453"/>
                  </a:lnTo>
                  <a:lnTo>
                    <a:pt x="-521" y="49627"/>
                  </a:lnTo>
                  <a:cubicBezTo>
                    <a:pt x="-3589" y="45850"/>
                    <a:pt x="7386" y="31570"/>
                    <a:pt x="24028" y="17760"/>
                  </a:cubicBezTo>
                  <a:cubicBezTo>
                    <a:pt x="40669" y="3953"/>
                    <a:pt x="56838" y="-4310"/>
                    <a:pt x="59434" y="-532"/>
                  </a:cubicBezTo>
                  <a:lnTo>
                    <a:pt x="59434" y="1946"/>
                  </a:lnTo>
                  <a:close/>
                </a:path>
              </a:pathLst>
            </a:custGeom>
            <a:solidFill>
              <a:srgbClr val="C6BAD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57FE5896-1449-C50F-36B7-E0B338D3CC3D}"/>
                </a:ext>
              </a:extLst>
            </p:cNvPr>
            <p:cNvSpPr/>
            <p:nvPr/>
          </p:nvSpPr>
          <p:spPr>
            <a:xfrm>
              <a:off x="6347589" y="4059567"/>
              <a:ext cx="12189" cy="12925"/>
            </a:xfrm>
            <a:custGeom>
              <a:avLst/>
              <a:gdLst>
                <a:gd name="connsiteX0" fmla="*/ -153 w 25784"/>
                <a:gd name="connsiteY0" fmla="*/ 16688 h 27340"/>
                <a:gd name="connsiteX1" fmla="*/ 24750 w 25784"/>
                <a:gd name="connsiteY1" fmla="*/ 25893 h 27340"/>
                <a:gd name="connsiteX2" fmla="*/ 20265 w 25784"/>
                <a:gd name="connsiteY2" fmla="*/ -308 h 27340"/>
                <a:gd name="connsiteX3" fmla="*/ 20265 w 25784"/>
                <a:gd name="connsiteY3" fmla="*/ -1133 h 27340"/>
                <a:gd name="connsiteX4" fmla="*/ 7755 w 25784"/>
                <a:gd name="connsiteY4" fmla="*/ 5239 h 27340"/>
                <a:gd name="connsiteX5" fmla="*/ -860 w 25784"/>
                <a:gd name="connsiteY5" fmla="*/ 16334 h 27340"/>
                <a:gd name="connsiteX6" fmla="*/ -153 w 25784"/>
                <a:gd name="connsiteY6" fmla="*/ 16688 h 2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4" h="27340">
                  <a:moveTo>
                    <a:pt x="-153" y="16688"/>
                  </a:moveTo>
                  <a:lnTo>
                    <a:pt x="24750" y="25893"/>
                  </a:lnTo>
                  <a:lnTo>
                    <a:pt x="20265" y="-308"/>
                  </a:lnTo>
                  <a:cubicBezTo>
                    <a:pt x="20383" y="-544"/>
                    <a:pt x="20383" y="-897"/>
                    <a:pt x="20265" y="-1133"/>
                  </a:cubicBezTo>
                  <a:cubicBezTo>
                    <a:pt x="19085" y="-2431"/>
                    <a:pt x="13538" y="401"/>
                    <a:pt x="7755" y="5239"/>
                  </a:cubicBezTo>
                  <a:cubicBezTo>
                    <a:pt x="1972" y="10078"/>
                    <a:pt x="-1923" y="15036"/>
                    <a:pt x="-860" y="16334"/>
                  </a:cubicBezTo>
                  <a:cubicBezTo>
                    <a:pt x="-624" y="16570"/>
                    <a:pt x="-389" y="16688"/>
                    <a:pt x="-153" y="16688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C69EF50B-3ECC-8AB8-4C0B-AD2ABE0F3281}"/>
                </a:ext>
              </a:extLst>
            </p:cNvPr>
            <p:cNvSpPr/>
            <p:nvPr/>
          </p:nvSpPr>
          <p:spPr>
            <a:xfrm>
              <a:off x="6218676" y="3930136"/>
              <a:ext cx="89098" cy="85058"/>
            </a:xfrm>
            <a:custGeom>
              <a:avLst/>
              <a:gdLst>
                <a:gd name="connsiteX0" fmla="*/ -1035 w 188470"/>
                <a:gd name="connsiteY0" fmla="*/ 1440 h 179925"/>
                <a:gd name="connsiteX1" fmla="*/ 97632 w 188470"/>
                <a:gd name="connsiteY1" fmla="*/ -921 h 179925"/>
                <a:gd name="connsiteX2" fmla="*/ 184023 w 188470"/>
                <a:gd name="connsiteY2" fmla="*/ 129967 h 179925"/>
                <a:gd name="connsiteX3" fmla="*/ 147082 w 188470"/>
                <a:gd name="connsiteY3" fmla="*/ 165373 h 179925"/>
                <a:gd name="connsiteX4" fmla="*/ 72493 w 188470"/>
                <a:gd name="connsiteY4" fmla="*/ 86534 h 17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470" h="179925">
                  <a:moveTo>
                    <a:pt x="-1035" y="1440"/>
                  </a:moveTo>
                  <a:cubicBezTo>
                    <a:pt x="-1035" y="1440"/>
                    <a:pt x="68597" y="-2927"/>
                    <a:pt x="97632" y="-921"/>
                  </a:cubicBezTo>
                  <a:cubicBezTo>
                    <a:pt x="163369" y="3800"/>
                    <a:pt x="170923" y="103883"/>
                    <a:pt x="184023" y="129967"/>
                  </a:cubicBezTo>
                  <a:cubicBezTo>
                    <a:pt x="197124" y="156049"/>
                    <a:pt x="169861" y="200780"/>
                    <a:pt x="147082" y="165373"/>
                  </a:cubicBezTo>
                  <a:cubicBezTo>
                    <a:pt x="125366" y="136339"/>
                    <a:pt x="100346" y="109902"/>
                    <a:pt x="72493" y="86534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680B669-3BC3-A484-B1AE-91F7BA07EB5B}"/>
                </a:ext>
              </a:extLst>
            </p:cNvPr>
            <p:cNvSpPr/>
            <p:nvPr/>
          </p:nvSpPr>
          <p:spPr>
            <a:xfrm>
              <a:off x="6138502" y="3926517"/>
              <a:ext cx="129886" cy="101822"/>
            </a:xfrm>
            <a:custGeom>
              <a:avLst/>
              <a:gdLst>
                <a:gd name="connsiteX0" fmla="*/ 204318 w 274750"/>
                <a:gd name="connsiteY0" fmla="*/ 31166 h 215387"/>
                <a:gd name="connsiteX1" fmla="*/ 148494 w 274750"/>
                <a:gd name="connsiteY1" fmla="*/ -1290 h 215387"/>
                <a:gd name="connsiteX2" fmla="*/ 121585 w 274750"/>
                <a:gd name="connsiteY2" fmla="*/ 18182 h 215387"/>
                <a:gd name="connsiteX3" fmla="*/ 88067 w 274750"/>
                <a:gd name="connsiteY3" fmla="*/ -583 h 215387"/>
                <a:gd name="connsiteX4" fmla="*/ 67295 w 274750"/>
                <a:gd name="connsiteY4" fmla="*/ 25501 h 215387"/>
                <a:gd name="connsiteX5" fmla="*/ 34720 w 274750"/>
                <a:gd name="connsiteY5" fmla="*/ 13699 h 215387"/>
                <a:gd name="connsiteX6" fmla="*/ 5333 w 274750"/>
                <a:gd name="connsiteY6" fmla="*/ 73417 h 215387"/>
                <a:gd name="connsiteX7" fmla="*/ 91017 w 274750"/>
                <a:gd name="connsiteY7" fmla="*/ 132429 h 215387"/>
                <a:gd name="connsiteX8" fmla="*/ 106479 w 274750"/>
                <a:gd name="connsiteY8" fmla="*/ 212802 h 215387"/>
                <a:gd name="connsiteX9" fmla="*/ 160769 w 274750"/>
                <a:gd name="connsiteY9" fmla="*/ 146238 h 215387"/>
                <a:gd name="connsiteX10" fmla="*/ 170919 w 274750"/>
                <a:gd name="connsiteY10" fmla="*/ 212802 h 215387"/>
                <a:gd name="connsiteX11" fmla="*/ 212581 w 274750"/>
                <a:gd name="connsiteY11" fmla="*/ 182588 h 215387"/>
                <a:gd name="connsiteX12" fmla="*/ 228868 w 274750"/>
                <a:gd name="connsiteY12" fmla="*/ 197341 h 215387"/>
                <a:gd name="connsiteX13" fmla="*/ 273716 w 274750"/>
                <a:gd name="connsiteY13" fmla="*/ 103867 h 215387"/>
                <a:gd name="connsiteX14" fmla="*/ 204318 w 274750"/>
                <a:gd name="connsiteY14" fmla="*/ 31166 h 21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4750" h="215387">
                  <a:moveTo>
                    <a:pt x="204318" y="31166"/>
                  </a:moveTo>
                  <a:cubicBezTo>
                    <a:pt x="190865" y="19364"/>
                    <a:pt x="163483" y="-2353"/>
                    <a:pt x="148494" y="-1290"/>
                  </a:cubicBezTo>
                  <a:cubicBezTo>
                    <a:pt x="136337" y="-1054"/>
                    <a:pt x="125599" y="6735"/>
                    <a:pt x="121585" y="18182"/>
                  </a:cubicBezTo>
                  <a:cubicBezTo>
                    <a:pt x="117101" y="4020"/>
                    <a:pt x="102465" y="-4241"/>
                    <a:pt x="88067" y="-583"/>
                  </a:cubicBezTo>
                  <a:cubicBezTo>
                    <a:pt x="80160" y="715"/>
                    <a:pt x="63401" y="3313"/>
                    <a:pt x="67295" y="25501"/>
                  </a:cubicBezTo>
                  <a:cubicBezTo>
                    <a:pt x="64462" y="15704"/>
                    <a:pt x="47468" y="12754"/>
                    <a:pt x="34720" y="13699"/>
                  </a:cubicBezTo>
                  <a:cubicBezTo>
                    <a:pt x="8165" y="16177"/>
                    <a:pt x="-11780" y="52764"/>
                    <a:pt x="5333" y="73417"/>
                  </a:cubicBezTo>
                  <a:cubicBezTo>
                    <a:pt x="5333" y="73417"/>
                    <a:pt x="70363" y="105166"/>
                    <a:pt x="91017" y="132429"/>
                  </a:cubicBezTo>
                  <a:cubicBezTo>
                    <a:pt x="111671" y="159692"/>
                    <a:pt x="67413" y="200764"/>
                    <a:pt x="106479" y="212802"/>
                  </a:cubicBezTo>
                  <a:cubicBezTo>
                    <a:pt x="135039" y="221536"/>
                    <a:pt x="152979" y="178103"/>
                    <a:pt x="160769" y="146238"/>
                  </a:cubicBezTo>
                  <a:cubicBezTo>
                    <a:pt x="163838" y="171848"/>
                    <a:pt x="137164" y="202651"/>
                    <a:pt x="170919" y="212802"/>
                  </a:cubicBezTo>
                  <a:cubicBezTo>
                    <a:pt x="188976" y="218349"/>
                    <a:pt x="202902" y="202769"/>
                    <a:pt x="212581" y="182588"/>
                  </a:cubicBezTo>
                  <a:cubicBezTo>
                    <a:pt x="214704" y="190260"/>
                    <a:pt x="221078" y="195925"/>
                    <a:pt x="228868" y="197341"/>
                  </a:cubicBezTo>
                  <a:cubicBezTo>
                    <a:pt x="268405" y="209143"/>
                    <a:pt x="273716" y="122751"/>
                    <a:pt x="273716" y="103867"/>
                  </a:cubicBezTo>
                  <a:cubicBezTo>
                    <a:pt x="273716" y="84983"/>
                    <a:pt x="222612" y="46508"/>
                    <a:pt x="204318" y="31166"/>
                  </a:cubicBez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203D9410-8DD2-A3BA-8351-D92158B1A94E}"/>
                </a:ext>
              </a:extLst>
            </p:cNvPr>
            <p:cNvSpPr/>
            <p:nvPr/>
          </p:nvSpPr>
          <p:spPr>
            <a:xfrm>
              <a:off x="6189534" y="4010673"/>
              <a:ext cx="15193" cy="14004"/>
            </a:xfrm>
            <a:custGeom>
              <a:avLst/>
              <a:gdLst>
                <a:gd name="connsiteX0" fmla="*/ 6319 w 32139"/>
                <a:gd name="connsiteY0" fmla="*/ -1448 h 29623"/>
                <a:gd name="connsiteX1" fmla="*/ 31104 w 32139"/>
                <a:gd name="connsiteY1" fmla="*/ 1621 h 29623"/>
                <a:gd name="connsiteX2" fmla="*/ 11276 w 32139"/>
                <a:gd name="connsiteY2" fmla="*/ 28176 h 29623"/>
                <a:gd name="connsiteX3" fmla="*/ 6319 w 32139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9" h="29623">
                  <a:moveTo>
                    <a:pt x="6319" y="-1448"/>
                  </a:moveTo>
                  <a:lnTo>
                    <a:pt x="31104" y="1621"/>
                  </a:lnTo>
                  <a:cubicBezTo>
                    <a:pt x="31104" y="1621"/>
                    <a:pt x="28389" y="28176"/>
                    <a:pt x="11276" y="28176"/>
                  </a:cubicBezTo>
                  <a:cubicBezTo>
                    <a:pt x="-13154" y="28176"/>
                    <a:pt x="6319" y="-1448"/>
                    <a:pt x="6319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B8061D26-0B85-2B06-A4EB-AF74E483AD6B}"/>
                </a:ext>
              </a:extLst>
            </p:cNvPr>
            <p:cNvSpPr/>
            <p:nvPr/>
          </p:nvSpPr>
          <p:spPr>
            <a:xfrm>
              <a:off x="6220066" y="4010059"/>
              <a:ext cx="15236" cy="13948"/>
            </a:xfrm>
            <a:custGeom>
              <a:avLst/>
              <a:gdLst>
                <a:gd name="connsiteX0" fmla="*/ 6292 w 32229"/>
                <a:gd name="connsiteY0" fmla="*/ -1448 h 29505"/>
                <a:gd name="connsiteX1" fmla="*/ 31195 w 32229"/>
                <a:gd name="connsiteY1" fmla="*/ 1621 h 29505"/>
                <a:gd name="connsiteX2" fmla="*/ 11366 w 32229"/>
                <a:gd name="connsiteY2" fmla="*/ 28058 h 29505"/>
                <a:gd name="connsiteX3" fmla="*/ 6292 w 32229"/>
                <a:gd name="connsiteY3" fmla="*/ -1448 h 2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29" h="29505">
                  <a:moveTo>
                    <a:pt x="6292" y="-1448"/>
                  </a:moveTo>
                  <a:lnTo>
                    <a:pt x="31195" y="1621"/>
                  </a:lnTo>
                  <a:cubicBezTo>
                    <a:pt x="31195" y="1621"/>
                    <a:pt x="28480" y="28058"/>
                    <a:pt x="11366" y="28058"/>
                  </a:cubicBezTo>
                  <a:cubicBezTo>
                    <a:pt x="-13182" y="27821"/>
                    <a:pt x="6292" y="-1448"/>
                    <a:pt x="6292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9FA8F98A-CE0E-B8D9-B7E7-69ECC2C13115}"/>
                </a:ext>
              </a:extLst>
            </p:cNvPr>
            <p:cNvSpPr/>
            <p:nvPr/>
          </p:nvSpPr>
          <p:spPr>
            <a:xfrm>
              <a:off x="6246499" y="4002918"/>
              <a:ext cx="15193" cy="14004"/>
            </a:xfrm>
            <a:custGeom>
              <a:avLst/>
              <a:gdLst>
                <a:gd name="connsiteX0" fmla="*/ 6320 w 32138"/>
                <a:gd name="connsiteY0" fmla="*/ -1448 h 29623"/>
                <a:gd name="connsiteX1" fmla="*/ 31104 w 32138"/>
                <a:gd name="connsiteY1" fmla="*/ 1621 h 29623"/>
                <a:gd name="connsiteX2" fmla="*/ 11276 w 32138"/>
                <a:gd name="connsiteY2" fmla="*/ 28176 h 29623"/>
                <a:gd name="connsiteX3" fmla="*/ 6320 w 32138"/>
                <a:gd name="connsiteY3" fmla="*/ -1448 h 2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38" h="29623">
                  <a:moveTo>
                    <a:pt x="6320" y="-1448"/>
                  </a:moveTo>
                  <a:lnTo>
                    <a:pt x="31104" y="1621"/>
                  </a:lnTo>
                  <a:cubicBezTo>
                    <a:pt x="31104" y="1621"/>
                    <a:pt x="28390" y="28176"/>
                    <a:pt x="11276" y="28176"/>
                  </a:cubicBezTo>
                  <a:cubicBezTo>
                    <a:pt x="-13154" y="28176"/>
                    <a:pt x="6320" y="-1448"/>
                    <a:pt x="6320" y="-144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53AF4005-5D42-A993-B42C-9415167957E4}"/>
                </a:ext>
              </a:extLst>
            </p:cNvPr>
            <p:cNvSpPr/>
            <p:nvPr/>
          </p:nvSpPr>
          <p:spPr>
            <a:xfrm>
              <a:off x="6290820" y="3998733"/>
              <a:ext cx="14249" cy="13003"/>
            </a:xfrm>
            <a:custGeom>
              <a:avLst/>
              <a:gdLst>
                <a:gd name="connsiteX0" fmla="*/ 612 w 30141"/>
                <a:gd name="connsiteY0" fmla="*/ 3628 h 27505"/>
                <a:gd name="connsiteX1" fmla="*/ 28229 w 30141"/>
                <a:gd name="connsiteY1" fmla="*/ -1448 h 27505"/>
                <a:gd name="connsiteX2" fmla="*/ 16427 w 30141"/>
                <a:gd name="connsiteY2" fmla="*/ 25934 h 27505"/>
                <a:gd name="connsiteX3" fmla="*/ -922 w 30141"/>
                <a:gd name="connsiteY3" fmla="*/ 12598 h 27505"/>
                <a:gd name="connsiteX4" fmla="*/ 612 w 30141"/>
                <a:gd name="connsiteY4" fmla="*/ 3628 h 27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1" h="27505">
                  <a:moveTo>
                    <a:pt x="612" y="3628"/>
                  </a:moveTo>
                  <a:lnTo>
                    <a:pt x="28229" y="-1448"/>
                  </a:lnTo>
                  <a:cubicBezTo>
                    <a:pt x="28229" y="-1448"/>
                    <a:pt x="33895" y="25934"/>
                    <a:pt x="16427" y="25934"/>
                  </a:cubicBezTo>
                  <a:cubicBezTo>
                    <a:pt x="7930" y="26996"/>
                    <a:pt x="140" y="21095"/>
                    <a:pt x="-922" y="12598"/>
                  </a:cubicBezTo>
                  <a:cubicBezTo>
                    <a:pt x="-1277" y="9529"/>
                    <a:pt x="-804" y="6460"/>
                    <a:pt x="612" y="362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6EECB221-E9CF-D1BD-C355-72AB9EDDBC57}"/>
                </a:ext>
              </a:extLst>
            </p:cNvPr>
            <p:cNvSpPr/>
            <p:nvPr/>
          </p:nvSpPr>
          <p:spPr>
            <a:xfrm>
              <a:off x="6191057" y="3961239"/>
              <a:ext cx="25182" cy="35094"/>
            </a:xfrm>
            <a:custGeom>
              <a:avLst/>
              <a:gdLst>
                <a:gd name="connsiteX0" fmla="*/ -1035 w 53269"/>
                <a:gd name="connsiteY0" fmla="*/ -1448 h 74236"/>
                <a:gd name="connsiteX1" fmla="*/ 49597 w 53269"/>
                <a:gd name="connsiteY1" fmla="*/ 72789 h 74236"/>
                <a:gd name="connsiteX2" fmla="*/ -1035 w 53269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69" h="74236">
                  <a:moveTo>
                    <a:pt x="-1035" y="-1448"/>
                  </a:moveTo>
                  <a:cubicBezTo>
                    <a:pt x="-1035" y="-1448"/>
                    <a:pt x="54789" y="26642"/>
                    <a:pt x="49597" y="72789"/>
                  </a:cubicBezTo>
                  <a:cubicBezTo>
                    <a:pt x="49479" y="72789"/>
                    <a:pt x="69897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1A2750AE-16ED-66CB-1D0D-C860583B3033}"/>
                </a:ext>
              </a:extLst>
            </p:cNvPr>
            <p:cNvSpPr/>
            <p:nvPr/>
          </p:nvSpPr>
          <p:spPr>
            <a:xfrm>
              <a:off x="6218117" y="3961239"/>
              <a:ext cx="25260" cy="35094"/>
            </a:xfrm>
            <a:custGeom>
              <a:avLst/>
              <a:gdLst>
                <a:gd name="connsiteX0" fmla="*/ -1035 w 53434"/>
                <a:gd name="connsiteY0" fmla="*/ -1448 h 74236"/>
                <a:gd name="connsiteX1" fmla="*/ 49715 w 53434"/>
                <a:gd name="connsiteY1" fmla="*/ 72789 h 74236"/>
                <a:gd name="connsiteX2" fmla="*/ -1035 w 53434"/>
                <a:gd name="connsiteY2" fmla="*/ -1448 h 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236">
                  <a:moveTo>
                    <a:pt x="-1035" y="-1448"/>
                  </a:moveTo>
                  <a:cubicBezTo>
                    <a:pt x="-1035" y="-1448"/>
                    <a:pt x="54909" y="26642"/>
                    <a:pt x="49715" y="72789"/>
                  </a:cubicBezTo>
                  <a:cubicBezTo>
                    <a:pt x="49715" y="72789"/>
                    <a:pt x="70015" y="20740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B52CA890-C240-A05A-CB05-5637DCB17425}"/>
                </a:ext>
              </a:extLst>
            </p:cNvPr>
            <p:cNvSpPr/>
            <p:nvPr/>
          </p:nvSpPr>
          <p:spPr>
            <a:xfrm>
              <a:off x="6243336" y="3955548"/>
              <a:ext cx="25260" cy="35039"/>
            </a:xfrm>
            <a:custGeom>
              <a:avLst/>
              <a:gdLst>
                <a:gd name="connsiteX0" fmla="*/ -1035 w 53434"/>
                <a:gd name="connsiteY0" fmla="*/ -1448 h 74118"/>
                <a:gd name="connsiteX1" fmla="*/ 49715 w 53434"/>
                <a:gd name="connsiteY1" fmla="*/ 72670 h 74118"/>
                <a:gd name="connsiteX2" fmla="*/ -1035 w 53434"/>
                <a:gd name="connsiteY2" fmla="*/ -1448 h 7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34" h="74118">
                  <a:moveTo>
                    <a:pt x="-1035" y="-1448"/>
                  </a:moveTo>
                  <a:cubicBezTo>
                    <a:pt x="-1035" y="-1448"/>
                    <a:pt x="54908" y="26523"/>
                    <a:pt x="49715" y="72670"/>
                  </a:cubicBezTo>
                  <a:cubicBezTo>
                    <a:pt x="49715" y="72670"/>
                    <a:pt x="70015" y="20622"/>
                    <a:pt x="-1035" y="-1448"/>
                  </a:cubicBezTo>
                  <a:close/>
                </a:path>
              </a:pathLst>
            </a:custGeom>
            <a:solidFill>
              <a:srgbClr val="E2B4A6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0EEB4A86-668F-8343-5A5A-1E5DEEDBA3D9}"/>
                </a:ext>
              </a:extLst>
            </p:cNvPr>
            <p:cNvSpPr/>
            <p:nvPr/>
          </p:nvSpPr>
          <p:spPr>
            <a:xfrm>
              <a:off x="6388739" y="5232562"/>
              <a:ext cx="110418" cy="201751"/>
            </a:xfrm>
            <a:custGeom>
              <a:avLst/>
              <a:gdLst>
                <a:gd name="connsiteX0" fmla="*/ 227095 w 233570"/>
                <a:gd name="connsiteY0" fmla="*/ 48004 h 426768"/>
                <a:gd name="connsiteX1" fmla="*/ 144480 w 233570"/>
                <a:gd name="connsiteY1" fmla="*/ 360881 h 426768"/>
                <a:gd name="connsiteX2" fmla="*/ 130082 w 233570"/>
                <a:gd name="connsiteY2" fmla="*/ 373982 h 426768"/>
                <a:gd name="connsiteX3" fmla="*/ 119459 w 233570"/>
                <a:gd name="connsiteY3" fmla="*/ 383423 h 426768"/>
                <a:gd name="connsiteX4" fmla="*/ 119459 w 233570"/>
                <a:gd name="connsiteY4" fmla="*/ 383423 h 426768"/>
                <a:gd name="connsiteX5" fmla="*/ 109428 w 233570"/>
                <a:gd name="connsiteY5" fmla="*/ 391567 h 426768"/>
                <a:gd name="connsiteX6" fmla="*/ 85823 w 233570"/>
                <a:gd name="connsiteY6" fmla="*/ 408798 h 426768"/>
                <a:gd name="connsiteX7" fmla="*/ 85823 w 233570"/>
                <a:gd name="connsiteY7" fmla="*/ 408798 h 426768"/>
                <a:gd name="connsiteX8" fmla="*/ 74021 w 233570"/>
                <a:gd name="connsiteY8" fmla="*/ 415761 h 426768"/>
                <a:gd name="connsiteX9" fmla="*/ 74021 w 233570"/>
                <a:gd name="connsiteY9" fmla="*/ 415761 h 426768"/>
                <a:gd name="connsiteX10" fmla="*/ 63871 w 233570"/>
                <a:gd name="connsiteY10" fmla="*/ 420482 h 426768"/>
                <a:gd name="connsiteX11" fmla="*/ 62809 w 233570"/>
                <a:gd name="connsiteY11" fmla="*/ 420482 h 426768"/>
                <a:gd name="connsiteX12" fmla="*/ 47584 w 233570"/>
                <a:gd name="connsiteY12" fmla="*/ 424967 h 426768"/>
                <a:gd name="connsiteX13" fmla="*/ 47584 w 233570"/>
                <a:gd name="connsiteY13" fmla="*/ 424967 h 426768"/>
                <a:gd name="connsiteX14" fmla="*/ 38496 w 233570"/>
                <a:gd name="connsiteY14" fmla="*/ 424967 h 426768"/>
                <a:gd name="connsiteX15" fmla="*/ 37787 w 233570"/>
                <a:gd name="connsiteY15" fmla="*/ 424967 h 426768"/>
                <a:gd name="connsiteX16" fmla="*/ 36962 w 233570"/>
                <a:gd name="connsiteY16" fmla="*/ 424967 h 426768"/>
                <a:gd name="connsiteX17" fmla="*/ 33304 w 233570"/>
                <a:gd name="connsiteY17" fmla="*/ 424967 h 426768"/>
                <a:gd name="connsiteX18" fmla="*/ 17133 w 233570"/>
                <a:gd name="connsiteY18" fmla="*/ 418358 h 426768"/>
                <a:gd name="connsiteX19" fmla="*/ 6866 w 233570"/>
                <a:gd name="connsiteY19" fmla="*/ 407854 h 426768"/>
                <a:gd name="connsiteX20" fmla="*/ 72014 w 233570"/>
                <a:gd name="connsiteY20" fmla="*/ 103829 h 426768"/>
                <a:gd name="connsiteX21" fmla="*/ 115329 w 233570"/>
                <a:gd name="connsiteY21" fmla="*/ 22157 h 426768"/>
                <a:gd name="connsiteX22" fmla="*/ 161240 w 233570"/>
                <a:gd name="connsiteY22" fmla="*/ -1448 h 426768"/>
                <a:gd name="connsiteX23" fmla="*/ 227095 w 233570"/>
                <a:gd name="connsiteY23" fmla="*/ 48004 h 42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3570" h="426768">
                  <a:moveTo>
                    <a:pt x="227095" y="48004"/>
                  </a:moveTo>
                  <a:cubicBezTo>
                    <a:pt x="255185" y="73614"/>
                    <a:pt x="166432" y="341171"/>
                    <a:pt x="144480" y="360881"/>
                  </a:cubicBezTo>
                  <a:lnTo>
                    <a:pt x="130082" y="373982"/>
                  </a:lnTo>
                  <a:cubicBezTo>
                    <a:pt x="126895" y="376932"/>
                    <a:pt x="123353" y="380236"/>
                    <a:pt x="119459" y="383423"/>
                  </a:cubicBezTo>
                  <a:lnTo>
                    <a:pt x="119459" y="383423"/>
                  </a:lnTo>
                  <a:cubicBezTo>
                    <a:pt x="116272" y="386019"/>
                    <a:pt x="113086" y="388853"/>
                    <a:pt x="109428" y="391567"/>
                  </a:cubicBezTo>
                  <a:cubicBezTo>
                    <a:pt x="101874" y="397821"/>
                    <a:pt x="94084" y="403605"/>
                    <a:pt x="85823" y="408798"/>
                  </a:cubicBezTo>
                  <a:lnTo>
                    <a:pt x="85823" y="408798"/>
                  </a:lnTo>
                  <a:cubicBezTo>
                    <a:pt x="82046" y="411276"/>
                    <a:pt x="78033" y="413637"/>
                    <a:pt x="74021" y="415761"/>
                  </a:cubicBezTo>
                  <a:cubicBezTo>
                    <a:pt x="74021" y="415761"/>
                    <a:pt x="74021" y="415761"/>
                    <a:pt x="74021" y="415761"/>
                  </a:cubicBezTo>
                  <a:cubicBezTo>
                    <a:pt x="70716" y="417531"/>
                    <a:pt x="67176" y="419066"/>
                    <a:pt x="63871" y="420482"/>
                  </a:cubicBezTo>
                  <a:lnTo>
                    <a:pt x="62809" y="420482"/>
                  </a:lnTo>
                  <a:cubicBezTo>
                    <a:pt x="57970" y="422607"/>
                    <a:pt x="52776" y="424023"/>
                    <a:pt x="47584" y="424967"/>
                  </a:cubicBezTo>
                  <a:lnTo>
                    <a:pt x="47584" y="424967"/>
                  </a:lnTo>
                  <a:cubicBezTo>
                    <a:pt x="44515" y="425439"/>
                    <a:pt x="41565" y="425439"/>
                    <a:pt x="38496" y="424967"/>
                  </a:cubicBezTo>
                  <a:cubicBezTo>
                    <a:pt x="38496" y="424967"/>
                    <a:pt x="37787" y="424967"/>
                    <a:pt x="37787" y="424967"/>
                  </a:cubicBezTo>
                  <a:lnTo>
                    <a:pt x="36962" y="424967"/>
                  </a:lnTo>
                  <a:cubicBezTo>
                    <a:pt x="35782" y="425203"/>
                    <a:pt x="34484" y="425203"/>
                    <a:pt x="33304" y="424967"/>
                  </a:cubicBezTo>
                  <a:cubicBezTo>
                    <a:pt x="27403" y="424376"/>
                    <a:pt x="21736" y="422134"/>
                    <a:pt x="17133" y="418358"/>
                  </a:cubicBezTo>
                  <a:cubicBezTo>
                    <a:pt x="13121" y="415524"/>
                    <a:pt x="9581" y="411985"/>
                    <a:pt x="6866" y="407854"/>
                  </a:cubicBezTo>
                  <a:cubicBezTo>
                    <a:pt x="-29603" y="355097"/>
                    <a:pt x="72014" y="103829"/>
                    <a:pt x="72014" y="103829"/>
                  </a:cubicBezTo>
                  <a:cubicBezTo>
                    <a:pt x="77326" y="72670"/>
                    <a:pt x="92432" y="43990"/>
                    <a:pt x="115329" y="22157"/>
                  </a:cubicBezTo>
                  <a:cubicBezTo>
                    <a:pt x="129020" y="11534"/>
                    <a:pt x="144598" y="3510"/>
                    <a:pt x="161240" y="-1448"/>
                  </a:cubicBezTo>
                  <a:cubicBezTo>
                    <a:pt x="184608" y="13069"/>
                    <a:pt x="206678" y="29592"/>
                    <a:pt x="227095" y="48004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E94FCBC-4866-C12E-0E0E-A8A37DA789BE}"/>
                </a:ext>
              </a:extLst>
            </p:cNvPr>
            <p:cNvSpPr/>
            <p:nvPr/>
          </p:nvSpPr>
          <p:spPr>
            <a:xfrm>
              <a:off x="6430213" y="5378352"/>
              <a:ext cx="15544" cy="40809"/>
            </a:xfrm>
            <a:custGeom>
              <a:avLst/>
              <a:gdLst>
                <a:gd name="connsiteX0" fmla="*/ 31846 w 32880"/>
                <a:gd name="connsiteY0" fmla="*/ 75267 h 86325"/>
                <a:gd name="connsiteX1" fmla="*/ 21814 w 32880"/>
                <a:gd name="connsiteY1" fmla="*/ 83411 h 86325"/>
                <a:gd name="connsiteX2" fmla="*/ 2931 w 32880"/>
                <a:gd name="connsiteY2" fmla="*/ 78217 h 86325"/>
                <a:gd name="connsiteX3" fmla="*/ 29368 w 32880"/>
                <a:gd name="connsiteY3" fmla="*/ -1448 h 86325"/>
                <a:gd name="connsiteX4" fmla="*/ 14261 w 32880"/>
                <a:gd name="connsiteY4" fmla="*/ 65589 h 86325"/>
                <a:gd name="connsiteX5" fmla="*/ 31846 w 32880"/>
                <a:gd name="connsiteY5" fmla="*/ 75267 h 8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80" h="86325">
                  <a:moveTo>
                    <a:pt x="31846" y="75267"/>
                  </a:moveTo>
                  <a:cubicBezTo>
                    <a:pt x="28659" y="77863"/>
                    <a:pt x="25472" y="80695"/>
                    <a:pt x="21814" y="83411"/>
                  </a:cubicBezTo>
                  <a:cubicBezTo>
                    <a:pt x="15086" y="86596"/>
                    <a:pt x="7061" y="84473"/>
                    <a:pt x="2931" y="78217"/>
                  </a:cubicBezTo>
                  <a:cubicBezTo>
                    <a:pt x="-13120" y="58861"/>
                    <a:pt x="24410" y="5280"/>
                    <a:pt x="29368" y="-1448"/>
                  </a:cubicBezTo>
                  <a:cubicBezTo>
                    <a:pt x="26888" y="4335"/>
                    <a:pt x="6825" y="52724"/>
                    <a:pt x="14261" y="65589"/>
                  </a:cubicBezTo>
                  <a:cubicBezTo>
                    <a:pt x="17093" y="72552"/>
                    <a:pt x="24410" y="76683"/>
                    <a:pt x="31846" y="7526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711B2C1D-AA74-76A0-579A-247644FA8673}"/>
                </a:ext>
              </a:extLst>
            </p:cNvPr>
            <p:cNvSpPr/>
            <p:nvPr/>
          </p:nvSpPr>
          <p:spPr>
            <a:xfrm>
              <a:off x="6418077" y="5398271"/>
              <a:ext cx="11443" cy="31690"/>
            </a:xfrm>
            <a:custGeom>
              <a:avLst/>
              <a:gdLst>
                <a:gd name="connsiteX0" fmla="*/ 23172 w 24206"/>
                <a:gd name="connsiteY0" fmla="*/ 58625 h 67035"/>
                <a:gd name="connsiteX1" fmla="*/ 11369 w 24206"/>
                <a:gd name="connsiteY1" fmla="*/ 65588 h 67035"/>
                <a:gd name="connsiteX2" fmla="*/ 11369 w 24206"/>
                <a:gd name="connsiteY2" fmla="*/ 65588 h 67035"/>
                <a:gd name="connsiteX3" fmla="*/ 2047 w 24206"/>
                <a:gd name="connsiteY3" fmla="*/ 60396 h 67035"/>
                <a:gd name="connsiteX4" fmla="*/ 22582 w 24206"/>
                <a:gd name="connsiteY4" fmla="*/ -1448 h 67035"/>
                <a:gd name="connsiteX5" fmla="*/ 10780 w 24206"/>
                <a:gd name="connsiteY5" fmla="*/ 50717 h 67035"/>
                <a:gd name="connsiteX6" fmla="*/ 23172 w 24206"/>
                <a:gd name="connsiteY6" fmla="*/ 58625 h 6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6" h="67035">
                  <a:moveTo>
                    <a:pt x="23172" y="58625"/>
                  </a:moveTo>
                  <a:cubicBezTo>
                    <a:pt x="19396" y="61103"/>
                    <a:pt x="15383" y="63464"/>
                    <a:pt x="11369" y="65588"/>
                  </a:cubicBezTo>
                  <a:cubicBezTo>
                    <a:pt x="11369" y="65588"/>
                    <a:pt x="11369" y="65588"/>
                    <a:pt x="11369" y="65588"/>
                  </a:cubicBezTo>
                  <a:cubicBezTo>
                    <a:pt x="7593" y="65470"/>
                    <a:pt x="4170" y="63464"/>
                    <a:pt x="2047" y="60396"/>
                  </a:cubicBezTo>
                  <a:cubicBezTo>
                    <a:pt x="-10464" y="45407"/>
                    <a:pt x="18923" y="3508"/>
                    <a:pt x="22582" y="-1448"/>
                  </a:cubicBezTo>
                  <a:cubicBezTo>
                    <a:pt x="20221" y="3981"/>
                    <a:pt x="5115" y="40922"/>
                    <a:pt x="10780" y="50717"/>
                  </a:cubicBezTo>
                  <a:cubicBezTo>
                    <a:pt x="13022" y="55556"/>
                    <a:pt x="17861" y="58625"/>
                    <a:pt x="23172" y="5862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3987026D-6666-39C5-F330-881DF8998B72}"/>
                </a:ext>
              </a:extLst>
            </p:cNvPr>
            <p:cNvSpPr/>
            <p:nvPr/>
          </p:nvSpPr>
          <p:spPr>
            <a:xfrm>
              <a:off x="6408797" y="5409262"/>
              <a:ext cx="9789" cy="25163"/>
            </a:xfrm>
            <a:custGeom>
              <a:avLst/>
              <a:gdLst>
                <a:gd name="connsiteX0" fmla="*/ 19672 w 20707"/>
                <a:gd name="connsiteY0" fmla="*/ 47295 h 53228"/>
                <a:gd name="connsiteX1" fmla="*/ 4447 w 20707"/>
                <a:gd name="connsiteY1" fmla="*/ 51780 h 53228"/>
                <a:gd name="connsiteX2" fmla="*/ 4447 w 20707"/>
                <a:gd name="connsiteY2" fmla="*/ 51780 h 53228"/>
                <a:gd name="connsiteX3" fmla="*/ 1496 w 20707"/>
                <a:gd name="connsiteY3" fmla="*/ 49301 h 53228"/>
                <a:gd name="connsiteX4" fmla="*/ 18492 w 20707"/>
                <a:gd name="connsiteY4" fmla="*/ -1448 h 53228"/>
                <a:gd name="connsiteX5" fmla="*/ 8696 w 20707"/>
                <a:gd name="connsiteY5" fmla="*/ 41394 h 53228"/>
                <a:gd name="connsiteX6" fmla="*/ 19672 w 20707"/>
                <a:gd name="connsiteY6" fmla="*/ 47295 h 5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07" h="53228">
                  <a:moveTo>
                    <a:pt x="19672" y="47295"/>
                  </a:moveTo>
                  <a:cubicBezTo>
                    <a:pt x="14833" y="49419"/>
                    <a:pt x="9641" y="50835"/>
                    <a:pt x="4447" y="51780"/>
                  </a:cubicBezTo>
                  <a:cubicBezTo>
                    <a:pt x="4447" y="51780"/>
                    <a:pt x="4447" y="51780"/>
                    <a:pt x="4447" y="51780"/>
                  </a:cubicBezTo>
                  <a:cubicBezTo>
                    <a:pt x="3267" y="51190"/>
                    <a:pt x="2323" y="50364"/>
                    <a:pt x="1496" y="49301"/>
                  </a:cubicBezTo>
                  <a:cubicBezTo>
                    <a:pt x="-8771" y="37499"/>
                    <a:pt x="15306" y="2092"/>
                    <a:pt x="18492" y="-1448"/>
                  </a:cubicBezTo>
                  <a:cubicBezTo>
                    <a:pt x="16958" y="2210"/>
                    <a:pt x="3976" y="33959"/>
                    <a:pt x="8696" y="41394"/>
                  </a:cubicBezTo>
                  <a:cubicBezTo>
                    <a:pt x="10584" y="45643"/>
                    <a:pt x="15069" y="48121"/>
                    <a:pt x="19672" y="47295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7A90664D-BB75-10B3-CC37-DDD816E9EF26}"/>
                </a:ext>
              </a:extLst>
            </p:cNvPr>
            <p:cNvSpPr/>
            <p:nvPr/>
          </p:nvSpPr>
          <p:spPr>
            <a:xfrm>
              <a:off x="6406701" y="5434537"/>
              <a:ext cx="502" cy="74"/>
            </a:xfrm>
            <a:custGeom>
              <a:avLst/>
              <a:gdLst>
                <a:gd name="connsiteX0" fmla="*/ -1035 w 1061"/>
                <a:gd name="connsiteY0" fmla="*/ -1448 h 156"/>
                <a:gd name="connsiteX1" fmla="*/ 27 w 1061"/>
                <a:gd name="connsiteY1" fmla="*/ -1448 h 156"/>
                <a:gd name="connsiteX2" fmla="*/ 27 w 1061"/>
                <a:gd name="connsiteY2" fmla="*/ -1448 h 156"/>
                <a:gd name="connsiteX3" fmla="*/ -1035 w 1061"/>
                <a:gd name="connsiteY3" fmla="*/ -1448 h 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" h="156">
                  <a:moveTo>
                    <a:pt x="-1035" y="-1448"/>
                  </a:moveTo>
                  <a:lnTo>
                    <a:pt x="27" y="-1448"/>
                  </a:lnTo>
                  <a:lnTo>
                    <a:pt x="27" y="-1448"/>
                  </a:lnTo>
                  <a:cubicBezTo>
                    <a:pt x="27" y="-1448"/>
                    <a:pt x="-1035" y="-1095"/>
                    <a:pt x="-1035" y="-144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E1561DD0-29B0-C66D-4B5B-6EDBD9FC2D1D}"/>
                </a:ext>
              </a:extLst>
            </p:cNvPr>
            <p:cNvSpPr/>
            <p:nvPr/>
          </p:nvSpPr>
          <p:spPr>
            <a:xfrm>
              <a:off x="6396937" y="5411270"/>
              <a:ext cx="9038" cy="23099"/>
            </a:xfrm>
            <a:custGeom>
              <a:avLst/>
              <a:gdLst>
                <a:gd name="connsiteX0" fmla="*/ 8407 w 19119"/>
                <a:gd name="connsiteY0" fmla="*/ 41394 h 48861"/>
                <a:gd name="connsiteX1" fmla="*/ 15134 w 19119"/>
                <a:gd name="connsiteY1" fmla="*/ 47414 h 48861"/>
                <a:gd name="connsiteX2" fmla="*/ -1035 w 19119"/>
                <a:gd name="connsiteY2" fmla="*/ 40804 h 48861"/>
                <a:gd name="connsiteX3" fmla="*/ 18085 w 19119"/>
                <a:gd name="connsiteY3" fmla="*/ -1448 h 48861"/>
                <a:gd name="connsiteX4" fmla="*/ 8407 w 19119"/>
                <a:gd name="connsiteY4" fmla="*/ 41394 h 4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9" h="48861">
                  <a:moveTo>
                    <a:pt x="8407" y="41394"/>
                  </a:moveTo>
                  <a:cubicBezTo>
                    <a:pt x="9706" y="44227"/>
                    <a:pt x="12184" y="46468"/>
                    <a:pt x="15134" y="47414"/>
                  </a:cubicBezTo>
                  <a:cubicBezTo>
                    <a:pt x="9233" y="46823"/>
                    <a:pt x="3568" y="44581"/>
                    <a:pt x="-1035" y="40804"/>
                  </a:cubicBezTo>
                  <a:cubicBezTo>
                    <a:pt x="-1035" y="25696"/>
                    <a:pt x="15370" y="1975"/>
                    <a:pt x="18085" y="-1448"/>
                  </a:cubicBezTo>
                  <a:cubicBezTo>
                    <a:pt x="16550" y="2210"/>
                    <a:pt x="3450" y="33250"/>
                    <a:pt x="8407" y="41394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48999DAC-B3DD-BA75-B84F-F35B82EE74C1}"/>
                </a:ext>
              </a:extLst>
            </p:cNvPr>
            <p:cNvSpPr/>
            <p:nvPr/>
          </p:nvSpPr>
          <p:spPr>
            <a:xfrm>
              <a:off x="6357881" y="5181622"/>
              <a:ext cx="107190" cy="101210"/>
            </a:xfrm>
            <a:custGeom>
              <a:avLst/>
              <a:gdLst>
                <a:gd name="connsiteX0" fmla="*/ 225685 w 226742"/>
                <a:gd name="connsiteY0" fmla="*/ 107015 h 214092"/>
                <a:gd name="connsiteX1" fmla="*/ 214592 w 226742"/>
                <a:gd name="connsiteY1" fmla="*/ 149149 h 214092"/>
                <a:gd name="connsiteX2" fmla="*/ 110024 w 226742"/>
                <a:gd name="connsiteY2" fmla="*/ 212645 h 214092"/>
                <a:gd name="connsiteX3" fmla="*/ -1035 w 226742"/>
                <a:gd name="connsiteY3" fmla="*/ 96747 h 214092"/>
                <a:gd name="connsiteX4" fmla="*/ 88898 w 226742"/>
                <a:gd name="connsiteY4" fmla="*/ 19797 h 214092"/>
                <a:gd name="connsiteX5" fmla="*/ 113919 w 226742"/>
                <a:gd name="connsiteY5" fmla="*/ -1448 h 2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742" h="214092">
                  <a:moveTo>
                    <a:pt x="225685" y="107015"/>
                  </a:moveTo>
                  <a:cubicBezTo>
                    <a:pt x="226040" y="121768"/>
                    <a:pt x="222146" y="136403"/>
                    <a:pt x="214592" y="149149"/>
                  </a:cubicBezTo>
                  <a:cubicBezTo>
                    <a:pt x="185441" y="198010"/>
                    <a:pt x="110024" y="212645"/>
                    <a:pt x="110024" y="212645"/>
                  </a:cubicBezTo>
                  <a:lnTo>
                    <a:pt x="-1035" y="96747"/>
                  </a:lnTo>
                  <a:lnTo>
                    <a:pt x="88898" y="19797"/>
                  </a:lnTo>
                  <a:lnTo>
                    <a:pt x="11391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FC4DE590-BA41-1904-B013-7FA15CB9B8A6}"/>
                </a:ext>
              </a:extLst>
            </p:cNvPr>
            <p:cNvSpPr/>
            <p:nvPr/>
          </p:nvSpPr>
          <p:spPr>
            <a:xfrm>
              <a:off x="6400285" y="5181622"/>
              <a:ext cx="98872" cy="228421"/>
            </a:xfrm>
            <a:custGeom>
              <a:avLst/>
              <a:gdLst>
                <a:gd name="connsiteX0" fmla="*/ 202672 w 209146"/>
                <a:gd name="connsiteY0" fmla="*/ 155759 h 483183"/>
                <a:gd name="connsiteX1" fmla="*/ 120056 w 209146"/>
                <a:gd name="connsiteY1" fmla="*/ 468636 h 483183"/>
                <a:gd name="connsiteX2" fmla="*/ 105658 w 209146"/>
                <a:gd name="connsiteY2" fmla="*/ 481736 h 483183"/>
                <a:gd name="connsiteX3" fmla="*/ 117460 w 209146"/>
                <a:gd name="connsiteY3" fmla="*/ 460610 h 483183"/>
                <a:gd name="connsiteX4" fmla="*/ 165376 w 209146"/>
                <a:gd name="connsiteY4" fmla="*/ 170393 h 483183"/>
                <a:gd name="connsiteX5" fmla="*/ 124659 w 209146"/>
                <a:gd name="connsiteY5" fmla="*/ 149149 h 483183"/>
                <a:gd name="connsiteX6" fmla="*/ 108726 w 209146"/>
                <a:gd name="connsiteY6" fmla="*/ 146671 h 483183"/>
                <a:gd name="connsiteX7" fmla="*/ 89843 w 209146"/>
                <a:gd name="connsiteY7" fmla="*/ 130384 h 483183"/>
                <a:gd name="connsiteX8" fmla="*/ 499 w 209146"/>
                <a:gd name="connsiteY8" fmla="*/ 53315 h 483183"/>
                <a:gd name="connsiteX9" fmla="*/ -1035 w 209146"/>
                <a:gd name="connsiteY9" fmla="*/ 19797 h 483183"/>
                <a:gd name="connsiteX10" fmla="*/ 23986 w 209146"/>
                <a:gd name="connsiteY10" fmla="*/ -1448 h 483183"/>
                <a:gd name="connsiteX11" fmla="*/ 135754 w 209146"/>
                <a:gd name="connsiteY11" fmla="*/ 107015 h 483183"/>
                <a:gd name="connsiteX12" fmla="*/ 202672 w 209146"/>
                <a:gd name="connsiteY12" fmla="*/ 155759 h 48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146" h="483183">
                  <a:moveTo>
                    <a:pt x="202672" y="155759"/>
                  </a:moveTo>
                  <a:cubicBezTo>
                    <a:pt x="230761" y="181369"/>
                    <a:pt x="142008" y="448926"/>
                    <a:pt x="120056" y="468636"/>
                  </a:cubicBezTo>
                  <a:lnTo>
                    <a:pt x="105658" y="481736"/>
                  </a:lnTo>
                  <a:cubicBezTo>
                    <a:pt x="104123" y="476661"/>
                    <a:pt x="107192" y="469934"/>
                    <a:pt x="117460" y="460610"/>
                  </a:cubicBezTo>
                  <a:cubicBezTo>
                    <a:pt x="156525" y="426974"/>
                    <a:pt x="170570" y="193289"/>
                    <a:pt x="165376" y="170393"/>
                  </a:cubicBezTo>
                  <a:cubicBezTo>
                    <a:pt x="161718" y="155404"/>
                    <a:pt x="140121" y="151037"/>
                    <a:pt x="124659" y="149149"/>
                  </a:cubicBezTo>
                  <a:cubicBezTo>
                    <a:pt x="119231" y="149031"/>
                    <a:pt x="113919" y="148087"/>
                    <a:pt x="108726" y="146671"/>
                  </a:cubicBezTo>
                  <a:cubicBezTo>
                    <a:pt x="108726" y="145962"/>
                    <a:pt x="100582" y="139472"/>
                    <a:pt x="89843" y="130384"/>
                  </a:cubicBezTo>
                  <a:cubicBezTo>
                    <a:pt x="59274" y="104065"/>
                    <a:pt x="2506" y="55440"/>
                    <a:pt x="499" y="53315"/>
                  </a:cubicBezTo>
                  <a:lnTo>
                    <a:pt x="-1035" y="19797"/>
                  </a:lnTo>
                  <a:lnTo>
                    <a:pt x="23986" y="-1448"/>
                  </a:lnTo>
                  <a:lnTo>
                    <a:pt x="135754" y="107015"/>
                  </a:lnTo>
                  <a:cubicBezTo>
                    <a:pt x="159475" y="121296"/>
                    <a:pt x="181781" y="137583"/>
                    <a:pt x="202672" y="155759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4D7FB910-533E-4BCD-E1BC-D4F415FA14EE}"/>
                </a:ext>
              </a:extLst>
            </p:cNvPr>
            <p:cNvSpPr/>
            <p:nvPr/>
          </p:nvSpPr>
          <p:spPr>
            <a:xfrm>
              <a:off x="6377340" y="5210407"/>
              <a:ext cx="134953" cy="235038"/>
            </a:xfrm>
            <a:custGeom>
              <a:avLst/>
              <a:gdLst>
                <a:gd name="connsiteX0" fmla="*/ 283427 w 285468"/>
                <a:gd name="connsiteY0" fmla="*/ 113044 h 497180"/>
                <a:gd name="connsiteX1" fmla="*/ 165405 w 285468"/>
                <a:gd name="connsiteY1" fmla="*/ 430760 h 497180"/>
                <a:gd name="connsiteX2" fmla="*/ 92704 w 285468"/>
                <a:gd name="connsiteY2" fmla="*/ 479976 h 497180"/>
                <a:gd name="connsiteX3" fmla="*/ 54229 w 285468"/>
                <a:gd name="connsiteY3" fmla="*/ 493666 h 497180"/>
                <a:gd name="connsiteX4" fmla="*/ 1355 w 285468"/>
                <a:gd name="connsiteY4" fmla="*/ 475609 h 497180"/>
                <a:gd name="connsiteX5" fmla="*/ 78304 w 285468"/>
                <a:gd name="connsiteY5" fmla="*/ 175478 h 497180"/>
                <a:gd name="connsiteX6" fmla="*/ 78304 w 285468"/>
                <a:gd name="connsiteY6" fmla="*/ 174534 h 497180"/>
                <a:gd name="connsiteX7" fmla="*/ 9616 w 285468"/>
                <a:gd name="connsiteY7" fmla="*/ 107497 h 497180"/>
                <a:gd name="connsiteX8" fmla="*/ 116898 w 285468"/>
                <a:gd name="connsiteY8" fmla="*/ 17446 h 497180"/>
                <a:gd name="connsiteX9" fmla="*/ 153131 w 285468"/>
                <a:gd name="connsiteY9" fmla="*/ -1201 h 497180"/>
                <a:gd name="connsiteX10" fmla="*/ 283427 w 285468"/>
                <a:gd name="connsiteY10" fmla="*/ 113044 h 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468" h="497180">
                  <a:moveTo>
                    <a:pt x="283427" y="113044"/>
                  </a:moveTo>
                  <a:cubicBezTo>
                    <a:pt x="293931" y="138419"/>
                    <a:pt x="220049" y="365612"/>
                    <a:pt x="165405" y="430760"/>
                  </a:cubicBezTo>
                  <a:cubicBezTo>
                    <a:pt x="144514" y="451651"/>
                    <a:pt x="119848" y="468291"/>
                    <a:pt x="92704" y="479976"/>
                  </a:cubicBezTo>
                  <a:cubicBezTo>
                    <a:pt x="80311" y="485641"/>
                    <a:pt x="67447" y="490244"/>
                    <a:pt x="54229" y="493666"/>
                  </a:cubicBezTo>
                  <a:cubicBezTo>
                    <a:pt x="29326" y="498623"/>
                    <a:pt x="8318" y="495436"/>
                    <a:pt x="1355" y="475609"/>
                  </a:cubicBezTo>
                  <a:cubicBezTo>
                    <a:pt x="-16585" y="424269"/>
                    <a:pt x="72168" y="192356"/>
                    <a:pt x="78304" y="175478"/>
                  </a:cubicBezTo>
                  <a:cubicBezTo>
                    <a:pt x="78304" y="175124"/>
                    <a:pt x="78304" y="174887"/>
                    <a:pt x="78304" y="174534"/>
                  </a:cubicBezTo>
                  <a:cubicBezTo>
                    <a:pt x="78304" y="174534"/>
                    <a:pt x="10559" y="146916"/>
                    <a:pt x="9616" y="107497"/>
                  </a:cubicBezTo>
                  <a:cubicBezTo>
                    <a:pt x="9616" y="107497"/>
                    <a:pt x="75590" y="51909"/>
                    <a:pt x="116898" y="17446"/>
                  </a:cubicBezTo>
                  <a:cubicBezTo>
                    <a:pt x="131650" y="4937"/>
                    <a:pt x="144869" y="-2971"/>
                    <a:pt x="153131" y="-1201"/>
                  </a:cubicBezTo>
                  <a:cubicBezTo>
                    <a:pt x="184997" y="5408"/>
                    <a:pt x="272570" y="87905"/>
                    <a:pt x="283427" y="113044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2B3976A9-C540-E7BC-4187-C6C74A810856}"/>
                </a:ext>
              </a:extLst>
            </p:cNvPr>
            <p:cNvSpPr/>
            <p:nvPr/>
          </p:nvSpPr>
          <p:spPr>
            <a:xfrm>
              <a:off x="6421655" y="5210407"/>
              <a:ext cx="90639" cy="227589"/>
            </a:xfrm>
            <a:custGeom>
              <a:avLst/>
              <a:gdLst>
                <a:gd name="connsiteX0" fmla="*/ 189688 w 191730"/>
                <a:gd name="connsiteY0" fmla="*/ 113044 h 481424"/>
                <a:gd name="connsiteX1" fmla="*/ 71666 w 191730"/>
                <a:gd name="connsiteY1" fmla="*/ 430760 h 481424"/>
                <a:gd name="connsiteX2" fmla="*/ -1035 w 191730"/>
                <a:gd name="connsiteY2" fmla="*/ 479976 h 481424"/>
                <a:gd name="connsiteX3" fmla="*/ 166084 w 191730"/>
                <a:gd name="connsiteY3" fmla="*/ 109504 h 481424"/>
                <a:gd name="connsiteX4" fmla="*/ 23631 w 191730"/>
                <a:gd name="connsiteY4" fmla="*/ 17446 h 481424"/>
                <a:gd name="connsiteX5" fmla="*/ 59864 w 191730"/>
                <a:gd name="connsiteY5" fmla="*/ -1201 h 481424"/>
                <a:gd name="connsiteX6" fmla="*/ 189688 w 191730"/>
                <a:gd name="connsiteY6" fmla="*/ 113044 h 48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730" h="481424">
                  <a:moveTo>
                    <a:pt x="189688" y="113044"/>
                  </a:moveTo>
                  <a:cubicBezTo>
                    <a:pt x="200192" y="138419"/>
                    <a:pt x="126310" y="365612"/>
                    <a:pt x="71666" y="430760"/>
                  </a:cubicBezTo>
                  <a:cubicBezTo>
                    <a:pt x="50776" y="451651"/>
                    <a:pt x="26109" y="468291"/>
                    <a:pt x="-1035" y="479976"/>
                  </a:cubicBezTo>
                  <a:cubicBezTo>
                    <a:pt x="93383" y="387564"/>
                    <a:pt x="188626" y="163203"/>
                    <a:pt x="166084" y="109504"/>
                  </a:cubicBezTo>
                  <a:cubicBezTo>
                    <a:pt x="145902" y="61232"/>
                    <a:pt x="49596" y="25943"/>
                    <a:pt x="23631" y="17446"/>
                  </a:cubicBezTo>
                  <a:cubicBezTo>
                    <a:pt x="38384" y="4937"/>
                    <a:pt x="51603" y="-2971"/>
                    <a:pt x="59864" y="-1201"/>
                  </a:cubicBezTo>
                  <a:cubicBezTo>
                    <a:pt x="91258" y="5408"/>
                    <a:pt x="178831" y="87905"/>
                    <a:pt x="189688" y="113044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3E2C1C22-9177-DB3C-15D7-A1D84D4AE47A}"/>
                </a:ext>
              </a:extLst>
            </p:cNvPr>
            <p:cNvSpPr/>
            <p:nvPr/>
          </p:nvSpPr>
          <p:spPr>
            <a:xfrm>
              <a:off x="6377451" y="5260044"/>
              <a:ext cx="108548" cy="185401"/>
            </a:xfrm>
            <a:custGeom>
              <a:avLst/>
              <a:gdLst>
                <a:gd name="connsiteX0" fmla="*/ 54230 w 229614"/>
                <a:gd name="connsiteY0" fmla="*/ 388668 h 392183"/>
                <a:gd name="connsiteX1" fmla="*/ 1354 w 229614"/>
                <a:gd name="connsiteY1" fmla="*/ 370612 h 392183"/>
                <a:gd name="connsiteX2" fmla="*/ 78305 w 229614"/>
                <a:gd name="connsiteY2" fmla="*/ 70481 h 392183"/>
                <a:gd name="connsiteX3" fmla="*/ 78305 w 229614"/>
                <a:gd name="connsiteY3" fmla="*/ 69537 h 392183"/>
                <a:gd name="connsiteX4" fmla="*/ 213323 w 229614"/>
                <a:gd name="connsiteY4" fmla="*/ 4625 h 392183"/>
                <a:gd name="connsiteX5" fmla="*/ 54230 w 229614"/>
                <a:gd name="connsiteY5" fmla="*/ 388668 h 39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14" h="392183">
                  <a:moveTo>
                    <a:pt x="54230" y="388668"/>
                  </a:moveTo>
                  <a:cubicBezTo>
                    <a:pt x="29326" y="393626"/>
                    <a:pt x="8319" y="390439"/>
                    <a:pt x="1354" y="370612"/>
                  </a:cubicBezTo>
                  <a:cubicBezTo>
                    <a:pt x="-16584" y="319271"/>
                    <a:pt x="72168" y="87358"/>
                    <a:pt x="78305" y="70481"/>
                  </a:cubicBezTo>
                  <a:cubicBezTo>
                    <a:pt x="78305" y="70126"/>
                    <a:pt x="78305" y="69890"/>
                    <a:pt x="78305" y="69537"/>
                  </a:cubicBezTo>
                  <a:cubicBezTo>
                    <a:pt x="78305" y="69537"/>
                    <a:pt x="149119" y="-26062"/>
                    <a:pt x="213323" y="4625"/>
                  </a:cubicBezTo>
                  <a:cubicBezTo>
                    <a:pt x="268911" y="31298"/>
                    <a:pt x="162691" y="299326"/>
                    <a:pt x="54230" y="388668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87FA65C9-71F0-300D-4D15-81EDFB543DD8}"/>
                </a:ext>
              </a:extLst>
            </p:cNvPr>
            <p:cNvSpPr/>
            <p:nvPr/>
          </p:nvSpPr>
          <p:spPr>
            <a:xfrm>
              <a:off x="5563294" y="4651884"/>
              <a:ext cx="851355" cy="613437"/>
            </a:xfrm>
            <a:custGeom>
              <a:avLst/>
              <a:gdLst>
                <a:gd name="connsiteX0" fmla="*/ 1780210 w 1800889"/>
                <a:gd name="connsiteY0" fmla="*/ 1031663 h 1297616"/>
                <a:gd name="connsiteX1" fmla="*/ 71837 w 1800889"/>
                <a:gd name="connsiteY1" fmla="*/ 180486 h 1297616"/>
                <a:gd name="connsiteX2" fmla="*/ 1651920 w 1800889"/>
                <a:gd name="connsiteY2" fmla="*/ 1294381 h 1297616"/>
                <a:gd name="connsiteX3" fmla="*/ 1780210 w 1800889"/>
                <a:gd name="connsiteY3" fmla="*/ 1031663 h 12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889" h="1297616">
                  <a:moveTo>
                    <a:pt x="1780210" y="1031663"/>
                  </a:moveTo>
                  <a:cubicBezTo>
                    <a:pt x="1452225" y="761157"/>
                    <a:pt x="769231" y="-456125"/>
                    <a:pt x="71837" y="180486"/>
                  </a:cubicBezTo>
                  <a:cubicBezTo>
                    <a:pt x="-316574" y="534553"/>
                    <a:pt x="940481" y="1080288"/>
                    <a:pt x="1651920" y="1294381"/>
                  </a:cubicBezTo>
                  <a:cubicBezTo>
                    <a:pt x="1733119" y="1318812"/>
                    <a:pt x="1845713" y="1085718"/>
                    <a:pt x="1780210" y="1031663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303AC1C1-84E2-314E-80B0-D99494A526D5}"/>
                </a:ext>
              </a:extLst>
            </p:cNvPr>
            <p:cNvSpPr/>
            <p:nvPr/>
          </p:nvSpPr>
          <p:spPr>
            <a:xfrm>
              <a:off x="6532865" y="5290980"/>
              <a:ext cx="182996" cy="140808"/>
            </a:xfrm>
            <a:custGeom>
              <a:avLst/>
              <a:gdLst>
                <a:gd name="connsiteX0" fmla="*/ -827 w 387096"/>
                <a:gd name="connsiteY0" fmla="*/ 83052 h 297854"/>
                <a:gd name="connsiteX1" fmla="*/ 247020 w 387096"/>
                <a:gd name="connsiteY1" fmla="*/ 291008 h 297854"/>
                <a:gd name="connsiteX2" fmla="*/ 266376 w 387096"/>
                <a:gd name="connsiteY2" fmla="*/ 293486 h 297854"/>
                <a:gd name="connsiteX3" fmla="*/ 280419 w 387096"/>
                <a:gd name="connsiteY3" fmla="*/ 295020 h 297854"/>
                <a:gd name="connsiteX4" fmla="*/ 280419 w 387096"/>
                <a:gd name="connsiteY4" fmla="*/ 295020 h 297854"/>
                <a:gd name="connsiteX5" fmla="*/ 293520 w 387096"/>
                <a:gd name="connsiteY5" fmla="*/ 295965 h 297854"/>
                <a:gd name="connsiteX6" fmla="*/ 322790 w 387096"/>
                <a:gd name="connsiteY6" fmla="*/ 295965 h 297854"/>
                <a:gd name="connsiteX7" fmla="*/ 322790 w 387096"/>
                <a:gd name="connsiteY7" fmla="*/ 295965 h 297854"/>
                <a:gd name="connsiteX8" fmla="*/ 336245 w 387096"/>
                <a:gd name="connsiteY8" fmla="*/ 294902 h 297854"/>
                <a:gd name="connsiteX9" fmla="*/ 336245 w 387096"/>
                <a:gd name="connsiteY9" fmla="*/ 294902 h 297854"/>
                <a:gd name="connsiteX10" fmla="*/ 347220 w 387096"/>
                <a:gd name="connsiteY10" fmla="*/ 292778 h 297854"/>
                <a:gd name="connsiteX11" fmla="*/ 348282 w 387096"/>
                <a:gd name="connsiteY11" fmla="*/ 292778 h 297854"/>
                <a:gd name="connsiteX12" fmla="*/ 363153 w 387096"/>
                <a:gd name="connsiteY12" fmla="*/ 287703 h 297854"/>
                <a:gd name="connsiteX13" fmla="*/ 363153 w 387096"/>
                <a:gd name="connsiteY13" fmla="*/ 287703 h 297854"/>
                <a:gd name="connsiteX14" fmla="*/ 370825 w 387096"/>
                <a:gd name="connsiteY14" fmla="*/ 282747 h 297854"/>
                <a:gd name="connsiteX15" fmla="*/ 370825 w 387096"/>
                <a:gd name="connsiteY15" fmla="*/ 282747 h 297854"/>
                <a:gd name="connsiteX16" fmla="*/ 371652 w 387096"/>
                <a:gd name="connsiteY16" fmla="*/ 282747 h 297854"/>
                <a:gd name="connsiteX17" fmla="*/ 374366 w 387096"/>
                <a:gd name="connsiteY17" fmla="*/ 280149 h 297854"/>
                <a:gd name="connsiteX18" fmla="*/ 383689 w 387096"/>
                <a:gd name="connsiteY18" fmla="*/ 265514 h 297854"/>
                <a:gd name="connsiteX19" fmla="*/ 386050 w 387096"/>
                <a:gd name="connsiteY19" fmla="*/ 250998 h 297854"/>
                <a:gd name="connsiteX20" fmla="*/ 157205 w 387096"/>
                <a:gd name="connsiteY20" fmla="*/ 40328 h 297854"/>
                <a:gd name="connsiteX21" fmla="*/ 74589 w 387096"/>
                <a:gd name="connsiteY21" fmla="*/ -1334 h 297854"/>
                <a:gd name="connsiteX22" fmla="*/ 23721 w 387096"/>
                <a:gd name="connsiteY22" fmla="*/ 6102 h 297854"/>
                <a:gd name="connsiteX23" fmla="*/ -827 w 387096"/>
                <a:gd name="connsiteY23" fmla="*/ 83052 h 29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7096" h="297854">
                  <a:moveTo>
                    <a:pt x="-827" y="83052"/>
                  </a:moveTo>
                  <a:cubicBezTo>
                    <a:pt x="-8853" y="120230"/>
                    <a:pt x="218105" y="287350"/>
                    <a:pt x="247020" y="291008"/>
                  </a:cubicBezTo>
                  <a:lnTo>
                    <a:pt x="266376" y="293486"/>
                  </a:lnTo>
                  <a:cubicBezTo>
                    <a:pt x="270624" y="293486"/>
                    <a:pt x="275463" y="294667"/>
                    <a:pt x="280419" y="295020"/>
                  </a:cubicBezTo>
                  <a:lnTo>
                    <a:pt x="280419" y="295020"/>
                  </a:lnTo>
                  <a:cubicBezTo>
                    <a:pt x="284551" y="295020"/>
                    <a:pt x="288918" y="295847"/>
                    <a:pt x="293520" y="295965"/>
                  </a:cubicBezTo>
                  <a:cubicBezTo>
                    <a:pt x="303317" y="296554"/>
                    <a:pt x="312994" y="296554"/>
                    <a:pt x="322790" y="295965"/>
                  </a:cubicBezTo>
                  <a:cubicBezTo>
                    <a:pt x="322790" y="295965"/>
                    <a:pt x="322790" y="295965"/>
                    <a:pt x="322790" y="295965"/>
                  </a:cubicBezTo>
                  <a:lnTo>
                    <a:pt x="336245" y="294902"/>
                  </a:lnTo>
                  <a:cubicBezTo>
                    <a:pt x="336245" y="294902"/>
                    <a:pt x="336245" y="294902"/>
                    <a:pt x="336245" y="294902"/>
                  </a:cubicBezTo>
                  <a:cubicBezTo>
                    <a:pt x="340021" y="294313"/>
                    <a:pt x="343679" y="293604"/>
                    <a:pt x="347220" y="292778"/>
                  </a:cubicBezTo>
                  <a:lnTo>
                    <a:pt x="348282" y="292778"/>
                  </a:lnTo>
                  <a:cubicBezTo>
                    <a:pt x="353476" y="291716"/>
                    <a:pt x="358432" y="289946"/>
                    <a:pt x="363153" y="287703"/>
                  </a:cubicBezTo>
                  <a:lnTo>
                    <a:pt x="363153" y="287703"/>
                  </a:lnTo>
                  <a:cubicBezTo>
                    <a:pt x="365867" y="286405"/>
                    <a:pt x="368465" y="284752"/>
                    <a:pt x="370825" y="282747"/>
                  </a:cubicBezTo>
                  <a:cubicBezTo>
                    <a:pt x="370825" y="282747"/>
                    <a:pt x="371534" y="282747"/>
                    <a:pt x="370825" y="282747"/>
                  </a:cubicBezTo>
                  <a:cubicBezTo>
                    <a:pt x="370118" y="282747"/>
                    <a:pt x="370825" y="282747"/>
                    <a:pt x="371652" y="282747"/>
                  </a:cubicBezTo>
                  <a:cubicBezTo>
                    <a:pt x="372714" y="282038"/>
                    <a:pt x="373539" y="281094"/>
                    <a:pt x="374366" y="280149"/>
                  </a:cubicBezTo>
                  <a:cubicBezTo>
                    <a:pt x="378851" y="276255"/>
                    <a:pt x="382036" y="271181"/>
                    <a:pt x="383689" y="265514"/>
                  </a:cubicBezTo>
                  <a:cubicBezTo>
                    <a:pt x="385341" y="260795"/>
                    <a:pt x="386168" y="255955"/>
                    <a:pt x="386050" y="250998"/>
                  </a:cubicBezTo>
                  <a:cubicBezTo>
                    <a:pt x="385341" y="186794"/>
                    <a:pt x="157205" y="40328"/>
                    <a:pt x="157205" y="40328"/>
                  </a:cubicBezTo>
                  <a:cubicBezTo>
                    <a:pt x="134899" y="17786"/>
                    <a:pt x="105984" y="3151"/>
                    <a:pt x="74589" y="-1334"/>
                  </a:cubicBezTo>
                  <a:cubicBezTo>
                    <a:pt x="57359" y="-2041"/>
                    <a:pt x="40126" y="555"/>
                    <a:pt x="23721" y="6102"/>
                  </a:cubicBezTo>
                  <a:cubicBezTo>
                    <a:pt x="13453" y="31004"/>
                    <a:pt x="5192" y="56734"/>
                    <a:pt x="-827" y="83052"/>
                  </a:cubicBezTo>
                  <a:close/>
                </a:path>
              </a:pathLst>
            </a:custGeom>
            <a:solidFill>
              <a:srgbClr val="F5B297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60FC93EB-CA80-6A09-D863-5D43289D4C27}"/>
                </a:ext>
              </a:extLst>
            </p:cNvPr>
            <p:cNvSpPr/>
            <p:nvPr/>
          </p:nvSpPr>
          <p:spPr>
            <a:xfrm>
              <a:off x="6645723" y="5400837"/>
              <a:ext cx="31937" cy="30742"/>
            </a:xfrm>
            <a:custGeom>
              <a:avLst/>
              <a:gdLst>
                <a:gd name="connsiteX0" fmla="*/ 41571 w 67558"/>
                <a:gd name="connsiteY0" fmla="*/ 62637 h 65030"/>
                <a:gd name="connsiteX1" fmla="*/ 54673 w 67558"/>
                <a:gd name="connsiteY1" fmla="*/ 63583 h 65030"/>
                <a:gd name="connsiteX2" fmla="*/ 66475 w 67558"/>
                <a:gd name="connsiteY2" fmla="*/ 48357 h 65030"/>
                <a:gd name="connsiteX3" fmla="*/ -1035 w 67558"/>
                <a:gd name="connsiteY3" fmla="*/ -1448 h 65030"/>
                <a:gd name="connsiteX4" fmla="*/ 49952 w 67558"/>
                <a:gd name="connsiteY4" fmla="*/ 44581 h 65030"/>
                <a:gd name="connsiteX5" fmla="*/ 41571 w 67558"/>
                <a:gd name="connsiteY5" fmla="*/ 62637 h 6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8" h="65030">
                  <a:moveTo>
                    <a:pt x="41571" y="62637"/>
                  </a:moveTo>
                  <a:cubicBezTo>
                    <a:pt x="45703" y="62637"/>
                    <a:pt x="50070" y="63464"/>
                    <a:pt x="54673" y="63583"/>
                  </a:cubicBezTo>
                  <a:cubicBezTo>
                    <a:pt x="61872" y="62166"/>
                    <a:pt x="66828" y="55675"/>
                    <a:pt x="66475" y="48357"/>
                  </a:cubicBezTo>
                  <a:cubicBezTo>
                    <a:pt x="68480" y="23337"/>
                    <a:pt x="7464" y="1148"/>
                    <a:pt x="-1035" y="-1448"/>
                  </a:cubicBezTo>
                  <a:cubicBezTo>
                    <a:pt x="4277" y="1975"/>
                    <a:pt x="48653" y="29828"/>
                    <a:pt x="49952" y="44581"/>
                  </a:cubicBezTo>
                  <a:cubicBezTo>
                    <a:pt x="51722" y="51780"/>
                    <a:pt x="48299" y="59334"/>
                    <a:pt x="41571" y="62637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120A8658-8280-B98D-6FA3-05CA1A065CB1}"/>
                </a:ext>
              </a:extLst>
            </p:cNvPr>
            <p:cNvSpPr/>
            <p:nvPr/>
          </p:nvSpPr>
          <p:spPr>
            <a:xfrm>
              <a:off x="6669938" y="5408313"/>
              <a:ext cx="24789" cy="23322"/>
            </a:xfrm>
            <a:custGeom>
              <a:avLst/>
              <a:gdLst>
                <a:gd name="connsiteX0" fmla="*/ 33309 w 52436"/>
                <a:gd name="connsiteY0" fmla="*/ 47886 h 49333"/>
                <a:gd name="connsiteX1" fmla="*/ 46763 w 52436"/>
                <a:gd name="connsiteY1" fmla="*/ 46823 h 49333"/>
                <a:gd name="connsiteX2" fmla="*/ 46763 w 52436"/>
                <a:gd name="connsiteY2" fmla="*/ 46823 h 49333"/>
                <a:gd name="connsiteX3" fmla="*/ 51366 w 52436"/>
                <a:gd name="connsiteY3" fmla="*/ 37146 h 49333"/>
                <a:gd name="connsiteX4" fmla="*/ -1035 w 52436"/>
                <a:gd name="connsiteY4" fmla="*/ -1448 h 49333"/>
                <a:gd name="connsiteX5" fmla="*/ 38620 w 52436"/>
                <a:gd name="connsiteY5" fmla="*/ 33959 h 49333"/>
                <a:gd name="connsiteX6" fmla="*/ 33309 w 52436"/>
                <a:gd name="connsiteY6" fmla="*/ 47886 h 4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36" h="49333">
                  <a:moveTo>
                    <a:pt x="33309" y="47886"/>
                  </a:moveTo>
                  <a:lnTo>
                    <a:pt x="46763" y="46823"/>
                  </a:lnTo>
                  <a:cubicBezTo>
                    <a:pt x="46763" y="46823"/>
                    <a:pt x="46763" y="46823"/>
                    <a:pt x="46763" y="46823"/>
                  </a:cubicBezTo>
                  <a:cubicBezTo>
                    <a:pt x="49714" y="44463"/>
                    <a:pt x="51366" y="40922"/>
                    <a:pt x="51366" y="37146"/>
                  </a:cubicBezTo>
                  <a:cubicBezTo>
                    <a:pt x="52901" y="17672"/>
                    <a:pt x="4157" y="441"/>
                    <a:pt x="-1035" y="-1448"/>
                  </a:cubicBezTo>
                  <a:cubicBezTo>
                    <a:pt x="3921" y="1621"/>
                    <a:pt x="37675" y="23100"/>
                    <a:pt x="38620" y="33959"/>
                  </a:cubicBezTo>
                  <a:cubicBezTo>
                    <a:pt x="39682" y="39271"/>
                    <a:pt x="37675" y="44699"/>
                    <a:pt x="33309" y="47886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CCF7AC2C-313E-A5FB-78BD-B3A1194F7C0B}"/>
                </a:ext>
              </a:extLst>
            </p:cNvPr>
            <p:cNvSpPr/>
            <p:nvPr/>
          </p:nvSpPr>
          <p:spPr>
            <a:xfrm>
              <a:off x="6685392" y="5410769"/>
              <a:ext cx="20435" cy="19137"/>
            </a:xfrm>
            <a:custGeom>
              <a:avLst/>
              <a:gdLst>
                <a:gd name="connsiteX0" fmla="*/ 26347 w 43227"/>
                <a:gd name="connsiteY0" fmla="*/ 39033 h 40480"/>
                <a:gd name="connsiteX1" fmla="*/ 41218 w 43227"/>
                <a:gd name="connsiteY1" fmla="*/ 33959 h 40480"/>
                <a:gd name="connsiteX2" fmla="*/ 41218 w 43227"/>
                <a:gd name="connsiteY2" fmla="*/ 33959 h 40480"/>
                <a:gd name="connsiteX3" fmla="*/ 42162 w 43227"/>
                <a:gd name="connsiteY3" fmla="*/ 30181 h 40480"/>
                <a:gd name="connsiteX4" fmla="*/ -1035 w 43227"/>
                <a:gd name="connsiteY4" fmla="*/ -1448 h 40480"/>
                <a:gd name="connsiteX5" fmla="*/ 31776 w 43227"/>
                <a:gd name="connsiteY5" fmla="*/ 27940 h 40480"/>
                <a:gd name="connsiteX6" fmla="*/ 26347 w 43227"/>
                <a:gd name="connsiteY6" fmla="*/ 39033 h 4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27" h="40480">
                  <a:moveTo>
                    <a:pt x="26347" y="39033"/>
                  </a:moveTo>
                  <a:cubicBezTo>
                    <a:pt x="31539" y="37971"/>
                    <a:pt x="36497" y="36201"/>
                    <a:pt x="41218" y="33959"/>
                  </a:cubicBezTo>
                  <a:cubicBezTo>
                    <a:pt x="41218" y="33959"/>
                    <a:pt x="41218" y="33959"/>
                    <a:pt x="41218" y="33959"/>
                  </a:cubicBezTo>
                  <a:cubicBezTo>
                    <a:pt x="41689" y="32777"/>
                    <a:pt x="42044" y="31479"/>
                    <a:pt x="42162" y="30181"/>
                  </a:cubicBezTo>
                  <a:cubicBezTo>
                    <a:pt x="43460" y="14249"/>
                    <a:pt x="3923" y="86"/>
                    <a:pt x="-1035" y="-1448"/>
                  </a:cubicBezTo>
                  <a:cubicBezTo>
                    <a:pt x="2388" y="676"/>
                    <a:pt x="30950" y="18497"/>
                    <a:pt x="31776" y="27940"/>
                  </a:cubicBezTo>
                  <a:cubicBezTo>
                    <a:pt x="32721" y="32424"/>
                    <a:pt x="30478" y="37028"/>
                    <a:pt x="26347" y="39033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E63D3B4-B7D4-C2F7-42B9-D3F049A20CFE}"/>
                </a:ext>
              </a:extLst>
            </p:cNvPr>
            <p:cNvSpPr/>
            <p:nvPr/>
          </p:nvSpPr>
          <p:spPr>
            <a:xfrm>
              <a:off x="6708826" y="5424842"/>
              <a:ext cx="460" cy="91"/>
            </a:xfrm>
            <a:custGeom>
              <a:avLst/>
              <a:gdLst>
                <a:gd name="connsiteX0" fmla="*/ -91 w 974"/>
                <a:gd name="connsiteY0" fmla="*/ -1359 h 193"/>
                <a:gd name="connsiteX1" fmla="*/ -1035 w 974"/>
                <a:gd name="connsiteY1" fmla="*/ -1359 h 193"/>
                <a:gd name="connsiteX2" fmla="*/ -1035 w 974"/>
                <a:gd name="connsiteY2" fmla="*/ -1359 h 193"/>
                <a:gd name="connsiteX3" fmla="*/ -91 w 974"/>
                <a:gd name="connsiteY3" fmla="*/ -1359 h 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" h="193">
                  <a:moveTo>
                    <a:pt x="-91" y="-1359"/>
                  </a:moveTo>
                  <a:cubicBezTo>
                    <a:pt x="-446" y="-1477"/>
                    <a:pt x="-680" y="-1477"/>
                    <a:pt x="-1035" y="-1359"/>
                  </a:cubicBezTo>
                  <a:lnTo>
                    <a:pt x="-1035" y="-1359"/>
                  </a:lnTo>
                  <a:cubicBezTo>
                    <a:pt x="-1035" y="-1359"/>
                    <a:pt x="145" y="-1123"/>
                    <a:pt x="-91" y="-1359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9CF62775-BD6C-1327-D4DC-73CD3F11230B}"/>
                </a:ext>
              </a:extLst>
            </p:cNvPr>
            <p:cNvSpPr/>
            <p:nvPr/>
          </p:nvSpPr>
          <p:spPr>
            <a:xfrm>
              <a:off x="6696440" y="5405412"/>
              <a:ext cx="18913" cy="18077"/>
            </a:xfrm>
            <a:custGeom>
              <a:avLst/>
              <a:gdLst>
                <a:gd name="connsiteX0" fmla="*/ 31774 w 40008"/>
                <a:gd name="connsiteY0" fmla="*/ 28058 h 38239"/>
                <a:gd name="connsiteX1" fmla="*/ 29651 w 40008"/>
                <a:gd name="connsiteY1" fmla="*/ 36791 h 38239"/>
                <a:gd name="connsiteX2" fmla="*/ 38973 w 40008"/>
                <a:gd name="connsiteY2" fmla="*/ 22157 h 38239"/>
                <a:gd name="connsiteX3" fmla="*/ -1035 w 40008"/>
                <a:gd name="connsiteY3" fmla="*/ -1448 h 38239"/>
                <a:gd name="connsiteX4" fmla="*/ 31774 w 40008"/>
                <a:gd name="connsiteY4" fmla="*/ 28058 h 3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8" h="38239">
                  <a:moveTo>
                    <a:pt x="31774" y="28058"/>
                  </a:moveTo>
                  <a:cubicBezTo>
                    <a:pt x="32247" y="31126"/>
                    <a:pt x="31539" y="34313"/>
                    <a:pt x="29651" y="36791"/>
                  </a:cubicBezTo>
                  <a:cubicBezTo>
                    <a:pt x="34136" y="32897"/>
                    <a:pt x="37322" y="27821"/>
                    <a:pt x="38973" y="22157"/>
                  </a:cubicBezTo>
                  <a:cubicBezTo>
                    <a:pt x="30122" y="10354"/>
                    <a:pt x="3567" y="-32"/>
                    <a:pt x="-1035" y="-1448"/>
                  </a:cubicBezTo>
                  <a:cubicBezTo>
                    <a:pt x="2387" y="795"/>
                    <a:pt x="30831" y="18735"/>
                    <a:pt x="31774" y="28058"/>
                  </a:cubicBezTo>
                  <a:close/>
                </a:path>
              </a:pathLst>
            </a:custGeom>
            <a:solidFill>
              <a:srgbClr val="F39683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3F18435C-BFEA-2BDB-83F5-B5EFA533474D}"/>
                </a:ext>
              </a:extLst>
            </p:cNvPr>
            <p:cNvSpPr/>
            <p:nvPr/>
          </p:nvSpPr>
          <p:spPr>
            <a:xfrm>
              <a:off x="6545238" y="5221571"/>
              <a:ext cx="84640" cy="89684"/>
            </a:xfrm>
            <a:custGeom>
              <a:avLst/>
              <a:gdLst>
                <a:gd name="connsiteX0" fmla="*/ -1035 w 179040"/>
                <a:gd name="connsiteY0" fmla="*/ 151627 h 189710"/>
                <a:gd name="connsiteX1" fmla="*/ 32366 w 179040"/>
                <a:gd name="connsiteY1" fmla="*/ 179598 h 189710"/>
                <a:gd name="connsiteX2" fmla="*/ 154401 w 179040"/>
                <a:gd name="connsiteY2" fmla="*/ 171101 h 189710"/>
                <a:gd name="connsiteX3" fmla="*/ 178005 w 179040"/>
                <a:gd name="connsiteY3" fmla="*/ 12361 h 189710"/>
                <a:gd name="connsiteX4" fmla="*/ 59983 w 179040"/>
                <a:gd name="connsiteY4" fmla="*/ 1385 h 189710"/>
                <a:gd name="connsiteX5" fmla="*/ 27409 w 179040"/>
                <a:gd name="connsiteY5" fmla="*/ -1448 h 1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40" h="189710">
                  <a:moveTo>
                    <a:pt x="-1035" y="151627"/>
                  </a:moveTo>
                  <a:cubicBezTo>
                    <a:pt x="7228" y="163901"/>
                    <a:pt x="18793" y="173697"/>
                    <a:pt x="32366" y="179598"/>
                  </a:cubicBezTo>
                  <a:cubicBezTo>
                    <a:pt x="84296" y="203202"/>
                    <a:pt x="154401" y="171101"/>
                    <a:pt x="154401" y="171101"/>
                  </a:cubicBezTo>
                  <a:lnTo>
                    <a:pt x="178005" y="12361"/>
                  </a:lnTo>
                  <a:lnTo>
                    <a:pt x="59983" y="1385"/>
                  </a:lnTo>
                  <a:lnTo>
                    <a:pt x="27409" y="-1448"/>
                  </a:lnTo>
                  <a:close/>
                </a:path>
              </a:pathLst>
            </a:custGeom>
            <a:solidFill>
              <a:srgbClr val="F4CABA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7BD70FA7-5E9F-C5BF-EF9C-0E8960045556}"/>
                </a:ext>
              </a:extLst>
            </p:cNvPr>
            <p:cNvSpPr/>
            <p:nvPr/>
          </p:nvSpPr>
          <p:spPr>
            <a:xfrm>
              <a:off x="6532865" y="5221571"/>
              <a:ext cx="126416" cy="208836"/>
            </a:xfrm>
            <a:custGeom>
              <a:avLst/>
              <a:gdLst>
                <a:gd name="connsiteX0" fmla="*/ -827 w 267410"/>
                <a:gd name="connsiteY0" fmla="*/ 229876 h 441756"/>
                <a:gd name="connsiteX1" fmla="*/ 247020 w 267410"/>
                <a:gd name="connsiteY1" fmla="*/ 437831 h 441756"/>
                <a:gd name="connsiteX2" fmla="*/ 266376 w 267410"/>
                <a:gd name="connsiteY2" fmla="*/ 440309 h 441756"/>
                <a:gd name="connsiteX3" fmla="*/ 244542 w 267410"/>
                <a:gd name="connsiteY3" fmla="*/ 429806 h 441756"/>
                <a:gd name="connsiteX4" fmla="*/ 37885 w 267410"/>
                <a:gd name="connsiteY4" fmla="*/ 220433 h 441756"/>
                <a:gd name="connsiteX5" fmla="*/ 58893 w 267410"/>
                <a:gd name="connsiteY5" fmla="*/ 179598 h 441756"/>
                <a:gd name="connsiteX6" fmla="*/ 70695 w 267410"/>
                <a:gd name="connsiteY6" fmla="*/ 167796 h 441756"/>
                <a:gd name="connsiteX7" fmla="*/ 76596 w 267410"/>
                <a:gd name="connsiteY7" fmla="*/ 144191 h 441756"/>
                <a:gd name="connsiteX8" fmla="*/ 105157 w 267410"/>
                <a:gd name="connsiteY8" fmla="*/ 29710 h 441756"/>
                <a:gd name="connsiteX9" fmla="*/ 86981 w 267410"/>
                <a:gd name="connsiteY9" fmla="*/ 1385 h 441756"/>
                <a:gd name="connsiteX10" fmla="*/ 54408 w 267410"/>
                <a:gd name="connsiteY10" fmla="*/ -1448 h 441756"/>
                <a:gd name="connsiteX11" fmla="*/ 25728 w 267410"/>
                <a:gd name="connsiteY11" fmla="*/ 151981 h 441756"/>
                <a:gd name="connsiteX12" fmla="*/ -827 w 267410"/>
                <a:gd name="connsiteY12" fmla="*/ 229876 h 44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410" h="441756">
                  <a:moveTo>
                    <a:pt x="-827" y="229876"/>
                  </a:moveTo>
                  <a:cubicBezTo>
                    <a:pt x="-8853" y="267053"/>
                    <a:pt x="218105" y="434173"/>
                    <a:pt x="247020" y="437831"/>
                  </a:cubicBezTo>
                  <a:lnTo>
                    <a:pt x="266376" y="440309"/>
                  </a:lnTo>
                  <a:cubicBezTo>
                    <a:pt x="264487" y="435235"/>
                    <a:pt x="257996" y="431222"/>
                    <a:pt x="244542" y="429806"/>
                  </a:cubicBezTo>
                  <a:cubicBezTo>
                    <a:pt x="193201" y="424849"/>
                    <a:pt x="46854" y="242268"/>
                    <a:pt x="37885" y="220433"/>
                  </a:cubicBezTo>
                  <a:cubicBezTo>
                    <a:pt x="32220" y="206153"/>
                    <a:pt x="47325" y="190102"/>
                    <a:pt x="58893" y="179598"/>
                  </a:cubicBezTo>
                  <a:cubicBezTo>
                    <a:pt x="63260" y="176175"/>
                    <a:pt x="67272" y="172162"/>
                    <a:pt x="70695" y="167796"/>
                  </a:cubicBezTo>
                  <a:cubicBezTo>
                    <a:pt x="70695" y="166852"/>
                    <a:pt x="73173" y="157173"/>
                    <a:pt x="76596" y="144191"/>
                  </a:cubicBezTo>
                  <a:cubicBezTo>
                    <a:pt x="86392" y="105008"/>
                    <a:pt x="104802" y="32543"/>
                    <a:pt x="105157" y="29710"/>
                  </a:cubicBezTo>
                  <a:lnTo>
                    <a:pt x="86981" y="1385"/>
                  </a:lnTo>
                  <a:lnTo>
                    <a:pt x="54408" y="-1448"/>
                  </a:lnTo>
                  <a:lnTo>
                    <a:pt x="25728" y="151981"/>
                  </a:lnTo>
                  <a:cubicBezTo>
                    <a:pt x="14635" y="177120"/>
                    <a:pt x="5783" y="203202"/>
                    <a:pt x="-827" y="229876"/>
                  </a:cubicBezTo>
                  <a:close/>
                </a:path>
              </a:pathLst>
            </a:custGeom>
            <a:solidFill>
              <a:srgbClr val="F39683">
                <a:alpha val="61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8B1A584-3FDB-4EED-28AF-EDD10F776CEB}"/>
                </a:ext>
              </a:extLst>
            </p:cNvPr>
            <p:cNvSpPr/>
            <p:nvPr/>
          </p:nvSpPr>
          <p:spPr>
            <a:xfrm>
              <a:off x="6524919" y="5264388"/>
              <a:ext cx="208764" cy="174429"/>
            </a:xfrm>
            <a:custGeom>
              <a:avLst/>
              <a:gdLst>
                <a:gd name="connsiteX0" fmla="*/ -189 w 441603"/>
                <a:gd name="connsiteY0" fmla="*/ 172703 h 368974"/>
                <a:gd name="connsiteX1" fmla="*/ 279405 w 441603"/>
                <a:gd name="connsiteY1" fmla="*/ 364254 h 368974"/>
                <a:gd name="connsiteX2" fmla="*/ 367214 w 441603"/>
                <a:gd name="connsiteY2" fmla="*/ 362366 h 368974"/>
                <a:gd name="connsiteX3" fmla="*/ 406515 w 441603"/>
                <a:gd name="connsiteY3" fmla="*/ 351271 h 368974"/>
                <a:gd name="connsiteX4" fmla="*/ 439326 w 441603"/>
                <a:gd name="connsiteY4" fmla="*/ 306069 h 368974"/>
                <a:gd name="connsiteX5" fmla="*/ 203281 w 441603"/>
                <a:gd name="connsiteY5" fmla="*/ 105431 h 368974"/>
                <a:gd name="connsiteX6" fmla="*/ 202338 w 441603"/>
                <a:gd name="connsiteY6" fmla="*/ 105431 h 368974"/>
                <a:gd name="connsiteX7" fmla="*/ 219687 w 441603"/>
                <a:gd name="connsiteY7" fmla="*/ 11013 h 368974"/>
                <a:gd name="connsiteX8" fmla="*/ 80183 w 441603"/>
                <a:gd name="connsiteY8" fmla="*/ -789 h 368974"/>
                <a:gd name="connsiteX9" fmla="*/ 39821 w 441603"/>
                <a:gd name="connsiteY9" fmla="*/ 4876 h 368974"/>
                <a:gd name="connsiteX10" fmla="*/ -189 w 441603"/>
                <a:gd name="connsiteY10" fmla="*/ 172703 h 3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603" h="368974">
                  <a:moveTo>
                    <a:pt x="-189" y="172703"/>
                  </a:moveTo>
                  <a:cubicBezTo>
                    <a:pt x="5830" y="199494"/>
                    <a:pt x="197380" y="342419"/>
                    <a:pt x="279405" y="364254"/>
                  </a:cubicBezTo>
                  <a:cubicBezTo>
                    <a:pt x="308558" y="369210"/>
                    <a:pt x="338300" y="368503"/>
                    <a:pt x="367214" y="362366"/>
                  </a:cubicBezTo>
                  <a:cubicBezTo>
                    <a:pt x="380669" y="359888"/>
                    <a:pt x="393769" y="356228"/>
                    <a:pt x="406515" y="351271"/>
                  </a:cubicBezTo>
                  <a:cubicBezTo>
                    <a:pt x="430120" y="341003"/>
                    <a:pt x="445109" y="326250"/>
                    <a:pt x="439326" y="306069"/>
                  </a:cubicBezTo>
                  <a:cubicBezTo>
                    <a:pt x="424337" y="253784"/>
                    <a:pt x="218270" y="115699"/>
                    <a:pt x="203281" y="105431"/>
                  </a:cubicBezTo>
                  <a:cubicBezTo>
                    <a:pt x="202927" y="105313"/>
                    <a:pt x="202691" y="105313"/>
                    <a:pt x="202338" y="105431"/>
                  </a:cubicBezTo>
                  <a:cubicBezTo>
                    <a:pt x="202338" y="105431"/>
                    <a:pt x="241757" y="43587"/>
                    <a:pt x="219687" y="11013"/>
                  </a:cubicBezTo>
                  <a:cubicBezTo>
                    <a:pt x="219687" y="11013"/>
                    <a:pt x="133766" y="3696"/>
                    <a:pt x="80183" y="-789"/>
                  </a:cubicBezTo>
                  <a:cubicBezTo>
                    <a:pt x="60947" y="-2560"/>
                    <a:pt x="45486" y="-789"/>
                    <a:pt x="39821" y="4876"/>
                  </a:cubicBezTo>
                  <a:cubicBezTo>
                    <a:pt x="17987" y="28009"/>
                    <a:pt x="-5854" y="145913"/>
                    <a:pt x="-189" y="172703"/>
                  </a:cubicBezTo>
                  <a:close/>
                </a:path>
              </a:pathLst>
            </a:custGeom>
            <a:solidFill>
              <a:srgbClr val="292E4C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07F165E4-61B8-D0D6-19BD-89A0BE262797}"/>
                </a:ext>
              </a:extLst>
            </p:cNvPr>
            <p:cNvSpPr/>
            <p:nvPr/>
          </p:nvSpPr>
          <p:spPr>
            <a:xfrm>
              <a:off x="6524919" y="5264277"/>
              <a:ext cx="174087" cy="174541"/>
            </a:xfrm>
            <a:custGeom>
              <a:avLst/>
              <a:gdLst>
                <a:gd name="connsiteX0" fmla="*/ -189 w 368249"/>
                <a:gd name="connsiteY0" fmla="*/ 172939 h 369210"/>
                <a:gd name="connsiteX1" fmla="*/ 279405 w 368249"/>
                <a:gd name="connsiteY1" fmla="*/ 364491 h 369210"/>
                <a:gd name="connsiteX2" fmla="*/ 367215 w 368249"/>
                <a:gd name="connsiteY2" fmla="*/ 362602 h 369210"/>
                <a:gd name="connsiteX3" fmla="*/ 16806 w 368249"/>
                <a:gd name="connsiteY3" fmla="*/ 156652 h 369210"/>
                <a:gd name="connsiteX4" fmla="*/ 80067 w 368249"/>
                <a:gd name="connsiteY4" fmla="*/ -789 h 369210"/>
                <a:gd name="connsiteX5" fmla="*/ 39703 w 368249"/>
                <a:gd name="connsiteY5" fmla="*/ 4876 h 369210"/>
                <a:gd name="connsiteX6" fmla="*/ -189 w 368249"/>
                <a:gd name="connsiteY6" fmla="*/ 172939 h 36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249" h="369210">
                  <a:moveTo>
                    <a:pt x="-189" y="172939"/>
                  </a:moveTo>
                  <a:cubicBezTo>
                    <a:pt x="5830" y="199730"/>
                    <a:pt x="197380" y="342655"/>
                    <a:pt x="279405" y="364491"/>
                  </a:cubicBezTo>
                  <a:cubicBezTo>
                    <a:pt x="308558" y="369447"/>
                    <a:pt x="338300" y="368739"/>
                    <a:pt x="367215" y="362602"/>
                  </a:cubicBezTo>
                  <a:cubicBezTo>
                    <a:pt x="236446" y="341948"/>
                    <a:pt x="29435" y="213540"/>
                    <a:pt x="16806" y="156652"/>
                  </a:cubicBezTo>
                  <a:cubicBezTo>
                    <a:pt x="5003" y="105549"/>
                    <a:pt x="64015" y="21163"/>
                    <a:pt x="80067" y="-789"/>
                  </a:cubicBezTo>
                  <a:cubicBezTo>
                    <a:pt x="60829" y="-2560"/>
                    <a:pt x="45368" y="-789"/>
                    <a:pt x="39703" y="4876"/>
                  </a:cubicBezTo>
                  <a:cubicBezTo>
                    <a:pt x="17987" y="28245"/>
                    <a:pt x="-5854" y="146149"/>
                    <a:pt x="-189" y="172939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8BC1408E-6AFD-36B7-BAD9-686ABA985D41}"/>
                </a:ext>
              </a:extLst>
            </p:cNvPr>
            <p:cNvSpPr/>
            <p:nvPr/>
          </p:nvSpPr>
          <p:spPr>
            <a:xfrm>
              <a:off x="6550040" y="5309730"/>
              <a:ext cx="183643" cy="121402"/>
            </a:xfrm>
            <a:custGeom>
              <a:avLst/>
              <a:gdLst>
                <a:gd name="connsiteX0" fmla="*/ 353377 w 388464"/>
                <a:gd name="connsiteY0" fmla="*/ 255357 h 256805"/>
                <a:gd name="connsiteX1" fmla="*/ 386187 w 388464"/>
                <a:gd name="connsiteY1" fmla="*/ 210155 h 256805"/>
                <a:gd name="connsiteX2" fmla="*/ 150143 w 388464"/>
                <a:gd name="connsiteY2" fmla="*/ 9517 h 256805"/>
                <a:gd name="connsiteX3" fmla="*/ 149199 w 388464"/>
                <a:gd name="connsiteY3" fmla="*/ 9517 h 256805"/>
                <a:gd name="connsiteX4" fmla="*/ 1553 w 388464"/>
                <a:gd name="connsiteY4" fmla="*/ 34302 h 256805"/>
                <a:gd name="connsiteX5" fmla="*/ 353377 w 388464"/>
                <a:gd name="connsiteY5" fmla="*/ 255357 h 25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464" h="256805">
                  <a:moveTo>
                    <a:pt x="353377" y="255357"/>
                  </a:moveTo>
                  <a:cubicBezTo>
                    <a:pt x="376981" y="245089"/>
                    <a:pt x="391970" y="230337"/>
                    <a:pt x="386187" y="210155"/>
                  </a:cubicBezTo>
                  <a:cubicBezTo>
                    <a:pt x="371198" y="157871"/>
                    <a:pt x="165132" y="19785"/>
                    <a:pt x="150143" y="9517"/>
                  </a:cubicBezTo>
                  <a:cubicBezTo>
                    <a:pt x="149788" y="9399"/>
                    <a:pt x="149552" y="9399"/>
                    <a:pt x="149199" y="9517"/>
                  </a:cubicBezTo>
                  <a:cubicBezTo>
                    <a:pt x="149199" y="9517"/>
                    <a:pt x="35662" y="-27424"/>
                    <a:pt x="1553" y="34302"/>
                  </a:cubicBezTo>
                  <a:cubicBezTo>
                    <a:pt x="-28661" y="87884"/>
                    <a:pt x="212813" y="245444"/>
                    <a:pt x="353377" y="255357"/>
                  </a:cubicBezTo>
                  <a:close/>
                </a:path>
              </a:pathLst>
            </a:custGeom>
            <a:solidFill>
              <a:srgbClr val="3E4268">
                <a:alpha val="40000"/>
              </a:srgbClr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54D18D2B-3364-DAB0-06B0-5FE1F5092D5D}"/>
                </a:ext>
              </a:extLst>
            </p:cNvPr>
            <p:cNvSpPr/>
            <p:nvPr/>
          </p:nvSpPr>
          <p:spPr>
            <a:xfrm>
              <a:off x="6545806" y="4434529"/>
              <a:ext cx="447110" cy="827608"/>
            </a:xfrm>
            <a:custGeom>
              <a:avLst/>
              <a:gdLst>
                <a:gd name="connsiteX0" fmla="*/ 270868 w 945781"/>
                <a:gd name="connsiteY0" fmla="*/ 1725596 h 1750656"/>
                <a:gd name="connsiteX1" fmla="*/ 775295 w 945781"/>
                <a:gd name="connsiteY1" fmla="*/ 30913 h 1750656"/>
                <a:gd name="connsiteX2" fmla="*/ 7 w 945781"/>
                <a:gd name="connsiteY2" fmla="*/ 1615599 h 1750656"/>
                <a:gd name="connsiteX3" fmla="*/ 270868 w 945781"/>
                <a:gd name="connsiteY3" fmla="*/ 1725596 h 17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781" h="1750656">
                  <a:moveTo>
                    <a:pt x="270868" y="1725596"/>
                  </a:moveTo>
                  <a:cubicBezTo>
                    <a:pt x="518714" y="1379791"/>
                    <a:pt x="1280549" y="177261"/>
                    <a:pt x="775295" y="30913"/>
                  </a:cubicBezTo>
                  <a:cubicBezTo>
                    <a:pt x="-35045" y="-203832"/>
                    <a:pt x="164884" y="891178"/>
                    <a:pt x="7" y="1615599"/>
                  </a:cubicBezTo>
                  <a:cubicBezTo>
                    <a:pt x="-18758" y="1698333"/>
                    <a:pt x="221535" y="1794639"/>
                    <a:pt x="270868" y="1725596"/>
                  </a:cubicBezTo>
                  <a:close/>
                </a:path>
              </a:pathLst>
            </a:custGeom>
            <a:solidFill>
              <a:srgbClr val="3E4268"/>
            </a:solidFill>
            <a:ln w="11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31" name="组合 830">
              <a:extLst>
                <a:ext uri="{FF2B5EF4-FFF2-40B4-BE49-F238E27FC236}">
                  <a16:creationId xmlns:a16="http://schemas.microsoft.com/office/drawing/2014/main" id="{E0150CC3-330B-D52A-0D93-AAEE61409718}"/>
                </a:ext>
              </a:extLst>
            </p:cNvPr>
            <p:cNvGrpSpPr/>
            <p:nvPr/>
          </p:nvGrpSpPr>
          <p:grpSpPr>
            <a:xfrm>
              <a:off x="6872149" y="4781722"/>
              <a:ext cx="377522" cy="375846"/>
              <a:chOff x="4035530" y="4026590"/>
              <a:chExt cx="798579" cy="795034"/>
            </a:xfrm>
          </p:grpSpPr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16FD2C94-75A4-8D6E-9228-385C6AB1260A}"/>
                  </a:ext>
                </a:extLst>
              </p:cNvPr>
              <p:cNvSpPr/>
              <p:nvPr/>
            </p:nvSpPr>
            <p:spPr>
              <a:xfrm>
                <a:off x="4035530" y="4757892"/>
                <a:ext cx="665173" cy="63732"/>
              </a:xfrm>
              <a:custGeom>
                <a:avLst/>
                <a:gdLst>
                  <a:gd name="connsiteX0" fmla="*/ 664138 w 665173"/>
                  <a:gd name="connsiteY0" fmla="*/ 30418 h 63732"/>
                  <a:gd name="connsiteX1" fmla="*/ 331552 w 665173"/>
                  <a:gd name="connsiteY1" fmla="*/ 62284 h 63732"/>
                  <a:gd name="connsiteX2" fmla="*/ -1035 w 665173"/>
                  <a:gd name="connsiteY2" fmla="*/ 30418 h 63732"/>
                  <a:gd name="connsiteX3" fmla="*/ 331552 w 665173"/>
                  <a:gd name="connsiteY3" fmla="*/ -1448 h 63732"/>
                  <a:gd name="connsiteX4" fmla="*/ 664138 w 665173"/>
                  <a:gd name="connsiteY4" fmla="*/ 30418 h 6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173" h="63732">
                    <a:moveTo>
                      <a:pt x="664138" y="30418"/>
                    </a:moveTo>
                    <a:cubicBezTo>
                      <a:pt x="664138" y="48004"/>
                      <a:pt x="515194" y="62284"/>
                      <a:pt x="331552" y="62284"/>
                    </a:cubicBezTo>
                    <a:cubicBezTo>
                      <a:pt x="147909" y="62284"/>
                      <a:pt x="-1035" y="48004"/>
                      <a:pt x="-1035" y="30418"/>
                    </a:cubicBezTo>
                    <a:cubicBezTo>
                      <a:pt x="-1035" y="12832"/>
                      <a:pt x="147791" y="-1448"/>
                      <a:pt x="331552" y="-1448"/>
                    </a:cubicBezTo>
                    <a:cubicBezTo>
                      <a:pt x="515313" y="-1448"/>
                      <a:pt x="664138" y="12832"/>
                      <a:pt x="664138" y="3041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9F569803-38C8-AAC6-689B-7C7A5814964D}"/>
                  </a:ext>
                </a:extLst>
              </p:cNvPr>
              <p:cNvSpPr/>
              <p:nvPr/>
            </p:nvSpPr>
            <p:spPr>
              <a:xfrm>
                <a:off x="4535473" y="4644473"/>
                <a:ext cx="158253" cy="145719"/>
              </a:xfrm>
              <a:custGeom>
                <a:avLst/>
                <a:gdLst>
                  <a:gd name="connsiteX0" fmla="*/ 155699 w 158253"/>
                  <a:gd name="connsiteY0" fmla="*/ 99107 h 145719"/>
                  <a:gd name="connsiteX1" fmla="*/ 125368 w 158253"/>
                  <a:gd name="connsiteY1" fmla="*/ -1448 h 145719"/>
                  <a:gd name="connsiteX2" fmla="*/ -1035 w 158253"/>
                  <a:gd name="connsiteY2" fmla="*/ 25225 h 145719"/>
                  <a:gd name="connsiteX3" fmla="*/ 106130 w 158253"/>
                  <a:gd name="connsiteY3" fmla="*/ 143248 h 145719"/>
                  <a:gd name="connsiteX4" fmla="*/ 155699 w 158253"/>
                  <a:gd name="connsiteY4" fmla="*/ 99107 h 1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253" h="145719">
                    <a:moveTo>
                      <a:pt x="155699" y="99107"/>
                    </a:moveTo>
                    <a:lnTo>
                      <a:pt x="125368" y="-1448"/>
                    </a:lnTo>
                    <a:lnTo>
                      <a:pt x="-1035" y="25225"/>
                    </a:lnTo>
                    <a:lnTo>
                      <a:pt x="106130" y="143248"/>
                    </a:lnTo>
                    <a:cubicBezTo>
                      <a:pt x="137288" y="149503"/>
                      <a:pt x="163960" y="126133"/>
                      <a:pt x="155699" y="9910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96A6248A-BFB6-AE3B-1779-168E386E45F1}"/>
                  </a:ext>
                </a:extLst>
              </p:cNvPr>
              <p:cNvSpPr/>
              <p:nvPr/>
            </p:nvSpPr>
            <p:spPr>
              <a:xfrm>
                <a:off x="4627689" y="4666543"/>
                <a:ext cx="66005" cy="107636"/>
              </a:xfrm>
              <a:custGeom>
                <a:avLst/>
                <a:gdLst>
                  <a:gd name="connsiteX0" fmla="*/ 58172 w 66005"/>
                  <a:gd name="connsiteY0" fmla="*/ 106188 h 107636"/>
                  <a:gd name="connsiteX1" fmla="*/ -839 w 66005"/>
                  <a:gd name="connsiteY1" fmla="*/ 37735 h 107636"/>
                  <a:gd name="connsiteX2" fmla="*/ 39878 w 66005"/>
                  <a:gd name="connsiteY2" fmla="*/ -1448 h 107636"/>
                  <a:gd name="connsiteX3" fmla="*/ 63483 w 66005"/>
                  <a:gd name="connsiteY3" fmla="*/ 76683 h 107636"/>
                  <a:gd name="connsiteX4" fmla="*/ 58172 w 66005"/>
                  <a:gd name="connsiteY4" fmla="*/ 106188 h 10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05" h="107636">
                    <a:moveTo>
                      <a:pt x="58172" y="106188"/>
                    </a:moveTo>
                    <a:cubicBezTo>
                      <a:pt x="46370" y="95330"/>
                      <a:pt x="2465" y="52724"/>
                      <a:pt x="-839" y="37735"/>
                    </a:cubicBezTo>
                    <a:cubicBezTo>
                      <a:pt x="-3671" y="25107"/>
                      <a:pt x="24889" y="7049"/>
                      <a:pt x="39878" y="-1448"/>
                    </a:cubicBezTo>
                    <a:lnTo>
                      <a:pt x="63483" y="76683"/>
                    </a:lnTo>
                    <a:cubicBezTo>
                      <a:pt x="66670" y="86833"/>
                      <a:pt x="64663" y="97809"/>
                      <a:pt x="58172" y="106188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D91A4371-DFB4-3EE6-2A2D-59D474B2A59E}"/>
                  </a:ext>
                </a:extLst>
              </p:cNvPr>
              <p:cNvSpPr/>
              <p:nvPr/>
            </p:nvSpPr>
            <p:spPr>
              <a:xfrm>
                <a:off x="4159217" y="4550999"/>
                <a:ext cx="181637" cy="138794"/>
              </a:xfrm>
              <a:custGeom>
                <a:avLst/>
                <a:gdLst>
                  <a:gd name="connsiteX0" fmla="*/ 7346 w 181637"/>
                  <a:gd name="connsiteY0" fmla="*/ 77037 h 138794"/>
                  <a:gd name="connsiteX1" fmla="*/ 77215 w 181637"/>
                  <a:gd name="connsiteY1" fmla="*/ -1448 h 138794"/>
                  <a:gd name="connsiteX2" fmla="*/ 180602 w 181637"/>
                  <a:gd name="connsiteY2" fmla="*/ 75857 h 138794"/>
                  <a:gd name="connsiteX3" fmla="*/ 34138 w 181637"/>
                  <a:gd name="connsiteY3" fmla="*/ 137346 h 138794"/>
                  <a:gd name="connsiteX4" fmla="*/ 7346 w 181637"/>
                  <a:gd name="connsiteY4" fmla="*/ 77037 h 13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37" h="138794">
                    <a:moveTo>
                      <a:pt x="7346" y="77037"/>
                    </a:moveTo>
                    <a:lnTo>
                      <a:pt x="77215" y="-1448"/>
                    </a:lnTo>
                    <a:lnTo>
                      <a:pt x="180602" y="75857"/>
                    </a:lnTo>
                    <a:lnTo>
                      <a:pt x="34138" y="137346"/>
                    </a:lnTo>
                    <a:cubicBezTo>
                      <a:pt x="2979" y="130502"/>
                      <a:pt x="-11420" y="98164"/>
                      <a:pt x="7346" y="77037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F4684474-3599-99C6-1C0A-7E54972ABA6E}"/>
                  </a:ext>
                </a:extLst>
              </p:cNvPr>
              <p:cNvSpPr/>
              <p:nvPr/>
            </p:nvSpPr>
            <p:spPr>
              <a:xfrm>
                <a:off x="4159231" y="4568584"/>
                <a:ext cx="85309" cy="90051"/>
              </a:xfrm>
              <a:custGeom>
                <a:avLst/>
                <a:gdLst>
                  <a:gd name="connsiteX0" fmla="*/ -221 w 85309"/>
                  <a:gd name="connsiteY0" fmla="*/ 88603 h 90051"/>
                  <a:gd name="connsiteX1" fmla="*/ 82394 w 85309"/>
                  <a:gd name="connsiteY1" fmla="*/ 51309 h 90051"/>
                  <a:gd name="connsiteX2" fmla="*/ 61740 w 85309"/>
                  <a:gd name="connsiteY2" fmla="*/ -1448 h 90051"/>
                  <a:gd name="connsiteX3" fmla="*/ 7569 w 85309"/>
                  <a:gd name="connsiteY3" fmla="*/ 59570 h 90051"/>
                  <a:gd name="connsiteX4" fmla="*/ -221 w 85309"/>
                  <a:gd name="connsiteY4" fmla="*/ 88603 h 9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09" h="90051">
                    <a:moveTo>
                      <a:pt x="-221" y="88603"/>
                    </a:moveTo>
                    <a:cubicBezTo>
                      <a:pt x="14768" y="83529"/>
                      <a:pt x="72834" y="63464"/>
                      <a:pt x="82394" y="51309"/>
                    </a:cubicBezTo>
                    <a:cubicBezTo>
                      <a:pt x="90184" y="41041"/>
                      <a:pt x="71890" y="12716"/>
                      <a:pt x="61740" y="-1448"/>
                    </a:cubicBezTo>
                    <a:lnTo>
                      <a:pt x="7569" y="59570"/>
                    </a:lnTo>
                    <a:cubicBezTo>
                      <a:pt x="250" y="67360"/>
                      <a:pt x="-2583" y="78217"/>
                      <a:pt x="-221" y="88603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2F10686A-6464-2EDB-1430-C1EF077D2673}"/>
                  </a:ext>
                </a:extLst>
              </p:cNvPr>
              <p:cNvSpPr/>
              <p:nvPr/>
            </p:nvSpPr>
            <p:spPr>
              <a:xfrm>
                <a:off x="4172553" y="4026590"/>
                <a:ext cx="661556" cy="658346"/>
              </a:xfrm>
              <a:custGeom>
                <a:avLst/>
                <a:gdLst>
                  <a:gd name="connsiteX0" fmla="*/ 652102 w 661556"/>
                  <a:gd name="connsiteY0" fmla="*/ 397621 h 658346"/>
                  <a:gd name="connsiteX1" fmla="*/ 12066 w 661556"/>
                  <a:gd name="connsiteY1" fmla="*/ 421226 h 658346"/>
                  <a:gd name="connsiteX2" fmla="*/ 88546 w 661556"/>
                  <a:gd name="connsiteY2" fmla="*/ 101740 h 658346"/>
                  <a:gd name="connsiteX3" fmla="*/ 652102 w 661556"/>
                  <a:gd name="connsiteY3" fmla="*/ 397621 h 65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556" h="658346">
                    <a:moveTo>
                      <a:pt x="652102" y="397621"/>
                    </a:moveTo>
                    <a:cubicBezTo>
                      <a:pt x="576804" y="734221"/>
                      <a:pt x="107311" y="744134"/>
                      <a:pt x="12066" y="421226"/>
                    </a:cubicBezTo>
                    <a:cubicBezTo>
                      <a:pt x="-20507" y="308750"/>
                      <a:pt x="8644" y="187306"/>
                      <a:pt x="88546" y="101740"/>
                    </a:cubicBezTo>
                    <a:cubicBezTo>
                      <a:pt x="310309" y="-139026"/>
                      <a:pt x="724685" y="75303"/>
                      <a:pt x="652102" y="397621"/>
                    </a:cubicBezTo>
                    <a:close/>
                  </a:path>
                </a:pathLst>
              </a:custGeom>
              <a:solidFill>
                <a:srgbClr val="E2DDE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959B505C-0E6A-06F1-85E2-ADE8E29E6EB4}"/>
                  </a:ext>
                </a:extLst>
              </p:cNvPr>
              <p:cNvSpPr/>
              <p:nvPr/>
            </p:nvSpPr>
            <p:spPr>
              <a:xfrm rot="20557801">
                <a:off x="4238373" y="4093661"/>
                <a:ext cx="527323" cy="527323"/>
              </a:xfrm>
              <a:custGeom>
                <a:avLst/>
                <a:gdLst>
                  <a:gd name="connsiteX0" fmla="*/ 526289 w 527323"/>
                  <a:gd name="connsiteY0" fmla="*/ 262214 h 527323"/>
                  <a:gd name="connsiteX1" fmla="*/ 262627 w 527323"/>
                  <a:gd name="connsiteY1" fmla="*/ 525875 h 527323"/>
                  <a:gd name="connsiteX2" fmla="*/ -1034 w 527323"/>
                  <a:gd name="connsiteY2" fmla="*/ 262214 h 527323"/>
                  <a:gd name="connsiteX3" fmla="*/ 262627 w 527323"/>
                  <a:gd name="connsiteY3" fmla="*/ -1448 h 527323"/>
                  <a:gd name="connsiteX4" fmla="*/ 526289 w 527323"/>
                  <a:gd name="connsiteY4" fmla="*/ 262214 h 5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323" h="527323">
                    <a:moveTo>
                      <a:pt x="526289" y="262214"/>
                    </a:moveTo>
                    <a:cubicBezTo>
                      <a:pt x="526289" y="407830"/>
                      <a:pt x="408244" y="525875"/>
                      <a:pt x="262627" y="525875"/>
                    </a:cubicBezTo>
                    <a:cubicBezTo>
                      <a:pt x="117011" y="525875"/>
                      <a:pt x="-1034" y="407830"/>
                      <a:pt x="-1034" y="262214"/>
                    </a:cubicBezTo>
                    <a:cubicBezTo>
                      <a:pt x="-1034" y="116598"/>
                      <a:pt x="117011" y="-1448"/>
                      <a:pt x="262627" y="-1448"/>
                    </a:cubicBezTo>
                    <a:cubicBezTo>
                      <a:pt x="408244" y="-1448"/>
                      <a:pt x="526289" y="116598"/>
                      <a:pt x="526289" y="262214"/>
                    </a:cubicBez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6813D436-20CA-5CA5-145E-47D445E5E664}"/>
                  </a:ext>
                </a:extLst>
              </p:cNvPr>
              <p:cNvSpPr/>
              <p:nvPr/>
            </p:nvSpPr>
            <p:spPr>
              <a:xfrm>
                <a:off x="4248335" y="4101986"/>
                <a:ext cx="509667" cy="509748"/>
              </a:xfrm>
              <a:custGeom>
                <a:avLst/>
                <a:gdLst>
                  <a:gd name="connsiteX0" fmla="*/ 4031 w 509667"/>
                  <a:gd name="connsiteY0" fmla="*/ 200073 h 509748"/>
                  <a:gd name="connsiteX1" fmla="*/ 216471 w 509667"/>
                  <a:gd name="connsiteY1" fmla="*/ 1324 h 509748"/>
                  <a:gd name="connsiteX2" fmla="*/ 248336 w 509667"/>
                  <a:gd name="connsiteY2" fmla="*/ -1391 h 509748"/>
                  <a:gd name="connsiteX3" fmla="*/ 508576 w 509667"/>
                  <a:gd name="connsiteY3" fmla="*/ 247991 h 509748"/>
                  <a:gd name="connsiteX4" fmla="*/ 347239 w 509667"/>
                  <a:gd name="connsiteY4" fmla="*/ 490407 h 509748"/>
                  <a:gd name="connsiteX5" fmla="*/ 316790 w 509667"/>
                  <a:gd name="connsiteY5" fmla="*/ 500322 h 509748"/>
                  <a:gd name="connsiteX6" fmla="*/ 6863 w 509667"/>
                  <a:gd name="connsiteY6" fmla="*/ 316443 h 509748"/>
                  <a:gd name="connsiteX7" fmla="*/ 4620 w 509667"/>
                  <a:gd name="connsiteY7" fmla="*/ 200073 h 509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667" h="509748">
                    <a:moveTo>
                      <a:pt x="4031" y="200073"/>
                    </a:moveTo>
                    <a:cubicBezTo>
                      <a:pt x="26572" y="96096"/>
                      <a:pt x="111195" y="16902"/>
                      <a:pt x="216471" y="1324"/>
                    </a:cubicBezTo>
                    <a:cubicBezTo>
                      <a:pt x="226974" y="-211"/>
                      <a:pt x="237714" y="-1156"/>
                      <a:pt x="248336" y="-1391"/>
                    </a:cubicBezTo>
                    <a:cubicBezTo>
                      <a:pt x="389019" y="-4341"/>
                      <a:pt x="505507" y="107189"/>
                      <a:pt x="508576" y="247991"/>
                    </a:cubicBezTo>
                    <a:cubicBezTo>
                      <a:pt x="510818" y="354564"/>
                      <a:pt x="446496" y="451343"/>
                      <a:pt x="347239" y="490407"/>
                    </a:cubicBezTo>
                    <a:cubicBezTo>
                      <a:pt x="337326" y="494421"/>
                      <a:pt x="327174" y="497725"/>
                      <a:pt x="316790" y="500322"/>
                    </a:cubicBezTo>
                    <a:cubicBezTo>
                      <a:pt x="180474" y="535138"/>
                      <a:pt x="41679" y="452759"/>
                      <a:pt x="6863" y="316443"/>
                    </a:cubicBezTo>
                    <a:cubicBezTo>
                      <a:pt x="-2815" y="278322"/>
                      <a:pt x="-3641" y="238548"/>
                      <a:pt x="4620" y="200073"/>
                    </a:cubicBezTo>
                    <a:close/>
                  </a:path>
                </a:pathLst>
              </a:custGeom>
              <a:solidFill>
                <a:srgbClr val="F3F2F4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7EFD1F16-2856-E8C4-5EAD-AA402D812057}"/>
                  </a:ext>
                </a:extLst>
              </p:cNvPr>
              <p:cNvSpPr/>
              <p:nvPr/>
            </p:nvSpPr>
            <p:spPr>
              <a:xfrm>
                <a:off x="4266501" y="4329943"/>
                <a:ext cx="6254" cy="3304"/>
              </a:xfrm>
              <a:custGeom>
                <a:avLst/>
                <a:gdLst>
                  <a:gd name="connsiteX0" fmla="*/ 5101 w 6254"/>
                  <a:gd name="connsiteY0" fmla="*/ 1857 h 3304"/>
                  <a:gd name="connsiteX1" fmla="*/ 5101 w 6254"/>
                  <a:gd name="connsiteY1" fmla="*/ 1857 h 3304"/>
                  <a:gd name="connsiteX2" fmla="*/ 5101 w 6254"/>
                  <a:gd name="connsiteY2" fmla="*/ 559 h 3304"/>
                  <a:gd name="connsiteX3" fmla="*/ 5101 w 6254"/>
                  <a:gd name="connsiteY3" fmla="*/ -739 h 3304"/>
                  <a:gd name="connsiteX4" fmla="*/ -1035 w 6254"/>
                  <a:gd name="connsiteY4" fmla="*/ -1448 h 3304"/>
                  <a:gd name="connsiteX5" fmla="*/ -1035 w 6254"/>
                  <a:gd name="connsiteY5" fmla="*/ -1448 h 3304"/>
                  <a:gd name="connsiteX6" fmla="*/ -1035 w 6254"/>
                  <a:gd name="connsiteY6" fmla="*/ 1148 h 3304"/>
                  <a:gd name="connsiteX7" fmla="*/ 5219 w 6254"/>
                  <a:gd name="connsiteY7" fmla="*/ 1857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1857"/>
                    </a:moveTo>
                    <a:lnTo>
                      <a:pt x="5101" y="1857"/>
                    </a:lnTo>
                    <a:cubicBezTo>
                      <a:pt x="5101" y="1857"/>
                      <a:pt x="5101" y="1030"/>
                      <a:pt x="5101" y="559"/>
                    </a:cubicBezTo>
                    <a:cubicBezTo>
                      <a:pt x="5101" y="86"/>
                      <a:pt x="5101" y="-268"/>
                      <a:pt x="5101" y="-739"/>
                    </a:cubicBezTo>
                    <a:lnTo>
                      <a:pt x="-1035" y="-1448"/>
                    </a:lnTo>
                    <a:lnTo>
                      <a:pt x="-1035" y="-1448"/>
                    </a:lnTo>
                    <a:lnTo>
                      <a:pt x="-1035" y="1148"/>
                    </a:lnTo>
                    <a:lnTo>
                      <a:pt x="5219" y="185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41033C1D-EEAC-35A6-C6D8-2FBACC35DB35}"/>
                  </a:ext>
                </a:extLst>
              </p:cNvPr>
              <p:cNvSpPr/>
              <p:nvPr/>
            </p:nvSpPr>
            <p:spPr>
              <a:xfrm>
                <a:off x="4595193" y="4567286"/>
                <a:ext cx="4839" cy="6728"/>
              </a:xfrm>
              <a:custGeom>
                <a:avLst/>
                <a:gdLst>
                  <a:gd name="connsiteX0" fmla="*/ -1035 w 4839"/>
                  <a:gd name="connsiteY0" fmla="*/ -385 h 6728"/>
                  <a:gd name="connsiteX1" fmla="*/ 1443 w 4839"/>
                  <a:gd name="connsiteY1" fmla="*/ 5280 h 6728"/>
                  <a:gd name="connsiteX2" fmla="*/ 3804 w 4839"/>
                  <a:gd name="connsiteY2" fmla="*/ 4217 h 6728"/>
                  <a:gd name="connsiteX3" fmla="*/ 1325 w 4839"/>
                  <a:gd name="connsiteY3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9" h="6728">
                    <a:moveTo>
                      <a:pt x="-1035" y="-385"/>
                    </a:moveTo>
                    <a:lnTo>
                      <a:pt x="1443" y="5280"/>
                    </a:lnTo>
                    <a:lnTo>
                      <a:pt x="3804" y="4217"/>
                    </a:lnTo>
                    <a:lnTo>
                      <a:pt x="132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ED7C3869-F325-3B0C-C6A6-FE8BE2D42F42}"/>
                  </a:ext>
                </a:extLst>
              </p:cNvPr>
              <p:cNvSpPr/>
              <p:nvPr/>
            </p:nvSpPr>
            <p:spPr>
              <a:xfrm>
                <a:off x="4270159" y="4305513"/>
                <a:ext cx="16169" cy="5901"/>
              </a:xfrm>
              <a:custGeom>
                <a:avLst/>
                <a:gdLst>
                  <a:gd name="connsiteX0" fmla="*/ 15579 w 16169"/>
                  <a:gd name="connsiteY0" fmla="*/ 5901 h 5901"/>
                  <a:gd name="connsiteX1" fmla="*/ 16169 w 16169"/>
                  <a:gd name="connsiteY1" fmla="*/ 3305 h 5901"/>
                  <a:gd name="connsiteX2" fmla="*/ 16169 w 16169"/>
                  <a:gd name="connsiteY2" fmla="*/ 3305 h 5901"/>
                  <a:gd name="connsiteX3" fmla="*/ 590 w 16169"/>
                  <a:gd name="connsiteY3" fmla="*/ 0 h 5901"/>
                  <a:gd name="connsiteX4" fmla="*/ 590 w 16169"/>
                  <a:gd name="connsiteY4" fmla="*/ 0 h 5901"/>
                  <a:gd name="connsiteX5" fmla="*/ 0 w 16169"/>
                  <a:gd name="connsiteY5" fmla="*/ 2478 h 5901"/>
                  <a:gd name="connsiteX6" fmla="*/ 0 w 16169"/>
                  <a:gd name="connsiteY6" fmla="*/ 2478 h 5901"/>
                  <a:gd name="connsiteX7" fmla="*/ 15579 w 16169"/>
                  <a:gd name="connsiteY7" fmla="*/ 5901 h 5901"/>
                  <a:gd name="connsiteX8" fmla="*/ 15579 w 16169"/>
                  <a:gd name="connsiteY8" fmla="*/ 5901 h 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9" h="5901">
                    <a:moveTo>
                      <a:pt x="15579" y="5901"/>
                    </a:moveTo>
                    <a:lnTo>
                      <a:pt x="16169" y="3305"/>
                    </a:lnTo>
                    <a:lnTo>
                      <a:pt x="16169" y="3305"/>
                    </a:lnTo>
                    <a:lnTo>
                      <a:pt x="590" y="0"/>
                    </a:lnTo>
                    <a:lnTo>
                      <a:pt x="590" y="0"/>
                    </a:lnTo>
                    <a:lnTo>
                      <a:pt x="0" y="2478"/>
                    </a:lnTo>
                    <a:lnTo>
                      <a:pt x="0" y="2478"/>
                    </a:lnTo>
                    <a:lnTo>
                      <a:pt x="15579" y="5901"/>
                    </a:lnTo>
                    <a:lnTo>
                      <a:pt x="15579" y="590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47238667-FD38-32E4-7D92-65CD9856219B}"/>
                  </a:ext>
                </a:extLst>
              </p:cNvPr>
              <p:cNvSpPr/>
              <p:nvPr/>
            </p:nvSpPr>
            <p:spPr>
              <a:xfrm>
                <a:off x="4616790" y="4556192"/>
                <a:ext cx="5430" cy="6726"/>
              </a:xfrm>
              <a:custGeom>
                <a:avLst/>
                <a:gdLst>
                  <a:gd name="connsiteX0" fmla="*/ -1035 w 5430"/>
                  <a:gd name="connsiteY0" fmla="*/ -150 h 6726"/>
                  <a:gd name="connsiteX1" fmla="*/ 2034 w 5430"/>
                  <a:gd name="connsiteY1" fmla="*/ 5279 h 6726"/>
                  <a:gd name="connsiteX2" fmla="*/ 4395 w 5430"/>
                  <a:gd name="connsiteY2" fmla="*/ 3981 h 6726"/>
                  <a:gd name="connsiteX3" fmla="*/ 1208 w 5430"/>
                  <a:gd name="connsiteY3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0" h="6726">
                    <a:moveTo>
                      <a:pt x="-1035" y="-150"/>
                    </a:moveTo>
                    <a:lnTo>
                      <a:pt x="2034" y="5279"/>
                    </a:lnTo>
                    <a:lnTo>
                      <a:pt x="4395" y="3981"/>
                    </a:lnTo>
                    <a:lnTo>
                      <a:pt x="1208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2C55149F-4FA5-D08D-849B-E0CB32316F87}"/>
                  </a:ext>
                </a:extLst>
              </p:cNvPr>
              <p:cNvSpPr/>
              <p:nvPr/>
            </p:nvSpPr>
            <p:spPr>
              <a:xfrm>
                <a:off x="4285384" y="4258304"/>
                <a:ext cx="6726" cy="4956"/>
              </a:xfrm>
              <a:custGeom>
                <a:avLst/>
                <a:gdLst>
                  <a:gd name="connsiteX0" fmla="*/ 5692 w 6726"/>
                  <a:gd name="connsiteY0" fmla="*/ 1148 h 4956"/>
                  <a:gd name="connsiteX1" fmla="*/ 5692 w 6726"/>
                  <a:gd name="connsiteY1" fmla="*/ 1148 h 4956"/>
                  <a:gd name="connsiteX2" fmla="*/ 27 w 6726"/>
                  <a:gd name="connsiteY2" fmla="*/ -1448 h 4956"/>
                  <a:gd name="connsiteX3" fmla="*/ -1035 w 6726"/>
                  <a:gd name="connsiteY3" fmla="*/ 1030 h 4956"/>
                  <a:gd name="connsiteX4" fmla="*/ 4630 w 6726"/>
                  <a:gd name="connsiteY4" fmla="*/ 3508 h 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956">
                    <a:moveTo>
                      <a:pt x="5692" y="1148"/>
                    </a:moveTo>
                    <a:lnTo>
                      <a:pt x="5692" y="1148"/>
                    </a:lnTo>
                    <a:lnTo>
                      <a:pt x="27" y="-1448"/>
                    </a:lnTo>
                    <a:lnTo>
                      <a:pt x="-1035" y="1030"/>
                    </a:lnTo>
                    <a:lnTo>
                      <a:pt x="4630" y="35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A2952A8F-E9BF-26D1-EBAA-53F38C852E3C}"/>
                  </a:ext>
                </a:extLst>
              </p:cNvPr>
              <p:cNvSpPr/>
              <p:nvPr/>
            </p:nvSpPr>
            <p:spPr>
              <a:xfrm>
                <a:off x="4265203" y="4354846"/>
                <a:ext cx="6254" cy="2714"/>
              </a:xfrm>
              <a:custGeom>
                <a:avLst/>
                <a:gdLst>
                  <a:gd name="connsiteX0" fmla="*/ 5219 w 6254"/>
                  <a:gd name="connsiteY0" fmla="*/ 1148 h 2714"/>
                  <a:gd name="connsiteX1" fmla="*/ 5219 w 6254"/>
                  <a:gd name="connsiteY1" fmla="*/ 1148 h 2714"/>
                  <a:gd name="connsiteX2" fmla="*/ 5219 w 6254"/>
                  <a:gd name="connsiteY2" fmla="*/ -1448 h 2714"/>
                  <a:gd name="connsiteX3" fmla="*/ -1035 w 6254"/>
                  <a:gd name="connsiteY3" fmla="*/ -1448 h 2714"/>
                  <a:gd name="connsiteX4" fmla="*/ -1035 w 6254"/>
                  <a:gd name="connsiteY4" fmla="*/ 1266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4" h="2714">
                    <a:moveTo>
                      <a:pt x="5219" y="1148"/>
                    </a:move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1035" y="-1448"/>
                    </a:lnTo>
                    <a:lnTo>
                      <a:pt x="-1035" y="126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37F33574-2473-08A9-6528-AE9883AEC7B6}"/>
                  </a:ext>
                </a:extLst>
              </p:cNvPr>
              <p:cNvSpPr/>
              <p:nvPr/>
            </p:nvSpPr>
            <p:spPr>
              <a:xfrm>
                <a:off x="4285030" y="4448909"/>
                <a:ext cx="6844" cy="4957"/>
              </a:xfrm>
              <a:custGeom>
                <a:avLst/>
                <a:gdLst>
                  <a:gd name="connsiteX0" fmla="*/ -1035 w 6844"/>
                  <a:gd name="connsiteY0" fmla="*/ 1150 h 4957"/>
                  <a:gd name="connsiteX1" fmla="*/ 27 w 6844"/>
                  <a:gd name="connsiteY1" fmla="*/ 3510 h 4957"/>
                  <a:gd name="connsiteX2" fmla="*/ 5810 w 6844"/>
                  <a:gd name="connsiteY2" fmla="*/ 1032 h 4957"/>
                  <a:gd name="connsiteX3" fmla="*/ 4630 w 6844"/>
                  <a:gd name="connsiteY3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4" h="4957">
                    <a:moveTo>
                      <a:pt x="-1035" y="1150"/>
                    </a:moveTo>
                    <a:lnTo>
                      <a:pt x="27" y="3510"/>
                    </a:lnTo>
                    <a:lnTo>
                      <a:pt x="5810" y="1032"/>
                    </a:lnTo>
                    <a:lnTo>
                      <a:pt x="463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9D719FBC-B1AC-7804-EFA8-3FED57DD24C7}"/>
                  </a:ext>
                </a:extLst>
              </p:cNvPr>
              <p:cNvSpPr/>
              <p:nvPr/>
            </p:nvSpPr>
            <p:spPr>
              <a:xfrm>
                <a:off x="4325039" y="4510400"/>
                <a:ext cx="6491" cy="6137"/>
              </a:xfrm>
              <a:custGeom>
                <a:avLst/>
                <a:gdLst>
                  <a:gd name="connsiteX0" fmla="*/ -1035 w 6491"/>
                  <a:gd name="connsiteY0" fmla="*/ 2683 h 6137"/>
                  <a:gd name="connsiteX1" fmla="*/ 736 w 6491"/>
                  <a:gd name="connsiteY1" fmla="*/ 4690 h 6137"/>
                  <a:gd name="connsiteX2" fmla="*/ 5457 w 6491"/>
                  <a:gd name="connsiteY2" fmla="*/ 441 h 6137"/>
                  <a:gd name="connsiteX3" fmla="*/ 3686 w 6491"/>
                  <a:gd name="connsiteY3" fmla="*/ -1448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6137">
                    <a:moveTo>
                      <a:pt x="-1035" y="2683"/>
                    </a:moveTo>
                    <a:lnTo>
                      <a:pt x="736" y="4690"/>
                    </a:lnTo>
                    <a:lnTo>
                      <a:pt x="5457" y="441"/>
                    </a:lnTo>
                    <a:lnTo>
                      <a:pt x="3686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319628E0-CBC5-9E6B-F827-DB5308D14165}"/>
                  </a:ext>
                </a:extLst>
              </p:cNvPr>
              <p:cNvSpPr/>
              <p:nvPr/>
            </p:nvSpPr>
            <p:spPr>
              <a:xfrm rot="20524799">
                <a:off x="4431819" y="4128482"/>
                <a:ext cx="2596" cy="15933"/>
              </a:xfrm>
              <a:custGeom>
                <a:avLst/>
                <a:gdLst>
                  <a:gd name="connsiteX0" fmla="*/ -1035 w 2596"/>
                  <a:gd name="connsiteY0" fmla="*/ -1447 h 15933"/>
                  <a:gd name="connsiteX1" fmla="*/ 1561 w 2596"/>
                  <a:gd name="connsiteY1" fmla="*/ -1447 h 15933"/>
                  <a:gd name="connsiteX2" fmla="*/ 1561 w 2596"/>
                  <a:gd name="connsiteY2" fmla="*/ 14485 h 15933"/>
                  <a:gd name="connsiteX3" fmla="*/ -1035 w 2596"/>
                  <a:gd name="connsiteY3" fmla="*/ 14485 h 1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15933">
                    <a:moveTo>
                      <a:pt x="-1035" y="-1447"/>
                    </a:moveTo>
                    <a:lnTo>
                      <a:pt x="1561" y="-1447"/>
                    </a:lnTo>
                    <a:lnTo>
                      <a:pt x="1561" y="14485"/>
                    </a:lnTo>
                    <a:lnTo>
                      <a:pt x="-1035" y="14485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77100078-ED6F-3496-00AA-C5C164A5E85B}"/>
                  </a:ext>
                </a:extLst>
              </p:cNvPr>
              <p:cNvSpPr/>
              <p:nvPr/>
            </p:nvSpPr>
            <p:spPr>
              <a:xfrm>
                <a:off x="4309578" y="4491044"/>
                <a:ext cx="6609" cy="5782"/>
              </a:xfrm>
              <a:custGeom>
                <a:avLst/>
                <a:gdLst>
                  <a:gd name="connsiteX0" fmla="*/ -1035 w 6609"/>
                  <a:gd name="connsiteY0" fmla="*/ 2210 h 5782"/>
                  <a:gd name="connsiteX1" fmla="*/ 499 w 6609"/>
                  <a:gd name="connsiteY1" fmla="*/ 4335 h 5782"/>
                  <a:gd name="connsiteX2" fmla="*/ 5575 w 6609"/>
                  <a:gd name="connsiteY2" fmla="*/ 676 h 5782"/>
                  <a:gd name="connsiteX3" fmla="*/ 4041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2210"/>
                    </a:moveTo>
                    <a:lnTo>
                      <a:pt x="499" y="4335"/>
                    </a:lnTo>
                    <a:lnTo>
                      <a:pt x="5575" y="676"/>
                    </a:lnTo>
                    <a:lnTo>
                      <a:pt x="404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D3356B13-1C04-35FF-F8C9-A068898BBEB5}"/>
                  </a:ext>
                </a:extLst>
              </p:cNvPr>
              <p:cNvSpPr/>
              <p:nvPr/>
            </p:nvSpPr>
            <p:spPr>
              <a:xfrm>
                <a:off x="4296241" y="4470626"/>
                <a:ext cx="6609" cy="5428"/>
              </a:xfrm>
              <a:custGeom>
                <a:avLst/>
                <a:gdLst>
                  <a:gd name="connsiteX0" fmla="*/ -1035 w 6609"/>
                  <a:gd name="connsiteY0" fmla="*/ 1621 h 5428"/>
                  <a:gd name="connsiteX1" fmla="*/ 265 w 6609"/>
                  <a:gd name="connsiteY1" fmla="*/ 3981 h 5428"/>
                  <a:gd name="connsiteX2" fmla="*/ 5575 w 6609"/>
                  <a:gd name="connsiteY2" fmla="*/ 794 h 5428"/>
                  <a:gd name="connsiteX3" fmla="*/ 4277 w 6609"/>
                  <a:gd name="connsiteY3" fmla="*/ -1448 h 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428">
                    <a:moveTo>
                      <a:pt x="-1035" y="1621"/>
                    </a:moveTo>
                    <a:lnTo>
                      <a:pt x="265" y="3981"/>
                    </a:lnTo>
                    <a:lnTo>
                      <a:pt x="5575" y="794"/>
                    </a:lnTo>
                    <a:lnTo>
                      <a:pt x="427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FE55251A-AF76-1163-1C58-777656126D8C}"/>
                  </a:ext>
                </a:extLst>
              </p:cNvPr>
              <p:cNvSpPr/>
              <p:nvPr/>
            </p:nvSpPr>
            <p:spPr>
              <a:xfrm>
                <a:off x="4637208" y="4542974"/>
                <a:ext cx="5782" cy="6490"/>
              </a:xfrm>
              <a:custGeom>
                <a:avLst/>
                <a:gdLst>
                  <a:gd name="connsiteX0" fmla="*/ -1035 w 5782"/>
                  <a:gd name="connsiteY0" fmla="*/ 86 h 6490"/>
                  <a:gd name="connsiteX1" fmla="*/ 2624 w 5782"/>
                  <a:gd name="connsiteY1" fmla="*/ 5043 h 6490"/>
                  <a:gd name="connsiteX2" fmla="*/ 4748 w 5782"/>
                  <a:gd name="connsiteY2" fmla="*/ 3508 h 6490"/>
                  <a:gd name="connsiteX3" fmla="*/ 1090 w 5782"/>
                  <a:gd name="connsiteY3" fmla="*/ -1448 h 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490">
                    <a:moveTo>
                      <a:pt x="-1035" y="86"/>
                    </a:moveTo>
                    <a:lnTo>
                      <a:pt x="2624" y="5043"/>
                    </a:lnTo>
                    <a:lnTo>
                      <a:pt x="4748" y="3508"/>
                    </a:lnTo>
                    <a:lnTo>
                      <a:pt x="1090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8B4B8AC5-D942-6AA3-BBE7-424F0C820F8D}"/>
                  </a:ext>
                </a:extLst>
              </p:cNvPr>
              <p:cNvSpPr/>
              <p:nvPr/>
            </p:nvSpPr>
            <p:spPr>
              <a:xfrm>
                <a:off x="4276532" y="4281554"/>
                <a:ext cx="6726" cy="4366"/>
              </a:xfrm>
              <a:custGeom>
                <a:avLst/>
                <a:gdLst>
                  <a:gd name="connsiteX0" fmla="*/ 5692 w 6726"/>
                  <a:gd name="connsiteY0" fmla="*/ 441 h 4366"/>
                  <a:gd name="connsiteX1" fmla="*/ -209 w 6726"/>
                  <a:gd name="connsiteY1" fmla="*/ -1448 h 4366"/>
                  <a:gd name="connsiteX2" fmla="*/ -1035 w 6726"/>
                  <a:gd name="connsiteY2" fmla="*/ 1030 h 4366"/>
                  <a:gd name="connsiteX3" fmla="*/ 4866 w 6726"/>
                  <a:gd name="connsiteY3" fmla="*/ 2919 h 4366"/>
                  <a:gd name="connsiteX4" fmla="*/ 5692 w 6726"/>
                  <a:gd name="connsiteY4" fmla="*/ 441 h 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366">
                    <a:moveTo>
                      <a:pt x="5692" y="441"/>
                    </a:moveTo>
                    <a:lnTo>
                      <a:pt x="-209" y="-1448"/>
                    </a:lnTo>
                    <a:lnTo>
                      <a:pt x="-1035" y="1030"/>
                    </a:lnTo>
                    <a:lnTo>
                      <a:pt x="4866" y="2919"/>
                    </a:lnTo>
                    <a:cubicBezTo>
                      <a:pt x="4630" y="2093"/>
                      <a:pt x="5455" y="1266"/>
                      <a:pt x="5692" y="441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6A22C55F-DA6F-812D-FEDC-FC31CC8D3F35}"/>
                  </a:ext>
                </a:extLst>
              </p:cNvPr>
              <p:cNvSpPr/>
              <p:nvPr/>
            </p:nvSpPr>
            <p:spPr>
              <a:xfrm>
                <a:off x="4296596" y="4236352"/>
                <a:ext cx="6609" cy="5310"/>
              </a:xfrm>
              <a:custGeom>
                <a:avLst/>
                <a:gdLst>
                  <a:gd name="connsiteX0" fmla="*/ 4277 w 6609"/>
                  <a:gd name="connsiteY0" fmla="*/ 3863 h 5310"/>
                  <a:gd name="connsiteX1" fmla="*/ 5575 w 6609"/>
                  <a:gd name="connsiteY1" fmla="*/ 1619 h 5310"/>
                  <a:gd name="connsiteX2" fmla="*/ 5575 w 6609"/>
                  <a:gd name="connsiteY2" fmla="*/ 1619 h 5310"/>
                  <a:gd name="connsiteX3" fmla="*/ 263 w 6609"/>
                  <a:gd name="connsiteY3" fmla="*/ -1448 h 5310"/>
                  <a:gd name="connsiteX4" fmla="*/ -1035 w 6609"/>
                  <a:gd name="connsiteY4" fmla="*/ 794 h 5310"/>
                  <a:gd name="connsiteX5" fmla="*/ -1035 w 6609"/>
                  <a:gd name="connsiteY5" fmla="*/ 794 h 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09" h="5310">
                    <a:moveTo>
                      <a:pt x="4277" y="3863"/>
                    </a:moveTo>
                    <a:lnTo>
                      <a:pt x="5575" y="1619"/>
                    </a:lnTo>
                    <a:lnTo>
                      <a:pt x="5575" y="1619"/>
                    </a:lnTo>
                    <a:lnTo>
                      <a:pt x="263" y="-1448"/>
                    </a:lnTo>
                    <a:lnTo>
                      <a:pt x="-1035" y="794"/>
                    </a:lnTo>
                    <a:lnTo>
                      <a:pt x="-1035" y="794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66BECF07-F599-3D12-61CA-21534AD0DD7D}"/>
                  </a:ext>
                </a:extLst>
              </p:cNvPr>
              <p:cNvSpPr/>
              <p:nvPr/>
            </p:nvSpPr>
            <p:spPr>
              <a:xfrm>
                <a:off x="4656092" y="4527630"/>
                <a:ext cx="6135" cy="6373"/>
              </a:xfrm>
              <a:custGeom>
                <a:avLst/>
                <a:gdLst>
                  <a:gd name="connsiteX0" fmla="*/ -1035 w 6135"/>
                  <a:gd name="connsiteY0" fmla="*/ 323 h 6373"/>
                  <a:gd name="connsiteX1" fmla="*/ 3096 w 6135"/>
                  <a:gd name="connsiteY1" fmla="*/ 4926 h 6373"/>
                  <a:gd name="connsiteX2" fmla="*/ 5101 w 6135"/>
                  <a:gd name="connsiteY2" fmla="*/ 3155 h 6373"/>
                  <a:gd name="connsiteX3" fmla="*/ 971 w 6135"/>
                  <a:gd name="connsiteY3" fmla="*/ -1448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5" h="6373">
                    <a:moveTo>
                      <a:pt x="-1035" y="323"/>
                    </a:moveTo>
                    <a:lnTo>
                      <a:pt x="3096" y="4926"/>
                    </a:lnTo>
                    <a:lnTo>
                      <a:pt x="5101" y="3155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74B31ECA-7FF4-5570-8456-6486CED11C54}"/>
                  </a:ext>
                </a:extLst>
              </p:cNvPr>
              <p:cNvSpPr/>
              <p:nvPr/>
            </p:nvSpPr>
            <p:spPr>
              <a:xfrm>
                <a:off x="4325511" y="4196342"/>
                <a:ext cx="13572" cy="12628"/>
              </a:xfrm>
              <a:custGeom>
                <a:avLst/>
                <a:gdLst>
                  <a:gd name="connsiteX0" fmla="*/ 11802 w 13572"/>
                  <a:gd name="connsiteY0" fmla="*/ 12628 h 12628"/>
                  <a:gd name="connsiteX1" fmla="*/ 13573 w 13572"/>
                  <a:gd name="connsiteY1" fmla="*/ 10740 h 12628"/>
                  <a:gd name="connsiteX2" fmla="*/ 1771 w 13572"/>
                  <a:gd name="connsiteY2" fmla="*/ 0 h 12628"/>
                  <a:gd name="connsiteX3" fmla="*/ 1771 w 13572"/>
                  <a:gd name="connsiteY3" fmla="*/ 0 h 12628"/>
                  <a:gd name="connsiteX4" fmla="*/ 1771 w 13572"/>
                  <a:gd name="connsiteY4" fmla="*/ 0 h 12628"/>
                  <a:gd name="connsiteX5" fmla="*/ 590 w 13572"/>
                  <a:gd name="connsiteY5" fmla="*/ 1298 h 12628"/>
                  <a:gd name="connsiteX6" fmla="*/ 0 w 13572"/>
                  <a:gd name="connsiteY6" fmla="*/ 2006 h 12628"/>
                  <a:gd name="connsiteX7" fmla="*/ 0 w 13572"/>
                  <a:gd name="connsiteY7" fmla="*/ 2006 h 12628"/>
                  <a:gd name="connsiteX8" fmla="*/ 0 w 13572"/>
                  <a:gd name="connsiteY8" fmla="*/ 2006 h 12628"/>
                  <a:gd name="connsiteX9" fmla="*/ 11802 w 13572"/>
                  <a:gd name="connsiteY9" fmla="*/ 12628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72" h="12628">
                    <a:moveTo>
                      <a:pt x="11802" y="12628"/>
                    </a:moveTo>
                    <a:lnTo>
                      <a:pt x="13573" y="1074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1771" y="0"/>
                    </a:lnTo>
                    <a:lnTo>
                      <a:pt x="590" y="1298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0" y="2006"/>
                    </a:lnTo>
                    <a:lnTo>
                      <a:pt x="11802" y="1262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112BC1F8-A169-4BB9-3D18-C1ECBC3AA093}"/>
                  </a:ext>
                </a:extLst>
              </p:cNvPr>
              <p:cNvSpPr/>
              <p:nvPr/>
            </p:nvSpPr>
            <p:spPr>
              <a:xfrm>
                <a:off x="4732571" y="4330652"/>
                <a:ext cx="6254" cy="3303"/>
              </a:xfrm>
              <a:custGeom>
                <a:avLst/>
                <a:gdLst>
                  <a:gd name="connsiteX0" fmla="*/ -1035 w 6254"/>
                  <a:gd name="connsiteY0" fmla="*/ 558 h 3303"/>
                  <a:gd name="connsiteX1" fmla="*/ -1035 w 6254"/>
                  <a:gd name="connsiteY1" fmla="*/ 1856 h 3303"/>
                  <a:gd name="connsiteX2" fmla="*/ 5219 w 6254"/>
                  <a:gd name="connsiteY2" fmla="*/ 1148 h 3303"/>
                  <a:gd name="connsiteX3" fmla="*/ 5219 w 6254"/>
                  <a:gd name="connsiteY3" fmla="*/ 1148 h 3303"/>
                  <a:gd name="connsiteX4" fmla="*/ 5219 w 6254"/>
                  <a:gd name="connsiteY4" fmla="*/ -1448 h 3303"/>
                  <a:gd name="connsiteX5" fmla="*/ -917 w 6254"/>
                  <a:gd name="connsiteY5" fmla="*/ -740 h 3303"/>
                  <a:gd name="connsiteX6" fmla="*/ -917 w 6254"/>
                  <a:gd name="connsiteY6" fmla="*/ -740 h 3303"/>
                  <a:gd name="connsiteX7" fmla="*/ -1035 w 6254"/>
                  <a:gd name="connsiteY7" fmla="*/ 558 h 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3">
                    <a:moveTo>
                      <a:pt x="-1035" y="558"/>
                    </a:moveTo>
                    <a:cubicBezTo>
                      <a:pt x="-1035" y="558"/>
                      <a:pt x="-1035" y="1385"/>
                      <a:pt x="-1035" y="1856"/>
                    </a:cubicBezTo>
                    <a:lnTo>
                      <a:pt x="5219" y="1148"/>
                    </a:lnTo>
                    <a:lnTo>
                      <a:pt x="5219" y="1148"/>
                    </a:lnTo>
                    <a:lnTo>
                      <a:pt x="5219" y="-1448"/>
                    </a:lnTo>
                    <a:lnTo>
                      <a:pt x="-917" y="-740"/>
                    </a:lnTo>
                    <a:lnTo>
                      <a:pt x="-917" y="-740"/>
                    </a:lnTo>
                    <a:cubicBezTo>
                      <a:pt x="-917" y="-740"/>
                      <a:pt x="-1035" y="86"/>
                      <a:pt x="-1035" y="558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09EAFC73-3C36-A6F8-27AE-7F454920E3D3}"/>
                  </a:ext>
                </a:extLst>
              </p:cNvPr>
              <p:cNvSpPr/>
              <p:nvPr/>
            </p:nvSpPr>
            <p:spPr>
              <a:xfrm>
                <a:off x="4310050" y="4215815"/>
                <a:ext cx="6491" cy="5784"/>
              </a:xfrm>
              <a:custGeom>
                <a:avLst/>
                <a:gdLst>
                  <a:gd name="connsiteX0" fmla="*/ 5457 w 6491"/>
                  <a:gd name="connsiteY0" fmla="*/ 2212 h 5784"/>
                  <a:gd name="connsiteX1" fmla="*/ 499 w 6491"/>
                  <a:gd name="connsiteY1" fmla="*/ -1448 h 5784"/>
                  <a:gd name="connsiteX2" fmla="*/ -1035 w 6491"/>
                  <a:gd name="connsiteY2" fmla="*/ 677 h 5784"/>
                  <a:gd name="connsiteX3" fmla="*/ 3923 w 6491"/>
                  <a:gd name="connsiteY3" fmla="*/ 4337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5457" y="2212"/>
                    </a:moveTo>
                    <a:lnTo>
                      <a:pt x="499" y="-1448"/>
                    </a:lnTo>
                    <a:lnTo>
                      <a:pt x="-1035" y="677"/>
                    </a:lnTo>
                    <a:lnTo>
                      <a:pt x="3923" y="4337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1564EB31-4D6D-A0F6-2F4B-2362473A4A99}"/>
                  </a:ext>
                </a:extLst>
              </p:cNvPr>
              <p:cNvSpPr/>
              <p:nvPr/>
            </p:nvSpPr>
            <p:spPr>
              <a:xfrm>
                <a:off x="4733751" y="4355436"/>
                <a:ext cx="6255" cy="2714"/>
              </a:xfrm>
              <a:custGeom>
                <a:avLst/>
                <a:gdLst>
                  <a:gd name="connsiteX0" fmla="*/ -1035 w 6255"/>
                  <a:gd name="connsiteY0" fmla="*/ -1448 h 2714"/>
                  <a:gd name="connsiteX1" fmla="*/ -1035 w 6255"/>
                  <a:gd name="connsiteY1" fmla="*/ -1448 h 2714"/>
                  <a:gd name="connsiteX2" fmla="*/ -1035 w 6255"/>
                  <a:gd name="connsiteY2" fmla="*/ 1266 h 2714"/>
                  <a:gd name="connsiteX3" fmla="*/ 5221 w 6255"/>
                  <a:gd name="connsiteY3" fmla="*/ 1266 h 2714"/>
                  <a:gd name="connsiteX4" fmla="*/ 5221 w 6255"/>
                  <a:gd name="connsiteY4" fmla="*/ -1448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5" h="2714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1035" y="1266"/>
                    </a:lnTo>
                    <a:lnTo>
                      <a:pt x="5221" y="1266"/>
                    </a:lnTo>
                    <a:lnTo>
                      <a:pt x="522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D332A3AD-9844-386A-1CE6-B0E6743E198F}"/>
                  </a:ext>
                </a:extLst>
              </p:cNvPr>
              <p:cNvSpPr/>
              <p:nvPr/>
            </p:nvSpPr>
            <p:spPr>
              <a:xfrm>
                <a:off x="4342507" y="4519959"/>
                <a:ext cx="12628" cy="13572"/>
              </a:xfrm>
              <a:custGeom>
                <a:avLst/>
                <a:gdLst>
                  <a:gd name="connsiteX0" fmla="*/ 6727 w 12628"/>
                  <a:gd name="connsiteY0" fmla="*/ 4249 h 13572"/>
                  <a:gd name="connsiteX1" fmla="*/ 0 w 12628"/>
                  <a:gd name="connsiteY1" fmla="*/ 11802 h 13572"/>
                  <a:gd name="connsiteX2" fmla="*/ 1888 w 12628"/>
                  <a:gd name="connsiteY2" fmla="*/ 13573 h 13572"/>
                  <a:gd name="connsiteX3" fmla="*/ 12628 w 12628"/>
                  <a:gd name="connsiteY3" fmla="*/ 1652 h 13572"/>
                  <a:gd name="connsiteX4" fmla="*/ 10740 w 12628"/>
                  <a:gd name="connsiteY4" fmla="*/ 0 h 13572"/>
                  <a:gd name="connsiteX5" fmla="*/ 6727 w 12628"/>
                  <a:gd name="connsiteY5" fmla="*/ 4249 h 1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572">
                    <a:moveTo>
                      <a:pt x="6727" y="4249"/>
                    </a:moveTo>
                    <a:lnTo>
                      <a:pt x="0" y="11802"/>
                    </a:lnTo>
                    <a:lnTo>
                      <a:pt x="1888" y="13573"/>
                    </a:lnTo>
                    <a:lnTo>
                      <a:pt x="12628" y="1652"/>
                    </a:lnTo>
                    <a:lnTo>
                      <a:pt x="10740" y="0"/>
                    </a:lnTo>
                    <a:lnTo>
                      <a:pt x="6727" y="424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DE996366-6F8D-B012-FFD6-B74E52E371AC}"/>
                  </a:ext>
                </a:extLst>
              </p:cNvPr>
              <p:cNvSpPr/>
              <p:nvPr/>
            </p:nvSpPr>
            <p:spPr>
              <a:xfrm>
                <a:off x="4382516" y="4555838"/>
                <a:ext cx="5310" cy="6726"/>
              </a:xfrm>
              <a:custGeom>
                <a:avLst/>
                <a:gdLst>
                  <a:gd name="connsiteX0" fmla="*/ 2034 w 5310"/>
                  <a:gd name="connsiteY0" fmla="*/ -1448 h 6726"/>
                  <a:gd name="connsiteX1" fmla="*/ -1035 w 5310"/>
                  <a:gd name="connsiteY1" fmla="*/ 3981 h 6726"/>
                  <a:gd name="connsiteX2" fmla="*/ 1207 w 5310"/>
                  <a:gd name="connsiteY2" fmla="*/ 5279 h 6726"/>
                  <a:gd name="connsiteX3" fmla="*/ 4276 w 5310"/>
                  <a:gd name="connsiteY3" fmla="*/ -150 h 6726"/>
                  <a:gd name="connsiteX4" fmla="*/ 4276 w 5310"/>
                  <a:gd name="connsiteY4" fmla="*/ -150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0" h="6726">
                    <a:moveTo>
                      <a:pt x="2034" y="-1448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276" y="-150"/>
                    </a:lnTo>
                    <a:lnTo>
                      <a:pt x="4276" y="-15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D8635B6A-A8D4-29F7-17C0-909ED833B6C1}"/>
                  </a:ext>
                </a:extLst>
              </p:cNvPr>
              <p:cNvSpPr/>
              <p:nvPr/>
            </p:nvSpPr>
            <p:spPr>
              <a:xfrm>
                <a:off x="4452386" y="4124231"/>
                <a:ext cx="3776" cy="6135"/>
              </a:xfrm>
              <a:custGeom>
                <a:avLst/>
                <a:gdLst>
                  <a:gd name="connsiteX0" fmla="*/ -91 w 3776"/>
                  <a:gd name="connsiteY0" fmla="*/ -1448 h 6135"/>
                  <a:gd name="connsiteX1" fmla="*/ -1035 w 3776"/>
                  <a:gd name="connsiteY1" fmla="*/ -1448 h 6135"/>
                  <a:gd name="connsiteX2" fmla="*/ 145 w 3776"/>
                  <a:gd name="connsiteY2" fmla="*/ 4688 h 6135"/>
                  <a:gd name="connsiteX3" fmla="*/ 1443 w 3776"/>
                  <a:gd name="connsiteY3" fmla="*/ 4688 h 6135"/>
                  <a:gd name="connsiteX4" fmla="*/ 2741 w 3776"/>
                  <a:gd name="connsiteY4" fmla="*/ 4688 h 6135"/>
                  <a:gd name="connsiteX5" fmla="*/ 1443 w 3776"/>
                  <a:gd name="connsiteY5" fmla="*/ -1448 h 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6" h="6135">
                    <a:moveTo>
                      <a:pt x="-91" y="-1448"/>
                    </a:moveTo>
                    <a:lnTo>
                      <a:pt x="-1035" y="-1448"/>
                    </a:lnTo>
                    <a:lnTo>
                      <a:pt x="145" y="4688"/>
                    </a:lnTo>
                    <a:lnTo>
                      <a:pt x="1443" y="4688"/>
                    </a:lnTo>
                    <a:lnTo>
                      <a:pt x="2741" y="4688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1B48F259-F765-C921-055B-8323157AEE43}"/>
                  </a:ext>
                </a:extLst>
              </p:cNvPr>
              <p:cNvSpPr/>
              <p:nvPr/>
            </p:nvSpPr>
            <p:spPr>
              <a:xfrm>
                <a:off x="4732571" y="4379630"/>
                <a:ext cx="6254" cy="3304"/>
              </a:xfrm>
              <a:custGeom>
                <a:avLst/>
                <a:gdLst>
                  <a:gd name="connsiteX0" fmla="*/ -1035 w 6254"/>
                  <a:gd name="connsiteY0" fmla="*/ -1448 h 3304"/>
                  <a:gd name="connsiteX1" fmla="*/ -1035 w 6254"/>
                  <a:gd name="connsiteY1" fmla="*/ -1448 h 3304"/>
                  <a:gd name="connsiteX2" fmla="*/ -1035 w 6254"/>
                  <a:gd name="connsiteY2" fmla="*/ -148 h 3304"/>
                  <a:gd name="connsiteX3" fmla="*/ -1035 w 6254"/>
                  <a:gd name="connsiteY3" fmla="*/ 1150 h 3304"/>
                  <a:gd name="connsiteX4" fmla="*/ 5219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-739 h 3304"/>
                  <a:gd name="connsiteX7" fmla="*/ -1035 w 6254"/>
                  <a:gd name="connsiteY7" fmla="*/ -1448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-1035" y="-1448"/>
                    </a:moveTo>
                    <a:lnTo>
                      <a:pt x="-1035" y="-1448"/>
                    </a:lnTo>
                    <a:cubicBezTo>
                      <a:pt x="-917" y="-975"/>
                      <a:pt x="-917" y="-621"/>
                      <a:pt x="-1035" y="-148"/>
                    </a:cubicBezTo>
                    <a:cubicBezTo>
                      <a:pt x="-1035" y="-148"/>
                      <a:pt x="-1035" y="795"/>
                      <a:pt x="-1035" y="1150"/>
                    </a:cubicBezTo>
                    <a:lnTo>
                      <a:pt x="5219" y="1857"/>
                    </a:lnTo>
                    <a:lnTo>
                      <a:pt x="5219" y="1857"/>
                    </a:lnTo>
                    <a:lnTo>
                      <a:pt x="5219" y="-739"/>
                    </a:lnTo>
                    <a:lnTo>
                      <a:pt x="-103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A8260D0A-760A-2D6C-59F5-00DD858881E4}"/>
                  </a:ext>
                </a:extLst>
              </p:cNvPr>
              <p:cNvSpPr/>
              <p:nvPr/>
            </p:nvSpPr>
            <p:spPr>
              <a:xfrm>
                <a:off x="4405177" y="4138866"/>
                <a:ext cx="4956" cy="6726"/>
              </a:xfrm>
              <a:custGeom>
                <a:avLst/>
                <a:gdLst>
                  <a:gd name="connsiteX0" fmla="*/ 3921 w 4956"/>
                  <a:gd name="connsiteY0" fmla="*/ 4217 h 6726"/>
                  <a:gd name="connsiteX1" fmla="*/ 1443 w 4956"/>
                  <a:gd name="connsiteY1" fmla="*/ -1448 h 6726"/>
                  <a:gd name="connsiteX2" fmla="*/ -1035 w 4956"/>
                  <a:gd name="connsiteY2" fmla="*/ -386 h 6726"/>
                  <a:gd name="connsiteX3" fmla="*/ 1561 w 4956"/>
                  <a:gd name="connsiteY3" fmla="*/ 5279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" h="6726">
                    <a:moveTo>
                      <a:pt x="3921" y="4217"/>
                    </a:moveTo>
                    <a:lnTo>
                      <a:pt x="1443" y="-1448"/>
                    </a:lnTo>
                    <a:lnTo>
                      <a:pt x="-1035" y="-386"/>
                    </a:lnTo>
                    <a:lnTo>
                      <a:pt x="1561" y="5279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67CB4462-CA1F-9425-D954-098CCA400554}"/>
                  </a:ext>
                </a:extLst>
              </p:cNvPr>
              <p:cNvSpPr/>
              <p:nvPr/>
            </p:nvSpPr>
            <p:spPr>
              <a:xfrm>
                <a:off x="4361744" y="4542501"/>
                <a:ext cx="5782" cy="6609"/>
              </a:xfrm>
              <a:custGeom>
                <a:avLst/>
                <a:gdLst>
                  <a:gd name="connsiteX0" fmla="*/ 2624 w 5782"/>
                  <a:gd name="connsiteY0" fmla="*/ -1448 h 6609"/>
                  <a:gd name="connsiteX1" fmla="*/ -1035 w 5782"/>
                  <a:gd name="connsiteY1" fmla="*/ 3628 h 6609"/>
                  <a:gd name="connsiteX2" fmla="*/ 1090 w 5782"/>
                  <a:gd name="connsiteY2" fmla="*/ 5162 h 6609"/>
                  <a:gd name="connsiteX3" fmla="*/ 1090 w 5782"/>
                  <a:gd name="connsiteY3" fmla="*/ 5162 h 6609"/>
                  <a:gd name="connsiteX4" fmla="*/ 3096 w 5782"/>
                  <a:gd name="connsiteY4" fmla="*/ 2328 h 6609"/>
                  <a:gd name="connsiteX5" fmla="*/ 4748 w 5782"/>
                  <a:gd name="connsiteY5" fmla="*/ 86 h 6609"/>
                  <a:gd name="connsiteX6" fmla="*/ 4748 w 5782"/>
                  <a:gd name="connsiteY6" fmla="*/ 86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2" h="6609">
                    <a:moveTo>
                      <a:pt x="2624" y="-1448"/>
                    </a:moveTo>
                    <a:lnTo>
                      <a:pt x="-1035" y="3628"/>
                    </a:lnTo>
                    <a:lnTo>
                      <a:pt x="1090" y="5162"/>
                    </a:lnTo>
                    <a:lnTo>
                      <a:pt x="1090" y="5162"/>
                    </a:lnTo>
                    <a:lnTo>
                      <a:pt x="3096" y="2328"/>
                    </a:lnTo>
                    <a:lnTo>
                      <a:pt x="4748" y="86"/>
                    </a:lnTo>
                    <a:lnTo>
                      <a:pt x="4748" y="8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3C4711FF-C599-46EE-0487-6461A4EEFB01}"/>
                  </a:ext>
                </a:extLst>
              </p:cNvPr>
              <p:cNvSpPr/>
              <p:nvPr/>
            </p:nvSpPr>
            <p:spPr>
              <a:xfrm>
                <a:off x="4276296" y="4423299"/>
                <a:ext cx="15933" cy="7435"/>
              </a:xfrm>
              <a:custGeom>
                <a:avLst/>
                <a:gdLst>
                  <a:gd name="connsiteX0" fmla="*/ 15933 w 15933"/>
                  <a:gd name="connsiteY0" fmla="*/ 2478 h 7435"/>
                  <a:gd name="connsiteX1" fmla="*/ 15225 w 15933"/>
                  <a:gd name="connsiteY1" fmla="*/ 0 h 7435"/>
                  <a:gd name="connsiteX2" fmla="*/ 0 w 15933"/>
                  <a:gd name="connsiteY2" fmla="*/ 4957 h 7435"/>
                  <a:gd name="connsiteX3" fmla="*/ 0 w 15933"/>
                  <a:gd name="connsiteY3" fmla="*/ 4957 h 7435"/>
                  <a:gd name="connsiteX4" fmla="*/ 0 w 15933"/>
                  <a:gd name="connsiteY4" fmla="*/ 4957 h 7435"/>
                  <a:gd name="connsiteX5" fmla="*/ 826 w 15933"/>
                  <a:gd name="connsiteY5" fmla="*/ 7435 h 7435"/>
                  <a:gd name="connsiteX6" fmla="*/ 826 w 15933"/>
                  <a:gd name="connsiteY6" fmla="*/ 7435 h 7435"/>
                  <a:gd name="connsiteX7" fmla="*/ 826 w 15933"/>
                  <a:gd name="connsiteY7" fmla="*/ 7435 h 7435"/>
                  <a:gd name="connsiteX8" fmla="*/ 15933 w 15933"/>
                  <a:gd name="connsiteY8" fmla="*/ 2478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33" h="7435">
                    <a:moveTo>
                      <a:pt x="15933" y="2478"/>
                    </a:moveTo>
                    <a:lnTo>
                      <a:pt x="15225" y="0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826" y="7435"/>
                    </a:lnTo>
                    <a:lnTo>
                      <a:pt x="15933" y="247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535B10DA-2D70-8F2C-5596-8473713060B6}"/>
                  </a:ext>
                </a:extLst>
              </p:cNvPr>
              <p:cNvSpPr/>
              <p:nvPr/>
            </p:nvSpPr>
            <p:spPr>
              <a:xfrm>
                <a:off x="4343097" y="4179465"/>
                <a:ext cx="6019" cy="6373"/>
              </a:xfrm>
              <a:custGeom>
                <a:avLst/>
                <a:gdLst>
                  <a:gd name="connsiteX0" fmla="*/ 4984 w 6019"/>
                  <a:gd name="connsiteY0" fmla="*/ 3155 h 6373"/>
                  <a:gd name="connsiteX1" fmla="*/ 852 w 6019"/>
                  <a:gd name="connsiteY1" fmla="*/ -1448 h 6373"/>
                  <a:gd name="connsiteX2" fmla="*/ -1035 w 6019"/>
                  <a:gd name="connsiteY2" fmla="*/ 323 h 6373"/>
                  <a:gd name="connsiteX3" fmla="*/ 3096 w 6019"/>
                  <a:gd name="connsiteY3" fmla="*/ 4926 h 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9" h="6373">
                    <a:moveTo>
                      <a:pt x="4984" y="3155"/>
                    </a:moveTo>
                    <a:lnTo>
                      <a:pt x="852" y="-1448"/>
                    </a:lnTo>
                    <a:lnTo>
                      <a:pt x="-1035" y="323"/>
                    </a:lnTo>
                    <a:lnTo>
                      <a:pt x="3096" y="49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75DB2E25-3933-0B4A-733C-6C4F23E428B1}"/>
                  </a:ext>
                </a:extLst>
              </p:cNvPr>
              <p:cNvSpPr/>
              <p:nvPr/>
            </p:nvSpPr>
            <p:spPr>
              <a:xfrm>
                <a:off x="4362335" y="4163414"/>
                <a:ext cx="5782" cy="6609"/>
              </a:xfrm>
              <a:custGeom>
                <a:avLst/>
                <a:gdLst>
                  <a:gd name="connsiteX0" fmla="*/ 4748 w 5782"/>
                  <a:gd name="connsiteY0" fmla="*/ 3628 h 6609"/>
                  <a:gd name="connsiteX1" fmla="*/ 1089 w 5782"/>
                  <a:gd name="connsiteY1" fmla="*/ -1448 h 6609"/>
                  <a:gd name="connsiteX2" fmla="*/ -1035 w 5782"/>
                  <a:gd name="connsiteY2" fmla="*/ 86 h 6609"/>
                  <a:gd name="connsiteX3" fmla="*/ 2623 w 5782"/>
                  <a:gd name="connsiteY3" fmla="*/ 5162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2" h="6609">
                    <a:moveTo>
                      <a:pt x="4748" y="3628"/>
                    </a:moveTo>
                    <a:lnTo>
                      <a:pt x="1089" y="-1448"/>
                    </a:lnTo>
                    <a:lnTo>
                      <a:pt x="-1035" y="86"/>
                    </a:lnTo>
                    <a:lnTo>
                      <a:pt x="2623" y="5162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FAD791C3-AB3A-FAB7-0A77-B57D3C40AE79}"/>
                  </a:ext>
                </a:extLst>
              </p:cNvPr>
              <p:cNvSpPr/>
              <p:nvPr/>
            </p:nvSpPr>
            <p:spPr>
              <a:xfrm>
                <a:off x="4476816" y="4120454"/>
                <a:ext cx="3304" cy="6255"/>
              </a:xfrm>
              <a:custGeom>
                <a:avLst/>
                <a:gdLst>
                  <a:gd name="connsiteX0" fmla="*/ -1035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972 w 3304"/>
                  <a:gd name="connsiteY3" fmla="*/ 4808 h 6255"/>
                  <a:gd name="connsiteX4" fmla="*/ 2270 w 3304"/>
                  <a:gd name="connsiteY4" fmla="*/ 4808 h 6255"/>
                  <a:gd name="connsiteX5" fmla="*/ 2270 w 3304"/>
                  <a:gd name="connsiteY5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4" h="6255">
                    <a:moveTo>
                      <a:pt x="-1035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972" y="4808"/>
                    </a:lnTo>
                    <a:lnTo>
                      <a:pt x="2270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2AD6E894-DFB4-4850-04F1-4EE8C99700DD}"/>
                  </a:ext>
                </a:extLst>
              </p:cNvPr>
              <p:cNvSpPr/>
              <p:nvPr/>
            </p:nvSpPr>
            <p:spPr>
              <a:xfrm>
                <a:off x="4266501" y="4378923"/>
                <a:ext cx="6254" cy="3304"/>
              </a:xfrm>
              <a:custGeom>
                <a:avLst/>
                <a:gdLst>
                  <a:gd name="connsiteX0" fmla="*/ 5101 w 6254"/>
                  <a:gd name="connsiteY0" fmla="*/ -150 h 3304"/>
                  <a:gd name="connsiteX1" fmla="*/ 5101 w 6254"/>
                  <a:gd name="connsiteY1" fmla="*/ -1448 h 3304"/>
                  <a:gd name="connsiteX2" fmla="*/ -1035 w 6254"/>
                  <a:gd name="connsiteY2" fmla="*/ -740 h 3304"/>
                  <a:gd name="connsiteX3" fmla="*/ -1035 w 6254"/>
                  <a:gd name="connsiteY3" fmla="*/ -740 h 3304"/>
                  <a:gd name="connsiteX4" fmla="*/ -1035 w 6254"/>
                  <a:gd name="connsiteY4" fmla="*/ 1857 h 3304"/>
                  <a:gd name="connsiteX5" fmla="*/ 5219 w 6254"/>
                  <a:gd name="connsiteY5" fmla="*/ 1857 h 3304"/>
                  <a:gd name="connsiteX6" fmla="*/ 5219 w 6254"/>
                  <a:gd name="connsiteY6" fmla="*/ 1857 h 3304"/>
                  <a:gd name="connsiteX7" fmla="*/ 5101 w 6254"/>
                  <a:gd name="connsiteY7" fmla="*/ -150 h 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4" h="3304">
                    <a:moveTo>
                      <a:pt x="5101" y="-150"/>
                    </a:moveTo>
                    <a:cubicBezTo>
                      <a:pt x="5101" y="-622"/>
                      <a:pt x="5101" y="-975"/>
                      <a:pt x="5101" y="-1448"/>
                    </a:cubicBezTo>
                    <a:lnTo>
                      <a:pt x="-1035" y="-740"/>
                    </a:lnTo>
                    <a:lnTo>
                      <a:pt x="-1035" y="-740"/>
                    </a:lnTo>
                    <a:lnTo>
                      <a:pt x="-1035" y="1857"/>
                    </a:lnTo>
                    <a:lnTo>
                      <a:pt x="5219" y="1857"/>
                    </a:lnTo>
                    <a:lnTo>
                      <a:pt x="5219" y="1857"/>
                    </a:lnTo>
                    <a:cubicBezTo>
                      <a:pt x="5219" y="1857"/>
                      <a:pt x="5219" y="323"/>
                      <a:pt x="5101" y="-150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268789D6-12E3-3CC7-59D3-1E1469F13E65}"/>
                  </a:ext>
                </a:extLst>
              </p:cNvPr>
              <p:cNvSpPr/>
              <p:nvPr/>
            </p:nvSpPr>
            <p:spPr>
              <a:xfrm>
                <a:off x="4270277" y="4402882"/>
                <a:ext cx="6137" cy="3894"/>
              </a:xfrm>
              <a:custGeom>
                <a:avLst/>
                <a:gdLst>
                  <a:gd name="connsiteX0" fmla="*/ 5102 w 6137"/>
                  <a:gd name="connsiteY0" fmla="*/ -150 h 3894"/>
                  <a:gd name="connsiteX1" fmla="*/ 5102 w 6137"/>
                  <a:gd name="connsiteY1" fmla="*/ -1448 h 3894"/>
                  <a:gd name="connsiteX2" fmla="*/ -1035 w 6137"/>
                  <a:gd name="connsiteY2" fmla="*/ -150 h 3894"/>
                  <a:gd name="connsiteX3" fmla="*/ -1035 w 6137"/>
                  <a:gd name="connsiteY3" fmla="*/ 2446 h 3894"/>
                  <a:gd name="connsiteX4" fmla="*/ 5102 w 6137"/>
                  <a:gd name="connsiteY4" fmla="*/ 1148 h 3894"/>
                  <a:gd name="connsiteX5" fmla="*/ 5102 w 6137"/>
                  <a:gd name="connsiteY5" fmla="*/ 1148 h 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4">
                    <a:moveTo>
                      <a:pt x="5102" y="-150"/>
                    </a:moveTo>
                    <a:cubicBezTo>
                      <a:pt x="5102" y="-150"/>
                      <a:pt x="5102" y="-977"/>
                      <a:pt x="5102" y="-1448"/>
                    </a:cubicBezTo>
                    <a:lnTo>
                      <a:pt x="-1035" y="-150"/>
                    </a:lnTo>
                    <a:lnTo>
                      <a:pt x="-1035" y="2446"/>
                    </a:lnTo>
                    <a:lnTo>
                      <a:pt x="5102" y="1148"/>
                    </a:lnTo>
                    <a:lnTo>
                      <a:pt x="5102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28EA575E-5657-6F96-1A4D-E0A64C80286F}"/>
                  </a:ext>
                </a:extLst>
              </p:cNvPr>
              <p:cNvSpPr/>
              <p:nvPr/>
            </p:nvSpPr>
            <p:spPr>
              <a:xfrm>
                <a:off x="4382989" y="4149959"/>
                <a:ext cx="5428" cy="6728"/>
              </a:xfrm>
              <a:custGeom>
                <a:avLst/>
                <a:gdLst>
                  <a:gd name="connsiteX0" fmla="*/ 4394 w 5428"/>
                  <a:gd name="connsiteY0" fmla="*/ 3981 h 6728"/>
                  <a:gd name="connsiteX1" fmla="*/ 1207 w 5428"/>
                  <a:gd name="connsiteY1" fmla="*/ -1448 h 6728"/>
                  <a:gd name="connsiteX2" fmla="*/ -1035 w 5428"/>
                  <a:gd name="connsiteY2" fmla="*/ -32 h 6728"/>
                  <a:gd name="connsiteX3" fmla="*/ 2034 w 5428"/>
                  <a:gd name="connsiteY3" fmla="*/ 5280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8" h="6728">
                    <a:moveTo>
                      <a:pt x="4394" y="3981"/>
                    </a:moveTo>
                    <a:lnTo>
                      <a:pt x="1207" y="-1448"/>
                    </a:lnTo>
                    <a:lnTo>
                      <a:pt x="-1035" y="-32"/>
                    </a:lnTo>
                    <a:lnTo>
                      <a:pt x="2034" y="528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5116D602-801B-F399-73FB-676113127785}"/>
                  </a:ext>
                </a:extLst>
              </p:cNvPr>
              <p:cNvSpPr/>
              <p:nvPr/>
            </p:nvSpPr>
            <p:spPr>
              <a:xfrm>
                <a:off x="4702002" y="4471215"/>
                <a:ext cx="6728" cy="5430"/>
              </a:xfrm>
              <a:custGeom>
                <a:avLst/>
                <a:gdLst>
                  <a:gd name="connsiteX0" fmla="*/ 265 w 6728"/>
                  <a:gd name="connsiteY0" fmla="*/ -1448 h 5430"/>
                  <a:gd name="connsiteX1" fmla="*/ -1035 w 6728"/>
                  <a:gd name="connsiteY1" fmla="*/ 795 h 5430"/>
                  <a:gd name="connsiteX2" fmla="*/ -1035 w 6728"/>
                  <a:gd name="connsiteY2" fmla="*/ 795 h 5430"/>
                  <a:gd name="connsiteX3" fmla="*/ 4395 w 6728"/>
                  <a:gd name="connsiteY3" fmla="*/ 3982 h 5430"/>
                  <a:gd name="connsiteX4" fmla="*/ 5693 w 6728"/>
                  <a:gd name="connsiteY4" fmla="*/ 1621 h 5430"/>
                  <a:gd name="connsiteX5" fmla="*/ 5693 w 6728"/>
                  <a:gd name="connsiteY5" fmla="*/ 1621 h 5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28" h="5430">
                    <a:moveTo>
                      <a:pt x="265" y="-1448"/>
                    </a:moveTo>
                    <a:lnTo>
                      <a:pt x="-1035" y="795"/>
                    </a:lnTo>
                    <a:lnTo>
                      <a:pt x="-1035" y="795"/>
                    </a:lnTo>
                    <a:lnTo>
                      <a:pt x="4395" y="3982"/>
                    </a:lnTo>
                    <a:lnTo>
                      <a:pt x="5693" y="1621"/>
                    </a:lnTo>
                    <a:lnTo>
                      <a:pt x="5693" y="1621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DC5065EC-2E9E-BFFC-1BD8-C92D7622EDDB}"/>
                  </a:ext>
                </a:extLst>
              </p:cNvPr>
              <p:cNvSpPr/>
              <p:nvPr/>
            </p:nvSpPr>
            <p:spPr>
              <a:xfrm>
                <a:off x="4666006" y="4503908"/>
                <a:ext cx="13690" cy="12628"/>
              </a:xfrm>
              <a:custGeom>
                <a:avLst/>
                <a:gdLst>
                  <a:gd name="connsiteX0" fmla="*/ 1770 w 13690"/>
                  <a:gd name="connsiteY0" fmla="*/ 0 h 12628"/>
                  <a:gd name="connsiteX1" fmla="*/ 0 w 13690"/>
                  <a:gd name="connsiteY1" fmla="*/ 1888 h 12628"/>
                  <a:gd name="connsiteX2" fmla="*/ 11920 w 13690"/>
                  <a:gd name="connsiteY2" fmla="*/ 12628 h 12628"/>
                  <a:gd name="connsiteX3" fmla="*/ 11920 w 13690"/>
                  <a:gd name="connsiteY3" fmla="*/ 12628 h 12628"/>
                  <a:gd name="connsiteX4" fmla="*/ 11920 w 13690"/>
                  <a:gd name="connsiteY4" fmla="*/ 12628 h 12628"/>
                  <a:gd name="connsiteX5" fmla="*/ 12747 w 13690"/>
                  <a:gd name="connsiteY5" fmla="*/ 11684 h 12628"/>
                  <a:gd name="connsiteX6" fmla="*/ 13691 w 13690"/>
                  <a:gd name="connsiteY6" fmla="*/ 10622 h 12628"/>
                  <a:gd name="connsiteX7" fmla="*/ 13691 w 13690"/>
                  <a:gd name="connsiteY7" fmla="*/ 10622 h 12628"/>
                  <a:gd name="connsiteX8" fmla="*/ 13691 w 13690"/>
                  <a:gd name="connsiteY8" fmla="*/ 10622 h 12628"/>
                  <a:gd name="connsiteX9" fmla="*/ 1770 w 13690"/>
                  <a:gd name="connsiteY9" fmla="*/ 0 h 1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90" h="12628">
                    <a:moveTo>
                      <a:pt x="1770" y="0"/>
                    </a:moveTo>
                    <a:lnTo>
                      <a:pt x="0" y="188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1920" y="12628"/>
                    </a:lnTo>
                    <a:lnTo>
                      <a:pt x="12747" y="11684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3691" y="10622"/>
                    </a:lnTo>
                    <a:lnTo>
                      <a:pt x="177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9AABF44F-57D1-187A-5440-2D5FE5E9326F}"/>
                  </a:ext>
                </a:extLst>
              </p:cNvPr>
              <p:cNvSpPr/>
              <p:nvPr/>
            </p:nvSpPr>
            <p:spPr>
              <a:xfrm>
                <a:off x="4713451" y="4259012"/>
                <a:ext cx="6726" cy="4957"/>
              </a:xfrm>
              <a:custGeom>
                <a:avLst/>
                <a:gdLst>
                  <a:gd name="connsiteX0" fmla="*/ 5692 w 6726"/>
                  <a:gd name="connsiteY0" fmla="*/ 913 h 4957"/>
                  <a:gd name="connsiteX1" fmla="*/ 4630 w 6726"/>
                  <a:gd name="connsiteY1" fmla="*/ -1448 h 4957"/>
                  <a:gd name="connsiteX2" fmla="*/ -1035 w 6726"/>
                  <a:gd name="connsiteY2" fmla="*/ 1032 h 4957"/>
                  <a:gd name="connsiteX3" fmla="*/ 27 w 6726"/>
                  <a:gd name="connsiteY3" fmla="*/ 3510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6" h="4957">
                    <a:moveTo>
                      <a:pt x="5692" y="913"/>
                    </a:moveTo>
                    <a:lnTo>
                      <a:pt x="4630" y="-1448"/>
                    </a:lnTo>
                    <a:lnTo>
                      <a:pt x="-1035" y="1032"/>
                    </a:lnTo>
                    <a:lnTo>
                      <a:pt x="27" y="351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C6BD4229-D21F-9A4A-5730-A5ECD93B8961}"/>
                  </a:ext>
                </a:extLst>
              </p:cNvPr>
              <p:cNvSpPr/>
              <p:nvPr/>
            </p:nvSpPr>
            <p:spPr>
              <a:xfrm>
                <a:off x="4638271" y="4163178"/>
                <a:ext cx="5782" cy="6609"/>
              </a:xfrm>
              <a:custGeom>
                <a:avLst/>
                <a:gdLst>
                  <a:gd name="connsiteX0" fmla="*/ 2150 w 5782"/>
                  <a:gd name="connsiteY0" fmla="*/ -857 h 6609"/>
                  <a:gd name="connsiteX1" fmla="*/ 2150 w 5782"/>
                  <a:gd name="connsiteY1" fmla="*/ -857 h 6609"/>
                  <a:gd name="connsiteX2" fmla="*/ 2150 w 5782"/>
                  <a:gd name="connsiteY2" fmla="*/ -857 h 6609"/>
                  <a:gd name="connsiteX3" fmla="*/ -1035 w 5782"/>
                  <a:gd name="connsiteY3" fmla="*/ 3628 h 6609"/>
                  <a:gd name="connsiteX4" fmla="*/ -1035 w 5782"/>
                  <a:gd name="connsiteY4" fmla="*/ 3628 h 6609"/>
                  <a:gd name="connsiteX5" fmla="*/ 1089 w 5782"/>
                  <a:gd name="connsiteY5" fmla="*/ 5162 h 6609"/>
                  <a:gd name="connsiteX6" fmla="*/ 4748 w 5782"/>
                  <a:gd name="connsiteY6" fmla="*/ 205 h 6609"/>
                  <a:gd name="connsiteX7" fmla="*/ 2623 w 5782"/>
                  <a:gd name="connsiteY7" fmla="*/ -1448 h 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2" h="6609">
                    <a:moveTo>
                      <a:pt x="2150" y="-857"/>
                    </a:moveTo>
                    <a:lnTo>
                      <a:pt x="2150" y="-857"/>
                    </a:lnTo>
                    <a:lnTo>
                      <a:pt x="2150" y="-857"/>
                    </a:lnTo>
                    <a:lnTo>
                      <a:pt x="-1035" y="3628"/>
                    </a:lnTo>
                    <a:lnTo>
                      <a:pt x="-1035" y="3628"/>
                    </a:lnTo>
                    <a:lnTo>
                      <a:pt x="1089" y="5162"/>
                    </a:lnTo>
                    <a:lnTo>
                      <a:pt x="4748" y="205"/>
                    </a:lnTo>
                    <a:lnTo>
                      <a:pt x="26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E35FA263-70F0-8C03-5036-621DB8020118}"/>
                  </a:ext>
                </a:extLst>
              </p:cNvPr>
              <p:cNvSpPr/>
              <p:nvPr/>
            </p:nvSpPr>
            <p:spPr>
              <a:xfrm>
                <a:off x="4404586" y="4566931"/>
                <a:ext cx="4839" cy="6846"/>
              </a:xfrm>
              <a:custGeom>
                <a:avLst/>
                <a:gdLst>
                  <a:gd name="connsiteX0" fmla="*/ -1035 w 4839"/>
                  <a:gd name="connsiteY0" fmla="*/ 4337 h 6846"/>
                  <a:gd name="connsiteX1" fmla="*/ 1325 w 4839"/>
                  <a:gd name="connsiteY1" fmla="*/ 5398 h 6846"/>
                  <a:gd name="connsiteX2" fmla="*/ 1325 w 4839"/>
                  <a:gd name="connsiteY2" fmla="*/ 5398 h 6846"/>
                  <a:gd name="connsiteX3" fmla="*/ 3804 w 4839"/>
                  <a:gd name="connsiteY3" fmla="*/ -266 h 6846"/>
                  <a:gd name="connsiteX4" fmla="*/ 1443 w 4839"/>
                  <a:gd name="connsiteY4" fmla="*/ -1448 h 6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9" h="6846">
                    <a:moveTo>
                      <a:pt x="-1035" y="4337"/>
                    </a:moveTo>
                    <a:lnTo>
                      <a:pt x="1325" y="5398"/>
                    </a:lnTo>
                    <a:lnTo>
                      <a:pt x="1325" y="5398"/>
                    </a:lnTo>
                    <a:lnTo>
                      <a:pt x="3804" y="-266"/>
                    </a:lnTo>
                    <a:lnTo>
                      <a:pt x="144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B3589A91-8E24-65A8-76D8-99FAFE907546}"/>
                  </a:ext>
                </a:extLst>
              </p:cNvPr>
              <p:cNvSpPr/>
              <p:nvPr/>
            </p:nvSpPr>
            <p:spPr>
              <a:xfrm>
                <a:off x="4569463" y="4566696"/>
                <a:ext cx="7435" cy="16050"/>
              </a:xfrm>
              <a:custGeom>
                <a:avLst/>
                <a:gdLst>
                  <a:gd name="connsiteX0" fmla="*/ 0 w 7435"/>
                  <a:gd name="connsiteY0" fmla="*/ 826 h 16050"/>
                  <a:gd name="connsiteX1" fmla="*/ 4839 w 7435"/>
                  <a:gd name="connsiteY1" fmla="*/ 16051 h 16050"/>
                  <a:gd name="connsiteX2" fmla="*/ 7435 w 7435"/>
                  <a:gd name="connsiteY2" fmla="*/ 15225 h 16050"/>
                  <a:gd name="connsiteX3" fmla="*/ 2478 w 7435"/>
                  <a:gd name="connsiteY3" fmla="*/ 0 h 16050"/>
                  <a:gd name="connsiteX4" fmla="*/ 0 w 7435"/>
                  <a:gd name="connsiteY4" fmla="*/ 826 h 1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35" h="16050">
                    <a:moveTo>
                      <a:pt x="0" y="826"/>
                    </a:moveTo>
                    <a:lnTo>
                      <a:pt x="4839" y="16051"/>
                    </a:lnTo>
                    <a:lnTo>
                      <a:pt x="7435" y="15225"/>
                    </a:lnTo>
                    <a:lnTo>
                      <a:pt x="2478" y="0"/>
                    </a:lnTo>
                    <a:lnTo>
                      <a:pt x="0" y="826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59E0A12A-4F5C-6891-E8CD-88A9ED577556}"/>
                  </a:ext>
                </a:extLst>
              </p:cNvPr>
              <p:cNvSpPr/>
              <p:nvPr/>
            </p:nvSpPr>
            <p:spPr>
              <a:xfrm>
                <a:off x="4673796" y="4196932"/>
                <a:ext cx="6372" cy="6019"/>
              </a:xfrm>
              <a:custGeom>
                <a:avLst/>
                <a:gdLst>
                  <a:gd name="connsiteX0" fmla="*/ -1035 w 6372"/>
                  <a:gd name="connsiteY0" fmla="*/ 2683 h 6019"/>
                  <a:gd name="connsiteX1" fmla="*/ 734 w 6372"/>
                  <a:gd name="connsiteY1" fmla="*/ 4571 h 6019"/>
                  <a:gd name="connsiteX2" fmla="*/ 5337 w 6372"/>
                  <a:gd name="connsiteY2" fmla="*/ 441 h 6019"/>
                  <a:gd name="connsiteX3" fmla="*/ 3567 w 6372"/>
                  <a:gd name="connsiteY3" fmla="*/ -1448 h 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2" h="6019">
                    <a:moveTo>
                      <a:pt x="-1035" y="2683"/>
                    </a:moveTo>
                    <a:lnTo>
                      <a:pt x="734" y="4571"/>
                    </a:lnTo>
                    <a:lnTo>
                      <a:pt x="5337" y="441"/>
                    </a:lnTo>
                    <a:lnTo>
                      <a:pt x="3567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54079BC3-C14C-C4F5-72C4-B238FB5A269B}"/>
                  </a:ext>
                </a:extLst>
              </p:cNvPr>
              <p:cNvSpPr/>
              <p:nvPr/>
            </p:nvSpPr>
            <p:spPr>
              <a:xfrm>
                <a:off x="4689138" y="4215815"/>
                <a:ext cx="6491" cy="5784"/>
              </a:xfrm>
              <a:custGeom>
                <a:avLst/>
                <a:gdLst>
                  <a:gd name="connsiteX0" fmla="*/ -1035 w 6491"/>
                  <a:gd name="connsiteY0" fmla="*/ 2212 h 5784"/>
                  <a:gd name="connsiteX1" fmla="*/ 499 w 6491"/>
                  <a:gd name="connsiteY1" fmla="*/ 4337 h 5784"/>
                  <a:gd name="connsiteX2" fmla="*/ 5457 w 6491"/>
                  <a:gd name="connsiteY2" fmla="*/ 677 h 5784"/>
                  <a:gd name="connsiteX3" fmla="*/ 3923 w 6491"/>
                  <a:gd name="connsiteY3" fmla="*/ -1448 h 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" h="5784">
                    <a:moveTo>
                      <a:pt x="-1035" y="2212"/>
                    </a:moveTo>
                    <a:lnTo>
                      <a:pt x="499" y="4337"/>
                    </a:lnTo>
                    <a:lnTo>
                      <a:pt x="5457" y="677"/>
                    </a:lnTo>
                    <a:lnTo>
                      <a:pt x="3923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68F7F39C-E1D7-4056-532A-0F798F95083D}"/>
                  </a:ext>
                </a:extLst>
              </p:cNvPr>
              <p:cNvSpPr/>
              <p:nvPr/>
            </p:nvSpPr>
            <p:spPr>
              <a:xfrm>
                <a:off x="4721948" y="4426957"/>
                <a:ext cx="6726" cy="4484"/>
              </a:xfrm>
              <a:custGeom>
                <a:avLst/>
                <a:gdLst>
                  <a:gd name="connsiteX0" fmla="*/ -1035 w 6726"/>
                  <a:gd name="connsiteY0" fmla="*/ 1032 h 4484"/>
                  <a:gd name="connsiteX1" fmla="*/ 4866 w 6726"/>
                  <a:gd name="connsiteY1" fmla="*/ 3037 h 4484"/>
                  <a:gd name="connsiteX2" fmla="*/ 5692 w 6726"/>
                  <a:gd name="connsiteY2" fmla="*/ 441 h 4484"/>
                  <a:gd name="connsiteX3" fmla="*/ -209 w 6726"/>
                  <a:gd name="connsiteY3" fmla="*/ -1448 h 4484"/>
                  <a:gd name="connsiteX4" fmla="*/ -1035 w 6726"/>
                  <a:gd name="connsiteY4" fmla="*/ 1032 h 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" h="4484">
                    <a:moveTo>
                      <a:pt x="-1035" y="1032"/>
                    </a:moveTo>
                    <a:lnTo>
                      <a:pt x="4866" y="3037"/>
                    </a:lnTo>
                    <a:lnTo>
                      <a:pt x="5692" y="441"/>
                    </a:lnTo>
                    <a:lnTo>
                      <a:pt x="-209" y="-1448"/>
                    </a:lnTo>
                    <a:cubicBezTo>
                      <a:pt x="-444" y="-621"/>
                      <a:pt x="-680" y="205"/>
                      <a:pt x="-1035" y="1032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BC66764E-BE1E-DD39-D846-E3A459066855}"/>
                  </a:ext>
                </a:extLst>
              </p:cNvPr>
              <p:cNvSpPr/>
              <p:nvPr/>
            </p:nvSpPr>
            <p:spPr>
              <a:xfrm>
                <a:off x="4718880" y="4401465"/>
                <a:ext cx="16168" cy="6018"/>
              </a:xfrm>
              <a:custGeom>
                <a:avLst/>
                <a:gdLst>
                  <a:gd name="connsiteX0" fmla="*/ 472 w 16168"/>
                  <a:gd name="connsiteY0" fmla="*/ 0 h 6018"/>
                  <a:gd name="connsiteX1" fmla="*/ 472 w 16168"/>
                  <a:gd name="connsiteY1" fmla="*/ 0 h 6018"/>
                  <a:gd name="connsiteX2" fmla="*/ 0 w 16168"/>
                  <a:gd name="connsiteY2" fmla="*/ 2597 h 6018"/>
                  <a:gd name="connsiteX3" fmla="*/ 0 w 16168"/>
                  <a:gd name="connsiteY3" fmla="*/ 2597 h 6018"/>
                  <a:gd name="connsiteX4" fmla="*/ 15579 w 16168"/>
                  <a:gd name="connsiteY4" fmla="*/ 6019 h 6018"/>
                  <a:gd name="connsiteX5" fmla="*/ 15579 w 16168"/>
                  <a:gd name="connsiteY5" fmla="*/ 6019 h 6018"/>
                  <a:gd name="connsiteX6" fmla="*/ 16169 w 16168"/>
                  <a:gd name="connsiteY6" fmla="*/ 3422 h 6018"/>
                  <a:gd name="connsiteX7" fmla="*/ 16169 w 16168"/>
                  <a:gd name="connsiteY7" fmla="*/ 3422 h 6018"/>
                  <a:gd name="connsiteX8" fmla="*/ 472 w 16168"/>
                  <a:gd name="connsiteY8" fmla="*/ 0 h 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8" h="6018">
                    <a:moveTo>
                      <a:pt x="472" y="0"/>
                    </a:moveTo>
                    <a:lnTo>
                      <a:pt x="472" y="0"/>
                    </a:lnTo>
                    <a:lnTo>
                      <a:pt x="0" y="2597"/>
                    </a:lnTo>
                    <a:lnTo>
                      <a:pt x="0" y="2597"/>
                    </a:lnTo>
                    <a:lnTo>
                      <a:pt x="15579" y="6019"/>
                    </a:lnTo>
                    <a:lnTo>
                      <a:pt x="15579" y="6019"/>
                    </a:lnTo>
                    <a:lnTo>
                      <a:pt x="16169" y="3422"/>
                    </a:lnTo>
                    <a:lnTo>
                      <a:pt x="16169" y="3422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24B1EF38-D568-DCB5-F341-170F6C068E48}"/>
                  </a:ext>
                </a:extLst>
              </p:cNvPr>
              <p:cNvSpPr/>
              <p:nvPr/>
            </p:nvSpPr>
            <p:spPr>
              <a:xfrm>
                <a:off x="4713097" y="4449618"/>
                <a:ext cx="6844" cy="4957"/>
              </a:xfrm>
              <a:custGeom>
                <a:avLst/>
                <a:gdLst>
                  <a:gd name="connsiteX0" fmla="*/ -1035 w 6844"/>
                  <a:gd name="connsiteY0" fmla="*/ 912 h 4957"/>
                  <a:gd name="connsiteX1" fmla="*/ -1035 w 6844"/>
                  <a:gd name="connsiteY1" fmla="*/ 912 h 4957"/>
                  <a:gd name="connsiteX2" fmla="*/ 4748 w 6844"/>
                  <a:gd name="connsiteY2" fmla="*/ 3510 h 4957"/>
                  <a:gd name="connsiteX3" fmla="*/ 5810 w 6844"/>
                  <a:gd name="connsiteY3" fmla="*/ 1030 h 4957"/>
                  <a:gd name="connsiteX4" fmla="*/ 145 w 6844"/>
                  <a:gd name="connsiteY4" fmla="*/ -1448 h 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4" h="4957">
                    <a:moveTo>
                      <a:pt x="-1035" y="912"/>
                    </a:moveTo>
                    <a:lnTo>
                      <a:pt x="-1035" y="912"/>
                    </a:lnTo>
                    <a:lnTo>
                      <a:pt x="4748" y="3510"/>
                    </a:lnTo>
                    <a:lnTo>
                      <a:pt x="5810" y="1030"/>
                    </a:lnTo>
                    <a:lnTo>
                      <a:pt x="1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834C3147-223C-61F6-C351-E3C1FC823508}"/>
                  </a:ext>
                </a:extLst>
              </p:cNvPr>
              <p:cNvSpPr/>
              <p:nvPr/>
            </p:nvSpPr>
            <p:spPr>
              <a:xfrm>
                <a:off x="4688665" y="4491516"/>
                <a:ext cx="6609" cy="5782"/>
              </a:xfrm>
              <a:custGeom>
                <a:avLst/>
                <a:gdLst>
                  <a:gd name="connsiteX0" fmla="*/ -1035 w 6609"/>
                  <a:gd name="connsiteY0" fmla="*/ 676 h 5782"/>
                  <a:gd name="connsiteX1" fmla="*/ 4041 w 6609"/>
                  <a:gd name="connsiteY1" fmla="*/ 4335 h 5782"/>
                  <a:gd name="connsiteX2" fmla="*/ 5575 w 6609"/>
                  <a:gd name="connsiteY2" fmla="*/ 2210 h 5782"/>
                  <a:gd name="connsiteX3" fmla="*/ 499 w 6609"/>
                  <a:gd name="connsiteY3" fmla="*/ -1448 h 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9" h="5782">
                    <a:moveTo>
                      <a:pt x="-1035" y="676"/>
                    </a:moveTo>
                    <a:lnTo>
                      <a:pt x="4041" y="4335"/>
                    </a:lnTo>
                    <a:lnTo>
                      <a:pt x="5575" y="2210"/>
                    </a:lnTo>
                    <a:lnTo>
                      <a:pt x="49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1EA3EAD3-6B0E-5EC8-51FE-C2CBDC54C7F3}"/>
                  </a:ext>
                </a:extLst>
              </p:cNvPr>
              <p:cNvSpPr/>
              <p:nvPr/>
            </p:nvSpPr>
            <p:spPr>
              <a:xfrm>
                <a:off x="4712860" y="4282144"/>
                <a:ext cx="16051" cy="7435"/>
              </a:xfrm>
              <a:custGeom>
                <a:avLst/>
                <a:gdLst>
                  <a:gd name="connsiteX0" fmla="*/ 15225 w 16051"/>
                  <a:gd name="connsiteY0" fmla="*/ 0 h 7435"/>
                  <a:gd name="connsiteX1" fmla="*/ 15225 w 16051"/>
                  <a:gd name="connsiteY1" fmla="*/ 0 h 7435"/>
                  <a:gd name="connsiteX2" fmla="*/ 15225 w 16051"/>
                  <a:gd name="connsiteY2" fmla="*/ 0 h 7435"/>
                  <a:gd name="connsiteX3" fmla="*/ 0 w 16051"/>
                  <a:gd name="connsiteY3" fmla="*/ 4957 h 7435"/>
                  <a:gd name="connsiteX4" fmla="*/ 826 w 16051"/>
                  <a:gd name="connsiteY4" fmla="*/ 7435 h 7435"/>
                  <a:gd name="connsiteX5" fmla="*/ 16051 w 16051"/>
                  <a:gd name="connsiteY5" fmla="*/ 2479 h 7435"/>
                  <a:gd name="connsiteX6" fmla="*/ 16051 w 16051"/>
                  <a:gd name="connsiteY6" fmla="*/ 2479 h 7435"/>
                  <a:gd name="connsiteX7" fmla="*/ 16051 w 16051"/>
                  <a:gd name="connsiteY7" fmla="*/ 2479 h 7435"/>
                  <a:gd name="connsiteX8" fmla="*/ 15225 w 16051"/>
                  <a:gd name="connsiteY8" fmla="*/ 0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51" h="7435">
                    <a:moveTo>
                      <a:pt x="15225" y="0"/>
                    </a:moveTo>
                    <a:lnTo>
                      <a:pt x="15225" y="0"/>
                    </a:lnTo>
                    <a:lnTo>
                      <a:pt x="15225" y="0"/>
                    </a:lnTo>
                    <a:lnTo>
                      <a:pt x="0" y="4957"/>
                    </a:lnTo>
                    <a:lnTo>
                      <a:pt x="826" y="7435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6051" y="2479"/>
                    </a:lnTo>
                    <a:lnTo>
                      <a:pt x="15225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680E83B4-0CCC-EE0F-5ED3-F5F6244B4DD0}"/>
                  </a:ext>
                </a:extLst>
              </p:cNvPr>
              <p:cNvSpPr/>
              <p:nvPr/>
            </p:nvSpPr>
            <p:spPr>
              <a:xfrm>
                <a:off x="4728557" y="4306102"/>
                <a:ext cx="6137" cy="3895"/>
              </a:xfrm>
              <a:custGeom>
                <a:avLst/>
                <a:gdLst>
                  <a:gd name="connsiteX0" fmla="*/ -1035 w 6137"/>
                  <a:gd name="connsiteY0" fmla="*/ -150 h 3895"/>
                  <a:gd name="connsiteX1" fmla="*/ -1035 w 6137"/>
                  <a:gd name="connsiteY1" fmla="*/ -150 h 3895"/>
                  <a:gd name="connsiteX2" fmla="*/ -1035 w 6137"/>
                  <a:gd name="connsiteY2" fmla="*/ 1150 h 3895"/>
                  <a:gd name="connsiteX3" fmla="*/ -1035 w 6137"/>
                  <a:gd name="connsiteY3" fmla="*/ 2448 h 3895"/>
                  <a:gd name="connsiteX4" fmla="*/ 5102 w 6137"/>
                  <a:gd name="connsiteY4" fmla="*/ 1150 h 3895"/>
                  <a:gd name="connsiteX5" fmla="*/ 5102 w 6137"/>
                  <a:gd name="connsiteY5" fmla="*/ -1448 h 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7" h="3895">
                    <a:moveTo>
                      <a:pt x="-1035" y="-150"/>
                    </a:moveTo>
                    <a:lnTo>
                      <a:pt x="-1035" y="-150"/>
                    </a:lnTo>
                    <a:cubicBezTo>
                      <a:pt x="-1035" y="-150"/>
                      <a:pt x="-1035" y="795"/>
                      <a:pt x="-1035" y="1150"/>
                    </a:cubicBezTo>
                    <a:cubicBezTo>
                      <a:pt x="-1035" y="1621"/>
                      <a:pt x="-1035" y="1975"/>
                      <a:pt x="-1035" y="2448"/>
                    </a:cubicBezTo>
                    <a:lnTo>
                      <a:pt x="5102" y="1150"/>
                    </a:lnTo>
                    <a:lnTo>
                      <a:pt x="5102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94C286E4-82AE-7645-C3AC-1469F224ED68}"/>
                  </a:ext>
                </a:extLst>
              </p:cNvPr>
              <p:cNvSpPr/>
              <p:nvPr/>
            </p:nvSpPr>
            <p:spPr>
              <a:xfrm>
                <a:off x="4702356" y="4236942"/>
                <a:ext cx="6728" cy="5311"/>
              </a:xfrm>
              <a:custGeom>
                <a:avLst/>
                <a:gdLst>
                  <a:gd name="connsiteX0" fmla="*/ -1035 w 6728"/>
                  <a:gd name="connsiteY0" fmla="*/ 1621 h 5311"/>
                  <a:gd name="connsiteX1" fmla="*/ 263 w 6728"/>
                  <a:gd name="connsiteY1" fmla="*/ 3864 h 5311"/>
                  <a:gd name="connsiteX2" fmla="*/ 5693 w 6728"/>
                  <a:gd name="connsiteY2" fmla="*/ 795 h 5311"/>
                  <a:gd name="connsiteX3" fmla="*/ 4395 w 6728"/>
                  <a:gd name="connsiteY3" fmla="*/ -1448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8" h="5311">
                    <a:moveTo>
                      <a:pt x="-1035" y="1621"/>
                    </a:moveTo>
                    <a:lnTo>
                      <a:pt x="263" y="3864"/>
                    </a:lnTo>
                    <a:lnTo>
                      <a:pt x="5693" y="795"/>
                    </a:lnTo>
                    <a:lnTo>
                      <a:pt x="439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942503D0-699C-63DA-ABB7-B20FFDF8208E}"/>
                  </a:ext>
                </a:extLst>
              </p:cNvPr>
              <p:cNvSpPr/>
              <p:nvPr/>
            </p:nvSpPr>
            <p:spPr>
              <a:xfrm>
                <a:off x="4595782" y="4139219"/>
                <a:ext cx="4957" cy="6728"/>
              </a:xfrm>
              <a:custGeom>
                <a:avLst/>
                <a:gdLst>
                  <a:gd name="connsiteX0" fmla="*/ 1445 w 4957"/>
                  <a:gd name="connsiteY0" fmla="*/ -1448 h 6728"/>
                  <a:gd name="connsiteX1" fmla="*/ 1445 w 4957"/>
                  <a:gd name="connsiteY1" fmla="*/ -1448 h 6728"/>
                  <a:gd name="connsiteX2" fmla="*/ -1035 w 4957"/>
                  <a:gd name="connsiteY2" fmla="*/ 4218 h 6728"/>
                  <a:gd name="connsiteX3" fmla="*/ 1326 w 4957"/>
                  <a:gd name="connsiteY3" fmla="*/ 5280 h 6728"/>
                  <a:gd name="connsiteX4" fmla="*/ 3923 w 4957"/>
                  <a:gd name="connsiteY4" fmla="*/ -385 h 6728"/>
                  <a:gd name="connsiteX5" fmla="*/ 1445 w 4957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7" h="6728">
                    <a:moveTo>
                      <a:pt x="1445" y="-1448"/>
                    </a:moveTo>
                    <a:lnTo>
                      <a:pt x="1445" y="-1448"/>
                    </a:lnTo>
                    <a:lnTo>
                      <a:pt x="-1035" y="4218"/>
                    </a:lnTo>
                    <a:lnTo>
                      <a:pt x="1326" y="5280"/>
                    </a:lnTo>
                    <a:lnTo>
                      <a:pt x="3923" y="-385"/>
                    </a:lnTo>
                    <a:lnTo>
                      <a:pt x="1445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887AA0DA-F0BE-D611-DF02-6ED064E9DAEA}"/>
                  </a:ext>
                </a:extLst>
              </p:cNvPr>
              <p:cNvSpPr/>
              <p:nvPr/>
            </p:nvSpPr>
            <p:spPr>
              <a:xfrm>
                <a:off x="4476108" y="4586287"/>
                <a:ext cx="2714" cy="6255"/>
              </a:xfrm>
              <a:custGeom>
                <a:avLst/>
                <a:gdLst>
                  <a:gd name="connsiteX0" fmla="*/ 971 w 2714"/>
                  <a:gd name="connsiteY0" fmla="*/ -1448 h 6255"/>
                  <a:gd name="connsiteX1" fmla="*/ -328 w 2714"/>
                  <a:gd name="connsiteY1" fmla="*/ -1448 h 6255"/>
                  <a:gd name="connsiteX2" fmla="*/ -1035 w 2714"/>
                  <a:gd name="connsiteY2" fmla="*/ 4808 h 6255"/>
                  <a:gd name="connsiteX3" fmla="*/ 1679 w 2714"/>
                  <a:gd name="connsiteY3" fmla="*/ 4808 h 6255"/>
                  <a:gd name="connsiteX4" fmla="*/ 1679 w 2714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" h="6255">
                    <a:moveTo>
                      <a:pt x="971" y="-1448"/>
                    </a:moveTo>
                    <a:lnTo>
                      <a:pt x="-328" y="-1448"/>
                    </a:lnTo>
                    <a:lnTo>
                      <a:pt x="-1035" y="4808"/>
                    </a:lnTo>
                    <a:lnTo>
                      <a:pt x="1679" y="4808"/>
                    </a:lnTo>
                    <a:lnTo>
                      <a:pt x="1679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23BE1EBA-2EBA-20FC-2707-2EB7DA355A7C}"/>
                  </a:ext>
                </a:extLst>
              </p:cNvPr>
              <p:cNvSpPr/>
              <p:nvPr/>
            </p:nvSpPr>
            <p:spPr>
              <a:xfrm>
                <a:off x="4549045" y="4582393"/>
                <a:ext cx="3894" cy="6137"/>
              </a:xfrm>
              <a:custGeom>
                <a:avLst/>
                <a:gdLst>
                  <a:gd name="connsiteX0" fmla="*/ 1561 w 3894"/>
                  <a:gd name="connsiteY0" fmla="*/ -1448 h 6137"/>
                  <a:gd name="connsiteX1" fmla="*/ 263 w 3894"/>
                  <a:gd name="connsiteY1" fmla="*/ -1448 h 6137"/>
                  <a:gd name="connsiteX2" fmla="*/ -1035 w 3894"/>
                  <a:gd name="connsiteY2" fmla="*/ -1448 h 6137"/>
                  <a:gd name="connsiteX3" fmla="*/ 263 w 3894"/>
                  <a:gd name="connsiteY3" fmla="*/ 4690 h 6137"/>
                  <a:gd name="connsiteX4" fmla="*/ 1208 w 3894"/>
                  <a:gd name="connsiteY4" fmla="*/ 4690 h 6137"/>
                  <a:gd name="connsiteX5" fmla="*/ 2859 w 3894"/>
                  <a:gd name="connsiteY5" fmla="*/ 4690 h 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" h="6137">
                    <a:moveTo>
                      <a:pt x="1561" y="-1448"/>
                    </a:moveTo>
                    <a:lnTo>
                      <a:pt x="263" y="-1448"/>
                    </a:lnTo>
                    <a:lnTo>
                      <a:pt x="-1035" y="-1448"/>
                    </a:lnTo>
                    <a:lnTo>
                      <a:pt x="263" y="4690"/>
                    </a:lnTo>
                    <a:lnTo>
                      <a:pt x="1208" y="4690"/>
                    </a:lnTo>
                    <a:lnTo>
                      <a:pt x="2859" y="469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B4FA7A4F-FF02-C9A9-02E6-F404F442BF1A}"/>
                  </a:ext>
                </a:extLst>
              </p:cNvPr>
              <p:cNvSpPr/>
              <p:nvPr/>
            </p:nvSpPr>
            <p:spPr>
              <a:xfrm>
                <a:off x="4427718" y="4575783"/>
                <a:ext cx="4366" cy="6728"/>
              </a:xfrm>
              <a:custGeom>
                <a:avLst/>
                <a:gdLst>
                  <a:gd name="connsiteX0" fmla="*/ 854 w 4366"/>
                  <a:gd name="connsiteY0" fmla="*/ -1448 h 6728"/>
                  <a:gd name="connsiteX1" fmla="*/ 854 w 4366"/>
                  <a:gd name="connsiteY1" fmla="*/ -1448 h 6728"/>
                  <a:gd name="connsiteX2" fmla="*/ -1035 w 4366"/>
                  <a:gd name="connsiteY2" fmla="*/ 4453 h 6728"/>
                  <a:gd name="connsiteX3" fmla="*/ 1445 w 4366"/>
                  <a:gd name="connsiteY3" fmla="*/ 5280 h 6728"/>
                  <a:gd name="connsiteX4" fmla="*/ 3332 w 4366"/>
                  <a:gd name="connsiteY4" fmla="*/ -621 h 6728"/>
                  <a:gd name="connsiteX5" fmla="*/ 854 w 4366"/>
                  <a:gd name="connsiteY5" fmla="*/ -1448 h 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6" h="6728">
                    <a:moveTo>
                      <a:pt x="854" y="-1448"/>
                    </a:moveTo>
                    <a:lnTo>
                      <a:pt x="854" y="-1448"/>
                    </a:lnTo>
                    <a:lnTo>
                      <a:pt x="-1035" y="4453"/>
                    </a:lnTo>
                    <a:lnTo>
                      <a:pt x="1445" y="5280"/>
                    </a:lnTo>
                    <a:lnTo>
                      <a:pt x="3332" y="-621"/>
                    </a:lnTo>
                    <a:lnTo>
                      <a:pt x="85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2AA82CD4-DED5-4847-F5E6-C906F7DBEAE9}"/>
                  </a:ext>
                </a:extLst>
              </p:cNvPr>
              <p:cNvSpPr/>
              <p:nvPr/>
            </p:nvSpPr>
            <p:spPr>
              <a:xfrm>
                <a:off x="4501011" y="4587585"/>
                <a:ext cx="2596" cy="6255"/>
              </a:xfrm>
              <a:custGeom>
                <a:avLst/>
                <a:gdLst>
                  <a:gd name="connsiteX0" fmla="*/ 263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  <a:gd name="connsiteX4" fmla="*/ 1561 w 2596"/>
                  <a:gd name="connsiteY4" fmla="*/ -144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" h="6255">
                    <a:moveTo>
                      <a:pt x="263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lnTo>
                      <a:pt x="156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569D215C-361B-216F-2D79-8276E5550AB5}"/>
                  </a:ext>
                </a:extLst>
              </p:cNvPr>
              <p:cNvSpPr/>
              <p:nvPr/>
            </p:nvSpPr>
            <p:spPr>
              <a:xfrm>
                <a:off x="4617381" y="4150314"/>
                <a:ext cx="5428" cy="6726"/>
              </a:xfrm>
              <a:custGeom>
                <a:avLst/>
                <a:gdLst>
                  <a:gd name="connsiteX0" fmla="*/ -1035 w 5428"/>
                  <a:gd name="connsiteY0" fmla="*/ 3981 h 6726"/>
                  <a:gd name="connsiteX1" fmla="*/ -1035 w 5428"/>
                  <a:gd name="connsiteY1" fmla="*/ 3981 h 6726"/>
                  <a:gd name="connsiteX2" fmla="*/ 1207 w 5428"/>
                  <a:gd name="connsiteY2" fmla="*/ 5279 h 6726"/>
                  <a:gd name="connsiteX3" fmla="*/ 4394 w 5428"/>
                  <a:gd name="connsiteY3" fmla="*/ -32 h 6726"/>
                  <a:gd name="connsiteX4" fmla="*/ 2034 w 5428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8" h="6726">
                    <a:moveTo>
                      <a:pt x="-1035" y="3981"/>
                    </a:moveTo>
                    <a:lnTo>
                      <a:pt x="-1035" y="3981"/>
                    </a:lnTo>
                    <a:lnTo>
                      <a:pt x="1207" y="5279"/>
                    </a:lnTo>
                    <a:lnTo>
                      <a:pt x="4394" y="-32"/>
                    </a:lnTo>
                    <a:lnTo>
                      <a:pt x="2034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AD36794F-DC3F-9983-4ADC-94971BE75911}"/>
                  </a:ext>
                </a:extLst>
              </p:cNvPr>
              <p:cNvSpPr/>
              <p:nvPr/>
            </p:nvSpPr>
            <p:spPr>
              <a:xfrm>
                <a:off x="4501718" y="4119037"/>
                <a:ext cx="2596" cy="6255"/>
              </a:xfrm>
              <a:custGeom>
                <a:avLst/>
                <a:gdLst>
                  <a:gd name="connsiteX0" fmla="*/ 1561 w 2596"/>
                  <a:gd name="connsiteY0" fmla="*/ -1448 h 6255"/>
                  <a:gd name="connsiteX1" fmla="*/ -1035 w 2596"/>
                  <a:gd name="connsiteY1" fmla="*/ -1448 h 6255"/>
                  <a:gd name="connsiteX2" fmla="*/ -1035 w 2596"/>
                  <a:gd name="connsiteY2" fmla="*/ 4808 h 6255"/>
                  <a:gd name="connsiteX3" fmla="*/ 1561 w 2596"/>
                  <a:gd name="connsiteY3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6" h="6255">
                    <a:moveTo>
                      <a:pt x="1561" y="-1448"/>
                    </a:moveTo>
                    <a:lnTo>
                      <a:pt x="-1035" y="-1448"/>
                    </a:lnTo>
                    <a:lnTo>
                      <a:pt x="-1035" y="4808"/>
                    </a:lnTo>
                    <a:lnTo>
                      <a:pt x="1561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3C972DE5-450B-7299-195D-D719198F41E9}"/>
                  </a:ext>
                </a:extLst>
              </p:cNvPr>
              <p:cNvSpPr/>
              <p:nvPr/>
            </p:nvSpPr>
            <p:spPr>
              <a:xfrm>
                <a:off x="4525087" y="4586287"/>
                <a:ext cx="3304" cy="6255"/>
              </a:xfrm>
              <a:custGeom>
                <a:avLst/>
                <a:gdLst>
                  <a:gd name="connsiteX0" fmla="*/ 1681 w 3304"/>
                  <a:gd name="connsiteY0" fmla="*/ -1448 h 6255"/>
                  <a:gd name="connsiteX1" fmla="*/ -1035 w 3304"/>
                  <a:gd name="connsiteY1" fmla="*/ -1448 h 6255"/>
                  <a:gd name="connsiteX2" fmla="*/ -326 w 3304"/>
                  <a:gd name="connsiteY2" fmla="*/ 4808 h 6255"/>
                  <a:gd name="connsiteX3" fmla="*/ 2270 w 3304"/>
                  <a:gd name="connsiteY3" fmla="*/ 4808 h 6255"/>
                  <a:gd name="connsiteX4" fmla="*/ 2270 w 3304"/>
                  <a:gd name="connsiteY4" fmla="*/ 4808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4" h="6255">
                    <a:moveTo>
                      <a:pt x="1681" y="-1448"/>
                    </a:moveTo>
                    <a:lnTo>
                      <a:pt x="-1035" y="-1448"/>
                    </a:lnTo>
                    <a:lnTo>
                      <a:pt x="-326" y="4808"/>
                    </a:lnTo>
                    <a:lnTo>
                      <a:pt x="2270" y="4808"/>
                    </a:lnTo>
                    <a:lnTo>
                      <a:pt x="2270" y="480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499B700E-F2CC-4ADE-614D-5D4F9AA2F453}"/>
                  </a:ext>
                </a:extLst>
              </p:cNvPr>
              <p:cNvSpPr/>
              <p:nvPr/>
            </p:nvSpPr>
            <p:spPr>
              <a:xfrm>
                <a:off x="4525795" y="4120217"/>
                <a:ext cx="3304" cy="6255"/>
              </a:xfrm>
              <a:custGeom>
                <a:avLst/>
                <a:gdLst>
                  <a:gd name="connsiteX0" fmla="*/ -328 w 3304"/>
                  <a:gd name="connsiteY0" fmla="*/ -1448 h 6255"/>
                  <a:gd name="connsiteX1" fmla="*/ -1035 w 3304"/>
                  <a:gd name="connsiteY1" fmla="*/ 4808 h 6255"/>
                  <a:gd name="connsiteX2" fmla="*/ 1561 w 3304"/>
                  <a:gd name="connsiteY2" fmla="*/ 4808 h 6255"/>
                  <a:gd name="connsiteX3" fmla="*/ 2270 w 3304"/>
                  <a:gd name="connsiteY3" fmla="*/ -1330 h 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4" h="6255">
                    <a:moveTo>
                      <a:pt x="-328" y="-1448"/>
                    </a:moveTo>
                    <a:lnTo>
                      <a:pt x="-1035" y="4808"/>
                    </a:lnTo>
                    <a:lnTo>
                      <a:pt x="1561" y="4808"/>
                    </a:lnTo>
                    <a:lnTo>
                      <a:pt x="2270" y="-133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4295E5F3-D88E-2F74-CD35-31BB58DC3319}"/>
                  </a:ext>
                </a:extLst>
              </p:cNvPr>
              <p:cNvSpPr/>
              <p:nvPr/>
            </p:nvSpPr>
            <p:spPr>
              <a:xfrm>
                <a:off x="4573122" y="4130958"/>
                <a:ext cx="4484" cy="6726"/>
              </a:xfrm>
              <a:custGeom>
                <a:avLst/>
                <a:gdLst>
                  <a:gd name="connsiteX0" fmla="*/ -1035 w 4484"/>
                  <a:gd name="connsiteY0" fmla="*/ 4453 h 6726"/>
                  <a:gd name="connsiteX1" fmla="*/ 1443 w 4484"/>
                  <a:gd name="connsiteY1" fmla="*/ 5279 h 6726"/>
                  <a:gd name="connsiteX2" fmla="*/ 1443 w 4484"/>
                  <a:gd name="connsiteY2" fmla="*/ 5279 h 6726"/>
                  <a:gd name="connsiteX3" fmla="*/ 3450 w 4484"/>
                  <a:gd name="connsiteY3" fmla="*/ -622 h 6726"/>
                  <a:gd name="connsiteX4" fmla="*/ 971 w 4484"/>
                  <a:gd name="connsiteY4" fmla="*/ -1448 h 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" h="6726">
                    <a:moveTo>
                      <a:pt x="-1035" y="4453"/>
                    </a:moveTo>
                    <a:lnTo>
                      <a:pt x="1443" y="5279"/>
                    </a:lnTo>
                    <a:lnTo>
                      <a:pt x="1443" y="5279"/>
                    </a:lnTo>
                    <a:lnTo>
                      <a:pt x="3450" y="-622"/>
                    </a:lnTo>
                    <a:lnTo>
                      <a:pt x="971" y="-14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E6FD6287-5684-CEB0-C2EA-C3C7EA007A0A}"/>
                  </a:ext>
                </a:extLst>
              </p:cNvPr>
              <p:cNvSpPr/>
              <p:nvPr/>
            </p:nvSpPr>
            <p:spPr>
              <a:xfrm>
                <a:off x="4650073" y="4179347"/>
                <a:ext cx="12628" cy="13690"/>
              </a:xfrm>
              <a:custGeom>
                <a:avLst/>
                <a:gdLst>
                  <a:gd name="connsiteX0" fmla="*/ 0 w 12628"/>
                  <a:gd name="connsiteY0" fmla="*/ 11920 h 13690"/>
                  <a:gd name="connsiteX1" fmla="*/ 1888 w 12628"/>
                  <a:gd name="connsiteY1" fmla="*/ 13691 h 13690"/>
                  <a:gd name="connsiteX2" fmla="*/ 4249 w 12628"/>
                  <a:gd name="connsiteY2" fmla="*/ 10976 h 13690"/>
                  <a:gd name="connsiteX3" fmla="*/ 12628 w 12628"/>
                  <a:gd name="connsiteY3" fmla="*/ 1770 h 13690"/>
                  <a:gd name="connsiteX4" fmla="*/ 10622 w 12628"/>
                  <a:gd name="connsiteY4" fmla="*/ 0 h 13690"/>
                  <a:gd name="connsiteX5" fmla="*/ 0 w 12628"/>
                  <a:gd name="connsiteY5" fmla="*/ 11920 h 1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8" h="13690">
                    <a:moveTo>
                      <a:pt x="0" y="11920"/>
                    </a:moveTo>
                    <a:lnTo>
                      <a:pt x="1888" y="13691"/>
                    </a:lnTo>
                    <a:lnTo>
                      <a:pt x="4249" y="10976"/>
                    </a:lnTo>
                    <a:lnTo>
                      <a:pt x="12628" y="1770"/>
                    </a:lnTo>
                    <a:lnTo>
                      <a:pt x="10622" y="0"/>
                    </a:lnTo>
                    <a:lnTo>
                      <a:pt x="0" y="1192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C1375AFA-AFEF-008C-D810-5981AE8C648D}"/>
                  </a:ext>
                </a:extLst>
              </p:cNvPr>
              <p:cNvSpPr/>
              <p:nvPr/>
            </p:nvSpPr>
            <p:spPr>
              <a:xfrm rot="16926002">
                <a:off x="4447253" y="4581060"/>
                <a:ext cx="15933" cy="2596"/>
              </a:xfrm>
              <a:custGeom>
                <a:avLst/>
                <a:gdLst>
                  <a:gd name="connsiteX0" fmla="*/ -1034 w 15933"/>
                  <a:gd name="connsiteY0" fmla="*/ -1448 h 2596"/>
                  <a:gd name="connsiteX1" fmla="*/ 14899 w 15933"/>
                  <a:gd name="connsiteY1" fmla="*/ -1448 h 2596"/>
                  <a:gd name="connsiteX2" fmla="*/ 14899 w 15933"/>
                  <a:gd name="connsiteY2" fmla="*/ 1148 h 2596"/>
                  <a:gd name="connsiteX3" fmla="*/ -1034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4" y="-1448"/>
                    </a:moveTo>
                    <a:lnTo>
                      <a:pt x="14899" y="-1448"/>
                    </a:lnTo>
                    <a:lnTo>
                      <a:pt x="14899" y="1148"/>
                    </a:lnTo>
                    <a:lnTo>
                      <a:pt x="-1034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663BCA45-007C-4C75-6EF7-9873A02E3D3E}"/>
                  </a:ext>
                </a:extLst>
              </p:cNvPr>
              <p:cNvSpPr/>
              <p:nvPr/>
            </p:nvSpPr>
            <p:spPr>
              <a:xfrm rot="16925400">
                <a:off x="4541734" y="4128920"/>
                <a:ext cx="15933" cy="2596"/>
              </a:xfrm>
              <a:custGeom>
                <a:avLst/>
                <a:gdLst>
                  <a:gd name="connsiteX0" fmla="*/ -1036 w 15933"/>
                  <a:gd name="connsiteY0" fmla="*/ -1448 h 2596"/>
                  <a:gd name="connsiteX1" fmla="*/ 14897 w 15933"/>
                  <a:gd name="connsiteY1" fmla="*/ -1448 h 2596"/>
                  <a:gd name="connsiteX2" fmla="*/ 14897 w 15933"/>
                  <a:gd name="connsiteY2" fmla="*/ 1148 h 2596"/>
                  <a:gd name="connsiteX3" fmla="*/ -1036 w 15933"/>
                  <a:gd name="connsiteY3" fmla="*/ 1148 h 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" h="2596">
                    <a:moveTo>
                      <a:pt x="-1036" y="-1448"/>
                    </a:moveTo>
                    <a:lnTo>
                      <a:pt x="14897" y="-1448"/>
                    </a:lnTo>
                    <a:lnTo>
                      <a:pt x="14897" y="1148"/>
                    </a:lnTo>
                    <a:lnTo>
                      <a:pt x="-1036" y="1148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E29930CF-5A58-B79C-DDF9-73BCF48EC440}"/>
                  </a:ext>
                </a:extLst>
              </p:cNvPr>
              <p:cNvSpPr/>
              <p:nvPr/>
            </p:nvSpPr>
            <p:spPr>
              <a:xfrm>
                <a:off x="4486957" y="4340315"/>
                <a:ext cx="32597" cy="32603"/>
              </a:xfrm>
              <a:custGeom>
                <a:avLst/>
                <a:gdLst>
                  <a:gd name="connsiteX0" fmla="*/ 31194 w 32597"/>
                  <a:gd name="connsiteY0" fmla="*/ 18277 h 32603"/>
                  <a:gd name="connsiteX1" fmla="*/ 11838 w 32597"/>
                  <a:gd name="connsiteY1" fmla="*/ 30786 h 32603"/>
                  <a:gd name="connsiteX2" fmla="*/ -671 w 32597"/>
                  <a:gd name="connsiteY2" fmla="*/ 11431 h 32603"/>
                  <a:gd name="connsiteX3" fmla="*/ 18684 w 32597"/>
                  <a:gd name="connsiteY3" fmla="*/ -1079 h 32603"/>
                  <a:gd name="connsiteX4" fmla="*/ 31194 w 32597"/>
                  <a:gd name="connsiteY4" fmla="*/ 18277 h 32603"/>
                  <a:gd name="connsiteX5" fmla="*/ 31194 w 32597"/>
                  <a:gd name="connsiteY5" fmla="*/ 18277 h 3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97" h="32603">
                    <a:moveTo>
                      <a:pt x="31194" y="18277"/>
                    </a:moveTo>
                    <a:cubicBezTo>
                      <a:pt x="29307" y="27128"/>
                      <a:pt x="20690" y="32675"/>
                      <a:pt x="11838" y="30786"/>
                    </a:cubicBezTo>
                    <a:cubicBezTo>
                      <a:pt x="3105" y="28899"/>
                      <a:pt x="-2560" y="20164"/>
                      <a:pt x="-671" y="11431"/>
                    </a:cubicBezTo>
                    <a:cubicBezTo>
                      <a:pt x="1217" y="2579"/>
                      <a:pt x="9951" y="-2968"/>
                      <a:pt x="18684" y="-1079"/>
                    </a:cubicBezTo>
                    <a:cubicBezTo>
                      <a:pt x="27536" y="810"/>
                      <a:pt x="33083" y="9425"/>
                      <a:pt x="31194" y="18277"/>
                    </a:cubicBezTo>
                    <a:cubicBezTo>
                      <a:pt x="31194" y="18277"/>
                      <a:pt x="31194" y="18277"/>
                      <a:pt x="31194" y="18277"/>
                    </a:cubicBez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3B0068D2-75FF-5ECC-6C72-485F8A2F8751}"/>
                  </a:ext>
                </a:extLst>
              </p:cNvPr>
              <p:cNvSpPr/>
              <p:nvPr/>
            </p:nvSpPr>
            <p:spPr>
              <a:xfrm>
                <a:off x="4505141" y="4244731"/>
                <a:ext cx="170424" cy="113891"/>
              </a:xfrm>
              <a:custGeom>
                <a:avLst/>
                <a:gdLst>
                  <a:gd name="connsiteX0" fmla="*/ 134900 w 170424"/>
                  <a:gd name="connsiteY0" fmla="*/ 0 h 113891"/>
                  <a:gd name="connsiteX1" fmla="*/ 0 w 170424"/>
                  <a:gd name="connsiteY1" fmla="*/ 103505 h 113891"/>
                  <a:gd name="connsiteX2" fmla="*/ 6727 w 170424"/>
                  <a:gd name="connsiteY2" fmla="*/ 113891 h 113891"/>
                  <a:gd name="connsiteX3" fmla="*/ 156498 w 170424"/>
                  <a:gd name="connsiteY3" fmla="*/ 33282 h 113891"/>
                  <a:gd name="connsiteX4" fmla="*/ 170424 w 170424"/>
                  <a:gd name="connsiteY4" fmla="*/ 590 h 113891"/>
                  <a:gd name="connsiteX5" fmla="*/ 134900 w 170424"/>
                  <a:gd name="connsiteY5" fmla="*/ 0 h 11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424" h="113891">
                    <a:moveTo>
                      <a:pt x="134900" y="0"/>
                    </a:moveTo>
                    <a:lnTo>
                      <a:pt x="0" y="103505"/>
                    </a:lnTo>
                    <a:lnTo>
                      <a:pt x="6727" y="113891"/>
                    </a:lnTo>
                    <a:lnTo>
                      <a:pt x="156498" y="33282"/>
                    </a:lnTo>
                    <a:lnTo>
                      <a:pt x="170424" y="590"/>
                    </a:lnTo>
                    <a:lnTo>
                      <a:pt x="134900" y="0"/>
                    </a:lnTo>
                    <a:close/>
                  </a:path>
                </a:pathLst>
              </a:custGeom>
              <a:solidFill>
                <a:srgbClr val="C6BAD8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5B55D949-1562-95DE-3E7A-B941F8BE4B61}"/>
                  </a:ext>
                </a:extLst>
              </p:cNvPr>
              <p:cNvSpPr/>
              <p:nvPr/>
            </p:nvSpPr>
            <p:spPr>
              <a:xfrm>
                <a:off x="4432439" y="4345430"/>
                <a:ext cx="83324" cy="146321"/>
              </a:xfrm>
              <a:custGeom>
                <a:avLst/>
                <a:gdLst>
                  <a:gd name="connsiteX0" fmla="*/ 70133 w 83324"/>
                  <a:gd name="connsiteY0" fmla="*/ 22367 h 146321"/>
                  <a:gd name="connsiteX1" fmla="*/ 80991 w 83324"/>
                  <a:gd name="connsiteY1" fmla="*/ 15876 h 146321"/>
                  <a:gd name="connsiteX2" fmla="*/ 75916 w 83324"/>
                  <a:gd name="connsiteY2" fmla="*/ -56 h 146321"/>
                  <a:gd name="connsiteX3" fmla="*/ 75561 w 83324"/>
                  <a:gd name="connsiteY3" fmla="*/ -175 h 146321"/>
                  <a:gd name="connsiteX4" fmla="*/ 59747 w 83324"/>
                  <a:gd name="connsiteY4" fmla="*/ 5018 h 146321"/>
                  <a:gd name="connsiteX5" fmla="*/ 59629 w 83324"/>
                  <a:gd name="connsiteY5" fmla="*/ 5136 h 146321"/>
                  <a:gd name="connsiteX6" fmla="*/ 61045 w 83324"/>
                  <a:gd name="connsiteY6" fmla="*/ 18000 h 146321"/>
                  <a:gd name="connsiteX7" fmla="*/ -1035 w 83324"/>
                  <a:gd name="connsiteY7" fmla="*/ 119028 h 146321"/>
                  <a:gd name="connsiteX8" fmla="*/ 2152 w 83324"/>
                  <a:gd name="connsiteY8" fmla="*/ 144874 h 146321"/>
                  <a:gd name="connsiteX9" fmla="*/ 24813 w 83324"/>
                  <a:gd name="connsiteY9" fmla="*/ 132128 h 146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324" h="146321">
                    <a:moveTo>
                      <a:pt x="70133" y="22367"/>
                    </a:moveTo>
                    <a:cubicBezTo>
                      <a:pt x="74736" y="22485"/>
                      <a:pt x="78985" y="20007"/>
                      <a:pt x="80991" y="15876"/>
                    </a:cubicBezTo>
                    <a:cubicBezTo>
                      <a:pt x="83942" y="10093"/>
                      <a:pt x="81699" y="3012"/>
                      <a:pt x="75916" y="-56"/>
                    </a:cubicBezTo>
                    <a:cubicBezTo>
                      <a:pt x="75798" y="-56"/>
                      <a:pt x="75680" y="-175"/>
                      <a:pt x="75561" y="-175"/>
                    </a:cubicBezTo>
                    <a:cubicBezTo>
                      <a:pt x="69778" y="-3125"/>
                      <a:pt x="62697" y="-765"/>
                      <a:pt x="59747" y="5018"/>
                    </a:cubicBezTo>
                    <a:cubicBezTo>
                      <a:pt x="59629" y="5018"/>
                      <a:pt x="59629" y="5136"/>
                      <a:pt x="59629" y="5136"/>
                    </a:cubicBezTo>
                    <a:cubicBezTo>
                      <a:pt x="57504" y="9266"/>
                      <a:pt x="58094" y="14342"/>
                      <a:pt x="61045" y="18000"/>
                    </a:cubicBezTo>
                    <a:lnTo>
                      <a:pt x="-1035" y="119028"/>
                    </a:lnTo>
                    <a:lnTo>
                      <a:pt x="2152" y="144874"/>
                    </a:lnTo>
                    <a:lnTo>
                      <a:pt x="24813" y="132128"/>
                    </a:lnTo>
                    <a:close/>
                  </a:path>
                </a:pathLst>
              </a:custGeom>
              <a:solidFill>
                <a:srgbClr val="D5CCE2"/>
              </a:solidFill>
              <a:ln w="11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87" name="文本框 986">
            <a:extLst>
              <a:ext uri="{FF2B5EF4-FFF2-40B4-BE49-F238E27FC236}">
                <a16:creationId xmlns:a16="http://schemas.microsoft.com/office/drawing/2014/main" id="{81AAD00B-7BC7-FE37-10B8-DC0B26117644}"/>
              </a:ext>
            </a:extLst>
          </p:cNvPr>
          <p:cNvSpPr txBox="1"/>
          <p:nvPr/>
        </p:nvSpPr>
        <p:spPr>
          <a:xfrm>
            <a:off x="3635395" y="5060423"/>
            <a:ext cx="486017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400" dirty="0">
                <a:solidFill>
                  <a:schemeClr val="accent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目标岗位是简历的唯一指南针</a:t>
            </a:r>
            <a:endParaRPr kumimoji="0" lang="zh-CN" altLang="en-US" sz="2400" b="1" i="0" u="none" strike="noStrike" kern="1200" cap="none" spc="400" normalizeH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993" name="直接连接符 992">
            <a:extLst>
              <a:ext uri="{FF2B5EF4-FFF2-40B4-BE49-F238E27FC236}">
                <a16:creationId xmlns:a16="http://schemas.microsoft.com/office/drawing/2014/main" id="{CB351C6E-E009-38C7-8E79-41041368CFB6}"/>
              </a:ext>
            </a:extLst>
          </p:cNvPr>
          <p:cNvCxnSpPr>
            <a:cxnSpLocks/>
          </p:cNvCxnSpPr>
          <p:nvPr/>
        </p:nvCxnSpPr>
        <p:spPr>
          <a:xfrm>
            <a:off x="623888" y="5614023"/>
            <a:ext cx="1094422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CEB1301-7FE5-C03D-0E0A-22B91B902D4A}"/>
              </a:ext>
            </a:extLst>
          </p:cNvPr>
          <p:cNvGrpSpPr/>
          <p:nvPr/>
        </p:nvGrpSpPr>
        <p:grpSpPr>
          <a:xfrm>
            <a:off x="570864" y="1691013"/>
            <a:ext cx="3526544" cy="2068292"/>
            <a:chOff x="570864" y="1691013"/>
            <a:chExt cx="3526544" cy="206829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5AC0713-DBA8-C97A-39B4-143BA6FB756B}"/>
                </a:ext>
              </a:extLst>
            </p:cNvPr>
            <p:cNvGrpSpPr/>
            <p:nvPr/>
          </p:nvGrpSpPr>
          <p:grpSpPr>
            <a:xfrm>
              <a:off x="570864" y="1691013"/>
              <a:ext cx="3526544" cy="2068292"/>
              <a:chOff x="570864" y="1691013"/>
              <a:chExt cx="3526544" cy="2068292"/>
            </a:xfrm>
          </p:grpSpPr>
          <p:grpSp>
            <p:nvGrpSpPr>
              <p:cNvPr id="999" name="组合 998">
                <a:extLst>
                  <a:ext uri="{FF2B5EF4-FFF2-40B4-BE49-F238E27FC236}">
                    <a16:creationId xmlns:a16="http://schemas.microsoft.com/office/drawing/2014/main" id="{A4911E5E-4A4A-B572-B106-65F71990B764}"/>
                  </a:ext>
                </a:extLst>
              </p:cNvPr>
              <p:cNvGrpSpPr/>
              <p:nvPr/>
            </p:nvGrpSpPr>
            <p:grpSpPr>
              <a:xfrm>
                <a:off x="570864" y="2805197"/>
                <a:ext cx="3526544" cy="954108"/>
                <a:chOff x="1225421" y="2318946"/>
                <a:chExt cx="3526544" cy="954108"/>
              </a:xfrm>
            </p:grpSpPr>
            <p:sp>
              <p:nvSpPr>
                <p:cNvPr id="995" name="文本框 994">
                  <a:extLst>
                    <a:ext uri="{FF2B5EF4-FFF2-40B4-BE49-F238E27FC236}">
                      <a16:creationId xmlns:a16="http://schemas.microsoft.com/office/drawing/2014/main" id="{01F5121E-24E0-D1E5-73FA-B5612CB13116}"/>
                    </a:ext>
                  </a:extLst>
                </p:cNvPr>
                <p:cNvSpPr txBox="1"/>
                <p:nvPr/>
              </p:nvSpPr>
              <p:spPr>
                <a:xfrm>
                  <a:off x="1225421" y="2318946"/>
                  <a:ext cx="324419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1200" cap="none" spc="400" normalizeH="0" noProof="0" dirty="0">
                      <a:ln>
                        <a:noFill/>
                      </a:ln>
                      <a:effectLst/>
                      <a:uLnTx/>
                      <a:uFillTx/>
                      <a:latin typeface="Arial" panose="020B0604020202020204" pitchFamily="34" charset="0"/>
                      <a:ea typeface="OPPOSans M" panose="00020600040101010101" pitchFamily="18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洋洋洒洒写了很多</a:t>
                  </a:r>
                </a:p>
              </p:txBody>
            </p:sp>
            <p:sp>
              <p:nvSpPr>
                <p:cNvPr id="996" name="文本框 995">
                  <a:extLst>
                    <a:ext uri="{FF2B5EF4-FFF2-40B4-BE49-F238E27FC236}">
                      <a16:creationId xmlns:a16="http://schemas.microsoft.com/office/drawing/2014/main" id="{A7D8BFB3-CDB6-00B5-62A0-BA5C8E5FED58}"/>
                    </a:ext>
                  </a:extLst>
                </p:cNvPr>
                <p:cNvSpPr txBox="1"/>
                <p:nvPr/>
              </p:nvSpPr>
              <p:spPr>
                <a:xfrm>
                  <a:off x="1225421" y="2811389"/>
                  <a:ext cx="35265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spc="400" dirty="0">
                      <a:latin typeface="Arial" panose="020B0604020202020204" pitchFamily="34" charset="0"/>
                      <a:ea typeface="OPPOSans M" panose="00020600040101010101" pitchFamily="18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脱离岗位写高光时刻</a:t>
                  </a:r>
                  <a:endParaRPr kumimoji="0" lang="zh-CN" altLang="en-US" sz="2400" b="1" i="0" u="none" strike="noStrike" kern="1200" cap="none" spc="400" normalizeH="0" noProof="0" dirty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06" name="组合 1005">
                <a:extLst>
                  <a:ext uri="{FF2B5EF4-FFF2-40B4-BE49-F238E27FC236}">
                    <a16:creationId xmlns:a16="http://schemas.microsoft.com/office/drawing/2014/main" id="{95FE11AE-690B-35F4-6F0C-B00E997E97BB}"/>
                  </a:ext>
                </a:extLst>
              </p:cNvPr>
              <p:cNvGrpSpPr/>
              <p:nvPr/>
            </p:nvGrpSpPr>
            <p:grpSpPr>
              <a:xfrm>
                <a:off x="626479" y="1691013"/>
                <a:ext cx="3278503" cy="849272"/>
                <a:chOff x="4977724" y="852635"/>
                <a:chExt cx="3278503" cy="849272"/>
              </a:xfrm>
            </p:grpSpPr>
            <p:sp>
              <p:nvSpPr>
                <p:cNvPr id="1004" name="矩形: 圆角 1003">
                  <a:extLst>
                    <a:ext uri="{FF2B5EF4-FFF2-40B4-BE49-F238E27FC236}">
                      <a16:creationId xmlns:a16="http://schemas.microsoft.com/office/drawing/2014/main" id="{95CCC51D-B1ED-659C-3075-CF12D377E133}"/>
                    </a:ext>
                  </a:extLst>
                </p:cNvPr>
                <p:cNvSpPr/>
                <p:nvPr/>
              </p:nvSpPr>
              <p:spPr>
                <a:xfrm>
                  <a:off x="4977724" y="852635"/>
                  <a:ext cx="3278503" cy="685784"/>
                </a:xfrm>
                <a:prstGeom prst="roundRect">
                  <a:avLst>
                    <a:gd name="adj" fmla="val 9048"/>
                  </a:avLst>
                </a:prstGeom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5" name="直角三角形 1004">
                  <a:extLst>
                    <a:ext uri="{FF2B5EF4-FFF2-40B4-BE49-F238E27FC236}">
                      <a16:creationId xmlns:a16="http://schemas.microsoft.com/office/drawing/2014/main" id="{B1DA461E-04AA-3AFD-BA25-8699A22DFC21}"/>
                    </a:ext>
                  </a:extLst>
                </p:cNvPr>
                <p:cNvSpPr/>
                <p:nvPr/>
              </p:nvSpPr>
              <p:spPr>
                <a:xfrm rot="16200000" flipH="1" flipV="1">
                  <a:off x="5362577" y="1512234"/>
                  <a:ext cx="218513" cy="160834"/>
                </a:xfrm>
                <a:prstGeom prst="rtTriangl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83" name="文本框 982">
              <a:extLst>
                <a:ext uri="{FF2B5EF4-FFF2-40B4-BE49-F238E27FC236}">
                  <a16:creationId xmlns:a16="http://schemas.microsoft.com/office/drawing/2014/main" id="{AE053B9D-7D37-E2DD-57C6-2BA10F98A368}"/>
                </a:ext>
              </a:extLst>
            </p:cNvPr>
            <p:cNvSpPr txBox="1"/>
            <p:nvPr/>
          </p:nvSpPr>
          <p:spPr>
            <a:xfrm>
              <a:off x="645813" y="1769700"/>
              <a:ext cx="205044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有多牛</a:t>
              </a:r>
            </a:p>
          </p:txBody>
        </p:sp>
        <p:sp>
          <p:nvSpPr>
            <p:cNvPr id="984" name="iconfont-11899-5651358">
              <a:extLst>
                <a:ext uri="{FF2B5EF4-FFF2-40B4-BE49-F238E27FC236}">
                  <a16:creationId xmlns:a16="http://schemas.microsoft.com/office/drawing/2014/main" id="{0ED5DCEA-FD6E-05E4-D3B5-108405745FBD}"/>
                </a:ext>
              </a:extLst>
            </p:cNvPr>
            <p:cNvSpPr/>
            <p:nvPr/>
          </p:nvSpPr>
          <p:spPr>
            <a:xfrm>
              <a:off x="3247460" y="1774955"/>
              <a:ext cx="490578" cy="490479"/>
            </a:xfrm>
            <a:custGeom>
              <a:avLst/>
              <a:gdLst>
                <a:gd name="T0" fmla="*/ 6034 w 10378"/>
                <a:gd name="T1" fmla="*/ 5117 h 10377"/>
                <a:gd name="T2" fmla="*/ 7180 w 10378"/>
                <a:gd name="T3" fmla="*/ 3970 h 10377"/>
                <a:gd name="T4" fmla="*/ 7180 w 10378"/>
                <a:gd name="T5" fmla="*/ 3052 h 10377"/>
                <a:gd name="T6" fmla="*/ 6263 w 10378"/>
                <a:gd name="T7" fmla="*/ 3052 h 10377"/>
                <a:gd name="T8" fmla="*/ 5117 w 10378"/>
                <a:gd name="T9" fmla="*/ 4198 h 10377"/>
                <a:gd name="T10" fmla="*/ 3970 w 10378"/>
                <a:gd name="T11" fmla="*/ 3052 h 10377"/>
                <a:gd name="T12" fmla="*/ 3053 w 10378"/>
                <a:gd name="T13" fmla="*/ 3052 h 10377"/>
                <a:gd name="T14" fmla="*/ 3053 w 10378"/>
                <a:gd name="T15" fmla="*/ 3969 h 10377"/>
                <a:gd name="T16" fmla="*/ 4199 w 10378"/>
                <a:gd name="T17" fmla="*/ 5117 h 10377"/>
                <a:gd name="T18" fmla="*/ 3053 w 10378"/>
                <a:gd name="T19" fmla="*/ 6263 h 10377"/>
                <a:gd name="T20" fmla="*/ 3053 w 10378"/>
                <a:gd name="T21" fmla="*/ 7181 h 10377"/>
                <a:gd name="T22" fmla="*/ 3970 w 10378"/>
                <a:gd name="T23" fmla="*/ 7181 h 10377"/>
                <a:gd name="T24" fmla="*/ 5118 w 10378"/>
                <a:gd name="T25" fmla="*/ 6034 h 10377"/>
                <a:gd name="T26" fmla="*/ 6264 w 10378"/>
                <a:gd name="T27" fmla="*/ 7181 h 10377"/>
                <a:gd name="T28" fmla="*/ 7182 w 10378"/>
                <a:gd name="T29" fmla="*/ 7181 h 10377"/>
                <a:gd name="T30" fmla="*/ 7182 w 10378"/>
                <a:gd name="T31" fmla="*/ 6263 h 10377"/>
                <a:gd name="T32" fmla="*/ 6034 w 10378"/>
                <a:gd name="T33" fmla="*/ 5117 h 10377"/>
                <a:gd name="T34" fmla="*/ 5189 w 10378"/>
                <a:gd name="T35" fmla="*/ 10377 h 10377"/>
                <a:gd name="T36" fmla="*/ 0 w 10378"/>
                <a:gd name="T37" fmla="*/ 5188 h 10377"/>
                <a:gd name="T38" fmla="*/ 5189 w 10378"/>
                <a:gd name="T39" fmla="*/ 0 h 10377"/>
                <a:gd name="T40" fmla="*/ 10378 w 10378"/>
                <a:gd name="T41" fmla="*/ 5188 h 10377"/>
                <a:gd name="T42" fmla="*/ 5189 w 10378"/>
                <a:gd name="T43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78" h="10377">
                  <a:moveTo>
                    <a:pt x="6034" y="5117"/>
                  </a:moveTo>
                  <a:lnTo>
                    <a:pt x="7180" y="3970"/>
                  </a:lnTo>
                  <a:cubicBezTo>
                    <a:pt x="7434" y="3716"/>
                    <a:pt x="7433" y="3306"/>
                    <a:pt x="7180" y="3052"/>
                  </a:cubicBezTo>
                  <a:cubicBezTo>
                    <a:pt x="6927" y="2798"/>
                    <a:pt x="6517" y="2798"/>
                    <a:pt x="6263" y="3052"/>
                  </a:cubicBezTo>
                  <a:lnTo>
                    <a:pt x="5117" y="4198"/>
                  </a:lnTo>
                  <a:lnTo>
                    <a:pt x="3970" y="3052"/>
                  </a:lnTo>
                  <a:cubicBezTo>
                    <a:pt x="3717" y="2798"/>
                    <a:pt x="3307" y="2798"/>
                    <a:pt x="3053" y="3052"/>
                  </a:cubicBezTo>
                  <a:cubicBezTo>
                    <a:pt x="2799" y="3306"/>
                    <a:pt x="2799" y="3716"/>
                    <a:pt x="3053" y="3969"/>
                  </a:cubicBezTo>
                  <a:lnTo>
                    <a:pt x="4199" y="5117"/>
                  </a:lnTo>
                  <a:lnTo>
                    <a:pt x="3053" y="6263"/>
                  </a:lnTo>
                  <a:cubicBezTo>
                    <a:pt x="2799" y="6517"/>
                    <a:pt x="2799" y="6927"/>
                    <a:pt x="3053" y="7181"/>
                  </a:cubicBezTo>
                  <a:cubicBezTo>
                    <a:pt x="3307" y="7434"/>
                    <a:pt x="3717" y="7434"/>
                    <a:pt x="3970" y="7181"/>
                  </a:cubicBezTo>
                  <a:lnTo>
                    <a:pt x="5118" y="6034"/>
                  </a:lnTo>
                  <a:lnTo>
                    <a:pt x="6264" y="7181"/>
                  </a:lnTo>
                  <a:cubicBezTo>
                    <a:pt x="6518" y="7434"/>
                    <a:pt x="6928" y="7434"/>
                    <a:pt x="7182" y="7181"/>
                  </a:cubicBezTo>
                  <a:cubicBezTo>
                    <a:pt x="7435" y="6927"/>
                    <a:pt x="7435" y="6517"/>
                    <a:pt x="7182" y="6263"/>
                  </a:cubicBezTo>
                  <a:lnTo>
                    <a:pt x="6034" y="511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4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DCD2B9B-9581-EA4A-F72C-DF705F303196}"/>
              </a:ext>
            </a:extLst>
          </p:cNvPr>
          <p:cNvSpPr/>
          <p:nvPr/>
        </p:nvSpPr>
        <p:spPr>
          <a:xfrm rot="2711175">
            <a:off x="9365777" y="-840206"/>
            <a:ext cx="3039127" cy="2268089"/>
          </a:xfrm>
          <a:custGeom>
            <a:avLst/>
            <a:gdLst>
              <a:gd name="connsiteX0" fmla="*/ 0 w 3039127"/>
              <a:gd name="connsiteY0" fmla="*/ 2246612 h 2268089"/>
              <a:gd name="connsiteX1" fmla="*/ 2232053 w 3039127"/>
              <a:gd name="connsiteY1" fmla="*/ 0 h 2268089"/>
              <a:gd name="connsiteX2" fmla="*/ 3039127 w 3039127"/>
              <a:gd name="connsiteY2" fmla="*/ 801844 h 2268089"/>
              <a:gd name="connsiteX3" fmla="*/ 3011886 w 3039127"/>
              <a:gd name="connsiteY3" fmla="*/ 802163 h 2268089"/>
              <a:gd name="connsiteX4" fmla="*/ 2526280 w 3039127"/>
              <a:gd name="connsiteY4" fmla="*/ 676606 h 2268089"/>
              <a:gd name="connsiteX5" fmla="*/ 1943386 w 3039127"/>
              <a:gd name="connsiteY5" fmla="*/ 1589015 h 2268089"/>
              <a:gd name="connsiteX6" fmla="*/ 1757576 w 3039127"/>
              <a:gd name="connsiteY6" fmla="*/ 2175994 h 2268089"/>
              <a:gd name="connsiteX7" fmla="*/ 1125484 w 3039127"/>
              <a:gd name="connsiteY7" fmla="*/ 2213159 h 2268089"/>
              <a:gd name="connsiteX8" fmla="*/ 280217 w 3039127"/>
              <a:gd name="connsiteY8" fmla="*/ 2185215 h 2268089"/>
              <a:gd name="connsiteX9" fmla="*/ 76797 w 3039127"/>
              <a:gd name="connsiteY9" fmla="*/ 2227327 h 226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9127" h="2268089">
                <a:moveTo>
                  <a:pt x="0" y="2246612"/>
                </a:moveTo>
                <a:lnTo>
                  <a:pt x="2232053" y="0"/>
                </a:lnTo>
                <a:lnTo>
                  <a:pt x="3039127" y="801844"/>
                </a:lnTo>
                <a:lnTo>
                  <a:pt x="3011886" y="802163"/>
                </a:lnTo>
                <a:cubicBezTo>
                  <a:pt x="2849577" y="792835"/>
                  <a:pt x="2689306" y="710641"/>
                  <a:pt x="2526280" y="676606"/>
                </a:cubicBezTo>
                <a:cubicBezTo>
                  <a:pt x="2011723" y="569221"/>
                  <a:pt x="1947468" y="1140886"/>
                  <a:pt x="1943386" y="1589015"/>
                </a:cubicBezTo>
                <a:cubicBezTo>
                  <a:pt x="1941365" y="1806106"/>
                  <a:pt x="1906700" y="2047286"/>
                  <a:pt x="1757576" y="2175994"/>
                </a:cubicBezTo>
                <a:cubicBezTo>
                  <a:pt x="1584036" y="2325687"/>
                  <a:pt x="1340258" y="2258370"/>
                  <a:pt x="1125484" y="2213159"/>
                </a:cubicBezTo>
                <a:cubicBezTo>
                  <a:pt x="845710" y="2154534"/>
                  <a:pt x="561690" y="2145145"/>
                  <a:pt x="280217" y="2185215"/>
                </a:cubicBezTo>
                <a:cubicBezTo>
                  <a:pt x="211304" y="2195030"/>
                  <a:pt x="143761" y="2210504"/>
                  <a:pt x="76797" y="2227327"/>
                </a:cubicBezTo>
                <a:close/>
              </a:path>
            </a:pathLst>
          </a:custGeom>
          <a:solidFill>
            <a:schemeClr val="accent1"/>
          </a:solidFill>
          <a:ln w="171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3434090-9FBA-BD0F-1DA8-869598EB25A6}"/>
              </a:ext>
            </a:extLst>
          </p:cNvPr>
          <p:cNvSpPr/>
          <p:nvPr/>
        </p:nvSpPr>
        <p:spPr>
          <a:xfrm rot="13511175">
            <a:off x="-110642" y="6092543"/>
            <a:ext cx="1700806" cy="1269305"/>
          </a:xfrm>
          <a:custGeom>
            <a:avLst/>
            <a:gdLst>
              <a:gd name="connsiteX0" fmla="*/ 0 w 3039127"/>
              <a:gd name="connsiteY0" fmla="*/ 2246612 h 2268089"/>
              <a:gd name="connsiteX1" fmla="*/ 2232053 w 3039127"/>
              <a:gd name="connsiteY1" fmla="*/ 0 h 2268089"/>
              <a:gd name="connsiteX2" fmla="*/ 3039127 w 3039127"/>
              <a:gd name="connsiteY2" fmla="*/ 801844 h 2268089"/>
              <a:gd name="connsiteX3" fmla="*/ 3011886 w 3039127"/>
              <a:gd name="connsiteY3" fmla="*/ 802163 h 2268089"/>
              <a:gd name="connsiteX4" fmla="*/ 2526280 w 3039127"/>
              <a:gd name="connsiteY4" fmla="*/ 676606 h 2268089"/>
              <a:gd name="connsiteX5" fmla="*/ 1943386 w 3039127"/>
              <a:gd name="connsiteY5" fmla="*/ 1589015 h 2268089"/>
              <a:gd name="connsiteX6" fmla="*/ 1757576 w 3039127"/>
              <a:gd name="connsiteY6" fmla="*/ 2175994 h 2268089"/>
              <a:gd name="connsiteX7" fmla="*/ 1125484 w 3039127"/>
              <a:gd name="connsiteY7" fmla="*/ 2213159 h 2268089"/>
              <a:gd name="connsiteX8" fmla="*/ 280217 w 3039127"/>
              <a:gd name="connsiteY8" fmla="*/ 2185215 h 2268089"/>
              <a:gd name="connsiteX9" fmla="*/ 76797 w 3039127"/>
              <a:gd name="connsiteY9" fmla="*/ 2227327 h 226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9127" h="2268089">
                <a:moveTo>
                  <a:pt x="0" y="2246612"/>
                </a:moveTo>
                <a:lnTo>
                  <a:pt x="2232053" y="0"/>
                </a:lnTo>
                <a:lnTo>
                  <a:pt x="3039127" y="801844"/>
                </a:lnTo>
                <a:lnTo>
                  <a:pt x="3011886" y="802163"/>
                </a:lnTo>
                <a:cubicBezTo>
                  <a:pt x="2849577" y="792835"/>
                  <a:pt x="2689306" y="710641"/>
                  <a:pt x="2526280" y="676606"/>
                </a:cubicBezTo>
                <a:cubicBezTo>
                  <a:pt x="2011723" y="569221"/>
                  <a:pt x="1947468" y="1140886"/>
                  <a:pt x="1943386" y="1589015"/>
                </a:cubicBezTo>
                <a:cubicBezTo>
                  <a:pt x="1941365" y="1806106"/>
                  <a:pt x="1906700" y="2047286"/>
                  <a:pt x="1757576" y="2175994"/>
                </a:cubicBezTo>
                <a:cubicBezTo>
                  <a:pt x="1584036" y="2325687"/>
                  <a:pt x="1340258" y="2258370"/>
                  <a:pt x="1125484" y="2213159"/>
                </a:cubicBezTo>
                <a:cubicBezTo>
                  <a:pt x="845710" y="2154534"/>
                  <a:pt x="561690" y="2145145"/>
                  <a:pt x="280217" y="2185215"/>
                </a:cubicBezTo>
                <a:cubicBezTo>
                  <a:pt x="211304" y="2195030"/>
                  <a:pt x="143761" y="2210504"/>
                  <a:pt x="76797" y="2227327"/>
                </a:cubicBezTo>
                <a:close/>
              </a:path>
            </a:pathLst>
          </a:custGeom>
          <a:solidFill>
            <a:schemeClr val="accent1"/>
          </a:solidFill>
          <a:ln w="171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C6D6A84-8574-74DE-4772-ADAC5C84723F}"/>
              </a:ext>
            </a:extLst>
          </p:cNvPr>
          <p:cNvGrpSpPr/>
          <p:nvPr/>
        </p:nvGrpSpPr>
        <p:grpSpPr>
          <a:xfrm>
            <a:off x="623888" y="223912"/>
            <a:ext cx="2956339" cy="646331"/>
            <a:chOff x="479425" y="508314"/>
            <a:chExt cx="295633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8DC893F-8506-93C1-9756-CCE2ADB6B76C}"/>
                </a:ext>
              </a:extLst>
            </p:cNvPr>
            <p:cNvSpPr txBox="1"/>
            <p:nvPr/>
          </p:nvSpPr>
          <p:spPr>
            <a:xfrm>
              <a:off x="541391" y="508314"/>
              <a:ext cx="28943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简历的锚点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7CB3FF8-CCC3-0A44-8167-C173B489594E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FEB0929-7510-129E-F58A-38DDC1AB0B53}"/>
              </a:ext>
            </a:extLst>
          </p:cNvPr>
          <p:cNvGrpSpPr/>
          <p:nvPr/>
        </p:nvGrpSpPr>
        <p:grpSpPr>
          <a:xfrm>
            <a:off x="8189749" y="2805197"/>
            <a:ext cx="3526544" cy="954108"/>
            <a:chOff x="1225421" y="2318946"/>
            <a:chExt cx="3526544" cy="95410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6697F7-0C4E-BF0F-744A-360FAC53FDDA}"/>
                </a:ext>
              </a:extLst>
            </p:cNvPr>
            <p:cNvSpPr txBox="1"/>
            <p:nvPr/>
          </p:nvSpPr>
          <p:spPr>
            <a:xfrm>
              <a:off x="1225421" y="2318946"/>
              <a:ext cx="324419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40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根据目标岗位编辑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0B44E1C-A838-2BA9-7B47-A504C8A46D07}"/>
                </a:ext>
              </a:extLst>
            </p:cNvPr>
            <p:cNvSpPr txBox="1"/>
            <p:nvPr/>
          </p:nvSpPr>
          <p:spPr>
            <a:xfrm>
              <a:off x="1225421" y="2811389"/>
              <a:ext cx="352654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spc="400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目标岗位定制简历</a:t>
              </a:r>
              <a:endParaRPr kumimoji="0" lang="zh-CN" altLang="en-US" sz="2400" b="1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6E70E4-F5AD-F0D7-BFDE-4C4FCBCF6077}"/>
              </a:ext>
            </a:extLst>
          </p:cNvPr>
          <p:cNvGrpSpPr/>
          <p:nvPr/>
        </p:nvGrpSpPr>
        <p:grpSpPr>
          <a:xfrm>
            <a:off x="8245364" y="1691013"/>
            <a:ext cx="3278503" cy="849272"/>
            <a:chOff x="4977724" y="852635"/>
            <a:chExt cx="3278503" cy="849272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743CE76-7FB7-7694-C09C-4BFA8632819F}"/>
                </a:ext>
              </a:extLst>
            </p:cNvPr>
            <p:cNvSpPr/>
            <p:nvPr/>
          </p:nvSpPr>
          <p:spPr>
            <a:xfrm>
              <a:off x="4977724" y="852635"/>
              <a:ext cx="3278503" cy="685784"/>
            </a:xfrm>
            <a:prstGeom prst="roundRect">
              <a:avLst>
                <a:gd name="adj" fmla="val 9048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DC7AA46C-8150-8836-AE76-2B399FBE8490}"/>
                </a:ext>
              </a:extLst>
            </p:cNvPr>
            <p:cNvSpPr/>
            <p:nvPr/>
          </p:nvSpPr>
          <p:spPr>
            <a:xfrm rot="16200000" flipH="1" flipV="1">
              <a:off x="5362577" y="1512234"/>
              <a:ext cx="218513" cy="160834"/>
            </a:xfrm>
            <a:prstGeom prst="rt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350C4E3-0CF8-C12F-2AAC-045FDD808B03}"/>
              </a:ext>
            </a:extLst>
          </p:cNvPr>
          <p:cNvSpPr txBox="1"/>
          <p:nvPr/>
        </p:nvSpPr>
        <p:spPr>
          <a:xfrm>
            <a:off x="8264698" y="1769700"/>
            <a:ext cx="205044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有多牛</a:t>
            </a:r>
          </a:p>
        </p:txBody>
      </p:sp>
      <p:sp>
        <p:nvSpPr>
          <p:cNvPr id="23" name="iconfont-11899-5651358">
            <a:extLst>
              <a:ext uri="{FF2B5EF4-FFF2-40B4-BE49-F238E27FC236}">
                <a16:creationId xmlns:a16="http://schemas.microsoft.com/office/drawing/2014/main" id="{2AE4D78C-ADF1-C449-6151-83CFBDF47B25}"/>
              </a:ext>
            </a:extLst>
          </p:cNvPr>
          <p:cNvSpPr/>
          <p:nvPr/>
        </p:nvSpPr>
        <p:spPr>
          <a:xfrm>
            <a:off x="10866345" y="1774955"/>
            <a:ext cx="490578" cy="490479"/>
          </a:xfrm>
          <a:custGeom>
            <a:avLst/>
            <a:gdLst>
              <a:gd name="T0" fmla="*/ 6034 w 10378"/>
              <a:gd name="T1" fmla="*/ 5117 h 10377"/>
              <a:gd name="T2" fmla="*/ 7180 w 10378"/>
              <a:gd name="T3" fmla="*/ 3970 h 10377"/>
              <a:gd name="T4" fmla="*/ 7180 w 10378"/>
              <a:gd name="T5" fmla="*/ 3052 h 10377"/>
              <a:gd name="T6" fmla="*/ 6263 w 10378"/>
              <a:gd name="T7" fmla="*/ 3052 h 10377"/>
              <a:gd name="T8" fmla="*/ 5117 w 10378"/>
              <a:gd name="T9" fmla="*/ 4198 h 10377"/>
              <a:gd name="T10" fmla="*/ 3970 w 10378"/>
              <a:gd name="T11" fmla="*/ 3052 h 10377"/>
              <a:gd name="T12" fmla="*/ 3053 w 10378"/>
              <a:gd name="T13" fmla="*/ 3052 h 10377"/>
              <a:gd name="T14" fmla="*/ 3053 w 10378"/>
              <a:gd name="T15" fmla="*/ 3969 h 10377"/>
              <a:gd name="T16" fmla="*/ 4199 w 10378"/>
              <a:gd name="T17" fmla="*/ 5117 h 10377"/>
              <a:gd name="T18" fmla="*/ 3053 w 10378"/>
              <a:gd name="T19" fmla="*/ 6263 h 10377"/>
              <a:gd name="T20" fmla="*/ 3053 w 10378"/>
              <a:gd name="T21" fmla="*/ 7181 h 10377"/>
              <a:gd name="T22" fmla="*/ 3970 w 10378"/>
              <a:gd name="T23" fmla="*/ 7181 h 10377"/>
              <a:gd name="T24" fmla="*/ 5118 w 10378"/>
              <a:gd name="T25" fmla="*/ 6034 h 10377"/>
              <a:gd name="T26" fmla="*/ 6264 w 10378"/>
              <a:gd name="T27" fmla="*/ 7181 h 10377"/>
              <a:gd name="T28" fmla="*/ 7182 w 10378"/>
              <a:gd name="T29" fmla="*/ 7181 h 10377"/>
              <a:gd name="T30" fmla="*/ 7182 w 10378"/>
              <a:gd name="T31" fmla="*/ 6263 h 10377"/>
              <a:gd name="T32" fmla="*/ 6034 w 10378"/>
              <a:gd name="T33" fmla="*/ 5117 h 10377"/>
              <a:gd name="T34" fmla="*/ 5189 w 10378"/>
              <a:gd name="T35" fmla="*/ 10377 h 10377"/>
              <a:gd name="T36" fmla="*/ 0 w 10378"/>
              <a:gd name="T37" fmla="*/ 5188 h 10377"/>
              <a:gd name="T38" fmla="*/ 5189 w 10378"/>
              <a:gd name="T39" fmla="*/ 0 h 10377"/>
              <a:gd name="T40" fmla="*/ 10378 w 10378"/>
              <a:gd name="T41" fmla="*/ 5188 h 10377"/>
              <a:gd name="T42" fmla="*/ 5189 w 10378"/>
              <a:gd name="T43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378" h="10377">
                <a:moveTo>
                  <a:pt x="6034" y="5117"/>
                </a:moveTo>
                <a:lnTo>
                  <a:pt x="7180" y="3970"/>
                </a:lnTo>
                <a:cubicBezTo>
                  <a:pt x="7434" y="3716"/>
                  <a:pt x="7433" y="3306"/>
                  <a:pt x="7180" y="3052"/>
                </a:cubicBezTo>
                <a:cubicBezTo>
                  <a:pt x="6927" y="2798"/>
                  <a:pt x="6517" y="2798"/>
                  <a:pt x="6263" y="3052"/>
                </a:cubicBezTo>
                <a:lnTo>
                  <a:pt x="5117" y="4198"/>
                </a:lnTo>
                <a:lnTo>
                  <a:pt x="3970" y="3052"/>
                </a:lnTo>
                <a:cubicBezTo>
                  <a:pt x="3717" y="2798"/>
                  <a:pt x="3307" y="2798"/>
                  <a:pt x="3053" y="3052"/>
                </a:cubicBezTo>
                <a:cubicBezTo>
                  <a:pt x="2799" y="3306"/>
                  <a:pt x="2799" y="3716"/>
                  <a:pt x="3053" y="3969"/>
                </a:cubicBezTo>
                <a:lnTo>
                  <a:pt x="4199" y="5117"/>
                </a:lnTo>
                <a:lnTo>
                  <a:pt x="3053" y="6263"/>
                </a:lnTo>
                <a:cubicBezTo>
                  <a:pt x="2799" y="6517"/>
                  <a:pt x="2799" y="6927"/>
                  <a:pt x="3053" y="7181"/>
                </a:cubicBezTo>
                <a:cubicBezTo>
                  <a:pt x="3307" y="7434"/>
                  <a:pt x="3717" y="7434"/>
                  <a:pt x="3970" y="7181"/>
                </a:cubicBezTo>
                <a:lnTo>
                  <a:pt x="5118" y="6034"/>
                </a:lnTo>
                <a:lnTo>
                  <a:pt x="6264" y="7181"/>
                </a:lnTo>
                <a:cubicBezTo>
                  <a:pt x="6518" y="7434"/>
                  <a:pt x="6928" y="7434"/>
                  <a:pt x="7182" y="7181"/>
                </a:cubicBezTo>
                <a:cubicBezTo>
                  <a:pt x="7435" y="6927"/>
                  <a:pt x="7435" y="6517"/>
                  <a:pt x="7182" y="6263"/>
                </a:cubicBezTo>
                <a:lnTo>
                  <a:pt x="6034" y="511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4" y="10377"/>
                  <a:pt x="5189" y="10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543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D82A977-2BE3-82E0-75DF-60A5312DF102}"/>
              </a:ext>
            </a:extLst>
          </p:cNvPr>
          <p:cNvSpPr txBox="1"/>
          <p:nvPr/>
        </p:nvSpPr>
        <p:spPr>
          <a:xfrm>
            <a:off x="5931875" y="3370836"/>
            <a:ext cx="388737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简历的本质</a:t>
            </a:r>
            <a:endParaRPr kumimoji="0" lang="zh-CN" altLang="en-US" sz="4800" b="1" i="0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39B40D-DEDA-DCB1-989F-09D2F86B204F}"/>
              </a:ext>
            </a:extLst>
          </p:cNvPr>
          <p:cNvSpPr txBox="1"/>
          <p:nvPr/>
        </p:nvSpPr>
        <p:spPr>
          <a:xfrm>
            <a:off x="5867736" y="2321004"/>
            <a:ext cx="1652652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b="1" i="1" spc="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02</a:t>
            </a:r>
            <a:endParaRPr kumimoji="0" lang="zh-CN" altLang="en-US" sz="6600" b="1" i="1" u="none" strike="noStrike" kern="1200" cap="none" spc="4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297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7" name="组合 596">
            <a:extLst>
              <a:ext uri="{FF2B5EF4-FFF2-40B4-BE49-F238E27FC236}">
                <a16:creationId xmlns:a16="http://schemas.microsoft.com/office/drawing/2014/main" id="{BEB5A4B3-38B0-83B0-7B44-85990E4006AB}"/>
              </a:ext>
            </a:extLst>
          </p:cNvPr>
          <p:cNvGrpSpPr/>
          <p:nvPr/>
        </p:nvGrpSpPr>
        <p:grpSpPr>
          <a:xfrm>
            <a:off x="4282499" y="2319127"/>
            <a:ext cx="3601786" cy="2871211"/>
            <a:chOff x="2809377" y="1992848"/>
            <a:chExt cx="3572991" cy="284825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7649D9E-DB2C-1E83-B8F3-A54E4D6245AB}"/>
                </a:ext>
              </a:extLst>
            </p:cNvPr>
            <p:cNvSpPr/>
            <p:nvPr/>
          </p:nvSpPr>
          <p:spPr>
            <a:xfrm>
              <a:off x="5568985" y="2083849"/>
              <a:ext cx="42015" cy="42090"/>
            </a:xfrm>
            <a:custGeom>
              <a:avLst/>
              <a:gdLst>
                <a:gd name="connsiteX0" fmla="*/ 16891 w 17288"/>
                <a:gd name="connsiteY0" fmla="*/ 16861 h 17319"/>
                <a:gd name="connsiteX1" fmla="*/ 13462 w 17288"/>
                <a:gd name="connsiteY1" fmla="*/ 8631 h 17319"/>
                <a:gd name="connsiteX2" fmla="*/ 16891 w 17288"/>
                <a:gd name="connsiteY2" fmla="*/ 402 h 17319"/>
                <a:gd name="connsiteX3" fmla="*/ 8661 w 17288"/>
                <a:gd name="connsiteY3" fmla="*/ 3831 h 17319"/>
                <a:gd name="connsiteX4" fmla="*/ 398 w 17288"/>
                <a:gd name="connsiteY4" fmla="*/ 402 h 17319"/>
                <a:gd name="connsiteX5" fmla="*/ 3827 w 17288"/>
                <a:gd name="connsiteY5" fmla="*/ 8631 h 17319"/>
                <a:gd name="connsiteX6" fmla="*/ 398 w 17288"/>
                <a:gd name="connsiteY6" fmla="*/ 16861 h 17319"/>
                <a:gd name="connsiteX7" fmla="*/ 8661 w 17288"/>
                <a:gd name="connsiteY7" fmla="*/ 13432 h 17319"/>
                <a:gd name="connsiteX8" fmla="*/ 16891 w 17288"/>
                <a:gd name="connsiteY8" fmla="*/ 16861 h 1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88" h="17319">
                  <a:moveTo>
                    <a:pt x="16891" y="16861"/>
                  </a:moveTo>
                  <a:cubicBezTo>
                    <a:pt x="18057" y="15695"/>
                    <a:pt x="16582" y="12301"/>
                    <a:pt x="13462" y="8631"/>
                  </a:cubicBezTo>
                  <a:cubicBezTo>
                    <a:pt x="16445" y="4963"/>
                    <a:pt x="17919" y="1568"/>
                    <a:pt x="16891" y="402"/>
                  </a:cubicBezTo>
                  <a:cubicBezTo>
                    <a:pt x="15862" y="-764"/>
                    <a:pt x="12296" y="676"/>
                    <a:pt x="8661" y="3831"/>
                  </a:cubicBezTo>
                  <a:cubicBezTo>
                    <a:pt x="4993" y="847"/>
                    <a:pt x="1564" y="-592"/>
                    <a:pt x="398" y="402"/>
                  </a:cubicBezTo>
                  <a:cubicBezTo>
                    <a:pt x="-769" y="1396"/>
                    <a:pt x="707" y="4963"/>
                    <a:pt x="3827" y="8631"/>
                  </a:cubicBezTo>
                  <a:cubicBezTo>
                    <a:pt x="843" y="12301"/>
                    <a:pt x="-631" y="15695"/>
                    <a:pt x="398" y="16861"/>
                  </a:cubicBezTo>
                  <a:cubicBezTo>
                    <a:pt x="1426" y="18027"/>
                    <a:pt x="4993" y="16587"/>
                    <a:pt x="8661" y="13432"/>
                  </a:cubicBezTo>
                  <a:cubicBezTo>
                    <a:pt x="12330" y="16587"/>
                    <a:pt x="15759" y="18164"/>
                    <a:pt x="16891" y="16861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42F87E8-2949-28B4-F9EF-CD6032711E13}"/>
                </a:ext>
              </a:extLst>
            </p:cNvPr>
            <p:cNvSpPr/>
            <p:nvPr/>
          </p:nvSpPr>
          <p:spPr>
            <a:xfrm>
              <a:off x="4177669" y="2335415"/>
              <a:ext cx="262337" cy="313422"/>
            </a:xfrm>
            <a:custGeom>
              <a:avLst/>
              <a:gdLst>
                <a:gd name="connsiteX0" fmla="*/ 107945 w 107944"/>
                <a:gd name="connsiteY0" fmla="*/ 25203 h 128964"/>
                <a:gd name="connsiteX1" fmla="*/ 96801 w 107944"/>
                <a:gd name="connsiteY1" fmla="*/ 107499 h 128964"/>
                <a:gd name="connsiteX2" fmla="*/ 53972 w 107944"/>
                <a:gd name="connsiteY2" fmla="*/ 128965 h 128964"/>
                <a:gd name="connsiteX3" fmla="*/ 11076 w 107944"/>
                <a:gd name="connsiteY3" fmla="*/ 107499 h 128964"/>
                <a:gd name="connsiteX4" fmla="*/ 0 w 107944"/>
                <a:gd name="connsiteY4" fmla="*/ 25203 h 128964"/>
                <a:gd name="connsiteX5" fmla="*/ 53972 w 107944"/>
                <a:gd name="connsiteY5" fmla="*/ 0 h 128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44" h="128964">
                  <a:moveTo>
                    <a:pt x="107945" y="25203"/>
                  </a:moveTo>
                  <a:cubicBezTo>
                    <a:pt x="107945" y="25203"/>
                    <a:pt x="99407" y="103247"/>
                    <a:pt x="96801" y="107499"/>
                  </a:cubicBezTo>
                  <a:cubicBezTo>
                    <a:pt x="94195" y="111751"/>
                    <a:pt x="53972" y="128965"/>
                    <a:pt x="53972" y="128965"/>
                  </a:cubicBezTo>
                  <a:cubicBezTo>
                    <a:pt x="53972" y="128965"/>
                    <a:pt x="13682" y="111820"/>
                    <a:pt x="11076" y="107499"/>
                  </a:cubicBezTo>
                  <a:cubicBezTo>
                    <a:pt x="8470" y="103178"/>
                    <a:pt x="0" y="25203"/>
                    <a:pt x="0" y="25203"/>
                  </a:cubicBezTo>
                  <a:lnTo>
                    <a:pt x="53972" y="0"/>
                  </a:lnTo>
                  <a:close/>
                </a:path>
              </a:pathLst>
            </a:custGeom>
            <a:solidFill>
              <a:srgbClr val="FFFF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917215B-5BE2-3D98-AA06-BF2CEF0F874F}"/>
                </a:ext>
              </a:extLst>
            </p:cNvPr>
            <p:cNvSpPr/>
            <p:nvPr/>
          </p:nvSpPr>
          <p:spPr>
            <a:xfrm>
              <a:off x="5147657" y="2315749"/>
              <a:ext cx="210275" cy="353590"/>
            </a:xfrm>
            <a:custGeom>
              <a:avLst/>
              <a:gdLst>
                <a:gd name="connsiteX0" fmla="*/ 36705 w 86522"/>
                <a:gd name="connsiteY0" fmla="*/ 132977 h 145492"/>
                <a:gd name="connsiteX1" fmla="*/ 597 w 86522"/>
                <a:gd name="connsiteY1" fmla="*/ 124678 h 145492"/>
                <a:gd name="connsiteX2" fmla="*/ 7455 w 86522"/>
                <a:gd name="connsiteY2" fmla="*/ 101258 h 145492"/>
                <a:gd name="connsiteX3" fmla="*/ 22132 w 86522"/>
                <a:gd name="connsiteY3" fmla="*/ 106710 h 145492"/>
                <a:gd name="connsiteX4" fmla="*/ 36636 w 86522"/>
                <a:gd name="connsiteY4" fmla="*/ 109076 h 145492"/>
                <a:gd name="connsiteX5" fmla="*/ 36636 w 86522"/>
                <a:gd name="connsiteY5" fmla="*/ 85314 h 145492"/>
                <a:gd name="connsiteX6" fmla="*/ 34099 w 86522"/>
                <a:gd name="connsiteY6" fmla="*/ 84662 h 145492"/>
                <a:gd name="connsiteX7" fmla="*/ 8827 w 86522"/>
                <a:gd name="connsiteY7" fmla="*/ 70946 h 145492"/>
                <a:gd name="connsiteX8" fmla="*/ 15 w 86522"/>
                <a:gd name="connsiteY8" fmla="*/ 49137 h 145492"/>
                <a:gd name="connsiteX9" fmla="*/ 9753 w 86522"/>
                <a:gd name="connsiteY9" fmla="*/ 26403 h 145492"/>
                <a:gd name="connsiteX10" fmla="*/ 36636 w 86522"/>
                <a:gd name="connsiteY10" fmla="*/ 16116 h 145492"/>
                <a:gd name="connsiteX11" fmla="*/ 36636 w 86522"/>
                <a:gd name="connsiteY11" fmla="*/ 0 h 145492"/>
                <a:gd name="connsiteX12" fmla="*/ 51072 w 86522"/>
                <a:gd name="connsiteY12" fmla="*/ 0 h 145492"/>
                <a:gd name="connsiteX13" fmla="*/ 51072 w 86522"/>
                <a:gd name="connsiteY13" fmla="*/ 16116 h 145492"/>
                <a:gd name="connsiteX14" fmla="*/ 82413 w 86522"/>
                <a:gd name="connsiteY14" fmla="*/ 24414 h 145492"/>
                <a:gd name="connsiteX15" fmla="*/ 73601 w 86522"/>
                <a:gd name="connsiteY15" fmla="*/ 47149 h 145492"/>
                <a:gd name="connsiteX16" fmla="*/ 51072 w 86522"/>
                <a:gd name="connsiteY16" fmla="*/ 40016 h 145492"/>
                <a:gd name="connsiteX17" fmla="*/ 51072 w 86522"/>
                <a:gd name="connsiteY17" fmla="*/ 62750 h 145492"/>
                <a:gd name="connsiteX18" fmla="*/ 53096 w 86522"/>
                <a:gd name="connsiteY18" fmla="*/ 63265 h 145492"/>
                <a:gd name="connsiteX19" fmla="*/ 77750 w 86522"/>
                <a:gd name="connsiteY19" fmla="*/ 76398 h 145492"/>
                <a:gd name="connsiteX20" fmla="*/ 86494 w 86522"/>
                <a:gd name="connsiteY20" fmla="*/ 98001 h 145492"/>
                <a:gd name="connsiteX21" fmla="*/ 77269 w 86522"/>
                <a:gd name="connsiteY21" fmla="*/ 121764 h 145492"/>
                <a:gd name="connsiteX22" fmla="*/ 51072 w 86522"/>
                <a:gd name="connsiteY22" fmla="*/ 132771 h 145492"/>
                <a:gd name="connsiteX23" fmla="*/ 51072 w 86522"/>
                <a:gd name="connsiteY23" fmla="*/ 145492 h 145492"/>
                <a:gd name="connsiteX24" fmla="*/ 36636 w 86522"/>
                <a:gd name="connsiteY24" fmla="*/ 145492 h 145492"/>
                <a:gd name="connsiteX25" fmla="*/ 36705 w 86522"/>
                <a:gd name="connsiteY25" fmla="*/ 39879 h 145492"/>
                <a:gd name="connsiteX26" fmla="*/ 27892 w 86522"/>
                <a:gd name="connsiteY26" fmla="*/ 48863 h 145492"/>
                <a:gd name="connsiteX27" fmla="*/ 29744 w 86522"/>
                <a:gd name="connsiteY27" fmla="*/ 54212 h 145492"/>
                <a:gd name="connsiteX28" fmla="*/ 36602 w 86522"/>
                <a:gd name="connsiteY28" fmla="*/ 58362 h 145492"/>
                <a:gd name="connsiteX29" fmla="*/ 59096 w 86522"/>
                <a:gd name="connsiteY29" fmla="*/ 99921 h 145492"/>
                <a:gd name="connsiteX30" fmla="*/ 57485 w 86522"/>
                <a:gd name="connsiteY30" fmla="*/ 94160 h 145492"/>
                <a:gd name="connsiteX31" fmla="*/ 51141 w 86522"/>
                <a:gd name="connsiteY31" fmla="*/ 90080 h 145492"/>
                <a:gd name="connsiteX32" fmla="*/ 51141 w 86522"/>
                <a:gd name="connsiteY32" fmla="*/ 107911 h 145492"/>
                <a:gd name="connsiteX33" fmla="*/ 59096 w 86522"/>
                <a:gd name="connsiteY33" fmla="*/ 99921 h 1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6522" h="145492">
                  <a:moveTo>
                    <a:pt x="36705" y="132977"/>
                  </a:moveTo>
                  <a:cubicBezTo>
                    <a:pt x="24223" y="132668"/>
                    <a:pt x="11948" y="129822"/>
                    <a:pt x="597" y="124678"/>
                  </a:cubicBezTo>
                  <a:lnTo>
                    <a:pt x="7455" y="101258"/>
                  </a:lnTo>
                  <a:cubicBezTo>
                    <a:pt x="12085" y="103693"/>
                    <a:pt x="17022" y="105510"/>
                    <a:pt x="22132" y="106710"/>
                  </a:cubicBezTo>
                  <a:cubicBezTo>
                    <a:pt x="26898" y="107876"/>
                    <a:pt x="31733" y="108665"/>
                    <a:pt x="36636" y="109076"/>
                  </a:cubicBezTo>
                  <a:lnTo>
                    <a:pt x="36636" y="85314"/>
                  </a:lnTo>
                  <a:lnTo>
                    <a:pt x="34099" y="84662"/>
                  </a:lnTo>
                  <a:cubicBezTo>
                    <a:pt x="24600" y="82433"/>
                    <a:pt x="15856" y="77701"/>
                    <a:pt x="8827" y="70946"/>
                  </a:cubicBezTo>
                  <a:cubicBezTo>
                    <a:pt x="3101" y="65151"/>
                    <a:pt x="-88" y="57298"/>
                    <a:pt x="15" y="49137"/>
                  </a:cubicBezTo>
                  <a:cubicBezTo>
                    <a:pt x="-260" y="40496"/>
                    <a:pt x="3306" y="32164"/>
                    <a:pt x="9753" y="26403"/>
                  </a:cubicBezTo>
                  <a:cubicBezTo>
                    <a:pt x="17331" y="20128"/>
                    <a:pt x="26795" y="16493"/>
                    <a:pt x="36636" y="16116"/>
                  </a:cubicBezTo>
                  <a:lnTo>
                    <a:pt x="36636" y="0"/>
                  </a:lnTo>
                  <a:lnTo>
                    <a:pt x="51072" y="0"/>
                  </a:lnTo>
                  <a:lnTo>
                    <a:pt x="51072" y="16116"/>
                  </a:lnTo>
                  <a:cubicBezTo>
                    <a:pt x="61942" y="17008"/>
                    <a:pt x="72538" y="19820"/>
                    <a:pt x="82413" y="24414"/>
                  </a:cubicBezTo>
                  <a:lnTo>
                    <a:pt x="73601" y="47149"/>
                  </a:lnTo>
                  <a:cubicBezTo>
                    <a:pt x="66743" y="43034"/>
                    <a:pt x="59028" y="40599"/>
                    <a:pt x="51072" y="40016"/>
                  </a:cubicBezTo>
                  <a:lnTo>
                    <a:pt x="51072" y="62750"/>
                  </a:lnTo>
                  <a:lnTo>
                    <a:pt x="53096" y="63265"/>
                  </a:lnTo>
                  <a:cubicBezTo>
                    <a:pt x="62388" y="65220"/>
                    <a:pt x="70926" y="69780"/>
                    <a:pt x="77750" y="76398"/>
                  </a:cubicBezTo>
                  <a:cubicBezTo>
                    <a:pt x="83442" y="82124"/>
                    <a:pt x="86597" y="89908"/>
                    <a:pt x="86494" y="98001"/>
                  </a:cubicBezTo>
                  <a:cubicBezTo>
                    <a:pt x="86871" y="106847"/>
                    <a:pt x="83545" y="115488"/>
                    <a:pt x="77269" y="121764"/>
                  </a:cubicBezTo>
                  <a:cubicBezTo>
                    <a:pt x="70000" y="128245"/>
                    <a:pt x="60777" y="132119"/>
                    <a:pt x="51072" y="132771"/>
                  </a:cubicBezTo>
                  <a:lnTo>
                    <a:pt x="51072" y="145492"/>
                  </a:lnTo>
                  <a:lnTo>
                    <a:pt x="36636" y="145492"/>
                  </a:lnTo>
                  <a:close/>
                  <a:moveTo>
                    <a:pt x="36705" y="39879"/>
                  </a:moveTo>
                  <a:cubicBezTo>
                    <a:pt x="30841" y="41114"/>
                    <a:pt x="27892" y="44131"/>
                    <a:pt x="27892" y="48863"/>
                  </a:cubicBezTo>
                  <a:cubicBezTo>
                    <a:pt x="27823" y="50818"/>
                    <a:pt x="28475" y="52738"/>
                    <a:pt x="29744" y="54212"/>
                  </a:cubicBezTo>
                  <a:cubicBezTo>
                    <a:pt x="31699" y="56064"/>
                    <a:pt x="34065" y="57470"/>
                    <a:pt x="36602" y="58362"/>
                  </a:cubicBezTo>
                  <a:close/>
                  <a:moveTo>
                    <a:pt x="59096" y="99921"/>
                  </a:moveTo>
                  <a:cubicBezTo>
                    <a:pt x="59199" y="97863"/>
                    <a:pt x="58616" y="95875"/>
                    <a:pt x="57485" y="94160"/>
                  </a:cubicBezTo>
                  <a:cubicBezTo>
                    <a:pt x="55770" y="92240"/>
                    <a:pt x="53575" y="90834"/>
                    <a:pt x="51141" y="90080"/>
                  </a:cubicBezTo>
                  <a:lnTo>
                    <a:pt x="51141" y="107911"/>
                  </a:lnTo>
                  <a:cubicBezTo>
                    <a:pt x="56422" y="106710"/>
                    <a:pt x="59096" y="103967"/>
                    <a:pt x="59096" y="99921"/>
                  </a:cubicBezTo>
                  <a:close/>
                </a:path>
              </a:pathLst>
            </a:custGeom>
            <a:solidFill>
              <a:srgbClr val="FFFF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E2B0A07-D649-D77D-C759-02869048D7BE}"/>
                </a:ext>
              </a:extLst>
            </p:cNvPr>
            <p:cNvSpPr/>
            <p:nvPr/>
          </p:nvSpPr>
          <p:spPr>
            <a:xfrm>
              <a:off x="3376402" y="2260331"/>
              <a:ext cx="361255" cy="385675"/>
            </a:xfrm>
            <a:custGeom>
              <a:avLst/>
              <a:gdLst>
                <a:gd name="connsiteX0" fmla="*/ 138669 w 148646"/>
                <a:gd name="connsiteY0" fmla="*/ 149093 h 158694"/>
                <a:gd name="connsiteX1" fmla="*/ 136131 w 148646"/>
                <a:gd name="connsiteY1" fmla="*/ 149093 h 158694"/>
                <a:gd name="connsiteX2" fmla="*/ 119466 w 148646"/>
                <a:gd name="connsiteY2" fmla="*/ 138017 h 158694"/>
                <a:gd name="connsiteX3" fmla="*/ 119123 w 148646"/>
                <a:gd name="connsiteY3" fmla="*/ 138017 h 158694"/>
                <a:gd name="connsiteX4" fmla="*/ 119123 w 148646"/>
                <a:gd name="connsiteY4" fmla="*/ 119878 h 158694"/>
                <a:gd name="connsiteX5" fmla="*/ 130336 w 148646"/>
                <a:gd name="connsiteY5" fmla="*/ 119878 h 158694"/>
                <a:gd name="connsiteX6" fmla="*/ 134073 w 148646"/>
                <a:gd name="connsiteY6" fmla="*/ 126290 h 158694"/>
                <a:gd name="connsiteX7" fmla="*/ 136200 w 148646"/>
                <a:gd name="connsiteY7" fmla="*/ 126839 h 158694"/>
                <a:gd name="connsiteX8" fmla="*/ 136748 w 148646"/>
                <a:gd name="connsiteY8" fmla="*/ 124713 h 158694"/>
                <a:gd name="connsiteX9" fmla="*/ 133628 w 148646"/>
                <a:gd name="connsiteY9" fmla="*/ 119363 h 158694"/>
                <a:gd name="connsiteX10" fmla="*/ 134039 w 148646"/>
                <a:gd name="connsiteY10" fmla="*/ 119158 h 158694"/>
                <a:gd name="connsiteX11" fmla="*/ 138155 w 148646"/>
                <a:gd name="connsiteY11" fmla="*/ 122964 h 158694"/>
                <a:gd name="connsiteX12" fmla="*/ 140349 w 148646"/>
                <a:gd name="connsiteY12" fmla="*/ 122998 h 158694"/>
                <a:gd name="connsiteX13" fmla="*/ 140383 w 148646"/>
                <a:gd name="connsiteY13" fmla="*/ 120804 h 158694"/>
                <a:gd name="connsiteX14" fmla="*/ 140246 w 148646"/>
                <a:gd name="connsiteY14" fmla="*/ 120701 h 158694"/>
                <a:gd name="connsiteX15" fmla="*/ 136131 w 148646"/>
                <a:gd name="connsiteY15" fmla="*/ 116997 h 158694"/>
                <a:gd name="connsiteX16" fmla="*/ 136851 w 148646"/>
                <a:gd name="connsiteY16" fmla="*/ 114220 h 158694"/>
                <a:gd name="connsiteX17" fmla="*/ 136509 w 148646"/>
                <a:gd name="connsiteY17" fmla="*/ 112231 h 158694"/>
                <a:gd name="connsiteX18" fmla="*/ 138428 w 148646"/>
                <a:gd name="connsiteY18" fmla="*/ 108802 h 158694"/>
                <a:gd name="connsiteX19" fmla="*/ 134999 w 148646"/>
                <a:gd name="connsiteY19" fmla="*/ 106882 h 158694"/>
                <a:gd name="connsiteX20" fmla="*/ 133080 w 148646"/>
                <a:gd name="connsiteY20" fmla="*/ 108802 h 158694"/>
                <a:gd name="connsiteX21" fmla="*/ 131262 w 148646"/>
                <a:gd name="connsiteY21" fmla="*/ 108494 h 158694"/>
                <a:gd name="connsiteX22" fmla="*/ 118986 w 148646"/>
                <a:gd name="connsiteY22" fmla="*/ 108494 h 158694"/>
                <a:gd name="connsiteX23" fmla="*/ 118986 w 148646"/>
                <a:gd name="connsiteY23" fmla="*/ 74581 h 158694"/>
                <a:gd name="connsiteX24" fmla="*/ 122963 w 148646"/>
                <a:gd name="connsiteY24" fmla="*/ 69300 h 158694"/>
                <a:gd name="connsiteX25" fmla="*/ 128210 w 148646"/>
                <a:gd name="connsiteY25" fmla="*/ 73278 h 158694"/>
                <a:gd name="connsiteX26" fmla="*/ 128176 w 148646"/>
                <a:gd name="connsiteY26" fmla="*/ 74855 h 158694"/>
                <a:gd name="connsiteX27" fmla="*/ 133559 w 148646"/>
                <a:gd name="connsiteY27" fmla="*/ 69472 h 158694"/>
                <a:gd name="connsiteX28" fmla="*/ 133559 w 148646"/>
                <a:gd name="connsiteY28" fmla="*/ 63985 h 158694"/>
                <a:gd name="connsiteX29" fmla="*/ 139560 w 148646"/>
                <a:gd name="connsiteY29" fmla="*/ 63985 h 158694"/>
                <a:gd name="connsiteX30" fmla="*/ 141857 w 148646"/>
                <a:gd name="connsiteY30" fmla="*/ 61756 h 158694"/>
                <a:gd name="connsiteX31" fmla="*/ 140795 w 148646"/>
                <a:gd name="connsiteY31" fmla="*/ 59802 h 158694"/>
                <a:gd name="connsiteX32" fmla="*/ 90011 w 148646"/>
                <a:gd name="connsiteY32" fmla="*/ 26575 h 158694"/>
                <a:gd name="connsiteX33" fmla="*/ 74581 w 148646"/>
                <a:gd name="connsiteY33" fmla="*/ 21843 h 158694"/>
                <a:gd name="connsiteX34" fmla="*/ 74581 w 148646"/>
                <a:gd name="connsiteY34" fmla="*/ 13922 h 158694"/>
                <a:gd name="connsiteX35" fmla="*/ 90697 w 148646"/>
                <a:gd name="connsiteY35" fmla="*/ 10253 h 158694"/>
                <a:gd name="connsiteX36" fmla="*/ 99818 w 148646"/>
                <a:gd name="connsiteY36" fmla="*/ 3189 h 158694"/>
                <a:gd name="connsiteX37" fmla="*/ 86890 w 148646"/>
                <a:gd name="connsiteY37" fmla="*/ 4424 h 158694"/>
                <a:gd name="connsiteX38" fmla="*/ 74581 w 148646"/>
                <a:gd name="connsiteY38" fmla="*/ 0 h 158694"/>
                <a:gd name="connsiteX39" fmla="*/ 72660 w 148646"/>
                <a:gd name="connsiteY39" fmla="*/ 0 h 158694"/>
                <a:gd name="connsiteX40" fmla="*/ 72660 w 148646"/>
                <a:gd name="connsiteY40" fmla="*/ 21877 h 158694"/>
                <a:gd name="connsiteX41" fmla="*/ 58156 w 148646"/>
                <a:gd name="connsiteY41" fmla="*/ 26575 h 158694"/>
                <a:gd name="connsiteX42" fmla="*/ 7338 w 148646"/>
                <a:gd name="connsiteY42" fmla="*/ 59802 h 158694"/>
                <a:gd name="connsiteX43" fmla="*/ 6618 w 148646"/>
                <a:gd name="connsiteY43" fmla="*/ 62922 h 158694"/>
                <a:gd name="connsiteX44" fmla="*/ 8607 w 148646"/>
                <a:gd name="connsiteY44" fmla="*/ 63985 h 158694"/>
                <a:gd name="connsiteX45" fmla="*/ 14642 w 148646"/>
                <a:gd name="connsiteY45" fmla="*/ 63985 h 158694"/>
                <a:gd name="connsiteX46" fmla="*/ 14642 w 148646"/>
                <a:gd name="connsiteY46" fmla="*/ 69472 h 158694"/>
                <a:gd name="connsiteX47" fmla="*/ 27980 w 148646"/>
                <a:gd name="connsiteY47" fmla="*/ 72009 h 158694"/>
                <a:gd name="connsiteX48" fmla="*/ 29215 w 148646"/>
                <a:gd name="connsiteY48" fmla="*/ 74581 h 158694"/>
                <a:gd name="connsiteX49" fmla="*/ 29215 w 148646"/>
                <a:gd name="connsiteY49" fmla="*/ 108494 h 158694"/>
                <a:gd name="connsiteX50" fmla="*/ 27980 w 148646"/>
                <a:gd name="connsiteY50" fmla="*/ 108494 h 158694"/>
                <a:gd name="connsiteX51" fmla="*/ 24243 w 148646"/>
                <a:gd name="connsiteY51" fmla="*/ 103350 h 158694"/>
                <a:gd name="connsiteX52" fmla="*/ 25477 w 148646"/>
                <a:gd name="connsiteY52" fmla="*/ 99921 h 158694"/>
                <a:gd name="connsiteX53" fmla="*/ 24414 w 148646"/>
                <a:gd name="connsiteY53" fmla="*/ 100367 h 158694"/>
                <a:gd name="connsiteX54" fmla="*/ 24414 w 148646"/>
                <a:gd name="connsiteY54" fmla="*/ 100367 h 158694"/>
                <a:gd name="connsiteX55" fmla="*/ 19717 w 148646"/>
                <a:gd name="connsiteY55" fmla="*/ 97589 h 158694"/>
                <a:gd name="connsiteX56" fmla="*/ 18037 w 148646"/>
                <a:gd name="connsiteY56" fmla="*/ 98104 h 158694"/>
                <a:gd name="connsiteX57" fmla="*/ 17008 w 148646"/>
                <a:gd name="connsiteY57" fmla="*/ 94675 h 158694"/>
                <a:gd name="connsiteX58" fmla="*/ 17008 w 148646"/>
                <a:gd name="connsiteY58" fmla="*/ 94435 h 158694"/>
                <a:gd name="connsiteX59" fmla="*/ 13853 w 148646"/>
                <a:gd name="connsiteY59" fmla="*/ 99201 h 158694"/>
                <a:gd name="connsiteX60" fmla="*/ 10115 w 148646"/>
                <a:gd name="connsiteY60" fmla="*/ 100333 h 158694"/>
                <a:gd name="connsiteX61" fmla="*/ 7887 w 148646"/>
                <a:gd name="connsiteY61" fmla="*/ 105613 h 158694"/>
                <a:gd name="connsiteX62" fmla="*/ 12447 w 148646"/>
                <a:gd name="connsiteY62" fmla="*/ 108048 h 158694"/>
                <a:gd name="connsiteX63" fmla="*/ 18516 w 148646"/>
                <a:gd name="connsiteY63" fmla="*/ 106196 h 158694"/>
                <a:gd name="connsiteX64" fmla="*/ 21945 w 148646"/>
                <a:gd name="connsiteY64" fmla="*/ 115557 h 158694"/>
                <a:gd name="connsiteX65" fmla="*/ 21945 w 148646"/>
                <a:gd name="connsiteY65" fmla="*/ 115557 h 158694"/>
                <a:gd name="connsiteX66" fmla="*/ 22357 w 148646"/>
                <a:gd name="connsiteY66" fmla="*/ 116586 h 158694"/>
                <a:gd name="connsiteX67" fmla="*/ 18071 w 148646"/>
                <a:gd name="connsiteY67" fmla="*/ 120564 h 158694"/>
                <a:gd name="connsiteX68" fmla="*/ 18037 w 148646"/>
                <a:gd name="connsiteY68" fmla="*/ 122690 h 158694"/>
                <a:gd name="connsiteX69" fmla="*/ 18071 w 148646"/>
                <a:gd name="connsiteY69" fmla="*/ 122724 h 158694"/>
                <a:gd name="connsiteX70" fmla="*/ 20265 w 148646"/>
                <a:gd name="connsiteY70" fmla="*/ 122724 h 158694"/>
                <a:gd name="connsiteX71" fmla="*/ 20265 w 148646"/>
                <a:gd name="connsiteY71" fmla="*/ 122724 h 158694"/>
                <a:gd name="connsiteX72" fmla="*/ 24517 w 148646"/>
                <a:gd name="connsiteY72" fmla="*/ 118781 h 158694"/>
                <a:gd name="connsiteX73" fmla="*/ 25203 w 148646"/>
                <a:gd name="connsiteY73" fmla="*/ 119123 h 158694"/>
                <a:gd name="connsiteX74" fmla="*/ 22083 w 148646"/>
                <a:gd name="connsiteY74" fmla="*/ 124473 h 158694"/>
                <a:gd name="connsiteX75" fmla="*/ 22426 w 148646"/>
                <a:gd name="connsiteY75" fmla="*/ 126633 h 158694"/>
                <a:gd name="connsiteX76" fmla="*/ 24586 w 148646"/>
                <a:gd name="connsiteY76" fmla="*/ 126256 h 158694"/>
                <a:gd name="connsiteX77" fmla="*/ 24723 w 148646"/>
                <a:gd name="connsiteY77" fmla="*/ 126050 h 158694"/>
                <a:gd name="connsiteX78" fmla="*/ 28495 w 148646"/>
                <a:gd name="connsiteY78" fmla="*/ 119638 h 158694"/>
                <a:gd name="connsiteX79" fmla="*/ 29455 w 148646"/>
                <a:gd name="connsiteY79" fmla="*/ 119638 h 158694"/>
                <a:gd name="connsiteX80" fmla="*/ 29455 w 148646"/>
                <a:gd name="connsiteY80" fmla="*/ 137777 h 158694"/>
                <a:gd name="connsiteX81" fmla="*/ 29147 w 148646"/>
                <a:gd name="connsiteY81" fmla="*/ 137777 h 158694"/>
                <a:gd name="connsiteX82" fmla="*/ 12447 w 148646"/>
                <a:gd name="connsiteY82" fmla="*/ 148853 h 158694"/>
                <a:gd name="connsiteX83" fmla="*/ 9841 w 148646"/>
                <a:gd name="connsiteY83" fmla="*/ 148853 h 158694"/>
                <a:gd name="connsiteX84" fmla="*/ 0 w 148646"/>
                <a:gd name="connsiteY84" fmla="*/ 158694 h 158694"/>
                <a:gd name="connsiteX85" fmla="*/ 148647 w 148646"/>
                <a:gd name="connsiteY85" fmla="*/ 158694 h 158694"/>
                <a:gd name="connsiteX86" fmla="*/ 138669 w 148646"/>
                <a:gd name="connsiteY86" fmla="*/ 149093 h 158694"/>
                <a:gd name="connsiteX87" fmla="*/ 79381 w 148646"/>
                <a:gd name="connsiteY87" fmla="*/ 138017 h 158694"/>
                <a:gd name="connsiteX88" fmla="*/ 79381 w 148646"/>
                <a:gd name="connsiteY88" fmla="*/ 133045 h 158694"/>
                <a:gd name="connsiteX89" fmla="*/ 85828 w 148646"/>
                <a:gd name="connsiteY89" fmla="*/ 133045 h 158694"/>
                <a:gd name="connsiteX90" fmla="*/ 88742 w 148646"/>
                <a:gd name="connsiteY90" fmla="*/ 138017 h 158694"/>
                <a:gd name="connsiteX91" fmla="*/ 69094 w 148646"/>
                <a:gd name="connsiteY91" fmla="*/ 117443 h 158694"/>
                <a:gd name="connsiteX92" fmla="*/ 68752 w 148646"/>
                <a:gd name="connsiteY92" fmla="*/ 116963 h 158694"/>
                <a:gd name="connsiteX93" fmla="*/ 69094 w 148646"/>
                <a:gd name="connsiteY93" fmla="*/ 116449 h 158694"/>
                <a:gd name="connsiteX94" fmla="*/ 112951 w 148646"/>
                <a:gd name="connsiteY94" fmla="*/ 100572 h 158694"/>
                <a:gd name="connsiteX95" fmla="*/ 112951 w 148646"/>
                <a:gd name="connsiteY95" fmla="*/ 100572 h 158694"/>
                <a:gd name="connsiteX96" fmla="*/ 108254 w 148646"/>
                <a:gd name="connsiteY96" fmla="*/ 97795 h 158694"/>
                <a:gd name="connsiteX97" fmla="*/ 106573 w 148646"/>
                <a:gd name="connsiteY97" fmla="*/ 98310 h 158694"/>
                <a:gd name="connsiteX98" fmla="*/ 105579 w 148646"/>
                <a:gd name="connsiteY98" fmla="*/ 94881 h 158694"/>
                <a:gd name="connsiteX99" fmla="*/ 105579 w 148646"/>
                <a:gd name="connsiteY99" fmla="*/ 94640 h 158694"/>
                <a:gd name="connsiteX100" fmla="*/ 102424 w 148646"/>
                <a:gd name="connsiteY100" fmla="*/ 99407 h 158694"/>
                <a:gd name="connsiteX101" fmla="*/ 98687 w 148646"/>
                <a:gd name="connsiteY101" fmla="*/ 100538 h 158694"/>
                <a:gd name="connsiteX102" fmla="*/ 96457 w 148646"/>
                <a:gd name="connsiteY102" fmla="*/ 105819 h 158694"/>
                <a:gd name="connsiteX103" fmla="*/ 101018 w 148646"/>
                <a:gd name="connsiteY103" fmla="*/ 108253 h 158694"/>
                <a:gd name="connsiteX104" fmla="*/ 107088 w 148646"/>
                <a:gd name="connsiteY104" fmla="*/ 106402 h 158694"/>
                <a:gd name="connsiteX105" fmla="*/ 110517 w 148646"/>
                <a:gd name="connsiteY105" fmla="*/ 115763 h 158694"/>
                <a:gd name="connsiteX106" fmla="*/ 110517 w 148646"/>
                <a:gd name="connsiteY106" fmla="*/ 115763 h 158694"/>
                <a:gd name="connsiteX107" fmla="*/ 110893 w 148646"/>
                <a:gd name="connsiteY107" fmla="*/ 116792 h 158694"/>
                <a:gd name="connsiteX108" fmla="*/ 106607 w 148646"/>
                <a:gd name="connsiteY108" fmla="*/ 120769 h 158694"/>
                <a:gd name="connsiteX109" fmla="*/ 106607 w 148646"/>
                <a:gd name="connsiteY109" fmla="*/ 122930 h 158694"/>
                <a:gd name="connsiteX110" fmla="*/ 108802 w 148646"/>
                <a:gd name="connsiteY110" fmla="*/ 122930 h 158694"/>
                <a:gd name="connsiteX111" fmla="*/ 108802 w 148646"/>
                <a:gd name="connsiteY111" fmla="*/ 122930 h 158694"/>
                <a:gd name="connsiteX112" fmla="*/ 113054 w 148646"/>
                <a:gd name="connsiteY112" fmla="*/ 118986 h 158694"/>
                <a:gd name="connsiteX113" fmla="*/ 113740 w 148646"/>
                <a:gd name="connsiteY113" fmla="*/ 119329 h 158694"/>
                <a:gd name="connsiteX114" fmla="*/ 110620 w 148646"/>
                <a:gd name="connsiteY114" fmla="*/ 124678 h 158694"/>
                <a:gd name="connsiteX115" fmla="*/ 111168 w 148646"/>
                <a:gd name="connsiteY115" fmla="*/ 126804 h 158694"/>
                <a:gd name="connsiteX116" fmla="*/ 111168 w 148646"/>
                <a:gd name="connsiteY116" fmla="*/ 126804 h 158694"/>
                <a:gd name="connsiteX117" fmla="*/ 113294 w 148646"/>
                <a:gd name="connsiteY117" fmla="*/ 126256 h 158694"/>
                <a:gd name="connsiteX118" fmla="*/ 116723 w 148646"/>
                <a:gd name="connsiteY118" fmla="*/ 120323 h 158694"/>
                <a:gd name="connsiteX119" fmla="*/ 116723 w 148646"/>
                <a:gd name="connsiteY119" fmla="*/ 137983 h 158694"/>
                <a:gd name="connsiteX120" fmla="*/ 92514 w 148646"/>
                <a:gd name="connsiteY120" fmla="*/ 137983 h 158694"/>
                <a:gd name="connsiteX121" fmla="*/ 92514 w 148646"/>
                <a:gd name="connsiteY121" fmla="*/ 137777 h 158694"/>
                <a:gd name="connsiteX122" fmla="*/ 89428 w 148646"/>
                <a:gd name="connsiteY122" fmla="*/ 132531 h 158694"/>
                <a:gd name="connsiteX123" fmla="*/ 89840 w 148646"/>
                <a:gd name="connsiteY123" fmla="*/ 132291 h 158694"/>
                <a:gd name="connsiteX124" fmla="*/ 93886 w 148646"/>
                <a:gd name="connsiteY124" fmla="*/ 136029 h 158694"/>
                <a:gd name="connsiteX125" fmla="*/ 95978 w 148646"/>
                <a:gd name="connsiteY125" fmla="*/ 136063 h 158694"/>
                <a:gd name="connsiteX126" fmla="*/ 96012 w 148646"/>
                <a:gd name="connsiteY126" fmla="*/ 136029 h 158694"/>
                <a:gd name="connsiteX127" fmla="*/ 96046 w 148646"/>
                <a:gd name="connsiteY127" fmla="*/ 133903 h 158694"/>
                <a:gd name="connsiteX128" fmla="*/ 96012 w 148646"/>
                <a:gd name="connsiteY128" fmla="*/ 133868 h 158694"/>
                <a:gd name="connsiteX129" fmla="*/ 92068 w 148646"/>
                <a:gd name="connsiteY129" fmla="*/ 130233 h 158694"/>
                <a:gd name="connsiteX130" fmla="*/ 92789 w 148646"/>
                <a:gd name="connsiteY130" fmla="*/ 127490 h 158694"/>
                <a:gd name="connsiteX131" fmla="*/ 92411 w 148646"/>
                <a:gd name="connsiteY131" fmla="*/ 125570 h 158694"/>
                <a:gd name="connsiteX132" fmla="*/ 94298 w 148646"/>
                <a:gd name="connsiteY132" fmla="*/ 122175 h 158694"/>
                <a:gd name="connsiteX133" fmla="*/ 91623 w 148646"/>
                <a:gd name="connsiteY133" fmla="*/ 120187 h 158694"/>
                <a:gd name="connsiteX134" fmla="*/ 88982 w 148646"/>
                <a:gd name="connsiteY134" fmla="*/ 122210 h 158694"/>
                <a:gd name="connsiteX135" fmla="*/ 87199 w 148646"/>
                <a:gd name="connsiteY135" fmla="*/ 121935 h 158694"/>
                <a:gd name="connsiteX136" fmla="*/ 79827 w 148646"/>
                <a:gd name="connsiteY136" fmla="*/ 121935 h 158694"/>
                <a:gd name="connsiteX137" fmla="*/ 79827 w 148646"/>
                <a:gd name="connsiteY137" fmla="*/ 70878 h 158694"/>
                <a:gd name="connsiteX138" fmla="*/ 80032 w 148646"/>
                <a:gd name="connsiteY138" fmla="*/ 69506 h 158694"/>
                <a:gd name="connsiteX139" fmla="*/ 96218 w 148646"/>
                <a:gd name="connsiteY139" fmla="*/ 74889 h 158694"/>
                <a:gd name="connsiteX140" fmla="*/ 101635 w 148646"/>
                <a:gd name="connsiteY140" fmla="*/ 69472 h 158694"/>
                <a:gd name="connsiteX141" fmla="*/ 107053 w 148646"/>
                <a:gd name="connsiteY141" fmla="*/ 74889 h 158694"/>
                <a:gd name="connsiteX142" fmla="*/ 111374 w 148646"/>
                <a:gd name="connsiteY142" fmla="*/ 69403 h 158694"/>
                <a:gd name="connsiteX143" fmla="*/ 116860 w 148646"/>
                <a:gd name="connsiteY143" fmla="*/ 73724 h 158694"/>
                <a:gd name="connsiteX144" fmla="*/ 116860 w 148646"/>
                <a:gd name="connsiteY144" fmla="*/ 74889 h 158694"/>
                <a:gd name="connsiteX145" fmla="*/ 116860 w 148646"/>
                <a:gd name="connsiteY145" fmla="*/ 108631 h 158694"/>
                <a:gd name="connsiteX146" fmla="*/ 116860 w 148646"/>
                <a:gd name="connsiteY146" fmla="*/ 108631 h 158694"/>
                <a:gd name="connsiteX147" fmla="*/ 113123 w 148646"/>
                <a:gd name="connsiteY147" fmla="*/ 103487 h 158694"/>
                <a:gd name="connsiteX148" fmla="*/ 114391 w 148646"/>
                <a:gd name="connsiteY148" fmla="*/ 100058 h 158694"/>
                <a:gd name="connsiteX149" fmla="*/ 32061 w 148646"/>
                <a:gd name="connsiteY149" fmla="*/ 120015 h 158694"/>
                <a:gd name="connsiteX150" fmla="*/ 42005 w 148646"/>
                <a:gd name="connsiteY150" fmla="*/ 120015 h 158694"/>
                <a:gd name="connsiteX151" fmla="*/ 45742 w 148646"/>
                <a:gd name="connsiteY151" fmla="*/ 126427 h 158694"/>
                <a:gd name="connsiteX152" fmla="*/ 47869 w 148646"/>
                <a:gd name="connsiteY152" fmla="*/ 126976 h 158694"/>
                <a:gd name="connsiteX153" fmla="*/ 47869 w 148646"/>
                <a:gd name="connsiteY153" fmla="*/ 126976 h 158694"/>
                <a:gd name="connsiteX154" fmla="*/ 48417 w 148646"/>
                <a:gd name="connsiteY154" fmla="*/ 124850 h 158694"/>
                <a:gd name="connsiteX155" fmla="*/ 45263 w 148646"/>
                <a:gd name="connsiteY155" fmla="*/ 119501 h 158694"/>
                <a:gd name="connsiteX156" fmla="*/ 45708 w 148646"/>
                <a:gd name="connsiteY156" fmla="*/ 119295 h 158694"/>
                <a:gd name="connsiteX157" fmla="*/ 49823 w 148646"/>
                <a:gd name="connsiteY157" fmla="*/ 123101 h 158694"/>
                <a:gd name="connsiteX158" fmla="*/ 51949 w 148646"/>
                <a:gd name="connsiteY158" fmla="*/ 123136 h 158694"/>
                <a:gd name="connsiteX159" fmla="*/ 51983 w 148646"/>
                <a:gd name="connsiteY159" fmla="*/ 123101 h 158694"/>
                <a:gd name="connsiteX160" fmla="*/ 52018 w 148646"/>
                <a:gd name="connsiteY160" fmla="*/ 120975 h 158694"/>
                <a:gd name="connsiteX161" fmla="*/ 51983 w 148646"/>
                <a:gd name="connsiteY161" fmla="*/ 120941 h 158694"/>
                <a:gd name="connsiteX162" fmla="*/ 47972 w 148646"/>
                <a:gd name="connsiteY162" fmla="*/ 117203 h 158694"/>
                <a:gd name="connsiteX163" fmla="*/ 48692 w 148646"/>
                <a:gd name="connsiteY163" fmla="*/ 114426 h 158694"/>
                <a:gd name="connsiteX164" fmla="*/ 48314 w 148646"/>
                <a:gd name="connsiteY164" fmla="*/ 112437 h 158694"/>
                <a:gd name="connsiteX165" fmla="*/ 50303 w 148646"/>
                <a:gd name="connsiteY165" fmla="*/ 109762 h 158694"/>
                <a:gd name="connsiteX166" fmla="*/ 47491 w 148646"/>
                <a:gd name="connsiteY166" fmla="*/ 106985 h 158694"/>
                <a:gd name="connsiteX167" fmla="*/ 44817 w 148646"/>
                <a:gd name="connsiteY167" fmla="*/ 109042 h 158694"/>
                <a:gd name="connsiteX168" fmla="*/ 43000 w 148646"/>
                <a:gd name="connsiteY168" fmla="*/ 108733 h 158694"/>
                <a:gd name="connsiteX169" fmla="*/ 32129 w 148646"/>
                <a:gd name="connsiteY169" fmla="*/ 108733 h 158694"/>
                <a:gd name="connsiteX170" fmla="*/ 32129 w 148646"/>
                <a:gd name="connsiteY170" fmla="*/ 74992 h 158694"/>
                <a:gd name="connsiteX171" fmla="*/ 36450 w 148646"/>
                <a:gd name="connsiteY171" fmla="*/ 69506 h 158694"/>
                <a:gd name="connsiteX172" fmla="*/ 41937 w 148646"/>
                <a:gd name="connsiteY172" fmla="*/ 73826 h 158694"/>
                <a:gd name="connsiteX173" fmla="*/ 41937 w 148646"/>
                <a:gd name="connsiteY173" fmla="*/ 74992 h 158694"/>
                <a:gd name="connsiteX174" fmla="*/ 47766 w 148646"/>
                <a:gd name="connsiteY174" fmla="*/ 70020 h 158694"/>
                <a:gd name="connsiteX175" fmla="*/ 52738 w 148646"/>
                <a:gd name="connsiteY175" fmla="*/ 74992 h 158694"/>
                <a:gd name="connsiteX176" fmla="*/ 58567 w 148646"/>
                <a:gd name="connsiteY176" fmla="*/ 70020 h 158694"/>
                <a:gd name="connsiteX177" fmla="*/ 63539 w 148646"/>
                <a:gd name="connsiteY177" fmla="*/ 74992 h 158694"/>
                <a:gd name="connsiteX178" fmla="*/ 68957 w 148646"/>
                <a:gd name="connsiteY178" fmla="*/ 69643 h 158694"/>
                <a:gd name="connsiteX179" fmla="*/ 68957 w 148646"/>
                <a:gd name="connsiteY179" fmla="*/ 69609 h 158694"/>
                <a:gd name="connsiteX180" fmla="*/ 69163 w 148646"/>
                <a:gd name="connsiteY180" fmla="*/ 70980 h 158694"/>
                <a:gd name="connsiteX181" fmla="*/ 69163 w 148646"/>
                <a:gd name="connsiteY181" fmla="*/ 114014 h 158694"/>
                <a:gd name="connsiteX182" fmla="*/ 68957 w 148646"/>
                <a:gd name="connsiteY182" fmla="*/ 114014 h 158694"/>
                <a:gd name="connsiteX183" fmla="*/ 68957 w 148646"/>
                <a:gd name="connsiteY183" fmla="*/ 114014 h 158694"/>
                <a:gd name="connsiteX184" fmla="*/ 64362 w 148646"/>
                <a:gd name="connsiteY184" fmla="*/ 111271 h 158694"/>
                <a:gd name="connsiteX185" fmla="*/ 62717 w 148646"/>
                <a:gd name="connsiteY185" fmla="*/ 111785 h 158694"/>
                <a:gd name="connsiteX186" fmla="*/ 61722 w 148646"/>
                <a:gd name="connsiteY186" fmla="*/ 108562 h 158694"/>
                <a:gd name="connsiteX187" fmla="*/ 61722 w 148646"/>
                <a:gd name="connsiteY187" fmla="*/ 108322 h 158694"/>
                <a:gd name="connsiteX188" fmla="*/ 58635 w 148646"/>
                <a:gd name="connsiteY188" fmla="*/ 113020 h 158694"/>
                <a:gd name="connsiteX189" fmla="*/ 54967 w 148646"/>
                <a:gd name="connsiteY189" fmla="*/ 114117 h 158694"/>
                <a:gd name="connsiteX190" fmla="*/ 52430 w 148646"/>
                <a:gd name="connsiteY190" fmla="*/ 119089 h 158694"/>
                <a:gd name="connsiteX191" fmla="*/ 57264 w 148646"/>
                <a:gd name="connsiteY191" fmla="*/ 121661 h 158694"/>
                <a:gd name="connsiteX192" fmla="*/ 63231 w 148646"/>
                <a:gd name="connsiteY192" fmla="*/ 119878 h 158694"/>
                <a:gd name="connsiteX193" fmla="*/ 66419 w 148646"/>
                <a:gd name="connsiteY193" fmla="*/ 129068 h 158694"/>
                <a:gd name="connsiteX194" fmla="*/ 66419 w 148646"/>
                <a:gd name="connsiteY194" fmla="*/ 129068 h 158694"/>
                <a:gd name="connsiteX195" fmla="*/ 66797 w 148646"/>
                <a:gd name="connsiteY195" fmla="*/ 130062 h 158694"/>
                <a:gd name="connsiteX196" fmla="*/ 62579 w 148646"/>
                <a:gd name="connsiteY196" fmla="*/ 133937 h 158694"/>
                <a:gd name="connsiteX197" fmla="*/ 62579 w 148646"/>
                <a:gd name="connsiteY197" fmla="*/ 136097 h 158694"/>
                <a:gd name="connsiteX198" fmla="*/ 64705 w 148646"/>
                <a:gd name="connsiteY198" fmla="*/ 136131 h 158694"/>
                <a:gd name="connsiteX199" fmla="*/ 64739 w 148646"/>
                <a:gd name="connsiteY199" fmla="*/ 136097 h 158694"/>
                <a:gd name="connsiteX200" fmla="*/ 68888 w 148646"/>
                <a:gd name="connsiteY200" fmla="*/ 132222 h 158694"/>
                <a:gd name="connsiteX201" fmla="*/ 69231 w 148646"/>
                <a:gd name="connsiteY201" fmla="*/ 132222 h 158694"/>
                <a:gd name="connsiteX202" fmla="*/ 69231 w 148646"/>
                <a:gd name="connsiteY202" fmla="*/ 133011 h 158694"/>
                <a:gd name="connsiteX203" fmla="*/ 66488 w 148646"/>
                <a:gd name="connsiteY203" fmla="*/ 137674 h 158694"/>
                <a:gd name="connsiteX204" fmla="*/ 66488 w 148646"/>
                <a:gd name="connsiteY204" fmla="*/ 137880 h 158694"/>
                <a:gd name="connsiteX205" fmla="*/ 32198 w 148646"/>
                <a:gd name="connsiteY205" fmla="*/ 137880 h 15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48646" h="158694">
                  <a:moveTo>
                    <a:pt x="138669" y="149093"/>
                  </a:moveTo>
                  <a:lnTo>
                    <a:pt x="136131" y="149093"/>
                  </a:lnTo>
                  <a:cubicBezTo>
                    <a:pt x="133319" y="142372"/>
                    <a:pt x="126736" y="138017"/>
                    <a:pt x="119466" y="138017"/>
                  </a:cubicBezTo>
                  <a:lnTo>
                    <a:pt x="119123" y="138017"/>
                  </a:lnTo>
                  <a:lnTo>
                    <a:pt x="119123" y="119878"/>
                  </a:lnTo>
                  <a:lnTo>
                    <a:pt x="130336" y="119878"/>
                  </a:lnTo>
                  <a:lnTo>
                    <a:pt x="134073" y="126290"/>
                  </a:lnTo>
                  <a:cubicBezTo>
                    <a:pt x="134520" y="127045"/>
                    <a:pt x="135446" y="127284"/>
                    <a:pt x="136200" y="126839"/>
                  </a:cubicBezTo>
                  <a:cubicBezTo>
                    <a:pt x="136954" y="126393"/>
                    <a:pt x="137194" y="125467"/>
                    <a:pt x="136748" y="124713"/>
                  </a:cubicBezTo>
                  <a:lnTo>
                    <a:pt x="133628" y="119363"/>
                  </a:lnTo>
                  <a:lnTo>
                    <a:pt x="134039" y="119158"/>
                  </a:lnTo>
                  <a:lnTo>
                    <a:pt x="138155" y="122964"/>
                  </a:lnTo>
                  <a:cubicBezTo>
                    <a:pt x="138737" y="123581"/>
                    <a:pt x="139732" y="123581"/>
                    <a:pt x="140349" y="122998"/>
                  </a:cubicBezTo>
                  <a:cubicBezTo>
                    <a:pt x="140931" y="122415"/>
                    <a:pt x="140966" y="121421"/>
                    <a:pt x="140383" y="120804"/>
                  </a:cubicBezTo>
                  <a:cubicBezTo>
                    <a:pt x="140314" y="120769"/>
                    <a:pt x="140280" y="120735"/>
                    <a:pt x="140246" y="120701"/>
                  </a:cubicBezTo>
                  <a:lnTo>
                    <a:pt x="136131" y="116997"/>
                  </a:lnTo>
                  <a:cubicBezTo>
                    <a:pt x="136611" y="116140"/>
                    <a:pt x="136851" y="115180"/>
                    <a:pt x="136851" y="114220"/>
                  </a:cubicBezTo>
                  <a:cubicBezTo>
                    <a:pt x="136851" y="113534"/>
                    <a:pt x="136714" y="112883"/>
                    <a:pt x="136509" y="112231"/>
                  </a:cubicBezTo>
                  <a:cubicBezTo>
                    <a:pt x="137983" y="111820"/>
                    <a:pt x="138840" y="110277"/>
                    <a:pt x="138428" y="108802"/>
                  </a:cubicBezTo>
                  <a:cubicBezTo>
                    <a:pt x="138017" y="107328"/>
                    <a:pt x="136474" y="106471"/>
                    <a:pt x="134999" y="106882"/>
                  </a:cubicBezTo>
                  <a:cubicBezTo>
                    <a:pt x="134073" y="107156"/>
                    <a:pt x="133353" y="107876"/>
                    <a:pt x="133080" y="108802"/>
                  </a:cubicBezTo>
                  <a:cubicBezTo>
                    <a:pt x="132496" y="108597"/>
                    <a:pt x="131879" y="108494"/>
                    <a:pt x="131262" y="108494"/>
                  </a:cubicBezTo>
                  <a:lnTo>
                    <a:pt x="118986" y="108494"/>
                  </a:lnTo>
                  <a:lnTo>
                    <a:pt x="118986" y="74581"/>
                  </a:lnTo>
                  <a:cubicBezTo>
                    <a:pt x="118643" y="72043"/>
                    <a:pt x="120392" y="69677"/>
                    <a:pt x="122963" y="69300"/>
                  </a:cubicBezTo>
                  <a:cubicBezTo>
                    <a:pt x="125501" y="68957"/>
                    <a:pt x="127868" y="70740"/>
                    <a:pt x="128210" y="73278"/>
                  </a:cubicBezTo>
                  <a:cubicBezTo>
                    <a:pt x="128279" y="73792"/>
                    <a:pt x="128279" y="74341"/>
                    <a:pt x="128176" y="74855"/>
                  </a:cubicBezTo>
                  <a:cubicBezTo>
                    <a:pt x="131159" y="74855"/>
                    <a:pt x="133559" y="72455"/>
                    <a:pt x="133559" y="69472"/>
                  </a:cubicBezTo>
                  <a:lnTo>
                    <a:pt x="133559" y="63985"/>
                  </a:lnTo>
                  <a:lnTo>
                    <a:pt x="139560" y="63985"/>
                  </a:lnTo>
                  <a:cubicBezTo>
                    <a:pt x="140795" y="64020"/>
                    <a:pt x="141823" y="63025"/>
                    <a:pt x="141857" y="61756"/>
                  </a:cubicBezTo>
                  <a:cubicBezTo>
                    <a:pt x="141857" y="60968"/>
                    <a:pt x="141481" y="60213"/>
                    <a:pt x="140795" y="59802"/>
                  </a:cubicBezTo>
                  <a:lnTo>
                    <a:pt x="90011" y="26575"/>
                  </a:lnTo>
                  <a:cubicBezTo>
                    <a:pt x="85416" y="23592"/>
                    <a:pt x="80067" y="21946"/>
                    <a:pt x="74581" y="21843"/>
                  </a:cubicBezTo>
                  <a:lnTo>
                    <a:pt x="74581" y="13922"/>
                  </a:lnTo>
                  <a:cubicBezTo>
                    <a:pt x="76809" y="14745"/>
                    <a:pt x="86479" y="17625"/>
                    <a:pt x="90697" y="10253"/>
                  </a:cubicBezTo>
                  <a:cubicBezTo>
                    <a:pt x="92925" y="6995"/>
                    <a:pt x="96115" y="4526"/>
                    <a:pt x="99818" y="3189"/>
                  </a:cubicBezTo>
                  <a:cubicBezTo>
                    <a:pt x="95189" y="1954"/>
                    <a:pt x="92652" y="5658"/>
                    <a:pt x="86890" y="4424"/>
                  </a:cubicBezTo>
                  <a:cubicBezTo>
                    <a:pt x="82638" y="3360"/>
                    <a:pt x="78524" y="1886"/>
                    <a:pt x="74581" y="0"/>
                  </a:cubicBezTo>
                  <a:lnTo>
                    <a:pt x="72660" y="0"/>
                  </a:lnTo>
                  <a:lnTo>
                    <a:pt x="72660" y="21877"/>
                  </a:lnTo>
                  <a:cubicBezTo>
                    <a:pt x="67482" y="22151"/>
                    <a:pt x="62511" y="23763"/>
                    <a:pt x="58156" y="26575"/>
                  </a:cubicBezTo>
                  <a:lnTo>
                    <a:pt x="7338" y="59802"/>
                  </a:lnTo>
                  <a:cubicBezTo>
                    <a:pt x="6275" y="60453"/>
                    <a:pt x="5966" y="61859"/>
                    <a:pt x="6618" y="62922"/>
                  </a:cubicBezTo>
                  <a:cubicBezTo>
                    <a:pt x="7030" y="63608"/>
                    <a:pt x="7784" y="64020"/>
                    <a:pt x="8607" y="63985"/>
                  </a:cubicBezTo>
                  <a:lnTo>
                    <a:pt x="14642" y="63985"/>
                  </a:lnTo>
                  <a:lnTo>
                    <a:pt x="14642" y="69472"/>
                  </a:lnTo>
                  <a:cubicBezTo>
                    <a:pt x="19031" y="66488"/>
                    <a:pt x="24998" y="67620"/>
                    <a:pt x="27980" y="72009"/>
                  </a:cubicBezTo>
                  <a:cubicBezTo>
                    <a:pt x="28530" y="72798"/>
                    <a:pt x="28941" y="73655"/>
                    <a:pt x="29215" y="74581"/>
                  </a:cubicBezTo>
                  <a:lnTo>
                    <a:pt x="29215" y="108494"/>
                  </a:lnTo>
                  <a:lnTo>
                    <a:pt x="27980" y="108494"/>
                  </a:lnTo>
                  <a:lnTo>
                    <a:pt x="24243" y="103350"/>
                  </a:lnTo>
                  <a:cubicBezTo>
                    <a:pt x="25032" y="102390"/>
                    <a:pt x="25477" y="101156"/>
                    <a:pt x="25477" y="99921"/>
                  </a:cubicBezTo>
                  <a:lnTo>
                    <a:pt x="24414" y="100367"/>
                  </a:lnTo>
                  <a:lnTo>
                    <a:pt x="24414" y="100367"/>
                  </a:lnTo>
                  <a:cubicBezTo>
                    <a:pt x="23866" y="98310"/>
                    <a:pt x="21774" y="97075"/>
                    <a:pt x="19717" y="97589"/>
                  </a:cubicBezTo>
                  <a:lnTo>
                    <a:pt x="18037" y="98104"/>
                  </a:lnTo>
                  <a:cubicBezTo>
                    <a:pt x="17351" y="97109"/>
                    <a:pt x="16973" y="95909"/>
                    <a:pt x="17008" y="94675"/>
                  </a:cubicBezTo>
                  <a:cubicBezTo>
                    <a:pt x="17008" y="94606"/>
                    <a:pt x="17008" y="94503"/>
                    <a:pt x="17008" y="94435"/>
                  </a:cubicBezTo>
                  <a:cubicBezTo>
                    <a:pt x="15190" y="95360"/>
                    <a:pt x="13990" y="97178"/>
                    <a:pt x="13853" y="99201"/>
                  </a:cubicBezTo>
                  <a:lnTo>
                    <a:pt x="10115" y="100333"/>
                  </a:lnTo>
                  <a:cubicBezTo>
                    <a:pt x="8058" y="101156"/>
                    <a:pt x="7030" y="103521"/>
                    <a:pt x="7887" y="105613"/>
                  </a:cubicBezTo>
                  <a:cubicBezTo>
                    <a:pt x="8607" y="107396"/>
                    <a:pt x="10527" y="108459"/>
                    <a:pt x="12447" y="108048"/>
                  </a:cubicBezTo>
                  <a:lnTo>
                    <a:pt x="18516" y="106196"/>
                  </a:lnTo>
                  <a:lnTo>
                    <a:pt x="21945" y="115557"/>
                  </a:lnTo>
                  <a:lnTo>
                    <a:pt x="21945" y="115557"/>
                  </a:lnTo>
                  <a:cubicBezTo>
                    <a:pt x="22048" y="115900"/>
                    <a:pt x="22186" y="116243"/>
                    <a:pt x="22357" y="116586"/>
                  </a:cubicBezTo>
                  <a:lnTo>
                    <a:pt x="18071" y="120564"/>
                  </a:lnTo>
                  <a:cubicBezTo>
                    <a:pt x="17487" y="121146"/>
                    <a:pt x="17453" y="122107"/>
                    <a:pt x="18037" y="122690"/>
                  </a:cubicBezTo>
                  <a:cubicBezTo>
                    <a:pt x="18037" y="122690"/>
                    <a:pt x="18071" y="122724"/>
                    <a:pt x="18071" y="122724"/>
                  </a:cubicBezTo>
                  <a:cubicBezTo>
                    <a:pt x="18654" y="123341"/>
                    <a:pt x="19648" y="123341"/>
                    <a:pt x="20265" y="122724"/>
                  </a:cubicBezTo>
                  <a:cubicBezTo>
                    <a:pt x="20265" y="122724"/>
                    <a:pt x="20265" y="122724"/>
                    <a:pt x="20265" y="122724"/>
                  </a:cubicBezTo>
                  <a:lnTo>
                    <a:pt x="24517" y="118781"/>
                  </a:lnTo>
                  <a:lnTo>
                    <a:pt x="25203" y="119123"/>
                  </a:lnTo>
                  <a:lnTo>
                    <a:pt x="22083" y="124473"/>
                  </a:lnTo>
                  <a:cubicBezTo>
                    <a:pt x="21603" y="125159"/>
                    <a:pt x="21739" y="126119"/>
                    <a:pt x="22426" y="126633"/>
                  </a:cubicBezTo>
                  <a:cubicBezTo>
                    <a:pt x="23146" y="127113"/>
                    <a:pt x="24106" y="126976"/>
                    <a:pt x="24586" y="126256"/>
                  </a:cubicBezTo>
                  <a:cubicBezTo>
                    <a:pt x="24654" y="126187"/>
                    <a:pt x="24689" y="126119"/>
                    <a:pt x="24723" y="126050"/>
                  </a:cubicBezTo>
                  <a:lnTo>
                    <a:pt x="28495" y="119638"/>
                  </a:lnTo>
                  <a:lnTo>
                    <a:pt x="29455" y="119638"/>
                  </a:lnTo>
                  <a:lnTo>
                    <a:pt x="29455" y="137777"/>
                  </a:lnTo>
                  <a:lnTo>
                    <a:pt x="29147" y="137777"/>
                  </a:lnTo>
                  <a:cubicBezTo>
                    <a:pt x="21842" y="137777"/>
                    <a:pt x="15293" y="142132"/>
                    <a:pt x="12447" y="148853"/>
                  </a:cubicBezTo>
                  <a:lnTo>
                    <a:pt x="9841" y="148853"/>
                  </a:lnTo>
                  <a:cubicBezTo>
                    <a:pt x="4389" y="148853"/>
                    <a:pt x="0" y="153242"/>
                    <a:pt x="0" y="158694"/>
                  </a:cubicBezTo>
                  <a:lnTo>
                    <a:pt x="148647" y="158694"/>
                  </a:lnTo>
                  <a:cubicBezTo>
                    <a:pt x="148510" y="153310"/>
                    <a:pt x="144052" y="149024"/>
                    <a:pt x="138669" y="149093"/>
                  </a:cubicBezTo>
                  <a:close/>
                  <a:moveTo>
                    <a:pt x="79381" y="138017"/>
                  </a:moveTo>
                  <a:lnTo>
                    <a:pt x="79381" y="133045"/>
                  </a:lnTo>
                  <a:lnTo>
                    <a:pt x="85828" y="133045"/>
                  </a:lnTo>
                  <a:lnTo>
                    <a:pt x="88742" y="138017"/>
                  </a:lnTo>
                  <a:close/>
                  <a:moveTo>
                    <a:pt x="69094" y="117443"/>
                  </a:moveTo>
                  <a:lnTo>
                    <a:pt x="68752" y="116963"/>
                  </a:lnTo>
                  <a:lnTo>
                    <a:pt x="69094" y="116449"/>
                  </a:lnTo>
                  <a:close/>
                  <a:moveTo>
                    <a:pt x="112951" y="100572"/>
                  </a:moveTo>
                  <a:lnTo>
                    <a:pt x="112951" y="100572"/>
                  </a:lnTo>
                  <a:cubicBezTo>
                    <a:pt x="112403" y="98515"/>
                    <a:pt x="110311" y="97281"/>
                    <a:pt x="108254" y="97795"/>
                  </a:cubicBezTo>
                  <a:lnTo>
                    <a:pt x="106573" y="98310"/>
                  </a:lnTo>
                  <a:cubicBezTo>
                    <a:pt x="105887" y="97315"/>
                    <a:pt x="105545" y="96115"/>
                    <a:pt x="105579" y="94881"/>
                  </a:cubicBezTo>
                  <a:lnTo>
                    <a:pt x="105579" y="94640"/>
                  </a:lnTo>
                  <a:cubicBezTo>
                    <a:pt x="103762" y="95566"/>
                    <a:pt x="102561" y="97384"/>
                    <a:pt x="102424" y="99407"/>
                  </a:cubicBezTo>
                  <a:lnTo>
                    <a:pt x="98687" y="100538"/>
                  </a:lnTo>
                  <a:cubicBezTo>
                    <a:pt x="96629" y="101361"/>
                    <a:pt x="95600" y="103727"/>
                    <a:pt x="96457" y="105819"/>
                  </a:cubicBezTo>
                  <a:cubicBezTo>
                    <a:pt x="97177" y="107602"/>
                    <a:pt x="99098" y="108665"/>
                    <a:pt x="101018" y="108253"/>
                  </a:cubicBezTo>
                  <a:lnTo>
                    <a:pt x="107088" y="106402"/>
                  </a:lnTo>
                  <a:lnTo>
                    <a:pt x="110517" y="115763"/>
                  </a:lnTo>
                  <a:lnTo>
                    <a:pt x="110517" y="115763"/>
                  </a:lnTo>
                  <a:cubicBezTo>
                    <a:pt x="110585" y="116106"/>
                    <a:pt x="110723" y="116483"/>
                    <a:pt x="110893" y="116792"/>
                  </a:cubicBezTo>
                  <a:lnTo>
                    <a:pt x="106607" y="120769"/>
                  </a:lnTo>
                  <a:cubicBezTo>
                    <a:pt x="106024" y="121352"/>
                    <a:pt x="106024" y="122347"/>
                    <a:pt x="106607" y="122930"/>
                  </a:cubicBezTo>
                  <a:cubicBezTo>
                    <a:pt x="107191" y="123547"/>
                    <a:pt x="108185" y="123547"/>
                    <a:pt x="108802" y="122930"/>
                  </a:cubicBezTo>
                  <a:cubicBezTo>
                    <a:pt x="108802" y="122930"/>
                    <a:pt x="108802" y="122930"/>
                    <a:pt x="108802" y="122930"/>
                  </a:cubicBezTo>
                  <a:lnTo>
                    <a:pt x="113054" y="118986"/>
                  </a:lnTo>
                  <a:lnTo>
                    <a:pt x="113740" y="119329"/>
                  </a:lnTo>
                  <a:lnTo>
                    <a:pt x="110620" y="124678"/>
                  </a:lnTo>
                  <a:cubicBezTo>
                    <a:pt x="110173" y="125398"/>
                    <a:pt x="110414" y="126359"/>
                    <a:pt x="111168" y="126804"/>
                  </a:cubicBezTo>
                  <a:cubicBezTo>
                    <a:pt x="111168" y="126804"/>
                    <a:pt x="111168" y="126804"/>
                    <a:pt x="111168" y="126804"/>
                  </a:cubicBezTo>
                  <a:cubicBezTo>
                    <a:pt x="111922" y="127216"/>
                    <a:pt x="112848" y="126976"/>
                    <a:pt x="113294" y="126256"/>
                  </a:cubicBezTo>
                  <a:lnTo>
                    <a:pt x="116723" y="120323"/>
                  </a:lnTo>
                  <a:lnTo>
                    <a:pt x="116723" y="137983"/>
                  </a:lnTo>
                  <a:lnTo>
                    <a:pt x="92514" y="137983"/>
                  </a:lnTo>
                  <a:cubicBezTo>
                    <a:pt x="92514" y="137983"/>
                    <a:pt x="92514" y="137811"/>
                    <a:pt x="92514" y="137777"/>
                  </a:cubicBezTo>
                  <a:lnTo>
                    <a:pt x="89428" y="132531"/>
                  </a:lnTo>
                  <a:lnTo>
                    <a:pt x="89840" y="132291"/>
                  </a:lnTo>
                  <a:lnTo>
                    <a:pt x="93886" y="136029"/>
                  </a:lnTo>
                  <a:cubicBezTo>
                    <a:pt x="94435" y="136611"/>
                    <a:pt x="95395" y="136646"/>
                    <a:pt x="95978" y="136063"/>
                  </a:cubicBezTo>
                  <a:cubicBezTo>
                    <a:pt x="95978" y="136063"/>
                    <a:pt x="96012" y="136029"/>
                    <a:pt x="96012" y="136029"/>
                  </a:cubicBezTo>
                  <a:cubicBezTo>
                    <a:pt x="96595" y="135446"/>
                    <a:pt x="96629" y="134485"/>
                    <a:pt x="96046" y="133903"/>
                  </a:cubicBezTo>
                  <a:cubicBezTo>
                    <a:pt x="96012" y="133903"/>
                    <a:pt x="96012" y="133868"/>
                    <a:pt x="96012" y="133868"/>
                  </a:cubicBezTo>
                  <a:lnTo>
                    <a:pt x="92068" y="130233"/>
                  </a:lnTo>
                  <a:cubicBezTo>
                    <a:pt x="92549" y="129410"/>
                    <a:pt x="92789" y="128450"/>
                    <a:pt x="92789" y="127490"/>
                  </a:cubicBezTo>
                  <a:cubicBezTo>
                    <a:pt x="92789" y="126839"/>
                    <a:pt x="92652" y="126187"/>
                    <a:pt x="92411" y="125570"/>
                  </a:cubicBezTo>
                  <a:cubicBezTo>
                    <a:pt x="93886" y="125159"/>
                    <a:pt x="94709" y="123650"/>
                    <a:pt x="94298" y="122175"/>
                  </a:cubicBezTo>
                  <a:cubicBezTo>
                    <a:pt x="93954" y="120975"/>
                    <a:pt x="92857" y="120152"/>
                    <a:pt x="91623" y="120187"/>
                  </a:cubicBezTo>
                  <a:cubicBezTo>
                    <a:pt x="90388" y="120187"/>
                    <a:pt x="89291" y="121010"/>
                    <a:pt x="88982" y="122210"/>
                  </a:cubicBezTo>
                  <a:cubicBezTo>
                    <a:pt x="88400" y="122038"/>
                    <a:pt x="87816" y="121935"/>
                    <a:pt x="87199" y="121935"/>
                  </a:cubicBezTo>
                  <a:lnTo>
                    <a:pt x="79827" y="121935"/>
                  </a:lnTo>
                  <a:lnTo>
                    <a:pt x="79827" y="70878"/>
                  </a:lnTo>
                  <a:cubicBezTo>
                    <a:pt x="79965" y="70432"/>
                    <a:pt x="80032" y="69986"/>
                    <a:pt x="80032" y="69506"/>
                  </a:cubicBezTo>
                  <a:cubicBezTo>
                    <a:pt x="85999" y="66523"/>
                    <a:pt x="93234" y="68923"/>
                    <a:pt x="96218" y="74889"/>
                  </a:cubicBezTo>
                  <a:cubicBezTo>
                    <a:pt x="96218" y="71906"/>
                    <a:pt x="98652" y="69472"/>
                    <a:pt x="101635" y="69472"/>
                  </a:cubicBezTo>
                  <a:cubicBezTo>
                    <a:pt x="104619" y="69472"/>
                    <a:pt x="107053" y="71906"/>
                    <a:pt x="107053" y="74889"/>
                  </a:cubicBezTo>
                  <a:cubicBezTo>
                    <a:pt x="106744" y="72181"/>
                    <a:pt x="108665" y="69711"/>
                    <a:pt x="111374" y="69403"/>
                  </a:cubicBezTo>
                  <a:cubicBezTo>
                    <a:pt x="114083" y="69094"/>
                    <a:pt x="116552" y="71014"/>
                    <a:pt x="116860" y="73724"/>
                  </a:cubicBezTo>
                  <a:cubicBezTo>
                    <a:pt x="116894" y="74101"/>
                    <a:pt x="116894" y="74512"/>
                    <a:pt x="116860" y="74889"/>
                  </a:cubicBezTo>
                  <a:lnTo>
                    <a:pt x="116860" y="108631"/>
                  </a:lnTo>
                  <a:lnTo>
                    <a:pt x="116860" y="108631"/>
                  </a:lnTo>
                  <a:lnTo>
                    <a:pt x="113123" y="103487"/>
                  </a:lnTo>
                  <a:cubicBezTo>
                    <a:pt x="113911" y="102527"/>
                    <a:pt x="114357" y="101293"/>
                    <a:pt x="114391" y="100058"/>
                  </a:cubicBezTo>
                  <a:close/>
                  <a:moveTo>
                    <a:pt x="32061" y="120015"/>
                  </a:moveTo>
                  <a:lnTo>
                    <a:pt x="42005" y="120015"/>
                  </a:lnTo>
                  <a:lnTo>
                    <a:pt x="45742" y="126427"/>
                  </a:lnTo>
                  <a:cubicBezTo>
                    <a:pt x="46154" y="127147"/>
                    <a:pt x="47114" y="127422"/>
                    <a:pt x="47869" y="126976"/>
                  </a:cubicBezTo>
                  <a:cubicBezTo>
                    <a:pt x="47869" y="126976"/>
                    <a:pt x="47869" y="126976"/>
                    <a:pt x="47869" y="126976"/>
                  </a:cubicBezTo>
                  <a:cubicBezTo>
                    <a:pt x="48589" y="126530"/>
                    <a:pt x="48829" y="125604"/>
                    <a:pt x="48417" y="124850"/>
                  </a:cubicBezTo>
                  <a:lnTo>
                    <a:pt x="45263" y="119501"/>
                  </a:lnTo>
                  <a:lnTo>
                    <a:pt x="45708" y="119295"/>
                  </a:lnTo>
                  <a:lnTo>
                    <a:pt x="49823" y="123101"/>
                  </a:lnTo>
                  <a:cubicBezTo>
                    <a:pt x="50406" y="123684"/>
                    <a:pt x="51366" y="123718"/>
                    <a:pt x="51949" y="123136"/>
                  </a:cubicBezTo>
                  <a:cubicBezTo>
                    <a:pt x="51983" y="123136"/>
                    <a:pt x="51983" y="123101"/>
                    <a:pt x="51983" y="123101"/>
                  </a:cubicBezTo>
                  <a:cubicBezTo>
                    <a:pt x="52566" y="122518"/>
                    <a:pt x="52600" y="121558"/>
                    <a:pt x="52018" y="120975"/>
                  </a:cubicBezTo>
                  <a:cubicBezTo>
                    <a:pt x="52018" y="120975"/>
                    <a:pt x="51983" y="120941"/>
                    <a:pt x="51983" y="120941"/>
                  </a:cubicBezTo>
                  <a:lnTo>
                    <a:pt x="47972" y="117203"/>
                  </a:lnTo>
                  <a:cubicBezTo>
                    <a:pt x="48451" y="116346"/>
                    <a:pt x="48692" y="115386"/>
                    <a:pt x="48692" y="114426"/>
                  </a:cubicBezTo>
                  <a:cubicBezTo>
                    <a:pt x="48692" y="113740"/>
                    <a:pt x="48554" y="113054"/>
                    <a:pt x="48314" y="112437"/>
                  </a:cubicBezTo>
                  <a:cubicBezTo>
                    <a:pt x="49515" y="112094"/>
                    <a:pt x="50303" y="110997"/>
                    <a:pt x="50303" y="109762"/>
                  </a:cubicBezTo>
                  <a:cubicBezTo>
                    <a:pt x="50269" y="108219"/>
                    <a:pt x="49035" y="106985"/>
                    <a:pt x="47491" y="106985"/>
                  </a:cubicBezTo>
                  <a:cubicBezTo>
                    <a:pt x="46223" y="106985"/>
                    <a:pt x="45125" y="107808"/>
                    <a:pt x="44817" y="109042"/>
                  </a:cubicBezTo>
                  <a:cubicBezTo>
                    <a:pt x="44234" y="108836"/>
                    <a:pt x="43617" y="108733"/>
                    <a:pt x="43000" y="108733"/>
                  </a:cubicBezTo>
                  <a:lnTo>
                    <a:pt x="32129" y="108733"/>
                  </a:lnTo>
                  <a:lnTo>
                    <a:pt x="32129" y="74992"/>
                  </a:lnTo>
                  <a:cubicBezTo>
                    <a:pt x="31821" y="72283"/>
                    <a:pt x="33741" y="69814"/>
                    <a:pt x="36450" y="69506"/>
                  </a:cubicBezTo>
                  <a:cubicBezTo>
                    <a:pt x="39159" y="69197"/>
                    <a:pt x="41628" y="71117"/>
                    <a:pt x="41937" y="73826"/>
                  </a:cubicBezTo>
                  <a:cubicBezTo>
                    <a:pt x="41971" y="74204"/>
                    <a:pt x="41971" y="74615"/>
                    <a:pt x="41937" y="74992"/>
                  </a:cubicBezTo>
                  <a:cubicBezTo>
                    <a:pt x="42177" y="72009"/>
                    <a:pt x="44783" y="69780"/>
                    <a:pt x="47766" y="70020"/>
                  </a:cubicBezTo>
                  <a:cubicBezTo>
                    <a:pt x="50406" y="70226"/>
                    <a:pt x="52533" y="72352"/>
                    <a:pt x="52738" y="74992"/>
                  </a:cubicBezTo>
                  <a:cubicBezTo>
                    <a:pt x="52978" y="72009"/>
                    <a:pt x="55584" y="69780"/>
                    <a:pt x="58567" y="70020"/>
                  </a:cubicBezTo>
                  <a:cubicBezTo>
                    <a:pt x="61207" y="70226"/>
                    <a:pt x="63334" y="72352"/>
                    <a:pt x="63539" y="74992"/>
                  </a:cubicBezTo>
                  <a:cubicBezTo>
                    <a:pt x="66522" y="75027"/>
                    <a:pt x="68922" y="72626"/>
                    <a:pt x="68957" y="69643"/>
                  </a:cubicBezTo>
                  <a:cubicBezTo>
                    <a:pt x="68957" y="69643"/>
                    <a:pt x="68957" y="69609"/>
                    <a:pt x="68957" y="69609"/>
                  </a:cubicBezTo>
                  <a:cubicBezTo>
                    <a:pt x="68957" y="70089"/>
                    <a:pt x="69025" y="70534"/>
                    <a:pt x="69163" y="70980"/>
                  </a:cubicBezTo>
                  <a:lnTo>
                    <a:pt x="69163" y="114014"/>
                  </a:lnTo>
                  <a:lnTo>
                    <a:pt x="68957" y="114014"/>
                  </a:lnTo>
                  <a:lnTo>
                    <a:pt x="68957" y="114014"/>
                  </a:lnTo>
                  <a:cubicBezTo>
                    <a:pt x="68443" y="111991"/>
                    <a:pt x="66385" y="110757"/>
                    <a:pt x="64362" y="111271"/>
                  </a:cubicBezTo>
                  <a:lnTo>
                    <a:pt x="62717" y="111785"/>
                  </a:lnTo>
                  <a:cubicBezTo>
                    <a:pt x="62064" y="110825"/>
                    <a:pt x="61722" y="109728"/>
                    <a:pt x="61722" y="108562"/>
                  </a:cubicBezTo>
                  <a:lnTo>
                    <a:pt x="61722" y="108322"/>
                  </a:lnTo>
                  <a:cubicBezTo>
                    <a:pt x="59939" y="109214"/>
                    <a:pt x="58773" y="111031"/>
                    <a:pt x="58635" y="113020"/>
                  </a:cubicBezTo>
                  <a:lnTo>
                    <a:pt x="54967" y="114117"/>
                  </a:lnTo>
                  <a:cubicBezTo>
                    <a:pt x="52909" y="114769"/>
                    <a:pt x="51743" y="116997"/>
                    <a:pt x="52430" y="119089"/>
                  </a:cubicBezTo>
                  <a:cubicBezTo>
                    <a:pt x="53081" y="121112"/>
                    <a:pt x="55206" y="122244"/>
                    <a:pt x="57264" y="121661"/>
                  </a:cubicBezTo>
                  <a:lnTo>
                    <a:pt x="63231" y="119878"/>
                  </a:lnTo>
                  <a:lnTo>
                    <a:pt x="66419" y="129068"/>
                  </a:lnTo>
                  <a:lnTo>
                    <a:pt x="66419" y="129068"/>
                  </a:lnTo>
                  <a:cubicBezTo>
                    <a:pt x="66419" y="129410"/>
                    <a:pt x="66660" y="129719"/>
                    <a:pt x="66797" y="130062"/>
                  </a:cubicBezTo>
                  <a:lnTo>
                    <a:pt x="62579" y="133937"/>
                  </a:lnTo>
                  <a:cubicBezTo>
                    <a:pt x="61996" y="134554"/>
                    <a:pt x="61996" y="135480"/>
                    <a:pt x="62579" y="136097"/>
                  </a:cubicBezTo>
                  <a:cubicBezTo>
                    <a:pt x="63162" y="136680"/>
                    <a:pt x="64122" y="136714"/>
                    <a:pt x="64705" y="136131"/>
                  </a:cubicBezTo>
                  <a:cubicBezTo>
                    <a:pt x="64739" y="136131"/>
                    <a:pt x="64739" y="136097"/>
                    <a:pt x="64739" y="136097"/>
                  </a:cubicBezTo>
                  <a:lnTo>
                    <a:pt x="68888" y="132222"/>
                  </a:lnTo>
                  <a:lnTo>
                    <a:pt x="69231" y="132222"/>
                  </a:lnTo>
                  <a:lnTo>
                    <a:pt x="69231" y="133011"/>
                  </a:lnTo>
                  <a:lnTo>
                    <a:pt x="66488" y="137674"/>
                  </a:lnTo>
                  <a:cubicBezTo>
                    <a:pt x="66488" y="137674"/>
                    <a:pt x="66488" y="137674"/>
                    <a:pt x="66488" y="137880"/>
                  </a:cubicBezTo>
                  <a:lnTo>
                    <a:pt x="32198" y="137880"/>
                  </a:lnTo>
                  <a:close/>
                </a:path>
              </a:pathLst>
            </a:custGeom>
            <a:solidFill>
              <a:srgbClr val="FFFF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51CCDA1-5971-CED5-845E-18CB19134C6F}"/>
                </a:ext>
              </a:extLst>
            </p:cNvPr>
            <p:cNvSpPr/>
            <p:nvPr/>
          </p:nvSpPr>
          <p:spPr>
            <a:xfrm>
              <a:off x="5224110" y="3659779"/>
              <a:ext cx="692277" cy="782529"/>
            </a:xfrm>
            <a:custGeom>
              <a:avLst/>
              <a:gdLst>
                <a:gd name="connsiteX0" fmla="*/ 160580 w 284852"/>
                <a:gd name="connsiteY0" fmla="*/ 0 h 321988"/>
                <a:gd name="connsiteX1" fmla="*/ 284710 w 284852"/>
                <a:gd name="connsiteY1" fmla="*/ 239516 h 321988"/>
                <a:gd name="connsiteX2" fmla="*/ 147138 w 284852"/>
                <a:gd name="connsiteY2" fmla="*/ 320406 h 321988"/>
                <a:gd name="connsiteX3" fmla="*/ 0 w 284852"/>
                <a:gd name="connsiteY3" fmla="*/ 64156 h 32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52" h="321988">
                  <a:moveTo>
                    <a:pt x="160580" y="0"/>
                  </a:moveTo>
                  <a:cubicBezTo>
                    <a:pt x="160580" y="0"/>
                    <a:pt x="280081" y="235195"/>
                    <a:pt x="284710" y="239516"/>
                  </a:cubicBezTo>
                  <a:cubicBezTo>
                    <a:pt x="289339" y="243836"/>
                    <a:pt x="179714" y="335013"/>
                    <a:pt x="147138" y="320406"/>
                  </a:cubicBezTo>
                  <a:cubicBezTo>
                    <a:pt x="114563" y="305798"/>
                    <a:pt x="0" y="64156"/>
                    <a:pt x="0" y="64156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C7BDB3-EE90-1B01-1B25-37CB001EC035}"/>
                </a:ext>
              </a:extLst>
            </p:cNvPr>
            <p:cNvSpPr/>
            <p:nvPr/>
          </p:nvSpPr>
          <p:spPr>
            <a:xfrm>
              <a:off x="4068269" y="1992848"/>
              <a:ext cx="1374639" cy="1414369"/>
            </a:xfrm>
            <a:custGeom>
              <a:avLst/>
              <a:gdLst>
                <a:gd name="connsiteX0" fmla="*/ 2838 w 565624"/>
                <a:gd name="connsiteY0" fmla="*/ 474530 h 581972"/>
                <a:gd name="connsiteX1" fmla="*/ 14738 w 565624"/>
                <a:gd name="connsiteY1" fmla="*/ 519587 h 581972"/>
                <a:gd name="connsiteX2" fmla="*/ 91410 w 565624"/>
                <a:gd name="connsiteY2" fmla="*/ 506522 h 581972"/>
                <a:gd name="connsiteX3" fmla="*/ 129609 w 565624"/>
                <a:gd name="connsiteY3" fmla="*/ 511666 h 581972"/>
                <a:gd name="connsiteX4" fmla="*/ 163899 w 565624"/>
                <a:gd name="connsiteY4" fmla="*/ 540950 h 581972"/>
                <a:gd name="connsiteX5" fmla="*/ 200486 w 565624"/>
                <a:gd name="connsiteY5" fmla="*/ 561044 h 581972"/>
                <a:gd name="connsiteX6" fmla="*/ 245440 w 565624"/>
                <a:gd name="connsiteY6" fmla="*/ 556346 h 581972"/>
                <a:gd name="connsiteX7" fmla="*/ 280451 w 565624"/>
                <a:gd name="connsiteY7" fmla="*/ 538275 h 581972"/>
                <a:gd name="connsiteX8" fmla="*/ 326536 w 565624"/>
                <a:gd name="connsiteY8" fmla="*/ 534846 h 581972"/>
                <a:gd name="connsiteX9" fmla="*/ 403963 w 565624"/>
                <a:gd name="connsiteY9" fmla="*/ 571571 h 581972"/>
                <a:gd name="connsiteX10" fmla="*/ 443774 w 565624"/>
                <a:gd name="connsiteY10" fmla="*/ 581309 h 581972"/>
                <a:gd name="connsiteX11" fmla="*/ 461845 w 565624"/>
                <a:gd name="connsiteY11" fmla="*/ 561592 h 581972"/>
                <a:gd name="connsiteX12" fmla="*/ 482419 w 565624"/>
                <a:gd name="connsiteY12" fmla="*/ 528160 h 581972"/>
                <a:gd name="connsiteX13" fmla="*/ 515166 w 565624"/>
                <a:gd name="connsiteY13" fmla="*/ 531589 h 581972"/>
                <a:gd name="connsiteX14" fmla="*/ 551616 w 565624"/>
                <a:gd name="connsiteY14" fmla="*/ 538824 h 581972"/>
                <a:gd name="connsiteX15" fmla="*/ 564098 w 565624"/>
                <a:gd name="connsiteY15" fmla="*/ 521439 h 581972"/>
                <a:gd name="connsiteX16" fmla="*/ 498432 w 565624"/>
                <a:gd name="connsiteY16" fmla="*/ 306337 h 581972"/>
                <a:gd name="connsiteX17" fmla="*/ 427041 w 565624"/>
                <a:gd name="connsiteY17" fmla="*/ 176035 h 581972"/>
                <a:gd name="connsiteX18" fmla="*/ 331029 w 565624"/>
                <a:gd name="connsiteY18" fmla="*/ 2459 h 581972"/>
                <a:gd name="connsiteX19" fmla="*/ 206693 w 565624"/>
                <a:gd name="connsiteY19" fmla="*/ 51700 h 581972"/>
                <a:gd name="connsiteX20" fmla="*/ 121757 w 565624"/>
                <a:gd name="connsiteY20" fmla="*/ 130567 h 581972"/>
                <a:gd name="connsiteX21" fmla="*/ 84826 w 565624"/>
                <a:gd name="connsiteY21" fmla="*/ 295399 h 581972"/>
                <a:gd name="connsiteX22" fmla="*/ 50536 w 565624"/>
                <a:gd name="connsiteY22" fmla="*/ 397720 h 581972"/>
                <a:gd name="connsiteX23" fmla="*/ 2838 w 565624"/>
                <a:gd name="connsiteY23" fmla="*/ 474530 h 5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5624" h="581972">
                  <a:moveTo>
                    <a:pt x="2838" y="474530"/>
                  </a:moveTo>
                  <a:cubicBezTo>
                    <a:pt x="-2819" y="490509"/>
                    <a:pt x="-591" y="509986"/>
                    <a:pt x="14738" y="519587"/>
                  </a:cubicBezTo>
                  <a:cubicBezTo>
                    <a:pt x="39461" y="535189"/>
                    <a:pt x="67647" y="512729"/>
                    <a:pt x="91410" y="506522"/>
                  </a:cubicBezTo>
                  <a:cubicBezTo>
                    <a:pt x="104303" y="502751"/>
                    <a:pt x="118190" y="504602"/>
                    <a:pt x="129609" y="511666"/>
                  </a:cubicBezTo>
                  <a:cubicBezTo>
                    <a:pt x="142296" y="519553"/>
                    <a:pt x="152583" y="531143"/>
                    <a:pt x="163899" y="540950"/>
                  </a:cubicBezTo>
                  <a:cubicBezTo>
                    <a:pt x="174186" y="550654"/>
                    <a:pt x="186770" y="557580"/>
                    <a:pt x="200486" y="561044"/>
                  </a:cubicBezTo>
                  <a:cubicBezTo>
                    <a:pt x="215574" y="564610"/>
                    <a:pt x="231416" y="562929"/>
                    <a:pt x="245440" y="556346"/>
                  </a:cubicBezTo>
                  <a:cubicBezTo>
                    <a:pt x="257339" y="550722"/>
                    <a:pt x="268072" y="542904"/>
                    <a:pt x="280451" y="538275"/>
                  </a:cubicBezTo>
                  <a:cubicBezTo>
                    <a:pt x="295229" y="533029"/>
                    <a:pt x="311140" y="531863"/>
                    <a:pt x="326536" y="534846"/>
                  </a:cubicBezTo>
                  <a:cubicBezTo>
                    <a:pt x="355546" y="540058"/>
                    <a:pt x="377971" y="559123"/>
                    <a:pt x="403963" y="571571"/>
                  </a:cubicBezTo>
                  <a:cubicBezTo>
                    <a:pt x="415450" y="577091"/>
                    <a:pt x="430640" y="584189"/>
                    <a:pt x="443774" y="581309"/>
                  </a:cubicBezTo>
                  <a:cubicBezTo>
                    <a:pt x="453306" y="579183"/>
                    <a:pt x="458072" y="569719"/>
                    <a:pt x="461845" y="561592"/>
                  </a:cubicBezTo>
                  <a:cubicBezTo>
                    <a:pt x="467125" y="550277"/>
                    <a:pt x="470760" y="534777"/>
                    <a:pt x="482419" y="528160"/>
                  </a:cubicBezTo>
                  <a:cubicBezTo>
                    <a:pt x="492980" y="522090"/>
                    <a:pt x="505085" y="527234"/>
                    <a:pt x="515166" y="531589"/>
                  </a:cubicBezTo>
                  <a:cubicBezTo>
                    <a:pt x="526927" y="536835"/>
                    <a:pt x="538483" y="542218"/>
                    <a:pt x="551616" y="538824"/>
                  </a:cubicBezTo>
                  <a:cubicBezTo>
                    <a:pt x="560325" y="536561"/>
                    <a:pt x="569275" y="528537"/>
                    <a:pt x="564098" y="521439"/>
                  </a:cubicBezTo>
                  <a:cubicBezTo>
                    <a:pt x="461228" y="378415"/>
                    <a:pt x="562452" y="365419"/>
                    <a:pt x="498432" y="306337"/>
                  </a:cubicBezTo>
                  <a:cubicBezTo>
                    <a:pt x="434413" y="247256"/>
                    <a:pt x="435647" y="270641"/>
                    <a:pt x="427041" y="176035"/>
                  </a:cubicBezTo>
                  <a:cubicBezTo>
                    <a:pt x="418434" y="81429"/>
                    <a:pt x="374645" y="6437"/>
                    <a:pt x="331029" y="2459"/>
                  </a:cubicBezTo>
                  <a:cubicBezTo>
                    <a:pt x="289881" y="-1347"/>
                    <a:pt x="211631" y="-8650"/>
                    <a:pt x="206693" y="51700"/>
                  </a:cubicBezTo>
                  <a:cubicBezTo>
                    <a:pt x="206693" y="51700"/>
                    <a:pt x="122991" y="44293"/>
                    <a:pt x="121757" y="130567"/>
                  </a:cubicBezTo>
                  <a:cubicBezTo>
                    <a:pt x="120522" y="216841"/>
                    <a:pt x="119322" y="247153"/>
                    <a:pt x="84826" y="295399"/>
                  </a:cubicBezTo>
                  <a:cubicBezTo>
                    <a:pt x="50330" y="343645"/>
                    <a:pt x="29447" y="364459"/>
                    <a:pt x="50536" y="397720"/>
                  </a:cubicBezTo>
                  <a:cubicBezTo>
                    <a:pt x="60617" y="414179"/>
                    <a:pt x="6370" y="467706"/>
                    <a:pt x="2838" y="474530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918ED30-B792-BCA7-0724-0841CC1FE370}"/>
                </a:ext>
              </a:extLst>
            </p:cNvPr>
            <p:cNvSpPr/>
            <p:nvPr/>
          </p:nvSpPr>
          <p:spPr>
            <a:xfrm>
              <a:off x="4457244" y="2400759"/>
              <a:ext cx="537659" cy="367394"/>
            </a:xfrm>
            <a:custGeom>
              <a:avLst/>
              <a:gdLst>
                <a:gd name="connsiteX0" fmla="*/ 4018 w 221231"/>
                <a:gd name="connsiteY0" fmla="*/ 24652 h 151172"/>
                <a:gd name="connsiteX1" fmla="*/ 3023 w 221231"/>
                <a:gd name="connsiteY1" fmla="*/ 102078 h 151172"/>
                <a:gd name="connsiteX2" fmla="*/ 216685 w 221231"/>
                <a:gd name="connsiteY2" fmla="*/ 92511 h 151172"/>
                <a:gd name="connsiteX3" fmla="*/ 134869 w 221231"/>
                <a:gd name="connsiteY3" fmla="*/ 2980 h 151172"/>
                <a:gd name="connsiteX4" fmla="*/ 4018 w 221231"/>
                <a:gd name="connsiteY4" fmla="*/ 24652 h 15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231" h="151172">
                  <a:moveTo>
                    <a:pt x="4018" y="24652"/>
                  </a:moveTo>
                  <a:cubicBezTo>
                    <a:pt x="-10178" y="44677"/>
                    <a:pt x="19072" y="42037"/>
                    <a:pt x="3023" y="102078"/>
                  </a:cubicBezTo>
                  <a:cubicBezTo>
                    <a:pt x="-13024" y="162120"/>
                    <a:pt x="259375" y="176110"/>
                    <a:pt x="216685" y="92511"/>
                  </a:cubicBezTo>
                  <a:cubicBezTo>
                    <a:pt x="171079" y="3357"/>
                    <a:pt x="219634" y="13370"/>
                    <a:pt x="134869" y="2980"/>
                  </a:cubicBezTo>
                  <a:cubicBezTo>
                    <a:pt x="50104" y="-7410"/>
                    <a:pt x="13174" y="11690"/>
                    <a:pt x="4018" y="24652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5695933-D49E-D94C-9022-5E471E6F7714}"/>
                </a:ext>
              </a:extLst>
            </p:cNvPr>
            <p:cNvSpPr/>
            <p:nvPr/>
          </p:nvSpPr>
          <p:spPr>
            <a:xfrm>
              <a:off x="3522988" y="3539693"/>
              <a:ext cx="711598" cy="894185"/>
            </a:xfrm>
            <a:custGeom>
              <a:avLst/>
              <a:gdLst>
                <a:gd name="connsiteX0" fmla="*/ 164592 w 292802"/>
                <a:gd name="connsiteY0" fmla="*/ 0 h 367931"/>
                <a:gd name="connsiteX1" fmla="*/ 0 w 292802"/>
                <a:gd name="connsiteY1" fmla="*/ 278777 h 367931"/>
                <a:gd name="connsiteX2" fmla="*/ 93235 w 292802"/>
                <a:gd name="connsiteY2" fmla="*/ 367931 h 367931"/>
                <a:gd name="connsiteX3" fmla="*/ 292803 w 292802"/>
                <a:gd name="connsiteY3" fmla="*/ 95429 h 36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802" h="367931">
                  <a:moveTo>
                    <a:pt x="164592" y="0"/>
                  </a:moveTo>
                  <a:cubicBezTo>
                    <a:pt x="156294" y="411"/>
                    <a:pt x="0" y="278777"/>
                    <a:pt x="0" y="278777"/>
                  </a:cubicBezTo>
                  <a:lnTo>
                    <a:pt x="93235" y="367931"/>
                  </a:lnTo>
                  <a:lnTo>
                    <a:pt x="292803" y="95429"/>
                  </a:ln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CBBCBF-4545-8267-4E41-88405BCC4D0D}"/>
                </a:ext>
              </a:extLst>
            </p:cNvPr>
            <p:cNvSpPr/>
            <p:nvPr/>
          </p:nvSpPr>
          <p:spPr>
            <a:xfrm>
              <a:off x="3763696" y="2992431"/>
              <a:ext cx="697145" cy="871005"/>
            </a:xfrm>
            <a:custGeom>
              <a:avLst/>
              <a:gdLst>
                <a:gd name="connsiteX0" fmla="*/ 285382 w 286855"/>
                <a:gd name="connsiteY0" fmla="*/ 0 h 358393"/>
                <a:gd name="connsiteX1" fmla="*/ 225306 w 286855"/>
                <a:gd name="connsiteY1" fmla="*/ 18037 h 358393"/>
                <a:gd name="connsiteX2" fmla="*/ 55 w 286855"/>
                <a:gd name="connsiteY2" fmla="*/ 268114 h 358393"/>
                <a:gd name="connsiteX3" fmla="*/ 162486 w 286855"/>
                <a:gd name="connsiteY3" fmla="*/ 355519 h 358393"/>
                <a:gd name="connsiteX4" fmla="*/ 286856 w 286855"/>
                <a:gd name="connsiteY4" fmla="*/ 100539 h 35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855" h="358393">
                  <a:moveTo>
                    <a:pt x="285382" y="0"/>
                  </a:moveTo>
                  <a:lnTo>
                    <a:pt x="225306" y="18037"/>
                  </a:lnTo>
                  <a:cubicBezTo>
                    <a:pt x="225306" y="18037"/>
                    <a:pt x="-4060" y="241230"/>
                    <a:pt x="55" y="268114"/>
                  </a:cubicBezTo>
                  <a:cubicBezTo>
                    <a:pt x="4169" y="294997"/>
                    <a:pt x="116949" y="374413"/>
                    <a:pt x="162486" y="355519"/>
                  </a:cubicBezTo>
                  <a:cubicBezTo>
                    <a:pt x="208023" y="336625"/>
                    <a:pt x="286856" y="100539"/>
                    <a:pt x="286856" y="100539"/>
                  </a:cubicBezTo>
                  <a:close/>
                </a:path>
              </a:pathLst>
            </a:custGeom>
            <a:solidFill>
              <a:srgbClr val="2463D3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34EBA6B-6F7A-C2C1-4E96-A16DA3A6373D}"/>
                </a:ext>
              </a:extLst>
            </p:cNvPr>
            <p:cNvSpPr/>
            <p:nvPr/>
          </p:nvSpPr>
          <p:spPr>
            <a:xfrm>
              <a:off x="4994689" y="2992431"/>
              <a:ext cx="696732" cy="896681"/>
            </a:xfrm>
            <a:custGeom>
              <a:avLst/>
              <a:gdLst>
                <a:gd name="connsiteX0" fmla="*/ 1303 w 286685"/>
                <a:gd name="connsiteY0" fmla="*/ 0 h 368958"/>
                <a:gd name="connsiteX1" fmla="*/ 61379 w 286685"/>
                <a:gd name="connsiteY1" fmla="*/ 18037 h 368958"/>
                <a:gd name="connsiteX2" fmla="*/ 286630 w 286685"/>
                <a:gd name="connsiteY2" fmla="*/ 268114 h 368958"/>
                <a:gd name="connsiteX3" fmla="*/ 120015 w 286685"/>
                <a:gd name="connsiteY3" fmla="*/ 366389 h 368958"/>
                <a:gd name="connsiteX4" fmla="*/ 0 w 286685"/>
                <a:gd name="connsiteY4" fmla="*/ 100539 h 36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85" h="368958">
                  <a:moveTo>
                    <a:pt x="1303" y="0"/>
                  </a:moveTo>
                  <a:lnTo>
                    <a:pt x="61379" y="18037"/>
                  </a:lnTo>
                  <a:cubicBezTo>
                    <a:pt x="61379" y="18037"/>
                    <a:pt x="290745" y="241230"/>
                    <a:pt x="286630" y="268114"/>
                  </a:cubicBezTo>
                  <a:cubicBezTo>
                    <a:pt x="282515" y="294997"/>
                    <a:pt x="165518" y="385248"/>
                    <a:pt x="120015" y="366389"/>
                  </a:cubicBezTo>
                  <a:cubicBezTo>
                    <a:pt x="74512" y="347529"/>
                    <a:pt x="0" y="100539"/>
                    <a:pt x="0" y="100539"/>
                  </a:cubicBezTo>
                  <a:close/>
                </a:path>
              </a:pathLst>
            </a:custGeom>
            <a:solidFill>
              <a:srgbClr val="2463D3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4B1733-7002-F949-842F-63666C07BC78}"/>
                </a:ext>
              </a:extLst>
            </p:cNvPr>
            <p:cNvSpPr/>
            <p:nvPr/>
          </p:nvSpPr>
          <p:spPr>
            <a:xfrm>
              <a:off x="3694660" y="2992431"/>
              <a:ext cx="2035293" cy="1825624"/>
            </a:xfrm>
            <a:custGeom>
              <a:avLst/>
              <a:gdLst>
                <a:gd name="connsiteX0" fmla="*/ 536295 w 837464"/>
                <a:gd name="connsiteY0" fmla="*/ 0 h 751191"/>
                <a:gd name="connsiteX1" fmla="*/ 313891 w 837464"/>
                <a:gd name="connsiteY1" fmla="*/ 0 h 751191"/>
                <a:gd name="connsiteX2" fmla="*/ 0 w 837464"/>
                <a:gd name="connsiteY2" fmla="*/ 751191 h 751191"/>
                <a:gd name="connsiteX3" fmla="*/ 837465 w 837464"/>
                <a:gd name="connsiteY3" fmla="*/ 751191 h 751191"/>
                <a:gd name="connsiteX4" fmla="*/ 536295 w 837464"/>
                <a:gd name="connsiteY4" fmla="*/ 0 h 75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464" h="751191">
                  <a:moveTo>
                    <a:pt x="536295" y="0"/>
                  </a:moveTo>
                  <a:lnTo>
                    <a:pt x="313891" y="0"/>
                  </a:lnTo>
                  <a:lnTo>
                    <a:pt x="0" y="751191"/>
                  </a:lnTo>
                  <a:lnTo>
                    <a:pt x="837465" y="751191"/>
                  </a:lnTo>
                  <a:lnTo>
                    <a:pt x="536295" y="0"/>
                  </a:lnTo>
                  <a:close/>
                </a:path>
              </a:pathLst>
            </a:custGeom>
            <a:solidFill>
              <a:srgbClr val="407B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DF50783-F676-F8B7-908B-A43DB36765E6}"/>
                </a:ext>
              </a:extLst>
            </p:cNvPr>
            <p:cNvSpPr/>
            <p:nvPr/>
          </p:nvSpPr>
          <p:spPr>
            <a:xfrm>
              <a:off x="3694660" y="3851866"/>
              <a:ext cx="2035293" cy="966188"/>
            </a:xfrm>
            <a:custGeom>
              <a:avLst/>
              <a:gdLst>
                <a:gd name="connsiteX0" fmla="*/ 837465 w 837464"/>
                <a:gd name="connsiteY0" fmla="*/ 397558 h 397558"/>
                <a:gd name="connsiteX1" fmla="*/ 0 w 837464"/>
                <a:gd name="connsiteY1" fmla="*/ 397558 h 397558"/>
                <a:gd name="connsiteX2" fmla="*/ 166135 w 837464"/>
                <a:gd name="connsiteY2" fmla="*/ 0 h 397558"/>
                <a:gd name="connsiteX3" fmla="*/ 189693 w 837464"/>
                <a:gd name="connsiteY3" fmla="*/ 288688 h 397558"/>
                <a:gd name="connsiteX4" fmla="*/ 110585 w 837464"/>
                <a:gd name="connsiteY4" fmla="*/ 283750 h 397558"/>
                <a:gd name="connsiteX5" fmla="*/ 776874 w 837464"/>
                <a:gd name="connsiteY5" fmla="*/ 246408 h 3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464" h="397558">
                  <a:moveTo>
                    <a:pt x="837465" y="397558"/>
                  </a:moveTo>
                  <a:lnTo>
                    <a:pt x="0" y="397558"/>
                  </a:lnTo>
                  <a:lnTo>
                    <a:pt x="166135" y="0"/>
                  </a:lnTo>
                  <a:lnTo>
                    <a:pt x="189693" y="288688"/>
                  </a:lnTo>
                  <a:lnTo>
                    <a:pt x="110585" y="283750"/>
                  </a:lnTo>
                  <a:cubicBezTo>
                    <a:pt x="110585" y="283750"/>
                    <a:pt x="339402" y="419538"/>
                    <a:pt x="776874" y="246408"/>
                  </a:cubicBezTo>
                  <a:close/>
                </a:path>
              </a:pathLst>
            </a:custGeom>
            <a:solidFill>
              <a:srgbClr val="2463D3">
                <a:alpha val="50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9B7AF3-413A-4B9D-B33D-F82CFE91302B}"/>
                </a:ext>
              </a:extLst>
            </p:cNvPr>
            <p:cNvSpPr/>
            <p:nvPr/>
          </p:nvSpPr>
          <p:spPr>
            <a:xfrm>
              <a:off x="4526260" y="3176240"/>
              <a:ext cx="402228" cy="213762"/>
            </a:xfrm>
            <a:custGeom>
              <a:avLst/>
              <a:gdLst>
                <a:gd name="connsiteX0" fmla="*/ 163907 w 165505"/>
                <a:gd name="connsiteY0" fmla="*/ 47503 h 87957"/>
                <a:gd name="connsiteX1" fmla="*/ 145630 w 165505"/>
                <a:gd name="connsiteY1" fmla="*/ 24289 h 87957"/>
                <a:gd name="connsiteX2" fmla="*/ 157357 w 165505"/>
                <a:gd name="connsiteY2" fmla="*/ 10573 h 87957"/>
                <a:gd name="connsiteX3" fmla="*/ 148030 w 165505"/>
                <a:gd name="connsiteY3" fmla="*/ 5121 h 87957"/>
                <a:gd name="connsiteX4" fmla="*/ 120598 w 165505"/>
                <a:gd name="connsiteY4" fmla="*/ 28198 h 87957"/>
                <a:gd name="connsiteX5" fmla="*/ 80513 w 165505"/>
                <a:gd name="connsiteY5" fmla="*/ 36805 h 87957"/>
                <a:gd name="connsiteX6" fmla="*/ 42074 w 165505"/>
                <a:gd name="connsiteY6" fmla="*/ 27752 h 87957"/>
                <a:gd name="connsiteX7" fmla="*/ 15156 w 165505"/>
                <a:gd name="connsiteY7" fmla="*/ 1795 h 87957"/>
                <a:gd name="connsiteX8" fmla="*/ 7510 w 165505"/>
                <a:gd name="connsiteY8" fmla="*/ 9407 h 87957"/>
                <a:gd name="connsiteX9" fmla="*/ 19854 w 165505"/>
                <a:gd name="connsiteY9" fmla="*/ 23123 h 87957"/>
                <a:gd name="connsiteX10" fmla="*/ 17454 w 165505"/>
                <a:gd name="connsiteY10" fmla="*/ 27066 h 87957"/>
                <a:gd name="connsiteX11" fmla="*/ 15088 w 165505"/>
                <a:gd name="connsiteY11" fmla="*/ 30495 h 87957"/>
                <a:gd name="connsiteX12" fmla="*/ 13716 w 165505"/>
                <a:gd name="connsiteY12" fmla="*/ 32312 h 87957"/>
                <a:gd name="connsiteX13" fmla="*/ 13716 w 165505"/>
                <a:gd name="connsiteY13" fmla="*/ 32312 h 87957"/>
                <a:gd name="connsiteX14" fmla="*/ 13031 w 165505"/>
                <a:gd name="connsiteY14" fmla="*/ 33170 h 87957"/>
                <a:gd name="connsiteX15" fmla="*/ 1543 w 165505"/>
                <a:gd name="connsiteY15" fmla="*/ 45308 h 87957"/>
                <a:gd name="connsiteX16" fmla="*/ 1543 w 165505"/>
                <a:gd name="connsiteY16" fmla="*/ 52955 h 87957"/>
                <a:gd name="connsiteX17" fmla="*/ 9190 w 165505"/>
                <a:gd name="connsiteY17" fmla="*/ 52955 h 87957"/>
                <a:gd name="connsiteX18" fmla="*/ 27946 w 165505"/>
                <a:gd name="connsiteY18" fmla="*/ 30598 h 87957"/>
                <a:gd name="connsiteX19" fmla="*/ 38508 w 165505"/>
                <a:gd name="connsiteY19" fmla="*/ 38142 h 87957"/>
                <a:gd name="connsiteX20" fmla="*/ 49240 w 165505"/>
                <a:gd name="connsiteY20" fmla="*/ 42943 h 87957"/>
                <a:gd name="connsiteX21" fmla="*/ 44406 w 165505"/>
                <a:gd name="connsiteY21" fmla="*/ 61082 h 87957"/>
                <a:gd name="connsiteX22" fmla="*/ 37171 w 165505"/>
                <a:gd name="connsiteY22" fmla="*/ 79838 h 87957"/>
                <a:gd name="connsiteX23" fmla="*/ 39091 w 165505"/>
                <a:gd name="connsiteY23" fmla="*/ 87245 h 87957"/>
                <a:gd name="connsiteX24" fmla="*/ 46498 w 165505"/>
                <a:gd name="connsiteY24" fmla="*/ 85291 h 87957"/>
                <a:gd name="connsiteX25" fmla="*/ 54796 w 165505"/>
                <a:gd name="connsiteY25" fmla="*/ 63962 h 87957"/>
                <a:gd name="connsiteX26" fmla="*/ 59871 w 165505"/>
                <a:gd name="connsiteY26" fmla="*/ 45686 h 87957"/>
                <a:gd name="connsiteX27" fmla="*/ 82159 w 165505"/>
                <a:gd name="connsiteY27" fmla="*/ 47572 h 87957"/>
                <a:gd name="connsiteX28" fmla="*/ 89840 w 165505"/>
                <a:gd name="connsiteY28" fmla="*/ 47366 h 87957"/>
                <a:gd name="connsiteX29" fmla="*/ 96698 w 165505"/>
                <a:gd name="connsiteY29" fmla="*/ 77164 h 87957"/>
                <a:gd name="connsiteX30" fmla="*/ 103316 w 165505"/>
                <a:gd name="connsiteY30" fmla="*/ 80936 h 87957"/>
                <a:gd name="connsiteX31" fmla="*/ 103316 w 165505"/>
                <a:gd name="connsiteY31" fmla="*/ 80936 h 87957"/>
                <a:gd name="connsiteX32" fmla="*/ 107088 w 165505"/>
                <a:gd name="connsiteY32" fmla="*/ 74283 h 87957"/>
                <a:gd name="connsiteX33" fmla="*/ 100744 w 165505"/>
                <a:gd name="connsiteY33" fmla="*/ 46131 h 87957"/>
                <a:gd name="connsiteX34" fmla="*/ 126085 w 165505"/>
                <a:gd name="connsiteY34" fmla="*/ 37456 h 87957"/>
                <a:gd name="connsiteX35" fmla="*/ 137092 w 165505"/>
                <a:gd name="connsiteY35" fmla="*/ 30872 h 87957"/>
                <a:gd name="connsiteX36" fmla="*/ 156329 w 165505"/>
                <a:gd name="connsiteY36" fmla="*/ 55253 h 87957"/>
                <a:gd name="connsiteX37" fmla="*/ 163941 w 165505"/>
                <a:gd name="connsiteY37" fmla="*/ 55253 h 87957"/>
                <a:gd name="connsiteX38" fmla="*/ 163907 w 165505"/>
                <a:gd name="connsiteY38" fmla="*/ 47503 h 8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5505" h="87957">
                  <a:moveTo>
                    <a:pt x="163907" y="47503"/>
                  </a:moveTo>
                  <a:cubicBezTo>
                    <a:pt x="157837" y="39753"/>
                    <a:pt x="151768" y="32004"/>
                    <a:pt x="145630" y="24289"/>
                  </a:cubicBezTo>
                  <a:cubicBezTo>
                    <a:pt x="150294" y="20414"/>
                    <a:pt x="154237" y="15785"/>
                    <a:pt x="157357" y="10573"/>
                  </a:cubicBezTo>
                  <a:cubicBezTo>
                    <a:pt x="160786" y="4503"/>
                    <a:pt x="151459" y="-949"/>
                    <a:pt x="148030" y="5121"/>
                  </a:cubicBezTo>
                  <a:cubicBezTo>
                    <a:pt x="141995" y="15785"/>
                    <a:pt x="131091" y="22505"/>
                    <a:pt x="120598" y="28198"/>
                  </a:cubicBezTo>
                  <a:cubicBezTo>
                    <a:pt x="108254" y="34610"/>
                    <a:pt x="94401" y="37593"/>
                    <a:pt x="80513" y="36805"/>
                  </a:cubicBezTo>
                  <a:cubicBezTo>
                    <a:pt x="67106" y="36530"/>
                    <a:pt x="53664" y="35056"/>
                    <a:pt x="42074" y="27752"/>
                  </a:cubicBezTo>
                  <a:cubicBezTo>
                    <a:pt x="31444" y="21099"/>
                    <a:pt x="23215" y="11224"/>
                    <a:pt x="15156" y="1795"/>
                  </a:cubicBezTo>
                  <a:cubicBezTo>
                    <a:pt x="10630" y="-3521"/>
                    <a:pt x="3018" y="4160"/>
                    <a:pt x="7510" y="9407"/>
                  </a:cubicBezTo>
                  <a:cubicBezTo>
                    <a:pt x="11487" y="14070"/>
                    <a:pt x="15534" y="18768"/>
                    <a:pt x="19854" y="23123"/>
                  </a:cubicBezTo>
                  <a:cubicBezTo>
                    <a:pt x="19066" y="24426"/>
                    <a:pt x="18312" y="25798"/>
                    <a:pt x="17454" y="27066"/>
                  </a:cubicBezTo>
                  <a:cubicBezTo>
                    <a:pt x="16597" y="28335"/>
                    <a:pt x="15911" y="29329"/>
                    <a:pt x="15088" y="30495"/>
                  </a:cubicBezTo>
                  <a:cubicBezTo>
                    <a:pt x="14642" y="31112"/>
                    <a:pt x="14196" y="31730"/>
                    <a:pt x="13716" y="32312"/>
                  </a:cubicBezTo>
                  <a:lnTo>
                    <a:pt x="13716" y="32312"/>
                  </a:lnTo>
                  <a:lnTo>
                    <a:pt x="13031" y="33170"/>
                  </a:lnTo>
                  <a:cubicBezTo>
                    <a:pt x="9533" y="37524"/>
                    <a:pt x="5692" y="41571"/>
                    <a:pt x="1543" y="45308"/>
                  </a:cubicBezTo>
                  <a:cubicBezTo>
                    <a:pt x="-514" y="47434"/>
                    <a:pt x="-514" y="50829"/>
                    <a:pt x="1543" y="52955"/>
                  </a:cubicBezTo>
                  <a:cubicBezTo>
                    <a:pt x="3670" y="54978"/>
                    <a:pt x="7030" y="54978"/>
                    <a:pt x="9190" y="52955"/>
                  </a:cubicBezTo>
                  <a:cubicBezTo>
                    <a:pt x="16425" y="46372"/>
                    <a:pt x="22734" y="38862"/>
                    <a:pt x="27946" y="30598"/>
                  </a:cubicBezTo>
                  <a:cubicBezTo>
                    <a:pt x="31238" y="33410"/>
                    <a:pt x="34770" y="35947"/>
                    <a:pt x="38508" y="38142"/>
                  </a:cubicBezTo>
                  <a:cubicBezTo>
                    <a:pt x="41903" y="40096"/>
                    <a:pt x="45503" y="41708"/>
                    <a:pt x="49240" y="42943"/>
                  </a:cubicBezTo>
                  <a:cubicBezTo>
                    <a:pt x="48555" y="49183"/>
                    <a:pt x="46909" y="55321"/>
                    <a:pt x="44406" y="61082"/>
                  </a:cubicBezTo>
                  <a:cubicBezTo>
                    <a:pt x="42109" y="67425"/>
                    <a:pt x="39709" y="73701"/>
                    <a:pt x="37171" y="79838"/>
                  </a:cubicBezTo>
                  <a:cubicBezTo>
                    <a:pt x="35799" y="82444"/>
                    <a:pt x="36622" y="85633"/>
                    <a:pt x="39091" y="87245"/>
                  </a:cubicBezTo>
                  <a:cubicBezTo>
                    <a:pt x="41697" y="88720"/>
                    <a:pt x="44954" y="87828"/>
                    <a:pt x="46498" y="85291"/>
                  </a:cubicBezTo>
                  <a:cubicBezTo>
                    <a:pt x="49481" y="78261"/>
                    <a:pt x="52293" y="71163"/>
                    <a:pt x="54796" y="63962"/>
                  </a:cubicBezTo>
                  <a:cubicBezTo>
                    <a:pt x="57196" y="58098"/>
                    <a:pt x="58876" y="51960"/>
                    <a:pt x="59871" y="45686"/>
                  </a:cubicBezTo>
                  <a:cubicBezTo>
                    <a:pt x="67243" y="46920"/>
                    <a:pt x="74684" y="47572"/>
                    <a:pt x="82159" y="47572"/>
                  </a:cubicBezTo>
                  <a:cubicBezTo>
                    <a:pt x="84765" y="47572"/>
                    <a:pt x="87303" y="47572"/>
                    <a:pt x="89840" y="47366"/>
                  </a:cubicBezTo>
                  <a:cubicBezTo>
                    <a:pt x="93029" y="57070"/>
                    <a:pt x="95292" y="67048"/>
                    <a:pt x="96698" y="77164"/>
                  </a:cubicBezTo>
                  <a:cubicBezTo>
                    <a:pt x="97487" y="80044"/>
                    <a:pt x="100436" y="81724"/>
                    <a:pt x="103316" y="80936"/>
                  </a:cubicBezTo>
                  <a:cubicBezTo>
                    <a:pt x="103316" y="80936"/>
                    <a:pt x="103316" y="80936"/>
                    <a:pt x="103316" y="80936"/>
                  </a:cubicBezTo>
                  <a:cubicBezTo>
                    <a:pt x="106128" y="80044"/>
                    <a:pt x="107774" y="77164"/>
                    <a:pt x="107088" y="74283"/>
                  </a:cubicBezTo>
                  <a:cubicBezTo>
                    <a:pt x="105785" y="64717"/>
                    <a:pt x="103659" y="55321"/>
                    <a:pt x="100744" y="46131"/>
                  </a:cubicBezTo>
                  <a:cubicBezTo>
                    <a:pt x="109625" y="44657"/>
                    <a:pt x="118164" y="41742"/>
                    <a:pt x="126085" y="37456"/>
                  </a:cubicBezTo>
                  <a:cubicBezTo>
                    <a:pt x="129822" y="35433"/>
                    <a:pt x="133525" y="33238"/>
                    <a:pt x="137092" y="30872"/>
                  </a:cubicBezTo>
                  <a:lnTo>
                    <a:pt x="156329" y="55253"/>
                  </a:lnTo>
                  <a:cubicBezTo>
                    <a:pt x="158454" y="57344"/>
                    <a:pt x="161815" y="57344"/>
                    <a:pt x="163941" y="55253"/>
                  </a:cubicBezTo>
                  <a:cubicBezTo>
                    <a:pt x="166032" y="53092"/>
                    <a:pt x="166032" y="49663"/>
                    <a:pt x="163907" y="47503"/>
                  </a:cubicBezTo>
                  <a:close/>
                </a:path>
              </a:pathLst>
            </a:custGeom>
            <a:solidFill>
              <a:srgbClr val="2463D3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1C1BF8-3B1D-7099-07FF-86873B03BD39}"/>
                </a:ext>
              </a:extLst>
            </p:cNvPr>
            <p:cNvSpPr/>
            <p:nvPr/>
          </p:nvSpPr>
          <p:spPr>
            <a:xfrm>
              <a:off x="4535925" y="2749342"/>
              <a:ext cx="384761" cy="442342"/>
            </a:xfrm>
            <a:custGeom>
              <a:avLst/>
              <a:gdLst>
                <a:gd name="connsiteX0" fmla="*/ 158319 w 158318"/>
                <a:gd name="connsiteY0" fmla="*/ 99715 h 182011"/>
                <a:gd name="connsiteX1" fmla="*/ 82503 w 158318"/>
                <a:gd name="connsiteY1" fmla="*/ 182011 h 182011"/>
                <a:gd name="connsiteX2" fmla="*/ 207 w 158318"/>
                <a:gd name="connsiteY2" fmla="*/ 99715 h 182011"/>
                <a:gd name="connsiteX3" fmla="*/ 34223 w 158318"/>
                <a:gd name="connsiteY3" fmla="*/ 99715 h 182011"/>
                <a:gd name="connsiteX4" fmla="*/ 51368 w 158318"/>
                <a:gd name="connsiteY4" fmla="*/ 0 h 182011"/>
                <a:gd name="connsiteX5" fmla="*/ 115079 w 158318"/>
                <a:gd name="connsiteY5" fmla="*/ 0 h 182011"/>
                <a:gd name="connsiteX6" fmla="*/ 128486 w 158318"/>
                <a:gd name="connsiteY6" fmla="*/ 99715 h 18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318" h="182011">
                  <a:moveTo>
                    <a:pt x="158319" y="99715"/>
                  </a:moveTo>
                  <a:cubicBezTo>
                    <a:pt x="158319" y="99715"/>
                    <a:pt x="149266" y="182011"/>
                    <a:pt x="82503" y="182011"/>
                  </a:cubicBezTo>
                  <a:cubicBezTo>
                    <a:pt x="-8228" y="182011"/>
                    <a:pt x="207" y="99715"/>
                    <a:pt x="207" y="99715"/>
                  </a:cubicBezTo>
                  <a:lnTo>
                    <a:pt x="34223" y="99715"/>
                  </a:lnTo>
                  <a:lnTo>
                    <a:pt x="51368" y="0"/>
                  </a:lnTo>
                  <a:lnTo>
                    <a:pt x="115079" y="0"/>
                  </a:lnTo>
                  <a:lnTo>
                    <a:pt x="128486" y="99715"/>
                  </a:ln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8667F9E-1E9D-53C1-A347-E2CE49CEC202}"/>
                </a:ext>
              </a:extLst>
            </p:cNvPr>
            <p:cNvSpPr/>
            <p:nvPr/>
          </p:nvSpPr>
          <p:spPr>
            <a:xfrm>
              <a:off x="4628848" y="2749342"/>
              <a:ext cx="202087" cy="201917"/>
            </a:xfrm>
            <a:custGeom>
              <a:avLst/>
              <a:gdLst>
                <a:gd name="connsiteX0" fmla="*/ 5623 w 83153"/>
                <a:gd name="connsiteY0" fmla="*/ 80684 h 83083"/>
                <a:gd name="connsiteX1" fmla="*/ 40736 w 83153"/>
                <a:gd name="connsiteY1" fmla="*/ 81576 h 83083"/>
                <a:gd name="connsiteX2" fmla="*/ 83153 w 83153"/>
                <a:gd name="connsiteY2" fmla="*/ 46120 h 83083"/>
                <a:gd name="connsiteX3" fmla="*/ 76844 w 83153"/>
                <a:gd name="connsiteY3" fmla="*/ 0 h 83083"/>
                <a:gd name="connsiteX4" fmla="*/ 13064 w 83153"/>
                <a:gd name="connsiteY4" fmla="*/ 0 h 83083"/>
                <a:gd name="connsiteX5" fmla="*/ 0 w 83153"/>
                <a:gd name="connsiteY5" fmla="*/ 78489 h 83083"/>
                <a:gd name="connsiteX6" fmla="*/ 5623 w 83153"/>
                <a:gd name="connsiteY6" fmla="*/ 80684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53" h="83083">
                  <a:moveTo>
                    <a:pt x="5623" y="80684"/>
                  </a:moveTo>
                  <a:cubicBezTo>
                    <a:pt x="17111" y="83565"/>
                    <a:pt x="29112" y="83839"/>
                    <a:pt x="40736" y="81576"/>
                  </a:cubicBezTo>
                  <a:cubicBezTo>
                    <a:pt x="60659" y="78318"/>
                    <a:pt x="75472" y="64431"/>
                    <a:pt x="83153" y="46120"/>
                  </a:cubicBezTo>
                  <a:lnTo>
                    <a:pt x="76844" y="0"/>
                  </a:lnTo>
                  <a:lnTo>
                    <a:pt x="13064" y="0"/>
                  </a:lnTo>
                  <a:lnTo>
                    <a:pt x="0" y="78489"/>
                  </a:lnTo>
                  <a:cubicBezTo>
                    <a:pt x="1817" y="79347"/>
                    <a:pt x="3703" y="80067"/>
                    <a:pt x="5623" y="80684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F97CAD9-AF7C-4EC1-5A06-87159AA94EFE}"/>
                </a:ext>
              </a:extLst>
            </p:cNvPr>
            <p:cNvSpPr/>
            <p:nvPr/>
          </p:nvSpPr>
          <p:spPr>
            <a:xfrm>
              <a:off x="4418233" y="2179151"/>
              <a:ext cx="618029" cy="701107"/>
            </a:xfrm>
            <a:custGeom>
              <a:avLst/>
              <a:gdLst>
                <a:gd name="connsiteX0" fmla="*/ 229822 w 254301"/>
                <a:gd name="connsiteY0" fmla="*/ 120225 h 288485"/>
                <a:gd name="connsiteX1" fmla="*/ 224027 w 254301"/>
                <a:gd name="connsiteY1" fmla="*/ 52090 h 288485"/>
                <a:gd name="connsiteX2" fmla="*/ 17979 w 254301"/>
                <a:gd name="connsiteY2" fmla="*/ 50445 h 288485"/>
                <a:gd name="connsiteX3" fmla="*/ 21784 w 254301"/>
                <a:gd name="connsiteY3" fmla="*/ 116144 h 288485"/>
                <a:gd name="connsiteX4" fmla="*/ 3405 w 254301"/>
                <a:gd name="connsiteY4" fmla="*/ 140147 h 288485"/>
                <a:gd name="connsiteX5" fmla="*/ 29294 w 254301"/>
                <a:gd name="connsiteY5" fmla="*/ 171900 h 288485"/>
                <a:gd name="connsiteX6" fmla="*/ 131547 w 254301"/>
                <a:gd name="connsiteY6" fmla="*/ 288486 h 288485"/>
                <a:gd name="connsiteX7" fmla="*/ 224953 w 254301"/>
                <a:gd name="connsiteY7" fmla="*/ 175637 h 288485"/>
                <a:gd name="connsiteX8" fmla="*/ 250910 w 254301"/>
                <a:gd name="connsiteY8" fmla="*/ 143954 h 288485"/>
                <a:gd name="connsiteX9" fmla="*/ 229822 w 254301"/>
                <a:gd name="connsiteY9" fmla="*/ 120225 h 28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301" h="288485">
                  <a:moveTo>
                    <a:pt x="229822" y="120225"/>
                  </a:moveTo>
                  <a:cubicBezTo>
                    <a:pt x="229822" y="120225"/>
                    <a:pt x="243881" y="79077"/>
                    <a:pt x="224027" y="52090"/>
                  </a:cubicBezTo>
                  <a:cubicBezTo>
                    <a:pt x="160042" y="-34766"/>
                    <a:pt x="39307" y="2919"/>
                    <a:pt x="17979" y="50445"/>
                  </a:cubicBezTo>
                  <a:cubicBezTo>
                    <a:pt x="-230" y="91010"/>
                    <a:pt x="20585" y="99274"/>
                    <a:pt x="21784" y="116144"/>
                  </a:cubicBezTo>
                  <a:cubicBezTo>
                    <a:pt x="13864" y="115287"/>
                    <a:pt x="-8459" y="114910"/>
                    <a:pt x="3405" y="140147"/>
                  </a:cubicBezTo>
                  <a:cubicBezTo>
                    <a:pt x="17121" y="169911"/>
                    <a:pt x="22162" y="177112"/>
                    <a:pt x="29294" y="171900"/>
                  </a:cubicBezTo>
                  <a:cubicBezTo>
                    <a:pt x="41227" y="229713"/>
                    <a:pt x="68796" y="288486"/>
                    <a:pt x="131547" y="288486"/>
                  </a:cubicBezTo>
                  <a:cubicBezTo>
                    <a:pt x="192892" y="288486"/>
                    <a:pt x="216586" y="232319"/>
                    <a:pt x="224953" y="175637"/>
                  </a:cubicBezTo>
                  <a:cubicBezTo>
                    <a:pt x="232119" y="180953"/>
                    <a:pt x="236988" y="173752"/>
                    <a:pt x="250910" y="143954"/>
                  </a:cubicBezTo>
                  <a:cubicBezTo>
                    <a:pt x="265175" y="113401"/>
                    <a:pt x="229822" y="120225"/>
                    <a:pt x="229822" y="120225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4336A5-34D6-DA7E-F6B2-DAC070BD8E94}"/>
                </a:ext>
              </a:extLst>
            </p:cNvPr>
            <p:cNvSpPr/>
            <p:nvPr/>
          </p:nvSpPr>
          <p:spPr>
            <a:xfrm>
              <a:off x="4560561" y="2607136"/>
              <a:ext cx="88597" cy="69903"/>
            </a:xfrm>
            <a:custGeom>
              <a:avLst/>
              <a:gdLst>
                <a:gd name="connsiteX0" fmla="*/ 36362 w 36455"/>
                <a:gd name="connsiteY0" fmla="*/ 17057 h 28763"/>
                <a:gd name="connsiteX1" fmla="*/ 16131 w 36455"/>
                <a:gd name="connsiteY1" fmla="*/ 28510 h 28763"/>
                <a:gd name="connsiteX2" fmla="*/ 117 w 36455"/>
                <a:gd name="connsiteY2" fmla="*/ 11673 h 28763"/>
                <a:gd name="connsiteX3" fmla="*/ 20349 w 36455"/>
                <a:gd name="connsiteY3" fmla="*/ 255 h 28763"/>
                <a:gd name="connsiteX4" fmla="*/ 36362 w 36455"/>
                <a:gd name="connsiteY4" fmla="*/ 17057 h 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55" h="28763">
                  <a:moveTo>
                    <a:pt x="36362" y="17057"/>
                  </a:moveTo>
                  <a:cubicBezTo>
                    <a:pt x="35196" y="24875"/>
                    <a:pt x="26075" y="29984"/>
                    <a:pt x="16131" y="28510"/>
                  </a:cubicBezTo>
                  <a:cubicBezTo>
                    <a:pt x="6186" y="27035"/>
                    <a:pt x="-1014" y="19492"/>
                    <a:pt x="117" y="11673"/>
                  </a:cubicBezTo>
                  <a:cubicBezTo>
                    <a:pt x="1249" y="3855"/>
                    <a:pt x="10404" y="-1220"/>
                    <a:pt x="20349" y="255"/>
                  </a:cubicBezTo>
                  <a:cubicBezTo>
                    <a:pt x="30292" y="1729"/>
                    <a:pt x="37356" y="9273"/>
                    <a:pt x="36362" y="170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F7E78EA-8F85-7D1F-195D-BE99BFD51771}"/>
                </a:ext>
              </a:extLst>
            </p:cNvPr>
            <p:cNvSpPr/>
            <p:nvPr/>
          </p:nvSpPr>
          <p:spPr>
            <a:xfrm>
              <a:off x="4813050" y="2607136"/>
              <a:ext cx="88670" cy="69903"/>
            </a:xfrm>
            <a:custGeom>
              <a:avLst/>
              <a:gdLst>
                <a:gd name="connsiteX0" fmla="*/ 123 w 36485"/>
                <a:gd name="connsiteY0" fmla="*/ 17057 h 28763"/>
                <a:gd name="connsiteX1" fmla="*/ 20354 w 36485"/>
                <a:gd name="connsiteY1" fmla="*/ 28510 h 28763"/>
                <a:gd name="connsiteX2" fmla="*/ 36368 w 36485"/>
                <a:gd name="connsiteY2" fmla="*/ 11673 h 28763"/>
                <a:gd name="connsiteX3" fmla="*/ 16137 w 36485"/>
                <a:gd name="connsiteY3" fmla="*/ 255 h 28763"/>
                <a:gd name="connsiteX4" fmla="*/ 123 w 36485"/>
                <a:gd name="connsiteY4" fmla="*/ 17057 h 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85" h="28763">
                  <a:moveTo>
                    <a:pt x="123" y="17057"/>
                  </a:moveTo>
                  <a:cubicBezTo>
                    <a:pt x="1290" y="24875"/>
                    <a:pt x="10410" y="29984"/>
                    <a:pt x="20354" y="28510"/>
                  </a:cubicBezTo>
                  <a:cubicBezTo>
                    <a:pt x="30299" y="27035"/>
                    <a:pt x="37499" y="19492"/>
                    <a:pt x="36368" y="11673"/>
                  </a:cubicBezTo>
                  <a:cubicBezTo>
                    <a:pt x="35236" y="3855"/>
                    <a:pt x="26081" y="-1220"/>
                    <a:pt x="16137" y="255"/>
                  </a:cubicBezTo>
                  <a:cubicBezTo>
                    <a:pt x="6193" y="1729"/>
                    <a:pt x="-1043" y="9273"/>
                    <a:pt x="123" y="170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0033C2E-194F-4D62-90F7-C109F54B8C27}"/>
                </a:ext>
              </a:extLst>
            </p:cNvPr>
            <p:cNvSpPr/>
            <p:nvPr/>
          </p:nvSpPr>
          <p:spPr>
            <a:xfrm>
              <a:off x="4812630" y="2492836"/>
              <a:ext cx="56971" cy="57304"/>
            </a:xfrm>
            <a:custGeom>
              <a:avLst/>
              <a:gdLst>
                <a:gd name="connsiteX0" fmla="*/ 23443 w 23442"/>
                <a:gd name="connsiteY0" fmla="*/ 13716 h 23579"/>
                <a:gd name="connsiteX1" fmla="*/ 9898 w 23442"/>
                <a:gd name="connsiteY1" fmla="*/ 23420 h 23579"/>
                <a:gd name="connsiteX2" fmla="*/ 160 w 23442"/>
                <a:gd name="connsiteY2" fmla="*/ 9876 h 23579"/>
                <a:gd name="connsiteX3" fmla="*/ 11853 w 23442"/>
                <a:gd name="connsiteY3" fmla="*/ 0 h 23579"/>
                <a:gd name="connsiteX4" fmla="*/ 14391 w 23442"/>
                <a:gd name="connsiteY4" fmla="*/ 343 h 23579"/>
                <a:gd name="connsiteX5" fmla="*/ 13259 w 23442"/>
                <a:gd name="connsiteY5" fmla="*/ 4012 h 23579"/>
                <a:gd name="connsiteX6" fmla="*/ 18368 w 23442"/>
                <a:gd name="connsiteY6" fmla="*/ 9944 h 23579"/>
                <a:gd name="connsiteX7" fmla="*/ 22311 w 23442"/>
                <a:gd name="connsiteY7" fmla="*/ 7750 h 23579"/>
                <a:gd name="connsiteX8" fmla="*/ 23443 w 23442"/>
                <a:gd name="connsiteY8" fmla="*/ 13716 h 2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42" h="23579">
                  <a:moveTo>
                    <a:pt x="23443" y="13716"/>
                  </a:moveTo>
                  <a:cubicBezTo>
                    <a:pt x="22380" y="20128"/>
                    <a:pt x="16310" y="24483"/>
                    <a:pt x="9898" y="23420"/>
                  </a:cubicBezTo>
                  <a:cubicBezTo>
                    <a:pt x="3451" y="22357"/>
                    <a:pt x="-903" y="16288"/>
                    <a:pt x="160" y="9876"/>
                  </a:cubicBezTo>
                  <a:cubicBezTo>
                    <a:pt x="1120" y="4149"/>
                    <a:pt x="6058" y="-34"/>
                    <a:pt x="11853" y="0"/>
                  </a:cubicBezTo>
                  <a:cubicBezTo>
                    <a:pt x="12710" y="0"/>
                    <a:pt x="13568" y="137"/>
                    <a:pt x="14391" y="343"/>
                  </a:cubicBezTo>
                  <a:cubicBezTo>
                    <a:pt x="13636" y="1406"/>
                    <a:pt x="13224" y="2709"/>
                    <a:pt x="13259" y="4012"/>
                  </a:cubicBezTo>
                  <a:cubicBezTo>
                    <a:pt x="13053" y="7064"/>
                    <a:pt x="15317" y="9704"/>
                    <a:pt x="18368" y="9944"/>
                  </a:cubicBezTo>
                  <a:cubicBezTo>
                    <a:pt x="19945" y="9876"/>
                    <a:pt x="21419" y="9087"/>
                    <a:pt x="22311" y="7750"/>
                  </a:cubicBezTo>
                  <a:cubicBezTo>
                    <a:pt x="23066" y="9635"/>
                    <a:pt x="23443" y="11659"/>
                    <a:pt x="23443" y="137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0854B93-6C70-103C-16C1-9EF53F3438AA}"/>
                </a:ext>
              </a:extLst>
            </p:cNvPr>
            <p:cNvSpPr/>
            <p:nvPr/>
          </p:nvSpPr>
          <p:spPr>
            <a:xfrm>
              <a:off x="4595873" y="2492836"/>
              <a:ext cx="56971" cy="57304"/>
            </a:xfrm>
            <a:custGeom>
              <a:avLst/>
              <a:gdLst>
                <a:gd name="connsiteX0" fmla="*/ 23443 w 23442"/>
                <a:gd name="connsiteY0" fmla="*/ 13716 h 23579"/>
                <a:gd name="connsiteX1" fmla="*/ 9898 w 23442"/>
                <a:gd name="connsiteY1" fmla="*/ 23420 h 23579"/>
                <a:gd name="connsiteX2" fmla="*/ 160 w 23442"/>
                <a:gd name="connsiteY2" fmla="*/ 9876 h 23579"/>
                <a:gd name="connsiteX3" fmla="*/ 11819 w 23442"/>
                <a:gd name="connsiteY3" fmla="*/ 0 h 23579"/>
                <a:gd name="connsiteX4" fmla="*/ 14356 w 23442"/>
                <a:gd name="connsiteY4" fmla="*/ 343 h 23579"/>
                <a:gd name="connsiteX5" fmla="*/ 13224 w 23442"/>
                <a:gd name="connsiteY5" fmla="*/ 4012 h 23579"/>
                <a:gd name="connsiteX6" fmla="*/ 18333 w 23442"/>
                <a:gd name="connsiteY6" fmla="*/ 9944 h 23579"/>
                <a:gd name="connsiteX7" fmla="*/ 22311 w 23442"/>
                <a:gd name="connsiteY7" fmla="*/ 7750 h 23579"/>
                <a:gd name="connsiteX8" fmla="*/ 23443 w 23442"/>
                <a:gd name="connsiteY8" fmla="*/ 13716 h 2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42" h="23579">
                  <a:moveTo>
                    <a:pt x="23443" y="13716"/>
                  </a:moveTo>
                  <a:cubicBezTo>
                    <a:pt x="22379" y="20128"/>
                    <a:pt x="16310" y="24483"/>
                    <a:pt x="9898" y="23420"/>
                  </a:cubicBezTo>
                  <a:cubicBezTo>
                    <a:pt x="3451" y="22357"/>
                    <a:pt x="-903" y="16288"/>
                    <a:pt x="160" y="9876"/>
                  </a:cubicBezTo>
                  <a:cubicBezTo>
                    <a:pt x="1120" y="4183"/>
                    <a:pt x="6023" y="0"/>
                    <a:pt x="11819" y="0"/>
                  </a:cubicBezTo>
                  <a:cubicBezTo>
                    <a:pt x="12676" y="0"/>
                    <a:pt x="13533" y="137"/>
                    <a:pt x="14356" y="343"/>
                  </a:cubicBezTo>
                  <a:cubicBezTo>
                    <a:pt x="13602" y="1440"/>
                    <a:pt x="13224" y="2709"/>
                    <a:pt x="13224" y="4012"/>
                  </a:cubicBezTo>
                  <a:cubicBezTo>
                    <a:pt x="13018" y="7064"/>
                    <a:pt x="15282" y="9704"/>
                    <a:pt x="18333" y="9944"/>
                  </a:cubicBezTo>
                  <a:cubicBezTo>
                    <a:pt x="19945" y="9876"/>
                    <a:pt x="21419" y="9087"/>
                    <a:pt x="22311" y="7750"/>
                  </a:cubicBezTo>
                  <a:cubicBezTo>
                    <a:pt x="23066" y="9635"/>
                    <a:pt x="23443" y="11659"/>
                    <a:pt x="23443" y="137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4F4073-E58B-EC7E-42F6-2FE3C5FBA419}"/>
                </a:ext>
              </a:extLst>
            </p:cNvPr>
            <p:cNvSpPr/>
            <p:nvPr/>
          </p:nvSpPr>
          <p:spPr>
            <a:xfrm>
              <a:off x="4785802" y="2415644"/>
              <a:ext cx="115452" cy="37356"/>
            </a:xfrm>
            <a:custGeom>
              <a:avLst/>
              <a:gdLst>
                <a:gd name="connsiteX0" fmla="*/ 1666 w 47505"/>
                <a:gd name="connsiteY0" fmla="*/ 15371 h 15371"/>
                <a:gd name="connsiteX1" fmla="*/ 46723 w 47505"/>
                <a:gd name="connsiteY1" fmla="*/ 9268 h 15371"/>
                <a:gd name="connsiteX2" fmla="*/ 19977 w 47505"/>
                <a:gd name="connsiteY2" fmla="*/ 1313 h 15371"/>
                <a:gd name="connsiteX3" fmla="*/ 1666 w 47505"/>
                <a:gd name="connsiteY3" fmla="*/ 15371 h 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5" h="15371">
                  <a:moveTo>
                    <a:pt x="1666" y="15371"/>
                  </a:moveTo>
                  <a:cubicBezTo>
                    <a:pt x="1666" y="15371"/>
                    <a:pt x="42574" y="13314"/>
                    <a:pt x="46723" y="9268"/>
                  </a:cubicBezTo>
                  <a:cubicBezTo>
                    <a:pt x="50872" y="5222"/>
                    <a:pt x="38013" y="-3248"/>
                    <a:pt x="19977" y="1313"/>
                  </a:cubicBezTo>
                  <a:cubicBezTo>
                    <a:pt x="1940" y="5873"/>
                    <a:pt x="-3032" y="15371"/>
                    <a:pt x="1666" y="15371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FA6FF7C-048B-1FDE-0A5E-5659D874F325}"/>
                </a:ext>
              </a:extLst>
            </p:cNvPr>
            <p:cNvSpPr/>
            <p:nvPr/>
          </p:nvSpPr>
          <p:spPr>
            <a:xfrm>
              <a:off x="4566802" y="2415644"/>
              <a:ext cx="115425" cy="37356"/>
            </a:xfrm>
            <a:custGeom>
              <a:avLst/>
              <a:gdLst>
                <a:gd name="connsiteX0" fmla="*/ 45829 w 47494"/>
                <a:gd name="connsiteY0" fmla="*/ 15371 h 15371"/>
                <a:gd name="connsiteX1" fmla="*/ 772 w 47494"/>
                <a:gd name="connsiteY1" fmla="*/ 9268 h 15371"/>
                <a:gd name="connsiteX2" fmla="*/ 27518 w 47494"/>
                <a:gd name="connsiteY2" fmla="*/ 1313 h 15371"/>
                <a:gd name="connsiteX3" fmla="*/ 45829 w 47494"/>
                <a:gd name="connsiteY3" fmla="*/ 15371 h 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94" h="15371">
                  <a:moveTo>
                    <a:pt x="45829" y="15371"/>
                  </a:moveTo>
                  <a:cubicBezTo>
                    <a:pt x="45829" y="15371"/>
                    <a:pt x="4887" y="13314"/>
                    <a:pt x="772" y="9268"/>
                  </a:cubicBezTo>
                  <a:cubicBezTo>
                    <a:pt x="-3343" y="5222"/>
                    <a:pt x="9481" y="-3248"/>
                    <a:pt x="27518" y="1313"/>
                  </a:cubicBezTo>
                  <a:cubicBezTo>
                    <a:pt x="45554" y="5873"/>
                    <a:pt x="50526" y="15371"/>
                    <a:pt x="45829" y="15371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22911F7-EF6F-1302-CC68-BED07A44DC10}"/>
                </a:ext>
              </a:extLst>
            </p:cNvPr>
            <p:cNvSpPr/>
            <p:nvPr/>
          </p:nvSpPr>
          <p:spPr>
            <a:xfrm>
              <a:off x="4712290" y="2553836"/>
              <a:ext cx="43643" cy="115906"/>
            </a:xfrm>
            <a:custGeom>
              <a:avLst/>
              <a:gdLst>
                <a:gd name="connsiteX0" fmla="*/ 11374 w 17958"/>
                <a:gd name="connsiteY0" fmla="*/ 47663 h 47692"/>
                <a:gd name="connsiteX1" fmla="*/ 2047 w 17958"/>
                <a:gd name="connsiteY1" fmla="*/ 44234 h 47692"/>
                <a:gd name="connsiteX2" fmla="*/ 1087 w 17958"/>
                <a:gd name="connsiteY2" fmla="*/ 32713 h 47692"/>
                <a:gd name="connsiteX3" fmla="*/ 5065 w 17958"/>
                <a:gd name="connsiteY3" fmla="*/ 2983 h 47692"/>
                <a:gd name="connsiteX4" fmla="*/ 7808 w 17958"/>
                <a:gd name="connsiteY4" fmla="*/ 0 h 47692"/>
                <a:gd name="connsiteX5" fmla="*/ 10791 w 17958"/>
                <a:gd name="connsiteY5" fmla="*/ 2709 h 47692"/>
                <a:gd name="connsiteX6" fmla="*/ 6505 w 17958"/>
                <a:gd name="connsiteY6" fmla="*/ 34598 h 47692"/>
                <a:gd name="connsiteX7" fmla="*/ 6505 w 17958"/>
                <a:gd name="connsiteY7" fmla="*/ 40497 h 47692"/>
                <a:gd name="connsiteX8" fmla="*/ 14461 w 17958"/>
                <a:gd name="connsiteY8" fmla="*/ 41662 h 47692"/>
                <a:gd name="connsiteX9" fmla="*/ 17855 w 17958"/>
                <a:gd name="connsiteY9" fmla="*/ 43754 h 47692"/>
                <a:gd name="connsiteX10" fmla="*/ 17890 w 17958"/>
                <a:gd name="connsiteY10" fmla="*/ 43926 h 47692"/>
                <a:gd name="connsiteX11" fmla="*/ 15763 w 17958"/>
                <a:gd name="connsiteY11" fmla="*/ 47320 h 47692"/>
                <a:gd name="connsiteX12" fmla="*/ 15660 w 17958"/>
                <a:gd name="connsiteY12" fmla="*/ 47355 h 47692"/>
                <a:gd name="connsiteX13" fmla="*/ 11374 w 17958"/>
                <a:gd name="connsiteY13" fmla="*/ 47663 h 4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58" h="47692">
                  <a:moveTo>
                    <a:pt x="11374" y="47663"/>
                  </a:moveTo>
                  <a:cubicBezTo>
                    <a:pt x="7911" y="47903"/>
                    <a:pt x="4516" y="46669"/>
                    <a:pt x="2047" y="44234"/>
                  </a:cubicBezTo>
                  <a:cubicBezTo>
                    <a:pt x="-319" y="41525"/>
                    <a:pt x="-627" y="37650"/>
                    <a:pt x="1087" y="32713"/>
                  </a:cubicBezTo>
                  <a:cubicBezTo>
                    <a:pt x="4002" y="23077"/>
                    <a:pt x="5373" y="13030"/>
                    <a:pt x="5065" y="2983"/>
                  </a:cubicBezTo>
                  <a:cubicBezTo>
                    <a:pt x="4997" y="1406"/>
                    <a:pt x="6231" y="69"/>
                    <a:pt x="7808" y="0"/>
                  </a:cubicBezTo>
                  <a:cubicBezTo>
                    <a:pt x="9351" y="0"/>
                    <a:pt x="10620" y="1166"/>
                    <a:pt x="10791" y="2709"/>
                  </a:cubicBezTo>
                  <a:cubicBezTo>
                    <a:pt x="11135" y="13510"/>
                    <a:pt x="9694" y="24278"/>
                    <a:pt x="6505" y="34598"/>
                  </a:cubicBezTo>
                  <a:cubicBezTo>
                    <a:pt x="5922" y="36210"/>
                    <a:pt x="5168" y="39125"/>
                    <a:pt x="6505" y="40497"/>
                  </a:cubicBezTo>
                  <a:cubicBezTo>
                    <a:pt x="7842" y="41868"/>
                    <a:pt x="12506" y="42040"/>
                    <a:pt x="14461" y="41662"/>
                  </a:cubicBezTo>
                  <a:cubicBezTo>
                    <a:pt x="15969" y="41285"/>
                    <a:pt x="17478" y="42246"/>
                    <a:pt x="17855" y="43754"/>
                  </a:cubicBezTo>
                  <a:cubicBezTo>
                    <a:pt x="17855" y="43788"/>
                    <a:pt x="17890" y="43857"/>
                    <a:pt x="17890" y="43926"/>
                  </a:cubicBezTo>
                  <a:cubicBezTo>
                    <a:pt x="18232" y="45469"/>
                    <a:pt x="17272" y="46978"/>
                    <a:pt x="15763" y="47320"/>
                  </a:cubicBezTo>
                  <a:cubicBezTo>
                    <a:pt x="15729" y="47355"/>
                    <a:pt x="15695" y="47355"/>
                    <a:pt x="15660" y="47355"/>
                  </a:cubicBezTo>
                  <a:cubicBezTo>
                    <a:pt x="14255" y="47595"/>
                    <a:pt x="12815" y="47698"/>
                    <a:pt x="11374" y="47663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80689A-0980-5A28-7FD8-DF2375831A77}"/>
                </a:ext>
              </a:extLst>
            </p:cNvPr>
            <p:cNvSpPr/>
            <p:nvPr/>
          </p:nvSpPr>
          <p:spPr>
            <a:xfrm>
              <a:off x="4659744" y="2718621"/>
              <a:ext cx="146795" cy="62721"/>
            </a:xfrm>
            <a:custGeom>
              <a:avLst/>
              <a:gdLst>
                <a:gd name="connsiteX0" fmla="*/ 30457 w 60402"/>
                <a:gd name="connsiteY0" fmla="*/ 25808 h 25808"/>
                <a:gd name="connsiteX1" fmla="*/ 8 w 60402"/>
                <a:gd name="connsiteY1" fmla="*/ 3177 h 25808"/>
                <a:gd name="connsiteX2" fmla="*/ 60358 w 60402"/>
                <a:gd name="connsiteY2" fmla="*/ 502 h 25808"/>
                <a:gd name="connsiteX3" fmla="*/ 30457 w 60402"/>
                <a:gd name="connsiteY3" fmla="*/ 25808 h 2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2" h="25808">
                  <a:moveTo>
                    <a:pt x="30457" y="25808"/>
                  </a:moveTo>
                  <a:cubicBezTo>
                    <a:pt x="11393" y="25808"/>
                    <a:pt x="454" y="4137"/>
                    <a:pt x="8" y="3177"/>
                  </a:cubicBezTo>
                  <a:cubicBezTo>
                    <a:pt x="-815" y="1531"/>
                    <a:pt x="59501" y="-1109"/>
                    <a:pt x="60358" y="502"/>
                  </a:cubicBezTo>
                  <a:cubicBezTo>
                    <a:pt x="61215" y="2114"/>
                    <a:pt x="49454" y="25808"/>
                    <a:pt x="30457" y="25808"/>
                  </a:cubicBezTo>
                  <a:close/>
                </a:path>
              </a:pathLst>
            </a:custGeom>
            <a:solidFill>
              <a:srgbClr val="FFFF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5C24CC-8777-746B-7D7B-297E961F8EB5}"/>
                </a:ext>
              </a:extLst>
            </p:cNvPr>
            <p:cNvSpPr/>
            <p:nvPr/>
          </p:nvSpPr>
          <p:spPr>
            <a:xfrm>
              <a:off x="4993897" y="2503060"/>
              <a:ext cx="19209" cy="41371"/>
            </a:xfrm>
            <a:custGeom>
              <a:avLst/>
              <a:gdLst>
                <a:gd name="connsiteX0" fmla="*/ 7904 w 7904"/>
                <a:gd name="connsiteY0" fmla="*/ 216 h 17023"/>
                <a:gd name="connsiteX1" fmla="*/ 1046 w 7904"/>
                <a:gd name="connsiteY1" fmla="*/ 17019 h 17023"/>
                <a:gd name="connsiteX2" fmla="*/ 7904 w 7904"/>
                <a:gd name="connsiteY2" fmla="*/ 216 h 1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4" h="17023">
                  <a:moveTo>
                    <a:pt x="7904" y="216"/>
                  </a:moveTo>
                  <a:cubicBezTo>
                    <a:pt x="7904" y="216"/>
                    <a:pt x="5298" y="17361"/>
                    <a:pt x="1046" y="17019"/>
                  </a:cubicBezTo>
                  <a:cubicBezTo>
                    <a:pt x="-3206" y="16676"/>
                    <a:pt x="6807" y="-2218"/>
                    <a:pt x="7904" y="2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10CAA6-0EB8-0AEF-B388-14938266174B}"/>
                </a:ext>
              </a:extLst>
            </p:cNvPr>
            <p:cNvSpPr/>
            <p:nvPr/>
          </p:nvSpPr>
          <p:spPr>
            <a:xfrm>
              <a:off x="4423329" y="2123760"/>
              <a:ext cx="619256" cy="348076"/>
            </a:xfrm>
            <a:custGeom>
              <a:avLst/>
              <a:gdLst>
                <a:gd name="connsiteX0" fmla="*/ 56001 w 254806"/>
                <a:gd name="connsiteY0" fmla="*/ 69808 h 143223"/>
                <a:gd name="connsiteX1" fmla="*/ 16054 w 254806"/>
                <a:gd name="connsiteY1" fmla="*/ 138697 h 143223"/>
                <a:gd name="connsiteX2" fmla="*/ 11664 w 254806"/>
                <a:gd name="connsiteY2" fmla="*/ 34490 h 143223"/>
                <a:gd name="connsiteX3" fmla="*/ 217404 w 254806"/>
                <a:gd name="connsiteY3" fmla="*/ 13333 h 143223"/>
                <a:gd name="connsiteX4" fmla="*/ 254232 w 254806"/>
                <a:gd name="connsiteY4" fmla="*/ 79033 h 143223"/>
                <a:gd name="connsiteX5" fmla="*/ 227829 w 254806"/>
                <a:gd name="connsiteY5" fmla="*/ 143017 h 143223"/>
                <a:gd name="connsiteX6" fmla="*/ 204922 w 254806"/>
                <a:gd name="connsiteY6" fmla="*/ 98784 h 143223"/>
                <a:gd name="connsiteX7" fmla="*/ 130993 w 254806"/>
                <a:gd name="connsiteY7" fmla="*/ 82598 h 143223"/>
                <a:gd name="connsiteX8" fmla="*/ 56001 w 254806"/>
                <a:gd name="connsiteY8" fmla="*/ 69808 h 1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806" h="143223">
                  <a:moveTo>
                    <a:pt x="56001" y="69808"/>
                  </a:moveTo>
                  <a:cubicBezTo>
                    <a:pt x="61042" y="112088"/>
                    <a:pt x="16054" y="138697"/>
                    <a:pt x="16054" y="138697"/>
                  </a:cubicBezTo>
                  <a:cubicBezTo>
                    <a:pt x="16054" y="138697"/>
                    <a:pt x="-16934" y="71729"/>
                    <a:pt x="11664" y="34490"/>
                  </a:cubicBezTo>
                  <a:cubicBezTo>
                    <a:pt x="50960" y="-16705"/>
                    <a:pt x="190761" y="817"/>
                    <a:pt x="217404" y="13333"/>
                  </a:cubicBezTo>
                  <a:cubicBezTo>
                    <a:pt x="241407" y="24717"/>
                    <a:pt x="258175" y="45085"/>
                    <a:pt x="254232" y="79033"/>
                  </a:cubicBezTo>
                  <a:cubicBezTo>
                    <a:pt x="245967" y="150253"/>
                    <a:pt x="227829" y="143017"/>
                    <a:pt x="227829" y="143017"/>
                  </a:cubicBezTo>
                  <a:cubicBezTo>
                    <a:pt x="227829" y="143017"/>
                    <a:pt x="205403" y="122443"/>
                    <a:pt x="204922" y="98784"/>
                  </a:cubicBezTo>
                  <a:cubicBezTo>
                    <a:pt x="204922" y="98784"/>
                    <a:pt x="151533" y="118294"/>
                    <a:pt x="130993" y="82598"/>
                  </a:cubicBezTo>
                  <a:cubicBezTo>
                    <a:pt x="94440" y="103172"/>
                    <a:pt x="63545" y="89800"/>
                    <a:pt x="56001" y="69808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C119752-12C1-C8F2-AD51-3EAFFBCD19BB}"/>
                </a:ext>
              </a:extLst>
            </p:cNvPr>
            <p:cNvSpPr/>
            <p:nvPr/>
          </p:nvSpPr>
          <p:spPr>
            <a:xfrm>
              <a:off x="2839392" y="3778033"/>
              <a:ext cx="1009187" cy="724819"/>
            </a:xfrm>
            <a:custGeom>
              <a:avLst/>
              <a:gdLst>
                <a:gd name="connsiteX0" fmla="*/ 0 w 415251"/>
                <a:gd name="connsiteY0" fmla="*/ 0 h 298242"/>
                <a:gd name="connsiteX1" fmla="*/ 277200 w 415251"/>
                <a:gd name="connsiteY1" fmla="*/ 293454 h 298242"/>
                <a:gd name="connsiteX2" fmla="*/ 415251 w 415251"/>
                <a:gd name="connsiteY2" fmla="*/ 210712 h 298242"/>
                <a:gd name="connsiteX3" fmla="*/ 123924 w 415251"/>
                <a:gd name="connsiteY3" fmla="*/ 33193 h 29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251" h="298242">
                  <a:moveTo>
                    <a:pt x="0" y="0"/>
                  </a:moveTo>
                  <a:cubicBezTo>
                    <a:pt x="0" y="0"/>
                    <a:pt x="183246" y="264513"/>
                    <a:pt x="277200" y="293454"/>
                  </a:cubicBezTo>
                  <a:cubicBezTo>
                    <a:pt x="371155" y="322395"/>
                    <a:pt x="415251" y="210712"/>
                    <a:pt x="415251" y="210712"/>
                  </a:cubicBezTo>
                  <a:lnTo>
                    <a:pt x="123924" y="33193"/>
                  </a:ln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40631FA-3307-EC03-BF5F-60EB0268F359}"/>
                </a:ext>
              </a:extLst>
            </p:cNvPr>
            <p:cNvSpPr/>
            <p:nvPr/>
          </p:nvSpPr>
          <p:spPr>
            <a:xfrm>
              <a:off x="4102021" y="2959929"/>
              <a:ext cx="216985" cy="1456449"/>
            </a:xfrm>
            <a:custGeom>
              <a:avLst/>
              <a:gdLst>
                <a:gd name="connsiteX0" fmla="*/ 66138 w 89283"/>
                <a:gd name="connsiteY0" fmla="*/ 0 h 599286"/>
                <a:gd name="connsiteX1" fmla="*/ 89283 w 89283"/>
                <a:gd name="connsiteY1" fmla="*/ 63059 h 599286"/>
                <a:gd name="connsiteX2" fmla="*/ 82597 w 89283"/>
                <a:gd name="connsiteY2" fmla="*/ 576072 h 599286"/>
                <a:gd name="connsiteX3" fmla="*/ 66035 w 89283"/>
                <a:gd name="connsiteY3" fmla="*/ 599286 h 599286"/>
                <a:gd name="connsiteX4" fmla="*/ 66138 w 89283"/>
                <a:gd name="connsiteY4" fmla="*/ 0 h 59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83" h="599286">
                  <a:moveTo>
                    <a:pt x="66138" y="0"/>
                  </a:moveTo>
                  <a:cubicBezTo>
                    <a:pt x="66138" y="0"/>
                    <a:pt x="74779" y="37376"/>
                    <a:pt x="89283" y="63059"/>
                  </a:cubicBezTo>
                  <a:lnTo>
                    <a:pt x="82597" y="576072"/>
                  </a:lnTo>
                  <a:lnTo>
                    <a:pt x="66035" y="599286"/>
                  </a:lnTo>
                  <a:cubicBezTo>
                    <a:pt x="66035" y="599286"/>
                    <a:pt x="-82612" y="128107"/>
                    <a:pt x="66138" y="0"/>
                  </a:cubicBezTo>
                  <a:close/>
                </a:path>
              </a:pathLst>
            </a:custGeom>
            <a:solidFill>
              <a:srgbClr val="D5CCE2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C4A6774-A4A6-48AD-713B-D6E92AAA32C6}"/>
                </a:ext>
              </a:extLst>
            </p:cNvPr>
            <p:cNvSpPr/>
            <p:nvPr/>
          </p:nvSpPr>
          <p:spPr>
            <a:xfrm>
              <a:off x="3079144" y="3591693"/>
              <a:ext cx="1183359" cy="825018"/>
            </a:xfrm>
            <a:custGeom>
              <a:avLst/>
              <a:gdLst>
                <a:gd name="connsiteX0" fmla="*/ 486918 w 486918"/>
                <a:gd name="connsiteY0" fmla="*/ 0 h 339471"/>
                <a:gd name="connsiteX1" fmla="*/ 486918 w 486918"/>
                <a:gd name="connsiteY1" fmla="*/ 339471 h 339471"/>
                <a:gd name="connsiteX2" fmla="*/ 0 w 486918"/>
                <a:gd name="connsiteY2" fmla="*/ 339471 h 339471"/>
                <a:gd name="connsiteX3" fmla="*/ 0 w 486918"/>
                <a:gd name="connsiteY3" fmla="*/ 171 h 339471"/>
                <a:gd name="connsiteX4" fmla="*/ 15019 w 486918"/>
                <a:gd name="connsiteY4" fmla="*/ 11110 h 339471"/>
                <a:gd name="connsiteX5" fmla="*/ 28392 w 486918"/>
                <a:gd name="connsiteY5" fmla="*/ 20197 h 339471"/>
                <a:gd name="connsiteX6" fmla="*/ 41732 w 486918"/>
                <a:gd name="connsiteY6" fmla="*/ 11110 h 339471"/>
                <a:gd name="connsiteX7" fmla="*/ 59082 w 486918"/>
                <a:gd name="connsiteY7" fmla="*/ 34 h 339471"/>
                <a:gd name="connsiteX8" fmla="*/ 76467 w 486918"/>
                <a:gd name="connsiteY8" fmla="*/ 11110 h 339471"/>
                <a:gd name="connsiteX9" fmla="*/ 89806 w 486918"/>
                <a:gd name="connsiteY9" fmla="*/ 20197 h 339471"/>
                <a:gd name="connsiteX10" fmla="*/ 103179 w 486918"/>
                <a:gd name="connsiteY10" fmla="*/ 11110 h 339471"/>
                <a:gd name="connsiteX11" fmla="*/ 120530 w 486918"/>
                <a:gd name="connsiteY11" fmla="*/ 34 h 339471"/>
                <a:gd name="connsiteX12" fmla="*/ 137881 w 486918"/>
                <a:gd name="connsiteY12" fmla="*/ 11110 h 339471"/>
                <a:gd name="connsiteX13" fmla="*/ 151219 w 486918"/>
                <a:gd name="connsiteY13" fmla="*/ 20197 h 339471"/>
                <a:gd name="connsiteX14" fmla="*/ 164592 w 486918"/>
                <a:gd name="connsiteY14" fmla="*/ 11110 h 339471"/>
                <a:gd name="connsiteX15" fmla="*/ 181943 w 486918"/>
                <a:gd name="connsiteY15" fmla="*/ 34 h 339471"/>
                <a:gd name="connsiteX16" fmla="*/ 199294 w 486918"/>
                <a:gd name="connsiteY16" fmla="*/ 11110 h 339471"/>
                <a:gd name="connsiteX17" fmla="*/ 212667 w 486918"/>
                <a:gd name="connsiteY17" fmla="*/ 20197 h 339471"/>
                <a:gd name="connsiteX18" fmla="*/ 226006 w 486918"/>
                <a:gd name="connsiteY18" fmla="*/ 11110 h 339471"/>
                <a:gd name="connsiteX19" fmla="*/ 243357 w 486918"/>
                <a:gd name="connsiteY19" fmla="*/ 34 h 339471"/>
                <a:gd name="connsiteX20" fmla="*/ 260707 w 486918"/>
                <a:gd name="connsiteY20" fmla="*/ 11110 h 339471"/>
                <a:gd name="connsiteX21" fmla="*/ 274046 w 486918"/>
                <a:gd name="connsiteY21" fmla="*/ 20197 h 339471"/>
                <a:gd name="connsiteX22" fmla="*/ 287385 w 486918"/>
                <a:gd name="connsiteY22" fmla="*/ 11110 h 339471"/>
                <a:gd name="connsiteX23" fmla="*/ 304770 w 486918"/>
                <a:gd name="connsiteY23" fmla="*/ 34 h 339471"/>
                <a:gd name="connsiteX24" fmla="*/ 322121 w 486918"/>
                <a:gd name="connsiteY24" fmla="*/ 11110 h 339471"/>
                <a:gd name="connsiteX25" fmla="*/ 335494 w 486918"/>
                <a:gd name="connsiteY25" fmla="*/ 20197 h 339471"/>
                <a:gd name="connsiteX26" fmla="*/ 348799 w 486918"/>
                <a:gd name="connsiteY26" fmla="*/ 11110 h 339471"/>
                <a:gd name="connsiteX27" fmla="*/ 366217 w 486918"/>
                <a:gd name="connsiteY27" fmla="*/ 34 h 339471"/>
                <a:gd name="connsiteX28" fmla="*/ 383568 w 486918"/>
                <a:gd name="connsiteY28" fmla="*/ 11110 h 339471"/>
                <a:gd name="connsiteX29" fmla="*/ 396941 w 486918"/>
                <a:gd name="connsiteY29" fmla="*/ 20197 h 339471"/>
                <a:gd name="connsiteX30" fmla="*/ 410280 w 486918"/>
                <a:gd name="connsiteY30" fmla="*/ 11110 h 339471"/>
                <a:gd name="connsiteX31" fmla="*/ 427631 w 486918"/>
                <a:gd name="connsiteY31" fmla="*/ 34 h 339471"/>
                <a:gd name="connsiteX32" fmla="*/ 444981 w 486918"/>
                <a:gd name="connsiteY32" fmla="*/ 11110 h 339471"/>
                <a:gd name="connsiteX33" fmla="*/ 458355 w 486918"/>
                <a:gd name="connsiteY33" fmla="*/ 20197 h 339471"/>
                <a:gd name="connsiteX34" fmla="*/ 471728 w 486918"/>
                <a:gd name="connsiteY34" fmla="*/ 11110 h 339471"/>
                <a:gd name="connsiteX35" fmla="*/ 486918 w 486918"/>
                <a:gd name="connsiteY35" fmla="*/ 0 h 33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6918" h="339471">
                  <a:moveTo>
                    <a:pt x="486918" y="0"/>
                  </a:moveTo>
                  <a:lnTo>
                    <a:pt x="486918" y="339471"/>
                  </a:lnTo>
                  <a:lnTo>
                    <a:pt x="0" y="339471"/>
                  </a:lnTo>
                  <a:lnTo>
                    <a:pt x="0" y="171"/>
                  </a:lnTo>
                  <a:cubicBezTo>
                    <a:pt x="7407" y="1097"/>
                    <a:pt x="11453" y="6378"/>
                    <a:pt x="15019" y="11110"/>
                  </a:cubicBezTo>
                  <a:cubicBezTo>
                    <a:pt x="18586" y="15842"/>
                    <a:pt x="21877" y="20197"/>
                    <a:pt x="28392" y="20197"/>
                  </a:cubicBezTo>
                  <a:cubicBezTo>
                    <a:pt x="34908" y="20197"/>
                    <a:pt x="38028" y="15979"/>
                    <a:pt x="41732" y="11110"/>
                  </a:cubicBezTo>
                  <a:cubicBezTo>
                    <a:pt x="45434" y="6241"/>
                    <a:pt x="50201" y="34"/>
                    <a:pt x="59082" y="34"/>
                  </a:cubicBezTo>
                  <a:cubicBezTo>
                    <a:pt x="67963" y="34"/>
                    <a:pt x="72490" y="5932"/>
                    <a:pt x="76467" y="11110"/>
                  </a:cubicBezTo>
                  <a:cubicBezTo>
                    <a:pt x="80445" y="16288"/>
                    <a:pt x="83325" y="20197"/>
                    <a:pt x="89806" y="20197"/>
                  </a:cubicBezTo>
                  <a:cubicBezTo>
                    <a:pt x="96287" y="20197"/>
                    <a:pt x="99441" y="15979"/>
                    <a:pt x="103179" y="11110"/>
                  </a:cubicBezTo>
                  <a:cubicBezTo>
                    <a:pt x="106917" y="6241"/>
                    <a:pt x="111614" y="34"/>
                    <a:pt x="120530" y="34"/>
                  </a:cubicBezTo>
                  <a:cubicBezTo>
                    <a:pt x="129445" y="34"/>
                    <a:pt x="133937" y="5932"/>
                    <a:pt x="137881" y="11110"/>
                  </a:cubicBezTo>
                  <a:cubicBezTo>
                    <a:pt x="141824" y="16288"/>
                    <a:pt x="144739" y="20197"/>
                    <a:pt x="151219" y="20197"/>
                  </a:cubicBezTo>
                  <a:cubicBezTo>
                    <a:pt x="157701" y="20197"/>
                    <a:pt x="160855" y="15979"/>
                    <a:pt x="164592" y="11110"/>
                  </a:cubicBezTo>
                  <a:cubicBezTo>
                    <a:pt x="168330" y="6241"/>
                    <a:pt x="172994" y="34"/>
                    <a:pt x="181943" y="34"/>
                  </a:cubicBezTo>
                  <a:cubicBezTo>
                    <a:pt x="190893" y="34"/>
                    <a:pt x="195351" y="5932"/>
                    <a:pt x="199294" y="11110"/>
                  </a:cubicBezTo>
                  <a:cubicBezTo>
                    <a:pt x="203237" y="16288"/>
                    <a:pt x="206152" y="20197"/>
                    <a:pt x="212667" y="20197"/>
                  </a:cubicBezTo>
                  <a:cubicBezTo>
                    <a:pt x="219182" y="20197"/>
                    <a:pt x="222302" y="15979"/>
                    <a:pt x="226006" y="11110"/>
                  </a:cubicBezTo>
                  <a:cubicBezTo>
                    <a:pt x="229710" y="6241"/>
                    <a:pt x="234407" y="34"/>
                    <a:pt x="243357" y="34"/>
                  </a:cubicBezTo>
                  <a:cubicBezTo>
                    <a:pt x="252306" y="34"/>
                    <a:pt x="256764" y="5932"/>
                    <a:pt x="260707" y="11110"/>
                  </a:cubicBezTo>
                  <a:cubicBezTo>
                    <a:pt x="264651" y="16288"/>
                    <a:pt x="267565" y="20197"/>
                    <a:pt x="274046" y="20197"/>
                  </a:cubicBezTo>
                  <a:cubicBezTo>
                    <a:pt x="280527" y="20197"/>
                    <a:pt x="283682" y="15979"/>
                    <a:pt x="287385" y="11110"/>
                  </a:cubicBezTo>
                  <a:cubicBezTo>
                    <a:pt x="291088" y="6241"/>
                    <a:pt x="295820" y="34"/>
                    <a:pt x="304770" y="34"/>
                  </a:cubicBezTo>
                  <a:cubicBezTo>
                    <a:pt x="313720" y="34"/>
                    <a:pt x="318177" y="5932"/>
                    <a:pt x="322121" y="11110"/>
                  </a:cubicBezTo>
                  <a:cubicBezTo>
                    <a:pt x="326064" y="16288"/>
                    <a:pt x="328979" y="20197"/>
                    <a:pt x="335494" y="20197"/>
                  </a:cubicBezTo>
                  <a:cubicBezTo>
                    <a:pt x="342009" y="20197"/>
                    <a:pt x="345129" y="15979"/>
                    <a:pt x="348799" y="11110"/>
                  </a:cubicBezTo>
                  <a:cubicBezTo>
                    <a:pt x="352467" y="6241"/>
                    <a:pt x="357302" y="34"/>
                    <a:pt x="366217" y="34"/>
                  </a:cubicBezTo>
                  <a:cubicBezTo>
                    <a:pt x="375133" y="34"/>
                    <a:pt x="379591" y="5932"/>
                    <a:pt x="383568" y="11110"/>
                  </a:cubicBezTo>
                  <a:cubicBezTo>
                    <a:pt x="387546" y="16288"/>
                    <a:pt x="390426" y="20197"/>
                    <a:pt x="396941" y="20197"/>
                  </a:cubicBezTo>
                  <a:cubicBezTo>
                    <a:pt x="403457" y="20197"/>
                    <a:pt x="406542" y="15979"/>
                    <a:pt x="410280" y="11110"/>
                  </a:cubicBezTo>
                  <a:cubicBezTo>
                    <a:pt x="414018" y="6241"/>
                    <a:pt x="418681" y="34"/>
                    <a:pt x="427631" y="34"/>
                  </a:cubicBezTo>
                  <a:cubicBezTo>
                    <a:pt x="436581" y="34"/>
                    <a:pt x="441038" y="5932"/>
                    <a:pt x="444981" y="11110"/>
                  </a:cubicBezTo>
                  <a:cubicBezTo>
                    <a:pt x="448925" y="16288"/>
                    <a:pt x="451839" y="20197"/>
                    <a:pt x="458355" y="20197"/>
                  </a:cubicBezTo>
                  <a:cubicBezTo>
                    <a:pt x="464870" y="20197"/>
                    <a:pt x="467991" y="15979"/>
                    <a:pt x="471728" y="11110"/>
                  </a:cubicBezTo>
                  <a:cubicBezTo>
                    <a:pt x="475466" y="6241"/>
                    <a:pt x="479340" y="857"/>
                    <a:pt x="486918" y="0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8C01663-3CE2-443A-9D5B-687E00CDC84C}"/>
                </a:ext>
              </a:extLst>
            </p:cNvPr>
            <p:cNvSpPr/>
            <p:nvPr/>
          </p:nvSpPr>
          <p:spPr>
            <a:xfrm>
              <a:off x="3267150" y="3765864"/>
              <a:ext cx="223753" cy="73167"/>
            </a:xfrm>
            <a:custGeom>
              <a:avLst/>
              <a:gdLst>
                <a:gd name="connsiteX0" fmla="*/ 0 w 92068"/>
                <a:gd name="connsiteY0" fmla="*/ 0 h 30106"/>
                <a:gd name="connsiteX1" fmla="*/ 92069 w 92068"/>
                <a:gd name="connsiteY1" fmla="*/ 0 h 30106"/>
                <a:gd name="connsiteX2" fmla="*/ 92069 w 92068"/>
                <a:gd name="connsiteY2" fmla="*/ 30107 h 30106"/>
                <a:gd name="connsiteX3" fmla="*/ 0 w 9206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68" h="30106">
                  <a:moveTo>
                    <a:pt x="0" y="0"/>
                  </a:moveTo>
                  <a:lnTo>
                    <a:pt x="92069" y="0"/>
                  </a:lnTo>
                  <a:lnTo>
                    <a:pt x="9206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B4E9268-BDD3-5438-F5F1-9E1ED55D096A}"/>
                </a:ext>
              </a:extLst>
            </p:cNvPr>
            <p:cNvSpPr/>
            <p:nvPr/>
          </p:nvSpPr>
          <p:spPr>
            <a:xfrm>
              <a:off x="3528656" y="3765864"/>
              <a:ext cx="546427" cy="73167"/>
            </a:xfrm>
            <a:custGeom>
              <a:avLst/>
              <a:gdLst>
                <a:gd name="connsiteX0" fmla="*/ 0 w 224839"/>
                <a:gd name="connsiteY0" fmla="*/ 0 h 30106"/>
                <a:gd name="connsiteX1" fmla="*/ 224840 w 224839"/>
                <a:gd name="connsiteY1" fmla="*/ 0 h 30106"/>
                <a:gd name="connsiteX2" fmla="*/ 224840 w 224839"/>
                <a:gd name="connsiteY2" fmla="*/ 30107 h 30106"/>
                <a:gd name="connsiteX3" fmla="*/ 0 w 22483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39" h="30106">
                  <a:moveTo>
                    <a:pt x="0" y="0"/>
                  </a:moveTo>
                  <a:lnTo>
                    <a:pt x="224840" y="0"/>
                  </a:lnTo>
                  <a:lnTo>
                    <a:pt x="224840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20B5400-5BB5-F71E-9BAB-3EF4395BF169}"/>
                </a:ext>
              </a:extLst>
            </p:cNvPr>
            <p:cNvSpPr/>
            <p:nvPr/>
          </p:nvSpPr>
          <p:spPr>
            <a:xfrm>
              <a:off x="3267150" y="3900117"/>
              <a:ext cx="491843" cy="73167"/>
            </a:xfrm>
            <a:custGeom>
              <a:avLst/>
              <a:gdLst>
                <a:gd name="connsiteX0" fmla="*/ 0 w 202379"/>
                <a:gd name="connsiteY0" fmla="*/ 0 h 30106"/>
                <a:gd name="connsiteX1" fmla="*/ 202379 w 202379"/>
                <a:gd name="connsiteY1" fmla="*/ 0 h 30106"/>
                <a:gd name="connsiteX2" fmla="*/ 202379 w 202379"/>
                <a:gd name="connsiteY2" fmla="*/ 30107 h 30106"/>
                <a:gd name="connsiteX3" fmla="*/ 0 w 20237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379" h="30106">
                  <a:moveTo>
                    <a:pt x="0" y="0"/>
                  </a:moveTo>
                  <a:lnTo>
                    <a:pt x="202379" y="0"/>
                  </a:lnTo>
                  <a:lnTo>
                    <a:pt x="20237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6344B11-947A-B749-D463-73F203DC988D}"/>
                </a:ext>
              </a:extLst>
            </p:cNvPr>
            <p:cNvSpPr/>
            <p:nvPr/>
          </p:nvSpPr>
          <p:spPr>
            <a:xfrm>
              <a:off x="3796745" y="3900117"/>
              <a:ext cx="278338" cy="73167"/>
            </a:xfrm>
            <a:custGeom>
              <a:avLst/>
              <a:gdLst>
                <a:gd name="connsiteX0" fmla="*/ 0 w 114528"/>
                <a:gd name="connsiteY0" fmla="*/ 0 h 30106"/>
                <a:gd name="connsiteX1" fmla="*/ 114528 w 114528"/>
                <a:gd name="connsiteY1" fmla="*/ 0 h 30106"/>
                <a:gd name="connsiteX2" fmla="*/ 114528 w 114528"/>
                <a:gd name="connsiteY2" fmla="*/ 30107 h 30106"/>
                <a:gd name="connsiteX3" fmla="*/ 0 w 11452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28" h="30106">
                  <a:moveTo>
                    <a:pt x="0" y="0"/>
                  </a:moveTo>
                  <a:lnTo>
                    <a:pt x="114528" y="0"/>
                  </a:lnTo>
                  <a:lnTo>
                    <a:pt x="114528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E486AD2-CD04-D0B9-2BCC-806B8B528213}"/>
                </a:ext>
              </a:extLst>
            </p:cNvPr>
            <p:cNvSpPr/>
            <p:nvPr/>
          </p:nvSpPr>
          <p:spPr>
            <a:xfrm>
              <a:off x="3267150" y="4034454"/>
              <a:ext cx="146251" cy="73167"/>
            </a:xfrm>
            <a:custGeom>
              <a:avLst/>
              <a:gdLst>
                <a:gd name="connsiteX0" fmla="*/ 0 w 60178"/>
                <a:gd name="connsiteY0" fmla="*/ 0 h 30106"/>
                <a:gd name="connsiteX1" fmla="*/ 60179 w 60178"/>
                <a:gd name="connsiteY1" fmla="*/ 0 h 30106"/>
                <a:gd name="connsiteX2" fmla="*/ 60179 w 60178"/>
                <a:gd name="connsiteY2" fmla="*/ 30107 h 30106"/>
                <a:gd name="connsiteX3" fmla="*/ 0 w 60178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178" h="30106">
                  <a:moveTo>
                    <a:pt x="0" y="0"/>
                  </a:moveTo>
                  <a:lnTo>
                    <a:pt x="60179" y="0"/>
                  </a:lnTo>
                  <a:lnTo>
                    <a:pt x="60179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F0B327E-A57F-7F6C-4629-CFFD85E0F7A1}"/>
                </a:ext>
              </a:extLst>
            </p:cNvPr>
            <p:cNvSpPr/>
            <p:nvPr/>
          </p:nvSpPr>
          <p:spPr>
            <a:xfrm>
              <a:off x="3451153" y="4034454"/>
              <a:ext cx="623930" cy="73167"/>
            </a:xfrm>
            <a:custGeom>
              <a:avLst/>
              <a:gdLst>
                <a:gd name="connsiteX0" fmla="*/ 0 w 256729"/>
                <a:gd name="connsiteY0" fmla="*/ 0 h 30106"/>
                <a:gd name="connsiteX1" fmla="*/ 256730 w 256729"/>
                <a:gd name="connsiteY1" fmla="*/ 0 h 30106"/>
                <a:gd name="connsiteX2" fmla="*/ 256730 w 256729"/>
                <a:gd name="connsiteY2" fmla="*/ 30107 h 30106"/>
                <a:gd name="connsiteX3" fmla="*/ 0 w 256729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29" h="30106">
                  <a:moveTo>
                    <a:pt x="0" y="0"/>
                  </a:moveTo>
                  <a:lnTo>
                    <a:pt x="256730" y="0"/>
                  </a:lnTo>
                  <a:lnTo>
                    <a:pt x="256730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D6B346-D512-D035-7622-462160C14DF4}"/>
                </a:ext>
              </a:extLst>
            </p:cNvPr>
            <p:cNvSpPr/>
            <p:nvPr/>
          </p:nvSpPr>
          <p:spPr>
            <a:xfrm>
              <a:off x="3267150" y="4168707"/>
              <a:ext cx="433426" cy="73167"/>
            </a:xfrm>
            <a:custGeom>
              <a:avLst/>
              <a:gdLst>
                <a:gd name="connsiteX0" fmla="*/ 0 w 178342"/>
                <a:gd name="connsiteY0" fmla="*/ 0 h 30106"/>
                <a:gd name="connsiteX1" fmla="*/ 178342 w 178342"/>
                <a:gd name="connsiteY1" fmla="*/ 0 h 30106"/>
                <a:gd name="connsiteX2" fmla="*/ 178342 w 178342"/>
                <a:gd name="connsiteY2" fmla="*/ 30107 h 30106"/>
                <a:gd name="connsiteX3" fmla="*/ 0 w 178342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42" h="30106">
                  <a:moveTo>
                    <a:pt x="0" y="0"/>
                  </a:moveTo>
                  <a:lnTo>
                    <a:pt x="178342" y="0"/>
                  </a:lnTo>
                  <a:lnTo>
                    <a:pt x="178342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8FAB71E-1321-9C56-6D76-75DE140AC713}"/>
                </a:ext>
              </a:extLst>
            </p:cNvPr>
            <p:cNvSpPr/>
            <p:nvPr/>
          </p:nvSpPr>
          <p:spPr>
            <a:xfrm>
              <a:off x="3738328" y="4168707"/>
              <a:ext cx="336755" cy="73167"/>
            </a:xfrm>
            <a:custGeom>
              <a:avLst/>
              <a:gdLst>
                <a:gd name="connsiteX0" fmla="*/ 0 w 138565"/>
                <a:gd name="connsiteY0" fmla="*/ 0 h 30106"/>
                <a:gd name="connsiteX1" fmla="*/ 138566 w 138565"/>
                <a:gd name="connsiteY1" fmla="*/ 0 h 30106"/>
                <a:gd name="connsiteX2" fmla="*/ 138566 w 138565"/>
                <a:gd name="connsiteY2" fmla="*/ 30107 h 30106"/>
                <a:gd name="connsiteX3" fmla="*/ 0 w 138565"/>
                <a:gd name="connsiteY3" fmla="*/ 30107 h 3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65" h="30106">
                  <a:moveTo>
                    <a:pt x="0" y="0"/>
                  </a:moveTo>
                  <a:lnTo>
                    <a:pt x="138566" y="0"/>
                  </a:lnTo>
                  <a:lnTo>
                    <a:pt x="138566" y="30107"/>
                  </a:lnTo>
                  <a:lnTo>
                    <a:pt x="0" y="30107"/>
                  </a:lnTo>
                  <a:close/>
                </a:path>
              </a:pathLst>
            </a:custGeom>
            <a:solidFill>
              <a:srgbClr val="D5CCE2">
                <a:alpha val="25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93C5794-71A0-2F48-395A-FD70EFA02087}"/>
                </a:ext>
              </a:extLst>
            </p:cNvPr>
            <p:cNvSpPr/>
            <p:nvPr/>
          </p:nvSpPr>
          <p:spPr>
            <a:xfrm>
              <a:off x="3664325" y="3784616"/>
              <a:ext cx="598737" cy="631430"/>
            </a:xfrm>
            <a:custGeom>
              <a:avLst/>
              <a:gdLst>
                <a:gd name="connsiteX0" fmla="*/ 246133 w 246363"/>
                <a:gd name="connsiteY0" fmla="*/ 0 h 259815"/>
                <a:gd name="connsiteX1" fmla="*/ 246133 w 246363"/>
                <a:gd name="connsiteY1" fmla="*/ 107019 h 259815"/>
                <a:gd name="connsiteX2" fmla="*/ 155299 w 246363"/>
                <a:gd name="connsiteY2" fmla="*/ 259815 h 259815"/>
                <a:gd name="connsiteX3" fmla="*/ 0 w 246363"/>
                <a:gd name="connsiteY3" fmla="*/ 259815 h 259815"/>
                <a:gd name="connsiteX4" fmla="*/ 246133 w 246363"/>
                <a:gd name="connsiteY4" fmla="*/ 0 h 25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63" h="259815">
                  <a:moveTo>
                    <a:pt x="246133" y="0"/>
                  </a:moveTo>
                  <a:lnTo>
                    <a:pt x="246133" y="107019"/>
                  </a:lnTo>
                  <a:cubicBezTo>
                    <a:pt x="249974" y="200699"/>
                    <a:pt x="205259" y="259815"/>
                    <a:pt x="155299" y="259815"/>
                  </a:cubicBezTo>
                  <a:lnTo>
                    <a:pt x="0" y="259815"/>
                  </a:lnTo>
                  <a:cubicBezTo>
                    <a:pt x="218358" y="259952"/>
                    <a:pt x="243973" y="66043"/>
                    <a:pt x="246133" y="0"/>
                  </a:cubicBezTo>
                  <a:close/>
                </a:path>
              </a:pathLst>
            </a:custGeom>
            <a:solidFill>
              <a:srgbClr val="E2DDE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66E00F6-A2E1-88A9-2105-E27858F14E28}"/>
                </a:ext>
              </a:extLst>
            </p:cNvPr>
            <p:cNvSpPr/>
            <p:nvPr/>
          </p:nvSpPr>
          <p:spPr>
            <a:xfrm>
              <a:off x="3752660" y="3784616"/>
              <a:ext cx="510415" cy="631928"/>
            </a:xfrm>
            <a:custGeom>
              <a:avLst/>
              <a:gdLst>
                <a:gd name="connsiteX0" fmla="*/ 209786 w 210021"/>
                <a:gd name="connsiteY0" fmla="*/ 0 h 260020"/>
                <a:gd name="connsiteX1" fmla="*/ 168878 w 210021"/>
                <a:gd name="connsiteY1" fmla="*/ 201694 h 260020"/>
                <a:gd name="connsiteX2" fmla="*/ 0 w 210021"/>
                <a:gd name="connsiteY2" fmla="*/ 259987 h 260020"/>
                <a:gd name="connsiteX3" fmla="*/ 153619 w 210021"/>
                <a:gd name="connsiteY3" fmla="*/ 158591 h 260020"/>
                <a:gd name="connsiteX4" fmla="*/ 209786 w 210021"/>
                <a:gd name="connsiteY4" fmla="*/ 0 h 2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1" h="260020">
                  <a:moveTo>
                    <a:pt x="209786" y="0"/>
                  </a:moveTo>
                  <a:cubicBezTo>
                    <a:pt x="209786" y="0"/>
                    <a:pt x="215650" y="155231"/>
                    <a:pt x="168878" y="201694"/>
                  </a:cubicBezTo>
                  <a:cubicBezTo>
                    <a:pt x="106950" y="263416"/>
                    <a:pt x="10390" y="259987"/>
                    <a:pt x="0" y="259987"/>
                  </a:cubicBezTo>
                  <a:cubicBezTo>
                    <a:pt x="4492" y="256558"/>
                    <a:pt x="138326" y="226039"/>
                    <a:pt x="153619" y="158591"/>
                  </a:cubicBezTo>
                  <a:cubicBezTo>
                    <a:pt x="168913" y="91143"/>
                    <a:pt x="209786" y="0"/>
                    <a:pt x="209786" y="0"/>
                  </a:cubicBezTo>
                  <a:close/>
                </a:path>
              </a:pathLst>
            </a:custGeom>
            <a:solidFill>
              <a:srgbClr val="C6BAD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A7F1239-0900-2095-3AD1-EBC654588733}"/>
                </a:ext>
              </a:extLst>
            </p:cNvPr>
            <p:cNvSpPr/>
            <p:nvPr/>
          </p:nvSpPr>
          <p:spPr>
            <a:xfrm>
              <a:off x="3664325" y="3731697"/>
              <a:ext cx="598176" cy="684680"/>
            </a:xfrm>
            <a:custGeom>
              <a:avLst/>
              <a:gdLst>
                <a:gd name="connsiteX0" fmla="*/ 246133 w 246132"/>
                <a:gd name="connsiteY0" fmla="*/ 0 h 281726"/>
                <a:gd name="connsiteX1" fmla="*/ 246133 w 246132"/>
                <a:gd name="connsiteY1" fmla="*/ 21774 h 281726"/>
                <a:gd name="connsiteX2" fmla="*/ 0 w 246132"/>
                <a:gd name="connsiteY2" fmla="*/ 281727 h 281726"/>
                <a:gd name="connsiteX3" fmla="*/ 5280 w 246132"/>
                <a:gd name="connsiteY3" fmla="*/ 280424 h 281726"/>
                <a:gd name="connsiteX4" fmla="*/ 138394 w 246132"/>
                <a:gd name="connsiteY4" fmla="*/ 95772 h 281726"/>
                <a:gd name="connsiteX5" fmla="*/ 246133 w 246132"/>
                <a:gd name="connsiteY5" fmla="*/ 0 h 28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32" h="281726">
                  <a:moveTo>
                    <a:pt x="246133" y="0"/>
                  </a:moveTo>
                  <a:lnTo>
                    <a:pt x="246133" y="21774"/>
                  </a:lnTo>
                  <a:cubicBezTo>
                    <a:pt x="243801" y="87817"/>
                    <a:pt x="218358" y="281727"/>
                    <a:pt x="0" y="281727"/>
                  </a:cubicBezTo>
                  <a:cubicBezTo>
                    <a:pt x="1646" y="281281"/>
                    <a:pt x="3429" y="280801"/>
                    <a:pt x="5280" y="280424"/>
                  </a:cubicBezTo>
                  <a:cubicBezTo>
                    <a:pt x="191132" y="238487"/>
                    <a:pt x="138394" y="95772"/>
                    <a:pt x="138394" y="95772"/>
                  </a:cubicBezTo>
                  <a:cubicBezTo>
                    <a:pt x="240338" y="86205"/>
                    <a:pt x="245379" y="720"/>
                    <a:pt x="246133" y="0"/>
                  </a:cubicBezTo>
                  <a:close/>
                </a:path>
              </a:pathLst>
            </a:custGeom>
            <a:solidFill>
              <a:srgbClr val="D5CCE2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589A128-2F13-F12A-23FA-28FCC0DE45D7}"/>
                </a:ext>
              </a:extLst>
            </p:cNvPr>
            <p:cNvSpPr/>
            <p:nvPr/>
          </p:nvSpPr>
          <p:spPr>
            <a:xfrm>
              <a:off x="3079144" y="2959929"/>
              <a:ext cx="1183607" cy="680515"/>
            </a:xfrm>
            <a:custGeom>
              <a:avLst/>
              <a:gdLst>
                <a:gd name="connsiteX0" fmla="*/ 0 w 487020"/>
                <a:gd name="connsiteY0" fmla="*/ 0 h 280012"/>
                <a:gd name="connsiteX1" fmla="*/ 0 w 487020"/>
                <a:gd name="connsiteY1" fmla="*/ 259987 h 280012"/>
                <a:gd name="connsiteX2" fmla="*/ 15054 w 487020"/>
                <a:gd name="connsiteY2" fmla="*/ 270960 h 280012"/>
                <a:gd name="connsiteX3" fmla="*/ 28427 w 487020"/>
                <a:gd name="connsiteY3" fmla="*/ 280012 h 280012"/>
                <a:gd name="connsiteX4" fmla="*/ 41732 w 487020"/>
                <a:gd name="connsiteY4" fmla="*/ 270960 h 280012"/>
                <a:gd name="connsiteX5" fmla="*/ 59082 w 487020"/>
                <a:gd name="connsiteY5" fmla="*/ 259850 h 280012"/>
                <a:gd name="connsiteX6" fmla="*/ 76501 w 487020"/>
                <a:gd name="connsiteY6" fmla="*/ 270960 h 280012"/>
                <a:gd name="connsiteX7" fmla="*/ 89806 w 487020"/>
                <a:gd name="connsiteY7" fmla="*/ 280012 h 280012"/>
                <a:gd name="connsiteX8" fmla="*/ 103179 w 487020"/>
                <a:gd name="connsiteY8" fmla="*/ 270960 h 280012"/>
                <a:gd name="connsiteX9" fmla="*/ 120564 w 487020"/>
                <a:gd name="connsiteY9" fmla="*/ 259850 h 280012"/>
                <a:gd name="connsiteX10" fmla="*/ 137915 w 487020"/>
                <a:gd name="connsiteY10" fmla="*/ 270960 h 280012"/>
                <a:gd name="connsiteX11" fmla="*/ 151219 w 487020"/>
                <a:gd name="connsiteY11" fmla="*/ 280012 h 280012"/>
                <a:gd name="connsiteX12" fmla="*/ 164592 w 487020"/>
                <a:gd name="connsiteY12" fmla="*/ 270960 h 280012"/>
                <a:gd name="connsiteX13" fmla="*/ 181943 w 487020"/>
                <a:gd name="connsiteY13" fmla="*/ 259850 h 280012"/>
                <a:gd name="connsiteX14" fmla="*/ 199328 w 487020"/>
                <a:gd name="connsiteY14" fmla="*/ 270960 h 280012"/>
                <a:gd name="connsiteX15" fmla="*/ 212701 w 487020"/>
                <a:gd name="connsiteY15" fmla="*/ 280012 h 280012"/>
                <a:gd name="connsiteX16" fmla="*/ 226006 w 487020"/>
                <a:gd name="connsiteY16" fmla="*/ 270960 h 280012"/>
                <a:gd name="connsiteX17" fmla="*/ 243357 w 487020"/>
                <a:gd name="connsiteY17" fmla="*/ 259850 h 280012"/>
                <a:gd name="connsiteX18" fmla="*/ 260707 w 487020"/>
                <a:gd name="connsiteY18" fmla="*/ 270960 h 280012"/>
                <a:gd name="connsiteX19" fmla="*/ 274046 w 487020"/>
                <a:gd name="connsiteY19" fmla="*/ 280012 h 280012"/>
                <a:gd name="connsiteX20" fmla="*/ 287419 w 487020"/>
                <a:gd name="connsiteY20" fmla="*/ 270960 h 280012"/>
                <a:gd name="connsiteX21" fmla="*/ 304770 w 487020"/>
                <a:gd name="connsiteY21" fmla="*/ 259850 h 280012"/>
                <a:gd name="connsiteX22" fmla="*/ 322121 w 487020"/>
                <a:gd name="connsiteY22" fmla="*/ 270960 h 280012"/>
                <a:gd name="connsiteX23" fmla="*/ 335494 w 487020"/>
                <a:gd name="connsiteY23" fmla="*/ 280012 h 280012"/>
                <a:gd name="connsiteX24" fmla="*/ 348833 w 487020"/>
                <a:gd name="connsiteY24" fmla="*/ 270960 h 280012"/>
                <a:gd name="connsiteX25" fmla="*/ 366217 w 487020"/>
                <a:gd name="connsiteY25" fmla="*/ 259850 h 280012"/>
                <a:gd name="connsiteX26" fmla="*/ 383603 w 487020"/>
                <a:gd name="connsiteY26" fmla="*/ 270960 h 280012"/>
                <a:gd name="connsiteX27" fmla="*/ 396975 w 487020"/>
                <a:gd name="connsiteY27" fmla="*/ 280012 h 280012"/>
                <a:gd name="connsiteX28" fmla="*/ 410280 w 487020"/>
                <a:gd name="connsiteY28" fmla="*/ 270960 h 280012"/>
                <a:gd name="connsiteX29" fmla="*/ 427631 w 487020"/>
                <a:gd name="connsiteY29" fmla="*/ 259850 h 280012"/>
                <a:gd name="connsiteX30" fmla="*/ 445016 w 487020"/>
                <a:gd name="connsiteY30" fmla="*/ 270960 h 280012"/>
                <a:gd name="connsiteX31" fmla="*/ 458355 w 487020"/>
                <a:gd name="connsiteY31" fmla="*/ 280012 h 280012"/>
                <a:gd name="connsiteX32" fmla="*/ 471728 w 487020"/>
                <a:gd name="connsiteY32" fmla="*/ 270960 h 280012"/>
                <a:gd name="connsiteX33" fmla="*/ 487021 w 487020"/>
                <a:gd name="connsiteY33" fmla="*/ 259953 h 280012"/>
                <a:gd name="connsiteX34" fmla="*/ 487021 w 487020"/>
                <a:gd name="connsiteY34" fmla="*/ 0 h 28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87020" h="280012">
                  <a:moveTo>
                    <a:pt x="0" y="0"/>
                  </a:moveTo>
                  <a:lnTo>
                    <a:pt x="0" y="259987"/>
                  </a:lnTo>
                  <a:cubicBezTo>
                    <a:pt x="7407" y="260913"/>
                    <a:pt x="11453" y="266193"/>
                    <a:pt x="15054" y="270960"/>
                  </a:cubicBezTo>
                  <a:cubicBezTo>
                    <a:pt x="18654" y="275726"/>
                    <a:pt x="21912" y="280012"/>
                    <a:pt x="28427" y="280012"/>
                  </a:cubicBezTo>
                  <a:cubicBezTo>
                    <a:pt x="34942" y="280012"/>
                    <a:pt x="38062" y="275795"/>
                    <a:pt x="41732" y="270960"/>
                  </a:cubicBezTo>
                  <a:cubicBezTo>
                    <a:pt x="45401" y="266125"/>
                    <a:pt x="50201" y="259850"/>
                    <a:pt x="59082" y="259850"/>
                  </a:cubicBezTo>
                  <a:cubicBezTo>
                    <a:pt x="67963" y="259850"/>
                    <a:pt x="72524" y="265748"/>
                    <a:pt x="76501" y="270960"/>
                  </a:cubicBezTo>
                  <a:cubicBezTo>
                    <a:pt x="80479" y="276172"/>
                    <a:pt x="83359" y="280012"/>
                    <a:pt x="89806" y="280012"/>
                  </a:cubicBezTo>
                  <a:cubicBezTo>
                    <a:pt x="96252" y="280012"/>
                    <a:pt x="99441" y="275795"/>
                    <a:pt x="103179" y="270960"/>
                  </a:cubicBezTo>
                  <a:cubicBezTo>
                    <a:pt x="106917" y="266125"/>
                    <a:pt x="111614" y="259850"/>
                    <a:pt x="120564" y="259850"/>
                  </a:cubicBezTo>
                  <a:cubicBezTo>
                    <a:pt x="129513" y="259850"/>
                    <a:pt x="133971" y="265748"/>
                    <a:pt x="137915" y="270960"/>
                  </a:cubicBezTo>
                  <a:cubicBezTo>
                    <a:pt x="141858" y="276172"/>
                    <a:pt x="144773" y="280012"/>
                    <a:pt x="151219" y="280012"/>
                  </a:cubicBezTo>
                  <a:cubicBezTo>
                    <a:pt x="157666" y="280012"/>
                    <a:pt x="160855" y="275795"/>
                    <a:pt x="164592" y="270960"/>
                  </a:cubicBezTo>
                  <a:cubicBezTo>
                    <a:pt x="168330" y="266125"/>
                    <a:pt x="173028" y="259850"/>
                    <a:pt x="181943" y="259850"/>
                  </a:cubicBezTo>
                  <a:cubicBezTo>
                    <a:pt x="190859" y="259850"/>
                    <a:pt x="195385" y="265748"/>
                    <a:pt x="199328" y="270960"/>
                  </a:cubicBezTo>
                  <a:cubicBezTo>
                    <a:pt x="203271" y="276172"/>
                    <a:pt x="206186" y="280012"/>
                    <a:pt x="212701" y="280012"/>
                  </a:cubicBezTo>
                  <a:cubicBezTo>
                    <a:pt x="219217" y="280012"/>
                    <a:pt x="222337" y="275795"/>
                    <a:pt x="226006" y="270960"/>
                  </a:cubicBezTo>
                  <a:cubicBezTo>
                    <a:pt x="229675" y="266125"/>
                    <a:pt x="234441" y="259850"/>
                    <a:pt x="243357" y="259850"/>
                  </a:cubicBezTo>
                  <a:cubicBezTo>
                    <a:pt x="252272" y="259850"/>
                    <a:pt x="256798" y="265748"/>
                    <a:pt x="260707" y="270960"/>
                  </a:cubicBezTo>
                  <a:cubicBezTo>
                    <a:pt x="264617" y="276172"/>
                    <a:pt x="267565" y="280012"/>
                    <a:pt x="274046" y="280012"/>
                  </a:cubicBezTo>
                  <a:cubicBezTo>
                    <a:pt x="280527" y="280012"/>
                    <a:pt x="283682" y="275795"/>
                    <a:pt x="287419" y="270960"/>
                  </a:cubicBezTo>
                  <a:cubicBezTo>
                    <a:pt x="291157" y="266125"/>
                    <a:pt x="295854" y="259850"/>
                    <a:pt x="304770" y="259850"/>
                  </a:cubicBezTo>
                  <a:cubicBezTo>
                    <a:pt x="313686" y="259850"/>
                    <a:pt x="318211" y="265748"/>
                    <a:pt x="322121" y="270960"/>
                  </a:cubicBezTo>
                  <a:cubicBezTo>
                    <a:pt x="326030" y="276172"/>
                    <a:pt x="328979" y="280012"/>
                    <a:pt x="335494" y="280012"/>
                  </a:cubicBezTo>
                  <a:cubicBezTo>
                    <a:pt x="342009" y="280012"/>
                    <a:pt x="345129" y="275795"/>
                    <a:pt x="348833" y="270960"/>
                  </a:cubicBezTo>
                  <a:cubicBezTo>
                    <a:pt x="352536" y="266125"/>
                    <a:pt x="357302" y="259850"/>
                    <a:pt x="366217" y="259850"/>
                  </a:cubicBezTo>
                  <a:cubicBezTo>
                    <a:pt x="375133" y="259850"/>
                    <a:pt x="379591" y="265748"/>
                    <a:pt x="383603" y="270960"/>
                  </a:cubicBezTo>
                  <a:cubicBezTo>
                    <a:pt x="387614" y="276172"/>
                    <a:pt x="390461" y="280012"/>
                    <a:pt x="396975" y="280012"/>
                  </a:cubicBezTo>
                  <a:cubicBezTo>
                    <a:pt x="403491" y="280012"/>
                    <a:pt x="406542" y="275795"/>
                    <a:pt x="410280" y="270960"/>
                  </a:cubicBezTo>
                  <a:cubicBezTo>
                    <a:pt x="414018" y="266125"/>
                    <a:pt x="418716" y="259850"/>
                    <a:pt x="427631" y="259850"/>
                  </a:cubicBezTo>
                  <a:cubicBezTo>
                    <a:pt x="436546" y="259850"/>
                    <a:pt x="441073" y="265748"/>
                    <a:pt x="445016" y="270960"/>
                  </a:cubicBezTo>
                  <a:cubicBezTo>
                    <a:pt x="448960" y="276172"/>
                    <a:pt x="451874" y="280012"/>
                    <a:pt x="458355" y="280012"/>
                  </a:cubicBezTo>
                  <a:cubicBezTo>
                    <a:pt x="464835" y="280012"/>
                    <a:pt x="468025" y="275795"/>
                    <a:pt x="471728" y="270960"/>
                  </a:cubicBezTo>
                  <a:cubicBezTo>
                    <a:pt x="475431" y="266125"/>
                    <a:pt x="479477" y="260673"/>
                    <a:pt x="487021" y="259953"/>
                  </a:cubicBezTo>
                  <a:lnTo>
                    <a:pt x="487021" y="0"/>
                  </a:lnTo>
                  <a:close/>
                </a:path>
              </a:pathLst>
            </a:custGeom>
            <a:solidFill>
              <a:srgbClr val="C6BAD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918" name="图形 344">
              <a:extLst>
                <a:ext uri="{FF2B5EF4-FFF2-40B4-BE49-F238E27FC236}">
                  <a16:creationId xmlns:a16="http://schemas.microsoft.com/office/drawing/2014/main" id="{ADDE3047-9E04-C182-090A-6BEC845EA461}"/>
                </a:ext>
              </a:extLst>
            </p:cNvPr>
            <p:cNvGrpSpPr/>
            <p:nvPr/>
          </p:nvGrpSpPr>
          <p:grpSpPr>
            <a:xfrm>
              <a:off x="2830383" y="3486437"/>
              <a:ext cx="416576" cy="403927"/>
              <a:chOff x="8648132" y="5572157"/>
              <a:chExt cx="171409" cy="166204"/>
            </a:xfrm>
          </p:grpSpPr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CB2B54AA-7623-E390-8BDB-4ACAC87D382E}"/>
                  </a:ext>
                </a:extLst>
              </p:cNvPr>
              <p:cNvSpPr/>
              <p:nvPr/>
            </p:nvSpPr>
            <p:spPr>
              <a:xfrm>
                <a:off x="8648132" y="5572157"/>
                <a:ext cx="171409" cy="166204"/>
              </a:xfrm>
              <a:custGeom>
                <a:avLst/>
                <a:gdLst>
                  <a:gd name="connsiteX0" fmla="*/ 71 w 171409"/>
                  <a:gd name="connsiteY0" fmla="*/ 105580 h 166204"/>
                  <a:gd name="connsiteX1" fmla="*/ 66183 w 171409"/>
                  <a:gd name="connsiteY1" fmla="*/ 12997 h 166204"/>
                  <a:gd name="connsiteX2" fmla="*/ 161269 w 171409"/>
                  <a:gd name="connsiteY2" fmla="*/ 1 h 166204"/>
                  <a:gd name="connsiteX3" fmla="*/ 165829 w 171409"/>
                  <a:gd name="connsiteY3" fmla="*/ 17146 h 166204"/>
                  <a:gd name="connsiteX4" fmla="*/ 136546 w 171409"/>
                  <a:gd name="connsiteY4" fmla="*/ 42110 h 166204"/>
                  <a:gd name="connsiteX5" fmla="*/ 170321 w 171409"/>
                  <a:gd name="connsiteY5" fmla="*/ 37343 h 166204"/>
                  <a:gd name="connsiteX6" fmla="*/ 170493 w 171409"/>
                  <a:gd name="connsiteY6" fmla="*/ 57060 h 166204"/>
                  <a:gd name="connsiteX7" fmla="*/ 145770 w 171409"/>
                  <a:gd name="connsiteY7" fmla="*/ 75097 h 166204"/>
                  <a:gd name="connsiteX8" fmla="*/ 168572 w 171409"/>
                  <a:gd name="connsiteY8" fmla="*/ 72010 h 166204"/>
                  <a:gd name="connsiteX9" fmla="*/ 166515 w 171409"/>
                  <a:gd name="connsiteY9" fmla="*/ 93510 h 166204"/>
                  <a:gd name="connsiteX10" fmla="*/ 131025 w 171409"/>
                  <a:gd name="connsiteY10" fmla="*/ 113296 h 166204"/>
                  <a:gd name="connsiteX11" fmla="*/ 160651 w 171409"/>
                  <a:gd name="connsiteY11" fmla="*/ 112027 h 166204"/>
                  <a:gd name="connsiteX12" fmla="*/ 155816 w 171409"/>
                  <a:gd name="connsiteY12" fmla="*/ 131469 h 166204"/>
                  <a:gd name="connsiteX13" fmla="*/ 58227 w 171409"/>
                  <a:gd name="connsiteY13" fmla="*/ 166205 h 166204"/>
                  <a:gd name="connsiteX14" fmla="*/ 71 w 171409"/>
                  <a:gd name="connsiteY14" fmla="*/ 105580 h 16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1409" h="166204">
                    <a:moveTo>
                      <a:pt x="71" y="105580"/>
                    </a:moveTo>
                    <a:cubicBezTo>
                      <a:pt x="5284" y="45847"/>
                      <a:pt x="53358" y="20713"/>
                      <a:pt x="66183" y="12997"/>
                    </a:cubicBezTo>
                    <a:cubicBezTo>
                      <a:pt x="87991" y="-410"/>
                      <a:pt x="161269" y="1"/>
                      <a:pt x="161269" y="1"/>
                    </a:cubicBezTo>
                    <a:cubicBezTo>
                      <a:pt x="161269" y="1"/>
                      <a:pt x="166447" y="11763"/>
                      <a:pt x="165829" y="17146"/>
                    </a:cubicBezTo>
                    <a:cubicBezTo>
                      <a:pt x="164835" y="25582"/>
                      <a:pt x="152525" y="35594"/>
                      <a:pt x="136546" y="42110"/>
                    </a:cubicBezTo>
                    <a:cubicBezTo>
                      <a:pt x="148341" y="39675"/>
                      <a:pt x="170321" y="37343"/>
                      <a:pt x="170321" y="37343"/>
                    </a:cubicBezTo>
                    <a:cubicBezTo>
                      <a:pt x="170321" y="37343"/>
                      <a:pt x="172652" y="52259"/>
                      <a:pt x="170493" y="57060"/>
                    </a:cubicBezTo>
                    <a:cubicBezTo>
                      <a:pt x="167612" y="63472"/>
                      <a:pt x="155954" y="71325"/>
                      <a:pt x="145770" y="75097"/>
                    </a:cubicBezTo>
                    <a:cubicBezTo>
                      <a:pt x="154273" y="74274"/>
                      <a:pt x="168572" y="72010"/>
                      <a:pt x="168572" y="72010"/>
                    </a:cubicBezTo>
                    <a:cubicBezTo>
                      <a:pt x="168572" y="72010"/>
                      <a:pt x="169395" y="89155"/>
                      <a:pt x="166515" y="93510"/>
                    </a:cubicBezTo>
                    <a:cubicBezTo>
                      <a:pt x="161063" y="101945"/>
                      <a:pt x="145118" y="108495"/>
                      <a:pt x="131025" y="113296"/>
                    </a:cubicBezTo>
                    <a:cubicBezTo>
                      <a:pt x="140832" y="112027"/>
                      <a:pt x="150742" y="111581"/>
                      <a:pt x="160651" y="112027"/>
                    </a:cubicBezTo>
                    <a:cubicBezTo>
                      <a:pt x="160651" y="112027"/>
                      <a:pt x="158319" y="127354"/>
                      <a:pt x="155816" y="131469"/>
                    </a:cubicBezTo>
                    <a:cubicBezTo>
                      <a:pt x="146112" y="147345"/>
                      <a:pt x="58227" y="166205"/>
                      <a:pt x="58227" y="166205"/>
                    </a:cubicBezTo>
                    <a:cubicBezTo>
                      <a:pt x="58227" y="166205"/>
                      <a:pt x="-2363" y="133698"/>
                      <a:pt x="71" y="105580"/>
                    </a:cubicBezTo>
                    <a:close/>
                  </a:path>
                </a:pathLst>
              </a:custGeom>
              <a:solidFill>
                <a:srgbClr val="F4CABA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87D7440A-2A80-1B18-7CD0-34CBDD0D86BD}"/>
                  </a:ext>
                </a:extLst>
              </p:cNvPr>
              <p:cNvSpPr/>
              <p:nvPr/>
            </p:nvSpPr>
            <p:spPr>
              <a:xfrm>
                <a:off x="8724462" y="5612895"/>
                <a:ext cx="60228" cy="21846"/>
              </a:xfrm>
              <a:custGeom>
                <a:avLst/>
                <a:gdLst>
                  <a:gd name="connsiteX0" fmla="*/ 71 w 60228"/>
                  <a:gd name="connsiteY0" fmla="*/ 21431 h 21846"/>
                  <a:gd name="connsiteX1" fmla="*/ 9570 w 60228"/>
                  <a:gd name="connsiteY1" fmla="*/ 19922 h 21846"/>
                  <a:gd name="connsiteX2" fmla="*/ 30726 w 60228"/>
                  <a:gd name="connsiteY2" fmla="*/ 13270 h 21846"/>
                  <a:gd name="connsiteX3" fmla="*/ 60216 w 60228"/>
                  <a:gd name="connsiteY3" fmla="*/ 1029 h 21846"/>
                  <a:gd name="connsiteX4" fmla="*/ 28258 w 60228"/>
                  <a:gd name="connsiteY4" fmla="*/ 5521 h 21846"/>
                  <a:gd name="connsiteX5" fmla="*/ 7237 w 60228"/>
                  <a:gd name="connsiteY5" fmla="*/ 14676 h 21846"/>
                  <a:gd name="connsiteX6" fmla="*/ 71 w 60228"/>
                  <a:gd name="connsiteY6" fmla="*/ 21431 h 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228" h="21846">
                    <a:moveTo>
                      <a:pt x="71" y="21431"/>
                    </a:moveTo>
                    <a:cubicBezTo>
                      <a:pt x="654" y="22460"/>
                      <a:pt x="4152" y="21431"/>
                      <a:pt x="9570" y="19922"/>
                    </a:cubicBezTo>
                    <a:cubicBezTo>
                      <a:pt x="14987" y="18414"/>
                      <a:pt x="22463" y="15876"/>
                      <a:pt x="30726" y="13270"/>
                    </a:cubicBezTo>
                    <a:cubicBezTo>
                      <a:pt x="47254" y="7955"/>
                      <a:pt x="60696" y="3223"/>
                      <a:pt x="60216" y="1029"/>
                    </a:cubicBezTo>
                    <a:cubicBezTo>
                      <a:pt x="59736" y="-1166"/>
                      <a:pt x="45265" y="69"/>
                      <a:pt x="28258" y="5521"/>
                    </a:cubicBezTo>
                    <a:cubicBezTo>
                      <a:pt x="20919" y="7784"/>
                      <a:pt x="13890" y="10870"/>
                      <a:pt x="7237" y="14676"/>
                    </a:cubicBezTo>
                    <a:cubicBezTo>
                      <a:pt x="2163" y="17762"/>
                      <a:pt x="-478" y="20540"/>
                      <a:pt x="71" y="21431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D2375F1F-8EFB-471D-873B-D7361ED5554D}"/>
                  </a:ext>
                </a:extLst>
              </p:cNvPr>
              <p:cNvSpPr/>
              <p:nvPr/>
            </p:nvSpPr>
            <p:spPr>
              <a:xfrm>
                <a:off x="8736110" y="5645950"/>
                <a:ext cx="57912" cy="19774"/>
              </a:xfrm>
              <a:custGeom>
                <a:avLst/>
                <a:gdLst>
                  <a:gd name="connsiteX0" fmla="*/ 47 w 57912"/>
                  <a:gd name="connsiteY0" fmla="*/ 19203 h 19774"/>
                  <a:gd name="connsiteX1" fmla="*/ 9306 w 57912"/>
                  <a:gd name="connsiteY1" fmla="*/ 18551 h 19774"/>
                  <a:gd name="connsiteX2" fmla="*/ 29880 w 57912"/>
                  <a:gd name="connsiteY2" fmla="*/ 12963 h 19774"/>
                  <a:gd name="connsiteX3" fmla="*/ 57895 w 57912"/>
                  <a:gd name="connsiteY3" fmla="*/ 961 h 19774"/>
                  <a:gd name="connsiteX4" fmla="*/ 27514 w 57912"/>
                  <a:gd name="connsiteY4" fmla="*/ 5213 h 19774"/>
                  <a:gd name="connsiteX5" fmla="*/ 7386 w 57912"/>
                  <a:gd name="connsiteY5" fmla="*/ 13168 h 19774"/>
                  <a:gd name="connsiteX6" fmla="*/ 47 w 57912"/>
                  <a:gd name="connsiteY6" fmla="*/ 19203 h 19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912" h="19774">
                    <a:moveTo>
                      <a:pt x="47" y="19203"/>
                    </a:moveTo>
                    <a:cubicBezTo>
                      <a:pt x="528" y="20232"/>
                      <a:pt x="3991" y="19786"/>
                      <a:pt x="9306" y="18551"/>
                    </a:cubicBezTo>
                    <a:cubicBezTo>
                      <a:pt x="14621" y="17317"/>
                      <a:pt x="21856" y="15363"/>
                      <a:pt x="29880" y="12963"/>
                    </a:cubicBezTo>
                    <a:cubicBezTo>
                      <a:pt x="45756" y="8128"/>
                      <a:pt x="58443" y="3121"/>
                      <a:pt x="57895" y="961"/>
                    </a:cubicBezTo>
                    <a:cubicBezTo>
                      <a:pt x="57346" y="-1199"/>
                      <a:pt x="43664" y="309"/>
                      <a:pt x="27514" y="5213"/>
                    </a:cubicBezTo>
                    <a:cubicBezTo>
                      <a:pt x="20587" y="7236"/>
                      <a:pt x="13832" y="9911"/>
                      <a:pt x="7386" y="13168"/>
                    </a:cubicBezTo>
                    <a:cubicBezTo>
                      <a:pt x="2311" y="15843"/>
                      <a:pt x="-398" y="18209"/>
                      <a:pt x="47" y="19203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E9C02C0F-96DB-8509-4191-1DF21D5668BE}"/>
                  </a:ext>
                </a:extLst>
              </p:cNvPr>
              <p:cNvSpPr/>
              <p:nvPr/>
            </p:nvSpPr>
            <p:spPr>
              <a:xfrm>
                <a:off x="8750694" y="5682747"/>
                <a:ext cx="34329" cy="12543"/>
              </a:xfrm>
              <a:custGeom>
                <a:avLst/>
                <a:gdLst>
                  <a:gd name="connsiteX0" fmla="*/ 37 w 34329"/>
                  <a:gd name="connsiteY0" fmla="*/ 11175 h 12543"/>
                  <a:gd name="connsiteX1" fmla="*/ 18280 w 34329"/>
                  <a:gd name="connsiteY1" fmla="*/ 10181 h 12543"/>
                  <a:gd name="connsiteX2" fmla="*/ 34293 w 34329"/>
                  <a:gd name="connsiteY2" fmla="*/ 1369 h 12543"/>
                  <a:gd name="connsiteX3" fmla="*/ 16051 w 34329"/>
                  <a:gd name="connsiteY3" fmla="*/ 2363 h 12543"/>
                  <a:gd name="connsiteX4" fmla="*/ 37 w 34329"/>
                  <a:gd name="connsiteY4" fmla="*/ 11175 h 1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29" h="12543">
                    <a:moveTo>
                      <a:pt x="37" y="11175"/>
                    </a:moveTo>
                    <a:cubicBezTo>
                      <a:pt x="654" y="13336"/>
                      <a:pt x="8850" y="12890"/>
                      <a:pt x="18280" y="10181"/>
                    </a:cubicBezTo>
                    <a:cubicBezTo>
                      <a:pt x="27709" y="7472"/>
                      <a:pt x="34911" y="3529"/>
                      <a:pt x="34293" y="1369"/>
                    </a:cubicBezTo>
                    <a:cubicBezTo>
                      <a:pt x="33676" y="-792"/>
                      <a:pt x="25514" y="-346"/>
                      <a:pt x="16051" y="2363"/>
                    </a:cubicBezTo>
                    <a:cubicBezTo>
                      <a:pt x="6587" y="5072"/>
                      <a:pt x="-580" y="9015"/>
                      <a:pt x="37" y="11175"/>
                    </a:cubicBez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D1F92BD-51FB-A91D-6104-B04A63AEB872}"/>
                </a:ext>
              </a:extLst>
            </p:cNvPr>
            <p:cNvSpPr/>
            <p:nvPr/>
          </p:nvSpPr>
          <p:spPr>
            <a:xfrm>
              <a:off x="5532627" y="3123184"/>
              <a:ext cx="538665" cy="1412985"/>
            </a:xfrm>
            <a:custGeom>
              <a:avLst/>
              <a:gdLst>
                <a:gd name="connsiteX0" fmla="*/ 125943 w 221645"/>
                <a:gd name="connsiteY0" fmla="*/ 0 h 581402"/>
                <a:gd name="connsiteX1" fmla="*/ 221646 w 221645"/>
                <a:gd name="connsiteY1" fmla="*/ 23694 h 581402"/>
                <a:gd name="connsiteX2" fmla="*/ 157147 w 221645"/>
                <a:gd name="connsiteY2" fmla="*/ 544251 h 581402"/>
                <a:gd name="connsiteX3" fmla="*/ 7402 w 221645"/>
                <a:gd name="connsiteY3" fmla="*/ 526146 h 581402"/>
                <a:gd name="connsiteX4" fmla="*/ 125943 w 221645"/>
                <a:gd name="connsiteY4" fmla="*/ 0 h 5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45" h="581402">
                  <a:moveTo>
                    <a:pt x="125943" y="0"/>
                  </a:moveTo>
                  <a:lnTo>
                    <a:pt x="221646" y="23694"/>
                  </a:lnTo>
                  <a:cubicBezTo>
                    <a:pt x="221646" y="23694"/>
                    <a:pt x="178783" y="509275"/>
                    <a:pt x="157147" y="544251"/>
                  </a:cubicBezTo>
                  <a:cubicBezTo>
                    <a:pt x="105712" y="627438"/>
                    <a:pt x="17381" y="548057"/>
                    <a:pt x="7402" y="526146"/>
                  </a:cubicBezTo>
                  <a:cubicBezTo>
                    <a:pt x="-36043" y="430614"/>
                    <a:pt x="125943" y="0"/>
                    <a:pt x="125943" y="0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DEC6DF7-81E4-E1D2-D8BF-5F64D0299477}"/>
                </a:ext>
              </a:extLst>
            </p:cNvPr>
            <p:cNvSpPr/>
            <p:nvPr/>
          </p:nvSpPr>
          <p:spPr>
            <a:xfrm>
              <a:off x="5765949" y="2815743"/>
              <a:ext cx="362346" cy="436442"/>
            </a:xfrm>
            <a:custGeom>
              <a:avLst/>
              <a:gdLst>
                <a:gd name="connsiteX0" fmla="*/ 141449 w 149095"/>
                <a:gd name="connsiteY0" fmla="*/ 8717 h 179583"/>
                <a:gd name="connsiteX1" fmla="*/ 120634 w 149095"/>
                <a:gd name="connsiteY1" fmla="*/ 17186 h 179583"/>
                <a:gd name="connsiteX2" fmla="*/ 107467 w 149095"/>
                <a:gd name="connsiteY2" fmla="*/ 6077 h 179583"/>
                <a:gd name="connsiteX3" fmla="*/ 94231 w 149095"/>
                <a:gd name="connsiteY3" fmla="*/ 14820 h 179583"/>
                <a:gd name="connsiteX4" fmla="*/ 77806 w 149095"/>
                <a:gd name="connsiteY4" fmla="*/ 7 h 179583"/>
                <a:gd name="connsiteX5" fmla="*/ 60902 w 149095"/>
                <a:gd name="connsiteY5" fmla="*/ 14272 h 179583"/>
                <a:gd name="connsiteX6" fmla="*/ 34875 w 149095"/>
                <a:gd name="connsiteY6" fmla="*/ 5665 h 179583"/>
                <a:gd name="connsiteX7" fmla="*/ 20371 w 149095"/>
                <a:gd name="connsiteY7" fmla="*/ 28605 h 179583"/>
                <a:gd name="connsiteX8" fmla="*/ 2 w 149095"/>
                <a:gd name="connsiteY8" fmla="*/ 75754 h 179583"/>
                <a:gd name="connsiteX9" fmla="*/ 29938 w 149095"/>
                <a:gd name="connsiteY9" fmla="*/ 126503 h 179583"/>
                <a:gd name="connsiteX10" fmla="*/ 27194 w 149095"/>
                <a:gd name="connsiteY10" fmla="*/ 174989 h 179583"/>
                <a:gd name="connsiteX11" fmla="*/ 121457 w 149095"/>
                <a:gd name="connsiteY11" fmla="*/ 179584 h 179583"/>
                <a:gd name="connsiteX12" fmla="*/ 127595 w 149095"/>
                <a:gd name="connsiteY12" fmla="*/ 136379 h 179583"/>
                <a:gd name="connsiteX13" fmla="*/ 149095 w 149095"/>
                <a:gd name="connsiteY13" fmla="*/ 53602 h 179583"/>
                <a:gd name="connsiteX14" fmla="*/ 141449 w 149095"/>
                <a:gd name="connsiteY14" fmla="*/ 8717 h 17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095" h="179583">
                  <a:moveTo>
                    <a:pt x="141449" y="8717"/>
                  </a:moveTo>
                  <a:cubicBezTo>
                    <a:pt x="137197" y="4225"/>
                    <a:pt x="120634" y="17186"/>
                    <a:pt x="120634" y="17186"/>
                  </a:cubicBezTo>
                  <a:cubicBezTo>
                    <a:pt x="120634" y="17186"/>
                    <a:pt x="119229" y="5013"/>
                    <a:pt x="107467" y="6077"/>
                  </a:cubicBezTo>
                  <a:cubicBezTo>
                    <a:pt x="100609" y="6694"/>
                    <a:pt x="94231" y="14820"/>
                    <a:pt x="94231" y="14820"/>
                  </a:cubicBezTo>
                  <a:cubicBezTo>
                    <a:pt x="94231" y="14820"/>
                    <a:pt x="91179" y="384"/>
                    <a:pt x="77806" y="7"/>
                  </a:cubicBezTo>
                  <a:cubicBezTo>
                    <a:pt x="64434" y="-370"/>
                    <a:pt x="60902" y="14272"/>
                    <a:pt x="60902" y="14272"/>
                  </a:cubicBezTo>
                  <a:cubicBezTo>
                    <a:pt x="60902" y="14272"/>
                    <a:pt x="52329" y="-5548"/>
                    <a:pt x="34875" y="5665"/>
                  </a:cubicBezTo>
                  <a:cubicBezTo>
                    <a:pt x="22736" y="13483"/>
                    <a:pt x="20199" y="18592"/>
                    <a:pt x="20371" y="28605"/>
                  </a:cubicBezTo>
                  <a:cubicBezTo>
                    <a:pt x="12381" y="40332"/>
                    <a:pt x="-203" y="65090"/>
                    <a:pt x="2" y="75754"/>
                  </a:cubicBezTo>
                  <a:cubicBezTo>
                    <a:pt x="174" y="94202"/>
                    <a:pt x="14130" y="115084"/>
                    <a:pt x="29938" y="126503"/>
                  </a:cubicBezTo>
                  <a:cubicBezTo>
                    <a:pt x="28189" y="145774"/>
                    <a:pt x="27194" y="174989"/>
                    <a:pt x="27194" y="174989"/>
                  </a:cubicBezTo>
                  <a:lnTo>
                    <a:pt x="121457" y="179584"/>
                  </a:lnTo>
                  <a:lnTo>
                    <a:pt x="127595" y="136379"/>
                  </a:lnTo>
                  <a:lnTo>
                    <a:pt x="149095" y="53602"/>
                  </a:lnTo>
                  <a:cubicBezTo>
                    <a:pt x="149095" y="53602"/>
                    <a:pt x="148718" y="20375"/>
                    <a:pt x="141449" y="8717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DD97345A-24FD-AD4F-AC5E-4661A31C7CF1}"/>
                </a:ext>
              </a:extLst>
            </p:cNvPr>
            <p:cNvSpPr/>
            <p:nvPr/>
          </p:nvSpPr>
          <p:spPr>
            <a:xfrm>
              <a:off x="5815622" y="2581173"/>
              <a:ext cx="298621" cy="388263"/>
            </a:xfrm>
            <a:custGeom>
              <a:avLst/>
              <a:gdLst>
                <a:gd name="connsiteX0" fmla="*/ 107088 w 122874"/>
                <a:gd name="connsiteY0" fmla="*/ 158933 h 159759"/>
                <a:gd name="connsiteX1" fmla="*/ 97179 w 122874"/>
                <a:gd name="connsiteY1" fmla="*/ 139525 h 159759"/>
                <a:gd name="connsiteX2" fmla="*/ 79245 w 122874"/>
                <a:gd name="connsiteY2" fmla="*/ 159310 h 159759"/>
                <a:gd name="connsiteX3" fmla="*/ 68958 w 122874"/>
                <a:gd name="connsiteY3" fmla="*/ 128758 h 159759"/>
                <a:gd name="connsiteX4" fmla="*/ 46395 w 122874"/>
                <a:gd name="connsiteY4" fmla="*/ 157459 h 159759"/>
                <a:gd name="connsiteX5" fmla="*/ 34600 w 122874"/>
                <a:gd name="connsiteY5" fmla="*/ 123169 h 159759"/>
                <a:gd name="connsiteX6" fmla="*/ 14746 w 122874"/>
                <a:gd name="connsiteY6" fmla="*/ 148406 h 159759"/>
                <a:gd name="connsiteX7" fmla="*/ 1 w 122874"/>
                <a:gd name="connsiteY7" fmla="*/ 125123 h 159759"/>
                <a:gd name="connsiteX8" fmla="*/ 16803 w 122874"/>
                <a:gd name="connsiteY8" fmla="*/ 788 h 159759"/>
                <a:gd name="connsiteX9" fmla="*/ 38165 w 122874"/>
                <a:gd name="connsiteY9" fmla="*/ 9052 h 159759"/>
                <a:gd name="connsiteX10" fmla="*/ 42040 w 122874"/>
                <a:gd name="connsiteY10" fmla="*/ 33981 h 159759"/>
                <a:gd name="connsiteX11" fmla="*/ 40463 w 122874"/>
                <a:gd name="connsiteY11" fmla="*/ 94674 h 159759"/>
                <a:gd name="connsiteX12" fmla="*/ 47732 w 122874"/>
                <a:gd name="connsiteY12" fmla="*/ 84695 h 159759"/>
                <a:gd name="connsiteX13" fmla="*/ 68581 w 122874"/>
                <a:gd name="connsiteY13" fmla="*/ 88536 h 159759"/>
                <a:gd name="connsiteX14" fmla="*/ 72353 w 122874"/>
                <a:gd name="connsiteY14" fmla="*/ 97246 h 159759"/>
                <a:gd name="connsiteX15" fmla="*/ 79211 w 122874"/>
                <a:gd name="connsiteY15" fmla="*/ 90388 h 159759"/>
                <a:gd name="connsiteX16" fmla="*/ 97076 w 122874"/>
                <a:gd name="connsiteY16" fmla="*/ 94468 h 159759"/>
                <a:gd name="connsiteX17" fmla="*/ 101808 w 122874"/>
                <a:gd name="connsiteY17" fmla="*/ 102492 h 159759"/>
                <a:gd name="connsiteX18" fmla="*/ 118439 w 122874"/>
                <a:gd name="connsiteY18" fmla="*/ 103109 h 159759"/>
                <a:gd name="connsiteX19" fmla="*/ 107088 w 122874"/>
                <a:gd name="connsiteY19" fmla="*/ 158933 h 1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2874" h="159759">
                  <a:moveTo>
                    <a:pt x="107088" y="158933"/>
                  </a:moveTo>
                  <a:cubicBezTo>
                    <a:pt x="92241" y="155504"/>
                    <a:pt x="97179" y="139525"/>
                    <a:pt x="97179" y="139525"/>
                  </a:cubicBezTo>
                  <a:cubicBezTo>
                    <a:pt x="97179" y="139525"/>
                    <a:pt x="94778" y="163288"/>
                    <a:pt x="79245" y="159310"/>
                  </a:cubicBezTo>
                  <a:cubicBezTo>
                    <a:pt x="63060" y="155161"/>
                    <a:pt x="68958" y="128758"/>
                    <a:pt x="68958" y="128758"/>
                  </a:cubicBezTo>
                  <a:cubicBezTo>
                    <a:pt x="68958" y="128758"/>
                    <a:pt x="60249" y="158213"/>
                    <a:pt x="46395" y="157459"/>
                  </a:cubicBezTo>
                  <a:cubicBezTo>
                    <a:pt x="35423" y="156842"/>
                    <a:pt x="34600" y="123169"/>
                    <a:pt x="34600" y="123169"/>
                  </a:cubicBezTo>
                  <a:cubicBezTo>
                    <a:pt x="34600" y="123169"/>
                    <a:pt x="28735" y="149264"/>
                    <a:pt x="14746" y="148406"/>
                  </a:cubicBezTo>
                  <a:cubicBezTo>
                    <a:pt x="-377" y="147446"/>
                    <a:pt x="1" y="125123"/>
                    <a:pt x="1" y="125123"/>
                  </a:cubicBezTo>
                  <a:lnTo>
                    <a:pt x="16803" y="788"/>
                  </a:lnTo>
                  <a:cubicBezTo>
                    <a:pt x="16803" y="788"/>
                    <a:pt x="33399" y="-3773"/>
                    <a:pt x="38165" y="9052"/>
                  </a:cubicBezTo>
                  <a:cubicBezTo>
                    <a:pt x="40086" y="17247"/>
                    <a:pt x="41389" y="25579"/>
                    <a:pt x="42040" y="33981"/>
                  </a:cubicBezTo>
                  <a:cubicBezTo>
                    <a:pt x="42040" y="55000"/>
                    <a:pt x="40463" y="94674"/>
                    <a:pt x="40463" y="94674"/>
                  </a:cubicBezTo>
                  <a:cubicBezTo>
                    <a:pt x="42178" y="90868"/>
                    <a:pt x="44647" y="87473"/>
                    <a:pt x="47732" y="84695"/>
                  </a:cubicBezTo>
                  <a:cubicBezTo>
                    <a:pt x="50476" y="82604"/>
                    <a:pt x="66421" y="85758"/>
                    <a:pt x="68581" y="88536"/>
                  </a:cubicBezTo>
                  <a:cubicBezTo>
                    <a:pt x="70501" y="91108"/>
                    <a:pt x="71804" y="94091"/>
                    <a:pt x="72353" y="97246"/>
                  </a:cubicBezTo>
                  <a:cubicBezTo>
                    <a:pt x="73759" y="94228"/>
                    <a:pt x="76193" y="91794"/>
                    <a:pt x="79211" y="90388"/>
                  </a:cubicBezTo>
                  <a:cubicBezTo>
                    <a:pt x="81851" y="89359"/>
                    <a:pt x="95224" y="92754"/>
                    <a:pt x="97076" y="94468"/>
                  </a:cubicBezTo>
                  <a:cubicBezTo>
                    <a:pt x="99373" y="96662"/>
                    <a:pt x="100985" y="99440"/>
                    <a:pt x="101808" y="102492"/>
                  </a:cubicBezTo>
                  <a:cubicBezTo>
                    <a:pt x="107226" y="100469"/>
                    <a:pt x="113192" y="100675"/>
                    <a:pt x="118439" y="103109"/>
                  </a:cubicBezTo>
                  <a:cubicBezTo>
                    <a:pt x="128897" y="107498"/>
                    <a:pt x="119124" y="161745"/>
                    <a:pt x="107088" y="158933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4A2020F8-DCA5-0FA7-B96D-F8E65631063B}"/>
                </a:ext>
              </a:extLst>
            </p:cNvPr>
            <p:cNvSpPr/>
            <p:nvPr/>
          </p:nvSpPr>
          <p:spPr>
            <a:xfrm>
              <a:off x="5894203" y="2848509"/>
              <a:ext cx="12980" cy="86174"/>
            </a:xfrm>
            <a:custGeom>
              <a:avLst/>
              <a:gdLst>
                <a:gd name="connsiteX0" fmla="*/ 654 w 5341"/>
                <a:gd name="connsiteY0" fmla="*/ 35457 h 35458"/>
                <a:gd name="connsiteX1" fmla="*/ 927 w 5341"/>
                <a:gd name="connsiteY1" fmla="*/ 17523 h 35458"/>
                <a:gd name="connsiteX2" fmla="*/ 4700 w 5341"/>
                <a:gd name="connsiteY2" fmla="*/ 1 h 35458"/>
                <a:gd name="connsiteX3" fmla="*/ 4425 w 5341"/>
                <a:gd name="connsiteY3" fmla="*/ 17935 h 35458"/>
                <a:gd name="connsiteX4" fmla="*/ 654 w 5341"/>
                <a:gd name="connsiteY4" fmla="*/ 35457 h 3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1" h="35458">
                  <a:moveTo>
                    <a:pt x="654" y="35457"/>
                  </a:moveTo>
                  <a:cubicBezTo>
                    <a:pt x="-307" y="35457"/>
                    <a:pt x="-204" y="27330"/>
                    <a:pt x="927" y="17523"/>
                  </a:cubicBezTo>
                  <a:cubicBezTo>
                    <a:pt x="2059" y="7716"/>
                    <a:pt x="3739" y="-102"/>
                    <a:pt x="4700" y="1"/>
                  </a:cubicBezTo>
                  <a:cubicBezTo>
                    <a:pt x="5660" y="104"/>
                    <a:pt x="5523" y="8128"/>
                    <a:pt x="4425" y="17935"/>
                  </a:cubicBezTo>
                  <a:cubicBezTo>
                    <a:pt x="3328" y="27742"/>
                    <a:pt x="1613" y="35560"/>
                    <a:pt x="654" y="354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11AC731C-7160-EF82-6053-F77128493099}"/>
                </a:ext>
              </a:extLst>
            </p:cNvPr>
            <p:cNvSpPr/>
            <p:nvPr/>
          </p:nvSpPr>
          <p:spPr>
            <a:xfrm>
              <a:off x="5975665" y="2862592"/>
              <a:ext cx="10922" cy="62758"/>
            </a:xfrm>
            <a:custGeom>
              <a:avLst/>
              <a:gdLst>
                <a:gd name="connsiteX0" fmla="*/ 841 w 4494"/>
                <a:gd name="connsiteY0" fmla="*/ 25822 h 25823"/>
                <a:gd name="connsiteX1" fmla="*/ 499 w 4494"/>
                <a:gd name="connsiteY1" fmla="*/ 12723 h 25823"/>
                <a:gd name="connsiteX2" fmla="*/ 3653 w 4494"/>
                <a:gd name="connsiteY2" fmla="*/ 1 h 25823"/>
                <a:gd name="connsiteX3" fmla="*/ 3996 w 4494"/>
                <a:gd name="connsiteY3" fmla="*/ 13100 h 25823"/>
                <a:gd name="connsiteX4" fmla="*/ 841 w 4494"/>
                <a:gd name="connsiteY4" fmla="*/ 25822 h 2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4" h="25823">
                  <a:moveTo>
                    <a:pt x="841" y="25822"/>
                  </a:moveTo>
                  <a:cubicBezTo>
                    <a:pt x="-119" y="25822"/>
                    <a:pt x="-290" y="19855"/>
                    <a:pt x="499" y="12723"/>
                  </a:cubicBezTo>
                  <a:cubicBezTo>
                    <a:pt x="1287" y="5591"/>
                    <a:pt x="2693" y="-102"/>
                    <a:pt x="3653" y="1"/>
                  </a:cubicBezTo>
                  <a:cubicBezTo>
                    <a:pt x="4613" y="104"/>
                    <a:pt x="4785" y="5968"/>
                    <a:pt x="3996" y="13100"/>
                  </a:cubicBezTo>
                  <a:cubicBezTo>
                    <a:pt x="3207" y="20233"/>
                    <a:pt x="1801" y="25924"/>
                    <a:pt x="841" y="25822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DA468E3B-B702-AAEB-026B-1005D09BBDD3}"/>
                </a:ext>
              </a:extLst>
            </p:cNvPr>
            <p:cNvSpPr/>
            <p:nvPr/>
          </p:nvSpPr>
          <p:spPr>
            <a:xfrm>
              <a:off x="6045993" y="2875424"/>
              <a:ext cx="11709" cy="72508"/>
            </a:xfrm>
            <a:custGeom>
              <a:avLst/>
              <a:gdLst>
                <a:gd name="connsiteX0" fmla="*/ 707 w 4818"/>
                <a:gd name="connsiteY0" fmla="*/ 29834 h 29835"/>
                <a:gd name="connsiteX1" fmla="*/ 707 w 4818"/>
                <a:gd name="connsiteY1" fmla="*/ 14712 h 29835"/>
                <a:gd name="connsiteX2" fmla="*/ 4136 w 4818"/>
                <a:gd name="connsiteY2" fmla="*/ 1 h 29835"/>
                <a:gd name="connsiteX3" fmla="*/ 4136 w 4818"/>
                <a:gd name="connsiteY3" fmla="*/ 15158 h 29835"/>
                <a:gd name="connsiteX4" fmla="*/ 707 w 4818"/>
                <a:gd name="connsiteY4" fmla="*/ 29834 h 2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" h="29835">
                  <a:moveTo>
                    <a:pt x="707" y="29834"/>
                  </a:moveTo>
                  <a:cubicBezTo>
                    <a:pt x="-253" y="29834"/>
                    <a:pt x="-219" y="22976"/>
                    <a:pt x="707" y="14712"/>
                  </a:cubicBezTo>
                  <a:cubicBezTo>
                    <a:pt x="1633" y="6448"/>
                    <a:pt x="3279" y="-101"/>
                    <a:pt x="4136" y="1"/>
                  </a:cubicBezTo>
                  <a:cubicBezTo>
                    <a:pt x="4994" y="104"/>
                    <a:pt x="5096" y="6859"/>
                    <a:pt x="4136" y="15158"/>
                  </a:cubicBezTo>
                  <a:cubicBezTo>
                    <a:pt x="3176" y="23456"/>
                    <a:pt x="1667" y="29971"/>
                    <a:pt x="707" y="29834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5A3151D4-E25C-4CA4-BB50-8C15C47A9C9D}"/>
                </a:ext>
              </a:extLst>
            </p:cNvPr>
            <p:cNvSpPr/>
            <p:nvPr/>
          </p:nvSpPr>
          <p:spPr>
            <a:xfrm>
              <a:off x="5976780" y="2882096"/>
              <a:ext cx="137426" cy="91725"/>
            </a:xfrm>
            <a:custGeom>
              <a:avLst/>
              <a:gdLst>
                <a:gd name="connsiteX0" fmla="*/ 279 w 56547"/>
                <a:gd name="connsiteY0" fmla="*/ 14162 h 37742"/>
                <a:gd name="connsiteX1" fmla="*/ 5012 w 56547"/>
                <a:gd name="connsiteY1" fmla="*/ 27260 h 37742"/>
                <a:gd name="connsiteX2" fmla="*/ 15505 w 56547"/>
                <a:gd name="connsiteY2" fmla="*/ 34701 h 37742"/>
                <a:gd name="connsiteX3" fmla="*/ 22774 w 56547"/>
                <a:gd name="connsiteY3" fmla="*/ 31444 h 37742"/>
                <a:gd name="connsiteX4" fmla="*/ 25859 w 56547"/>
                <a:gd name="connsiteY4" fmla="*/ 28015 h 37742"/>
                <a:gd name="connsiteX5" fmla="*/ 26580 w 56547"/>
                <a:gd name="connsiteY5" fmla="*/ 27055 h 37742"/>
                <a:gd name="connsiteX6" fmla="*/ 26580 w 56547"/>
                <a:gd name="connsiteY6" fmla="*/ 26815 h 37742"/>
                <a:gd name="connsiteX7" fmla="*/ 26888 w 56547"/>
                <a:gd name="connsiteY7" fmla="*/ 26301 h 37742"/>
                <a:gd name="connsiteX8" fmla="*/ 27540 w 56547"/>
                <a:gd name="connsiteY8" fmla="*/ 25306 h 37742"/>
                <a:gd name="connsiteX9" fmla="*/ 30078 w 56547"/>
                <a:gd name="connsiteY9" fmla="*/ 20300 h 37742"/>
                <a:gd name="connsiteX10" fmla="*/ 31483 w 56547"/>
                <a:gd name="connsiteY10" fmla="*/ 24586 h 37742"/>
                <a:gd name="connsiteX11" fmla="*/ 32855 w 56547"/>
                <a:gd name="connsiteY11" fmla="*/ 27466 h 37742"/>
                <a:gd name="connsiteX12" fmla="*/ 39919 w 56547"/>
                <a:gd name="connsiteY12" fmla="*/ 33021 h 37742"/>
                <a:gd name="connsiteX13" fmla="*/ 43348 w 56547"/>
                <a:gd name="connsiteY13" fmla="*/ 32644 h 37742"/>
                <a:gd name="connsiteX14" fmla="*/ 46160 w 56547"/>
                <a:gd name="connsiteY14" fmla="*/ 29661 h 37742"/>
                <a:gd name="connsiteX15" fmla="*/ 52229 w 56547"/>
                <a:gd name="connsiteY15" fmla="*/ 14745 h 37742"/>
                <a:gd name="connsiteX16" fmla="*/ 56344 w 56547"/>
                <a:gd name="connsiteY16" fmla="*/ 0 h 37742"/>
                <a:gd name="connsiteX17" fmla="*/ 54664 w 56547"/>
                <a:gd name="connsiteY17" fmla="*/ 15362 h 37742"/>
                <a:gd name="connsiteX18" fmla="*/ 48869 w 56547"/>
                <a:gd name="connsiteY18" fmla="*/ 31444 h 37742"/>
                <a:gd name="connsiteX19" fmla="*/ 45199 w 56547"/>
                <a:gd name="connsiteY19" fmla="*/ 35456 h 37742"/>
                <a:gd name="connsiteX20" fmla="*/ 42181 w 56547"/>
                <a:gd name="connsiteY20" fmla="*/ 36622 h 37742"/>
                <a:gd name="connsiteX21" fmla="*/ 39061 w 56547"/>
                <a:gd name="connsiteY21" fmla="*/ 36347 h 37742"/>
                <a:gd name="connsiteX22" fmla="*/ 29838 w 56547"/>
                <a:gd name="connsiteY22" fmla="*/ 29284 h 37742"/>
                <a:gd name="connsiteX23" fmla="*/ 29494 w 56547"/>
                <a:gd name="connsiteY23" fmla="*/ 28735 h 37742"/>
                <a:gd name="connsiteX24" fmla="*/ 29494 w 56547"/>
                <a:gd name="connsiteY24" fmla="*/ 28735 h 37742"/>
                <a:gd name="connsiteX25" fmla="*/ 24797 w 56547"/>
                <a:gd name="connsiteY25" fmla="*/ 33913 h 37742"/>
                <a:gd name="connsiteX26" fmla="*/ 15505 w 56547"/>
                <a:gd name="connsiteY26" fmla="*/ 37719 h 37742"/>
                <a:gd name="connsiteX27" fmla="*/ 6863 w 56547"/>
                <a:gd name="connsiteY27" fmla="*/ 34564 h 37742"/>
                <a:gd name="connsiteX28" fmla="*/ 2680 w 56547"/>
                <a:gd name="connsiteY28" fmla="*/ 28152 h 37742"/>
                <a:gd name="connsiteX29" fmla="*/ 40 w 56547"/>
                <a:gd name="connsiteY29" fmla="*/ 17865 h 37742"/>
                <a:gd name="connsiteX30" fmla="*/ 279 w 56547"/>
                <a:gd name="connsiteY30" fmla="*/ 14162 h 3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547" h="37742">
                  <a:moveTo>
                    <a:pt x="279" y="14162"/>
                  </a:moveTo>
                  <a:cubicBezTo>
                    <a:pt x="863" y="14162"/>
                    <a:pt x="1342" y="19614"/>
                    <a:pt x="5012" y="27260"/>
                  </a:cubicBezTo>
                  <a:cubicBezTo>
                    <a:pt x="6863" y="30930"/>
                    <a:pt x="10189" y="35353"/>
                    <a:pt x="15505" y="34701"/>
                  </a:cubicBezTo>
                  <a:cubicBezTo>
                    <a:pt x="18213" y="34427"/>
                    <a:pt x="20750" y="33295"/>
                    <a:pt x="22774" y="31444"/>
                  </a:cubicBezTo>
                  <a:cubicBezTo>
                    <a:pt x="23940" y="30450"/>
                    <a:pt x="24969" y="29284"/>
                    <a:pt x="25859" y="28015"/>
                  </a:cubicBezTo>
                  <a:lnTo>
                    <a:pt x="26580" y="27055"/>
                  </a:lnTo>
                  <a:lnTo>
                    <a:pt x="26580" y="26815"/>
                  </a:lnTo>
                  <a:lnTo>
                    <a:pt x="26888" y="26301"/>
                  </a:lnTo>
                  <a:lnTo>
                    <a:pt x="27540" y="25306"/>
                  </a:lnTo>
                  <a:cubicBezTo>
                    <a:pt x="28363" y="23831"/>
                    <a:pt x="29255" y="21877"/>
                    <a:pt x="30078" y="20300"/>
                  </a:cubicBezTo>
                  <a:cubicBezTo>
                    <a:pt x="30558" y="21705"/>
                    <a:pt x="31003" y="23146"/>
                    <a:pt x="31483" y="24586"/>
                  </a:cubicBezTo>
                  <a:cubicBezTo>
                    <a:pt x="31860" y="25580"/>
                    <a:pt x="32306" y="26540"/>
                    <a:pt x="32855" y="27466"/>
                  </a:cubicBezTo>
                  <a:cubicBezTo>
                    <a:pt x="34398" y="30175"/>
                    <a:pt x="36936" y="32164"/>
                    <a:pt x="39919" y="33021"/>
                  </a:cubicBezTo>
                  <a:cubicBezTo>
                    <a:pt x="41050" y="33467"/>
                    <a:pt x="42353" y="33330"/>
                    <a:pt x="43348" y="32644"/>
                  </a:cubicBezTo>
                  <a:cubicBezTo>
                    <a:pt x="44479" y="31856"/>
                    <a:pt x="45440" y="30827"/>
                    <a:pt x="46160" y="29661"/>
                  </a:cubicBezTo>
                  <a:cubicBezTo>
                    <a:pt x="48869" y="24998"/>
                    <a:pt x="50926" y="19991"/>
                    <a:pt x="52229" y="14745"/>
                  </a:cubicBezTo>
                  <a:cubicBezTo>
                    <a:pt x="53326" y="9738"/>
                    <a:pt x="54698" y="4835"/>
                    <a:pt x="56344" y="0"/>
                  </a:cubicBezTo>
                  <a:cubicBezTo>
                    <a:pt x="56789" y="0"/>
                    <a:pt x="56618" y="5966"/>
                    <a:pt x="54664" y="15362"/>
                  </a:cubicBezTo>
                  <a:cubicBezTo>
                    <a:pt x="53600" y="20985"/>
                    <a:pt x="51646" y="26403"/>
                    <a:pt x="48869" y="31444"/>
                  </a:cubicBezTo>
                  <a:cubicBezTo>
                    <a:pt x="47943" y="33021"/>
                    <a:pt x="46708" y="34393"/>
                    <a:pt x="45199" y="35456"/>
                  </a:cubicBezTo>
                  <a:cubicBezTo>
                    <a:pt x="44308" y="36073"/>
                    <a:pt x="43279" y="36485"/>
                    <a:pt x="42181" y="36622"/>
                  </a:cubicBezTo>
                  <a:cubicBezTo>
                    <a:pt x="41119" y="36759"/>
                    <a:pt x="40056" y="36656"/>
                    <a:pt x="39061" y="36347"/>
                  </a:cubicBezTo>
                  <a:cubicBezTo>
                    <a:pt x="35187" y="35319"/>
                    <a:pt x="31860" y="32781"/>
                    <a:pt x="29838" y="29284"/>
                  </a:cubicBezTo>
                  <a:cubicBezTo>
                    <a:pt x="29357" y="28461"/>
                    <a:pt x="29563" y="28804"/>
                    <a:pt x="29494" y="28735"/>
                  </a:cubicBezTo>
                  <a:lnTo>
                    <a:pt x="29494" y="28735"/>
                  </a:lnTo>
                  <a:cubicBezTo>
                    <a:pt x="28157" y="30655"/>
                    <a:pt x="26580" y="32404"/>
                    <a:pt x="24797" y="33913"/>
                  </a:cubicBezTo>
                  <a:cubicBezTo>
                    <a:pt x="22191" y="36176"/>
                    <a:pt x="18934" y="37513"/>
                    <a:pt x="15505" y="37719"/>
                  </a:cubicBezTo>
                  <a:cubicBezTo>
                    <a:pt x="12315" y="37925"/>
                    <a:pt x="9161" y="36793"/>
                    <a:pt x="6863" y="34564"/>
                  </a:cubicBezTo>
                  <a:cubicBezTo>
                    <a:pt x="5046" y="32747"/>
                    <a:pt x="3605" y="30553"/>
                    <a:pt x="2680" y="28152"/>
                  </a:cubicBezTo>
                  <a:cubicBezTo>
                    <a:pt x="1308" y="24860"/>
                    <a:pt x="416" y="21397"/>
                    <a:pt x="40" y="17865"/>
                  </a:cubicBezTo>
                  <a:cubicBezTo>
                    <a:pt x="-63" y="15465"/>
                    <a:pt x="40" y="14196"/>
                    <a:pt x="279" y="14162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4B720C1-7A45-EDB4-061C-E40C9D6C2267}"/>
                </a:ext>
              </a:extLst>
            </p:cNvPr>
            <p:cNvSpPr/>
            <p:nvPr/>
          </p:nvSpPr>
          <p:spPr>
            <a:xfrm>
              <a:off x="5853374" y="3125617"/>
              <a:ext cx="204109" cy="32690"/>
            </a:xfrm>
            <a:custGeom>
              <a:avLst/>
              <a:gdLst>
                <a:gd name="connsiteX0" fmla="*/ 0 w 83985"/>
                <a:gd name="connsiteY0" fmla="*/ 130 h 13451"/>
                <a:gd name="connsiteX1" fmla="*/ 41765 w 83985"/>
                <a:gd name="connsiteY1" fmla="*/ 9766 h 13451"/>
                <a:gd name="connsiteX2" fmla="*/ 71734 w 83985"/>
                <a:gd name="connsiteY2" fmla="*/ 7400 h 13451"/>
                <a:gd name="connsiteX3" fmla="*/ 83976 w 83985"/>
                <a:gd name="connsiteY3" fmla="*/ 4211 h 13451"/>
                <a:gd name="connsiteX4" fmla="*/ 72420 w 83985"/>
                <a:gd name="connsiteY4" fmla="*/ 9800 h 13451"/>
                <a:gd name="connsiteX5" fmla="*/ 41559 w 83985"/>
                <a:gd name="connsiteY5" fmla="*/ 13229 h 13451"/>
                <a:gd name="connsiteX6" fmla="*/ 11350 w 83985"/>
                <a:gd name="connsiteY6" fmla="*/ 6131 h 13451"/>
                <a:gd name="connsiteX7" fmla="*/ 0 w 83985"/>
                <a:gd name="connsiteY7" fmla="*/ 130 h 1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85" h="13451">
                  <a:moveTo>
                    <a:pt x="0" y="130"/>
                  </a:moveTo>
                  <a:cubicBezTo>
                    <a:pt x="514" y="-1207"/>
                    <a:pt x="18071" y="8154"/>
                    <a:pt x="41765" y="9766"/>
                  </a:cubicBezTo>
                  <a:cubicBezTo>
                    <a:pt x="51812" y="10452"/>
                    <a:pt x="61928" y="9629"/>
                    <a:pt x="71734" y="7400"/>
                  </a:cubicBezTo>
                  <a:cubicBezTo>
                    <a:pt x="79312" y="5720"/>
                    <a:pt x="83736" y="3765"/>
                    <a:pt x="83976" y="4211"/>
                  </a:cubicBezTo>
                  <a:cubicBezTo>
                    <a:pt x="84216" y="4656"/>
                    <a:pt x="80033" y="7434"/>
                    <a:pt x="72420" y="9800"/>
                  </a:cubicBezTo>
                  <a:cubicBezTo>
                    <a:pt x="62442" y="12817"/>
                    <a:pt x="51983" y="13984"/>
                    <a:pt x="41559" y="13229"/>
                  </a:cubicBezTo>
                  <a:cubicBezTo>
                    <a:pt x="31170" y="12543"/>
                    <a:pt x="20951" y="10143"/>
                    <a:pt x="11350" y="6131"/>
                  </a:cubicBezTo>
                  <a:cubicBezTo>
                    <a:pt x="7269" y="4794"/>
                    <a:pt x="3429" y="2771"/>
                    <a:pt x="0" y="130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7F81F1B7-6265-4C17-288C-9FD526D7C4C0}"/>
                </a:ext>
              </a:extLst>
            </p:cNvPr>
            <p:cNvSpPr/>
            <p:nvPr/>
          </p:nvSpPr>
          <p:spPr>
            <a:xfrm>
              <a:off x="5753124" y="2853316"/>
              <a:ext cx="217085" cy="241448"/>
            </a:xfrm>
            <a:custGeom>
              <a:avLst/>
              <a:gdLst>
                <a:gd name="connsiteX0" fmla="*/ 89325 w 89324"/>
                <a:gd name="connsiteY0" fmla="*/ 28198 h 99349"/>
                <a:gd name="connsiteX1" fmla="*/ 26917 w 89324"/>
                <a:gd name="connsiteY1" fmla="*/ 183 h 99349"/>
                <a:gd name="connsiteX2" fmla="*/ 547 w 89324"/>
                <a:gd name="connsiteY2" fmla="*/ 42257 h 99349"/>
                <a:gd name="connsiteX3" fmla="*/ 28768 w 89324"/>
                <a:gd name="connsiteY3" fmla="*/ 99350 h 99349"/>
                <a:gd name="connsiteX4" fmla="*/ 57709 w 89324"/>
                <a:gd name="connsiteY4" fmla="*/ 70101 h 99349"/>
                <a:gd name="connsiteX5" fmla="*/ 43273 w 89324"/>
                <a:gd name="connsiteY5" fmla="*/ 34199 h 99349"/>
                <a:gd name="connsiteX6" fmla="*/ 85827 w 89324"/>
                <a:gd name="connsiteY6" fmla="*/ 44760 h 99349"/>
                <a:gd name="connsiteX7" fmla="*/ 89325 w 89324"/>
                <a:gd name="connsiteY7" fmla="*/ 28198 h 9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24" h="99349">
                  <a:moveTo>
                    <a:pt x="89325" y="28198"/>
                  </a:moveTo>
                  <a:cubicBezTo>
                    <a:pt x="81609" y="22883"/>
                    <a:pt x="32129" y="-2389"/>
                    <a:pt x="26917" y="183"/>
                  </a:cubicBezTo>
                  <a:cubicBezTo>
                    <a:pt x="21705" y="2755"/>
                    <a:pt x="3188" y="33101"/>
                    <a:pt x="547" y="42257"/>
                  </a:cubicBezTo>
                  <a:cubicBezTo>
                    <a:pt x="-2093" y="51413"/>
                    <a:pt x="4423" y="87040"/>
                    <a:pt x="28768" y="99350"/>
                  </a:cubicBezTo>
                  <a:cubicBezTo>
                    <a:pt x="28768" y="99350"/>
                    <a:pt x="61618" y="94652"/>
                    <a:pt x="57709" y="70101"/>
                  </a:cubicBezTo>
                  <a:cubicBezTo>
                    <a:pt x="53800" y="45549"/>
                    <a:pt x="43273" y="34199"/>
                    <a:pt x="43273" y="34199"/>
                  </a:cubicBezTo>
                  <a:cubicBezTo>
                    <a:pt x="43273" y="34199"/>
                    <a:pt x="83255" y="47915"/>
                    <a:pt x="85827" y="44760"/>
                  </a:cubicBezTo>
                  <a:cubicBezTo>
                    <a:pt x="88399" y="41606"/>
                    <a:pt x="89325" y="28198"/>
                    <a:pt x="89325" y="28198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A21174F3-341E-3970-409C-2B508EB2027F}"/>
                </a:ext>
              </a:extLst>
            </p:cNvPr>
            <p:cNvSpPr/>
            <p:nvPr/>
          </p:nvSpPr>
          <p:spPr>
            <a:xfrm>
              <a:off x="5827205" y="2854621"/>
              <a:ext cx="147772" cy="228451"/>
            </a:xfrm>
            <a:custGeom>
              <a:avLst/>
              <a:gdLst>
                <a:gd name="connsiteX0" fmla="*/ 17351 w 60804"/>
                <a:gd name="connsiteY0" fmla="*/ 93978 h 94001"/>
                <a:gd name="connsiteX1" fmla="*/ 20780 w 60804"/>
                <a:gd name="connsiteY1" fmla="*/ 90549 h 94001"/>
                <a:gd name="connsiteX2" fmla="*/ 26404 w 60804"/>
                <a:gd name="connsiteY2" fmla="*/ 78650 h 94001"/>
                <a:gd name="connsiteX3" fmla="*/ 22975 w 60804"/>
                <a:gd name="connsiteY3" fmla="*/ 58591 h 94001"/>
                <a:gd name="connsiteX4" fmla="*/ 18448 w 60804"/>
                <a:gd name="connsiteY4" fmla="*/ 46863 h 94001"/>
                <a:gd name="connsiteX5" fmla="*/ 15396 w 60804"/>
                <a:gd name="connsiteY5" fmla="*/ 40897 h 94001"/>
                <a:gd name="connsiteX6" fmla="*/ 13030 w 60804"/>
                <a:gd name="connsiteY6" fmla="*/ 37022 h 94001"/>
                <a:gd name="connsiteX7" fmla="*/ 7921 w 60804"/>
                <a:gd name="connsiteY7" fmla="*/ 30370 h 94001"/>
                <a:gd name="connsiteX8" fmla="*/ 19854 w 60804"/>
                <a:gd name="connsiteY8" fmla="*/ 34347 h 94001"/>
                <a:gd name="connsiteX9" fmla="*/ 26987 w 60804"/>
                <a:gd name="connsiteY9" fmla="*/ 36611 h 94001"/>
                <a:gd name="connsiteX10" fmla="*/ 41903 w 60804"/>
                <a:gd name="connsiteY10" fmla="*/ 40897 h 94001"/>
                <a:gd name="connsiteX11" fmla="*/ 48761 w 60804"/>
                <a:gd name="connsiteY11" fmla="*/ 42509 h 94001"/>
                <a:gd name="connsiteX12" fmla="*/ 52190 w 60804"/>
                <a:gd name="connsiteY12" fmla="*/ 43023 h 94001"/>
                <a:gd name="connsiteX13" fmla="*/ 54110 w 60804"/>
                <a:gd name="connsiteY13" fmla="*/ 43023 h 94001"/>
                <a:gd name="connsiteX14" fmla="*/ 57539 w 60804"/>
                <a:gd name="connsiteY14" fmla="*/ 28347 h 94001"/>
                <a:gd name="connsiteX15" fmla="*/ 55310 w 60804"/>
                <a:gd name="connsiteY15" fmla="*/ 27009 h 94001"/>
                <a:gd name="connsiteX16" fmla="*/ 51881 w 60804"/>
                <a:gd name="connsiteY16" fmla="*/ 25158 h 94001"/>
                <a:gd name="connsiteX17" fmla="*/ 45023 w 60804"/>
                <a:gd name="connsiteY17" fmla="*/ 21729 h 94001"/>
                <a:gd name="connsiteX18" fmla="*/ 21431 w 60804"/>
                <a:gd name="connsiteY18" fmla="*/ 10379 h 94001"/>
                <a:gd name="connsiteX19" fmla="*/ 5658 w 60804"/>
                <a:gd name="connsiteY19" fmla="*/ 2972 h 94001"/>
                <a:gd name="connsiteX20" fmla="*/ 0 w 60804"/>
                <a:gd name="connsiteY20" fmla="*/ 57 h 94001"/>
                <a:gd name="connsiteX21" fmla="*/ 22357 w 60804"/>
                <a:gd name="connsiteY21" fmla="*/ 8253 h 94001"/>
                <a:gd name="connsiteX22" fmla="*/ 46360 w 60804"/>
                <a:gd name="connsiteY22" fmla="*/ 18951 h 94001"/>
                <a:gd name="connsiteX23" fmla="*/ 53218 w 60804"/>
                <a:gd name="connsiteY23" fmla="*/ 22380 h 94001"/>
                <a:gd name="connsiteX24" fmla="*/ 56647 w 60804"/>
                <a:gd name="connsiteY24" fmla="*/ 24266 h 94001"/>
                <a:gd name="connsiteX25" fmla="*/ 58465 w 60804"/>
                <a:gd name="connsiteY25" fmla="*/ 25261 h 94001"/>
                <a:gd name="connsiteX26" fmla="*/ 59699 w 60804"/>
                <a:gd name="connsiteY26" fmla="*/ 26050 h 94001"/>
                <a:gd name="connsiteX27" fmla="*/ 60728 w 60804"/>
                <a:gd name="connsiteY27" fmla="*/ 27387 h 94001"/>
                <a:gd name="connsiteX28" fmla="*/ 60419 w 60804"/>
                <a:gd name="connsiteY28" fmla="*/ 30164 h 94001"/>
                <a:gd name="connsiteX29" fmla="*/ 60145 w 60804"/>
                <a:gd name="connsiteY29" fmla="*/ 32256 h 94001"/>
                <a:gd name="connsiteX30" fmla="*/ 59425 w 60804"/>
                <a:gd name="connsiteY30" fmla="*/ 36508 h 94001"/>
                <a:gd name="connsiteX31" fmla="*/ 58430 w 60804"/>
                <a:gd name="connsiteY31" fmla="*/ 40794 h 94001"/>
                <a:gd name="connsiteX32" fmla="*/ 56408 w 60804"/>
                <a:gd name="connsiteY32" fmla="*/ 45526 h 94001"/>
                <a:gd name="connsiteX33" fmla="*/ 53596 w 60804"/>
                <a:gd name="connsiteY33" fmla="*/ 46658 h 94001"/>
                <a:gd name="connsiteX34" fmla="*/ 51572 w 60804"/>
                <a:gd name="connsiteY34" fmla="*/ 46658 h 94001"/>
                <a:gd name="connsiteX35" fmla="*/ 47904 w 60804"/>
                <a:gd name="connsiteY35" fmla="*/ 46109 h 94001"/>
                <a:gd name="connsiteX36" fmla="*/ 40703 w 60804"/>
                <a:gd name="connsiteY36" fmla="*/ 44463 h 94001"/>
                <a:gd name="connsiteX37" fmla="*/ 25650 w 60804"/>
                <a:gd name="connsiteY37" fmla="*/ 40040 h 94001"/>
                <a:gd name="connsiteX38" fmla="*/ 18483 w 60804"/>
                <a:gd name="connsiteY38" fmla="*/ 37742 h 94001"/>
                <a:gd name="connsiteX39" fmla="*/ 16871 w 60804"/>
                <a:gd name="connsiteY39" fmla="*/ 37194 h 94001"/>
                <a:gd name="connsiteX40" fmla="*/ 16871 w 60804"/>
                <a:gd name="connsiteY40" fmla="*/ 37194 h 94001"/>
                <a:gd name="connsiteX41" fmla="*/ 16871 w 60804"/>
                <a:gd name="connsiteY41" fmla="*/ 37194 h 94001"/>
                <a:gd name="connsiteX42" fmla="*/ 18208 w 60804"/>
                <a:gd name="connsiteY42" fmla="*/ 39560 h 94001"/>
                <a:gd name="connsiteX43" fmla="*/ 21260 w 60804"/>
                <a:gd name="connsiteY43" fmla="*/ 45835 h 94001"/>
                <a:gd name="connsiteX44" fmla="*/ 25650 w 60804"/>
                <a:gd name="connsiteY44" fmla="*/ 58008 h 94001"/>
                <a:gd name="connsiteX45" fmla="*/ 28324 w 60804"/>
                <a:gd name="connsiteY45" fmla="*/ 69152 h 94001"/>
                <a:gd name="connsiteX46" fmla="*/ 28324 w 60804"/>
                <a:gd name="connsiteY46" fmla="*/ 79439 h 94001"/>
                <a:gd name="connsiteX47" fmla="*/ 21466 w 60804"/>
                <a:gd name="connsiteY47" fmla="*/ 91715 h 94001"/>
                <a:gd name="connsiteX48" fmla="*/ 17351 w 60804"/>
                <a:gd name="connsiteY48" fmla="*/ 93978 h 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04" h="94001">
                  <a:moveTo>
                    <a:pt x="17351" y="93978"/>
                  </a:moveTo>
                  <a:cubicBezTo>
                    <a:pt x="17351" y="93978"/>
                    <a:pt x="18654" y="92778"/>
                    <a:pt x="20780" y="90549"/>
                  </a:cubicBezTo>
                  <a:cubicBezTo>
                    <a:pt x="23764" y="87189"/>
                    <a:pt x="25718" y="83074"/>
                    <a:pt x="26404" y="78650"/>
                  </a:cubicBezTo>
                  <a:cubicBezTo>
                    <a:pt x="27398" y="73095"/>
                    <a:pt x="25272" y="66237"/>
                    <a:pt x="22975" y="58591"/>
                  </a:cubicBezTo>
                  <a:cubicBezTo>
                    <a:pt x="21672" y="54613"/>
                    <a:pt x="20163" y="50704"/>
                    <a:pt x="18448" y="46863"/>
                  </a:cubicBezTo>
                  <a:cubicBezTo>
                    <a:pt x="17557" y="44875"/>
                    <a:pt x="16528" y="42886"/>
                    <a:pt x="15396" y="40897"/>
                  </a:cubicBezTo>
                  <a:cubicBezTo>
                    <a:pt x="14676" y="39560"/>
                    <a:pt x="13888" y="38257"/>
                    <a:pt x="13030" y="37022"/>
                  </a:cubicBezTo>
                  <a:cubicBezTo>
                    <a:pt x="11728" y="35102"/>
                    <a:pt x="9807" y="32736"/>
                    <a:pt x="7921" y="30370"/>
                  </a:cubicBezTo>
                  <a:lnTo>
                    <a:pt x="19854" y="34347"/>
                  </a:lnTo>
                  <a:lnTo>
                    <a:pt x="26987" y="36611"/>
                  </a:lnTo>
                  <a:cubicBezTo>
                    <a:pt x="31821" y="38085"/>
                    <a:pt x="36794" y="39594"/>
                    <a:pt x="41903" y="40897"/>
                  </a:cubicBezTo>
                  <a:cubicBezTo>
                    <a:pt x="44235" y="41514"/>
                    <a:pt x="46566" y="42063"/>
                    <a:pt x="48761" y="42509"/>
                  </a:cubicBezTo>
                  <a:cubicBezTo>
                    <a:pt x="49892" y="42749"/>
                    <a:pt x="51024" y="42920"/>
                    <a:pt x="52190" y="43023"/>
                  </a:cubicBezTo>
                  <a:cubicBezTo>
                    <a:pt x="52841" y="43092"/>
                    <a:pt x="53458" y="43092"/>
                    <a:pt x="54110" y="43023"/>
                  </a:cubicBezTo>
                  <a:cubicBezTo>
                    <a:pt x="55962" y="38325"/>
                    <a:pt x="57093" y="33388"/>
                    <a:pt x="57539" y="28347"/>
                  </a:cubicBezTo>
                  <a:cubicBezTo>
                    <a:pt x="56819" y="27867"/>
                    <a:pt x="56099" y="27421"/>
                    <a:pt x="55310" y="27009"/>
                  </a:cubicBezTo>
                  <a:lnTo>
                    <a:pt x="51881" y="25158"/>
                  </a:lnTo>
                  <a:lnTo>
                    <a:pt x="45023" y="21729"/>
                  </a:lnTo>
                  <a:cubicBezTo>
                    <a:pt x="36142" y="17305"/>
                    <a:pt x="28118" y="13534"/>
                    <a:pt x="21431" y="10379"/>
                  </a:cubicBezTo>
                  <a:lnTo>
                    <a:pt x="5658" y="2972"/>
                  </a:lnTo>
                  <a:cubicBezTo>
                    <a:pt x="3669" y="2183"/>
                    <a:pt x="1783" y="1224"/>
                    <a:pt x="0" y="57"/>
                  </a:cubicBezTo>
                  <a:cubicBezTo>
                    <a:pt x="172" y="-457"/>
                    <a:pt x="8710" y="2492"/>
                    <a:pt x="22357" y="8253"/>
                  </a:cubicBezTo>
                  <a:cubicBezTo>
                    <a:pt x="29215" y="11167"/>
                    <a:pt x="37342" y="14699"/>
                    <a:pt x="46360" y="18951"/>
                  </a:cubicBezTo>
                  <a:lnTo>
                    <a:pt x="53218" y="22380"/>
                  </a:lnTo>
                  <a:lnTo>
                    <a:pt x="56647" y="24266"/>
                  </a:lnTo>
                  <a:cubicBezTo>
                    <a:pt x="57231" y="24609"/>
                    <a:pt x="57848" y="24883"/>
                    <a:pt x="58465" y="25261"/>
                  </a:cubicBezTo>
                  <a:lnTo>
                    <a:pt x="59699" y="26050"/>
                  </a:lnTo>
                  <a:cubicBezTo>
                    <a:pt x="60179" y="26427"/>
                    <a:pt x="61071" y="26598"/>
                    <a:pt x="60728" y="27387"/>
                  </a:cubicBezTo>
                  <a:lnTo>
                    <a:pt x="60419" y="30164"/>
                  </a:lnTo>
                  <a:lnTo>
                    <a:pt x="60145" y="32256"/>
                  </a:lnTo>
                  <a:lnTo>
                    <a:pt x="59425" y="36508"/>
                  </a:lnTo>
                  <a:cubicBezTo>
                    <a:pt x="59150" y="37914"/>
                    <a:pt x="58842" y="39354"/>
                    <a:pt x="58430" y="40794"/>
                  </a:cubicBezTo>
                  <a:cubicBezTo>
                    <a:pt x="58054" y="42474"/>
                    <a:pt x="57368" y="44086"/>
                    <a:pt x="56408" y="45526"/>
                  </a:cubicBezTo>
                  <a:cubicBezTo>
                    <a:pt x="55619" y="46212"/>
                    <a:pt x="54625" y="46624"/>
                    <a:pt x="53596" y="46658"/>
                  </a:cubicBezTo>
                  <a:cubicBezTo>
                    <a:pt x="52910" y="46726"/>
                    <a:pt x="52258" y="46726"/>
                    <a:pt x="51572" y="46658"/>
                  </a:cubicBezTo>
                  <a:cubicBezTo>
                    <a:pt x="50304" y="46658"/>
                    <a:pt x="49104" y="46349"/>
                    <a:pt x="47904" y="46109"/>
                  </a:cubicBezTo>
                  <a:cubicBezTo>
                    <a:pt x="45469" y="45629"/>
                    <a:pt x="43103" y="45080"/>
                    <a:pt x="40703" y="44463"/>
                  </a:cubicBezTo>
                  <a:cubicBezTo>
                    <a:pt x="35525" y="43092"/>
                    <a:pt x="30416" y="41583"/>
                    <a:pt x="25650" y="40040"/>
                  </a:cubicBezTo>
                  <a:lnTo>
                    <a:pt x="18483" y="37742"/>
                  </a:lnTo>
                  <a:lnTo>
                    <a:pt x="16871" y="37194"/>
                  </a:lnTo>
                  <a:lnTo>
                    <a:pt x="16871" y="37194"/>
                  </a:lnTo>
                  <a:lnTo>
                    <a:pt x="16871" y="37194"/>
                  </a:lnTo>
                  <a:cubicBezTo>
                    <a:pt x="17351" y="37982"/>
                    <a:pt x="17763" y="38771"/>
                    <a:pt x="18208" y="39560"/>
                  </a:cubicBezTo>
                  <a:cubicBezTo>
                    <a:pt x="19340" y="41651"/>
                    <a:pt x="20369" y="43743"/>
                    <a:pt x="21260" y="45835"/>
                  </a:cubicBezTo>
                  <a:cubicBezTo>
                    <a:pt x="22975" y="49812"/>
                    <a:pt x="24449" y="53859"/>
                    <a:pt x="25650" y="58008"/>
                  </a:cubicBezTo>
                  <a:cubicBezTo>
                    <a:pt x="26815" y="61917"/>
                    <a:pt x="27604" y="65654"/>
                    <a:pt x="28324" y="69152"/>
                  </a:cubicBezTo>
                  <a:cubicBezTo>
                    <a:pt x="28976" y="72547"/>
                    <a:pt x="28976" y="76044"/>
                    <a:pt x="28324" y="79439"/>
                  </a:cubicBezTo>
                  <a:cubicBezTo>
                    <a:pt x="27398" y="84137"/>
                    <a:pt x="24998" y="88457"/>
                    <a:pt x="21466" y="91715"/>
                  </a:cubicBezTo>
                  <a:cubicBezTo>
                    <a:pt x="19237" y="93395"/>
                    <a:pt x="17454" y="94149"/>
                    <a:pt x="17351" y="93978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18D25B7C-3F8E-C502-41F3-5C7BFCC33A74}"/>
                </a:ext>
              </a:extLst>
            </p:cNvPr>
            <p:cNvSpPr/>
            <p:nvPr/>
          </p:nvSpPr>
          <p:spPr>
            <a:xfrm>
              <a:off x="2809377" y="4804604"/>
              <a:ext cx="3572991" cy="36501"/>
            </a:xfrm>
            <a:custGeom>
              <a:avLst/>
              <a:gdLst>
                <a:gd name="connsiteX0" fmla="*/ 1463977 w 1470182"/>
                <a:gd name="connsiteY0" fmla="*/ 15019 h 15019"/>
                <a:gd name="connsiteX1" fmla="*/ 6206 w 1470182"/>
                <a:gd name="connsiteY1" fmla="*/ 15019 h 15019"/>
                <a:gd name="connsiteX2" fmla="*/ 136 w 1470182"/>
                <a:gd name="connsiteY2" fmla="*/ 6069 h 15019"/>
                <a:gd name="connsiteX3" fmla="*/ 6206 w 1470182"/>
                <a:gd name="connsiteY3" fmla="*/ 0 h 15019"/>
                <a:gd name="connsiteX4" fmla="*/ 1463977 w 1470182"/>
                <a:gd name="connsiteY4" fmla="*/ 0 h 15019"/>
                <a:gd name="connsiteX5" fmla="*/ 1470047 w 1470182"/>
                <a:gd name="connsiteY5" fmla="*/ 8950 h 15019"/>
                <a:gd name="connsiteX6" fmla="*/ 1463977 w 1470182"/>
                <a:gd name="connsiteY6" fmla="*/ 15019 h 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0182" h="15019">
                  <a:moveTo>
                    <a:pt x="1463977" y="15019"/>
                  </a:moveTo>
                  <a:lnTo>
                    <a:pt x="6206" y="15019"/>
                  </a:lnTo>
                  <a:cubicBezTo>
                    <a:pt x="2057" y="14230"/>
                    <a:pt x="-652" y="10218"/>
                    <a:pt x="136" y="6069"/>
                  </a:cubicBezTo>
                  <a:cubicBezTo>
                    <a:pt x="720" y="2983"/>
                    <a:pt x="3120" y="583"/>
                    <a:pt x="6206" y="0"/>
                  </a:cubicBezTo>
                  <a:lnTo>
                    <a:pt x="1463977" y="0"/>
                  </a:lnTo>
                  <a:cubicBezTo>
                    <a:pt x="1468126" y="789"/>
                    <a:pt x="1470835" y="4801"/>
                    <a:pt x="1470047" y="8950"/>
                  </a:cubicBezTo>
                  <a:cubicBezTo>
                    <a:pt x="1469463" y="12036"/>
                    <a:pt x="1467063" y="14436"/>
                    <a:pt x="1463977" y="15019"/>
                  </a:cubicBezTo>
                  <a:close/>
                </a:path>
              </a:pathLst>
            </a:custGeom>
            <a:solidFill>
              <a:srgbClr val="E2DDE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595" name="组合 594">
              <a:extLst>
                <a:ext uri="{FF2B5EF4-FFF2-40B4-BE49-F238E27FC236}">
                  <a16:creationId xmlns:a16="http://schemas.microsoft.com/office/drawing/2014/main" id="{EF47FD57-CCF0-84A8-96FB-F8DC1E97B98B}"/>
                </a:ext>
              </a:extLst>
            </p:cNvPr>
            <p:cNvGrpSpPr/>
            <p:nvPr/>
          </p:nvGrpSpPr>
          <p:grpSpPr>
            <a:xfrm>
              <a:off x="3241474" y="3166869"/>
              <a:ext cx="900108" cy="149819"/>
              <a:chOff x="3685659" y="4892224"/>
              <a:chExt cx="849934" cy="108333"/>
            </a:xfrm>
          </p:grpSpPr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CBBD8032-0D07-8278-A9E4-0BFF4F9ED570}"/>
                  </a:ext>
                </a:extLst>
              </p:cNvPr>
              <p:cNvSpPr/>
              <p:nvPr/>
            </p:nvSpPr>
            <p:spPr>
              <a:xfrm>
                <a:off x="3685659" y="4892224"/>
                <a:ext cx="72003" cy="95001"/>
              </a:xfrm>
              <a:custGeom>
                <a:avLst/>
                <a:gdLst>
                  <a:gd name="connsiteX0" fmla="*/ 29627 w 29627"/>
                  <a:gd name="connsiteY0" fmla="*/ 19751 h 39090"/>
                  <a:gd name="connsiteX1" fmla="*/ 23249 w 29627"/>
                  <a:gd name="connsiteY1" fmla="*/ 206 h 39090"/>
                  <a:gd name="connsiteX2" fmla="*/ 6858 w 29627"/>
                  <a:gd name="connsiteY2" fmla="*/ 0 h 39090"/>
                  <a:gd name="connsiteX3" fmla="*/ 0 w 29627"/>
                  <a:gd name="connsiteY3" fmla="*/ 18894 h 39090"/>
                  <a:gd name="connsiteX4" fmla="*/ 6275 w 29627"/>
                  <a:gd name="connsiteY4" fmla="*/ 38885 h 39090"/>
                  <a:gd name="connsiteX5" fmla="*/ 22666 w 29627"/>
                  <a:gd name="connsiteY5" fmla="*/ 39091 h 3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27" h="39090">
                    <a:moveTo>
                      <a:pt x="29627" y="19751"/>
                    </a:moveTo>
                    <a:lnTo>
                      <a:pt x="23249" y="206"/>
                    </a:lnTo>
                    <a:lnTo>
                      <a:pt x="6858" y="0"/>
                    </a:lnTo>
                    <a:cubicBezTo>
                      <a:pt x="4458" y="0"/>
                      <a:pt x="0" y="8161"/>
                      <a:pt x="0" y="18894"/>
                    </a:cubicBezTo>
                    <a:cubicBezTo>
                      <a:pt x="0" y="29627"/>
                      <a:pt x="3875" y="38851"/>
                      <a:pt x="6275" y="38885"/>
                    </a:cubicBezTo>
                    <a:lnTo>
                      <a:pt x="22666" y="39091"/>
                    </a:lnTo>
                    <a:close/>
                  </a:path>
                </a:pathLst>
              </a:custGeom>
              <a:solidFill>
                <a:srgbClr val="3E426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99EAA468-AB01-F9CB-40A4-9C90A19B3BF8}"/>
                  </a:ext>
                </a:extLst>
              </p:cNvPr>
              <p:cNvSpPr/>
              <p:nvPr/>
            </p:nvSpPr>
            <p:spPr>
              <a:xfrm>
                <a:off x="3730811" y="4892722"/>
                <a:ext cx="722032" cy="107835"/>
              </a:xfrm>
              <a:custGeom>
                <a:avLst/>
                <a:gdLst>
                  <a:gd name="connsiteX0" fmla="*/ 296513 w 297095"/>
                  <a:gd name="connsiteY0" fmla="*/ 44371 h 44371"/>
                  <a:gd name="connsiteX1" fmla="*/ 4088 w 297095"/>
                  <a:gd name="connsiteY1" fmla="*/ 38885 h 44371"/>
                  <a:gd name="connsiteX2" fmla="*/ 7 w 297095"/>
                  <a:gd name="connsiteY2" fmla="*/ 19374 h 44371"/>
                  <a:gd name="connsiteX3" fmla="*/ 4670 w 297095"/>
                  <a:gd name="connsiteY3" fmla="*/ 0 h 44371"/>
                  <a:gd name="connsiteX4" fmla="*/ 4876 w 297095"/>
                  <a:gd name="connsiteY4" fmla="*/ 0 h 44371"/>
                  <a:gd name="connsiteX5" fmla="*/ 297096 w 297095"/>
                  <a:gd name="connsiteY5" fmla="*/ 5521 h 44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095" h="44371">
                    <a:moveTo>
                      <a:pt x="296513" y="44371"/>
                    </a:moveTo>
                    <a:lnTo>
                      <a:pt x="4088" y="38885"/>
                    </a:lnTo>
                    <a:cubicBezTo>
                      <a:pt x="1687" y="38885"/>
                      <a:pt x="-130" y="30107"/>
                      <a:pt x="7" y="19374"/>
                    </a:cubicBezTo>
                    <a:cubicBezTo>
                      <a:pt x="145" y="8641"/>
                      <a:pt x="2270" y="-34"/>
                      <a:pt x="4670" y="0"/>
                    </a:cubicBezTo>
                    <a:lnTo>
                      <a:pt x="4876" y="0"/>
                    </a:lnTo>
                    <a:lnTo>
                      <a:pt x="297096" y="5521"/>
                    </a:lnTo>
                    <a:close/>
                  </a:path>
                </a:pathLst>
              </a:custGeom>
              <a:solidFill>
                <a:srgbClr val="D5CCE2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92014D3D-8CF0-B440-19BB-B0697C9EEE3B}"/>
                  </a:ext>
                </a:extLst>
              </p:cNvPr>
              <p:cNvSpPr/>
              <p:nvPr/>
            </p:nvSpPr>
            <p:spPr>
              <a:xfrm>
                <a:off x="3730818" y="4922807"/>
                <a:ext cx="721604" cy="46917"/>
              </a:xfrm>
              <a:custGeom>
                <a:avLst/>
                <a:gdLst>
                  <a:gd name="connsiteX0" fmla="*/ 296715 w 296919"/>
                  <a:gd name="connsiteY0" fmla="*/ 19305 h 19305"/>
                  <a:gd name="connsiteX1" fmla="*/ 208 w 296919"/>
                  <a:gd name="connsiteY1" fmla="*/ 13716 h 19305"/>
                  <a:gd name="connsiteX2" fmla="*/ 3 w 296919"/>
                  <a:gd name="connsiteY2" fmla="*/ 6858 h 19305"/>
                  <a:gd name="connsiteX3" fmla="*/ 380 w 296919"/>
                  <a:gd name="connsiteY3" fmla="*/ 0 h 19305"/>
                  <a:gd name="connsiteX4" fmla="*/ 296920 w 296919"/>
                  <a:gd name="connsiteY4" fmla="*/ 5555 h 1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919" h="19305">
                    <a:moveTo>
                      <a:pt x="296715" y="19305"/>
                    </a:moveTo>
                    <a:lnTo>
                      <a:pt x="208" y="13716"/>
                    </a:lnTo>
                    <a:cubicBezTo>
                      <a:pt x="208" y="11624"/>
                      <a:pt x="-31" y="9327"/>
                      <a:pt x="3" y="6858"/>
                    </a:cubicBezTo>
                    <a:cubicBezTo>
                      <a:pt x="38" y="4389"/>
                      <a:pt x="174" y="2195"/>
                      <a:pt x="380" y="0"/>
                    </a:cubicBezTo>
                    <a:lnTo>
                      <a:pt x="296920" y="5555"/>
                    </a:lnTo>
                    <a:close/>
                  </a:path>
                </a:pathLst>
              </a:custGeom>
              <a:solidFill>
                <a:srgbClr val="E2DDE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2C4C4490-5B3E-0319-229B-31D56E9AD03A}"/>
                  </a:ext>
                </a:extLst>
              </p:cNvPr>
              <p:cNvSpPr/>
              <p:nvPr/>
            </p:nvSpPr>
            <p:spPr>
              <a:xfrm>
                <a:off x="4452843" y="4906140"/>
                <a:ext cx="2666" cy="1499"/>
              </a:xfrm>
              <a:custGeom>
                <a:avLst/>
                <a:gdLst>
                  <a:gd name="connsiteX0" fmla="*/ 0 w 1097"/>
                  <a:gd name="connsiteY0" fmla="*/ 0 h 617"/>
                  <a:gd name="connsiteX1" fmla="*/ 1098 w 1097"/>
                  <a:gd name="connsiteY1" fmla="*/ 617 h 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" h="617">
                    <a:moveTo>
                      <a:pt x="0" y="0"/>
                    </a:moveTo>
                    <a:cubicBezTo>
                      <a:pt x="446" y="34"/>
                      <a:pt x="823" y="274"/>
                      <a:pt x="1098" y="617"/>
                    </a:cubicBez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F2220951-E6CD-8E61-9A4B-8BE094CB28C4}"/>
                  </a:ext>
                </a:extLst>
              </p:cNvPr>
              <p:cNvSpPr/>
              <p:nvPr/>
            </p:nvSpPr>
            <p:spPr>
              <a:xfrm>
                <a:off x="4451426" y="4999143"/>
                <a:ext cx="2666" cy="1414"/>
              </a:xfrm>
              <a:custGeom>
                <a:avLst/>
                <a:gdLst>
                  <a:gd name="connsiteX0" fmla="*/ 1098 w 1097"/>
                  <a:gd name="connsiteY0" fmla="*/ 0 h 582"/>
                  <a:gd name="connsiteX1" fmla="*/ 0 w 1097"/>
                  <a:gd name="connsiteY1" fmla="*/ 583 h 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" h="582">
                    <a:moveTo>
                      <a:pt x="1098" y="0"/>
                    </a:moveTo>
                    <a:cubicBezTo>
                      <a:pt x="857" y="343"/>
                      <a:pt x="445" y="583"/>
                      <a:pt x="0" y="583"/>
                    </a:cubicBez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1BC1A967-4325-81EA-DED8-B9C66EBFCE78}"/>
                  </a:ext>
                </a:extLst>
              </p:cNvPr>
              <p:cNvSpPr/>
              <p:nvPr/>
            </p:nvSpPr>
            <p:spPr>
              <a:xfrm>
                <a:off x="4441493" y="4906140"/>
                <a:ext cx="92434" cy="94417"/>
              </a:xfrm>
              <a:custGeom>
                <a:avLst/>
                <a:gdLst>
                  <a:gd name="connsiteX0" fmla="*/ 38034 w 38034"/>
                  <a:gd name="connsiteY0" fmla="*/ 19957 h 38850"/>
                  <a:gd name="connsiteX1" fmla="*/ 5185 w 38034"/>
                  <a:gd name="connsiteY1" fmla="*/ 38268 h 38850"/>
                  <a:gd name="connsiteX2" fmla="*/ 4088 w 38034"/>
                  <a:gd name="connsiteY2" fmla="*/ 38851 h 38850"/>
                  <a:gd name="connsiteX3" fmla="*/ 7 w 38034"/>
                  <a:gd name="connsiteY3" fmla="*/ 19374 h 38850"/>
                  <a:gd name="connsiteX4" fmla="*/ 4670 w 38034"/>
                  <a:gd name="connsiteY4" fmla="*/ 0 h 38850"/>
                  <a:gd name="connsiteX5" fmla="*/ 5768 w 38034"/>
                  <a:gd name="connsiteY5" fmla="*/ 618 h 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34" h="38850">
                    <a:moveTo>
                      <a:pt x="38034" y="19957"/>
                    </a:moveTo>
                    <a:lnTo>
                      <a:pt x="5185" y="38268"/>
                    </a:lnTo>
                    <a:lnTo>
                      <a:pt x="4088" y="38851"/>
                    </a:lnTo>
                    <a:cubicBezTo>
                      <a:pt x="1653" y="38851"/>
                      <a:pt x="-130" y="30107"/>
                      <a:pt x="7" y="19374"/>
                    </a:cubicBezTo>
                    <a:cubicBezTo>
                      <a:pt x="144" y="8641"/>
                      <a:pt x="2270" y="-34"/>
                      <a:pt x="4670" y="0"/>
                    </a:cubicBezTo>
                    <a:lnTo>
                      <a:pt x="5768" y="618"/>
                    </a:ln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5301E347-E177-2B6C-8AA3-8EC27875ECC4}"/>
                  </a:ext>
                </a:extLst>
              </p:cNvPr>
              <p:cNvSpPr/>
              <p:nvPr/>
            </p:nvSpPr>
            <p:spPr>
              <a:xfrm>
                <a:off x="4503425" y="4937474"/>
                <a:ext cx="32168" cy="33334"/>
              </a:xfrm>
              <a:custGeom>
                <a:avLst/>
                <a:gdLst>
                  <a:gd name="connsiteX0" fmla="*/ 1750 w 13236"/>
                  <a:gd name="connsiteY0" fmla="*/ 13442 h 13716"/>
                  <a:gd name="connsiteX1" fmla="*/ 13237 w 13236"/>
                  <a:gd name="connsiteY1" fmla="*/ 7064 h 13716"/>
                  <a:gd name="connsiteX2" fmla="*/ 1956 w 13236"/>
                  <a:gd name="connsiteY2" fmla="*/ 206 h 13716"/>
                  <a:gd name="connsiteX3" fmla="*/ 1613 w 13236"/>
                  <a:gd name="connsiteY3" fmla="*/ 0 h 13716"/>
                  <a:gd name="connsiteX4" fmla="*/ 1 w 13236"/>
                  <a:gd name="connsiteY4" fmla="*/ 6858 h 13716"/>
                  <a:gd name="connsiteX5" fmla="*/ 1407 w 13236"/>
                  <a:gd name="connsiteY5" fmla="*/ 13716 h 13716"/>
                  <a:gd name="connsiteX6" fmla="*/ 1750 w 13236"/>
                  <a:gd name="connsiteY6" fmla="*/ 13442 h 1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36" h="13716">
                    <a:moveTo>
                      <a:pt x="1750" y="13442"/>
                    </a:moveTo>
                    <a:lnTo>
                      <a:pt x="13237" y="7064"/>
                    </a:lnTo>
                    <a:lnTo>
                      <a:pt x="1956" y="206"/>
                    </a:lnTo>
                    <a:cubicBezTo>
                      <a:pt x="1853" y="103"/>
                      <a:pt x="1750" y="34"/>
                      <a:pt x="1613" y="0"/>
                    </a:cubicBezTo>
                    <a:cubicBezTo>
                      <a:pt x="756" y="0"/>
                      <a:pt x="36" y="3018"/>
                      <a:pt x="1" y="6858"/>
                    </a:cubicBezTo>
                    <a:cubicBezTo>
                      <a:pt x="-33" y="10698"/>
                      <a:pt x="550" y="13716"/>
                      <a:pt x="1407" y="13716"/>
                    </a:cubicBezTo>
                    <a:cubicBezTo>
                      <a:pt x="1544" y="13682"/>
                      <a:pt x="1682" y="13579"/>
                      <a:pt x="1750" y="13442"/>
                    </a:cubicBezTo>
                    <a:close/>
                  </a:path>
                </a:pathLst>
              </a:custGeom>
              <a:solidFill>
                <a:srgbClr val="3E426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00" name="文本框 599">
            <a:extLst>
              <a:ext uri="{FF2B5EF4-FFF2-40B4-BE49-F238E27FC236}">
                <a16:creationId xmlns:a16="http://schemas.microsoft.com/office/drawing/2014/main" id="{E9430695-D8B8-D99B-535C-11417C759373}"/>
              </a:ext>
            </a:extLst>
          </p:cNvPr>
          <p:cNvSpPr txBox="1"/>
          <p:nvPr/>
        </p:nvSpPr>
        <p:spPr>
          <a:xfrm>
            <a:off x="2988489" y="5337229"/>
            <a:ext cx="631857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dirty="0">
                <a:solidFill>
                  <a:schemeClr val="accent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写简历不是编辑履历，是提炼技能</a:t>
            </a:r>
            <a:endParaRPr kumimoji="0" lang="zh-CN" altLang="en-US" sz="2800" b="1" i="0" u="none" strike="noStrike" kern="1200" cap="none" spc="400" normalizeH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599" name="组合 598">
            <a:extLst>
              <a:ext uri="{FF2B5EF4-FFF2-40B4-BE49-F238E27FC236}">
                <a16:creationId xmlns:a16="http://schemas.microsoft.com/office/drawing/2014/main" id="{CB85FA18-B649-85B4-42D9-778EF5AF79EC}"/>
              </a:ext>
            </a:extLst>
          </p:cNvPr>
          <p:cNvGrpSpPr/>
          <p:nvPr/>
        </p:nvGrpSpPr>
        <p:grpSpPr>
          <a:xfrm>
            <a:off x="647315" y="1386556"/>
            <a:ext cx="3526544" cy="849272"/>
            <a:chOff x="4977724" y="852635"/>
            <a:chExt cx="3278503" cy="849272"/>
          </a:xfrm>
        </p:grpSpPr>
        <p:sp>
          <p:nvSpPr>
            <p:cNvPr id="602" name="矩形: 圆角 601">
              <a:extLst>
                <a:ext uri="{FF2B5EF4-FFF2-40B4-BE49-F238E27FC236}">
                  <a16:creationId xmlns:a16="http://schemas.microsoft.com/office/drawing/2014/main" id="{D529A27A-05C9-4E25-E440-4A0B7213FC39}"/>
                </a:ext>
              </a:extLst>
            </p:cNvPr>
            <p:cNvSpPr/>
            <p:nvPr/>
          </p:nvSpPr>
          <p:spPr>
            <a:xfrm>
              <a:off x="4977724" y="852635"/>
              <a:ext cx="3278503" cy="685784"/>
            </a:xfrm>
            <a:prstGeom prst="roundRect">
              <a:avLst>
                <a:gd name="adj" fmla="val 9048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履历简历</a:t>
              </a:r>
            </a:p>
          </p:txBody>
        </p:sp>
        <p:sp>
          <p:nvSpPr>
            <p:cNvPr id="603" name="直角三角形 602">
              <a:extLst>
                <a:ext uri="{FF2B5EF4-FFF2-40B4-BE49-F238E27FC236}">
                  <a16:creationId xmlns:a16="http://schemas.microsoft.com/office/drawing/2014/main" id="{1A484BD3-AAE5-BB39-B04E-9D9FBEBDA2D3}"/>
                </a:ext>
              </a:extLst>
            </p:cNvPr>
            <p:cNvSpPr/>
            <p:nvPr/>
          </p:nvSpPr>
          <p:spPr>
            <a:xfrm rot="16200000" flipH="1" flipV="1">
              <a:off x="5362577" y="1512234"/>
              <a:ext cx="218513" cy="160834"/>
            </a:xfrm>
            <a:prstGeom prst="rt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5" name="矩形: 圆角 604">
            <a:extLst>
              <a:ext uri="{FF2B5EF4-FFF2-40B4-BE49-F238E27FC236}">
                <a16:creationId xmlns:a16="http://schemas.microsoft.com/office/drawing/2014/main" id="{F4C7CC7D-0664-C059-872A-5A69C206C346}"/>
              </a:ext>
            </a:extLst>
          </p:cNvPr>
          <p:cNvSpPr/>
          <p:nvPr/>
        </p:nvSpPr>
        <p:spPr>
          <a:xfrm>
            <a:off x="623888" y="2435348"/>
            <a:ext cx="3526544" cy="2607935"/>
          </a:xfrm>
          <a:prstGeom prst="roundRect">
            <a:avLst>
              <a:gd name="adj" fmla="val 5079"/>
            </a:avLst>
          </a:prstGeom>
          <a:solidFill>
            <a:schemeClr val="accent2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608" name="直接连接符 607">
            <a:extLst>
              <a:ext uri="{FF2B5EF4-FFF2-40B4-BE49-F238E27FC236}">
                <a16:creationId xmlns:a16="http://schemas.microsoft.com/office/drawing/2014/main" id="{81361F3B-16E7-E5DB-3BF3-58AB1ECDBE05}"/>
              </a:ext>
            </a:extLst>
          </p:cNvPr>
          <p:cNvCxnSpPr>
            <a:cxnSpLocks/>
          </p:cNvCxnSpPr>
          <p:nvPr/>
        </p:nvCxnSpPr>
        <p:spPr>
          <a:xfrm>
            <a:off x="755955" y="3867693"/>
            <a:ext cx="298948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2" name="文本框 1001">
            <a:extLst>
              <a:ext uri="{FF2B5EF4-FFF2-40B4-BE49-F238E27FC236}">
                <a16:creationId xmlns:a16="http://schemas.microsoft.com/office/drawing/2014/main" id="{1D5C7FFB-7A82-7BEC-958E-4DAE235293D1}"/>
              </a:ext>
            </a:extLst>
          </p:cNvPr>
          <p:cNvSpPr txBox="1"/>
          <p:nvPr/>
        </p:nvSpPr>
        <p:spPr>
          <a:xfrm>
            <a:off x="645397" y="2771391"/>
            <a:ext cx="3319098" cy="8094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从时间线入手</a:t>
            </a:r>
            <a:b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展示个人职位和公司的变化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11" name="矩形: 圆角 610">
            <a:extLst>
              <a:ext uri="{FF2B5EF4-FFF2-40B4-BE49-F238E27FC236}">
                <a16:creationId xmlns:a16="http://schemas.microsoft.com/office/drawing/2014/main" id="{4C9ACE88-2CB4-7776-022D-1BCBAEA15748}"/>
              </a:ext>
            </a:extLst>
          </p:cNvPr>
          <p:cNvSpPr/>
          <p:nvPr/>
        </p:nvSpPr>
        <p:spPr>
          <a:xfrm>
            <a:off x="674772" y="4292448"/>
            <a:ext cx="2377917" cy="35559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是一本工作历史本</a:t>
            </a:r>
          </a:p>
        </p:txBody>
      </p:sp>
      <p:grpSp>
        <p:nvGrpSpPr>
          <p:cNvPr id="614" name="组合 613">
            <a:extLst>
              <a:ext uri="{FF2B5EF4-FFF2-40B4-BE49-F238E27FC236}">
                <a16:creationId xmlns:a16="http://schemas.microsoft.com/office/drawing/2014/main" id="{BC7DA53C-CD8F-11BC-D9D2-EB63C688F647}"/>
              </a:ext>
            </a:extLst>
          </p:cNvPr>
          <p:cNvGrpSpPr/>
          <p:nvPr/>
        </p:nvGrpSpPr>
        <p:grpSpPr>
          <a:xfrm>
            <a:off x="8049786" y="1469854"/>
            <a:ext cx="3526543" cy="849272"/>
            <a:chOff x="4977729" y="852635"/>
            <a:chExt cx="3278506" cy="849272"/>
          </a:xfrm>
        </p:grpSpPr>
        <p:sp>
          <p:nvSpPr>
            <p:cNvPr id="623" name="矩形: 圆角 622">
              <a:extLst>
                <a:ext uri="{FF2B5EF4-FFF2-40B4-BE49-F238E27FC236}">
                  <a16:creationId xmlns:a16="http://schemas.microsoft.com/office/drawing/2014/main" id="{D1925019-0B45-E20E-5019-A1973BA319BB}"/>
                </a:ext>
              </a:extLst>
            </p:cNvPr>
            <p:cNvSpPr/>
            <p:nvPr/>
          </p:nvSpPr>
          <p:spPr>
            <a:xfrm>
              <a:off x="4977729" y="852635"/>
              <a:ext cx="3278506" cy="685784"/>
            </a:xfrm>
            <a:prstGeom prst="roundRect">
              <a:avLst>
                <a:gd name="adj" fmla="val 9048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技能简历</a:t>
              </a:r>
            </a:p>
          </p:txBody>
        </p:sp>
        <p:sp>
          <p:nvSpPr>
            <p:cNvPr id="624" name="直角三角形 623">
              <a:extLst>
                <a:ext uri="{FF2B5EF4-FFF2-40B4-BE49-F238E27FC236}">
                  <a16:creationId xmlns:a16="http://schemas.microsoft.com/office/drawing/2014/main" id="{BF8468C1-A54E-8876-01A6-BF77A927FAAE}"/>
                </a:ext>
              </a:extLst>
            </p:cNvPr>
            <p:cNvSpPr/>
            <p:nvPr/>
          </p:nvSpPr>
          <p:spPr>
            <a:xfrm rot="16200000" flipH="1" flipV="1">
              <a:off x="5362577" y="1512234"/>
              <a:ext cx="218513" cy="160834"/>
            </a:xfrm>
            <a:prstGeom prst="rt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6" name="矩形: 圆角 615">
            <a:extLst>
              <a:ext uri="{FF2B5EF4-FFF2-40B4-BE49-F238E27FC236}">
                <a16:creationId xmlns:a16="http://schemas.microsoft.com/office/drawing/2014/main" id="{EDC32986-194F-DFEC-E44F-8202730F0B2C}"/>
              </a:ext>
            </a:extLst>
          </p:cNvPr>
          <p:cNvSpPr/>
          <p:nvPr/>
        </p:nvSpPr>
        <p:spPr>
          <a:xfrm>
            <a:off x="8026360" y="2518646"/>
            <a:ext cx="3526544" cy="2607935"/>
          </a:xfrm>
          <a:prstGeom prst="roundRect">
            <a:avLst>
              <a:gd name="adj" fmla="val 5079"/>
            </a:avLst>
          </a:prstGeom>
          <a:solidFill>
            <a:schemeClr val="accent2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617" name="直接连接符 616">
            <a:extLst>
              <a:ext uri="{FF2B5EF4-FFF2-40B4-BE49-F238E27FC236}">
                <a16:creationId xmlns:a16="http://schemas.microsoft.com/office/drawing/2014/main" id="{D1ECEE99-8348-C53E-1216-29B057B81BFD}"/>
              </a:ext>
            </a:extLst>
          </p:cNvPr>
          <p:cNvCxnSpPr>
            <a:cxnSpLocks/>
          </p:cNvCxnSpPr>
          <p:nvPr/>
        </p:nvCxnSpPr>
        <p:spPr>
          <a:xfrm>
            <a:off x="8158427" y="3950991"/>
            <a:ext cx="298948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9" name="文本框 618">
            <a:extLst>
              <a:ext uri="{FF2B5EF4-FFF2-40B4-BE49-F238E27FC236}">
                <a16:creationId xmlns:a16="http://schemas.microsoft.com/office/drawing/2014/main" id="{195F96FB-3842-715B-BBCD-CFEF741AAA27}"/>
              </a:ext>
            </a:extLst>
          </p:cNvPr>
          <p:cNvSpPr txBox="1"/>
          <p:nvPr/>
        </p:nvSpPr>
        <p:spPr>
          <a:xfrm>
            <a:off x="8047869" y="2854689"/>
            <a:ext cx="3319098" cy="8094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从能力线入手</a:t>
            </a:r>
            <a:b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r>
              <a:rPr lang="zh-CN" altLang="en-US" sz="20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展示工作的行动和成果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22" name="矩形: 圆角 621">
            <a:extLst>
              <a:ext uri="{FF2B5EF4-FFF2-40B4-BE49-F238E27FC236}">
                <a16:creationId xmlns:a16="http://schemas.microsoft.com/office/drawing/2014/main" id="{507CFD9E-FE23-CF9E-AF46-E4E8E1C31068}"/>
              </a:ext>
            </a:extLst>
          </p:cNvPr>
          <p:cNvSpPr/>
          <p:nvPr/>
        </p:nvSpPr>
        <p:spPr>
          <a:xfrm>
            <a:off x="8077244" y="4375746"/>
            <a:ext cx="2232469" cy="35559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是一个匹配展示</a:t>
            </a:r>
          </a:p>
        </p:txBody>
      </p:sp>
      <p:sp>
        <p:nvSpPr>
          <p:cNvPr id="626" name="aWDtAR2gcKZ9at6skills_122050">
            <a:extLst>
              <a:ext uri="{FF2B5EF4-FFF2-40B4-BE49-F238E27FC236}">
                <a16:creationId xmlns:a16="http://schemas.microsoft.com/office/drawing/2014/main" id="{F7E69C6B-1915-4E75-52CE-FA34FC661870}"/>
              </a:ext>
            </a:extLst>
          </p:cNvPr>
          <p:cNvSpPr/>
          <p:nvPr/>
        </p:nvSpPr>
        <p:spPr>
          <a:xfrm>
            <a:off x="3519876" y="1458710"/>
            <a:ext cx="444619" cy="498740"/>
          </a:xfrm>
          <a:custGeom>
            <a:avLst/>
            <a:gdLst>
              <a:gd name="connsiteX0" fmla="*/ 493746 w 540319"/>
              <a:gd name="connsiteY0" fmla="*/ 513082 h 606088"/>
              <a:gd name="connsiteX1" fmla="*/ 540319 w 540319"/>
              <a:gd name="connsiteY1" fmla="*/ 559585 h 606088"/>
              <a:gd name="connsiteX2" fmla="*/ 493746 w 540319"/>
              <a:gd name="connsiteY2" fmla="*/ 606088 h 606088"/>
              <a:gd name="connsiteX3" fmla="*/ 447173 w 540319"/>
              <a:gd name="connsiteY3" fmla="*/ 559585 h 606088"/>
              <a:gd name="connsiteX4" fmla="*/ 493746 w 540319"/>
              <a:gd name="connsiteY4" fmla="*/ 513082 h 606088"/>
              <a:gd name="connsiteX5" fmla="*/ 493746 w 540319"/>
              <a:gd name="connsiteY5" fmla="*/ 342031 h 606088"/>
              <a:gd name="connsiteX6" fmla="*/ 540319 w 540319"/>
              <a:gd name="connsiteY6" fmla="*/ 388534 h 606088"/>
              <a:gd name="connsiteX7" fmla="*/ 493746 w 540319"/>
              <a:gd name="connsiteY7" fmla="*/ 435037 h 606088"/>
              <a:gd name="connsiteX8" fmla="*/ 447173 w 540319"/>
              <a:gd name="connsiteY8" fmla="*/ 388534 h 606088"/>
              <a:gd name="connsiteX9" fmla="*/ 493746 w 540319"/>
              <a:gd name="connsiteY9" fmla="*/ 342031 h 606088"/>
              <a:gd name="connsiteX10" fmla="*/ 493746 w 540319"/>
              <a:gd name="connsiteY10" fmla="*/ 171051 h 606088"/>
              <a:gd name="connsiteX11" fmla="*/ 540319 w 540319"/>
              <a:gd name="connsiteY11" fmla="*/ 217554 h 606088"/>
              <a:gd name="connsiteX12" fmla="*/ 493746 w 540319"/>
              <a:gd name="connsiteY12" fmla="*/ 264057 h 606088"/>
              <a:gd name="connsiteX13" fmla="*/ 447173 w 540319"/>
              <a:gd name="connsiteY13" fmla="*/ 217554 h 606088"/>
              <a:gd name="connsiteX14" fmla="*/ 493746 w 540319"/>
              <a:gd name="connsiteY14" fmla="*/ 171051 h 606088"/>
              <a:gd name="connsiteX15" fmla="*/ 0 w 540319"/>
              <a:gd name="connsiteY15" fmla="*/ 161242 h 606088"/>
              <a:gd name="connsiteX16" fmla="*/ 77231 w 540319"/>
              <a:gd name="connsiteY16" fmla="*/ 161242 h 606088"/>
              <a:gd name="connsiteX17" fmla="*/ 77231 w 540319"/>
              <a:gd name="connsiteY17" fmla="*/ 305794 h 606088"/>
              <a:gd name="connsiteX18" fmla="*/ 117247 w 540319"/>
              <a:gd name="connsiteY18" fmla="*/ 305794 h 606088"/>
              <a:gd name="connsiteX19" fmla="*/ 117247 w 540319"/>
              <a:gd name="connsiteY19" fmla="*/ 161242 h 606088"/>
              <a:gd name="connsiteX20" fmla="*/ 194478 w 540319"/>
              <a:gd name="connsiteY20" fmla="*/ 161242 h 606088"/>
              <a:gd name="connsiteX21" fmla="*/ 194478 w 540319"/>
              <a:gd name="connsiteY21" fmla="*/ 385713 h 606088"/>
              <a:gd name="connsiteX22" fmla="*/ 169668 w 540319"/>
              <a:gd name="connsiteY22" fmla="*/ 385713 h 606088"/>
              <a:gd name="connsiteX23" fmla="*/ 169668 w 540319"/>
              <a:gd name="connsiteY23" fmla="*/ 606087 h 606088"/>
              <a:gd name="connsiteX24" fmla="*/ 24810 w 540319"/>
              <a:gd name="connsiteY24" fmla="*/ 606087 h 606088"/>
              <a:gd name="connsiteX25" fmla="*/ 24810 w 540319"/>
              <a:gd name="connsiteY25" fmla="*/ 385713 h 606088"/>
              <a:gd name="connsiteX26" fmla="*/ 0 w 540319"/>
              <a:gd name="connsiteY26" fmla="*/ 385713 h 606088"/>
              <a:gd name="connsiteX27" fmla="*/ 97274 w 540319"/>
              <a:gd name="connsiteY27" fmla="*/ 27379 h 606088"/>
              <a:gd name="connsiteX28" fmla="*/ 144588 w 540319"/>
              <a:gd name="connsiteY28" fmla="*/ 74623 h 606088"/>
              <a:gd name="connsiteX29" fmla="*/ 97274 w 540319"/>
              <a:gd name="connsiteY29" fmla="*/ 121867 h 606088"/>
              <a:gd name="connsiteX30" fmla="*/ 49960 w 540319"/>
              <a:gd name="connsiteY30" fmla="*/ 74623 h 606088"/>
              <a:gd name="connsiteX31" fmla="*/ 97274 w 540319"/>
              <a:gd name="connsiteY31" fmla="*/ 27379 h 606088"/>
              <a:gd name="connsiteX32" fmla="*/ 314244 w 540319"/>
              <a:gd name="connsiteY32" fmla="*/ 26462 h 606088"/>
              <a:gd name="connsiteX33" fmla="*/ 407162 w 540319"/>
              <a:gd name="connsiteY33" fmla="*/ 26462 h 606088"/>
              <a:gd name="connsiteX34" fmla="*/ 407162 w 540319"/>
              <a:gd name="connsiteY34" fmla="*/ 66420 h 606088"/>
              <a:gd name="connsiteX35" fmla="*/ 354251 w 540319"/>
              <a:gd name="connsiteY35" fmla="*/ 66420 h 606088"/>
              <a:gd name="connsiteX36" fmla="*/ 354251 w 540319"/>
              <a:gd name="connsiteY36" fmla="*/ 197483 h 606088"/>
              <a:gd name="connsiteX37" fmla="*/ 407162 w 540319"/>
              <a:gd name="connsiteY37" fmla="*/ 197483 h 606088"/>
              <a:gd name="connsiteX38" fmla="*/ 407162 w 540319"/>
              <a:gd name="connsiteY38" fmla="*/ 237442 h 606088"/>
              <a:gd name="connsiteX39" fmla="*/ 354251 w 540319"/>
              <a:gd name="connsiteY39" fmla="*/ 237442 h 606088"/>
              <a:gd name="connsiteX40" fmla="*/ 354251 w 540319"/>
              <a:gd name="connsiteY40" fmla="*/ 368505 h 606088"/>
              <a:gd name="connsiteX41" fmla="*/ 407162 w 540319"/>
              <a:gd name="connsiteY41" fmla="*/ 368505 h 606088"/>
              <a:gd name="connsiteX42" fmla="*/ 407162 w 540319"/>
              <a:gd name="connsiteY42" fmla="*/ 408463 h 606088"/>
              <a:gd name="connsiteX43" fmla="*/ 354251 w 540319"/>
              <a:gd name="connsiteY43" fmla="*/ 408463 h 606088"/>
              <a:gd name="connsiteX44" fmla="*/ 354251 w 540319"/>
              <a:gd name="connsiteY44" fmla="*/ 539526 h 606088"/>
              <a:gd name="connsiteX45" fmla="*/ 407162 w 540319"/>
              <a:gd name="connsiteY45" fmla="*/ 539526 h 606088"/>
              <a:gd name="connsiteX46" fmla="*/ 407162 w 540319"/>
              <a:gd name="connsiteY46" fmla="*/ 579484 h 606088"/>
              <a:gd name="connsiteX47" fmla="*/ 314244 w 540319"/>
              <a:gd name="connsiteY47" fmla="*/ 579484 h 606088"/>
              <a:gd name="connsiteX48" fmla="*/ 314244 w 540319"/>
              <a:gd name="connsiteY48" fmla="*/ 322952 h 606088"/>
              <a:gd name="connsiteX49" fmla="*/ 261233 w 540319"/>
              <a:gd name="connsiteY49" fmla="*/ 322952 h 606088"/>
              <a:gd name="connsiteX50" fmla="*/ 261233 w 540319"/>
              <a:gd name="connsiteY50" fmla="*/ 282994 h 606088"/>
              <a:gd name="connsiteX51" fmla="*/ 314244 w 540319"/>
              <a:gd name="connsiteY51" fmla="*/ 282994 h 606088"/>
              <a:gd name="connsiteX52" fmla="*/ 493746 w 540319"/>
              <a:gd name="connsiteY52" fmla="*/ 0 h 606088"/>
              <a:gd name="connsiteX53" fmla="*/ 540319 w 540319"/>
              <a:gd name="connsiteY53" fmla="*/ 46503 h 606088"/>
              <a:gd name="connsiteX54" fmla="*/ 493746 w 540319"/>
              <a:gd name="connsiteY54" fmla="*/ 93006 h 606088"/>
              <a:gd name="connsiteX55" fmla="*/ 447173 w 540319"/>
              <a:gd name="connsiteY55" fmla="*/ 46503 h 606088"/>
              <a:gd name="connsiteX56" fmla="*/ 493746 w 540319"/>
              <a:gd name="connsiteY56" fmla="*/ 0 h 60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0319" h="606088">
                <a:moveTo>
                  <a:pt x="493746" y="513082"/>
                </a:moveTo>
                <a:cubicBezTo>
                  <a:pt x="519468" y="513082"/>
                  <a:pt x="540319" y="533902"/>
                  <a:pt x="540319" y="559585"/>
                </a:cubicBezTo>
                <a:cubicBezTo>
                  <a:pt x="540319" y="585268"/>
                  <a:pt x="519468" y="606088"/>
                  <a:pt x="493746" y="606088"/>
                </a:cubicBezTo>
                <a:cubicBezTo>
                  <a:pt x="468024" y="606088"/>
                  <a:pt x="447173" y="585268"/>
                  <a:pt x="447173" y="559585"/>
                </a:cubicBezTo>
                <a:cubicBezTo>
                  <a:pt x="447173" y="533902"/>
                  <a:pt x="468024" y="513082"/>
                  <a:pt x="493746" y="513082"/>
                </a:cubicBezTo>
                <a:close/>
                <a:moveTo>
                  <a:pt x="493746" y="342031"/>
                </a:moveTo>
                <a:cubicBezTo>
                  <a:pt x="519468" y="342031"/>
                  <a:pt x="540319" y="362851"/>
                  <a:pt x="540319" y="388534"/>
                </a:cubicBezTo>
                <a:cubicBezTo>
                  <a:pt x="540319" y="414217"/>
                  <a:pt x="519468" y="435037"/>
                  <a:pt x="493746" y="435037"/>
                </a:cubicBezTo>
                <a:cubicBezTo>
                  <a:pt x="468024" y="435037"/>
                  <a:pt x="447173" y="414217"/>
                  <a:pt x="447173" y="388534"/>
                </a:cubicBezTo>
                <a:cubicBezTo>
                  <a:pt x="447173" y="362851"/>
                  <a:pt x="468024" y="342031"/>
                  <a:pt x="493746" y="342031"/>
                </a:cubicBezTo>
                <a:close/>
                <a:moveTo>
                  <a:pt x="493746" y="171051"/>
                </a:moveTo>
                <a:cubicBezTo>
                  <a:pt x="519468" y="171051"/>
                  <a:pt x="540319" y="191871"/>
                  <a:pt x="540319" y="217554"/>
                </a:cubicBezTo>
                <a:cubicBezTo>
                  <a:pt x="540319" y="243237"/>
                  <a:pt x="519468" y="264057"/>
                  <a:pt x="493746" y="264057"/>
                </a:cubicBezTo>
                <a:cubicBezTo>
                  <a:pt x="468024" y="264057"/>
                  <a:pt x="447173" y="243237"/>
                  <a:pt x="447173" y="217554"/>
                </a:cubicBezTo>
                <a:cubicBezTo>
                  <a:pt x="447173" y="191871"/>
                  <a:pt x="468024" y="171051"/>
                  <a:pt x="493746" y="171051"/>
                </a:cubicBezTo>
                <a:close/>
                <a:moveTo>
                  <a:pt x="0" y="161242"/>
                </a:moveTo>
                <a:lnTo>
                  <a:pt x="77231" y="161242"/>
                </a:lnTo>
                <a:lnTo>
                  <a:pt x="77231" y="305794"/>
                </a:lnTo>
                <a:lnTo>
                  <a:pt x="117247" y="305794"/>
                </a:lnTo>
                <a:lnTo>
                  <a:pt x="117247" y="161242"/>
                </a:lnTo>
                <a:lnTo>
                  <a:pt x="194478" y="161242"/>
                </a:lnTo>
                <a:lnTo>
                  <a:pt x="194478" y="385713"/>
                </a:lnTo>
                <a:lnTo>
                  <a:pt x="169668" y="385713"/>
                </a:lnTo>
                <a:lnTo>
                  <a:pt x="169668" y="606087"/>
                </a:lnTo>
                <a:lnTo>
                  <a:pt x="24810" y="606087"/>
                </a:lnTo>
                <a:lnTo>
                  <a:pt x="24810" y="385713"/>
                </a:lnTo>
                <a:lnTo>
                  <a:pt x="0" y="385713"/>
                </a:lnTo>
                <a:close/>
                <a:moveTo>
                  <a:pt x="97274" y="27379"/>
                </a:moveTo>
                <a:cubicBezTo>
                  <a:pt x="123405" y="27379"/>
                  <a:pt x="144588" y="48531"/>
                  <a:pt x="144588" y="74623"/>
                </a:cubicBezTo>
                <a:cubicBezTo>
                  <a:pt x="144588" y="100715"/>
                  <a:pt x="123405" y="121867"/>
                  <a:pt x="97274" y="121867"/>
                </a:cubicBezTo>
                <a:cubicBezTo>
                  <a:pt x="71143" y="121867"/>
                  <a:pt x="49960" y="100715"/>
                  <a:pt x="49960" y="74623"/>
                </a:cubicBezTo>
                <a:cubicBezTo>
                  <a:pt x="49960" y="48531"/>
                  <a:pt x="71143" y="27379"/>
                  <a:pt x="97274" y="27379"/>
                </a:cubicBezTo>
                <a:close/>
                <a:moveTo>
                  <a:pt x="314244" y="26462"/>
                </a:moveTo>
                <a:lnTo>
                  <a:pt x="407162" y="26462"/>
                </a:lnTo>
                <a:lnTo>
                  <a:pt x="407162" y="66420"/>
                </a:lnTo>
                <a:lnTo>
                  <a:pt x="354251" y="66420"/>
                </a:lnTo>
                <a:lnTo>
                  <a:pt x="354251" y="197483"/>
                </a:lnTo>
                <a:lnTo>
                  <a:pt x="407162" y="197483"/>
                </a:lnTo>
                <a:lnTo>
                  <a:pt x="407162" y="237442"/>
                </a:lnTo>
                <a:lnTo>
                  <a:pt x="354251" y="237442"/>
                </a:lnTo>
                <a:lnTo>
                  <a:pt x="354251" y="368505"/>
                </a:lnTo>
                <a:lnTo>
                  <a:pt x="407162" y="368505"/>
                </a:lnTo>
                <a:lnTo>
                  <a:pt x="407162" y="408463"/>
                </a:lnTo>
                <a:lnTo>
                  <a:pt x="354251" y="408463"/>
                </a:lnTo>
                <a:lnTo>
                  <a:pt x="354251" y="539526"/>
                </a:lnTo>
                <a:lnTo>
                  <a:pt x="407162" y="539526"/>
                </a:lnTo>
                <a:lnTo>
                  <a:pt x="407162" y="579484"/>
                </a:lnTo>
                <a:lnTo>
                  <a:pt x="314244" y="579484"/>
                </a:lnTo>
                <a:lnTo>
                  <a:pt x="314244" y="322952"/>
                </a:lnTo>
                <a:lnTo>
                  <a:pt x="261233" y="322952"/>
                </a:lnTo>
                <a:lnTo>
                  <a:pt x="261233" y="282994"/>
                </a:lnTo>
                <a:lnTo>
                  <a:pt x="314244" y="282994"/>
                </a:lnTo>
                <a:close/>
                <a:moveTo>
                  <a:pt x="493746" y="0"/>
                </a:moveTo>
                <a:cubicBezTo>
                  <a:pt x="519468" y="0"/>
                  <a:pt x="540319" y="20820"/>
                  <a:pt x="540319" y="46503"/>
                </a:cubicBezTo>
                <a:cubicBezTo>
                  <a:pt x="540319" y="72186"/>
                  <a:pt x="519468" y="93006"/>
                  <a:pt x="493746" y="93006"/>
                </a:cubicBezTo>
                <a:cubicBezTo>
                  <a:pt x="468024" y="93006"/>
                  <a:pt x="447173" y="72186"/>
                  <a:pt x="447173" y="46503"/>
                </a:cubicBezTo>
                <a:cubicBezTo>
                  <a:pt x="447173" y="20820"/>
                  <a:pt x="468024" y="0"/>
                  <a:pt x="4937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29" name="skills_154185">
            <a:extLst>
              <a:ext uri="{FF2B5EF4-FFF2-40B4-BE49-F238E27FC236}">
                <a16:creationId xmlns:a16="http://schemas.microsoft.com/office/drawing/2014/main" id="{379B2BC3-F7A0-EE06-0DB4-51EAFE65C408}"/>
              </a:ext>
            </a:extLst>
          </p:cNvPr>
          <p:cNvSpPr/>
          <p:nvPr/>
        </p:nvSpPr>
        <p:spPr>
          <a:xfrm>
            <a:off x="10843066" y="1575522"/>
            <a:ext cx="516363" cy="428228"/>
          </a:xfrm>
          <a:custGeom>
            <a:avLst/>
            <a:gdLst>
              <a:gd name="connsiteX0" fmla="*/ 254801 w 606768"/>
              <a:gd name="connsiteY0" fmla="*/ 394814 h 503202"/>
              <a:gd name="connsiteX1" fmla="*/ 567661 w 606768"/>
              <a:gd name="connsiteY1" fmla="*/ 394814 h 503202"/>
              <a:gd name="connsiteX2" fmla="*/ 606768 w 606768"/>
              <a:gd name="connsiteY2" fmla="*/ 433872 h 503202"/>
              <a:gd name="connsiteX3" fmla="*/ 567661 w 606768"/>
              <a:gd name="connsiteY3" fmla="*/ 472930 h 503202"/>
              <a:gd name="connsiteX4" fmla="*/ 254801 w 606768"/>
              <a:gd name="connsiteY4" fmla="*/ 472930 h 503202"/>
              <a:gd name="connsiteX5" fmla="*/ 215694 w 606768"/>
              <a:gd name="connsiteY5" fmla="*/ 433872 h 503202"/>
              <a:gd name="connsiteX6" fmla="*/ 254801 w 606768"/>
              <a:gd name="connsiteY6" fmla="*/ 394814 h 503202"/>
              <a:gd name="connsiteX7" fmla="*/ 71952 w 606768"/>
              <a:gd name="connsiteY7" fmla="*/ 364541 h 503202"/>
              <a:gd name="connsiteX8" fmla="*/ 89549 w 606768"/>
              <a:gd name="connsiteY8" fmla="*/ 375282 h 503202"/>
              <a:gd name="connsiteX9" fmla="*/ 101084 w 606768"/>
              <a:gd name="connsiteY9" fmla="*/ 398913 h 503202"/>
              <a:gd name="connsiteX10" fmla="*/ 127087 w 606768"/>
              <a:gd name="connsiteY10" fmla="*/ 402624 h 503202"/>
              <a:gd name="connsiteX11" fmla="*/ 142924 w 606768"/>
              <a:gd name="connsiteY11" fmla="*/ 415904 h 503202"/>
              <a:gd name="connsiteX12" fmla="*/ 138036 w 606768"/>
              <a:gd name="connsiteY12" fmla="*/ 436020 h 503202"/>
              <a:gd name="connsiteX13" fmla="*/ 119071 w 606768"/>
              <a:gd name="connsiteY13" fmla="*/ 454378 h 503202"/>
              <a:gd name="connsiteX14" fmla="*/ 123373 w 606768"/>
              <a:gd name="connsiteY14" fmla="*/ 478790 h 503202"/>
              <a:gd name="connsiteX15" fmla="*/ 123959 w 606768"/>
              <a:gd name="connsiteY15" fmla="*/ 483672 h 503202"/>
              <a:gd name="connsiteX16" fmla="*/ 104408 w 606768"/>
              <a:gd name="connsiteY16" fmla="*/ 503202 h 503202"/>
              <a:gd name="connsiteX17" fmla="*/ 95219 w 606768"/>
              <a:gd name="connsiteY17" fmla="*/ 500858 h 503202"/>
              <a:gd name="connsiteX18" fmla="*/ 71952 w 606768"/>
              <a:gd name="connsiteY18" fmla="*/ 488555 h 503202"/>
              <a:gd name="connsiteX19" fmla="*/ 48686 w 606768"/>
              <a:gd name="connsiteY19" fmla="*/ 500858 h 503202"/>
              <a:gd name="connsiteX20" fmla="*/ 39497 w 606768"/>
              <a:gd name="connsiteY20" fmla="*/ 503202 h 503202"/>
              <a:gd name="connsiteX21" fmla="*/ 28158 w 606768"/>
              <a:gd name="connsiteY21" fmla="*/ 499296 h 503202"/>
              <a:gd name="connsiteX22" fmla="*/ 20337 w 606768"/>
              <a:gd name="connsiteY22" fmla="*/ 480352 h 503202"/>
              <a:gd name="connsiteX23" fmla="*/ 24834 w 606768"/>
              <a:gd name="connsiteY23" fmla="*/ 454378 h 503202"/>
              <a:gd name="connsiteX24" fmla="*/ 5869 w 606768"/>
              <a:gd name="connsiteY24" fmla="*/ 436020 h 503202"/>
              <a:gd name="connsiteX25" fmla="*/ 981 w 606768"/>
              <a:gd name="connsiteY25" fmla="*/ 415904 h 503202"/>
              <a:gd name="connsiteX26" fmla="*/ 16818 w 606768"/>
              <a:gd name="connsiteY26" fmla="*/ 402624 h 503202"/>
              <a:gd name="connsiteX27" fmla="*/ 42821 w 606768"/>
              <a:gd name="connsiteY27" fmla="*/ 398913 h 503202"/>
              <a:gd name="connsiteX28" fmla="*/ 54356 w 606768"/>
              <a:gd name="connsiteY28" fmla="*/ 375282 h 503202"/>
              <a:gd name="connsiteX29" fmla="*/ 71952 w 606768"/>
              <a:gd name="connsiteY29" fmla="*/ 364541 h 503202"/>
              <a:gd name="connsiteX30" fmla="*/ 254801 w 606768"/>
              <a:gd name="connsiteY30" fmla="*/ 212402 h 503202"/>
              <a:gd name="connsiteX31" fmla="*/ 567661 w 606768"/>
              <a:gd name="connsiteY31" fmla="*/ 212402 h 503202"/>
              <a:gd name="connsiteX32" fmla="*/ 606768 w 606768"/>
              <a:gd name="connsiteY32" fmla="*/ 251460 h 503202"/>
              <a:gd name="connsiteX33" fmla="*/ 567661 w 606768"/>
              <a:gd name="connsiteY33" fmla="*/ 290518 h 503202"/>
              <a:gd name="connsiteX34" fmla="*/ 254801 w 606768"/>
              <a:gd name="connsiteY34" fmla="*/ 290518 h 503202"/>
              <a:gd name="connsiteX35" fmla="*/ 215694 w 606768"/>
              <a:gd name="connsiteY35" fmla="*/ 251460 h 503202"/>
              <a:gd name="connsiteX36" fmla="*/ 254801 w 606768"/>
              <a:gd name="connsiteY36" fmla="*/ 212402 h 503202"/>
              <a:gd name="connsiteX37" fmla="*/ 71952 w 606768"/>
              <a:gd name="connsiteY37" fmla="*/ 182200 h 503202"/>
              <a:gd name="connsiteX38" fmla="*/ 89549 w 606768"/>
              <a:gd name="connsiteY38" fmla="*/ 193131 h 503202"/>
              <a:gd name="connsiteX39" fmla="*/ 101084 w 606768"/>
              <a:gd name="connsiteY39" fmla="*/ 216750 h 503202"/>
              <a:gd name="connsiteX40" fmla="*/ 127087 w 606768"/>
              <a:gd name="connsiteY40" fmla="*/ 220459 h 503202"/>
              <a:gd name="connsiteX41" fmla="*/ 142924 w 606768"/>
              <a:gd name="connsiteY41" fmla="*/ 233732 h 503202"/>
              <a:gd name="connsiteX42" fmla="*/ 138036 w 606768"/>
              <a:gd name="connsiteY42" fmla="*/ 253837 h 503202"/>
              <a:gd name="connsiteX43" fmla="*/ 119071 w 606768"/>
              <a:gd name="connsiteY43" fmla="*/ 272186 h 503202"/>
              <a:gd name="connsiteX44" fmla="*/ 123373 w 606768"/>
              <a:gd name="connsiteY44" fmla="*/ 296586 h 503202"/>
              <a:gd name="connsiteX45" fmla="*/ 123959 w 606768"/>
              <a:gd name="connsiteY45" fmla="*/ 301270 h 503202"/>
              <a:gd name="connsiteX46" fmla="*/ 104408 w 606768"/>
              <a:gd name="connsiteY46" fmla="*/ 320790 h 503202"/>
              <a:gd name="connsiteX47" fmla="*/ 95219 w 606768"/>
              <a:gd name="connsiteY47" fmla="*/ 318643 h 503202"/>
              <a:gd name="connsiteX48" fmla="*/ 71952 w 606768"/>
              <a:gd name="connsiteY48" fmla="*/ 306345 h 503202"/>
              <a:gd name="connsiteX49" fmla="*/ 48686 w 606768"/>
              <a:gd name="connsiteY49" fmla="*/ 318643 h 503202"/>
              <a:gd name="connsiteX50" fmla="*/ 39497 w 606768"/>
              <a:gd name="connsiteY50" fmla="*/ 320790 h 503202"/>
              <a:gd name="connsiteX51" fmla="*/ 28158 w 606768"/>
              <a:gd name="connsiteY51" fmla="*/ 317081 h 503202"/>
              <a:gd name="connsiteX52" fmla="*/ 20337 w 606768"/>
              <a:gd name="connsiteY52" fmla="*/ 297952 h 503202"/>
              <a:gd name="connsiteX53" fmla="*/ 24834 w 606768"/>
              <a:gd name="connsiteY53" fmla="*/ 272186 h 503202"/>
              <a:gd name="connsiteX54" fmla="*/ 5869 w 606768"/>
              <a:gd name="connsiteY54" fmla="*/ 253837 h 503202"/>
              <a:gd name="connsiteX55" fmla="*/ 981 w 606768"/>
              <a:gd name="connsiteY55" fmla="*/ 233732 h 503202"/>
              <a:gd name="connsiteX56" fmla="*/ 16818 w 606768"/>
              <a:gd name="connsiteY56" fmla="*/ 220459 h 503202"/>
              <a:gd name="connsiteX57" fmla="*/ 42821 w 606768"/>
              <a:gd name="connsiteY57" fmla="*/ 216750 h 503202"/>
              <a:gd name="connsiteX58" fmla="*/ 54356 w 606768"/>
              <a:gd name="connsiteY58" fmla="*/ 193131 h 503202"/>
              <a:gd name="connsiteX59" fmla="*/ 71952 w 606768"/>
              <a:gd name="connsiteY59" fmla="*/ 182200 h 503202"/>
              <a:gd name="connsiteX60" fmla="*/ 254801 w 606768"/>
              <a:gd name="connsiteY60" fmla="*/ 30273 h 503202"/>
              <a:gd name="connsiteX61" fmla="*/ 567661 w 606768"/>
              <a:gd name="connsiteY61" fmla="*/ 30273 h 503202"/>
              <a:gd name="connsiteX62" fmla="*/ 606768 w 606768"/>
              <a:gd name="connsiteY62" fmla="*/ 69331 h 503202"/>
              <a:gd name="connsiteX63" fmla="*/ 567661 w 606768"/>
              <a:gd name="connsiteY63" fmla="*/ 108389 h 503202"/>
              <a:gd name="connsiteX64" fmla="*/ 254801 w 606768"/>
              <a:gd name="connsiteY64" fmla="*/ 108389 h 503202"/>
              <a:gd name="connsiteX65" fmla="*/ 215694 w 606768"/>
              <a:gd name="connsiteY65" fmla="*/ 69331 h 503202"/>
              <a:gd name="connsiteX66" fmla="*/ 254801 w 606768"/>
              <a:gd name="connsiteY66" fmla="*/ 30273 h 503202"/>
              <a:gd name="connsiteX67" fmla="*/ 71952 w 606768"/>
              <a:gd name="connsiteY67" fmla="*/ 0 h 503202"/>
              <a:gd name="connsiteX68" fmla="*/ 89549 w 606768"/>
              <a:gd name="connsiteY68" fmla="*/ 10931 h 503202"/>
              <a:gd name="connsiteX69" fmla="*/ 101084 w 606768"/>
              <a:gd name="connsiteY69" fmla="*/ 34355 h 503202"/>
              <a:gd name="connsiteX70" fmla="*/ 127087 w 606768"/>
              <a:gd name="connsiteY70" fmla="*/ 38259 h 503202"/>
              <a:gd name="connsiteX71" fmla="*/ 142924 w 606768"/>
              <a:gd name="connsiteY71" fmla="*/ 51532 h 503202"/>
              <a:gd name="connsiteX72" fmla="*/ 138036 w 606768"/>
              <a:gd name="connsiteY72" fmla="*/ 71442 h 503202"/>
              <a:gd name="connsiteX73" fmla="*/ 119071 w 606768"/>
              <a:gd name="connsiteY73" fmla="*/ 89791 h 503202"/>
              <a:gd name="connsiteX74" fmla="*/ 123373 w 606768"/>
              <a:gd name="connsiteY74" fmla="*/ 114386 h 503202"/>
              <a:gd name="connsiteX75" fmla="*/ 123959 w 606768"/>
              <a:gd name="connsiteY75" fmla="*/ 119070 h 503202"/>
              <a:gd name="connsiteX76" fmla="*/ 104408 w 606768"/>
              <a:gd name="connsiteY76" fmla="*/ 138590 h 503202"/>
              <a:gd name="connsiteX77" fmla="*/ 95219 w 606768"/>
              <a:gd name="connsiteY77" fmla="*/ 136248 h 503202"/>
              <a:gd name="connsiteX78" fmla="*/ 71952 w 606768"/>
              <a:gd name="connsiteY78" fmla="*/ 124145 h 503202"/>
              <a:gd name="connsiteX79" fmla="*/ 48686 w 606768"/>
              <a:gd name="connsiteY79" fmla="*/ 136248 h 503202"/>
              <a:gd name="connsiteX80" fmla="*/ 39497 w 606768"/>
              <a:gd name="connsiteY80" fmla="*/ 138590 h 503202"/>
              <a:gd name="connsiteX81" fmla="*/ 28158 w 606768"/>
              <a:gd name="connsiteY81" fmla="*/ 134881 h 503202"/>
              <a:gd name="connsiteX82" fmla="*/ 20337 w 606768"/>
              <a:gd name="connsiteY82" fmla="*/ 115752 h 503202"/>
              <a:gd name="connsiteX83" fmla="*/ 24834 w 606768"/>
              <a:gd name="connsiteY83" fmla="*/ 89791 h 503202"/>
              <a:gd name="connsiteX84" fmla="*/ 5869 w 606768"/>
              <a:gd name="connsiteY84" fmla="*/ 71442 h 503202"/>
              <a:gd name="connsiteX85" fmla="*/ 981 w 606768"/>
              <a:gd name="connsiteY85" fmla="*/ 51532 h 503202"/>
              <a:gd name="connsiteX86" fmla="*/ 16818 w 606768"/>
              <a:gd name="connsiteY86" fmla="*/ 38259 h 503202"/>
              <a:gd name="connsiteX87" fmla="*/ 42821 w 606768"/>
              <a:gd name="connsiteY87" fmla="*/ 34355 h 503202"/>
              <a:gd name="connsiteX88" fmla="*/ 54356 w 606768"/>
              <a:gd name="connsiteY88" fmla="*/ 10931 h 503202"/>
              <a:gd name="connsiteX89" fmla="*/ 71952 w 606768"/>
              <a:gd name="connsiteY89" fmla="*/ 0 h 5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06768" h="503202">
                <a:moveTo>
                  <a:pt x="254801" y="394814"/>
                </a:moveTo>
                <a:lnTo>
                  <a:pt x="567661" y="394814"/>
                </a:lnTo>
                <a:cubicBezTo>
                  <a:pt x="589170" y="394814"/>
                  <a:pt x="606768" y="412195"/>
                  <a:pt x="606768" y="433872"/>
                </a:cubicBezTo>
                <a:cubicBezTo>
                  <a:pt x="606768" y="455354"/>
                  <a:pt x="589170" y="472930"/>
                  <a:pt x="567661" y="472930"/>
                </a:cubicBezTo>
                <a:lnTo>
                  <a:pt x="254801" y="472930"/>
                </a:lnTo>
                <a:cubicBezTo>
                  <a:pt x="233097" y="472930"/>
                  <a:pt x="215694" y="455354"/>
                  <a:pt x="215694" y="433872"/>
                </a:cubicBezTo>
                <a:cubicBezTo>
                  <a:pt x="215694" y="412195"/>
                  <a:pt x="233097" y="394814"/>
                  <a:pt x="254801" y="394814"/>
                </a:cubicBezTo>
                <a:close/>
                <a:moveTo>
                  <a:pt x="71952" y="364541"/>
                </a:moveTo>
                <a:cubicBezTo>
                  <a:pt x="79382" y="364541"/>
                  <a:pt x="86225" y="368642"/>
                  <a:pt x="89549" y="375282"/>
                </a:cubicBezTo>
                <a:lnTo>
                  <a:pt x="101084" y="398913"/>
                </a:lnTo>
                <a:lnTo>
                  <a:pt x="127087" y="402624"/>
                </a:lnTo>
                <a:cubicBezTo>
                  <a:pt x="134517" y="403796"/>
                  <a:pt x="140578" y="408873"/>
                  <a:pt x="142924" y="415904"/>
                </a:cubicBezTo>
                <a:cubicBezTo>
                  <a:pt x="145270" y="423130"/>
                  <a:pt x="143315" y="430747"/>
                  <a:pt x="138036" y="436020"/>
                </a:cubicBezTo>
                <a:lnTo>
                  <a:pt x="119071" y="454378"/>
                </a:lnTo>
                <a:lnTo>
                  <a:pt x="123373" y="478790"/>
                </a:lnTo>
                <a:cubicBezTo>
                  <a:pt x="123764" y="480352"/>
                  <a:pt x="123959" y="481915"/>
                  <a:pt x="123959" y="483672"/>
                </a:cubicBezTo>
                <a:cubicBezTo>
                  <a:pt x="123959" y="494414"/>
                  <a:pt x="115161" y="503007"/>
                  <a:pt x="104408" y="503202"/>
                </a:cubicBezTo>
                <a:cubicBezTo>
                  <a:pt x="101280" y="503202"/>
                  <a:pt x="98151" y="502421"/>
                  <a:pt x="95219" y="500858"/>
                </a:cubicBezTo>
                <a:lnTo>
                  <a:pt x="71952" y="488555"/>
                </a:lnTo>
                <a:lnTo>
                  <a:pt x="48686" y="500858"/>
                </a:lnTo>
                <a:cubicBezTo>
                  <a:pt x="45754" y="502421"/>
                  <a:pt x="42626" y="503202"/>
                  <a:pt x="39497" y="503202"/>
                </a:cubicBezTo>
                <a:cubicBezTo>
                  <a:pt x="35587" y="503202"/>
                  <a:pt x="31481" y="501835"/>
                  <a:pt x="28158" y="499296"/>
                </a:cubicBezTo>
                <a:cubicBezTo>
                  <a:pt x="22097" y="495000"/>
                  <a:pt x="18968" y="487578"/>
                  <a:pt x="20337" y="480352"/>
                </a:cubicBezTo>
                <a:lnTo>
                  <a:pt x="24834" y="454378"/>
                </a:lnTo>
                <a:lnTo>
                  <a:pt x="5869" y="436020"/>
                </a:lnTo>
                <a:cubicBezTo>
                  <a:pt x="590" y="430747"/>
                  <a:pt x="-1365" y="423130"/>
                  <a:pt x="981" y="415904"/>
                </a:cubicBezTo>
                <a:cubicBezTo>
                  <a:pt x="3327" y="408873"/>
                  <a:pt x="9388" y="403796"/>
                  <a:pt x="16818" y="402624"/>
                </a:cubicBezTo>
                <a:lnTo>
                  <a:pt x="42821" y="398913"/>
                </a:lnTo>
                <a:lnTo>
                  <a:pt x="54356" y="375282"/>
                </a:lnTo>
                <a:cubicBezTo>
                  <a:pt x="57680" y="368642"/>
                  <a:pt x="64523" y="364541"/>
                  <a:pt x="71952" y="364541"/>
                </a:cubicBezTo>
                <a:close/>
                <a:moveTo>
                  <a:pt x="254801" y="212402"/>
                </a:moveTo>
                <a:lnTo>
                  <a:pt x="567661" y="212402"/>
                </a:lnTo>
                <a:cubicBezTo>
                  <a:pt x="589170" y="212402"/>
                  <a:pt x="606768" y="229978"/>
                  <a:pt x="606768" y="251460"/>
                </a:cubicBezTo>
                <a:cubicBezTo>
                  <a:pt x="606768" y="273137"/>
                  <a:pt x="589170" y="290518"/>
                  <a:pt x="567661" y="290518"/>
                </a:cubicBezTo>
                <a:lnTo>
                  <a:pt x="254801" y="290518"/>
                </a:lnTo>
                <a:cubicBezTo>
                  <a:pt x="233097" y="290518"/>
                  <a:pt x="215694" y="273137"/>
                  <a:pt x="215694" y="251460"/>
                </a:cubicBezTo>
                <a:cubicBezTo>
                  <a:pt x="215694" y="229978"/>
                  <a:pt x="233097" y="212402"/>
                  <a:pt x="254801" y="212402"/>
                </a:cubicBezTo>
                <a:close/>
                <a:moveTo>
                  <a:pt x="71952" y="182200"/>
                </a:moveTo>
                <a:cubicBezTo>
                  <a:pt x="79382" y="182200"/>
                  <a:pt x="86225" y="186494"/>
                  <a:pt x="89549" y="193131"/>
                </a:cubicBezTo>
                <a:lnTo>
                  <a:pt x="101084" y="216750"/>
                </a:lnTo>
                <a:lnTo>
                  <a:pt x="127087" y="220459"/>
                </a:lnTo>
                <a:cubicBezTo>
                  <a:pt x="134517" y="221630"/>
                  <a:pt x="140578" y="226705"/>
                  <a:pt x="142924" y="233732"/>
                </a:cubicBezTo>
                <a:cubicBezTo>
                  <a:pt x="145270" y="240759"/>
                  <a:pt x="143315" y="248567"/>
                  <a:pt x="138036" y="253837"/>
                </a:cubicBezTo>
                <a:lnTo>
                  <a:pt x="119071" y="272186"/>
                </a:lnTo>
                <a:lnTo>
                  <a:pt x="123373" y="296586"/>
                </a:lnTo>
                <a:cubicBezTo>
                  <a:pt x="123764" y="298147"/>
                  <a:pt x="123959" y="299709"/>
                  <a:pt x="123959" y="301270"/>
                </a:cubicBezTo>
                <a:cubicBezTo>
                  <a:pt x="123959" y="312006"/>
                  <a:pt x="115161" y="320790"/>
                  <a:pt x="104408" y="320790"/>
                </a:cubicBezTo>
                <a:cubicBezTo>
                  <a:pt x="101280" y="320790"/>
                  <a:pt x="98151" y="320009"/>
                  <a:pt x="95219" y="318643"/>
                </a:cubicBezTo>
                <a:lnTo>
                  <a:pt x="71952" y="306345"/>
                </a:lnTo>
                <a:lnTo>
                  <a:pt x="48686" y="318643"/>
                </a:lnTo>
                <a:cubicBezTo>
                  <a:pt x="45754" y="320009"/>
                  <a:pt x="42626" y="320790"/>
                  <a:pt x="39497" y="320790"/>
                </a:cubicBezTo>
                <a:cubicBezTo>
                  <a:pt x="35587" y="320790"/>
                  <a:pt x="31481" y="319619"/>
                  <a:pt x="28158" y="317081"/>
                </a:cubicBezTo>
                <a:cubicBezTo>
                  <a:pt x="22097" y="312787"/>
                  <a:pt x="18968" y="305369"/>
                  <a:pt x="20337" y="297952"/>
                </a:cubicBezTo>
                <a:lnTo>
                  <a:pt x="24834" y="272186"/>
                </a:lnTo>
                <a:lnTo>
                  <a:pt x="5869" y="253837"/>
                </a:lnTo>
                <a:cubicBezTo>
                  <a:pt x="590" y="248567"/>
                  <a:pt x="-1365" y="240759"/>
                  <a:pt x="981" y="233732"/>
                </a:cubicBezTo>
                <a:cubicBezTo>
                  <a:pt x="3327" y="226705"/>
                  <a:pt x="9388" y="221630"/>
                  <a:pt x="16818" y="220459"/>
                </a:cubicBezTo>
                <a:lnTo>
                  <a:pt x="42821" y="216750"/>
                </a:lnTo>
                <a:lnTo>
                  <a:pt x="54356" y="193131"/>
                </a:lnTo>
                <a:cubicBezTo>
                  <a:pt x="57680" y="186494"/>
                  <a:pt x="64523" y="182200"/>
                  <a:pt x="71952" y="182200"/>
                </a:cubicBezTo>
                <a:close/>
                <a:moveTo>
                  <a:pt x="254801" y="30273"/>
                </a:moveTo>
                <a:lnTo>
                  <a:pt x="567661" y="30273"/>
                </a:lnTo>
                <a:cubicBezTo>
                  <a:pt x="589170" y="30273"/>
                  <a:pt x="606768" y="47654"/>
                  <a:pt x="606768" y="69331"/>
                </a:cubicBezTo>
                <a:cubicBezTo>
                  <a:pt x="606768" y="90813"/>
                  <a:pt x="589170" y="108389"/>
                  <a:pt x="567661" y="108389"/>
                </a:cubicBezTo>
                <a:lnTo>
                  <a:pt x="254801" y="108389"/>
                </a:lnTo>
                <a:cubicBezTo>
                  <a:pt x="233097" y="108389"/>
                  <a:pt x="215694" y="90813"/>
                  <a:pt x="215694" y="69331"/>
                </a:cubicBezTo>
                <a:cubicBezTo>
                  <a:pt x="215694" y="47654"/>
                  <a:pt x="233097" y="30273"/>
                  <a:pt x="254801" y="30273"/>
                </a:cubicBezTo>
                <a:close/>
                <a:moveTo>
                  <a:pt x="71952" y="0"/>
                </a:moveTo>
                <a:cubicBezTo>
                  <a:pt x="79382" y="0"/>
                  <a:pt x="86225" y="4294"/>
                  <a:pt x="89549" y="10931"/>
                </a:cubicBezTo>
                <a:lnTo>
                  <a:pt x="101084" y="34355"/>
                </a:lnTo>
                <a:lnTo>
                  <a:pt x="127087" y="38259"/>
                </a:lnTo>
                <a:cubicBezTo>
                  <a:pt x="134517" y="39235"/>
                  <a:pt x="140578" y="44505"/>
                  <a:pt x="142924" y="51532"/>
                </a:cubicBezTo>
                <a:cubicBezTo>
                  <a:pt x="145270" y="58559"/>
                  <a:pt x="143315" y="66367"/>
                  <a:pt x="138036" y="71442"/>
                </a:cubicBezTo>
                <a:lnTo>
                  <a:pt x="119071" y="89791"/>
                </a:lnTo>
                <a:lnTo>
                  <a:pt x="123373" y="114386"/>
                </a:lnTo>
                <a:cubicBezTo>
                  <a:pt x="123764" y="115752"/>
                  <a:pt x="123959" y="117314"/>
                  <a:pt x="123959" y="119070"/>
                </a:cubicBezTo>
                <a:cubicBezTo>
                  <a:pt x="123959" y="129806"/>
                  <a:pt x="115161" y="138590"/>
                  <a:pt x="104408" y="138590"/>
                </a:cubicBezTo>
                <a:cubicBezTo>
                  <a:pt x="101280" y="138590"/>
                  <a:pt x="98151" y="137809"/>
                  <a:pt x="95219" y="136248"/>
                </a:cubicBezTo>
                <a:lnTo>
                  <a:pt x="71952" y="124145"/>
                </a:lnTo>
                <a:lnTo>
                  <a:pt x="48686" y="136248"/>
                </a:lnTo>
                <a:cubicBezTo>
                  <a:pt x="45754" y="137809"/>
                  <a:pt x="42626" y="138590"/>
                  <a:pt x="39497" y="138590"/>
                </a:cubicBezTo>
                <a:cubicBezTo>
                  <a:pt x="35587" y="138590"/>
                  <a:pt x="31481" y="137224"/>
                  <a:pt x="28158" y="134881"/>
                </a:cubicBezTo>
                <a:cubicBezTo>
                  <a:pt x="22097" y="130392"/>
                  <a:pt x="18968" y="122974"/>
                  <a:pt x="20337" y="115752"/>
                </a:cubicBezTo>
                <a:lnTo>
                  <a:pt x="24834" y="89791"/>
                </a:lnTo>
                <a:lnTo>
                  <a:pt x="5869" y="71442"/>
                </a:lnTo>
                <a:cubicBezTo>
                  <a:pt x="590" y="66367"/>
                  <a:pt x="-1365" y="58559"/>
                  <a:pt x="981" y="51532"/>
                </a:cubicBezTo>
                <a:cubicBezTo>
                  <a:pt x="3327" y="44505"/>
                  <a:pt x="9388" y="39235"/>
                  <a:pt x="16818" y="38259"/>
                </a:cubicBezTo>
                <a:lnTo>
                  <a:pt x="42821" y="34355"/>
                </a:lnTo>
                <a:lnTo>
                  <a:pt x="54356" y="10931"/>
                </a:lnTo>
                <a:cubicBezTo>
                  <a:pt x="57680" y="4294"/>
                  <a:pt x="64523" y="0"/>
                  <a:pt x="719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6B49F23-C0F0-ACB7-EC5A-9FB681B9FA78}"/>
              </a:ext>
            </a:extLst>
          </p:cNvPr>
          <p:cNvGrpSpPr/>
          <p:nvPr/>
        </p:nvGrpSpPr>
        <p:grpSpPr>
          <a:xfrm>
            <a:off x="623888" y="223912"/>
            <a:ext cx="2956339" cy="646331"/>
            <a:chOff x="479425" y="508314"/>
            <a:chExt cx="2956339" cy="6463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0B086C3-1E0B-E5E4-6E7A-6B32E5ACAA34}"/>
                </a:ext>
              </a:extLst>
            </p:cNvPr>
            <p:cNvSpPr txBox="1"/>
            <p:nvPr/>
          </p:nvSpPr>
          <p:spPr>
            <a:xfrm>
              <a:off x="541391" y="508314"/>
              <a:ext cx="28943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简历的本质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CB4BF28-7C13-6354-B433-881013F88C69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6428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矩形 941">
            <a:extLst>
              <a:ext uri="{FF2B5EF4-FFF2-40B4-BE49-F238E27FC236}">
                <a16:creationId xmlns:a16="http://schemas.microsoft.com/office/drawing/2014/main" id="{6368E87D-F326-379B-A30A-5F53ADD37BF9}"/>
              </a:ext>
            </a:extLst>
          </p:cNvPr>
          <p:cNvSpPr/>
          <p:nvPr/>
        </p:nvSpPr>
        <p:spPr>
          <a:xfrm>
            <a:off x="2482808" y="2894006"/>
            <a:ext cx="9085304" cy="291805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545EE27-BA7E-9480-6F60-0E351CDE3436}"/>
              </a:ext>
            </a:extLst>
          </p:cNvPr>
          <p:cNvSpPr/>
          <p:nvPr/>
        </p:nvSpPr>
        <p:spPr>
          <a:xfrm>
            <a:off x="5407641" y="3154508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写作能力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4D5A7E8F-ED5C-2268-8CDF-93F2BC06FAE8}"/>
              </a:ext>
            </a:extLst>
          </p:cNvPr>
          <p:cNvSpPr/>
          <p:nvPr/>
        </p:nvSpPr>
        <p:spPr>
          <a:xfrm>
            <a:off x="8403072" y="3154508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运营能力</a:t>
            </a:r>
          </a:p>
        </p:txBody>
      </p:sp>
      <p:grpSp>
        <p:nvGrpSpPr>
          <p:cNvPr id="914" name="组合 913">
            <a:extLst>
              <a:ext uri="{FF2B5EF4-FFF2-40B4-BE49-F238E27FC236}">
                <a16:creationId xmlns:a16="http://schemas.microsoft.com/office/drawing/2014/main" id="{1070D8EA-DF66-D24C-2BE6-4BA9AB828AE7}"/>
              </a:ext>
            </a:extLst>
          </p:cNvPr>
          <p:cNvGrpSpPr/>
          <p:nvPr/>
        </p:nvGrpSpPr>
        <p:grpSpPr>
          <a:xfrm>
            <a:off x="6941983" y="3063307"/>
            <a:ext cx="2970882" cy="147964"/>
            <a:chOff x="6600829" y="3278353"/>
            <a:chExt cx="2970882" cy="112620"/>
          </a:xfrm>
          <a:solidFill>
            <a:schemeClr val="accent2"/>
          </a:solidFill>
        </p:grpSpPr>
        <p:sp>
          <p:nvSpPr>
            <p:cNvPr id="59" name="直角三角形 58">
              <a:extLst>
                <a:ext uri="{FF2B5EF4-FFF2-40B4-BE49-F238E27FC236}">
                  <a16:creationId xmlns:a16="http://schemas.microsoft.com/office/drawing/2014/main" id="{86BB15A1-F58E-DCB0-8B91-B58D7D36357C}"/>
                </a:ext>
              </a:extLst>
            </p:cNvPr>
            <p:cNvSpPr/>
            <p:nvPr/>
          </p:nvSpPr>
          <p:spPr>
            <a:xfrm rot="10800000" flipV="1">
              <a:off x="6600829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96" name="直角三角形 895">
              <a:extLst>
                <a:ext uri="{FF2B5EF4-FFF2-40B4-BE49-F238E27FC236}">
                  <a16:creationId xmlns:a16="http://schemas.microsoft.com/office/drawing/2014/main" id="{B4BFC535-4FB1-57E4-5D2A-4B1B61D2152C}"/>
                </a:ext>
              </a:extLst>
            </p:cNvPr>
            <p:cNvSpPr/>
            <p:nvPr/>
          </p:nvSpPr>
          <p:spPr>
            <a:xfrm rot="10800000" flipV="1">
              <a:off x="9445611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8" name="矩形: 圆角 897">
            <a:extLst>
              <a:ext uri="{FF2B5EF4-FFF2-40B4-BE49-F238E27FC236}">
                <a16:creationId xmlns:a16="http://schemas.microsoft.com/office/drawing/2014/main" id="{0BB9F14E-D6EF-D760-AAAF-EB0DBE5EEA11}"/>
              </a:ext>
            </a:extLst>
          </p:cNvPr>
          <p:cNvSpPr/>
          <p:nvPr/>
        </p:nvSpPr>
        <p:spPr>
          <a:xfrm>
            <a:off x="5407641" y="4051370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沟通能力</a:t>
            </a:r>
          </a:p>
        </p:txBody>
      </p:sp>
      <p:sp>
        <p:nvSpPr>
          <p:cNvPr id="901" name="矩形: 圆角 900">
            <a:extLst>
              <a:ext uri="{FF2B5EF4-FFF2-40B4-BE49-F238E27FC236}">
                <a16:creationId xmlns:a16="http://schemas.microsoft.com/office/drawing/2014/main" id="{2030F5B7-EA6C-D7EA-9211-F3B85F9D54A8}"/>
              </a:ext>
            </a:extLst>
          </p:cNvPr>
          <p:cNvSpPr/>
          <p:nvPr/>
        </p:nvSpPr>
        <p:spPr>
          <a:xfrm>
            <a:off x="8403072" y="4051370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表达能力</a:t>
            </a:r>
          </a:p>
        </p:txBody>
      </p:sp>
      <p:sp>
        <p:nvSpPr>
          <p:cNvPr id="904" name="矩形: 圆角 903">
            <a:extLst>
              <a:ext uri="{FF2B5EF4-FFF2-40B4-BE49-F238E27FC236}">
                <a16:creationId xmlns:a16="http://schemas.microsoft.com/office/drawing/2014/main" id="{69F0D777-59C5-2CCE-C72E-6F9FD1D540A3}"/>
              </a:ext>
            </a:extLst>
          </p:cNvPr>
          <p:cNvSpPr/>
          <p:nvPr/>
        </p:nvSpPr>
        <p:spPr>
          <a:xfrm>
            <a:off x="5407641" y="4948233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销售能力</a:t>
            </a:r>
          </a:p>
        </p:txBody>
      </p:sp>
      <p:sp>
        <p:nvSpPr>
          <p:cNvPr id="907" name="矩形: 圆角 906">
            <a:extLst>
              <a:ext uri="{FF2B5EF4-FFF2-40B4-BE49-F238E27FC236}">
                <a16:creationId xmlns:a16="http://schemas.microsoft.com/office/drawing/2014/main" id="{CE2E6618-EE80-00D8-06E9-F9E49945D2F4}"/>
              </a:ext>
            </a:extLst>
          </p:cNvPr>
          <p:cNvSpPr/>
          <p:nvPr/>
        </p:nvSpPr>
        <p:spPr>
          <a:xfrm>
            <a:off x="8403072" y="4948233"/>
            <a:ext cx="1929025" cy="5578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专注能力</a:t>
            </a:r>
          </a:p>
        </p:txBody>
      </p:sp>
      <p:grpSp>
        <p:nvGrpSpPr>
          <p:cNvPr id="915" name="组合 914">
            <a:extLst>
              <a:ext uri="{FF2B5EF4-FFF2-40B4-BE49-F238E27FC236}">
                <a16:creationId xmlns:a16="http://schemas.microsoft.com/office/drawing/2014/main" id="{8624B948-B107-E31E-2BC7-A44528575E19}"/>
              </a:ext>
            </a:extLst>
          </p:cNvPr>
          <p:cNvGrpSpPr/>
          <p:nvPr/>
        </p:nvGrpSpPr>
        <p:grpSpPr>
          <a:xfrm>
            <a:off x="6941983" y="3949034"/>
            <a:ext cx="2970882" cy="147964"/>
            <a:chOff x="6600829" y="3278353"/>
            <a:chExt cx="2970882" cy="112620"/>
          </a:xfrm>
          <a:solidFill>
            <a:schemeClr val="accent2"/>
          </a:solidFill>
        </p:grpSpPr>
        <p:sp>
          <p:nvSpPr>
            <p:cNvPr id="916" name="直角三角形 915">
              <a:extLst>
                <a:ext uri="{FF2B5EF4-FFF2-40B4-BE49-F238E27FC236}">
                  <a16:creationId xmlns:a16="http://schemas.microsoft.com/office/drawing/2014/main" id="{45FE8AF2-17C1-2C05-DD15-16543AA386C7}"/>
                </a:ext>
              </a:extLst>
            </p:cNvPr>
            <p:cNvSpPr/>
            <p:nvPr/>
          </p:nvSpPr>
          <p:spPr>
            <a:xfrm rot="10800000" flipV="1">
              <a:off x="6600829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17" name="直角三角形 916">
              <a:extLst>
                <a:ext uri="{FF2B5EF4-FFF2-40B4-BE49-F238E27FC236}">
                  <a16:creationId xmlns:a16="http://schemas.microsoft.com/office/drawing/2014/main" id="{28942216-2CE0-D257-CD6F-3EB6181420B6}"/>
                </a:ext>
              </a:extLst>
            </p:cNvPr>
            <p:cNvSpPr/>
            <p:nvPr/>
          </p:nvSpPr>
          <p:spPr>
            <a:xfrm rot="10800000" flipV="1">
              <a:off x="9445611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9" name="组合 928">
            <a:extLst>
              <a:ext uri="{FF2B5EF4-FFF2-40B4-BE49-F238E27FC236}">
                <a16:creationId xmlns:a16="http://schemas.microsoft.com/office/drawing/2014/main" id="{9EE9AE02-2A17-9E79-A51C-8F2704B7A582}"/>
              </a:ext>
            </a:extLst>
          </p:cNvPr>
          <p:cNvGrpSpPr/>
          <p:nvPr/>
        </p:nvGrpSpPr>
        <p:grpSpPr>
          <a:xfrm>
            <a:off x="6941983" y="4843545"/>
            <a:ext cx="2970882" cy="147964"/>
            <a:chOff x="6600829" y="3278353"/>
            <a:chExt cx="2970882" cy="112620"/>
          </a:xfrm>
          <a:solidFill>
            <a:schemeClr val="accent2"/>
          </a:solidFill>
        </p:grpSpPr>
        <p:sp>
          <p:nvSpPr>
            <p:cNvPr id="930" name="直角三角形 929">
              <a:extLst>
                <a:ext uri="{FF2B5EF4-FFF2-40B4-BE49-F238E27FC236}">
                  <a16:creationId xmlns:a16="http://schemas.microsoft.com/office/drawing/2014/main" id="{73EBC3A8-E5CA-D61E-6683-DA5C9AA2610F}"/>
                </a:ext>
              </a:extLst>
            </p:cNvPr>
            <p:cNvSpPr/>
            <p:nvPr/>
          </p:nvSpPr>
          <p:spPr>
            <a:xfrm rot="10800000" flipV="1">
              <a:off x="6600829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2" name="直角三角形 931">
              <a:extLst>
                <a:ext uri="{FF2B5EF4-FFF2-40B4-BE49-F238E27FC236}">
                  <a16:creationId xmlns:a16="http://schemas.microsoft.com/office/drawing/2014/main" id="{A81DE6E7-2D67-B3D0-8FAF-594F9A4283E4}"/>
                </a:ext>
              </a:extLst>
            </p:cNvPr>
            <p:cNvSpPr/>
            <p:nvPr/>
          </p:nvSpPr>
          <p:spPr>
            <a:xfrm rot="10800000" flipV="1">
              <a:off x="9445611" y="3278353"/>
              <a:ext cx="126100" cy="11262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ADCD4A4-9459-0541-6663-2EFA8DAA3C7F}"/>
              </a:ext>
            </a:extLst>
          </p:cNvPr>
          <p:cNvGrpSpPr/>
          <p:nvPr/>
        </p:nvGrpSpPr>
        <p:grpSpPr>
          <a:xfrm>
            <a:off x="553075" y="1252211"/>
            <a:ext cx="11015037" cy="1475279"/>
            <a:chOff x="553075" y="1252211"/>
            <a:chExt cx="11015037" cy="1475279"/>
          </a:xfrm>
        </p:grpSpPr>
        <p:sp>
          <p:nvSpPr>
            <p:cNvPr id="941" name="矩形: 圆角 940">
              <a:extLst>
                <a:ext uri="{FF2B5EF4-FFF2-40B4-BE49-F238E27FC236}">
                  <a16:creationId xmlns:a16="http://schemas.microsoft.com/office/drawing/2014/main" id="{7A5D5110-5081-51CF-FB90-665AE3D1EFDF}"/>
                </a:ext>
              </a:extLst>
            </p:cNvPr>
            <p:cNvSpPr/>
            <p:nvPr/>
          </p:nvSpPr>
          <p:spPr>
            <a:xfrm>
              <a:off x="623887" y="1890723"/>
              <a:ext cx="10944225" cy="763881"/>
            </a:xfrm>
            <a:prstGeom prst="roundRect">
              <a:avLst>
                <a:gd name="adj" fmla="val 5079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br>
                <a:rPr lang="en-US" altLang="zh-CN" dirty="0">
                  <a:solidFill>
                    <a:schemeClr val="tx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7649D9E-DB2C-1E83-B8F3-A54E4D6245AB}"/>
                </a:ext>
              </a:extLst>
            </p:cNvPr>
            <p:cNvSpPr/>
            <p:nvPr/>
          </p:nvSpPr>
          <p:spPr>
            <a:xfrm>
              <a:off x="3802299" y="2676181"/>
              <a:ext cx="51218" cy="51309"/>
            </a:xfrm>
            <a:custGeom>
              <a:avLst/>
              <a:gdLst>
                <a:gd name="connsiteX0" fmla="*/ 16891 w 17288"/>
                <a:gd name="connsiteY0" fmla="*/ 16861 h 17319"/>
                <a:gd name="connsiteX1" fmla="*/ 13462 w 17288"/>
                <a:gd name="connsiteY1" fmla="*/ 8631 h 17319"/>
                <a:gd name="connsiteX2" fmla="*/ 16891 w 17288"/>
                <a:gd name="connsiteY2" fmla="*/ 402 h 17319"/>
                <a:gd name="connsiteX3" fmla="*/ 8661 w 17288"/>
                <a:gd name="connsiteY3" fmla="*/ 3831 h 17319"/>
                <a:gd name="connsiteX4" fmla="*/ 398 w 17288"/>
                <a:gd name="connsiteY4" fmla="*/ 402 h 17319"/>
                <a:gd name="connsiteX5" fmla="*/ 3827 w 17288"/>
                <a:gd name="connsiteY5" fmla="*/ 8631 h 17319"/>
                <a:gd name="connsiteX6" fmla="*/ 398 w 17288"/>
                <a:gd name="connsiteY6" fmla="*/ 16861 h 17319"/>
                <a:gd name="connsiteX7" fmla="*/ 8661 w 17288"/>
                <a:gd name="connsiteY7" fmla="*/ 13432 h 17319"/>
                <a:gd name="connsiteX8" fmla="*/ 16891 w 17288"/>
                <a:gd name="connsiteY8" fmla="*/ 16861 h 1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88" h="17319">
                  <a:moveTo>
                    <a:pt x="16891" y="16861"/>
                  </a:moveTo>
                  <a:cubicBezTo>
                    <a:pt x="18057" y="15695"/>
                    <a:pt x="16582" y="12301"/>
                    <a:pt x="13462" y="8631"/>
                  </a:cubicBezTo>
                  <a:cubicBezTo>
                    <a:pt x="16445" y="4963"/>
                    <a:pt x="17919" y="1568"/>
                    <a:pt x="16891" y="402"/>
                  </a:cubicBezTo>
                  <a:cubicBezTo>
                    <a:pt x="15862" y="-764"/>
                    <a:pt x="12296" y="676"/>
                    <a:pt x="8661" y="3831"/>
                  </a:cubicBezTo>
                  <a:cubicBezTo>
                    <a:pt x="4993" y="847"/>
                    <a:pt x="1564" y="-592"/>
                    <a:pt x="398" y="402"/>
                  </a:cubicBezTo>
                  <a:cubicBezTo>
                    <a:pt x="-769" y="1396"/>
                    <a:pt x="707" y="4963"/>
                    <a:pt x="3827" y="8631"/>
                  </a:cubicBezTo>
                  <a:cubicBezTo>
                    <a:pt x="843" y="12301"/>
                    <a:pt x="-631" y="15695"/>
                    <a:pt x="398" y="16861"/>
                  </a:cubicBezTo>
                  <a:cubicBezTo>
                    <a:pt x="1426" y="18027"/>
                    <a:pt x="4993" y="16587"/>
                    <a:pt x="8661" y="13432"/>
                  </a:cubicBezTo>
                  <a:cubicBezTo>
                    <a:pt x="12330" y="16587"/>
                    <a:pt x="15759" y="18164"/>
                    <a:pt x="16891" y="16861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E9430695-D8B8-D99B-535C-11417C759373}"/>
                </a:ext>
              </a:extLst>
            </p:cNvPr>
            <p:cNvSpPr txBox="1"/>
            <p:nvPr/>
          </p:nvSpPr>
          <p:spPr>
            <a:xfrm>
              <a:off x="553075" y="1252211"/>
              <a:ext cx="435971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spc="400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技能简历的编写技巧一</a:t>
              </a:r>
              <a:endParaRPr kumimoji="0" lang="zh-CN" altLang="en-US" sz="2800" b="1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F6D0EED-C549-C5EB-900F-139C724A7078}"/>
                </a:ext>
              </a:extLst>
            </p:cNvPr>
            <p:cNvSpPr txBox="1"/>
            <p:nvPr/>
          </p:nvSpPr>
          <p:spPr>
            <a:xfrm>
              <a:off x="581775" y="2038124"/>
              <a:ext cx="3757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ym typeface="Arial" panose="020B0604020202020204" pitchFamily="34" charset="0"/>
                </a:rPr>
                <a:t>把虚的经历产品化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AABF4D5-E78D-C031-8237-2D644B1A9C51}"/>
                </a:ext>
              </a:extLst>
            </p:cNvPr>
            <p:cNvGrpSpPr/>
            <p:nvPr/>
          </p:nvGrpSpPr>
          <p:grpSpPr>
            <a:xfrm>
              <a:off x="4420305" y="2047931"/>
              <a:ext cx="7065967" cy="461665"/>
              <a:chOff x="4413892" y="2017893"/>
              <a:chExt cx="6509048" cy="461665"/>
            </a:xfrm>
          </p:grpSpPr>
          <p:cxnSp>
            <p:nvCxnSpPr>
              <p:cNvPr id="912" name="直接连接符 911">
                <a:extLst>
                  <a:ext uri="{FF2B5EF4-FFF2-40B4-BE49-F238E27FC236}">
                    <a16:creationId xmlns:a16="http://schemas.microsoft.com/office/drawing/2014/main" id="{A7D901F2-9AAB-1AAC-AD7C-620F792598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3892" y="2257327"/>
                <a:ext cx="5561659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3DFB15-F804-696F-5713-E05B463536A8}"/>
                  </a:ext>
                </a:extLst>
              </p:cNvPr>
              <p:cNvSpPr txBox="1"/>
              <p:nvPr/>
            </p:nvSpPr>
            <p:spPr>
              <a:xfrm>
                <a:off x="10071350" y="2017893"/>
                <a:ext cx="85159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40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能力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6037C1-973A-A832-0783-B289EAAF99FC}"/>
              </a:ext>
            </a:extLst>
          </p:cNvPr>
          <p:cNvGrpSpPr/>
          <p:nvPr/>
        </p:nvGrpSpPr>
        <p:grpSpPr>
          <a:xfrm>
            <a:off x="623888" y="223912"/>
            <a:ext cx="2956339" cy="646331"/>
            <a:chOff x="479425" y="508314"/>
            <a:chExt cx="2956339" cy="64633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109D9A-D820-FFC0-5930-5396F2BFC738}"/>
                </a:ext>
              </a:extLst>
            </p:cNvPr>
            <p:cNvSpPr txBox="1"/>
            <p:nvPr/>
          </p:nvSpPr>
          <p:spPr>
            <a:xfrm>
              <a:off x="541391" y="508314"/>
              <a:ext cx="28943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简历的本质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988BDD2-BF09-D334-043D-73D188840D0F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C2312B-D337-09D3-1D4B-97186BBBAB30}"/>
              </a:ext>
            </a:extLst>
          </p:cNvPr>
          <p:cNvGrpSpPr/>
          <p:nvPr/>
        </p:nvGrpSpPr>
        <p:grpSpPr>
          <a:xfrm>
            <a:off x="402059" y="2749067"/>
            <a:ext cx="4238411" cy="3185948"/>
            <a:chOff x="653815" y="2586320"/>
            <a:chExt cx="4648786" cy="349442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51CCDA1-5971-CED5-845E-18CB19134C6F}"/>
                </a:ext>
              </a:extLst>
            </p:cNvPr>
            <p:cNvSpPr/>
            <p:nvPr/>
          </p:nvSpPr>
          <p:spPr>
            <a:xfrm>
              <a:off x="3571852" y="4618367"/>
              <a:ext cx="843910" cy="953930"/>
            </a:xfrm>
            <a:custGeom>
              <a:avLst/>
              <a:gdLst>
                <a:gd name="connsiteX0" fmla="*/ 160580 w 284852"/>
                <a:gd name="connsiteY0" fmla="*/ 0 h 321988"/>
                <a:gd name="connsiteX1" fmla="*/ 284710 w 284852"/>
                <a:gd name="connsiteY1" fmla="*/ 239516 h 321988"/>
                <a:gd name="connsiteX2" fmla="*/ 147138 w 284852"/>
                <a:gd name="connsiteY2" fmla="*/ 320406 h 321988"/>
                <a:gd name="connsiteX3" fmla="*/ 0 w 284852"/>
                <a:gd name="connsiteY3" fmla="*/ 64156 h 32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52" h="321988">
                  <a:moveTo>
                    <a:pt x="160580" y="0"/>
                  </a:moveTo>
                  <a:cubicBezTo>
                    <a:pt x="160580" y="0"/>
                    <a:pt x="280081" y="235195"/>
                    <a:pt x="284710" y="239516"/>
                  </a:cubicBezTo>
                  <a:cubicBezTo>
                    <a:pt x="289339" y="243836"/>
                    <a:pt x="179714" y="335013"/>
                    <a:pt x="147138" y="320406"/>
                  </a:cubicBezTo>
                  <a:cubicBezTo>
                    <a:pt x="114563" y="305798"/>
                    <a:pt x="0" y="64156"/>
                    <a:pt x="0" y="64156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C7BDB3-EE90-1B01-1B25-37CB001EC035}"/>
                </a:ext>
              </a:extLst>
            </p:cNvPr>
            <p:cNvSpPr/>
            <p:nvPr/>
          </p:nvSpPr>
          <p:spPr>
            <a:xfrm>
              <a:off x="2162841" y="2586320"/>
              <a:ext cx="1675733" cy="1724165"/>
            </a:xfrm>
            <a:custGeom>
              <a:avLst/>
              <a:gdLst>
                <a:gd name="connsiteX0" fmla="*/ 2838 w 565624"/>
                <a:gd name="connsiteY0" fmla="*/ 474530 h 581972"/>
                <a:gd name="connsiteX1" fmla="*/ 14738 w 565624"/>
                <a:gd name="connsiteY1" fmla="*/ 519587 h 581972"/>
                <a:gd name="connsiteX2" fmla="*/ 91410 w 565624"/>
                <a:gd name="connsiteY2" fmla="*/ 506522 h 581972"/>
                <a:gd name="connsiteX3" fmla="*/ 129609 w 565624"/>
                <a:gd name="connsiteY3" fmla="*/ 511666 h 581972"/>
                <a:gd name="connsiteX4" fmla="*/ 163899 w 565624"/>
                <a:gd name="connsiteY4" fmla="*/ 540950 h 581972"/>
                <a:gd name="connsiteX5" fmla="*/ 200486 w 565624"/>
                <a:gd name="connsiteY5" fmla="*/ 561044 h 581972"/>
                <a:gd name="connsiteX6" fmla="*/ 245440 w 565624"/>
                <a:gd name="connsiteY6" fmla="*/ 556346 h 581972"/>
                <a:gd name="connsiteX7" fmla="*/ 280451 w 565624"/>
                <a:gd name="connsiteY7" fmla="*/ 538275 h 581972"/>
                <a:gd name="connsiteX8" fmla="*/ 326536 w 565624"/>
                <a:gd name="connsiteY8" fmla="*/ 534846 h 581972"/>
                <a:gd name="connsiteX9" fmla="*/ 403963 w 565624"/>
                <a:gd name="connsiteY9" fmla="*/ 571571 h 581972"/>
                <a:gd name="connsiteX10" fmla="*/ 443774 w 565624"/>
                <a:gd name="connsiteY10" fmla="*/ 581309 h 581972"/>
                <a:gd name="connsiteX11" fmla="*/ 461845 w 565624"/>
                <a:gd name="connsiteY11" fmla="*/ 561592 h 581972"/>
                <a:gd name="connsiteX12" fmla="*/ 482419 w 565624"/>
                <a:gd name="connsiteY12" fmla="*/ 528160 h 581972"/>
                <a:gd name="connsiteX13" fmla="*/ 515166 w 565624"/>
                <a:gd name="connsiteY13" fmla="*/ 531589 h 581972"/>
                <a:gd name="connsiteX14" fmla="*/ 551616 w 565624"/>
                <a:gd name="connsiteY14" fmla="*/ 538824 h 581972"/>
                <a:gd name="connsiteX15" fmla="*/ 564098 w 565624"/>
                <a:gd name="connsiteY15" fmla="*/ 521439 h 581972"/>
                <a:gd name="connsiteX16" fmla="*/ 498432 w 565624"/>
                <a:gd name="connsiteY16" fmla="*/ 306337 h 581972"/>
                <a:gd name="connsiteX17" fmla="*/ 427041 w 565624"/>
                <a:gd name="connsiteY17" fmla="*/ 176035 h 581972"/>
                <a:gd name="connsiteX18" fmla="*/ 331029 w 565624"/>
                <a:gd name="connsiteY18" fmla="*/ 2459 h 581972"/>
                <a:gd name="connsiteX19" fmla="*/ 206693 w 565624"/>
                <a:gd name="connsiteY19" fmla="*/ 51700 h 581972"/>
                <a:gd name="connsiteX20" fmla="*/ 121757 w 565624"/>
                <a:gd name="connsiteY20" fmla="*/ 130567 h 581972"/>
                <a:gd name="connsiteX21" fmla="*/ 84826 w 565624"/>
                <a:gd name="connsiteY21" fmla="*/ 295399 h 581972"/>
                <a:gd name="connsiteX22" fmla="*/ 50536 w 565624"/>
                <a:gd name="connsiteY22" fmla="*/ 397720 h 581972"/>
                <a:gd name="connsiteX23" fmla="*/ 2838 w 565624"/>
                <a:gd name="connsiteY23" fmla="*/ 474530 h 5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5624" h="581972">
                  <a:moveTo>
                    <a:pt x="2838" y="474530"/>
                  </a:moveTo>
                  <a:cubicBezTo>
                    <a:pt x="-2819" y="490509"/>
                    <a:pt x="-591" y="509986"/>
                    <a:pt x="14738" y="519587"/>
                  </a:cubicBezTo>
                  <a:cubicBezTo>
                    <a:pt x="39461" y="535189"/>
                    <a:pt x="67647" y="512729"/>
                    <a:pt x="91410" y="506522"/>
                  </a:cubicBezTo>
                  <a:cubicBezTo>
                    <a:pt x="104303" y="502751"/>
                    <a:pt x="118190" y="504602"/>
                    <a:pt x="129609" y="511666"/>
                  </a:cubicBezTo>
                  <a:cubicBezTo>
                    <a:pt x="142296" y="519553"/>
                    <a:pt x="152583" y="531143"/>
                    <a:pt x="163899" y="540950"/>
                  </a:cubicBezTo>
                  <a:cubicBezTo>
                    <a:pt x="174186" y="550654"/>
                    <a:pt x="186770" y="557580"/>
                    <a:pt x="200486" y="561044"/>
                  </a:cubicBezTo>
                  <a:cubicBezTo>
                    <a:pt x="215574" y="564610"/>
                    <a:pt x="231416" y="562929"/>
                    <a:pt x="245440" y="556346"/>
                  </a:cubicBezTo>
                  <a:cubicBezTo>
                    <a:pt x="257339" y="550722"/>
                    <a:pt x="268072" y="542904"/>
                    <a:pt x="280451" y="538275"/>
                  </a:cubicBezTo>
                  <a:cubicBezTo>
                    <a:pt x="295229" y="533029"/>
                    <a:pt x="311140" y="531863"/>
                    <a:pt x="326536" y="534846"/>
                  </a:cubicBezTo>
                  <a:cubicBezTo>
                    <a:pt x="355546" y="540058"/>
                    <a:pt x="377971" y="559123"/>
                    <a:pt x="403963" y="571571"/>
                  </a:cubicBezTo>
                  <a:cubicBezTo>
                    <a:pt x="415450" y="577091"/>
                    <a:pt x="430640" y="584189"/>
                    <a:pt x="443774" y="581309"/>
                  </a:cubicBezTo>
                  <a:cubicBezTo>
                    <a:pt x="453306" y="579183"/>
                    <a:pt x="458072" y="569719"/>
                    <a:pt x="461845" y="561592"/>
                  </a:cubicBezTo>
                  <a:cubicBezTo>
                    <a:pt x="467125" y="550277"/>
                    <a:pt x="470760" y="534777"/>
                    <a:pt x="482419" y="528160"/>
                  </a:cubicBezTo>
                  <a:cubicBezTo>
                    <a:pt x="492980" y="522090"/>
                    <a:pt x="505085" y="527234"/>
                    <a:pt x="515166" y="531589"/>
                  </a:cubicBezTo>
                  <a:cubicBezTo>
                    <a:pt x="526927" y="536835"/>
                    <a:pt x="538483" y="542218"/>
                    <a:pt x="551616" y="538824"/>
                  </a:cubicBezTo>
                  <a:cubicBezTo>
                    <a:pt x="560325" y="536561"/>
                    <a:pt x="569275" y="528537"/>
                    <a:pt x="564098" y="521439"/>
                  </a:cubicBezTo>
                  <a:cubicBezTo>
                    <a:pt x="461228" y="378415"/>
                    <a:pt x="562452" y="365419"/>
                    <a:pt x="498432" y="306337"/>
                  </a:cubicBezTo>
                  <a:cubicBezTo>
                    <a:pt x="434413" y="247256"/>
                    <a:pt x="435647" y="270641"/>
                    <a:pt x="427041" y="176035"/>
                  </a:cubicBezTo>
                  <a:cubicBezTo>
                    <a:pt x="418434" y="81429"/>
                    <a:pt x="374645" y="6437"/>
                    <a:pt x="331029" y="2459"/>
                  </a:cubicBezTo>
                  <a:cubicBezTo>
                    <a:pt x="289881" y="-1347"/>
                    <a:pt x="211631" y="-8650"/>
                    <a:pt x="206693" y="51700"/>
                  </a:cubicBezTo>
                  <a:cubicBezTo>
                    <a:pt x="206693" y="51700"/>
                    <a:pt x="122991" y="44293"/>
                    <a:pt x="121757" y="130567"/>
                  </a:cubicBezTo>
                  <a:cubicBezTo>
                    <a:pt x="120522" y="216841"/>
                    <a:pt x="119322" y="247153"/>
                    <a:pt x="84826" y="295399"/>
                  </a:cubicBezTo>
                  <a:cubicBezTo>
                    <a:pt x="50330" y="343645"/>
                    <a:pt x="29447" y="364459"/>
                    <a:pt x="50536" y="397720"/>
                  </a:cubicBezTo>
                  <a:cubicBezTo>
                    <a:pt x="60617" y="414179"/>
                    <a:pt x="6370" y="467706"/>
                    <a:pt x="2838" y="474530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918ED30-B792-BCA7-0724-0841CC1FE370}"/>
                </a:ext>
              </a:extLst>
            </p:cNvPr>
            <p:cNvSpPr/>
            <p:nvPr/>
          </p:nvSpPr>
          <p:spPr>
            <a:xfrm>
              <a:off x="2637015" y="3083578"/>
              <a:ext cx="655425" cy="447866"/>
            </a:xfrm>
            <a:custGeom>
              <a:avLst/>
              <a:gdLst>
                <a:gd name="connsiteX0" fmla="*/ 4018 w 221231"/>
                <a:gd name="connsiteY0" fmla="*/ 24652 h 151172"/>
                <a:gd name="connsiteX1" fmla="*/ 3023 w 221231"/>
                <a:gd name="connsiteY1" fmla="*/ 102078 h 151172"/>
                <a:gd name="connsiteX2" fmla="*/ 216685 w 221231"/>
                <a:gd name="connsiteY2" fmla="*/ 92511 h 151172"/>
                <a:gd name="connsiteX3" fmla="*/ 134869 w 221231"/>
                <a:gd name="connsiteY3" fmla="*/ 2980 h 151172"/>
                <a:gd name="connsiteX4" fmla="*/ 4018 w 221231"/>
                <a:gd name="connsiteY4" fmla="*/ 24652 h 15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231" h="151172">
                  <a:moveTo>
                    <a:pt x="4018" y="24652"/>
                  </a:moveTo>
                  <a:cubicBezTo>
                    <a:pt x="-10178" y="44677"/>
                    <a:pt x="19072" y="42037"/>
                    <a:pt x="3023" y="102078"/>
                  </a:cubicBezTo>
                  <a:cubicBezTo>
                    <a:pt x="-13024" y="162120"/>
                    <a:pt x="259375" y="176110"/>
                    <a:pt x="216685" y="92511"/>
                  </a:cubicBezTo>
                  <a:cubicBezTo>
                    <a:pt x="171079" y="3357"/>
                    <a:pt x="219634" y="13370"/>
                    <a:pt x="134869" y="2980"/>
                  </a:cubicBezTo>
                  <a:cubicBezTo>
                    <a:pt x="50104" y="-7410"/>
                    <a:pt x="13174" y="11690"/>
                    <a:pt x="4018" y="24652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34EBA6B-6F7A-C2C1-4E96-A16DA3A6373D}"/>
                </a:ext>
              </a:extLst>
            </p:cNvPr>
            <p:cNvSpPr/>
            <p:nvPr/>
          </p:nvSpPr>
          <p:spPr>
            <a:xfrm>
              <a:off x="3292180" y="3804847"/>
              <a:ext cx="849341" cy="1093086"/>
            </a:xfrm>
            <a:custGeom>
              <a:avLst/>
              <a:gdLst>
                <a:gd name="connsiteX0" fmla="*/ 1303 w 286685"/>
                <a:gd name="connsiteY0" fmla="*/ 0 h 368958"/>
                <a:gd name="connsiteX1" fmla="*/ 61379 w 286685"/>
                <a:gd name="connsiteY1" fmla="*/ 18037 h 368958"/>
                <a:gd name="connsiteX2" fmla="*/ 286630 w 286685"/>
                <a:gd name="connsiteY2" fmla="*/ 268114 h 368958"/>
                <a:gd name="connsiteX3" fmla="*/ 120015 w 286685"/>
                <a:gd name="connsiteY3" fmla="*/ 366389 h 368958"/>
                <a:gd name="connsiteX4" fmla="*/ 0 w 286685"/>
                <a:gd name="connsiteY4" fmla="*/ 100539 h 36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85" h="368958">
                  <a:moveTo>
                    <a:pt x="1303" y="0"/>
                  </a:moveTo>
                  <a:lnTo>
                    <a:pt x="61379" y="18037"/>
                  </a:lnTo>
                  <a:cubicBezTo>
                    <a:pt x="61379" y="18037"/>
                    <a:pt x="290745" y="241230"/>
                    <a:pt x="286630" y="268114"/>
                  </a:cubicBezTo>
                  <a:cubicBezTo>
                    <a:pt x="282515" y="294997"/>
                    <a:pt x="165518" y="385248"/>
                    <a:pt x="120015" y="366389"/>
                  </a:cubicBezTo>
                  <a:cubicBezTo>
                    <a:pt x="74512" y="347529"/>
                    <a:pt x="0" y="100539"/>
                    <a:pt x="0" y="100539"/>
                  </a:cubicBezTo>
                  <a:close/>
                </a:path>
              </a:pathLst>
            </a:custGeom>
            <a:solidFill>
              <a:srgbClr val="2463D3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4B1733-7002-F949-842F-63666C07BC78}"/>
                </a:ext>
              </a:extLst>
            </p:cNvPr>
            <p:cNvSpPr/>
            <p:nvPr/>
          </p:nvSpPr>
          <p:spPr>
            <a:xfrm>
              <a:off x="1707399" y="3804847"/>
              <a:ext cx="2481093" cy="2225500"/>
            </a:xfrm>
            <a:custGeom>
              <a:avLst/>
              <a:gdLst>
                <a:gd name="connsiteX0" fmla="*/ 536295 w 837464"/>
                <a:gd name="connsiteY0" fmla="*/ 0 h 751191"/>
                <a:gd name="connsiteX1" fmla="*/ 313891 w 837464"/>
                <a:gd name="connsiteY1" fmla="*/ 0 h 751191"/>
                <a:gd name="connsiteX2" fmla="*/ 0 w 837464"/>
                <a:gd name="connsiteY2" fmla="*/ 751191 h 751191"/>
                <a:gd name="connsiteX3" fmla="*/ 837465 w 837464"/>
                <a:gd name="connsiteY3" fmla="*/ 751191 h 751191"/>
                <a:gd name="connsiteX4" fmla="*/ 536295 w 837464"/>
                <a:gd name="connsiteY4" fmla="*/ 0 h 75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464" h="751191">
                  <a:moveTo>
                    <a:pt x="536295" y="0"/>
                  </a:moveTo>
                  <a:lnTo>
                    <a:pt x="313891" y="0"/>
                  </a:lnTo>
                  <a:lnTo>
                    <a:pt x="0" y="751191"/>
                  </a:lnTo>
                  <a:lnTo>
                    <a:pt x="837465" y="751191"/>
                  </a:lnTo>
                  <a:lnTo>
                    <a:pt x="536295" y="0"/>
                  </a:lnTo>
                  <a:close/>
                </a:path>
              </a:pathLst>
            </a:custGeom>
            <a:solidFill>
              <a:srgbClr val="407B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DF50783-F676-F8B7-908B-A43DB36765E6}"/>
                </a:ext>
              </a:extLst>
            </p:cNvPr>
            <p:cNvSpPr/>
            <p:nvPr/>
          </p:nvSpPr>
          <p:spPr>
            <a:xfrm>
              <a:off x="1707399" y="4852528"/>
              <a:ext cx="2481093" cy="1177817"/>
            </a:xfrm>
            <a:custGeom>
              <a:avLst/>
              <a:gdLst>
                <a:gd name="connsiteX0" fmla="*/ 837465 w 837464"/>
                <a:gd name="connsiteY0" fmla="*/ 397558 h 397558"/>
                <a:gd name="connsiteX1" fmla="*/ 0 w 837464"/>
                <a:gd name="connsiteY1" fmla="*/ 397558 h 397558"/>
                <a:gd name="connsiteX2" fmla="*/ 166135 w 837464"/>
                <a:gd name="connsiteY2" fmla="*/ 0 h 397558"/>
                <a:gd name="connsiteX3" fmla="*/ 189693 w 837464"/>
                <a:gd name="connsiteY3" fmla="*/ 288688 h 397558"/>
                <a:gd name="connsiteX4" fmla="*/ 110585 w 837464"/>
                <a:gd name="connsiteY4" fmla="*/ 283750 h 397558"/>
                <a:gd name="connsiteX5" fmla="*/ 776874 w 837464"/>
                <a:gd name="connsiteY5" fmla="*/ 246408 h 3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464" h="397558">
                  <a:moveTo>
                    <a:pt x="837465" y="397558"/>
                  </a:moveTo>
                  <a:lnTo>
                    <a:pt x="0" y="397558"/>
                  </a:lnTo>
                  <a:lnTo>
                    <a:pt x="166135" y="0"/>
                  </a:lnTo>
                  <a:lnTo>
                    <a:pt x="189693" y="288688"/>
                  </a:lnTo>
                  <a:lnTo>
                    <a:pt x="110585" y="283750"/>
                  </a:lnTo>
                  <a:cubicBezTo>
                    <a:pt x="110585" y="283750"/>
                    <a:pt x="339402" y="419538"/>
                    <a:pt x="776874" y="246408"/>
                  </a:cubicBezTo>
                  <a:close/>
                </a:path>
              </a:pathLst>
            </a:custGeom>
            <a:solidFill>
              <a:srgbClr val="2463D3">
                <a:alpha val="50000"/>
              </a:srgbClr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9B7AF3-413A-4B9D-B33D-F82CFE91302B}"/>
                </a:ext>
              </a:extLst>
            </p:cNvPr>
            <p:cNvSpPr/>
            <p:nvPr/>
          </p:nvSpPr>
          <p:spPr>
            <a:xfrm>
              <a:off x="2721148" y="4028916"/>
              <a:ext cx="490330" cy="260583"/>
            </a:xfrm>
            <a:custGeom>
              <a:avLst/>
              <a:gdLst>
                <a:gd name="connsiteX0" fmla="*/ 163907 w 165505"/>
                <a:gd name="connsiteY0" fmla="*/ 47503 h 87957"/>
                <a:gd name="connsiteX1" fmla="*/ 145630 w 165505"/>
                <a:gd name="connsiteY1" fmla="*/ 24289 h 87957"/>
                <a:gd name="connsiteX2" fmla="*/ 157357 w 165505"/>
                <a:gd name="connsiteY2" fmla="*/ 10573 h 87957"/>
                <a:gd name="connsiteX3" fmla="*/ 148030 w 165505"/>
                <a:gd name="connsiteY3" fmla="*/ 5121 h 87957"/>
                <a:gd name="connsiteX4" fmla="*/ 120598 w 165505"/>
                <a:gd name="connsiteY4" fmla="*/ 28198 h 87957"/>
                <a:gd name="connsiteX5" fmla="*/ 80513 w 165505"/>
                <a:gd name="connsiteY5" fmla="*/ 36805 h 87957"/>
                <a:gd name="connsiteX6" fmla="*/ 42074 w 165505"/>
                <a:gd name="connsiteY6" fmla="*/ 27752 h 87957"/>
                <a:gd name="connsiteX7" fmla="*/ 15156 w 165505"/>
                <a:gd name="connsiteY7" fmla="*/ 1795 h 87957"/>
                <a:gd name="connsiteX8" fmla="*/ 7510 w 165505"/>
                <a:gd name="connsiteY8" fmla="*/ 9407 h 87957"/>
                <a:gd name="connsiteX9" fmla="*/ 19854 w 165505"/>
                <a:gd name="connsiteY9" fmla="*/ 23123 h 87957"/>
                <a:gd name="connsiteX10" fmla="*/ 17454 w 165505"/>
                <a:gd name="connsiteY10" fmla="*/ 27066 h 87957"/>
                <a:gd name="connsiteX11" fmla="*/ 15088 w 165505"/>
                <a:gd name="connsiteY11" fmla="*/ 30495 h 87957"/>
                <a:gd name="connsiteX12" fmla="*/ 13716 w 165505"/>
                <a:gd name="connsiteY12" fmla="*/ 32312 h 87957"/>
                <a:gd name="connsiteX13" fmla="*/ 13716 w 165505"/>
                <a:gd name="connsiteY13" fmla="*/ 32312 h 87957"/>
                <a:gd name="connsiteX14" fmla="*/ 13031 w 165505"/>
                <a:gd name="connsiteY14" fmla="*/ 33170 h 87957"/>
                <a:gd name="connsiteX15" fmla="*/ 1543 w 165505"/>
                <a:gd name="connsiteY15" fmla="*/ 45308 h 87957"/>
                <a:gd name="connsiteX16" fmla="*/ 1543 w 165505"/>
                <a:gd name="connsiteY16" fmla="*/ 52955 h 87957"/>
                <a:gd name="connsiteX17" fmla="*/ 9190 w 165505"/>
                <a:gd name="connsiteY17" fmla="*/ 52955 h 87957"/>
                <a:gd name="connsiteX18" fmla="*/ 27946 w 165505"/>
                <a:gd name="connsiteY18" fmla="*/ 30598 h 87957"/>
                <a:gd name="connsiteX19" fmla="*/ 38508 w 165505"/>
                <a:gd name="connsiteY19" fmla="*/ 38142 h 87957"/>
                <a:gd name="connsiteX20" fmla="*/ 49240 w 165505"/>
                <a:gd name="connsiteY20" fmla="*/ 42943 h 87957"/>
                <a:gd name="connsiteX21" fmla="*/ 44406 w 165505"/>
                <a:gd name="connsiteY21" fmla="*/ 61082 h 87957"/>
                <a:gd name="connsiteX22" fmla="*/ 37171 w 165505"/>
                <a:gd name="connsiteY22" fmla="*/ 79838 h 87957"/>
                <a:gd name="connsiteX23" fmla="*/ 39091 w 165505"/>
                <a:gd name="connsiteY23" fmla="*/ 87245 h 87957"/>
                <a:gd name="connsiteX24" fmla="*/ 46498 w 165505"/>
                <a:gd name="connsiteY24" fmla="*/ 85291 h 87957"/>
                <a:gd name="connsiteX25" fmla="*/ 54796 w 165505"/>
                <a:gd name="connsiteY25" fmla="*/ 63962 h 87957"/>
                <a:gd name="connsiteX26" fmla="*/ 59871 w 165505"/>
                <a:gd name="connsiteY26" fmla="*/ 45686 h 87957"/>
                <a:gd name="connsiteX27" fmla="*/ 82159 w 165505"/>
                <a:gd name="connsiteY27" fmla="*/ 47572 h 87957"/>
                <a:gd name="connsiteX28" fmla="*/ 89840 w 165505"/>
                <a:gd name="connsiteY28" fmla="*/ 47366 h 87957"/>
                <a:gd name="connsiteX29" fmla="*/ 96698 w 165505"/>
                <a:gd name="connsiteY29" fmla="*/ 77164 h 87957"/>
                <a:gd name="connsiteX30" fmla="*/ 103316 w 165505"/>
                <a:gd name="connsiteY30" fmla="*/ 80936 h 87957"/>
                <a:gd name="connsiteX31" fmla="*/ 103316 w 165505"/>
                <a:gd name="connsiteY31" fmla="*/ 80936 h 87957"/>
                <a:gd name="connsiteX32" fmla="*/ 107088 w 165505"/>
                <a:gd name="connsiteY32" fmla="*/ 74283 h 87957"/>
                <a:gd name="connsiteX33" fmla="*/ 100744 w 165505"/>
                <a:gd name="connsiteY33" fmla="*/ 46131 h 87957"/>
                <a:gd name="connsiteX34" fmla="*/ 126085 w 165505"/>
                <a:gd name="connsiteY34" fmla="*/ 37456 h 87957"/>
                <a:gd name="connsiteX35" fmla="*/ 137092 w 165505"/>
                <a:gd name="connsiteY35" fmla="*/ 30872 h 87957"/>
                <a:gd name="connsiteX36" fmla="*/ 156329 w 165505"/>
                <a:gd name="connsiteY36" fmla="*/ 55253 h 87957"/>
                <a:gd name="connsiteX37" fmla="*/ 163941 w 165505"/>
                <a:gd name="connsiteY37" fmla="*/ 55253 h 87957"/>
                <a:gd name="connsiteX38" fmla="*/ 163907 w 165505"/>
                <a:gd name="connsiteY38" fmla="*/ 47503 h 8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5505" h="87957">
                  <a:moveTo>
                    <a:pt x="163907" y="47503"/>
                  </a:moveTo>
                  <a:cubicBezTo>
                    <a:pt x="157837" y="39753"/>
                    <a:pt x="151768" y="32004"/>
                    <a:pt x="145630" y="24289"/>
                  </a:cubicBezTo>
                  <a:cubicBezTo>
                    <a:pt x="150294" y="20414"/>
                    <a:pt x="154237" y="15785"/>
                    <a:pt x="157357" y="10573"/>
                  </a:cubicBezTo>
                  <a:cubicBezTo>
                    <a:pt x="160786" y="4503"/>
                    <a:pt x="151459" y="-949"/>
                    <a:pt x="148030" y="5121"/>
                  </a:cubicBezTo>
                  <a:cubicBezTo>
                    <a:pt x="141995" y="15785"/>
                    <a:pt x="131091" y="22505"/>
                    <a:pt x="120598" y="28198"/>
                  </a:cubicBezTo>
                  <a:cubicBezTo>
                    <a:pt x="108254" y="34610"/>
                    <a:pt x="94401" y="37593"/>
                    <a:pt x="80513" y="36805"/>
                  </a:cubicBezTo>
                  <a:cubicBezTo>
                    <a:pt x="67106" y="36530"/>
                    <a:pt x="53664" y="35056"/>
                    <a:pt x="42074" y="27752"/>
                  </a:cubicBezTo>
                  <a:cubicBezTo>
                    <a:pt x="31444" y="21099"/>
                    <a:pt x="23215" y="11224"/>
                    <a:pt x="15156" y="1795"/>
                  </a:cubicBezTo>
                  <a:cubicBezTo>
                    <a:pt x="10630" y="-3521"/>
                    <a:pt x="3018" y="4160"/>
                    <a:pt x="7510" y="9407"/>
                  </a:cubicBezTo>
                  <a:cubicBezTo>
                    <a:pt x="11487" y="14070"/>
                    <a:pt x="15534" y="18768"/>
                    <a:pt x="19854" y="23123"/>
                  </a:cubicBezTo>
                  <a:cubicBezTo>
                    <a:pt x="19066" y="24426"/>
                    <a:pt x="18312" y="25798"/>
                    <a:pt x="17454" y="27066"/>
                  </a:cubicBezTo>
                  <a:cubicBezTo>
                    <a:pt x="16597" y="28335"/>
                    <a:pt x="15911" y="29329"/>
                    <a:pt x="15088" y="30495"/>
                  </a:cubicBezTo>
                  <a:cubicBezTo>
                    <a:pt x="14642" y="31112"/>
                    <a:pt x="14196" y="31730"/>
                    <a:pt x="13716" y="32312"/>
                  </a:cubicBezTo>
                  <a:lnTo>
                    <a:pt x="13716" y="32312"/>
                  </a:lnTo>
                  <a:lnTo>
                    <a:pt x="13031" y="33170"/>
                  </a:lnTo>
                  <a:cubicBezTo>
                    <a:pt x="9533" y="37524"/>
                    <a:pt x="5692" y="41571"/>
                    <a:pt x="1543" y="45308"/>
                  </a:cubicBezTo>
                  <a:cubicBezTo>
                    <a:pt x="-514" y="47434"/>
                    <a:pt x="-514" y="50829"/>
                    <a:pt x="1543" y="52955"/>
                  </a:cubicBezTo>
                  <a:cubicBezTo>
                    <a:pt x="3670" y="54978"/>
                    <a:pt x="7030" y="54978"/>
                    <a:pt x="9190" y="52955"/>
                  </a:cubicBezTo>
                  <a:cubicBezTo>
                    <a:pt x="16425" y="46372"/>
                    <a:pt x="22734" y="38862"/>
                    <a:pt x="27946" y="30598"/>
                  </a:cubicBezTo>
                  <a:cubicBezTo>
                    <a:pt x="31238" y="33410"/>
                    <a:pt x="34770" y="35947"/>
                    <a:pt x="38508" y="38142"/>
                  </a:cubicBezTo>
                  <a:cubicBezTo>
                    <a:pt x="41903" y="40096"/>
                    <a:pt x="45503" y="41708"/>
                    <a:pt x="49240" y="42943"/>
                  </a:cubicBezTo>
                  <a:cubicBezTo>
                    <a:pt x="48555" y="49183"/>
                    <a:pt x="46909" y="55321"/>
                    <a:pt x="44406" y="61082"/>
                  </a:cubicBezTo>
                  <a:cubicBezTo>
                    <a:pt x="42109" y="67425"/>
                    <a:pt x="39709" y="73701"/>
                    <a:pt x="37171" y="79838"/>
                  </a:cubicBezTo>
                  <a:cubicBezTo>
                    <a:pt x="35799" y="82444"/>
                    <a:pt x="36622" y="85633"/>
                    <a:pt x="39091" y="87245"/>
                  </a:cubicBezTo>
                  <a:cubicBezTo>
                    <a:pt x="41697" y="88720"/>
                    <a:pt x="44954" y="87828"/>
                    <a:pt x="46498" y="85291"/>
                  </a:cubicBezTo>
                  <a:cubicBezTo>
                    <a:pt x="49481" y="78261"/>
                    <a:pt x="52293" y="71163"/>
                    <a:pt x="54796" y="63962"/>
                  </a:cubicBezTo>
                  <a:cubicBezTo>
                    <a:pt x="57196" y="58098"/>
                    <a:pt x="58876" y="51960"/>
                    <a:pt x="59871" y="45686"/>
                  </a:cubicBezTo>
                  <a:cubicBezTo>
                    <a:pt x="67243" y="46920"/>
                    <a:pt x="74684" y="47572"/>
                    <a:pt x="82159" y="47572"/>
                  </a:cubicBezTo>
                  <a:cubicBezTo>
                    <a:pt x="84765" y="47572"/>
                    <a:pt x="87303" y="47572"/>
                    <a:pt x="89840" y="47366"/>
                  </a:cubicBezTo>
                  <a:cubicBezTo>
                    <a:pt x="93029" y="57070"/>
                    <a:pt x="95292" y="67048"/>
                    <a:pt x="96698" y="77164"/>
                  </a:cubicBezTo>
                  <a:cubicBezTo>
                    <a:pt x="97487" y="80044"/>
                    <a:pt x="100436" y="81724"/>
                    <a:pt x="103316" y="80936"/>
                  </a:cubicBezTo>
                  <a:cubicBezTo>
                    <a:pt x="103316" y="80936"/>
                    <a:pt x="103316" y="80936"/>
                    <a:pt x="103316" y="80936"/>
                  </a:cubicBezTo>
                  <a:cubicBezTo>
                    <a:pt x="106128" y="80044"/>
                    <a:pt x="107774" y="77164"/>
                    <a:pt x="107088" y="74283"/>
                  </a:cubicBezTo>
                  <a:cubicBezTo>
                    <a:pt x="105785" y="64717"/>
                    <a:pt x="103659" y="55321"/>
                    <a:pt x="100744" y="46131"/>
                  </a:cubicBezTo>
                  <a:cubicBezTo>
                    <a:pt x="109625" y="44657"/>
                    <a:pt x="118164" y="41742"/>
                    <a:pt x="126085" y="37456"/>
                  </a:cubicBezTo>
                  <a:cubicBezTo>
                    <a:pt x="129822" y="35433"/>
                    <a:pt x="133525" y="33238"/>
                    <a:pt x="137092" y="30872"/>
                  </a:cubicBezTo>
                  <a:lnTo>
                    <a:pt x="156329" y="55253"/>
                  </a:lnTo>
                  <a:cubicBezTo>
                    <a:pt x="158454" y="57344"/>
                    <a:pt x="161815" y="57344"/>
                    <a:pt x="163941" y="55253"/>
                  </a:cubicBezTo>
                  <a:cubicBezTo>
                    <a:pt x="166032" y="53092"/>
                    <a:pt x="166032" y="49663"/>
                    <a:pt x="163907" y="47503"/>
                  </a:cubicBezTo>
                  <a:close/>
                </a:path>
              </a:pathLst>
            </a:custGeom>
            <a:solidFill>
              <a:srgbClr val="2463D3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1C1BF8-3B1D-7099-07FF-86873B03BD39}"/>
                </a:ext>
              </a:extLst>
            </p:cNvPr>
            <p:cNvSpPr/>
            <p:nvPr/>
          </p:nvSpPr>
          <p:spPr>
            <a:xfrm>
              <a:off x="2732930" y="3508513"/>
              <a:ext cx="469037" cy="539230"/>
            </a:xfrm>
            <a:custGeom>
              <a:avLst/>
              <a:gdLst>
                <a:gd name="connsiteX0" fmla="*/ 158319 w 158318"/>
                <a:gd name="connsiteY0" fmla="*/ 99715 h 182011"/>
                <a:gd name="connsiteX1" fmla="*/ 82503 w 158318"/>
                <a:gd name="connsiteY1" fmla="*/ 182011 h 182011"/>
                <a:gd name="connsiteX2" fmla="*/ 207 w 158318"/>
                <a:gd name="connsiteY2" fmla="*/ 99715 h 182011"/>
                <a:gd name="connsiteX3" fmla="*/ 34223 w 158318"/>
                <a:gd name="connsiteY3" fmla="*/ 99715 h 182011"/>
                <a:gd name="connsiteX4" fmla="*/ 51368 w 158318"/>
                <a:gd name="connsiteY4" fmla="*/ 0 h 182011"/>
                <a:gd name="connsiteX5" fmla="*/ 115079 w 158318"/>
                <a:gd name="connsiteY5" fmla="*/ 0 h 182011"/>
                <a:gd name="connsiteX6" fmla="*/ 128486 w 158318"/>
                <a:gd name="connsiteY6" fmla="*/ 99715 h 18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318" h="182011">
                  <a:moveTo>
                    <a:pt x="158319" y="99715"/>
                  </a:moveTo>
                  <a:cubicBezTo>
                    <a:pt x="158319" y="99715"/>
                    <a:pt x="149266" y="182011"/>
                    <a:pt x="82503" y="182011"/>
                  </a:cubicBezTo>
                  <a:cubicBezTo>
                    <a:pt x="-8228" y="182011"/>
                    <a:pt x="207" y="99715"/>
                    <a:pt x="207" y="99715"/>
                  </a:cubicBezTo>
                  <a:lnTo>
                    <a:pt x="34223" y="99715"/>
                  </a:lnTo>
                  <a:lnTo>
                    <a:pt x="51368" y="0"/>
                  </a:lnTo>
                  <a:lnTo>
                    <a:pt x="115079" y="0"/>
                  </a:lnTo>
                  <a:lnTo>
                    <a:pt x="128486" y="99715"/>
                  </a:ln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8667F9E-1E9D-53C1-A347-E2CE49CEC202}"/>
                </a:ext>
              </a:extLst>
            </p:cNvPr>
            <p:cNvSpPr/>
            <p:nvPr/>
          </p:nvSpPr>
          <p:spPr>
            <a:xfrm>
              <a:off x="2846207" y="3508513"/>
              <a:ext cx="246351" cy="246144"/>
            </a:xfrm>
            <a:custGeom>
              <a:avLst/>
              <a:gdLst>
                <a:gd name="connsiteX0" fmla="*/ 5623 w 83153"/>
                <a:gd name="connsiteY0" fmla="*/ 80684 h 83083"/>
                <a:gd name="connsiteX1" fmla="*/ 40736 w 83153"/>
                <a:gd name="connsiteY1" fmla="*/ 81576 h 83083"/>
                <a:gd name="connsiteX2" fmla="*/ 83153 w 83153"/>
                <a:gd name="connsiteY2" fmla="*/ 46120 h 83083"/>
                <a:gd name="connsiteX3" fmla="*/ 76844 w 83153"/>
                <a:gd name="connsiteY3" fmla="*/ 0 h 83083"/>
                <a:gd name="connsiteX4" fmla="*/ 13064 w 83153"/>
                <a:gd name="connsiteY4" fmla="*/ 0 h 83083"/>
                <a:gd name="connsiteX5" fmla="*/ 0 w 83153"/>
                <a:gd name="connsiteY5" fmla="*/ 78489 h 83083"/>
                <a:gd name="connsiteX6" fmla="*/ 5623 w 83153"/>
                <a:gd name="connsiteY6" fmla="*/ 80684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53" h="83083">
                  <a:moveTo>
                    <a:pt x="5623" y="80684"/>
                  </a:moveTo>
                  <a:cubicBezTo>
                    <a:pt x="17111" y="83565"/>
                    <a:pt x="29112" y="83839"/>
                    <a:pt x="40736" y="81576"/>
                  </a:cubicBezTo>
                  <a:cubicBezTo>
                    <a:pt x="60659" y="78318"/>
                    <a:pt x="75472" y="64431"/>
                    <a:pt x="83153" y="46120"/>
                  </a:cubicBezTo>
                  <a:lnTo>
                    <a:pt x="76844" y="0"/>
                  </a:lnTo>
                  <a:lnTo>
                    <a:pt x="13064" y="0"/>
                  </a:lnTo>
                  <a:lnTo>
                    <a:pt x="0" y="78489"/>
                  </a:lnTo>
                  <a:cubicBezTo>
                    <a:pt x="1817" y="79347"/>
                    <a:pt x="3703" y="80067"/>
                    <a:pt x="5623" y="80684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F97CAD9-AF7C-4EC1-5A06-87159AA94EFE}"/>
                </a:ext>
              </a:extLst>
            </p:cNvPr>
            <p:cNvSpPr/>
            <p:nvPr/>
          </p:nvSpPr>
          <p:spPr>
            <a:xfrm>
              <a:off x="2589460" y="2813430"/>
              <a:ext cx="753399" cy="854674"/>
            </a:xfrm>
            <a:custGeom>
              <a:avLst/>
              <a:gdLst>
                <a:gd name="connsiteX0" fmla="*/ 229822 w 254301"/>
                <a:gd name="connsiteY0" fmla="*/ 120225 h 288485"/>
                <a:gd name="connsiteX1" fmla="*/ 224027 w 254301"/>
                <a:gd name="connsiteY1" fmla="*/ 52090 h 288485"/>
                <a:gd name="connsiteX2" fmla="*/ 17979 w 254301"/>
                <a:gd name="connsiteY2" fmla="*/ 50445 h 288485"/>
                <a:gd name="connsiteX3" fmla="*/ 21784 w 254301"/>
                <a:gd name="connsiteY3" fmla="*/ 116144 h 288485"/>
                <a:gd name="connsiteX4" fmla="*/ 3405 w 254301"/>
                <a:gd name="connsiteY4" fmla="*/ 140147 h 288485"/>
                <a:gd name="connsiteX5" fmla="*/ 29294 w 254301"/>
                <a:gd name="connsiteY5" fmla="*/ 171900 h 288485"/>
                <a:gd name="connsiteX6" fmla="*/ 131547 w 254301"/>
                <a:gd name="connsiteY6" fmla="*/ 288486 h 288485"/>
                <a:gd name="connsiteX7" fmla="*/ 224953 w 254301"/>
                <a:gd name="connsiteY7" fmla="*/ 175637 h 288485"/>
                <a:gd name="connsiteX8" fmla="*/ 250910 w 254301"/>
                <a:gd name="connsiteY8" fmla="*/ 143954 h 288485"/>
                <a:gd name="connsiteX9" fmla="*/ 229822 w 254301"/>
                <a:gd name="connsiteY9" fmla="*/ 120225 h 28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301" h="288485">
                  <a:moveTo>
                    <a:pt x="229822" y="120225"/>
                  </a:moveTo>
                  <a:cubicBezTo>
                    <a:pt x="229822" y="120225"/>
                    <a:pt x="243881" y="79077"/>
                    <a:pt x="224027" y="52090"/>
                  </a:cubicBezTo>
                  <a:cubicBezTo>
                    <a:pt x="160042" y="-34766"/>
                    <a:pt x="39307" y="2919"/>
                    <a:pt x="17979" y="50445"/>
                  </a:cubicBezTo>
                  <a:cubicBezTo>
                    <a:pt x="-230" y="91010"/>
                    <a:pt x="20585" y="99274"/>
                    <a:pt x="21784" y="116144"/>
                  </a:cubicBezTo>
                  <a:cubicBezTo>
                    <a:pt x="13864" y="115287"/>
                    <a:pt x="-8459" y="114910"/>
                    <a:pt x="3405" y="140147"/>
                  </a:cubicBezTo>
                  <a:cubicBezTo>
                    <a:pt x="17121" y="169911"/>
                    <a:pt x="22162" y="177112"/>
                    <a:pt x="29294" y="171900"/>
                  </a:cubicBezTo>
                  <a:cubicBezTo>
                    <a:pt x="41227" y="229713"/>
                    <a:pt x="68796" y="288486"/>
                    <a:pt x="131547" y="288486"/>
                  </a:cubicBezTo>
                  <a:cubicBezTo>
                    <a:pt x="192892" y="288486"/>
                    <a:pt x="216586" y="232319"/>
                    <a:pt x="224953" y="175637"/>
                  </a:cubicBezTo>
                  <a:cubicBezTo>
                    <a:pt x="232119" y="180953"/>
                    <a:pt x="236988" y="173752"/>
                    <a:pt x="250910" y="143954"/>
                  </a:cubicBezTo>
                  <a:cubicBezTo>
                    <a:pt x="265175" y="113401"/>
                    <a:pt x="229822" y="120225"/>
                    <a:pt x="229822" y="120225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4336A5-34D6-DA7E-F6B2-DAC070BD8E94}"/>
                </a:ext>
              </a:extLst>
            </p:cNvPr>
            <p:cNvSpPr/>
            <p:nvPr/>
          </p:nvSpPr>
          <p:spPr>
            <a:xfrm>
              <a:off x="2762962" y="3335159"/>
              <a:ext cx="108003" cy="85214"/>
            </a:xfrm>
            <a:custGeom>
              <a:avLst/>
              <a:gdLst>
                <a:gd name="connsiteX0" fmla="*/ 36362 w 36455"/>
                <a:gd name="connsiteY0" fmla="*/ 17057 h 28763"/>
                <a:gd name="connsiteX1" fmla="*/ 16131 w 36455"/>
                <a:gd name="connsiteY1" fmla="*/ 28510 h 28763"/>
                <a:gd name="connsiteX2" fmla="*/ 117 w 36455"/>
                <a:gd name="connsiteY2" fmla="*/ 11673 h 28763"/>
                <a:gd name="connsiteX3" fmla="*/ 20349 w 36455"/>
                <a:gd name="connsiteY3" fmla="*/ 255 h 28763"/>
                <a:gd name="connsiteX4" fmla="*/ 36362 w 36455"/>
                <a:gd name="connsiteY4" fmla="*/ 17057 h 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55" h="28763">
                  <a:moveTo>
                    <a:pt x="36362" y="17057"/>
                  </a:moveTo>
                  <a:cubicBezTo>
                    <a:pt x="35196" y="24875"/>
                    <a:pt x="26075" y="29984"/>
                    <a:pt x="16131" y="28510"/>
                  </a:cubicBezTo>
                  <a:cubicBezTo>
                    <a:pt x="6186" y="27035"/>
                    <a:pt x="-1014" y="19492"/>
                    <a:pt x="117" y="11673"/>
                  </a:cubicBezTo>
                  <a:cubicBezTo>
                    <a:pt x="1249" y="3855"/>
                    <a:pt x="10404" y="-1220"/>
                    <a:pt x="20349" y="255"/>
                  </a:cubicBezTo>
                  <a:cubicBezTo>
                    <a:pt x="30292" y="1729"/>
                    <a:pt x="37356" y="9273"/>
                    <a:pt x="36362" y="170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F7E78EA-8F85-7D1F-195D-BE99BFD51771}"/>
                </a:ext>
              </a:extLst>
            </p:cNvPr>
            <p:cNvSpPr/>
            <p:nvPr/>
          </p:nvSpPr>
          <p:spPr>
            <a:xfrm>
              <a:off x="3070755" y="3335159"/>
              <a:ext cx="108092" cy="85214"/>
            </a:xfrm>
            <a:custGeom>
              <a:avLst/>
              <a:gdLst>
                <a:gd name="connsiteX0" fmla="*/ 123 w 36485"/>
                <a:gd name="connsiteY0" fmla="*/ 17057 h 28763"/>
                <a:gd name="connsiteX1" fmla="*/ 20354 w 36485"/>
                <a:gd name="connsiteY1" fmla="*/ 28510 h 28763"/>
                <a:gd name="connsiteX2" fmla="*/ 36368 w 36485"/>
                <a:gd name="connsiteY2" fmla="*/ 11673 h 28763"/>
                <a:gd name="connsiteX3" fmla="*/ 16137 w 36485"/>
                <a:gd name="connsiteY3" fmla="*/ 255 h 28763"/>
                <a:gd name="connsiteX4" fmla="*/ 123 w 36485"/>
                <a:gd name="connsiteY4" fmla="*/ 17057 h 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85" h="28763">
                  <a:moveTo>
                    <a:pt x="123" y="17057"/>
                  </a:moveTo>
                  <a:cubicBezTo>
                    <a:pt x="1290" y="24875"/>
                    <a:pt x="10410" y="29984"/>
                    <a:pt x="20354" y="28510"/>
                  </a:cubicBezTo>
                  <a:cubicBezTo>
                    <a:pt x="30299" y="27035"/>
                    <a:pt x="37499" y="19492"/>
                    <a:pt x="36368" y="11673"/>
                  </a:cubicBezTo>
                  <a:cubicBezTo>
                    <a:pt x="35236" y="3855"/>
                    <a:pt x="26081" y="-1220"/>
                    <a:pt x="16137" y="255"/>
                  </a:cubicBezTo>
                  <a:cubicBezTo>
                    <a:pt x="6193" y="1729"/>
                    <a:pt x="-1043" y="9273"/>
                    <a:pt x="123" y="170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0033C2E-194F-4D62-90F7-C109F54B8C27}"/>
                </a:ext>
              </a:extLst>
            </p:cNvPr>
            <p:cNvSpPr/>
            <p:nvPr/>
          </p:nvSpPr>
          <p:spPr>
            <a:xfrm>
              <a:off x="3070243" y="3195823"/>
              <a:ext cx="69450" cy="69856"/>
            </a:xfrm>
            <a:custGeom>
              <a:avLst/>
              <a:gdLst>
                <a:gd name="connsiteX0" fmla="*/ 23443 w 23442"/>
                <a:gd name="connsiteY0" fmla="*/ 13716 h 23579"/>
                <a:gd name="connsiteX1" fmla="*/ 9898 w 23442"/>
                <a:gd name="connsiteY1" fmla="*/ 23420 h 23579"/>
                <a:gd name="connsiteX2" fmla="*/ 160 w 23442"/>
                <a:gd name="connsiteY2" fmla="*/ 9876 h 23579"/>
                <a:gd name="connsiteX3" fmla="*/ 11853 w 23442"/>
                <a:gd name="connsiteY3" fmla="*/ 0 h 23579"/>
                <a:gd name="connsiteX4" fmla="*/ 14391 w 23442"/>
                <a:gd name="connsiteY4" fmla="*/ 343 h 23579"/>
                <a:gd name="connsiteX5" fmla="*/ 13259 w 23442"/>
                <a:gd name="connsiteY5" fmla="*/ 4012 h 23579"/>
                <a:gd name="connsiteX6" fmla="*/ 18368 w 23442"/>
                <a:gd name="connsiteY6" fmla="*/ 9944 h 23579"/>
                <a:gd name="connsiteX7" fmla="*/ 22311 w 23442"/>
                <a:gd name="connsiteY7" fmla="*/ 7750 h 23579"/>
                <a:gd name="connsiteX8" fmla="*/ 23443 w 23442"/>
                <a:gd name="connsiteY8" fmla="*/ 13716 h 2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42" h="23579">
                  <a:moveTo>
                    <a:pt x="23443" y="13716"/>
                  </a:moveTo>
                  <a:cubicBezTo>
                    <a:pt x="22380" y="20128"/>
                    <a:pt x="16310" y="24483"/>
                    <a:pt x="9898" y="23420"/>
                  </a:cubicBezTo>
                  <a:cubicBezTo>
                    <a:pt x="3451" y="22357"/>
                    <a:pt x="-903" y="16288"/>
                    <a:pt x="160" y="9876"/>
                  </a:cubicBezTo>
                  <a:cubicBezTo>
                    <a:pt x="1120" y="4149"/>
                    <a:pt x="6058" y="-34"/>
                    <a:pt x="11853" y="0"/>
                  </a:cubicBezTo>
                  <a:cubicBezTo>
                    <a:pt x="12710" y="0"/>
                    <a:pt x="13568" y="137"/>
                    <a:pt x="14391" y="343"/>
                  </a:cubicBezTo>
                  <a:cubicBezTo>
                    <a:pt x="13636" y="1406"/>
                    <a:pt x="13224" y="2709"/>
                    <a:pt x="13259" y="4012"/>
                  </a:cubicBezTo>
                  <a:cubicBezTo>
                    <a:pt x="13053" y="7064"/>
                    <a:pt x="15317" y="9704"/>
                    <a:pt x="18368" y="9944"/>
                  </a:cubicBezTo>
                  <a:cubicBezTo>
                    <a:pt x="19945" y="9876"/>
                    <a:pt x="21419" y="9087"/>
                    <a:pt x="22311" y="7750"/>
                  </a:cubicBezTo>
                  <a:cubicBezTo>
                    <a:pt x="23066" y="9635"/>
                    <a:pt x="23443" y="11659"/>
                    <a:pt x="23443" y="137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0854B93-6C70-103C-16C1-9EF53F3438AA}"/>
                </a:ext>
              </a:extLst>
            </p:cNvPr>
            <p:cNvSpPr/>
            <p:nvPr/>
          </p:nvSpPr>
          <p:spPr>
            <a:xfrm>
              <a:off x="2806009" y="3195823"/>
              <a:ext cx="69450" cy="69856"/>
            </a:xfrm>
            <a:custGeom>
              <a:avLst/>
              <a:gdLst>
                <a:gd name="connsiteX0" fmla="*/ 23443 w 23442"/>
                <a:gd name="connsiteY0" fmla="*/ 13716 h 23579"/>
                <a:gd name="connsiteX1" fmla="*/ 9898 w 23442"/>
                <a:gd name="connsiteY1" fmla="*/ 23420 h 23579"/>
                <a:gd name="connsiteX2" fmla="*/ 160 w 23442"/>
                <a:gd name="connsiteY2" fmla="*/ 9876 h 23579"/>
                <a:gd name="connsiteX3" fmla="*/ 11819 w 23442"/>
                <a:gd name="connsiteY3" fmla="*/ 0 h 23579"/>
                <a:gd name="connsiteX4" fmla="*/ 14356 w 23442"/>
                <a:gd name="connsiteY4" fmla="*/ 343 h 23579"/>
                <a:gd name="connsiteX5" fmla="*/ 13224 w 23442"/>
                <a:gd name="connsiteY5" fmla="*/ 4012 h 23579"/>
                <a:gd name="connsiteX6" fmla="*/ 18333 w 23442"/>
                <a:gd name="connsiteY6" fmla="*/ 9944 h 23579"/>
                <a:gd name="connsiteX7" fmla="*/ 22311 w 23442"/>
                <a:gd name="connsiteY7" fmla="*/ 7750 h 23579"/>
                <a:gd name="connsiteX8" fmla="*/ 23443 w 23442"/>
                <a:gd name="connsiteY8" fmla="*/ 13716 h 2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42" h="23579">
                  <a:moveTo>
                    <a:pt x="23443" y="13716"/>
                  </a:moveTo>
                  <a:cubicBezTo>
                    <a:pt x="22379" y="20128"/>
                    <a:pt x="16310" y="24483"/>
                    <a:pt x="9898" y="23420"/>
                  </a:cubicBezTo>
                  <a:cubicBezTo>
                    <a:pt x="3451" y="22357"/>
                    <a:pt x="-903" y="16288"/>
                    <a:pt x="160" y="9876"/>
                  </a:cubicBezTo>
                  <a:cubicBezTo>
                    <a:pt x="1120" y="4183"/>
                    <a:pt x="6023" y="0"/>
                    <a:pt x="11819" y="0"/>
                  </a:cubicBezTo>
                  <a:cubicBezTo>
                    <a:pt x="12676" y="0"/>
                    <a:pt x="13533" y="137"/>
                    <a:pt x="14356" y="343"/>
                  </a:cubicBezTo>
                  <a:cubicBezTo>
                    <a:pt x="13602" y="1440"/>
                    <a:pt x="13224" y="2709"/>
                    <a:pt x="13224" y="4012"/>
                  </a:cubicBezTo>
                  <a:cubicBezTo>
                    <a:pt x="13018" y="7064"/>
                    <a:pt x="15282" y="9704"/>
                    <a:pt x="18333" y="9944"/>
                  </a:cubicBezTo>
                  <a:cubicBezTo>
                    <a:pt x="19945" y="9876"/>
                    <a:pt x="21419" y="9087"/>
                    <a:pt x="22311" y="7750"/>
                  </a:cubicBezTo>
                  <a:cubicBezTo>
                    <a:pt x="23066" y="9635"/>
                    <a:pt x="23443" y="11659"/>
                    <a:pt x="23443" y="137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4F4073-E58B-EC7E-42F6-2FE3C5FBA419}"/>
                </a:ext>
              </a:extLst>
            </p:cNvPr>
            <p:cNvSpPr/>
            <p:nvPr/>
          </p:nvSpPr>
          <p:spPr>
            <a:xfrm>
              <a:off x="3037539" y="3101723"/>
              <a:ext cx="140740" cy="45538"/>
            </a:xfrm>
            <a:custGeom>
              <a:avLst/>
              <a:gdLst>
                <a:gd name="connsiteX0" fmla="*/ 1666 w 47505"/>
                <a:gd name="connsiteY0" fmla="*/ 15371 h 15371"/>
                <a:gd name="connsiteX1" fmla="*/ 46723 w 47505"/>
                <a:gd name="connsiteY1" fmla="*/ 9268 h 15371"/>
                <a:gd name="connsiteX2" fmla="*/ 19977 w 47505"/>
                <a:gd name="connsiteY2" fmla="*/ 1313 h 15371"/>
                <a:gd name="connsiteX3" fmla="*/ 1666 w 47505"/>
                <a:gd name="connsiteY3" fmla="*/ 15371 h 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5" h="15371">
                  <a:moveTo>
                    <a:pt x="1666" y="15371"/>
                  </a:moveTo>
                  <a:cubicBezTo>
                    <a:pt x="1666" y="15371"/>
                    <a:pt x="42574" y="13314"/>
                    <a:pt x="46723" y="9268"/>
                  </a:cubicBezTo>
                  <a:cubicBezTo>
                    <a:pt x="50872" y="5222"/>
                    <a:pt x="38013" y="-3248"/>
                    <a:pt x="19977" y="1313"/>
                  </a:cubicBezTo>
                  <a:cubicBezTo>
                    <a:pt x="1940" y="5873"/>
                    <a:pt x="-3032" y="15371"/>
                    <a:pt x="1666" y="15371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FA6FF7C-048B-1FDE-0A5E-5659D874F325}"/>
                </a:ext>
              </a:extLst>
            </p:cNvPr>
            <p:cNvSpPr/>
            <p:nvPr/>
          </p:nvSpPr>
          <p:spPr>
            <a:xfrm>
              <a:off x="2770570" y="3101723"/>
              <a:ext cx="140707" cy="45538"/>
            </a:xfrm>
            <a:custGeom>
              <a:avLst/>
              <a:gdLst>
                <a:gd name="connsiteX0" fmla="*/ 45829 w 47494"/>
                <a:gd name="connsiteY0" fmla="*/ 15371 h 15371"/>
                <a:gd name="connsiteX1" fmla="*/ 772 w 47494"/>
                <a:gd name="connsiteY1" fmla="*/ 9268 h 15371"/>
                <a:gd name="connsiteX2" fmla="*/ 27518 w 47494"/>
                <a:gd name="connsiteY2" fmla="*/ 1313 h 15371"/>
                <a:gd name="connsiteX3" fmla="*/ 45829 w 47494"/>
                <a:gd name="connsiteY3" fmla="*/ 15371 h 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94" h="15371">
                  <a:moveTo>
                    <a:pt x="45829" y="15371"/>
                  </a:moveTo>
                  <a:cubicBezTo>
                    <a:pt x="45829" y="15371"/>
                    <a:pt x="4887" y="13314"/>
                    <a:pt x="772" y="9268"/>
                  </a:cubicBezTo>
                  <a:cubicBezTo>
                    <a:pt x="-3343" y="5222"/>
                    <a:pt x="9481" y="-3248"/>
                    <a:pt x="27518" y="1313"/>
                  </a:cubicBezTo>
                  <a:cubicBezTo>
                    <a:pt x="45554" y="5873"/>
                    <a:pt x="50526" y="15371"/>
                    <a:pt x="45829" y="15371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22911F7-EF6F-1302-CC68-BED07A44DC10}"/>
                </a:ext>
              </a:extLst>
            </p:cNvPr>
            <p:cNvSpPr/>
            <p:nvPr/>
          </p:nvSpPr>
          <p:spPr>
            <a:xfrm>
              <a:off x="2947925" y="3270184"/>
              <a:ext cx="53202" cy="141293"/>
            </a:xfrm>
            <a:custGeom>
              <a:avLst/>
              <a:gdLst>
                <a:gd name="connsiteX0" fmla="*/ 11374 w 17958"/>
                <a:gd name="connsiteY0" fmla="*/ 47663 h 47692"/>
                <a:gd name="connsiteX1" fmla="*/ 2047 w 17958"/>
                <a:gd name="connsiteY1" fmla="*/ 44234 h 47692"/>
                <a:gd name="connsiteX2" fmla="*/ 1087 w 17958"/>
                <a:gd name="connsiteY2" fmla="*/ 32713 h 47692"/>
                <a:gd name="connsiteX3" fmla="*/ 5065 w 17958"/>
                <a:gd name="connsiteY3" fmla="*/ 2983 h 47692"/>
                <a:gd name="connsiteX4" fmla="*/ 7808 w 17958"/>
                <a:gd name="connsiteY4" fmla="*/ 0 h 47692"/>
                <a:gd name="connsiteX5" fmla="*/ 10791 w 17958"/>
                <a:gd name="connsiteY5" fmla="*/ 2709 h 47692"/>
                <a:gd name="connsiteX6" fmla="*/ 6505 w 17958"/>
                <a:gd name="connsiteY6" fmla="*/ 34598 h 47692"/>
                <a:gd name="connsiteX7" fmla="*/ 6505 w 17958"/>
                <a:gd name="connsiteY7" fmla="*/ 40497 h 47692"/>
                <a:gd name="connsiteX8" fmla="*/ 14461 w 17958"/>
                <a:gd name="connsiteY8" fmla="*/ 41662 h 47692"/>
                <a:gd name="connsiteX9" fmla="*/ 17855 w 17958"/>
                <a:gd name="connsiteY9" fmla="*/ 43754 h 47692"/>
                <a:gd name="connsiteX10" fmla="*/ 17890 w 17958"/>
                <a:gd name="connsiteY10" fmla="*/ 43926 h 47692"/>
                <a:gd name="connsiteX11" fmla="*/ 15763 w 17958"/>
                <a:gd name="connsiteY11" fmla="*/ 47320 h 47692"/>
                <a:gd name="connsiteX12" fmla="*/ 15660 w 17958"/>
                <a:gd name="connsiteY12" fmla="*/ 47355 h 47692"/>
                <a:gd name="connsiteX13" fmla="*/ 11374 w 17958"/>
                <a:gd name="connsiteY13" fmla="*/ 47663 h 4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58" h="47692">
                  <a:moveTo>
                    <a:pt x="11374" y="47663"/>
                  </a:moveTo>
                  <a:cubicBezTo>
                    <a:pt x="7911" y="47903"/>
                    <a:pt x="4516" y="46669"/>
                    <a:pt x="2047" y="44234"/>
                  </a:cubicBezTo>
                  <a:cubicBezTo>
                    <a:pt x="-319" y="41525"/>
                    <a:pt x="-627" y="37650"/>
                    <a:pt x="1087" y="32713"/>
                  </a:cubicBezTo>
                  <a:cubicBezTo>
                    <a:pt x="4002" y="23077"/>
                    <a:pt x="5373" y="13030"/>
                    <a:pt x="5065" y="2983"/>
                  </a:cubicBezTo>
                  <a:cubicBezTo>
                    <a:pt x="4997" y="1406"/>
                    <a:pt x="6231" y="69"/>
                    <a:pt x="7808" y="0"/>
                  </a:cubicBezTo>
                  <a:cubicBezTo>
                    <a:pt x="9351" y="0"/>
                    <a:pt x="10620" y="1166"/>
                    <a:pt x="10791" y="2709"/>
                  </a:cubicBezTo>
                  <a:cubicBezTo>
                    <a:pt x="11135" y="13510"/>
                    <a:pt x="9694" y="24278"/>
                    <a:pt x="6505" y="34598"/>
                  </a:cubicBezTo>
                  <a:cubicBezTo>
                    <a:pt x="5922" y="36210"/>
                    <a:pt x="5168" y="39125"/>
                    <a:pt x="6505" y="40497"/>
                  </a:cubicBezTo>
                  <a:cubicBezTo>
                    <a:pt x="7842" y="41868"/>
                    <a:pt x="12506" y="42040"/>
                    <a:pt x="14461" y="41662"/>
                  </a:cubicBezTo>
                  <a:cubicBezTo>
                    <a:pt x="15969" y="41285"/>
                    <a:pt x="17478" y="42246"/>
                    <a:pt x="17855" y="43754"/>
                  </a:cubicBezTo>
                  <a:cubicBezTo>
                    <a:pt x="17855" y="43788"/>
                    <a:pt x="17890" y="43857"/>
                    <a:pt x="17890" y="43926"/>
                  </a:cubicBezTo>
                  <a:cubicBezTo>
                    <a:pt x="18232" y="45469"/>
                    <a:pt x="17272" y="46978"/>
                    <a:pt x="15763" y="47320"/>
                  </a:cubicBezTo>
                  <a:cubicBezTo>
                    <a:pt x="15729" y="47355"/>
                    <a:pt x="15695" y="47355"/>
                    <a:pt x="15660" y="47355"/>
                  </a:cubicBezTo>
                  <a:cubicBezTo>
                    <a:pt x="14255" y="47595"/>
                    <a:pt x="12815" y="47698"/>
                    <a:pt x="11374" y="47663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80689A-0980-5A28-7FD8-DF2375831A77}"/>
                </a:ext>
              </a:extLst>
            </p:cNvPr>
            <p:cNvSpPr/>
            <p:nvPr/>
          </p:nvSpPr>
          <p:spPr>
            <a:xfrm>
              <a:off x="2883870" y="3471063"/>
              <a:ext cx="178948" cy="76459"/>
            </a:xfrm>
            <a:custGeom>
              <a:avLst/>
              <a:gdLst>
                <a:gd name="connsiteX0" fmla="*/ 30457 w 60402"/>
                <a:gd name="connsiteY0" fmla="*/ 25808 h 25808"/>
                <a:gd name="connsiteX1" fmla="*/ 8 w 60402"/>
                <a:gd name="connsiteY1" fmla="*/ 3177 h 25808"/>
                <a:gd name="connsiteX2" fmla="*/ 60358 w 60402"/>
                <a:gd name="connsiteY2" fmla="*/ 502 h 25808"/>
                <a:gd name="connsiteX3" fmla="*/ 30457 w 60402"/>
                <a:gd name="connsiteY3" fmla="*/ 25808 h 2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2" h="25808">
                  <a:moveTo>
                    <a:pt x="30457" y="25808"/>
                  </a:moveTo>
                  <a:cubicBezTo>
                    <a:pt x="11393" y="25808"/>
                    <a:pt x="454" y="4137"/>
                    <a:pt x="8" y="3177"/>
                  </a:cubicBezTo>
                  <a:cubicBezTo>
                    <a:pt x="-815" y="1531"/>
                    <a:pt x="59501" y="-1109"/>
                    <a:pt x="60358" y="502"/>
                  </a:cubicBezTo>
                  <a:cubicBezTo>
                    <a:pt x="61215" y="2114"/>
                    <a:pt x="49454" y="25808"/>
                    <a:pt x="30457" y="25808"/>
                  </a:cubicBezTo>
                  <a:close/>
                </a:path>
              </a:pathLst>
            </a:custGeom>
            <a:solidFill>
              <a:srgbClr val="FFFFFF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5C24CC-8777-746B-7D7B-297E961F8EB5}"/>
                </a:ext>
              </a:extLst>
            </p:cNvPr>
            <p:cNvSpPr/>
            <p:nvPr/>
          </p:nvSpPr>
          <p:spPr>
            <a:xfrm>
              <a:off x="3291214" y="3208286"/>
              <a:ext cx="23416" cy="50433"/>
            </a:xfrm>
            <a:custGeom>
              <a:avLst/>
              <a:gdLst>
                <a:gd name="connsiteX0" fmla="*/ 7904 w 7904"/>
                <a:gd name="connsiteY0" fmla="*/ 216 h 17023"/>
                <a:gd name="connsiteX1" fmla="*/ 1046 w 7904"/>
                <a:gd name="connsiteY1" fmla="*/ 17019 h 17023"/>
                <a:gd name="connsiteX2" fmla="*/ 7904 w 7904"/>
                <a:gd name="connsiteY2" fmla="*/ 216 h 1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4" h="17023">
                  <a:moveTo>
                    <a:pt x="7904" y="216"/>
                  </a:moveTo>
                  <a:cubicBezTo>
                    <a:pt x="7904" y="216"/>
                    <a:pt x="5298" y="17361"/>
                    <a:pt x="1046" y="17019"/>
                  </a:cubicBezTo>
                  <a:cubicBezTo>
                    <a:pt x="-3206" y="16676"/>
                    <a:pt x="6807" y="-2218"/>
                    <a:pt x="7904" y="216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10CAA6-0EB8-0AEF-B388-14938266174B}"/>
                </a:ext>
              </a:extLst>
            </p:cNvPr>
            <p:cNvSpPr/>
            <p:nvPr/>
          </p:nvSpPr>
          <p:spPr>
            <a:xfrm>
              <a:off x="2595672" y="2745906"/>
              <a:ext cx="754895" cy="424317"/>
            </a:xfrm>
            <a:custGeom>
              <a:avLst/>
              <a:gdLst>
                <a:gd name="connsiteX0" fmla="*/ 56001 w 254806"/>
                <a:gd name="connsiteY0" fmla="*/ 69808 h 143223"/>
                <a:gd name="connsiteX1" fmla="*/ 16054 w 254806"/>
                <a:gd name="connsiteY1" fmla="*/ 138697 h 143223"/>
                <a:gd name="connsiteX2" fmla="*/ 11664 w 254806"/>
                <a:gd name="connsiteY2" fmla="*/ 34490 h 143223"/>
                <a:gd name="connsiteX3" fmla="*/ 217404 w 254806"/>
                <a:gd name="connsiteY3" fmla="*/ 13333 h 143223"/>
                <a:gd name="connsiteX4" fmla="*/ 254232 w 254806"/>
                <a:gd name="connsiteY4" fmla="*/ 79033 h 143223"/>
                <a:gd name="connsiteX5" fmla="*/ 227829 w 254806"/>
                <a:gd name="connsiteY5" fmla="*/ 143017 h 143223"/>
                <a:gd name="connsiteX6" fmla="*/ 204922 w 254806"/>
                <a:gd name="connsiteY6" fmla="*/ 98784 h 143223"/>
                <a:gd name="connsiteX7" fmla="*/ 130993 w 254806"/>
                <a:gd name="connsiteY7" fmla="*/ 82598 h 143223"/>
                <a:gd name="connsiteX8" fmla="*/ 56001 w 254806"/>
                <a:gd name="connsiteY8" fmla="*/ 69808 h 1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806" h="143223">
                  <a:moveTo>
                    <a:pt x="56001" y="69808"/>
                  </a:moveTo>
                  <a:cubicBezTo>
                    <a:pt x="61042" y="112088"/>
                    <a:pt x="16054" y="138697"/>
                    <a:pt x="16054" y="138697"/>
                  </a:cubicBezTo>
                  <a:cubicBezTo>
                    <a:pt x="16054" y="138697"/>
                    <a:pt x="-16934" y="71729"/>
                    <a:pt x="11664" y="34490"/>
                  </a:cubicBezTo>
                  <a:cubicBezTo>
                    <a:pt x="50960" y="-16705"/>
                    <a:pt x="190761" y="817"/>
                    <a:pt x="217404" y="13333"/>
                  </a:cubicBezTo>
                  <a:cubicBezTo>
                    <a:pt x="241407" y="24717"/>
                    <a:pt x="258175" y="45085"/>
                    <a:pt x="254232" y="79033"/>
                  </a:cubicBezTo>
                  <a:cubicBezTo>
                    <a:pt x="245967" y="150253"/>
                    <a:pt x="227829" y="143017"/>
                    <a:pt x="227829" y="143017"/>
                  </a:cubicBezTo>
                  <a:cubicBezTo>
                    <a:pt x="227829" y="143017"/>
                    <a:pt x="205403" y="122443"/>
                    <a:pt x="204922" y="98784"/>
                  </a:cubicBezTo>
                  <a:cubicBezTo>
                    <a:pt x="204922" y="98784"/>
                    <a:pt x="151533" y="118294"/>
                    <a:pt x="130993" y="82598"/>
                  </a:cubicBezTo>
                  <a:cubicBezTo>
                    <a:pt x="94440" y="103172"/>
                    <a:pt x="63545" y="89800"/>
                    <a:pt x="56001" y="69808"/>
                  </a:cubicBezTo>
                  <a:close/>
                </a:path>
              </a:pathLst>
            </a:custGeom>
            <a:solidFill>
              <a:srgbClr val="292E4C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D1F92BD-51FB-A91D-6104-B04A63AEB872}"/>
                </a:ext>
              </a:extLst>
            </p:cNvPr>
            <p:cNvSpPr/>
            <p:nvPr/>
          </p:nvSpPr>
          <p:spPr>
            <a:xfrm>
              <a:off x="3947945" y="3964239"/>
              <a:ext cx="656651" cy="1722478"/>
            </a:xfrm>
            <a:custGeom>
              <a:avLst/>
              <a:gdLst>
                <a:gd name="connsiteX0" fmla="*/ 125943 w 221645"/>
                <a:gd name="connsiteY0" fmla="*/ 0 h 581402"/>
                <a:gd name="connsiteX1" fmla="*/ 221646 w 221645"/>
                <a:gd name="connsiteY1" fmla="*/ 23694 h 581402"/>
                <a:gd name="connsiteX2" fmla="*/ 157147 w 221645"/>
                <a:gd name="connsiteY2" fmla="*/ 544251 h 581402"/>
                <a:gd name="connsiteX3" fmla="*/ 7402 w 221645"/>
                <a:gd name="connsiteY3" fmla="*/ 526146 h 581402"/>
                <a:gd name="connsiteX4" fmla="*/ 125943 w 221645"/>
                <a:gd name="connsiteY4" fmla="*/ 0 h 58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45" h="581402">
                  <a:moveTo>
                    <a:pt x="125943" y="0"/>
                  </a:moveTo>
                  <a:lnTo>
                    <a:pt x="221646" y="23694"/>
                  </a:lnTo>
                  <a:cubicBezTo>
                    <a:pt x="221646" y="23694"/>
                    <a:pt x="178783" y="509275"/>
                    <a:pt x="157147" y="544251"/>
                  </a:cubicBezTo>
                  <a:cubicBezTo>
                    <a:pt x="105712" y="627438"/>
                    <a:pt x="17381" y="548057"/>
                    <a:pt x="7402" y="526146"/>
                  </a:cubicBezTo>
                  <a:cubicBezTo>
                    <a:pt x="-36043" y="430614"/>
                    <a:pt x="125943" y="0"/>
                    <a:pt x="125943" y="0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DEC6DF7-81E4-E1D2-D8BF-5F64D0299477}"/>
                </a:ext>
              </a:extLst>
            </p:cNvPr>
            <p:cNvSpPr/>
            <p:nvPr/>
          </p:nvSpPr>
          <p:spPr>
            <a:xfrm>
              <a:off x="4232372" y="3589458"/>
              <a:ext cx="441712" cy="532038"/>
            </a:xfrm>
            <a:custGeom>
              <a:avLst/>
              <a:gdLst>
                <a:gd name="connsiteX0" fmla="*/ 141449 w 149095"/>
                <a:gd name="connsiteY0" fmla="*/ 8717 h 179583"/>
                <a:gd name="connsiteX1" fmla="*/ 120634 w 149095"/>
                <a:gd name="connsiteY1" fmla="*/ 17186 h 179583"/>
                <a:gd name="connsiteX2" fmla="*/ 107467 w 149095"/>
                <a:gd name="connsiteY2" fmla="*/ 6077 h 179583"/>
                <a:gd name="connsiteX3" fmla="*/ 94231 w 149095"/>
                <a:gd name="connsiteY3" fmla="*/ 14820 h 179583"/>
                <a:gd name="connsiteX4" fmla="*/ 77806 w 149095"/>
                <a:gd name="connsiteY4" fmla="*/ 7 h 179583"/>
                <a:gd name="connsiteX5" fmla="*/ 60902 w 149095"/>
                <a:gd name="connsiteY5" fmla="*/ 14272 h 179583"/>
                <a:gd name="connsiteX6" fmla="*/ 34875 w 149095"/>
                <a:gd name="connsiteY6" fmla="*/ 5665 h 179583"/>
                <a:gd name="connsiteX7" fmla="*/ 20371 w 149095"/>
                <a:gd name="connsiteY7" fmla="*/ 28605 h 179583"/>
                <a:gd name="connsiteX8" fmla="*/ 2 w 149095"/>
                <a:gd name="connsiteY8" fmla="*/ 75754 h 179583"/>
                <a:gd name="connsiteX9" fmla="*/ 29938 w 149095"/>
                <a:gd name="connsiteY9" fmla="*/ 126503 h 179583"/>
                <a:gd name="connsiteX10" fmla="*/ 27194 w 149095"/>
                <a:gd name="connsiteY10" fmla="*/ 174989 h 179583"/>
                <a:gd name="connsiteX11" fmla="*/ 121457 w 149095"/>
                <a:gd name="connsiteY11" fmla="*/ 179584 h 179583"/>
                <a:gd name="connsiteX12" fmla="*/ 127595 w 149095"/>
                <a:gd name="connsiteY12" fmla="*/ 136379 h 179583"/>
                <a:gd name="connsiteX13" fmla="*/ 149095 w 149095"/>
                <a:gd name="connsiteY13" fmla="*/ 53602 h 179583"/>
                <a:gd name="connsiteX14" fmla="*/ 141449 w 149095"/>
                <a:gd name="connsiteY14" fmla="*/ 8717 h 17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095" h="179583">
                  <a:moveTo>
                    <a:pt x="141449" y="8717"/>
                  </a:moveTo>
                  <a:cubicBezTo>
                    <a:pt x="137197" y="4225"/>
                    <a:pt x="120634" y="17186"/>
                    <a:pt x="120634" y="17186"/>
                  </a:cubicBezTo>
                  <a:cubicBezTo>
                    <a:pt x="120634" y="17186"/>
                    <a:pt x="119229" y="5013"/>
                    <a:pt x="107467" y="6077"/>
                  </a:cubicBezTo>
                  <a:cubicBezTo>
                    <a:pt x="100609" y="6694"/>
                    <a:pt x="94231" y="14820"/>
                    <a:pt x="94231" y="14820"/>
                  </a:cubicBezTo>
                  <a:cubicBezTo>
                    <a:pt x="94231" y="14820"/>
                    <a:pt x="91179" y="384"/>
                    <a:pt x="77806" y="7"/>
                  </a:cubicBezTo>
                  <a:cubicBezTo>
                    <a:pt x="64434" y="-370"/>
                    <a:pt x="60902" y="14272"/>
                    <a:pt x="60902" y="14272"/>
                  </a:cubicBezTo>
                  <a:cubicBezTo>
                    <a:pt x="60902" y="14272"/>
                    <a:pt x="52329" y="-5548"/>
                    <a:pt x="34875" y="5665"/>
                  </a:cubicBezTo>
                  <a:cubicBezTo>
                    <a:pt x="22736" y="13483"/>
                    <a:pt x="20199" y="18592"/>
                    <a:pt x="20371" y="28605"/>
                  </a:cubicBezTo>
                  <a:cubicBezTo>
                    <a:pt x="12381" y="40332"/>
                    <a:pt x="-203" y="65090"/>
                    <a:pt x="2" y="75754"/>
                  </a:cubicBezTo>
                  <a:cubicBezTo>
                    <a:pt x="174" y="94202"/>
                    <a:pt x="14130" y="115084"/>
                    <a:pt x="29938" y="126503"/>
                  </a:cubicBezTo>
                  <a:cubicBezTo>
                    <a:pt x="28189" y="145774"/>
                    <a:pt x="27194" y="174989"/>
                    <a:pt x="27194" y="174989"/>
                  </a:cubicBezTo>
                  <a:lnTo>
                    <a:pt x="121457" y="179584"/>
                  </a:lnTo>
                  <a:lnTo>
                    <a:pt x="127595" y="136379"/>
                  </a:lnTo>
                  <a:lnTo>
                    <a:pt x="149095" y="53602"/>
                  </a:lnTo>
                  <a:cubicBezTo>
                    <a:pt x="149095" y="53602"/>
                    <a:pt x="148718" y="20375"/>
                    <a:pt x="141449" y="8717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DD97345A-24FD-AD4F-AC5E-4661A31C7CF1}"/>
                </a:ext>
              </a:extLst>
            </p:cNvPr>
            <p:cNvSpPr/>
            <p:nvPr/>
          </p:nvSpPr>
          <p:spPr>
            <a:xfrm>
              <a:off x="4292926" y="3303509"/>
              <a:ext cx="364029" cy="473306"/>
            </a:xfrm>
            <a:custGeom>
              <a:avLst/>
              <a:gdLst>
                <a:gd name="connsiteX0" fmla="*/ 107088 w 122874"/>
                <a:gd name="connsiteY0" fmla="*/ 158933 h 159759"/>
                <a:gd name="connsiteX1" fmla="*/ 97179 w 122874"/>
                <a:gd name="connsiteY1" fmla="*/ 139525 h 159759"/>
                <a:gd name="connsiteX2" fmla="*/ 79245 w 122874"/>
                <a:gd name="connsiteY2" fmla="*/ 159310 h 159759"/>
                <a:gd name="connsiteX3" fmla="*/ 68958 w 122874"/>
                <a:gd name="connsiteY3" fmla="*/ 128758 h 159759"/>
                <a:gd name="connsiteX4" fmla="*/ 46395 w 122874"/>
                <a:gd name="connsiteY4" fmla="*/ 157459 h 159759"/>
                <a:gd name="connsiteX5" fmla="*/ 34600 w 122874"/>
                <a:gd name="connsiteY5" fmla="*/ 123169 h 159759"/>
                <a:gd name="connsiteX6" fmla="*/ 14746 w 122874"/>
                <a:gd name="connsiteY6" fmla="*/ 148406 h 159759"/>
                <a:gd name="connsiteX7" fmla="*/ 1 w 122874"/>
                <a:gd name="connsiteY7" fmla="*/ 125123 h 159759"/>
                <a:gd name="connsiteX8" fmla="*/ 16803 w 122874"/>
                <a:gd name="connsiteY8" fmla="*/ 788 h 159759"/>
                <a:gd name="connsiteX9" fmla="*/ 38165 w 122874"/>
                <a:gd name="connsiteY9" fmla="*/ 9052 h 159759"/>
                <a:gd name="connsiteX10" fmla="*/ 42040 w 122874"/>
                <a:gd name="connsiteY10" fmla="*/ 33981 h 159759"/>
                <a:gd name="connsiteX11" fmla="*/ 40463 w 122874"/>
                <a:gd name="connsiteY11" fmla="*/ 94674 h 159759"/>
                <a:gd name="connsiteX12" fmla="*/ 47732 w 122874"/>
                <a:gd name="connsiteY12" fmla="*/ 84695 h 159759"/>
                <a:gd name="connsiteX13" fmla="*/ 68581 w 122874"/>
                <a:gd name="connsiteY13" fmla="*/ 88536 h 159759"/>
                <a:gd name="connsiteX14" fmla="*/ 72353 w 122874"/>
                <a:gd name="connsiteY14" fmla="*/ 97246 h 159759"/>
                <a:gd name="connsiteX15" fmla="*/ 79211 w 122874"/>
                <a:gd name="connsiteY15" fmla="*/ 90388 h 159759"/>
                <a:gd name="connsiteX16" fmla="*/ 97076 w 122874"/>
                <a:gd name="connsiteY16" fmla="*/ 94468 h 159759"/>
                <a:gd name="connsiteX17" fmla="*/ 101808 w 122874"/>
                <a:gd name="connsiteY17" fmla="*/ 102492 h 159759"/>
                <a:gd name="connsiteX18" fmla="*/ 118439 w 122874"/>
                <a:gd name="connsiteY18" fmla="*/ 103109 h 159759"/>
                <a:gd name="connsiteX19" fmla="*/ 107088 w 122874"/>
                <a:gd name="connsiteY19" fmla="*/ 158933 h 15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2874" h="159759">
                  <a:moveTo>
                    <a:pt x="107088" y="158933"/>
                  </a:moveTo>
                  <a:cubicBezTo>
                    <a:pt x="92241" y="155504"/>
                    <a:pt x="97179" y="139525"/>
                    <a:pt x="97179" y="139525"/>
                  </a:cubicBezTo>
                  <a:cubicBezTo>
                    <a:pt x="97179" y="139525"/>
                    <a:pt x="94778" y="163288"/>
                    <a:pt x="79245" y="159310"/>
                  </a:cubicBezTo>
                  <a:cubicBezTo>
                    <a:pt x="63060" y="155161"/>
                    <a:pt x="68958" y="128758"/>
                    <a:pt x="68958" y="128758"/>
                  </a:cubicBezTo>
                  <a:cubicBezTo>
                    <a:pt x="68958" y="128758"/>
                    <a:pt x="60249" y="158213"/>
                    <a:pt x="46395" y="157459"/>
                  </a:cubicBezTo>
                  <a:cubicBezTo>
                    <a:pt x="35423" y="156842"/>
                    <a:pt x="34600" y="123169"/>
                    <a:pt x="34600" y="123169"/>
                  </a:cubicBezTo>
                  <a:cubicBezTo>
                    <a:pt x="34600" y="123169"/>
                    <a:pt x="28735" y="149264"/>
                    <a:pt x="14746" y="148406"/>
                  </a:cubicBezTo>
                  <a:cubicBezTo>
                    <a:pt x="-377" y="147446"/>
                    <a:pt x="1" y="125123"/>
                    <a:pt x="1" y="125123"/>
                  </a:cubicBezTo>
                  <a:lnTo>
                    <a:pt x="16803" y="788"/>
                  </a:lnTo>
                  <a:cubicBezTo>
                    <a:pt x="16803" y="788"/>
                    <a:pt x="33399" y="-3773"/>
                    <a:pt x="38165" y="9052"/>
                  </a:cubicBezTo>
                  <a:cubicBezTo>
                    <a:pt x="40086" y="17247"/>
                    <a:pt x="41389" y="25579"/>
                    <a:pt x="42040" y="33981"/>
                  </a:cubicBezTo>
                  <a:cubicBezTo>
                    <a:pt x="42040" y="55000"/>
                    <a:pt x="40463" y="94674"/>
                    <a:pt x="40463" y="94674"/>
                  </a:cubicBezTo>
                  <a:cubicBezTo>
                    <a:pt x="42178" y="90868"/>
                    <a:pt x="44647" y="87473"/>
                    <a:pt x="47732" y="84695"/>
                  </a:cubicBezTo>
                  <a:cubicBezTo>
                    <a:pt x="50476" y="82604"/>
                    <a:pt x="66421" y="85758"/>
                    <a:pt x="68581" y="88536"/>
                  </a:cubicBezTo>
                  <a:cubicBezTo>
                    <a:pt x="70501" y="91108"/>
                    <a:pt x="71804" y="94091"/>
                    <a:pt x="72353" y="97246"/>
                  </a:cubicBezTo>
                  <a:cubicBezTo>
                    <a:pt x="73759" y="94228"/>
                    <a:pt x="76193" y="91794"/>
                    <a:pt x="79211" y="90388"/>
                  </a:cubicBezTo>
                  <a:cubicBezTo>
                    <a:pt x="81851" y="89359"/>
                    <a:pt x="95224" y="92754"/>
                    <a:pt x="97076" y="94468"/>
                  </a:cubicBezTo>
                  <a:cubicBezTo>
                    <a:pt x="99373" y="96662"/>
                    <a:pt x="100985" y="99440"/>
                    <a:pt x="101808" y="102492"/>
                  </a:cubicBezTo>
                  <a:cubicBezTo>
                    <a:pt x="107226" y="100469"/>
                    <a:pt x="113192" y="100675"/>
                    <a:pt x="118439" y="103109"/>
                  </a:cubicBezTo>
                  <a:cubicBezTo>
                    <a:pt x="128897" y="107498"/>
                    <a:pt x="119124" y="161745"/>
                    <a:pt x="107088" y="158933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4A2020F8-DCA5-0FA7-B96D-F8E65631063B}"/>
                </a:ext>
              </a:extLst>
            </p:cNvPr>
            <p:cNvSpPr/>
            <p:nvPr/>
          </p:nvSpPr>
          <p:spPr>
            <a:xfrm>
              <a:off x="4388719" y="3629401"/>
              <a:ext cx="15823" cy="105049"/>
            </a:xfrm>
            <a:custGeom>
              <a:avLst/>
              <a:gdLst>
                <a:gd name="connsiteX0" fmla="*/ 654 w 5341"/>
                <a:gd name="connsiteY0" fmla="*/ 35457 h 35458"/>
                <a:gd name="connsiteX1" fmla="*/ 927 w 5341"/>
                <a:gd name="connsiteY1" fmla="*/ 17523 h 35458"/>
                <a:gd name="connsiteX2" fmla="*/ 4700 w 5341"/>
                <a:gd name="connsiteY2" fmla="*/ 1 h 35458"/>
                <a:gd name="connsiteX3" fmla="*/ 4425 w 5341"/>
                <a:gd name="connsiteY3" fmla="*/ 17935 h 35458"/>
                <a:gd name="connsiteX4" fmla="*/ 654 w 5341"/>
                <a:gd name="connsiteY4" fmla="*/ 35457 h 3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1" h="35458">
                  <a:moveTo>
                    <a:pt x="654" y="35457"/>
                  </a:moveTo>
                  <a:cubicBezTo>
                    <a:pt x="-307" y="35457"/>
                    <a:pt x="-204" y="27330"/>
                    <a:pt x="927" y="17523"/>
                  </a:cubicBezTo>
                  <a:cubicBezTo>
                    <a:pt x="2059" y="7716"/>
                    <a:pt x="3739" y="-102"/>
                    <a:pt x="4700" y="1"/>
                  </a:cubicBezTo>
                  <a:cubicBezTo>
                    <a:pt x="5660" y="104"/>
                    <a:pt x="5523" y="8128"/>
                    <a:pt x="4425" y="17935"/>
                  </a:cubicBezTo>
                  <a:cubicBezTo>
                    <a:pt x="3328" y="27742"/>
                    <a:pt x="1613" y="35560"/>
                    <a:pt x="654" y="35457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11AC731C-7160-EF82-6053-F77128493099}"/>
                </a:ext>
              </a:extLst>
            </p:cNvPr>
            <p:cNvSpPr/>
            <p:nvPr/>
          </p:nvSpPr>
          <p:spPr>
            <a:xfrm>
              <a:off x="4488024" y="3646568"/>
              <a:ext cx="13314" cy="76504"/>
            </a:xfrm>
            <a:custGeom>
              <a:avLst/>
              <a:gdLst>
                <a:gd name="connsiteX0" fmla="*/ 841 w 4494"/>
                <a:gd name="connsiteY0" fmla="*/ 25822 h 25823"/>
                <a:gd name="connsiteX1" fmla="*/ 499 w 4494"/>
                <a:gd name="connsiteY1" fmla="*/ 12723 h 25823"/>
                <a:gd name="connsiteX2" fmla="*/ 3653 w 4494"/>
                <a:gd name="connsiteY2" fmla="*/ 1 h 25823"/>
                <a:gd name="connsiteX3" fmla="*/ 3996 w 4494"/>
                <a:gd name="connsiteY3" fmla="*/ 13100 h 25823"/>
                <a:gd name="connsiteX4" fmla="*/ 841 w 4494"/>
                <a:gd name="connsiteY4" fmla="*/ 25822 h 2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4" h="25823">
                  <a:moveTo>
                    <a:pt x="841" y="25822"/>
                  </a:moveTo>
                  <a:cubicBezTo>
                    <a:pt x="-119" y="25822"/>
                    <a:pt x="-290" y="19855"/>
                    <a:pt x="499" y="12723"/>
                  </a:cubicBezTo>
                  <a:cubicBezTo>
                    <a:pt x="1287" y="5591"/>
                    <a:pt x="2693" y="-102"/>
                    <a:pt x="3653" y="1"/>
                  </a:cubicBezTo>
                  <a:cubicBezTo>
                    <a:pt x="4613" y="104"/>
                    <a:pt x="4785" y="5968"/>
                    <a:pt x="3996" y="13100"/>
                  </a:cubicBezTo>
                  <a:cubicBezTo>
                    <a:pt x="3207" y="20233"/>
                    <a:pt x="1801" y="25924"/>
                    <a:pt x="841" y="25822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DA468E3B-B702-AAEB-026B-1005D09BBDD3}"/>
                </a:ext>
              </a:extLst>
            </p:cNvPr>
            <p:cNvSpPr/>
            <p:nvPr/>
          </p:nvSpPr>
          <p:spPr>
            <a:xfrm>
              <a:off x="4573756" y="3662211"/>
              <a:ext cx="14274" cy="88390"/>
            </a:xfrm>
            <a:custGeom>
              <a:avLst/>
              <a:gdLst>
                <a:gd name="connsiteX0" fmla="*/ 707 w 4818"/>
                <a:gd name="connsiteY0" fmla="*/ 29834 h 29835"/>
                <a:gd name="connsiteX1" fmla="*/ 707 w 4818"/>
                <a:gd name="connsiteY1" fmla="*/ 14712 h 29835"/>
                <a:gd name="connsiteX2" fmla="*/ 4136 w 4818"/>
                <a:gd name="connsiteY2" fmla="*/ 1 h 29835"/>
                <a:gd name="connsiteX3" fmla="*/ 4136 w 4818"/>
                <a:gd name="connsiteY3" fmla="*/ 15158 h 29835"/>
                <a:gd name="connsiteX4" fmla="*/ 707 w 4818"/>
                <a:gd name="connsiteY4" fmla="*/ 29834 h 2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" h="29835">
                  <a:moveTo>
                    <a:pt x="707" y="29834"/>
                  </a:moveTo>
                  <a:cubicBezTo>
                    <a:pt x="-253" y="29834"/>
                    <a:pt x="-219" y="22976"/>
                    <a:pt x="707" y="14712"/>
                  </a:cubicBezTo>
                  <a:cubicBezTo>
                    <a:pt x="1633" y="6448"/>
                    <a:pt x="3279" y="-101"/>
                    <a:pt x="4136" y="1"/>
                  </a:cubicBezTo>
                  <a:cubicBezTo>
                    <a:pt x="4994" y="104"/>
                    <a:pt x="5096" y="6859"/>
                    <a:pt x="4136" y="15158"/>
                  </a:cubicBezTo>
                  <a:cubicBezTo>
                    <a:pt x="3176" y="23456"/>
                    <a:pt x="1667" y="29971"/>
                    <a:pt x="707" y="29834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5A3151D4-E25C-4CA4-BB50-8C15C47A9C9D}"/>
                </a:ext>
              </a:extLst>
            </p:cNvPr>
            <p:cNvSpPr/>
            <p:nvPr/>
          </p:nvSpPr>
          <p:spPr>
            <a:xfrm>
              <a:off x="4489383" y="3670344"/>
              <a:ext cx="167527" cy="111816"/>
            </a:xfrm>
            <a:custGeom>
              <a:avLst/>
              <a:gdLst>
                <a:gd name="connsiteX0" fmla="*/ 279 w 56547"/>
                <a:gd name="connsiteY0" fmla="*/ 14162 h 37742"/>
                <a:gd name="connsiteX1" fmla="*/ 5012 w 56547"/>
                <a:gd name="connsiteY1" fmla="*/ 27260 h 37742"/>
                <a:gd name="connsiteX2" fmla="*/ 15505 w 56547"/>
                <a:gd name="connsiteY2" fmla="*/ 34701 h 37742"/>
                <a:gd name="connsiteX3" fmla="*/ 22774 w 56547"/>
                <a:gd name="connsiteY3" fmla="*/ 31444 h 37742"/>
                <a:gd name="connsiteX4" fmla="*/ 25859 w 56547"/>
                <a:gd name="connsiteY4" fmla="*/ 28015 h 37742"/>
                <a:gd name="connsiteX5" fmla="*/ 26580 w 56547"/>
                <a:gd name="connsiteY5" fmla="*/ 27055 h 37742"/>
                <a:gd name="connsiteX6" fmla="*/ 26580 w 56547"/>
                <a:gd name="connsiteY6" fmla="*/ 26815 h 37742"/>
                <a:gd name="connsiteX7" fmla="*/ 26888 w 56547"/>
                <a:gd name="connsiteY7" fmla="*/ 26301 h 37742"/>
                <a:gd name="connsiteX8" fmla="*/ 27540 w 56547"/>
                <a:gd name="connsiteY8" fmla="*/ 25306 h 37742"/>
                <a:gd name="connsiteX9" fmla="*/ 30078 w 56547"/>
                <a:gd name="connsiteY9" fmla="*/ 20300 h 37742"/>
                <a:gd name="connsiteX10" fmla="*/ 31483 w 56547"/>
                <a:gd name="connsiteY10" fmla="*/ 24586 h 37742"/>
                <a:gd name="connsiteX11" fmla="*/ 32855 w 56547"/>
                <a:gd name="connsiteY11" fmla="*/ 27466 h 37742"/>
                <a:gd name="connsiteX12" fmla="*/ 39919 w 56547"/>
                <a:gd name="connsiteY12" fmla="*/ 33021 h 37742"/>
                <a:gd name="connsiteX13" fmla="*/ 43348 w 56547"/>
                <a:gd name="connsiteY13" fmla="*/ 32644 h 37742"/>
                <a:gd name="connsiteX14" fmla="*/ 46160 w 56547"/>
                <a:gd name="connsiteY14" fmla="*/ 29661 h 37742"/>
                <a:gd name="connsiteX15" fmla="*/ 52229 w 56547"/>
                <a:gd name="connsiteY15" fmla="*/ 14745 h 37742"/>
                <a:gd name="connsiteX16" fmla="*/ 56344 w 56547"/>
                <a:gd name="connsiteY16" fmla="*/ 0 h 37742"/>
                <a:gd name="connsiteX17" fmla="*/ 54664 w 56547"/>
                <a:gd name="connsiteY17" fmla="*/ 15362 h 37742"/>
                <a:gd name="connsiteX18" fmla="*/ 48869 w 56547"/>
                <a:gd name="connsiteY18" fmla="*/ 31444 h 37742"/>
                <a:gd name="connsiteX19" fmla="*/ 45199 w 56547"/>
                <a:gd name="connsiteY19" fmla="*/ 35456 h 37742"/>
                <a:gd name="connsiteX20" fmla="*/ 42181 w 56547"/>
                <a:gd name="connsiteY20" fmla="*/ 36622 h 37742"/>
                <a:gd name="connsiteX21" fmla="*/ 39061 w 56547"/>
                <a:gd name="connsiteY21" fmla="*/ 36347 h 37742"/>
                <a:gd name="connsiteX22" fmla="*/ 29838 w 56547"/>
                <a:gd name="connsiteY22" fmla="*/ 29284 h 37742"/>
                <a:gd name="connsiteX23" fmla="*/ 29494 w 56547"/>
                <a:gd name="connsiteY23" fmla="*/ 28735 h 37742"/>
                <a:gd name="connsiteX24" fmla="*/ 29494 w 56547"/>
                <a:gd name="connsiteY24" fmla="*/ 28735 h 37742"/>
                <a:gd name="connsiteX25" fmla="*/ 24797 w 56547"/>
                <a:gd name="connsiteY25" fmla="*/ 33913 h 37742"/>
                <a:gd name="connsiteX26" fmla="*/ 15505 w 56547"/>
                <a:gd name="connsiteY26" fmla="*/ 37719 h 37742"/>
                <a:gd name="connsiteX27" fmla="*/ 6863 w 56547"/>
                <a:gd name="connsiteY27" fmla="*/ 34564 h 37742"/>
                <a:gd name="connsiteX28" fmla="*/ 2680 w 56547"/>
                <a:gd name="connsiteY28" fmla="*/ 28152 h 37742"/>
                <a:gd name="connsiteX29" fmla="*/ 40 w 56547"/>
                <a:gd name="connsiteY29" fmla="*/ 17865 h 37742"/>
                <a:gd name="connsiteX30" fmla="*/ 279 w 56547"/>
                <a:gd name="connsiteY30" fmla="*/ 14162 h 3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547" h="37742">
                  <a:moveTo>
                    <a:pt x="279" y="14162"/>
                  </a:moveTo>
                  <a:cubicBezTo>
                    <a:pt x="863" y="14162"/>
                    <a:pt x="1342" y="19614"/>
                    <a:pt x="5012" y="27260"/>
                  </a:cubicBezTo>
                  <a:cubicBezTo>
                    <a:pt x="6863" y="30930"/>
                    <a:pt x="10189" y="35353"/>
                    <a:pt x="15505" y="34701"/>
                  </a:cubicBezTo>
                  <a:cubicBezTo>
                    <a:pt x="18213" y="34427"/>
                    <a:pt x="20750" y="33295"/>
                    <a:pt x="22774" y="31444"/>
                  </a:cubicBezTo>
                  <a:cubicBezTo>
                    <a:pt x="23940" y="30450"/>
                    <a:pt x="24969" y="29284"/>
                    <a:pt x="25859" y="28015"/>
                  </a:cubicBezTo>
                  <a:lnTo>
                    <a:pt x="26580" y="27055"/>
                  </a:lnTo>
                  <a:lnTo>
                    <a:pt x="26580" y="26815"/>
                  </a:lnTo>
                  <a:lnTo>
                    <a:pt x="26888" y="26301"/>
                  </a:lnTo>
                  <a:lnTo>
                    <a:pt x="27540" y="25306"/>
                  </a:lnTo>
                  <a:cubicBezTo>
                    <a:pt x="28363" y="23831"/>
                    <a:pt x="29255" y="21877"/>
                    <a:pt x="30078" y="20300"/>
                  </a:cubicBezTo>
                  <a:cubicBezTo>
                    <a:pt x="30558" y="21705"/>
                    <a:pt x="31003" y="23146"/>
                    <a:pt x="31483" y="24586"/>
                  </a:cubicBezTo>
                  <a:cubicBezTo>
                    <a:pt x="31860" y="25580"/>
                    <a:pt x="32306" y="26540"/>
                    <a:pt x="32855" y="27466"/>
                  </a:cubicBezTo>
                  <a:cubicBezTo>
                    <a:pt x="34398" y="30175"/>
                    <a:pt x="36936" y="32164"/>
                    <a:pt x="39919" y="33021"/>
                  </a:cubicBezTo>
                  <a:cubicBezTo>
                    <a:pt x="41050" y="33467"/>
                    <a:pt x="42353" y="33330"/>
                    <a:pt x="43348" y="32644"/>
                  </a:cubicBezTo>
                  <a:cubicBezTo>
                    <a:pt x="44479" y="31856"/>
                    <a:pt x="45440" y="30827"/>
                    <a:pt x="46160" y="29661"/>
                  </a:cubicBezTo>
                  <a:cubicBezTo>
                    <a:pt x="48869" y="24998"/>
                    <a:pt x="50926" y="19991"/>
                    <a:pt x="52229" y="14745"/>
                  </a:cubicBezTo>
                  <a:cubicBezTo>
                    <a:pt x="53326" y="9738"/>
                    <a:pt x="54698" y="4835"/>
                    <a:pt x="56344" y="0"/>
                  </a:cubicBezTo>
                  <a:cubicBezTo>
                    <a:pt x="56789" y="0"/>
                    <a:pt x="56618" y="5966"/>
                    <a:pt x="54664" y="15362"/>
                  </a:cubicBezTo>
                  <a:cubicBezTo>
                    <a:pt x="53600" y="20985"/>
                    <a:pt x="51646" y="26403"/>
                    <a:pt x="48869" y="31444"/>
                  </a:cubicBezTo>
                  <a:cubicBezTo>
                    <a:pt x="47943" y="33021"/>
                    <a:pt x="46708" y="34393"/>
                    <a:pt x="45199" y="35456"/>
                  </a:cubicBezTo>
                  <a:cubicBezTo>
                    <a:pt x="44308" y="36073"/>
                    <a:pt x="43279" y="36485"/>
                    <a:pt x="42181" y="36622"/>
                  </a:cubicBezTo>
                  <a:cubicBezTo>
                    <a:pt x="41119" y="36759"/>
                    <a:pt x="40056" y="36656"/>
                    <a:pt x="39061" y="36347"/>
                  </a:cubicBezTo>
                  <a:cubicBezTo>
                    <a:pt x="35187" y="35319"/>
                    <a:pt x="31860" y="32781"/>
                    <a:pt x="29838" y="29284"/>
                  </a:cubicBezTo>
                  <a:cubicBezTo>
                    <a:pt x="29357" y="28461"/>
                    <a:pt x="29563" y="28804"/>
                    <a:pt x="29494" y="28735"/>
                  </a:cubicBezTo>
                  <a:lnTo>
                    <a:pt x="29494" y="28735"/>
                  </a:lnTo>
                  <a:cubicBezTo>
                    <a:pt x="28157" y="30655"/>
                    <a:pt x="26580" y="32404"/>
                    <a:pt x="24797" y="33913"/>
                  </a:cubicBezTo>
                  <a:cubicBezTo>
                    <a:pt x="22191" y="36176"/>
                    <a:pt x="18934" y="37513"/>
                    <a:pt x="15505" y="37719"/>
                  </a:cubicBezTo>
                  <a:cubicBezTo>
                    <a:pt x="12315" y="37925"/>
                    <a:pt x="9161" y="36793"/>
                    <a:pt x="6863" y="34564"/>
                  </a:cubicBezTo>
                  <a:cubicBezTo>
                    <a:pt x="5046" y="32747"/>
                    <a:pt x="3605" y="30553"/>
                    <a:pt x="2680" y="28152"/>
                  </a:cubicBezTo>
                  <a:cubicBezTo>
                    <a:pt x="1308" y="24860"/>
                    <a:pt x="416" y="21397"/>
                    <a:pt x="40" y="17865"/>
                  </a:cubicBezTo>
                  <a:cubicBezTo>
                    <a:pt x="-63" y="15465"/>
                    <a:pt x="40" y="14196"/>
                    <a:pt x="279" y="14162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4B720C1-7A45-EDB4-061C-E40C9D6C2267}"/>
                </a:ext>
              </a:extLst>
            </p:cNvPr>
            <p:cNvSpPr/>
            <p:nvPr/>
          </p:nvSpPr>
          <p:spPr>
            <a:xfrm>
              <a:off x="4338947" y="3967205"/>
              <a:ext cx="248816" cy="39850"/>
            </a:xfrm>
            <a:custGeom>
              <a:avLst/>
              <a:gdLst>
                <a:gd name="connsiteX0" fmla="*/ 0 w 83985"/>
                <a:gd name="connsiteY0" fmla="*/ 130 h 13451"/>
                <a:gd name="connsiteX1" fmla="*/ 41765 w 83985"/>
                <a:gd name="connsiteY1" fmla="*/ 9766 h 13451"/>
                <a:gd name="connsiteX2" fmla="*/ 71734 w 83985"/>
                <a:gd name="connsiteY2" fmla="*/ 7400 h 13451"/>
                <a:gd name="connsiteX3" fmla="*/ 83976 w 83985"/>
                <a:gd name="connsiteY3" fmla="*/ 4211 h 13451"/>
                <a:gd name="connsiteX4" fmla="*/ 72420 w 83985"/>
                <a:gd name="connsiteY4" fmla="*/ 9800 h 13451"/>
                <a:gd name="connsiteX5" fmla="*/ 41559 w 83985"/>
                <a:gd name="connsiteY5" fmla="*/ 13229 h 13451"/>
                <a:gd name="connsiteX6" fmla="*/ 11350 w 83985"/>
                <a:gd name="connsiteY6" fmla="*/ 6131 h 13451"/>
                <a:gd name="connsiteX7" fmla="*/ 0 w 83985"/>
                <a:gd name="connsiteY7" fmla="*/ 130 h 1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85" h="13451">
                  <a:moveTo>
                    <a:pt x="0" y="130"/>
                  </a:moveTo>
                  <a:cubicBezTo>
                    <a:pt x="514" y="-1207"/>
                    <a:pt x="18071" y="8154"/>
                    <a:pt x="41765" y="9766"/>
                  </a:cubicBezTo>
                  <a:cubicBezTo>
                    <a:pt x="51812" y="10452"/>
                    <a:pt x="61928" y="9629"/>
                    <a:pt x="71734" y="7400"/>
                  </a:cubicBezTo>
                  <a:cubicBezTo>
                    <a:pt x="79312" y="5720"/>
                    <a:pt x="83736" y="3765"/>
                    <a:pt x="83976" y="4211"/>
                  </a:cubicBezTo>
                  <a:cubicBezTo>
                    <a:pt x="84216" y="4656"/>
                    <a:pt x="80033" y="7434"/>
                    <a:pt x="72420" y="9800"/>
                  </a:cubicBezTo>
                  <a:cubicBezTo>
                    <a:pt x="62442" y="12817"/>
                    <a:pt x="51983" y="13984"/>
                    <a:pt x="41559" y="13229"/>
                  </a:cubicBezTo>
                  <a:cubicBezTo>
                    <a:pt x="31170" y="12543"/>
                    <a:pt x="20951" y="10143"/>
                    <a:pt x="11350" y="6131"/>
                  </a:cubicBezTo>
                  <a:cubicBezTo>
                    <a:pt x="7269" y="4794"/>
                    <a:pt x="3429" y="2771"/>
                    <a:pt x="0" y="130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7F81F1B7-6265-4C17-288C-9FD526D7C4C0}"/>
                </a:ext>
              </a:extLst>
            </p:cNvPr>
            <p:cNvSpPr/>
            <p:nvPr/>
          </p:nvSpPr>
          <p:spPr>
            <a:xfrm>
              <a:off x="4216738" y="3635261"/>
              <a:ext cx="264634" cy="294334"/>
            </a:xfrm>
            <a:custGeom>
              <a:avLst/>
              <a:gdLst>
                <a:gd name="connsiteX0" fmla="*/ 89325 w 89324"/>
                <a:gd name="connsiteY0" fmla="*/ 28198 h 99349"/>
                <a:gd name="connsiteX1" fmla="*/ 26917 w 89324"/>
                <a:gd name="connsiteY1" fmla="*/ 183 h 99349"/>
                <a:gd name="connsiteX2" fmla="*/ 547 w 89324"/>
                <a:gd name="connsiteY2" fmla="*/ 42257 h 99349"/>
                <a:gd name="connsiteX3" fmla="*/ 28768 w 89324"/>
                <a:gd name="connsiteY3" fmla="*/ 99350 h 99349"/>
                <a:gd name="connsiteX4" fmla="*/ 57709 w 89324"/>
                <a:gd name="connsiteY4" fmla="*/ 70101 h 99349"/>
                <a:gd name="connsiteX5" fmla="*/ 43273 w 89324"/>
                <a:gd name="connsiteY5" fmla="*/ 34199 h 99349"/>
                <a:gd name="connsiteX6" fmla="*/ 85827 w 89324"/>
                <a:gd name="connsiteY6" fmla="*/ 44760 h 99349"/>
                <a:gd name="connsiteX7" fmla="*/ 89325 w 89324"/>
                <a:gd name="connsiteY7" fmla="*/ 28198 h 9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24" h="99349">
                  <a:moveTo>
                    <a:pt x="89325" y="28198"/>
                  </a:moveTo>
                  <a:cubicBezTo>
                    <a:pt x="81609" y="22883"/>
                    <a:pt x="32129" y="-2389"/>
                    <a:pt x="26917" y="183"/>
                  </a:cubicBezTo>
                  <a:cubicBezTo>
                    <a:pt x="21705" y="2755"/>
                    <a:pt x="3188" y="33101"/>
                    <a:pt x="547" y="42257"/>
                  </a:cubicBezTo>
                  <a:cubicBezTo>
                    <a:pt x="-2093" y="51413"/>
                    <a:pt x="4423" y="87040"/>
                    <a:pt x="28768" y="99350"/>
                  </a:cubicBezTo>
                  <a:cubicBezTo>
                    <a:pt x="28768" y="99350"/>
                    <a:pt x="61618" y="94652"/>
                    <a:pt x="57709" y="70101"/>
                  </a:cubicBezTo>
                  <a:cubicBezTo>
                    <a:pt x="53800" y="45549"/>
                    <a:pt x="43273" y="34199"/>
                    <a:pt x="43273" y="34199"/>
                  </a:cubicBezTo>
                  <a:cubicBezTo>
                    <a:pt x="43273" y="34199"/>
                    <a:pt x="83255" y="47915"/>
                    <a:pt x="85827" y="44760"/>
                  </a:cubicBezTo>
                  <a:cubicBezTo>
                    <a:pt x="88399" y="41606"/>
                    <a:pt x="89325" y="28198"/>
                    <a:pt x="89325" y="28198"/>
                  </a:cubicBezTo>
                  <a:close/>
                </a:path>
              </a:pathLst>
            </a:custGeom>
            <a:solidFill>
              <a:srgbClr val="F4CABA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A21174F3-341E-3970-409C-2B508EB2027F}"/>
                </a:ext>
              </a:extLst>
            </p:cNvPr>
            <p:cNvSpPr/>
            <p:nvPr/>
          </p:nvSpPr>
          <p:spPr>
            <a:xfrm>
              <a:off x="4307046" y="3636851"/>
              <a:ext cx="180139" cy="278490"/>
            </a:xfrm>
            <a:custGeom>
              <a:avLst/>
              <a:gdLst>
                <a:gd name="connsiteX0" fmla="*/ 17351 w 60804"/>
                <a:gd name="connsiteY0" fmla="*/ 93978 h 94001"/>
                <a:gd name="connsiteX1" fmla="*/ 20780 w 60804"/>
                <a:gd name="connsiteY1" fmla="*/ 90549 h 94001"/>
                <a:gd name="connsiteX2" fmla="*/ 26404 w 60804"/>
                <a:gd name="connsiteY2" fmla="*/ 78650 h 94001"/>
                <a:gd name="connsiteX3" fmla="*/ 22975 w 60804"/>
                <a:gd name="connsiteY3" fmla="*/ 58591 h 94001"/>
                <a:gd name="connsiteX4" fmla="*/ 18448 w 60804"/>
                <a:gd name="connsiteY4" fmla="*/ 46863 h 94001"/>
                <a:gd name="connsiteX5" fmla="*/ 15396 w 60804"/>
                <a:gd name="connsiteY5" fmla="*/ 40897 h 94001"/>
                <a:gd name="connsiteX6" fmla="*/ 13030 w 60804"/>
                <a:gd name="connsiteY6" fmla="*/ 37022 h 94001"/>
                <a:gd name="connsiteX7" fmla="*/ 7921 w 60804"/>
                <a:gd name="connsiteY7" fmla="*/ 30370 h 94001"/>
                <a:gd name="connsiteX8" fmla="*/ 19854 w 60804"/>
                <a:gd name="connsiteY8" fmla="*/ 34347 h 94001"/>
                <a:gd name="connsiteX9" fmla="*/ 26987 w 60804"/>
                <a:gd name="connsiteY9" fmla="*/ 36611 h 94001"/>
                <a:gd name="connsiteX10" fmla="*/ 41903 w 60804"/>
                <a:gd name="connsiteY10" fmla="*/ 40897 h 94001"/>
                <a:gd name="connsiteX11" fmla="*/ 48761 w 60804"/>
                <a:gd name="connsiteY11" fmla="*/ 42509 h 94001"/>
                <a:gd name="connsiteX12" fmla="*/ 52190 w 60804"/>
                <a:gd name="connsiteY12" fmla="*/ 43023 h 94001"/>
                <a:gd name="connsiteX13" fmla="*/ 54110 w 60804"/>
                <a:gd name="connsiteY13" fmla="*/ 43023 h 94001"/>
                <a:gd name="connsiteX14" fmla="*/ 57539 w 60804"/>
                <a:gd name="connsiteY14" fmla="*/ 28347 h 94001"/>
                <a:gd name="connsiteX15" fmla="*/ 55310 w 60804"/>
                <a:gd name="connsiteY15" fmla="*/ 27009 h 94001"/>
                <a:gd name="connsiteX16" fmla="*/ 51881 w 60804"/>
                <a:gd name="connsiteY16" fmla="*/ 25158 h 94001"/>
                <a:gd name="connsiteX17" fmla="*/ 45023 w 60804"/>
                <a:gd name="connsiteY17" fmla="*/ 21729 h 94001"/>
                <a:gd name="connsiteX18" fmla="*/ 21431 w 60804"/>
                <a:gd name="connsiteY18" fmla="*/ 10379 h 94001"/>
                <a:gd name="connsiteX19" fmla="*/ 5658 w 60804"/>
                <a:gd name="connsiteY19" fmla="*/ 2972 h 94001"/>
                <a:gd name="connsiteX20" fmla="*/ 0 w 60804"/>
                <a:gd name="connsiteY20" fmla="*/ 57 h 94001"/>
                <a:gd name="connsiteX21" fmla="*/ 22357 w 60804"/>
                <a:gd name="connsiteY21" fmla="*/ 8253 h 94001"/>
                <a:gd name="connsiteX22" fmla="*/ 46360 w 60804"/>
                <a:gd name="connsiteY22" fmla="*/ 18951 h 94001"/>
                <a:gd name="connsiteX23" fmla="*/ 53218 w 60804"/>
                <a:gd name="connsiteY23" fmla="*/ 22380 h 94001"/>
                <a:gd name="connsiteX24" fmla="*/ 56647 w 60804"/>
                <a:gd name="connsiteY24" fmla="*/ 24266 h 94001"/>
                <a:gd name="connsiteX25" fmla="*/ 58465 w 60804"/>
                <a:gd name="connsiteY25" fmla="*/ 25261 h 94001"/>
                <a:gd name="connsiteX26" fmla="*/ 59699 w 60804"/>
                <a:gd name="connsiteY26" fmla="*/ 26050 h 94001"/>
                <a:gd name="connsiteX27" fmla="*/ 60728 w 60804"/>
                <a:gd name="connsiteY27" fmla="*/ 27387 h 94001"/>
                <a:gd name="connsiteX28" fmla="*/ 60419 w 60804"/>
                <a:gd name="connsiteY28" fmla="*/ 30164 h 94001"/>
                <a:gd name="connsiteX29" fmla="*/ 60145 w 60804"/>
                <a:gd name="connsiteY29" fmla="*/ 32256 h 94001"/>
                <a:gd name="connsiteX30" fmla="*/ 59425 w 60804"/>
                <a:gd name="connsiteY30" fmla="*/ 36508 h 94001"/>
                <a:gd name="connsiteX31" fmla="*/ 58430 w 60804"/>
                <a:gd name="connsiteY31" fmla="*/ 40794 h 94001"/>
                <a:gd name="connsiteX32" fmla="*/ 56408 w 60804"/>
                <a:gd name="connsiteY32" fmla="*/ 45526 h 94001"/>
                <a:gd name="connsiteX33" fmla="*/ 53596 w 60804"/>
                <a:gd name="connsiteY33" fmla="*/ 46658 h 94001"/>
                <a:gd name="connsiteX34" fmla="*/ 51572 w 60804"/>
                <a:gd name="connsiteY34" fmla="*/ 46658 h 94001"/>
                <a:gd name="connsiteX35" fmla="*/ 47904 w 60804"/>
                <a:gd name="connsiteY35" fmla="*/ 46109 h 94001"/>
                <a:gd name="connsiteX36" fmla="*/ 40703 w 60804"/>
                <a:gd name="connsiteY36" fmla="*/ 44463 h 94001"/>
                <a:gd name="connsiteX37" fmla="*/ 25650 w 60804"/>
                <a:gd name="connsiteY37" fmla="*/ 40040 h 94001"/>
                <a:gd name="connsiteX38" fmla="*/ 18483 w 60804"/>
                <a:gd name="connsiteY38" fmla="*/ 37742 h 94001"/>
                <a:gd name="connsiteX39" fmla="*/ 16871 w 60804"/>
                <a:gd name="connsiteY39" fmla="*/ 37194 h 94001"/>
                <a:gd name="connsiteX40" fmla="*/ 16871 w 60804"/>
                <a:gd name="connsiteY40" fmla="*/ 37194 h 94001"/>
                <a:gd name="connsiteX41" fmla="*/ 16871 w 60804"/>
                <a:gd name="connsiteY41" fmla="*/ 37194 h 94001"/>
                <a:gd name="connsiteX42" fmla="*/ 18208 w 60804"/>
                <a:gd name="connsiteY42" fmla="*/ 39560 h 94001"/>
                <a:gd name="connsiteX43" fmla="*/ 21260 w 60804"/>
                <a:gd name="connsiteY43" fmla="*/ 45835 h 94001"/>
                <a:gd name="connsiteX44" fmla="*/ 25650 w 60804"/>
                <a:gd name="connsiteY44" fmla="*/ 58008 h 94001"/>
                <a:gd name="connsiteX45" fmla="*/ 28324 w 60804"/>
                <a:gd name="connsiteY45" fmla="*/ 69152 h 94001"/>
                <a:gd name="connsiteX46" fmla="*/ 28324 w 60804"/>
                <a:gd name="connsiteY46" fmla="*/ 79439 h 94001"/>
                <a:gd name="connsiteX47" fmla="*/ 21466 w 60804"/>
                <a:gd name="connsiteY47" fmla="*/ 91715 h 94001"/>
                <a:gd name="connsiteX48" fmla="*/ 17351 w 60804"/>
                <a:gd name="connsiteY48" fmla="*/ 93978 h 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04" h="94001">
                  <a:moveTo>
                    <a:pt x="17351" y="93978"/>
                  </a:moveTo>
                  <a:cubicBezTo>
                    <a:pt x="17351" y="93978"/>
                    <a:pt x="18654" y="92778"/>
                    <a:pt x="20780" y="90549"/>
                  </a:cubicBezTo>
                  <a:cubicBezTo>
                    <a:pt x="23764" y="87189"/>
                    <a:pt x="25718" y="83074"/>
                    <a:pt x="26404" y="78650"/>
                  </a:cubicBezTo>
                  <a:cubicBezTo>
                    <a:pt x="27398" y="73095"/>
                    <a:pt x="25272" y="66237"/>
                    <a:pt x="22975" y="58591"/>
                  </a:cubicBezTo>
                  <a:cubicBezTo>
                    <a:pt x="21672" y="54613"/>
                    <a:pt x="20163" y="50704"/>
                    <a:pt x="18448" y="46863"/>
                  </a:cubicBezTo>
                  <a:cubicBezTo>
                    <a:pt x="17557" y="44875"/>
                    <a:pt x="16528" y="42886"/>
                    <a:pt x="15396" y="40897"/>
                  </a:cubicBezTo>
                  <a:cubicBezTo>
                    <a:pt x="14676" y="39560"/>
                    <a:pt x="13888" y="38257"/>
                    <a:pt x="13030" y="37022"/>
                  </a:cubicBezTo>
                  <a:cubicBezTo>
                    <a:pt x="11728" y="35102"/>
                    <a:pt x="9807" y="32736"/>
                    <a:pt x="7921" y="30370"/>
                  </a:cubicBezTo>
                  <a:lnTo>
                    <a:pt x="19854" y="34347"/>
                  </a:lnTo>
                  <a:lnTo>
                    <a:pt x="26987" y="36611"/>
                  </a:lnTo>
                  <a:cubicBezTo>
                    <a:pt x="31821" y="38085"/>
                    <a:pt x="36794" y="39594"/>
                    <a:pt x="41903" y="40897"/>
                  </a:cubicBezTo>
                  <a:cubicBezTo>
                    <a:pt x="44235" y="41514"/>
                    <a:pt x="46566" y="42063"/>
                    <a:pt x="48761" y="42509"/>
                  </a:cubicBezTo>
                  <a:cubicBezTo>
                    <a:pt x="49892" y="42749"/>
                    <a:pt x="51024" y="42920"/>
                    <a:pt x="52190" y="43023"/>
                  </a:cubicBezTo>
                  <a:cubicBezTo>
                    <a:pt x="52841" y="43092"/>
                    <a:pt x="53458" y="43092"/>
                    <a:pt x="54110" y="43023"/>
                  </a:cubicBezTo>
                  <a:cubicBezTo>
                    <a:pt x="55962" y="38325"/>
                    <a:pt x="57093" y="33388"/>
                    <a:pt x="57539" y="28347"/>
                  </a:cubicBezTo>
                  <a:cubicBezTo>
                    <a:pt x="56819" y="27867"/>
                    <a:pt x="56099" y="27421"/>
                    <a:pt x="55310" y="27009"/>
                  </a:cubicBezTo>
                  <a:lnTo>
                    <a:pt x="51881" y="25158"/>
                  </a:lnTo>
                  <a:lnTo>
                    <a:pt x="45023" y="21729"/>
                  </a:lnTo>
                  <a:cubicBezTo>
                    <a:pt x="36142" y="17305"/>
                    <a:pt x="28118" y="13534"/>
                    <a:pt x="21431" y="10379"/>
                  </a:cubicBezTo>
                  <a:lnTo>
                    <a:pt x="5658" y="2972"/>
                  </a:lnTo>
                  <a:cubicBezTo>
                    <a:pt x="3669" y="2183"/>
                    <a:pt x="1783" y="1224"/>
                    <a:pt x="0" y="57"/>
                  </a:cubicBezTo>
                  <a:cubicBezTo>
                    <a:pt x="172" y="-457"/>
                    <a:pt x="8710" y="2492"/>
                    <a:pt x="22357" y="8253"/>
                  </a:cubicBezTo>
                  <a:cubicBezTo>
                    <a:pt x="29215" y="11167"/>
                    <a:pt x="37342" y="14699"/>
                    <a:pt x="46360" y="18951"/>
                  </a:cubicBezTo>
                  <a:lnTo>
                    <a:pt x="53218" y="22380"/>
                  </a:lnTo>
                  <a:lnTo>
                    <a:pt x="56647" y="24266"/>
                  </a:lnTo>
                  <a:cubicBezTo>
                    <a:pt x="57231" y="24609"/>
                    <a:pt x="57848" y="24883"/>
                    <a:pt x="58465" y="25261"/>
                  </a:cubicBezTo>
                  <a:lnTo>
                    <a:pt x="59699" y="26050"/>
                  </a:lnTo>
                  <a:cubicBezTo>
                    <a:pt x="60179" y="26427"/>
                    <a:pt x="61071" y="26598"/>
                    <a:pt x="60728" y="27387"/>
                  </a:cubicBezTo>
                  <a:lnTo>
                    <a:pt x="60419" y="30164"/>
                  </a:lnTo>
                  <a:lnTo>
                    <a:pt x="60145" y="32256"/>
                  </a:lnTo>
                  <a:lnTo>
                    <a:pt x="59425" y="36508"/>
                  </a:lnTo>
                  <a:cubicBezTo>
                    <a:pt x="59150" y="37914"/>
                    <a:pt x="58842" y="39354"/>
                    <a:pt x="58430" y="40794"/>
                  </a:cubicBezTo>
                  <a:cubicBezTo>
                    <a:pt x="58054" y="42474"/>
                    <a:pt x="57368" y="44086"/>
                    <a:pt x="56408" y="45526"/>
                  </a:cubicBezTo>
                  <a:cubicBezTo>
                    <a:pt x="55619" y="46212"/>
                    <a:pt x="54625" y="46624"/>
                    <a:pt x="53596" y="46658"/>
                  </a:cubicBezTo>
                  <a:cubicBezTo>
                    <a:pt x="52910" y="46726"/>
                    <a:pt x="52258" y="46726"/>
                    <a:pt x="51572" y="46658"/>
                  </a:cubicBezTo>
                  <a:cubicBezTo>
                    <a:pt x="50304" y="46658"/>
                    <a:pt x="49104" y="46349"/>
                    <a:pt x="47904" y="46109"/>
                  </a:cubicBezTo>
                  <a:cubicBezTo>
                    <a:pt x="45469" y="45629"/>
                    <a:pt x="43103" y="45080"/>
                    <a:pt x="40703" y="44463"/>
                  </a:cubicBezTo>
                  <a:cubicBezTo>
                    <a:pt x="35525" y="43092"/>
                    <a:pt x="30416" y="41583"/>
                    <a:pt x="25650" y="40040"/>
                  </a:cubicBezTo>
                  <a:lnTo>
                    <a:pt x="18483" y="37742"/>
                  </a:lnTo>
                  <a:lnTo>
                    <a:pt x="16871" y="37194"/>
                  </a:lnTo>
                  <a:lnTo>
                    <a:pt x="16871" y="37194"/>
                  </a:lnTo>
                  <a:lnTo>
                    <a:pt x="16871" y="37194"/>
                  </a:lnTo>
                  <a:cubicBezTo>
                    <a:pt x="17351" y="37982"/>
                    <a:pt x="17763" y="38771"/>
                    <a:pt x="18208" y="39560"/>
                  </a:cubicBezTo>
                  <a:cubicBezTo>
                    <a:pt x="19340" y="41651"/>
                    <a:pt x="20369" y="43743"/>
                    <a:pt x="21260" y="45835"/>
                  </a:cubicBezTo>
                  <a:cubicBezTo>
                    <a:pt x="22975" y="49812"/>
                    <a:pt x="24449" y="53859"/>
                    <a:pt x="25650" y="58008"/>
                  </a:cubicBezTo>
                  <a:cubicBezTo>
                    <a:pt x="26815" y="61917"/>
                    <a:pt x="27604" y="65654"/>
                    <a:pt x="28324" y="69152"/>
                  </a:cubicBezTo>
                  <a:cubicBezTo>
                    <a:pt x="28976" y="72547"/>
                    <a:pt x="28976" y="76044"/>
                    <a:pt x="28324" y="79439"/>
                  </a:cubicBezTo>
                  <a:cubicBezTo>
                    <a:pt x="27398" y="84137"/>
                    <a:pt x="24998" y="88457"/>
                    <a:pt x="21466" y="91715"/>
                  </a:cubicBezTo>
                  <a:cubicBezTo>
                    <a:pt x="19237" y="93395"/>
                    <a:pt x="17454" y="94149"/>
                    <a:pt x="17351" y="93978"/>
                  </a:cubicBezTo>
                  <a:close/>
                </a:path>
              </a:pathLst>
            </a:custGeom>
            <a:solidFill>
              <a:srgbClr val="E2B4A6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18D25B7C-3F8E-C502-41F3-5C7BFCC33A74}"/>
                </a:ext>
              </a:extLst>
            </p:cNvPr>
            <p:cNvSpPr/>
            <p:nvPr/>
          </p:nvSpPr>
          <p:spPr>
            <a:xfrm>
              <a:off x="947000" y="6036244"/>
              <a:ext cx="4355601" cy="44496"/>
            </a:xfrm>
            <a:custGeom>
              <a:avLst/>
              <a:gdLst>
                <a:gd name="connsiteX0" fmla="*/ 1463977 w 1470182"/>
                <a:gd name="connsiteY0" fmla="*/ 15019 h 15019"/>
                <a:gd name="connsiteX1" fmla="*/ 6206 w 1470182"/>
                <a:gd name="connsiteY1" fmla="*/ 15019 h 15019"/>
                <a:gd name="connsiteX2" fmla="*/ 136 w 1470182"/>
                <a:gd name="connsiteY2" fmla="*/ 6069 h 15019"/>
                <a:gd name="connsiteX3" fmla="*/ 6206 w 1470182"/>
                <a:gd name="connsiteY3" fmla="*/ 0 h 15019"/>
                <a:gd name="connsiteX4" fmla="*/ 1463977 w 1470182"/>
                <a:gd name="connsiteY4" fmla="*/ 0 h 15019"/>
                <a:gd name="connsiteX5" fmla="*/ 1470047 w 1470182"/>
                <a:gd name="connsiteY5" fmla="*/ 8950 h 15019"/>
                <a:gd name="connsiteX6" fmla="*/ 1463977 w 1470182"/>
                <a:gd name="connsiteY6" fmla="*/ 15019 h 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0182" h="15019">
                  <a:moveTo>
                    <a:pt x="1463977" y="15019"/>
                  </a:moveTo>
                  <a:lnTo>
                    <a:pt x="6206" y="15019"/>
                  </a:lnTo>
                  <a:cubicBezTo>
                    <a:pt x="2057" y="14230"/>
                    <a:pt x="-652" y="10218"/>
                    <a:pt x="136" y="6069"/>
                  </a:cubicBezTo>
                  <a:cubicBezTo>
                    <a:pt x="720" y="2983"/>
                    <a:pt x="3120" y="583"/>
                    <a:pt x="6206" y="0"/>
                  </a:cubicBezTo>
                  <a:lnTo>
                    <a:pt x="1463977" y="0"/>
                  </a:lnTo>
                  <a:cubicBezTo>
                    <a:pt x="1468126" y="789"/>
                    <a:pt x="1470835" y="4801"/>
                    <a:pt x="1470047" y="8950"/>
                  </a:cubicBezTo>
                  <a:cubicBezTo>
                    <a:pt x="1469463" y="12036"/>
                    <a:pt x="1467063" y="14436"/>
                    <a:pt x="1463977" y="15019"/>
                  </a:cubicBezTo>
                  <a:close/>
                </a:path>
              </a:pathLst>
            </a:custGeom>
            <a:solidFill>
              <a:srgbClr val="E2DDE8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F55296B-889D-6EFC-1FFB-C17249D6AC01}"/>
                </a:ext>
              </a:extLst>
            </p:cNvPr>
            <p:cNvGrpSpPr/>
            <p:nvPr/>
          </p:nvGrpSpPr>
          <p:grpSpPr>
            <a:xfrm>
              <a:off x="653815" y="3765226"/>
              <a:ext cx="1987585" cy="1880877"/>
              <a:chOff x="619439" y="4060859"/>
              <a:chExt cx="1987585" cy="1880877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5695933-D49E-D94C-9022-5E471E6F7714}"/>
                  </a:ext>
                </a:extLst>
              </p:cNvPr>
              <p:cNvSpPr/>
              <p:nvPr/>
            </p:nvSpPr>
            <p:spPr>
              <a:xfrm>
                <a:off x="1463749" y="4767611"/>
                <a:ext cx="867463" cy="1090043"/>
              </a:xfrm>
              <a:custGeom>
                <a:avLst/>
                <a:gdLst>
                  <a:gd name="connsiteX0" fmla="*/ 164592 w 292802"/>
                  <a:gd name="connsiteY0" fmla="*/ 0 h 367931"/>
                  <a:gd name="connsiteX1" fmla="*/ 0 w 292802"/>
                  <a:gd name="connsiteY1" fmla="*/ 278777 h 367931"/>
                  <a:gd name="connsiteX2" fmla="*/ 93235 w 292802"/>
                  <a:gd name="connsiteY2" fmla="*/ 367931 h 367931"/>
                  <a:gd name="connsiteX3" fmla="*/ 292803 w 292802"/>
                  <a:gd name="connsiteY3" fmla="*/ 95429 h 367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02" h="367931">
                    <a:moveTo>
                      <a:pt x="164592" y="0"/>
                    </a:moveTo>
                    <a:cubicBezTo>
                      <a:pt x="156294" y="411"/>
                      <a:pt x="0" y="278777"/>
                      <a:pt x="0" y="278777"/>
                    </a:cubicBezTo>
                    <a:lnTo>
                      <a:pt x="93235" y="367931"/>
                    </a:lnTo>
                    <a:lnTo>
                      <a:pt x="292803" y="95429"/>
                    </a:lnTo>
                    <a:close/>
                  </a:path>
                </a:pathLst>
              </a:custGeom>
              <a:solidFill>
                <a:srgbClr val="E2B4A6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5CBBCBF-4545-8267-4E41-88405BCC4D0D}"/>
                  </a:ext>
                </a:extLst>
              </p:cNvPr>
              <p:cNvSpPr/>
              <p:nvPr/>
            </p:nvSpPr>
            <p:spPr>
              <a:xfrm>
                <a:off x="1757180" y="4100480"/>
                <a:ext cx="849844" cy="1061786"/>
              </a:xfrm>
              <a:custGeom>
                <a:avLst/>
                <a:gdLst>
                  <a:gd name="connsiteX0" fmla="*/ 285382 w 286855"/>
                  <a:gd name="connsiteY0" fmla="*/ 0 h 358393"/>
                  <a:gd name="connsiteX1" fmla="*/ 225306 w 286855"/>
                  <a:gd name="connsiteY1" fmla="*/ 18037 h 358393"/>
                  <a:gd name="connsiteX2" fmla="*/ 55 w 286855"/>
                  <a:gd name="connsiteY2" fmla="*/ 268114 h 358393"/>
                  <a:gd name="connsiteX3" fmla="*/ 162486 w 286855"/>
                  <a:gd name="connsiteY3" fmla="*/ 355519 h 358393"/>
                  <a:gd name="connsiteX4" fmla="*/ 286856 w 286855"/>
                  <a:gd name="connsiteY4" fmla="*/ 100539 h 35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855" h="358393">
                    <a:moveTo>
                      <a:pt x="285382" y="0"/>
                    </a:moveTo>
                    <a:lnTo>
                      <a:pt x="225306" y="18037"/>
                    </a:lnTo>
                    <a:cubicBezTo>
                      <a:pt x="225306" y="18037"/>
                      <a:pt x="-4060" y="241230"/>
                      <a:pt x="55" y="268114"/>
                    </a:cubicBezTo>
                    <a:cubicBezTo>
                      <a:pt x="4169" y="294997"/>
                      <a:pt x="116949" y="374413"/>
                      <a:pt x="162486" y="355519"/>
                    </a:cubicBezTo>
                    <a:cubicBezTo>
                      <a:pt x="208023" y="336625"/>
                      <a:pt x="286856" y="100539"/>
                      <a:pt x="286856" y="100539"/>
                    </a:cubicBezTo>
                    <a:close/>
                  </a:path>
                </a:pathLst>
              </a:custGeom>
              <a:solidFill>
                <a:srgbClr val="2463D3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C119752-12C1-C8F2-AD51-3EAFFBCD19BB}"/>
                  </a:ext>
                </a:extLst>
              </p:cNvPr>
              <p:cNvSpPr/>
              <p:nvPr/>
            </p:nvSpPr>
            <p:spPr>
              <a:xfrm>
                <a:off x="630421" y="5058156"/>
                <a:ext cx="1230234" cy="883580"/>
              </a:xfrm>
              <a:custGeom>
                <a:avLst/>
                <a:gdLst>
                  <a:gd name="connsiteX0" fmla="*/ 0 w 415251"/>
                  <a:gd name="connsiteY0" fmla="*/ 0 h 298242"/>
                  <a:gd name="connsiteX1" fmla="*/ 277200 w 415251"/>
                  <a:gd name="connsiteY1" fmla="*/ 293454 h 298242"/>
                  <a:gd name="connsiteX2" fmla="*/ 415251 w 415251"/>
                  <a:gd name="connsiteY2" fmla="*/ 210712 h 298242"/>
                  <a:gd name="connsiteX3" fmla="*/ 123924 w 415251"/>
                  <a:gd name="connsiteY3" fmla="*/ 33193 h 298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251" h="298242">
                    <a:moveTo>
                      <a:pt x="0" y="0"/>
                    </a:moveTo>
                    <a:cubicBezTo>
                      <a:pt x="0" y="0"/>
                      <a:pt x="183246" y="264513"/>
                      <a:pt x="277200" y="293454"/>
                    </a:cubicBezTo>
                    <a:cubicBezTo>
                      <a:pt x="371155" y="322395"/>
                      <a:pt x="415251" y="210712"/>
                      <a:pt x="415251" y="210712"/>
                    </a:cubicBezTo>
                    <a:lnTo>
                      <a:pt x="123924" y="33193"/>
                    </a:lnTo>
                    <a:close/>
                  </a:path>
                </a:pathLst>
              </a:custGeom>
              <a:solidFill>
                <a:srgbClr val="F4CABA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40631FA-3307-EC03-BF5F-60EB0268F359}"/>
                  </a:ext>
                </a:extLst>
              </p:cNvPr>
              <p:cNvSpPr/>
              <p:nvPr/>
            </p:nvSpPr>
            <p:spPr>
              <a:xfrm>
                <a:off x="2169610" y="4060859"/>
                <a:ext cx="264512" cy="1775462"/>
              </a:xfrm>
              <a:custGeom>
                <a:avLst/>
                <a:gdLst>
                  <a:gd name="connsiteX0" fmla="*/ 66138 w 89283"/>
                  <a:gd name="connsiteY0" fmla="*/ 0 h 599286"/>
                  <a:gd name="connsiteX1" fmla="*/ 89283 w 89283"/>
                  <a:gd name="connsiteY1" fmla="*/ 63059 h 599286"/>
                  <a:gd name="connsiteX2" fmla="*/ 82597 w 89283"/>
                  <a:gd name="connsiteY2" fmla="*/ 576072 h 599286"/>
                  <a:gd name="connsiteX3" fmla="*/ 66035 w 89283"/>
                  <a:gd name="connsiteY3" fmla="*/ 599286 h 599286"/>
                  <a:gd name="connsiteX4" fmla="*/ 66138 w 89283"/>
                  <a:gd name="connsiteY4" fmla="*/ 0 h 599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83" h="599286">
                    <a:moveTo>
                      <a:pt x="66138" y="0"/>
                    </a:moveTo>
                    <a:cubicBezTo>
                      <a:pt x="66138" y="0"/>
                      <a:pt x="74779" y="37376"/>
                      <a:pt x="89283" y="63059"/>
                    </a:cubicBezTo>
                    <a:lnTo>
                      <a:pt x="82597" y="576072"/>
                    </a:lnTo>
                    <a:lnTo>
                      <a:pt x="66035" y="599286"/>
                    </a:lnTo>
                    <a:cubicBezTo>
                      <a:pt x="66035" y="599286"/>
                      <a:pt x="-82612" y="128107"/>
                      <a:pt x="66138" y="0"/>
                    </a:cubicBezTo>
                    <a:close/>
                  </a:path>
                </a:pathLst>
              </a:custGeom>
              <a:solidFill>
                <a:srgbClr val="D5CCE2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C4A6774-A4A6-48AD-713B-D6E92AAA32C6}"/>
                  </a:ext>
                </a:extLst>
              </p:cNvPr>
              <p:cNvSpPr/>
              <p:nvPr/>
            </p:nvSpPr>
            <p:spPr>
              <a:xfrm>
                <a:off x="922687" y="4831001"/>
                <a:ext cx="1442556" cy="1005726"/>
              </a:xfrm>
              <a:custGeom>
                <a:avLst/>
                <a:gdLst>
                  <a:gd name="connsiteX0" fmla="*/ 486918 w 486918"/>
                  <a:gd name="connsiteY0" fmla="*/ 0 h 339471"/>
                  <a:gd name="connsiteX1" fmla="*/ 486918 w 486918"/>
                  <a:gd name="connsiteY1" fmla="*/ 339471 h 339471"/>
                  <a:gd name="connsiteX2" fmla="*/ 0 w 486918"/>
                  <a:gd name="connsiteY2" fmla="*/ 339471 h 339471"/>
                  <a:gd name="connsiteX3" fmla="*/ 0 w 486918"/>
                  <a:gd name="connsiteY3" fmla="*/ 171 h 339471"/>
                  <a:gd name="connsiteX4" fmla="*/ 15019 w 486918"/>
                  <a:gd name="connsiteY4" fmla="*/ 11110 h 339471"/>
                  <a:gd name="connsiteX5" fmla="*/ 28392 w 486918"/>
                  <a:gd name="connsiteY5" fmla="*/ 20197 h 339471"/>
                  <a:gd name="connsiteX6" fmla="*/ 41732 w 486918"/>
                  <a:gd name="connsiteY6" fmla="*/ 11110 h 339471"/>
                  <a:gd name="connsiteX7" fmla="*/ 59082 w 486918"/>
                  <a:gd name="connsiteY7" fmla="*/ 34 h 339471"/>
                  <a:gd name="connsiteX8" fmla="*/ 76467 w 486918"/>
                  <a:gd name="connsiteY8" fmla="*/ 11110 h 339471"/>
                  <a:gd name="connsiteX9" fmla="*/ 89806 w 486918"/>
                  <a:gd name="connsiteY9" fmla="*/ 20197 h 339471"/>
                  <a:gd name="connsiteX10" fmla="*/ 103179 w 486918"/>
                  <a:gd name="connsiteY10" fmla="*/ 11110 h 339471"/>
                  <a:gd name="connsiteX11" fmla="*/ 120530 w 486918"/>
                  <a:gd name="connsiteY11" fmla="*/ 34 h 339471"/>
                  <a:gd name="connsiteX12" fmla="*/ 137881 w 486918"/>
                  <a:gd name="connsiteY12" fmla="*/ 11110 h 339471"/>
                  <a:gd name="connsiteX13" fmla="*/ 151219 w 486918"/>
                  <a:gd name="connsiteY13" fmla="*/ 20197 h 339471"/>
                  <a:gd name="connsiteX14" fmla="*/ 164592 w 486918"/>
                  <a:gd name="connsiteY14" fmla="*/ 11110 h 339471"/>
                  <a:gd name="connsiteX15" fmla="*/ 181943 w 486918"/>
                  <a:gd name="connsiteY15" fmla="*/ 34 h 339471"/>
                  <a:gd name="connsiteX16" fmla="*/ 199294 w 486918"/>
                  <a:gd name="connsiteY16" fmla="*/ 11110 h 339471"/>
                  <a:gd name="connsiteX17" fmla="*/ 212667 w 486918"/>
                  <a:gd name="connsiteY17" fmla="*/ 20197 h 339471"/>
                  <a:gd name="connsiteX18" fmla="*/ 226006 w 486918"/>
                  <a:gd name="connsiteY18" fmla="*/ 11110 h 339471"/>
                  <a:gd name="connsiteX19" fmla="*/ 243357 w 486918"/>
                  <a:gd name="connsiteY19" fmla="*/ 34 h 339471"/>
                  <a:gd name="connsiteX20" fmla="*/ 260707 w 486918"/>
                  <a:gd name="connsiteY20" fmla="*/ 11110 h 339471"/>
                  <a:gd name="connsiteX21" fmla="*/ 274046 w 486918"/>
                  <a:gd name="connsiteY21" fmla="*/ 20197 h 339471"/>
                  <a:gd name="connsiteX22" fmla="*/ 287385 w 486918"/>
                  <a:gd name="connsiteY22" fmla="*/ 11110 h 339471"/>
                  <a:gd name="connsiteX23" fmla="*/ 304770 w 486918"/>
                  <a:gd name="connsiteY23" fmla="*/ 34 h 339471"/>
                  <a:gd name="connsiteX24" fmla="*/ 322121 w 486918"/>
                  <a:gd name="connsiteY24" fmla="*/ 11110 h 339471"/>
                  <a:gd name="connsiteX25" fmla="*/ 335494 w 486918"/>
                  <a:gd name="connsiteY25" fmla="*/ 20197 h 339471"/>
                  <a:gd name="connsiteX26" fmla="*/ 348799 w 486918"/>
                  <a:gd name="connsiteY26" fmla="*/ 11110 h 339471"/>
                  <a:gd name="connsiteX27" fmla="*/ 366217 w 486918"/>
                  <a:gd name="connsiteY27" fmla="*/ 34 h 339471"/>
                  <a:gd name="connsiteX28" fmla="*/ 383568 w 486918"/>
                  <a:gd name="connsiteY28" fmla="*/ 11110 h 339471"/>
                  <a:gd name="connsiteX29" fmla="*/ 396941 w 486918"/>
                  <a:gd name="connsiteY29" fmla="*/ 20197 h 339471"/>
                  <a:gd name="connsiteX30" fmla="*/ 410280 w 486918"/>
                  <a:gd name="connsiteY30" fmla="*/ 11110 h 339471"/>
                  <a:gd name="connsiteX31" fmla="*/ 427631 w 486918"/>
                  <a:gd name="connsiteY31" fmla="*/ 34 h 339471"/>
                  <a:gd name="connsiteX32" fmla="*/ 444981 w 486918"/>
                  <a:gd name="connsiteY32" fmla="*/ 11110 h 339471"/>
                  <a:gd name="connsiteX33" fmla="*/ 458355 w 486918"/>
                  <a:gd name="connsiteY33" fmla="*/ 20197 h 339471"/>
                  <a:gd name="connsiteX34" fmla="*/ 471728 w 486918"/>
                  <a:gd name="connsiteY34" fmla="*/ 11110 h 339471"/>
                  <a:gd name="connsiteX35" fmla="*/ 486918 w 486918"/>
                  <a:gd name="connsiteY35" fmla="*/ 0 h 33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86918" h="339471">
                    <a:moveTo>
                      <a:pt x="486918" y="0"/>
                    </a:moveTo>
                    <a:lnTo>
                      <a:pt x="486918" y="339471"/>
                    </a:lnTo>
                    <a:lnTo>
                      <a:pt x="0" y="339471"/>
                    </a:lnTo>
                    <a:lnTo>
                      <a:pt x="0" y="171"/>
                    </a:lnTo>
                    <a:cubicBezTo>
                      <a:pt x="7407" y="1097"/>
                      <a:pt x="11453" y="6378"/>
                      <a:pt x="15019" y="11110"/>
                    </a:cubicBezTo>
                    <a:cubicBezTo>
                      <a:pt x="18586" y="15842"/>
                      <a:pt x="21877" y="20197"/>
                      <a:pt x="28392" y="20197"/>
                    </a:cubicBezTo>
                    <a:cubicBezTo>
                      <a:pt x="34908" y="20197"/>
                      <a:pt x="38028" y="15979"/>
                      <a:pt x="41732" y="11110"/>
                    </a:cubicBezTo>
                    <a:cubicBezTo>
                      <a:pt x="45434" y="6241"/>
                      <a:pt x="50201" y="34"/>
                      <a:pt x="59082" y="34"/>
                    </a:cubicBezTo>
                    <a:cubicBezTo>
                      <a:pt x="67963" y="34"/>
                      <a:pt x="72490" y="5932"/>
                      <a:pt x="76467" y="11110"/>
                    </a:cubicBezTo>
                    <a:cubicBezTo>
                      <a:pt x="80445" y="16288"/>
                      <a:pt x="83325" y="20197"/>
                      <a:pt x="89806" y="20197"/>
                    </a:cubicBezTo>
                    <a:cubicBezTo>
                      <a:pt x="96287" y="20197"/>
                      <a:pt x="99441" y="15979"/>
                      <a:pt x="103179" y="11110"/>
                    </a:cubicBezTo>
                    <a:cubicBezTo>
                      <a:pt x="106917" y="6241"/>
                      <a:pt x="111614" y="34"/>
                      <a:pt x="120530" y="34"/>
                    </a:cubicBezTo>
                    <a:cubicBezTo>
                      <a:pt x="129445" y="34"/>
                      <a:pt x="133937" y="5932"/>
                      <a:pt x="137881" y="11110"/>
                    </a:cubicBezTo>
                    <a:cubicBezTo>
                      <a:pt x="141824" y="16288"/>
                      <a:pt x="144739" y="20197"/>
                      <a:pt x="151219" y="20197"/>
                    </a:cubicBezTo>
                    <a:cubicBezTo>
                      <a:pt x="157701" y="20197"/>
                      <a:pt x="160855" y="15979"/>
                      <a:pt x="164592" y="11110"/>
                    </a:cubicBezTo>
                    <a:cubicBezTo>
                      <a:pt x="168330" y="6241"/>
                      <a:pt x="172994" y="34"/>
                      <a:pt x="181943" y="34"/>
                    </a:cubicBezTo>
                    <a:cubicBezTo>
                      <a:pt x="190893" y="34"/>
                      <a:pt x="195351" y="5932"/>
                      <a:pt x="199294" y="11110"/>
                    </a:cubicBezTo>
                    <a:cubicBezTo>
                      <a:pt x="203237" y="16288"/>
                      <a:pt x="206152" y="20197"/>
                      <a:pt x="212667" y="20197"/>
                    </a:cubicBezTo>
                    <a:cubicBezTo>
                      <a:pt x="219182" y="20197"/>
                      <a:pt x="222302" y="15979"/>
                      <a:pt x="226006" y="11110"/>
                    </a:cubicBezTo>
                    <a:cubicBezTo>
                      <a:pt x="229710" y="6241"/>
                      <a:pt x="234407" y="34"/>
                      <a:pt x="243357" y="34"/>
                    </a:cubicBezTo>
                    <a:cubicBezTo>
                      <a:pt x="252306" y="34"/>
                      <a:pt x="256764" y="5932"/>
                      <a:pt x="260707" y="11110"/>
                    </a:cubicBezTo>
                    <a:cubicBezTo>
                      <a:pt x="264651" y="16288"/>
                      <a:pt x="267565" y="20197"/>
                      <a:pt x="274046" y="20197"/>
                    </a:cubicBezTo>
                    <a:cubicBezTo>
                      <a:pt x="280527" y="20197"/>
                      <a:pt x="283682" y="15979"/>
                      <a:pt x="287385" y="11110"/>
                    </a:cubicBezTo>
                    <a:cubicBezTo>
                      <a:pt x="291088" y="6241"/>
                      <a:pt x="295820" y="34"/>
                      <a:pt x="304770" y="34"/>
                    </a:cubicBezTo>
                    <a:cubicBezTo>
                      <a:pt x="313720" y="34"/>
                      <a:pt x="318177" y="5932"/>
                      <a:pt x="322121" y="11110"/>
                    </a:cubicBezTo>
                    <a:cubicBezTo>
                      <a:pt x="326064" y="16288"/>
                      <a:pt x="328979" y="20197"/>
                      <a:pt x="335494" y="20197"/>
                    </a:cubicBezTo>
                    <a:cubicBezTo>
                      <a:pt x="342009" y="20197"/>
                      <a:pt x="345129" y="15979"/>
                      <a:pt x="348799" y="11110"/>
                    </a:cubicBezTo>
                    <a:cubicBezTo>
                      <a:pt x="352467" y="6241"/>
                      <a:pt x="357302" y="34"/>
                      <a:pt x="366217" y="34"/>
                    </a:cubicBezTo>
                    <a:cubicBezTo>
                      <a:pt x="375133" y="34"/>
                      <a:pt x="379591" y="5932"/>
                      <a:pt x="383568" y="11110"/>
                    </a:cubicBezTo>
                    <a:cubicBezTo>
                      <a:pt x="387546" y="16288"/>
                      <a:pt x="390426" y="20197"/>
                      <a:pt x="396941" y="20197"/>
                    </a:cubicBezTo>
                    <a:cubicBezTo>
                      <a:pt x="403457" y="20197"/>
                      <a:pt x="406542" y="15979"/>
                      <a:pt x="410280" y="11110"/>
                    </a:cubicBezTo>
                    <a:cubicBezTo>
                      <a:pt x="414018" y="6241"/>
                      <a:pt x="418681" y="34"/>
                      <a:pt x="427631" y="34"/>
                    </a:cubicBezTo>
                    <a:cubicBezTo>
                      <a:pt x="436581" y="34"/>
                      <a:pt x="441038" y="5932"/>
                      <a:pt x="444981" y="11110"/>
                    </a:cubicBezTo>
                    <a:cubicBezTo>
                      <a:pt x="448925" y="16288"/>
                      <a:pt x="451839" y="20197"/>
                      <a:pt x="458355" y="20197"/>
                    </a:cubicBezTo>
                    <a:cubicBezTo>
                      <a:pt x="464870" y="20197"/>
                      <a:pt x="467991" y="15979"/>
                      <a:pt x="471728" y="11110"/>
                    </a:cubicBezTo>
                    <a:cubicBezTo>
                      <a:pt x="475466" y="6241"/>
                      <a:pt x="479340" y="857"/>
                      <a:pt x="486918" y="0"/>
                    </a:cubicBezTo>
                    <a:close/>
                  </a:path>
                </a:pathLst>
              </a:custGeom>
              <a:solidFill>
                <a:srgbClr val="F3F2F4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8C01663-3CE2-443A-9D5B-687E00CDC84C}"/>
                  </a:ext>
                </a:extLst>
              </p:cNvPr>
              <p:cNvSpPr/>
              <p:nvPr/>
            </p:nvSpPr>
            <p:spPr>
              <a:xfrm>
                <a:off x="1151873" y="5043322"/>
                <a:ext cx="272763" cy="89193"/>
              </a:xfrm>
              <a:custGeom>
                <a:avLst/>
                <a:gdLst>
                  <a:gd name="connsiteX0" fmla="*/ 0 w 92068"/>
                  <a:gd name="connsiteY0" fmla="*/ 0 h 30106"/>
                  <a:gd name="connsiteX1" fmla="*/ 92069 w 92068"/>
                  <a:gd name="connsiteY1" fmla="*/ 0 h 30106"/>
                  <a:gd name="connsiteX2" fmla="*/ 92069 w 92068"/>
                  <a:gd name="connsiteY2" fmla="*/ 30107 h 30106"/>
                  <a:gd name="connsiteX3" fmla="*/ 0 w 92068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68" h="30106">
                    <a:moveTo>
                      <a:pt x="0" y="0"/>
                    </a:moveTo>
                    <a:lnTo>
                      <a:pt x="92069" y="0"/>
                    </a:lnTo>
                    <a:lnTo>
                      <a:pt x="92069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B4E9268-BDD3-5438-F5F1-9E1ED55D096A}"/>
                  </a:ext>
                </a:extLst>
              </p:cNvPr>
              <p:cNvSpPr/>
              <p:nvPr/>
            </p:nvSpPr>
            <p:spPr>
              <a:xfrm>
                <a:off x="1470658" y="5043322"/>
                <a:ext cx="666114" cy="89193"/>
              </a:xfrm>
              <a:custGeom>
                <a:avLst/>
                <a:gdLst>
                  <a:gd name="connsiteX0" fmla="*/ 0 w 224839"/>
                  <a:gd name="connsiteY0" fmla="*/ 0 h 30106"/>
                  <a:gd name="connsiteX1" fmla="*/ 224840 w 224839"/>
                  <a:gd name="connsiteY1" fmla="*/ 0 h 30106"/>
                  <a:gd name="connsiteX2" fmla="*/ 224840 w 224839"/>
                  <a:gd name="connsiteY2" fmla="*/ 30107 h 30106"/>
                  <a:gd name="connsiteX3" fmla="*/ 0 w 224839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39" h="30106">
                    <a:moveTo>
                      <a:pt x="0" y="0"/>
                    </a:moveTo>
                    <a:lnTo>
                      <a:pt x="224840" y="0"/>
                    </a:lnTo>
                    <a:lnTo>
                      <a:pt x="224840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20B5400-5BB5-F71E-9BAB-3EF4395BF169}"/>
                  </a:ext>
                </a:extLst>
              </p:cNvPr>
              <p:cNvSpPr/>
              <p:nvPr/>
            </p:nvSpPr>
            <p:spPr>
              <a:xfrm>
                <a:off x="1151873" y="5206981"/>
                <a:ext cx="599574" cy="89193"/>
              </a:xfrm>
              <a:custGeom>
                <a:avLst/>
                <a:gdLst>
                  <a:gd name="connsiteX0" fmla="*/ 0 w 202379"/>
                  <a:gd name="connsiteY0" fmla="*/ 0 h 30106"/>
                  <a:gd name="connsiteX1" fmla="*/ 202379 w 202379"/>
                  <a:gd name="connsiteY1" fmla="*/ 0 h 30106"/>
                  <a:gd name="connsiteX2" fmla="*/ 202379 w 202379"/>
                  <a:gd name="connsiteY2" fmla="*/ 30107 h 30106"/>
                  <a:gd name="connsiteX3" fmla="*/ 0 w 202379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379" h="30106">
                    <a:moveTo>
                      <a:pt x="0" y="0"/>
                    </a:moveTo>
                    <a:lnTo>
                      <a:pt x="202379" y="0"/>
                    </a:lnTo>
                    <a:lnTo>
                      <a:pt x="202379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6344B11-947A-B749-D463-73F203DC988D}"/>
                  </a:ext>
                </a:extLst>
              </p:cNvPr>
              <p:cNvSpPr/>
              <p:nvPr/>
            </p:nvSpPr>
            <p:spPr>
              <a:xfrm>
                <a:off x="1797468" y="5206981"/>
                <a:ext cx="339304" cy="89193"/>
              </a:xfrm>
              <a:custGeom>
                <a:avLst/>
                <a:gdLst>
                  <a:gd name="connsiteX0" fmla="*/ 0 w 114528"/>
                  <a:gd name="connsiteY0" fmla="*/ 0 h 30106"/>
                  <a:gd name="connsiteX1" fmla="*/ 114528 w 114528"/>
                  <a:gd name="connsiteY1" fmla="*/ 0 h 30106"/>
                  <a:gd name="connsiteX2" fmla="*/ 114528 w 114528"/>
                  <a:gd name="connsiteY2" fmla="*/ 30107 h 30106"/>
                  <a:gd name="connsiteX3" fmla="*/ 0 w 114528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28" h="30106">
                    <a:moveTo>
                      <a:pt x="0" y="0"/>
                    </a:moveTo>
                    <a:lnTo>
                      <a:pt x="114528" y="0"/>
                    </a:lnTo>
                    <a:lnTo>
                      <a:pt x="114528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E486AD2-CD04-D0B9-2BCC-806B8B528213}"/>
                  </a:ext>
                </a:extLst>
              </p:cNvPr>
              <p:cNvSpPr/>
              <p:nvPr/>
            </p:nvSpPr>
            <p:spPr>
              <a:xfrm>
                <a:off x="1151873" y="5370742"/>
                <a:ext cx="178285" cy="89193"/>
              </a:xfrm>
              <a:custGeom>
                <a:avLst/>
                <a:gdLst>
                  <a:gd name="connsiteX0" fmla="*/ 0 w 60178"/>
                  <a:gd name="connsiteY0" fmla="*/ 0 h 30106"/>
                  <a:gd name="connsiteX1" fmla="*/ 60179 w 60178"/>
                  <a:gd name="connsiteY1" fmla="*/ 0 h 30106"/>
                  <a:gd name="connsiteX2" fmla="*/ 60179 w 60178"/>
                  <a:gd name="connsiteY2" fmla="*/ 30107 h 30106"/>
                  <a:gd name="connsiteX3" fmla="*/ 0 w 60178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78" h="30106">
                    <a:moveTo>
                      <a:pt x="0" y="0"/>
                    </a:moveTo>
                    <a:lnTo>
                      <a:pt x="60179" y="0"/>
                    </a:lnTo>
                    <a:lnTo>
                      <a:pt x="60179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F0B327E-A57F-7F6C-4629-CFFD85E0F7A1}"/>
                  </a:ext>
                </a:extLst>
              </p:cNvPr>
              <p:cNvSpPr/>
              <p:nvPr/>
            </p:nvSpPr>
            <p:spPr>
              <a:xfrm>
                <a:off x="1376179" y="5370742"/>
                <a:ext cx="760592" cy="89193"/>
              </a:xfrm>
              <a:custGeom>
                <a:avLst/>
                <a:gdLst>
                  <a:gd name="connsiteX0" fmla="*/ 0 w 256729"/>
                  <a:gd name="connsiteY0" fmla="*/ 0 h 30106"/>
                  <a:gd name="connsiteX1" fmla="*/ 256730 w 256729"/>
                  <a:gd name="connsiteY1" fmla="*/ 0 h 30106"/>
                  <a:gd name="connsiteX2" fmla="*/ 256730 w 256729"/>
                  <a:gd name="connsiteY2" fmla="*/ 30107 h 30106"/>
                  <a:gd name="connsiteX3" fmla="*/ 0 w 256729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29" h="30106">
                    <a:moveTo>
                      <a:pt x="0" y="0"/>
                    </a:moveTo>
                    <a:lnTo>
                      <a:pt x="256730" y="0"/>
                    </a:lnTo>
                    <a:lnTo>
                      <a:pt x="256730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1D6B346-D512-D035-7622-462160C14DF4}"/>
                  </a:ext>
                </a:extLst>
              </p:cNvPr>
              <p:cNvSpPr/>
              <p:nvPr/>
            </p:nvSpPr>
            <p:spPr>
              <a:xfrm>
                <a:off x="1151873" y="5534401"/>
                <a:ext cx="528361" cy="89193"/>
              </a:xfrm>
              <a:custGeom>
                <a:avLst/>
                <a:gdLst>
                  <a:gd name="connsiteX0" fmla="*/ 0 w 178342"/>
                  <a:gd name="connsiteY0" fmla="*/ 0 h 30106"/>
                  <a:gd name="connsiteX1" fmla="*/ 178342 w 178342"/>
                  <a:gd name="connsiteY1" fmla="*/ 0 h 30106"/>
                  <a:gd name="connsiteX2" fmla="*/ 178342 w 178342"/>
                  <a:gd name="connsiteY2" fmla="*/ 30107 h 30106"/>
                  <a:gd name="connsiteX3" fmla="*/ 0 w 178342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42" h="30106">
                    <a:moveTo>
                      <a:pt x="0" y="0"/>
                    </a:moveTo>
                    <a:lnTo>
                      <a:pt x="178342" y="0"/>
                    </a:lnTo>
                    <a:lnTo>
                      <a:pt x="178342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8FAB71E-1321-9C56-6D76-75DE140AC713}"/>
                  </a:ext>
                </a:extLst>
              </p:cNvPr>
              <p:cNvSpPr/>
              <p:nvPr/>
            </p:nvSpPr>
            <p:spPr>
              <a:xfrm>
                <a:off x="1726256" y="5534401"/>
                <a:ext cx="410516" cy="89193"/>
              </a:xfrm>
              <a:custGeom>
                <a:avLst/>
                <a:gdLst>
                  <a:gd name="connsiteX0" fmla="*/ 0 w 138565"/>
                  <a:gd name="connsiteY0" fmla="*/ 0 h 30106"/>
                  <a:gd name="connsiteX1" fmla="*/ 138566 w 138565"/>
                  <a:gd name="connsiteY1" fmla="*/ 0 h 30106"/>
                  <a:gd name="connsiteX2" fmla="*/ 138566 w 138565"/>
                  <a:gd name="connsiteY2" fmla="*/ 30107 h 30106"/>
                  <a:gd name="connsiteX3" fmla="*/ 0 w 138565"/>
                  <a:gd name="connsiteY3" fmla="*/ 30107 h 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65" h="30106">
                    <a:moveTo>
                      <a:pt x="0" y="0"/>
                    </a:moveTo>
                    <a:lnTo>
                      <a:pt x="138566" y="0"/>
                    </a:lnTo>
                    <a:lnTo>
                      <a:pt x="138566" y="30107"/>
                    </a:lnTo>
                    <a:lnTo>
                      <a:pt x="0" y="30107"/>
                    </a:lnTo>
                    <a:close/>
                  </a:path>
                </a:pathLst>
              </a:custGeom>
              <a:solidFill>
                <a:srgbClr val="D5CCE2">
                  <a:alpha val="25000"/>
                </a:srgbClr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93C5794-71A0-2F48-395A-FD70EFA02087}"/>
                  </a:ext>
                </a:extLst>
              </p:cNvPr>
              <p:cNvSpPr/>
              <p:nvPr/>
            </p:nvSpPr>
            <p:spPr>
              <a:xfrm>
                <a:off x="1636043" y="5066181"/>
                <a:ext cx="729881" cy="769735"/>
              </a:xfrm>
              <a:custGeom>
                <a:avLst/>
                <a:gdLst>
                  <a:gd name="connsiteX0" fmla="*/ 246133 w 246363"/>
                  <a:gd name="connsiteY0" fmla="*/ 0 h 259815"/>
                  <a:gd name="connsiteX1" fmla="*/ 246133 w 246363"/>
                  <a:gd name="connsiteY1" fmla="*/ 107019 h 259815"/>
                  <a:gd name="connsiteX2" fmla="*/ 155299 w 246363"/>
                  <a:gd name="connsiteY2" fmla="*/ 259815 h 259815"/>
                  <a:gd name="connsiteX3" fmla="*/ 0 w 246363"/>
                  <a:gd name="connsiteY3" fmla="*/ 259815 h 259815"/>
                  <a:gd name="connsiteX4" fmla="*/ 246133 w 246363"/>
                  <a:gd name="connsiteY4" fmla="*/ 0 h 2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363" h="259815">
                    <a:moveTo>
                      <a:pt x="246133" y="0"/>
                    </a:moveTo>
                    <a:lnTo>
                      <a:pt x="246133" y="107019"/>
                    </a:lnTo>
                    <a:cubicBezTo>
                      <a:pt x="249974" y="200699"/>
                      <a:pt x="205259" y="259815"/>
                      <a:pt x="155299" y="259815"/>
                    </a:cubicBezTo>
                    <a:lnTo>
                      <a:pt x="0" y="259815"/>
                    </a:lnTo>
                    <a:cubicBezTo>
                      <a:pt x="218358" y="259952"/>
                      <a:pt x="243973" y="66043"/>
                      <a:pt x="246133" y="0"/>
                    </a:cubicBezTo>
                    <a:close/>
                  </a:path>
                </a:pathLst>
              </a:custGeom>
              <a:solidFill>
                <a:srgbClr val="E2DDE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66E00F6-A2E1-88A9-2105-E27858F14E28}"/>
                  </a:ext>
                </a:extLst>
              </p:cNvPr>
              <p:cNvSpPr/>
              <p:nvPr/>
            </p:nvSpPr>
            <p:spPr>
              <a:xfrm>
                <a:off x="1743727" y="5066181"/>
                <a:ext cx="622214" cy="770342"/>
              </a:xfrm>
              <a:custGeom>
                <a:avLst/>
                <a:gdLst>
                  <a:gd name="connsiteX0" fmla="*/ 209786 w 210021"/>
                  <a:gd name="connsiteY0" fmla="*/ 0 h 260020"/>
                  <a:gd name="connsiteX1" fmla="*/ 168878 w 210021"/>
                  <a:gd name="connsiteY1" fmla="*/ 201694 h 260020"/>
                  <a:gd name="connsiteX2" fmla="*/ 0 w 210021"/>
                  <a:gd name="connsiteY2" fmla="*/ 259987 h 260020"/>
                  <a:gd name="connsiteX3" fmla="*/ 153619 w 210021"/>
                  <a:gd name="connsiteY3" fmla="*/ 158591 h 260020"/>
                  <a:gd name="connsiteX4" fmla="*/ 209786 w 210021"/>
                  <a:gd name="connsiteY4" fmla="*/ 0 h 2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21" h="260020">
                    <a:moveTo>
                      <a:pt x="209786" y="0"/>
                    </a:moveTo>
                    <a:cubicBezTo>
                      <a:pt x="209786" y="0"/>
                      <a:pt x="215650" y="155231"/>
                      <a:pt x="168878" y="201694"/>
                    </a:cubicBezTo>
                    <a:cubicBezTo>
                      <a:pt x="106950" y="263416"/>
                      <a:pt x="10390" y="259987"/>
                      <a:pt x="0" y="259987"/>
                    </a:cubicBezTo>
                    <a:cubicBezTo>
                      <a:pt x="4492" y="256558"/>
                      <a:pt x="138326" y="226039"/>
                      <a:pt x="153619" y="158591"/>
                    </a:cubicBezTo>
                    <a:cubicBezTo>
                      <a:pt x="168913" y="91143"/>
                      <a:pt x="209786" y="0"/>
                      <a:pt x="209786" y="0"/>
                    </a:cubicBez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A7F1239-0900-2095-3AD1-EBC654588733}"/>
                  </a:ext>
                </a:extLst>
              </p:cNvPr>
              <p:cNvSpPr/>
              <p:nvPr/>
            </p:nvSpPr>
            <p:spPr>
              <a:xfrm>
                <a:off x="1636043" y="5001671"/>
                <a:ext cx="729197" cy="834649"/>
              </a:xfrm>
              <a:custGeom>
                <a:avLst/>
                <a:gdLst>
                  <a:gd name="connsiteX0" fmla="*/ 246133 w 246132"/>
                  <a:gd name="connsiteY0" fmla="*/ 0 h 281726"/>
                  <a:gd name="connsiteX1" fmla="*/ 246133 w 246132"/>
                  <a:gd name="connsiteY1" fmla="*/ 21774 h 281726"/>
                  <a:gd name="connsiteX2" fmla="*/ 0 w 246132"/>
                  <a:gd name="connsiteY2" fmla="*/ 281727 h 281726"/>
                  <a:gd name="connsiteX3" fmla="*/ 5280 w 246132"/>
                  <a:gd name="connsiteY3" fmla="*/ 280424 h 281726"/>
                  <a:gd name="connsiteX4" fmla="*/ 138394 w 246132"/>
                  <a:gd name="connsiteY4" fmla="*/ 95772 h 281726"/>
                  <a:gd name="connsiteX5" fmla="*/ 246133 w 246132"/>
                  <a:gd name="connsiteY5" fmla="*/ 0 h 28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132" h="281726">
                    <a:moveTo>
                      <a:pt x="246133" y="0"/>
                    </a:moveTo>
                    <a:lnTo>
                      <a:pt x="246133" y="21774"/>
                    </a:lnTo>
                    <a:cubicBezTo>
                      <a:pt x="243801" y="87817"/>
                      <a:pt x="218358" y="281727"/>
                      <a:pt x="0" y="281727"/>
                    </a:cubicBezTo>
                    <a:cubicBezTo>
                      <a:pt x="1646" y="281281"/>
                      <a:pt x="3429" y="280801"/>
                      <a:pt x="5280" y="280424"/>
                    </a:cubicBezTo>
                    <a:cubicBezTo>
                      <a:pt x="191132" y="238487"/>
                      <a:pt x="138394" y="95772"/>
                      <a:pt x="138394" y="95772"/>
                    </a:cubicBezTo>
                    <a:cubicBezTo>
                      <a:pt x="240338" y="86205"/>
                      <a:pt x="245379" y="720"/>
                      <a:pt x="246133" y="0"/>
                    </a:cubicBezTo>
                    <a:close/>
                  </a:path>
                </a:pathLst>
              </a:custGeom>
              <a:solidFill>
                <a:srgbClr val="D5CCE2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589A128-2F13-F12A-23FA-28FCC0DE45D7}"/>
                  </a:ext>
                </a:extLst>
              </p:cNvPr>
              <p:cNvSpPr/>
              <p:nvPr/>
            </p:nvSpPr>
            <p:spPr>
              <a:xfrm>
                <a:off x="922687" y="4060859"/>
                <a:ext cx="1442858" cy="829572"/>
              </a:xfrm>
              <a:custGeom>
                <a:avLst/>
                <a:gdLst>
                  <a:gd name="connsiteX0" fmla="*/ 0 w 487020"/>
                  <a:gd name="connsiteY0" fmla="*/ 0 h 280012"/>
                  <a:gd name="connsiteX1" fmla="*/ 0 w 487020"/>
                  <a:gd name="connsiteY1" fmla="*/ 259987 h 280012"/>
                  <a:gd name="connsiteX2" fmla="*/ 15054 w 487020"/>
                  <a:gd name="connsiteY2" fmla="*/ 270960 h 280012"/>
                  <a:gd name="connsiteX3" fmla="*/ 28427 w 487020"/>
                  <a:gd name="connsiteY3" fmla="*/ 280012 h 280012"/>
                  <a:gd name="connsiteX4" fmla="*/ 41732 w 487020"/>
                  <a:gd name="connsiteY4" fmla="*/ 270960 h 280012"/>
                  <a:gd name="connsiteX5" fmla="*/ 59082 w 487020"/>
                  <a:gd name="connsiteY5" fmla="*/ 259850 h 280012"/>
                  <a:gd name="connsiteX6" fmla="*/ 76501 w 487020"/>
                  <a:gd name="connsiteY6" fmla="*/ 270960 h 280012"/>
                  <a:gd name="connsiteX7" fmla="*/ 89806 w 487020"/>
                  <a:gd name="connsiteY7" fmla="*/ 280012 h 280012"/>
                  <a:gd name="connsiteX8" fmla="*/ 103179 w 487020"/>
                  <a:gd name="connsiteY8" fmla="*/ 270960 h 280012"/>
                  <a:gd name="connsiteX9" fmla="*/ 120564 w 487020"/>
                  <a:gd name="connsiteY9" fmla="*/ 259850 h 280012"/>
                  <a:gd name="connsiteX10" fmla="*/ 137915 w 487020"/>
                  <a:gd name="connsiteY10" fmla="*/ 270960 h 280012"/>
                  <a:gd name="connsiteX11" fmla="*/ 151219 w 487020"/>
                  <a:gd name="connsiteY11" fmla="*/ 280012 h 280012"/>
                  <a:gd name="connsiteX12" fmla="*/ 164592 w 487020"/>
                  <a:gd name="connsiteY12" fmla="*/ 270960 h 280012"/>
                  <a:gd name="connsiteX13" fmla="*/ 181943 w 487020"/>
                  <a:gd name="connsiteY13" fmla="*/ 259850 h 280012"/>
                  <a:gd name="connsiteX14" fmla="*/ 199328 w 487020"/>
                  <a:gd name="connsiteY14" fmla="*/ 270960 h 280012"/>
                  <a:gd name="connsiteX15" fmla="*/ 212701 w 487020"/>
                  <a:gd name="connsiteY15" fmla="*/ 280012 h 280012"/>
                  <a:gd name="connsiteX16" fmla="*/ 226006 w 487020"/>
                  <a:gd name="connsiteY16" fmla="*/ 270960 h 280012"/>
                  <a:gd name="connsiteX17" fmla="*/ 243357 w 487020"/>
                  <a:gd name="connsiteY17" fmla="*/ 259850 h 280012"/>
                  <a:gd name="connsiteX18" fmla="*/ 260707 w 487020"/>
                  <a:gd name="connsiteY18" fmla="*/ 270960 h 280012"/>
                  <a:gd name="connsiteX19" fmla="*/ 274046 w 487020"/>
                  <a:gd name="connsiteY19" fmla="*/ 280012 h 280012"/>
                  <a:gd name="connsiteX20" fmla="*/ 287419 w 487020"/>
                  <a:gd name="connsiteY20" fmla="*/ 270960 h 280012"/>
                  <a:gd name="connsiteX21" fmla="*/ 304770 w 487020"/>
                  <a:gd name="connsiteY21" fmla="*/ 259850 h 280012"/>
                  <a:gd name="connsiteX22" fmla="*/ 322121 w 487020"/>
                  <a:gd name="connsiteY22" fmla="*/ 270960 h 280012"/>
                  <a:gd name="connsiteX23" fmla="*/ 335494 w 487020"/>
                  <a:gd name="connsiteY23" fmla="*/ 280012 h 280012"/>
                  <a:gd name="connsiteX24" fmla="*/ 348833 w 487020"/>
                  <a:gd name="connsiteY24" fmla="*/ 270960 h 280012"/>
                  <a:gd name="connsiteX25" fmla="*/ 366217 w 487020"/>
                  <a:gd name="connsiteY25" fmla="*/ 259850 h 280012"/>
                  <a:gd name="connsiteX26" fmla="*/ 383603 w 487020"/>
                  <a:gd name="connsiteY26" fmla="*/ 270960 h 280012"/>
                  <a:gd name="connsiteX27" fmla="*/ 396975 w 487020"/>
                  <a:gd name="connsiteY27" fmla="*/ 280012 h 280012"/>
                  <a:gd name="connsiteX28" fmla="*/ 410280 w 487020"/>
                  <a:gd name="connsiteY28" fmla="*/ 270960 h 280012"/>
                  <a:gd name="connsiteX29" fmla="*/ 427631 w 487020"/>
                  <a:gd name="connsiteY29" fmla="*/ 259850 h 280012"/>
                  <a:gd name="connsiteX30" fmla="*/ 445016 w 487020"/>
                  <a:gd name="connsiteY30" fmla="*/ 270960 h 280012"/>
                  <a:gd name="connsiteX31" fmla="*/ 458355 w 487020"/>
                  <a:gd name="connsiteY31" fmla="*/ 280012 h 280012"/>
                  <a:gd name="connsiteX32" fmla="*/ 471728 w 487020"/>
                  <a:gd name="connsiteY32" fmla="*/ 270960 h 280012"/>
                  <a:gd name="connsiteX33" fmla="*/ 487021 w 487020"/>
                  <a:gd name="connsiteY33" fmla="*/ 259953 h 280012"/>
                  <a:gd name="connsiteX34" fmla="*/ 487021 w 487020"/>
                  <a:gd name="connsiteY34" fmla="*/ 0 h 28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87020" h="280012">
                    <a:moveTo>
                      <a:pt x="0" y="0"/>
                    </a:moveTo>
                    <a:lnTo>
                      <a:pt x="0" y="259987"/>
                    </a:lnTo>
                    <a:cubicBezTo>
                      <a:pt x="7407" y="260913"/>
                      <a:pt x="11453" y="266193"/>
                      <a:pt x="15054" y="270960"/>
                    </a:cubicBezTo>
                    <a:cubicBezTo>
                      <a:pt x="18654" y="275726"/>
                      <a:pt x="21912" y="280012"/>
                      <a:pt x="28427" y="280012"/>
                    </a:cubicBezTo>
                    <a:cubicBezTo>
                      <a:pt x="34942" y="280012"/>
                      <a:pt x="38062" y="275795"/>
                      <a:pt x="41732" y="270960"/>
                    </a:cubicBezTo>
                    <a:cubicBezTo>
                      <a:pt x="45401" y="266125"/>
                      <a:pt x="50201" y="259850"/>
                      <a:pt x="59082" y="259850"/>
                    </a:cubicBezTo>
                    <a:cubicBezTo>
                      <a:pt x="67963" y="259850"/>
                      <a:pt x="72524" y="265748"/>
                      <a:pt x="76501" y="270960"/>
                    </a:cubicBezTo>
                    <a:cubicBezTo>
                      <a:pt x="80479" y="276172"/>
                      <a:pt x="83359" y="280012"/>
                      <a:pt x="89806" y="280012"/>
                    </a:cubicBezTo>
                    <a:cubicBezTo>
                      <a:pt x="96252" y="280012"/>
                      <a:pt x="99441" y="275795"/>
                      <a:pt x="103179" y="270960"/>
                    </a:cubicBezTo>
                    <a:cubicBezTo>
                      <a:pt x="106917" y="266125"/>
                      <a:pt x="111614" y="259850"/>
                      <a:pt x="120564" y="259850"/>
                    </a:cubicBezTo>
                    <a:cubicBezTo>
                      <a:pt x="129513" y="259850"/>
                      <a:pt x="133971" y="265748"/>
                      <a:pt x="137915" y="270960"/>
                    </a:cubicBezTo>
                    <a:cubicBezTo>
                      <a:pt x="141858" y="276172"/>
                      <a:pt x="144773" y="280012"/>
                      <a:pt x="151219" y="280012"/>
                    </a:cubicBezTo>
                    <a:cubicBezTo>
                      <a:pt x="157666" y="280012"/>
                      <a:pt x="160855" y="275795"/>
                      <a:pt x="164592" y="270960"/>
                    </a:cubicBezTo>
                    <a:cubicBezTo>
                      <a:pt x="168330" y="266125"/>
                      <a:pt x="173028" y="259850"/>
                      <a:pt x="181943" y="259850"/>
                    </a:cubicBezTo>
                    <a:cubicBezTo>
                      <a:pt x="190859" y="259850"/>
                      <a:pt x="195385" y="265748"/>
                      <a:pt x="199328" y="270960"/>
                    </a:cubicBezTo>
                    <a:cubicBezTo>
                      <a:pt x="203271" y="276172"/>
                      <a:pt x="206186" y="280012"/>
                      <a:pt x="212701" y="280012"/>
                    </a:cubicBezTo>
                    <a:cubicBezTo>
                      <a:pt x="219217" y="280012"/>
                      <a:pt x="222337" y="275795"/>
                      <a:pt x="226006" y="270960"/>
                    </a:cubicBezTo>
                    <a:cubicBezTo>
                      <a:pt x="229675" y="266125"/>
                      <a:pt x="234441" y="259850"/>
                      <a:pt x="243357" y="259850"/>
                    </a:cubicBezTo>
                    <a:cubicBezTo>
                      <a:pt x="252272" y="259850"/>
                      <a:pt x="256798" y="265748"/>
                      <a:pt x="260707" y="270960"/>
                    </a:cubicBezTo>
                    <a:cubicBezTo>
                      <a:pt x="264617" y="276172"/>
                      <a:pt x="267565" y="280012"/>
                      <a:pt x="274046" y="280012"/>
                    </a:cubicBezTo>
                    <a:cubicBezTo>
                      <a:pt x="280527" y="280012"/>
                      <a:pt x="283682" y="275795"/>
                      <a:pt x="287419" y="270960"/>
                    </a:cubicBezTo>
                    <a:cubicBezTo>
                      <a:pt x="291157" y="266125"/>
                      <a:pt x="295854" y="259850"/>
                      <a:pt x="304770" y="259850"/>
                    </a:cubicBezTo>
                    <a:cubicBezTo>
                      <a:pt x="313686" y="259850"/>
                      <a:pt x="318211" y="265748"/>
                      <a:pt x="322121" y="270960"/>
                    </a:cubicBezTo>
                    <a:cubicBezTo>
                      <a:pt x="326030" y="276172"/>
                      <a:pt x="328979" y="280012"/>
                      <a:pt x="335494" y="280012"/>
                    </a:cubicBezTo>
                    <a:cubicBezTo>
                      <a:pt x="342009" y="280012"/>
                      <a:pt x="345129" y="275795"/>
                      <a:pt x="348833" y="270960"/>
                    </a:cubicBezTo>
                    <a:cubicBezTo>
                      <a:pt x="352536" y="266125"/>
                      <a:pt x="357302" y="259850"/>
                      <a:pt x="366217" y="259850"/>
                    </a:cubicBezTo>
                    <a:cubicBezTo>
                      <a:pt x="375133" y="259850"/>
                      <a:pt x="379591" y="265748"/>
                      <a:pt x="383603" y="270960"/>
                    </a:cubicBezTo>
                    <a:cubicBezTo>
                      <a:pt x="387614" y="276172"/>
                      <a:pt x="390461" y="280012"/>
                      <a:pt x="396975" y="280012"/>
                    </a:cubicBezTo>
                    <a:cubicBezTo>
                      <a:pt x="403491" y="280012"/>
                      <a:pt x="406542" y="275795"/>
                      <a:pt x="410280" y="270960"/>
                    </a:cubicBezTo>
                    <a:cubicBezTo>
                      <a:pt x="414018" y="266125"/>
                      <a:pt x="418716" y="259850"/>
                      <a:pt x="427631" y="259850"/>
                    </a:cubicBezTo>
                    <a:cubicBezTo>
                      <a:pt x="436546" y="259850"/>
                      <a:pt x="441073" y="265748"/>
                      <a:pt x="445016" y="270960"/>
                    </a:cubicBezTo>
                    <a:cubicBezTo>
                      <a:pt x="448960" y="276172"/>
                      <a:pt x="451874" y="280012"/>
                      <a:pt x="458355" y="280012"/>
                    </a:cubicBezTo>
                    <a:cubicBezTo>
                      <a:pt x="464835" y="280012"/>
                      <a:pt x="468025" y="275795"/>
                      <a:pt x="471728" y="270960"/>
                    </a:cubicBezTo>
                    <a:cubicBezTo>
                      <a:pt x="475431" y="266125"/>
                      <a:pt x="479477" y="260673"/>
                      <a:pt x="487021" y="259953"/>
                    </a:cubicBezTo>
                    <a:lnTo>
                      <a:pt x="487021" y="0"/>
                    </a:lnTo>
                    <a:close/>
                  </a:path>
                </a:pathLst>
              </a:custGeom>
              <a:solidFill>
                <a:srgbClr val="C6BAD8"/>
              </a:solidFill>
              <a:ln w="34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18" name="图形 344">
                <a:extLst>
                  <a:ext uri="{FF2B5EF4-FFF2-40B4-BE49-F238E27FC236}">
                    <a16:creationId xmlns:a16="http://schemas.microsoft.com/office/drawing/2014/main" id="{ADDE3047-9E04-C182-090A-6BEC845EA461}"/>
                  </a:ext>
                </a:extLst>
              </p:cNvPr>
              <p:cNvGrpSpPr/>
              <p:nvPr/>
            </p:nvGrpSpPr>
            <p:grpSpPr>
              <a:xfrm>
                <a:off x="619439" y="4702690"/>
                <a:ext cx="507821" cy="492401"/>
                <a:chOff x="8648132" y="5572157"/>
                <a:chExt cx="171409" cy="166204"/>
              </a:xfrm>
            </p:grpSpPr>
            <p:sp>
              <p:nvSpPr>
                <p:cNvPr id="591" name="任意多边形: 形状 590">
                  <a:extLst>
                    <a:ext uri="{FF2B5EF4-FFF2-40B4-BE49-F238E27FC236}">
                      <a16:creationId xmlns:a16="http://schemas.microsoft.com/office/drawing/2014/main" id="{CB2B54AA-7623-E390-8BDB-4ACAC87D382E}"/>
                    </a:ext>
                  </a:extLst>
                </p:cNvPr>
                <p:cNvSpPr/>
                <p:nvPr/>
              </p:nvSpPr>
              <p:spPr>
                <a:xfrm>
                  <a:off x="8648132" y="5572157"/>
                  <a:ext cx="171409" cy="166204"/>
                </a:xfrm>
                <a:custGeom>
                  <a:avLst/>
                  <a:gdLst>
                    <a:gd name="connsiteX0" fmla="*/ 71 w 171409"/>
                    <a:gd name="connsiteY0" fmla="*/ 105580 h 166204"/>
                    <a:gd name="connsiteX1" fmla="*/ 66183 w 171409"/>
                    <a:gd name="connsiteY1" fmla="*/ 12997 h 166204"/>
                    <a:gd name="connsiteX2" fmla="*/ 161269 w 171409"/>
                    <a:gd name="connsiteY2" fmla="*/ 1 h 166204"/>
                    <a:gd name="connsiteX3" fmla="*/ 165829 w 171409"/>
                    <a:gd name="connsiteY3" fmla="*/ 17146 h 166204"/>
                    <a:gd name="connsiteX4" fmla="*/ 136546 w 171409"/>
                    <a:gd name="connsiteY4" fmla="*/ 42110 h 166204"/>
                    <a:gd name="connsiteX5" fmla="*/ 170321 w 171409"/>
                    <a:gd name="connsiteY5" fmla="*/ 37343 h 166204"/>
                    <a:gd name="connsiteX6" fmla="*/ 170493 w 171409"/>
                    <a:gd name="connsiteY6" fmla="*/ 57060 h 166204"/>
                    <a:gd name="connsiteX7" fmla="*/ 145770 w 171409"/>
                    <a:gd name="connsiteY7" fmla="*/ 75097 h 166204"/>
                    <a:gd name="connsiteX8" fmla="*/ 168572 w 171409"/>
                    <a:gd name="connsiteY8" fmla="*/ 72010 h 166204"/>
                    <a:gd name="connsiteX9" fmla="*/ 166515 w 171409"/>
                    <a:gd name="connsiteY9" fmla="*/ 93510 h 166204"/>
                    <a:gd name="connsiteX10" fmla="*/ 131025 w 171409"/>
                    <a:gd name="connsiteY10" fmla="*/ 113296 h 166204"/>
                    <a:gd name="connsiteX11" fmla="*/ 160651 w 171409"/>
                    <a:gd name="connsiteY11" fmla="*/ 112027 h 166204"/>
                    <a:gd name="connsiteX12" fmla="*/ 155816 w 171409"/>
                    <a:gd name="connsiteY12" fmla="*/ 131469 h 166204"/>
                    <a:gd name="connsiteX13" fmla="*/ 58227 w 171409"/>
                    <a:gd name="connsiteY13" fmla="*/ 166205 h 166204"/>
                    <a:gd name="connsiteX14" fmla="*/ 71 w 171409"/>
                    <a:gd name="connsiteY14" fmla="*/ 105580 h 16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1409" h="166204">
                      <a:moveTo>
                        <a:pt x="71" y="105580"/>
                      </a:moveTo>
                      <a:cubicBezTo>
                        <a:pt x="5284" y="45847"/>
                        <a:pt x="53358" y="20713"/>
                        <a:pt x="66183" y="12997"/>
                      </a:cubicBezTo>
                      <a:cubicBezTo>
                        <a:pt x="87991" y="-410"/>
                        <a:pt x="161269" y="1"/>
                        <a:pt x="161269" y="1"/>
                      </a:cubicBezTo>
                      <a:cubicBezTo>
                        <a:pt x="161269" y="1"/>
                        <a:pt x="166447" y="11763"/>
                        <a:pt x="165829" y="17146"/>
                      </a:cubicBezTo>
                      <a:cubicBezTo>
                        <a:pt x="164835" y="25582"/>
                        <a:pt x="152525" y="35594"/>
                        <a:pt x="136546" y="42110"/>
                      </a:cubicBezTo>
                      <a:cubicBezTo>
                        <a:pt x="148341" y="39675"/>
                        <a:pt x="170321" y="37343"/>
                        <a:pt x="170321" y="37343"/>
                      </a:cubicBezTo>
                      <a:cubicBezTo>
                        <a:pt x="170321" y="37343"/>
                        <a:pt x="172652" y="52259"/>
                        <a:pt x="170493" y="57060"/>
                      </a:cubicBezTo>
                      <a:cubicBezTo>
                        <a:pt x="167612" y="63472"/>
                        <a:pt x="155954" y="71325"/>
                        <a:pt x="145770" y="75097"/>
                      </a:cubicBezTo>
                      <a:cubicBezTo>
                        <a:pt x="154273" y="74274"/>
                        <a:pt x="168572" y="72010"/>
                        <a:pt x="168572" y="72010"/>
                      </a:cubicBezTo>
                      <a:cubicBezTo>
                        <a:pt x="168572" y="72010"/>
                        <a:pt x="169395" y="89155"/>
                        <a:pt x="166515" y="93510"/>
                      </a:cubicBezTo>
                      <a:cubicBezTo>
                        <a:pt x="161063" y="101945"/>
                        <a:pt x="145118" y="108495"/>
                        <a:pt x="131025" y="113296"/>
                      </a:cubicBezTo>
                      <a:cubicBezTo>
                        <a:pt x="140832" y="112027"/>
                        <a:pt x="150742" y="111581"/>
                        <a:pt x="160651" y="112027"/>
                      </a:cubicBezTo>
                      <a:cubicBezTo>
                        <a:pt x="160651" y="112027"/>
                        <a:pt x="158319" y="127354"/>
                        <a:pt x="155816" y="131469"/>
                      </a:cubicBezTo>
                      <a:cubicBezTo>
                        <a:pt x="146112" y="147345"/>
                        <a:pt x="58227" y="166205"/>
                        <a:pt x="58227" y="166205"/>
                      </a:cubicBezTo>
                      <a:cubicBezTo>
                        <a:pt x="58227" y="166205"/>
                        <a:pt x="-2363" y="133698"/>
                        <a:pt x="71" y="105580"/>
                      </a:cubicBezTo>
                      <a:close/>
                    </a:path>
                  </a:pathLst>
                </a:custGeom>
                <a:solidFill>
                  <a:srgbClr val="F4CABA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87D7440A-2A80-1B18-7CD0-34CBDD0D86BD}"/>
                    </a:ext>
                  </a:extLst>
                </p:cNvPr>
                <p:cNvSpPr/>
                <p:nvPr/>
              </p:nvSpPr>
              <p:spPr>
                <a:xfrm>
                  <a:off x="8724462" y="5612895"/>
                  <a:ext cx="60228" cy="21846"/>
                </a:xfrm>
                <a:custGeom>
                  <a:avLst/>
                  <a:gdLst>
                    <a:gd name="connsiteX0" fmla="*/ 71 w 60228"/>
                    <a:gd name="connsiteY0" fmla="*/ 21431 h 21846"/>
                    <a:gd name="connsiteX1" fmla="*/ 9570 w 60228"/>
                    <a:gd name="connsiteY1" fmla="*/ 19922 h 21846"/>
                    <a:gd name="connsiteX2" fmla="*/ 30726 w 60228"/>
                    <a:gd name="connsiteY2" fmla="*/ 13270 h 21846"/>
                    <a:gd name="connsiteX3" fmla="*/ 60216 w 60228"/>
                    <a:gd name="connsiteY3" fmla="*/ 1029 h 21846"/>
                    <a:gd name="connsiteX4" fmla="*/ 28258 w 60228"/>
                    <a:gd name="connsiteY4" fmla="*/ 5521 h 21846"/>
                    <a:gd name="connsiteX5" fmla="*/ 7237 w 60228"/>
                    <a:gd name="connsiteY5" fmla="*/ 14676 h 21846"/>
                    <a:gd name="connsiteX6" fmla="*/ 71 w 60228"/>
                    <a:gd name="connsiteY6" fmla="*/ 21431 h 2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228" h="21846">
                      <a:moveTo>
                        <a:pt x="71" y="21431"/>
                      </a:moveTo>
                      <a:cubicBezTo>
                        <a:pt x="654" y="22460"/>
                        <a:pt x="4152" y="21431"/>
                        <a:pt x="9570" y="19922"/>
                      </a:cubicBezTo>
                      <a:cubicBezTo>
                        <a:pt x="14987" y="18414"/>
                        <a:pt x="22463" y="15876"/>
                        <a:pt x="30726" y="13270"/>
                      </a:cubicBezTo>
                      <a:cubicBezTo>
                        <a:pt x="47254" y="7955"/>
                        <a:pt x="60696" y="3223"/>
                        <a:pt x="60216" y="1029"/>
                      </a:cubicBezTo>
                      <a:cubicBezTo>
                        <a:pt x="59736" y="-1166"/>
                        <a:pt x="45265" y="69"/>
                        <a:pt x="28258" y="5521"/>
                      </a:cubicBezTo>
                      <a:cubicBezTo>
                        <a:pt x="20919" y="7784"/>
                        <a:pt x="13890" y="10870"/>
                        <a:pt x="7237" y="14676"/>
                      </a:cubicBezTo>
                      <a:cubicBezTo>
                        <a:pt x="2163" y="17762"/>
                        <a:pt x="-478" y="20540"/>
                        <a:pt x="71" y="21431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D2375F1F-8EFB-471D-873B-D7361ED5554D}"/>
                    </a:ext>
                  </a:extLst>
                </p:cNvPr>
                <p:cNvSpPr/>
                <p:nvPr/>
              </p:nvSpPr>
              <p:spPr>
                <a:xfrm>
                  <a:off x="8736110" y="5645950"/>
                  <a:ext cx="57912" cy="19774"/>
                </a:xfrm>
                <a:custGeom>
                  <a:avLst/>
                  <a:gdLst>
                    <a:gd name="connsiteX0" fmla="*/ 47 w 57912"/>
                    <a:gd name="connsiteY0" fmla="*/ 19203 h 19774"/>
                    <a:gd name="connsiteX1" fmla="*/ 9306 w 57912"/>
                    <a:gd name="connsiteY1" fmla="*/ 18551 h 19774"/>
                    <a:gd name="connsiteX2" fmla="*/ 29880 w 57912"/>
                    <a:gd name="connsiteY2" fmla="*/ 12963 h 19774"/>
                    <a:gd name="connsiteX3" fmla="*/ 57895 w 57912"/>
                    <a:gd name="connsiteY3" fmla="*/ 961 h 19774"/>
                    <a:gd name="connsiteX4" fmla="*/ 27514 w 57912"/>
                    <a:gd name="connsiteY4" fmla="*/ 5213 h 19774"/>
                    <a:gd name="connsiteX5" fmla="*/ 7386 w 57912"/>
                    <a:gd name="connsiteY5" fmla="*/ 13168 h 19774"/>
                    <a:gd name="connsiteX6" fmla="*/ 47 w 57912"/>
                    <a:gd name="connsiteY6" fmla="*/ 19203 h 19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912" h="19774">
                      <a:moveTo>
                        <a:pt x="47" y="19203"/>
                      </a:moveTo>
                      <a:cubicBezTo>
                        <a:pt x="528" y="20232"/>
                        <a:pt x="3991" y="19786"/>
                        <a:pt x="9306" y="18551"/>
                      </a:cubicBezTo>
                      <a:cubicBezTo>
                        <a:pt x="14621" y="17317"/>
                        <a:pt x="21856" y="15363"/>
                        <a:pt x="29880" y="12963"/>
                      </a:cubicBezTo>
                      <a:cubicBezTo>
                        <a:pt x="45756" y="8128"/>
                        <a:pt x="58443" y="3121"/>
                        <a:pt x="57895" y="961"/>
                      </a:cubicBezTo>
                      <a:cubicBezTo>
                        <a:pt x="57346" y="-1199"/>
                        <a:pt x="43664" y="309"/>
                        <a:pt x="27514" y="5213"/>
                      </a:cubicBezTo>
                      <a:cubicBezTo>
                        <a:pt x="20587" y="7236"/>
                        <a:pt x="13832" y="9911"/>
                        <a:pt x="7386" y="13168"/>
                      </a:cubicBezTo>
                      <a:cubicBezTo>
                        <a:pt x="2311" y="15843"/>
                        <a:pt x="-398" y="18209"/>
                        <a:pt x="47" y="19203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E9C02C0F-96DB-8509-4191-1DF21D5668BE}"/>
                    </a:ext>
                  </a:extLst>
                </p:cNvPr>
                <p:cNvSpPr/>
                <p:nvPr/>
              </p:nvSpPr>
              <p:spPr>
                <a:xfrm>
                  <a:off x="8750694" y="5682747"/>
                  <a:ext cx="34329" cy="12543"/>
                </a:xfrm>
                <a:custGeom>
                  <a:avLst/>
                  <a:gdLst>
                    <a:gd name="connsiteX0" fmla="*/ 37 w 34329"/>
                    <a:gd name="connsiteY0" fmla="*/ 11175 h 12543"/>
                    <a:gd name="connsiteX1" fmla="*/ 18280 w 34329"/>
                    <a:gd name="connsiteY1" fmla="*/ 10181 h 12543"/>
                    <a:gd name="connsiteX2" fmla="*/ 34293 w 34329"/>
                    <a:gd name="connsiteY2" fmla="*/ 1369 h 12543"/>
                    <a:gd name="connsiteX3" fmla="*/ 16051 w 34329"/>
                    <a:gd name="connsiteY3" fmla="*/ 2363 h 12543"/>
                    <a:gd name="connsiteX4" fmla="*/ 37 w 34329"/>
                    <a:gd name="connsiteY4" fmla="*/ 11175 h 1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29" h="12543">
                      <a:moveTo>
                        <a:pt x="37" y="11175"/>
                      </a:moveTo>
                      <a:cubicBezTo>
                        <a:pt x="654" y="13336"/>
                        <a:pt x="8850" y="12890"/>
                        <a:pt x="18280" y="10181"/>
                      </a:cubicBezTo>
                      <a:cubicBezTo>
                        <a:pt x="27709" y="7472"/>
                        <a:pt x="34911" y="3529"/>
                        <a:pt x="34293" y="1369"/>
                      </a:cubicBezTo>
                      <a:cubicBezTo>
                        <a:pt x="33676" y="-792"/>
                        <a:pt x="25514" y="-346"/>
                        <a:pt x="16051" y="2363"/>
                      </a:cubicBezTo>
                      <a:cubicBezTo>
                        <a:pt x="6587" y="5072"/>
                        <a:pt x="-580" y="9015"/>
                        <a:pt x="37" y="11175"/>
                      </a:cubicBezTo>
                      <a:close/>
                    </a:path>
                  </a:pathLst>
                </a:custGeom>
                <a:solidFill>
                  <a:srgbClr val="E2B4A6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95" name="组合 594">
                <a:extLst>
                  <a:ext uri="{FF2B5EF4-FFF2-40B4-BE49-F238E27FC236}">
                    <a16:creationId xmlns:a16="http://schemas.microsoft.com/office/drawing/2014/main" id="{EF47FD57-CCF0-84A8-96FB-F8DC1E97B98B}"/>
                  </a:ext>
                </a:extLst>
              </p:cNvPr>
              <p:cNvGrpSpPr/>
              <p:nvPr/>
            </p:nvGrpSpPr>
            <p:grpSpPr>
              <a:xfrm>
                <a:off x="1120573" y="4313126"/>
                <a:ext cx="1097263" cy="182635"/>
                <a:chOff x="3685659" y="4892224"/>
                <a:chExt cx="849934" cy="108333"/>
              </a:xfrm>
            </p:grpSpPr>
            <p:sp>
              <p:nvSpPr>
                <p:cNvPr id="933" name="任意多边形: 形状 932">
                  <a:extLst>
                    <a:ext uri="{FF2B5EF4-FFF2-40B4-BE49-F238E27FC236}">
                      <a16:creationId xmlns:a16="http://schemas.microsoft.com/office/drawing/2014/main" id="{CBBD8032-0D07-8278-A9E4-0BFF4F9ED570}"/>
                    </a:ext>
                  </a:extLst>
                </p:cNvPr>
                <p:cNvSpPr/>
                <p:nvPr/>
              </p:nvSpPr>
              <p:spPr>
                <a:xfrm>
                  <a:off x="3685659" y="4892224"/>
                  <a:ext cx="72003" cy="95001"/>
                </a:xfrm>
                <a:custGeom>
                  <a:avLst/>
                  <a:gdLst>
                    <a:gd name="connsiteX0" fmla="*/ 29627 w 29627"/>
                    <a:gd name="connsiteY0" fmla="*/ 19751 h 39090"/>
                    <a:gd name="connsiteX1" fmla="*/ 23249 w 29627"/>
                    <a:gd name="connsiteY1" fmla="*/ 206 h 39090"/>
                    <a:gd name="connsiteX2" fmla="*/ 6858 w 29627"/>
                    <a:gd name="connsiteY2" fmla="*/ 0 h 39090"/>
                    <a:gd name="connsiteX3" fmla="*/ 0 w 29627"/>
                    <a:gd name="connsiteY3" fmla="*/ 18894 h 39090"/>
                    <a:gd name="connsiteX4" fmla="*/ 6275 w 29627"/>
                    <a:gd name="connsiteY4" fmla="*/ 38885 h 39090"/>
                    <a:gd name="connsiteX5" fmla="*/ 22666 w 29627"/>
                    <a:gd name="connsiteY5" fmla="*/ 39091 h 39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27" h="39090">
                      <a:moveTo>
                        <a:pt x="29627" y="19751"/>
                      </a:moveTo>
                      <a:lnTo>
                        <a:pt x="23249" y="206"/>
                      </a:lnTo>
                      <a:lnTo>
                        <a:pt x="6858" y="0"/>
                      </a:lnTo>
                      <a:cubicBezTo>
                        <a:pt x="4458" y="0"/>
                        <a:pt x="0" y="8161"/>
                        <a:pt x="0" y="18894"/>
                      </a:cubicBezTo>
                      <a:cubicBezTo>
                        <a:pt x="0" y="29627"/>
                        <a:pt x="3875" y="38851"/>
                        <a:pt x="6275" y="38885"/>
                      </a:cubicBezTo>
                      <a:lnTo>
                        <a:pt x="22666" y="39091"/>
                      </a:lnTo>
                      <a:close/>
                    </a:path>
                  </a:pathLst>
                </a:custGeom>
                <a:solidFill>
                  <a:srgbClr val="3E426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4" name="任意多边形: 形状 933">
                  <a:extLst>
                    <a:ext uri="{FF2B5EF4-FFF2-40B4-BE49-F238E27FC236}">
                      <a16:creationId xmlns:a16="http://schemas.microsoft.com/office/drawing/2014/main" id="{99EAA468-AB01-F9CB-40A4-9C90A19B3BF8}"/>
                    </a:ext>
                  </a:extLst>
                </p:cNvPr>
                <p:cNvSpPr/>
                <p:nvPr/>
              </p:nvSpPr>
              <p:spPr>
                <a:xfrm>
                  <a:off x="3730811" y="4892722"/>
                  <a:ext cx="722032" cy="107835"/>
                </a:xfrm>
                <a:custGeom>
                  <a:avLst/>
                  <a:gdLst>
                    <a:gd name="connsiteX0" fmla="*/ 296513 w 297095"/>
                    <a:gd name="connsiteY0" fmla="*/ 44371 h 44371"/>
                    <a:gd name="connsiteX1" fmla="*/ 4088 w 297095"/>
                    <a:gd name="connsiteY1" fmla="*/ 38885 h 44371"/>
                    <a:gd name="connsiteX2" fmla="*/ 7 w 297095"/>
                    <a:gd name="connsiteY2" fmla="*/ 19374 h 44371"/>
                    <a:gd name="connsiteX3" fmla="*/ 4670 w 297095"/>
                    <a:gd name="connsiteY3" fmla="*/ 0 h 44371"/>
                    <a:gd name="connsiteX4" fmla="*/ 4876 w 297095"/>
                    <a:gd name="connsiteY4" fmla="*/ 0 h 44371"/>
                    <a:gd name="connsiteX5" fmla="*/ 297096 w 297095"/>
                    <a:gd name="connsiteY5" fmla="*/ 5521 h 44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7095" h="44371">
                      <a:moveTo>
                        <a:pt x="296513" y="44371"/>
                      </a:moveTo>
                      <a:lnTo>
                        <a:pt x="4088" y="38885"/>
                      </a:lnTo>
                      <a:cubicBezTo>
                        <a:pt x="1687" y="38885"/>
                        <a:pt x="-130" y="30107"/>
                        <a:pt x="7" y="19374"/>
                      </a:cubicBezTo>
                      <a:cubicBezTo>
                        <a:pt x="145" y="8641"/>
                        <a:pt x="2270" y="-34"/>
                        <a:pt x="4670" y="0"/>
                      </a:cubicBezTo>
                      <a:lnTo>
                        <a:pt x="4876" y="0"/>
                      </a:lnTo>
                      <a:lnTo>
                        <a:pt x="297096" y="5521"/>
                      </a:lnTo>
                      <a:close/>
                    </a:path>
                  </a:pathLst>
                </a:custGeom>
                <a:solidFill>
                  <a:srgbClr val="D5CCE2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5" name="任意多边形: 形状 934">
                  <a:extLst>
                    <a:ext uri="{FF2B5EF4-FFF2-40B4-BE49-F238E27FC236}">
                      <a16:creationId xmlns:a16="http://schemas.microsoft.com/office/drawing/2014/main" id="{92014D3D-8CF0-B440-19BB-B0697C9EEE3B}"/>
                    </a:ext>
                  </a:extLst>
                </p:cNvPr>
                <p:cNvSpPr/>
                <p:nvPr/>
              </p:nvSpPr>
              <p:spPr>
                <a:xfrm>
                  <a:off x="3730818" y="4922807"/>
                  <a:ext cx="721604" cy="46917"/>
                </a:xfrm>
                <a:custGeom>
                  <a:avLst/>
                  <a:gdLst>
                    <a:gd name="connsiteX0" fmla="*/ 296715 w 296919"/>
                    <a:gd name="connsiteY0" fmla="*/ 19305 h 19305"/>
                    <a:gd name="connsiteX1" fmla="*/ 208 w 296919"/>
                    <a:gd name="connsiteY1" fmla="*/ 13716 h 19305"/>
                    <a:gd name="connsiteX2" fmla="*/ 3 w 296919"/>
                    <a:gd name="connsiteY2" fmla="*/ 6858 h 19305"/>
                    <a:gd name="connsiteX3" fmla="*/ 380 w 296919"/>
                    <a:gd name="connsiteY3" fmla="*/ 0 h 19305"/>
                    <a:gd name="connsiteX4" fmla="*/ 296920 w 296919"/>
                    <a:gd name="connsiteY4" fmla="*/ 5555 h 1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919" h="19305">
                      <a:moveTo>
                        <a:pt x="296715" y="19305"/>
                      </a:moveTo>
                      <a:lnTo>
                        <a:pt x="208" y="13716"/>
                      </a:lnTo>
                      <a:cubicBezTo>
                        <a:pt x="208" y="11624"/>
                        <a:pt x="-31" y="9327"/>
                        <a:pt x="3" y="6858"/>
                      </a:cubicBezTo>
                      <a:cubicBezTo>
                        <a:pt x="38" y="4389"/>
                        <a:pt x="174" y="2195"/>
                        <a:pt x="380" y="0"/>
                      </a:cubicBezTo>
                      <a:lnTo>
                        <a:pt x="296920" y="5555"/>
                      </a:lnTo>
                      <a:close/>
                    </a:path>
                  </a:pathLst>
                </a:custGeom>
                <a:solidFill>
                  <a:srgbClr val="E2DDE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6" name="任意多边形: 形状 935">
                  <a:extLst>
                    <a:ext uri="{FF2B5EF4-FFF2-40B4-BE49-F238E27FC236}">
                      <a16:creationId xmlns:a16="http://schemas.microsoft.com/office/drawing/2014/main" id="{2C4C4490-5B3E-0319-229B-31D56E9AD03A}"/>
                    </a:ext>
                  </a:extLst>
                </p:cNvPr>
                <p:cNvSpPr/>
                <p:nvPr/>
              </p:nvSpPr>
              <p:spPr>
                <a:xfrm>
                  <a:off x="4452843" y="4906140"/>
                  <a:ext cx="2666" cy="1499"/>
                </a:xfrm>
                <a:custGeom>
                  <a:avLst/>
                  <a:gdLst>
                    <a:gd name="connsiteX0" fmla="*/ 0 w 1097"/>
                    <a:gd name="connsiteY0" fmla="*/ 0 h 617"/>
                    <a:gd name="connsiteX1" fmla="*/ 1098 w 1097"/>
                    <a:gd name="connsiteY1" fmla="*/ 617 h 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7" h="617">
                      <a:moveTo>
                        <a:pt x="0" y="0"/>
                      </a:moveTo>
                      <a:cubicBezTo>
                        <a:pt x="446" y="34"/>
                        <a:pt x="823" y="274"/>
                        <a:pt x="1098" y="617"/>
                      </a:cubicBezTo>
                      <a:close/>
                    </a:path>
                  </a:pathLst>
                </a:custGeom>
                <a:solidFill>
                  <a:srgbClr val="C6BAD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7" name="任意多边形: 形状 936">
                  <a:extLst>
                    <a:ext uri="{FF2B5EF4-FFF2-40B4-BE49-F238E27FC236}">
                      <a16:creationId xmlns:a16="http://schemas.microsoft.com/office/drawing/2014/main" id="{F2220951-E6CD-8E61-9A4B-8BE094CB28C4}"/>
                    </a:ext>
                  </a:extLst>
                </p:cNvPr>
                <p:cNvSpPr/>
                <p:nvPr/>
              </p:nvSpPr>
              <p:spPr>
                <a:xfrm>
                  <a:off x="4451426" y="4999143"/>
                  <a:ext cx="2666" cy="1414"/>
                </a:xfrm>
                <a:custGeom>
                  <a:avLst/>
                  <a:gdLst>
                    <a:gd name="connsiteX0" fmla="*/ 1098 w 1097"/>
                    <a:gd name="connsiteY0" fmla="*/ 0 h 582"/>
                    <a:gd name="connsiteX1" fmla="*/ 0 w 1097"/>
                    <a:gd name="connsiteY1" fmla="*/ 583 h 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7" h="582">
                      <a:moveTo>
                        <a:pt x="1098" y="0"/>
                      </a:moveTo>
                      <a:cubicBezTo>
                        <a:pt x="857" y="343"/>
                        <a:pt x="445" y="583"/>
                        <a:pt x="0" y="583"/>
                      </a:cubicBezTo>
                      <a:close/>
                    </a:path>
                  </a:pathLst>
                </a:custGeom>
                <a:solidFill>
                  <a:srgbClr val="C6BAD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8" name="任意多边形: 形状 937">
                  <a:extLst>
                    <a:ext uri="{FF2B5EF4-FFF2-40B4-BE49-F238E27FC236}">
                      <a16:creationId xmlns:a16="http://schemas.microsoft.com/office/drawing/2014/main" id="{1BC1A967-4325-81EA-DED8-B9C66EBFCE78}"/>
                    </a:ext>
                  </a:extLst>
                </p:cNvPr>
                <p:cNvSpPr/>
                <p:nvPr/>
              </p:nvSpPr>
              <p:spPr>
                <a:xfrm>
                  <a:off x="4441493" y="4906140"/>
                  <a:ext cx="92434" cy="94417"/>
                </a:xfrm>
                <a:custGeom>
                  <a:avLst/>
                  <a:gdLst>
                    <a:gd name="connsiteX0" fmla="*/ 38034 w 38034"/>
                    <a:gd name="connsiteY0" fmla="*/ 19957 h 38850"/>
                    <a:gd name="connsiteX1" fmla="*/ 5185 w 38034"/>
                    <a:gd name="connsiteY1" fmla="*/ 38268 h 38850"/>
                    <a:gd name="connsiteX2" fmla="*/ 4088 w 38034"/>
                    <a:gd name="connsiteY2" fmla="*/ 38851 h 38850"/>
                    <a:gd name="connsiteX3" fmla="*/ 7 w 38034"/>
                    <a:gd name="connsiteY3" fmla="*/ 19374 h 38850"/>
                    <a:gd name="connsiteX4" fmla="*/ 4670 w 38034"/>
                    <a:gd name="connsiteY4" fmla="*/ 0 h 38850"/>
                    <a:gd name="connsiteX5" fmla="*/ 5768 w 38034"/>
                    <a:gd name="connsiteY5" fmla="*/ 618 h 3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034" h="38850">
                      <a:moveTo>
                        <a:pt x="38034" y="19957"/>
                      </a:moveTo>
                      <a:lnTo>
                        <a:pt x="5185" y="38268"/>
                      </a:lnTo>
                      <a:lnTo>
                        <a:pt x="4088" y="38851"/>
                      </a:lnTo>
                      <a:cubicBezTo>
                        <a:pt x="1653" y="38851"/>
                        <a:pt x="-130" y="30107"/>
                        <a:pt x="7" y="19374"/>
                      </a:cubicBezTo>
                      <a:cubicBezTo>
                        <a:pt x="144" y="8641"/>
                        <a:pt x="2270" y="-34"/>
                        <a:pt x="4670" y="0"/>
                      </a:cubicBezTo>
                      <a:lnTo>
                        <a:pt x="5768" y="618"/>
                      </a:lnTo>
                      <a:close/>
                    </a:path>
                  </a:pathLst>
                </a:custGeom>
                <a:solidFill>
                  <a:srgbClr val="C6BAD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9" name="任意多边形: 形状 938">
                  <a:extLst>
                    <a:ext uri="{FF2B5EF4-FFF2-40B4-BE49-F238E27FC236}">
                      <a16:creationId xmlns:a16="http://schemas.microsoft.com/office/drawing/2014/main" id="{5301E347-E177-2B6C-8AA3-8EC27875ECC4}"/>
                    </a:ext>
                  </a:extLst>
                </p:cNvPr>
                <p:cNvSpPr/>
                <p:nvPr/>
              </p:nvSpPr>
              <p:spPr>
                <a:xfrm>
                  <a:off x="4503425" y="4937474"/>
                  <a:ext cx="32168" cy="33334"/>
                </a:xfrm>
                <a:custGeom>
                  <a:avLst/>
                  <a:gdLst>
                    <a:gd name="connsiteX0" fmla="*/ 1750 w 13236"/>
                    <a:gd name="connsiteY0" fmla="*/ 13442 h 13716"/>
                    <a:gd name="connsiteX1" fmla="*/ 13237 w 13236"/>
                    <a:gd name="connsiteY1" fmla="*/ 7064 h 13716"/>
                    <a:gd name="connsiteX2" fmla="*/ 1956 w 13236"/>
                    <a:gd name="connsiteY2" fmla="*/ 206 h 13716"/>
                    <a:gd name="connsiteX3" fmla="*/ 1613 w 13236"/>
                    <a:gd name="connsiteY3" fmla="*/ 0 h 13716"/>
                    <a:gd name="connsiteX4" fmla="*/ 1 w 13236"/>
                    <a:gd name="connsiteY4" fmla="*/ 6858 h 13716"/>
                    <a:gd name="connsiteX5" fmla="*/ 1407 w 13236"/>
                    <a:gd name="connsiteY5" fmla="*/ 13716 h 13716"/>
                    <a:gd name="connsiteX6" fmla="*/ 1750 w 13236"/>
                    <a:gd name="connsiteY6" fmla="*/ 13442 h 1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36" h="13716">
                      <a:moveTo>
                        <a:pt x="1750" y="13442"/>
                      </a:moveTo>
                      <a:lnTo>
                        <a:pt x="13237" y="7064"/>
                      </a:lnTo>
                      <a:lnTo>
                        <a:pt x="1956" y="206"/>
                      </a:lnTo>
                      <a:cubicBezTo>
                        <a:pt x="1853" y="103"/>
                        <a:pt x="1750" y="34"/>
                        <a:pt x="1613" y="0"/>
                      </a:cubicBezTo>
                      <a:cubicBezTo>
                        <a:pt x="756" y="0"/>
                        <a:pt x="36" y="3018"/>
                        <a:pt x="1" y="6858"/>
                      </a:cubicBezTo>
                      <a:cubicBezTo>
                        <a:pt x="-33" y="10698"/>
                        <a:pt x="550" y="13716"/>
                        <a:pt x="1407" y="13716"/>
                      </a:cubicBezTo>
                      <a:cubicBezTo>
                        <a:pt x="1544" y="13682"/>
                        <a:pt x="1682" y="13579"/>
                        <a:pt x="1750" y="13442"/>
                      </a:cubicBezTo>
                      <a:close/>
                    </a:path>
                  </a:pathLst>
                </a:custGeom>
                <a:solidFill>
                  <a:srgbClr val="3E4268"/>
                </a:solidFill>
                <a:ln w="34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7318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9B034DB6-D3CC-72A6-DACD-61992E02C366}"/>
              </a:ext>
            </a:extLst>
          </p:cNvPr>
          <p:cNvSpPr/>
          <p:nvPr/>
        </p:nvSpPr>
        <p:spPr>
          <a:xfrm>
            <a:off x="651733" y="2917296"/>
            <a:ext cx="2357047" cy="2822319"/>
          </a:xfrm>
          <a:prstGeom prst="roundRect">
            <a:avLst>
              <a:gd name="adj" fmla="val 3532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545EE27-BA7E-9480-6F60-0E351CDE3436}"/>
              </a:ext>
            </a:extLst>
          </p:cNvPr>
          <p:cNvSpPr/>
          <p:nvPr/>
        </p:nvSpPr>
        <p:spPr>
          <a:xfrm>
            <a:off x="702410" y="3886516"/>
            <a:ext cx="1446154" cy="3312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背景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0E2F2E5-558A-F39D-AE33-CDE26FCC82A6}"/>
              </a:ext>
            </a:extLst>
          </p:cNvPr>
          <p:cNvSpPr/>
          <p:nvPr/>
        </p:nvSpPr>
        <p:spPr>
          <a:xfrm>
            <a:off x="797952" y="3051245"/>
            <a:ext cx="647136" cy="64713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C8AE8CE-2656-AF7C-AB0F-0662A7236321}"/>
              </a:ext>
            </a:extLst>
          </p:cNvPr>
          <p:cNvSpPr txBox="1"/>
          <p:nvPr/>
        </p:nvSpPr>
        <p:spPr>
          <a:xfrm>
            <a:off x="753095" y="4366564"/>
            <a:ext cx="1997563" cy="11787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活动背景是什么？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主题是什么？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政策是什么？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758398-78F8-A9F5-E47A-BB2A9E651E67}"/>
              </a:ext>
            </a:extLst>
          </p:cNvPr>
          <p:cNvCxnSpPr>
            <a:cxnSpLocks/>
          </p:cNvCxnSpPr>
          <p:nvPr/>
        </p:nvCxnSpPr>
        <p:spPr>
          <a:xfrm>
            <a:off x="877850" y="4313149"/>
            <a:ext cx="52238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6B5BE47F-A50C-A256-B6E0-B4827CEEFF5C}"/>
              </a:ext>
            </a:extLst>
          </p:cNvPr>
          <p:cNvGrpSpPr/>
          <p:nvPr/>
        </p:nvGrpSpPr>
        <p:grpSpPr>
          <a:xfrm>
            <a:off x="623888" y="223912"/>
            <a:ext cx="2956339" cy="646331"/>
            <a:chOff x="479425" y="508314"/>
            <a:chExt cx="2956339" cy="64633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62CBAB0-846C-BDBA-6433-1520C6C7AE3C}"/>
                </a:ext>
              </a:extLst>
            </p:cNvPr>
            <p:cNvSpPr txBox="1"/>
            <p:nvPr/>
          </p:nvSpPr>
          <p:spPr>
            <a:xfrm>
              <a:off x="541391" y="508314"/>
              <a:ext cx="28943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Arial" panose="020B0604020202020204" pitchFamily="34" charset="0"/>
                </a:rPr>
                <a:t>简历的本质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94051A9-6E65-4D1C-983B-B67F185F376E}"/>
                </a:ext>
              </a:extLst>
            </p:cNvPr>
            <p:cNvSpPr/>
            <p:nvPr/>
          </p:nvSpPr>
          <p:spPr>
            <a:xfrm>
              <a:off x="479425" y="544469"/>
              <a:ext cx="61967" cy="5124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52EE96F-1644-9E27-C6FE-40D7CE2FC58E}"/>
              </a:ext>
            </a:extLst>
          </p:cNvPr>
          <p:cNvGrpSpPr/>
          <p:nvPr/>
        </p:nvGrpSpPr>
        <p:grpSpPr>
          <a:xfrm>
            <a:off x="553075" y="1252211"/>
            <a:ext cx="11015037" cy="1475279"/>
            <a:chOff x="553075" y="1252211"/>
            <a:chExt cx="11015037" cy="147527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33731B7C-5EA5-A204-4297-172E6E3E4B92}"/>
                </a:ext>
              </a:extLst>
            </p:cNvPr>
            <p:cNvSpPr/>
            <p:nvPr/>
          </p:nvSpPr>
          <p:spPr>
            <a:xfrm>
              <a:off x="623887" y="1890723"/>
              <a:ext cx="10944225" cy="763881"/>
            </a:xfrm>
            <a:prstGeom prst="roundRect">
              <a:avLst>
                <a:gd name="adj" fmla="val 5079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sx="30000" sy="3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br>
                <a:rPr lang="en-US" altLang="zh-CN" dirty="0">
                  <a:solidFill>
                    <a:schemeClr val="tx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FDE31A1-61AC-A369-ADFA-13FED4707286}"/>
                </a:ext>
              </a:extLst>
            </p:cNvPr>
            <p:cNvSpPr/>
            <p:nvPr/>
          </p:nvSpPr>
          <p:spPr>
            <a:xfrm>
              <a:off x="3802299" y="2676181"/>
              <a:ext cx="51218" cy="51309"/>
            </a:xfrm>
            <a:custGeom>
              <a:avLst/>
              <a:gdLst>
                <a:gd name="connsiteX0" fmla="*/ 16891 w 17288"/>
                <a:gd name="connsiteY0" fmla="*/ 16861 h 17319"/>
                <a:gd name="connsiteX1" fmla="*/ 13462 w 17288"/>
                <a:gd name="connsiteY1" fmla="*/ 8631 h 17319"/>
                <a:gd name="connsiteX2" fmla="*/ 16891 w 17288"/>
                <a:gd name="connsiteY2" fmla="*/ 402 h 17319"/>
                <a:gd name="connsiteX3" fmla="*/ 8661 w 17288"/>
                <a:gd name="connsiteY3" fmla="*/ 3831 h 17319"/>
                <a:gd name="connsiteX4" fmla="*/ 398 w 17288"/>
                <a:gd name="connsiteY4" fmla="*/ 402 h 17319"/>
                <a:gd name="connsiteX5" fmla="*/ 3827 w 17288"/>
                <a:gd name="connsiteY5" fmla="*/ 8631 h 17319"/>
                <a:gd name="connsiteX6" fmla="*/ 398 w 17288"/>
                <a:gd name="connsiteY6" fmla="*/ 16861 h 17319"/>
                <a:gd name="connsiteX7" fmla="*/ 8661 w 17288"/>
                <a:gd name="connsiteY7" fmla="*/ 13432 h 17319"/>
                <a:gd name="connsiteX8" fmla="*/ 16891 w 17288"/>
                <a:gd name="connsiteY8" fmla="*/ 16861 h 1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88" h="17319">
                  <a:moveTo>
                    <a:pt x="16891" y="16861"/>
                  </a:moveTo>
                  <a:cubicBezTo>
                    <a:pt x="18057" y="15695"/>
                    <a:pt x="16582" y="12301"/>
                    <a:pt x="13462" y="8631"/>
                  </a:cubicBezTo>
                  <a:cubicBezTo>
                    <a:pt x="16445" y="4963"/>
                    <a:pt x="17919" y="1568"/>
                    <a:pt x="16891" y="402"/>
                  </a:cubicBezTo>
                  <a:cubicBezTo>
                    <a:pt x="15862" y="-764"/>
                    <a:pt x="12296" y="676"/>
                    <a:pt x="8661" y="3831"/>
                  </a:cubicBezTo>
                  <a:cubicBezTo>
                    <a:pt x="4993" y="847"/>
                    <a:pt x="1564" y="-592"/>
                    <a:pt x="398" y="402"/>
                  </a:cubicBezTo>
                  <a:cubicBezTo>
                    <a:pt x="-769" y="1396"/>
                    <a:pt x="707" y="4963"/>
                    <a:pt x="3827" y="8631"/>
                  </a:cubicBezTo>
                  <a:cubicBezTo>
                    <a:pt x="843" y="12301"/>
                    <a:pt x="-631" y="15695"/>
                    <a:pt x="398" y="16861"/>
                  </a:cubicBezTo>
                  <a:cubicBezTo>
                    <a:pt x="1426" y="18027"/>
                    <a:pt x="4993" y="16587"/>
                    <a:pt x="8661" y="13432"/>
                  </a:cubicBezTo>
                  <a:cubicBezTo>
                    <a:pt x="12330" y="16587"/>
                    <a:pt x="15759" y="18164"/>
                    <a:pt x="16891" y="16861"/>
                  </a:cubicBezTo>
                  <a:close/>
                </a:path>
              </a:pathLst>
            </a:custGeom>
            <a:solidFill>
              <a:srgbClr val="F3F2F4"/>
            </a:solidFill>
            <a:ln w="3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B23733B-B2EB-2AED-2F8C-6B44F2795F9C}"/>
                </a:ext>
              </a:extLst>
            </p:cNvPr>
            <p:cNvSpPr txBox="1"/>
            <p:nvPr/>
          </p:nvSpPr>
          <p:spPr>
            <a:xfrm>
              <a:off x="553075" y="1252211"/>
              <a:ext cx="435971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spc="400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技能简历的编写技巧二</a:t>
              </a:r>
              <a:endParaRPr kumimoji="0" lang="zh-CN" altLang="en-US" sz="2800" b="1" i="0" u="none" strike="noStrike" kern="1200" cap="none" spc="40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6197DB-8CF7-6179-8F43-CF2E6BC96A17}"/>
                </a:ext>
              </a:extLst>
            </p:cNvPr>
            <p:cNvSpPr txBox="1"/>
            <p:nvPr/>
          </p:nvSpPr>
          <p:spPr>
            <a:xfrm>
              <a:off x="581775" y="2038124"/>
              <a:ext cx="3757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ym typeface="Arial" panose="020B0604020202020204" pitchFamily="34" charset="0"/>
                </a:rPr>
                <a:t>运用</a:t>
              </a:r>
              <a:r>
                <a:rPr lang="en-US" altLang="zh-CN" sz="2400" dirty="0">
                  <a:sym typeface="Arial" panose="020B0604020202020204" pitchFamily="34" charset="0"/>
                </a:rPr>
                <a:t>star</a:t>
              </a:r>
              <a:r>
                <a:rPr lang="zh-CN" altLang="en-US" sz="2400" dirty="0">
                  <a:sym typeface="Arial" panose="020B0604020202020204" pitchFamily="34" charset="0"/>
                </a:rPr>
                <a:t>模型思维分析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B7ECD44-C7BD-62A5-AC22-CF0018F1ACF7}"/>
                </a:ext>
              </a:extLst>
            </p:cNvPr>
            <p:cNvGrpSpPr/>
            <p:nvPr/>
          </p:nvGrpSpPr>
          <p:grpSpPr>
            <a:xfrm>
              <a:off x="4420305" y="2047931"/>
              <a:ext cx="7065967" cy="461665"/>
              <a:chOff x="4413892" y="2017893"/>
              <a:chExt cx="6509048" cy="461665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FE0DBB24-EE86-68B3-5430-F612DB5FE8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3892" y="2257327"/>
                <a:ext cx="5561659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B3C77A5-00BA-6B81-CADB-3468C89EB18E}"/>
                  </a:ext>
                </a:extLst>
              </p:cNvPr>
              <p:cNvSpPr txBox="1"/>
              <p:nvPr/>
            </p:nvSpPr>
            <p:spPr>
              <a:xfrm>
                <a:off x="10071350" y="2017893"/>
                <a:ext cx="85159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40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案例</a:t>
                </a:r>
              </a:p>
            </p:txBody>
          </p:sp>
        </p:grp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8237CCF4-9DEA-955C-5E06-1CE8E60A3999}"/>
              </a:ext>
            </a:extLst>
          </p:cNvPr>
          <p:cNvSpPr/>
          <p:nvPr/>
        </p:nvSpPr>
        <p:spPr>
          <a:xfrm>
            <a:off x="3512783" y="2917296"/>
            <a:ext cx="2357047" cy="2822319"/>
          </a:xfrm>
          <a:prstGeom prst="roundRect">
            <a:avLst>
              <a:gd name="adj" fmla="val 3532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EE5DAA9-9CF3-6E55-36F8-805CC886E529}"/>
              </a:ext>
            </a:extLst>
          </p:cNvPr>
          <p:cNvSpPr/>
          <p:nvPr/>
        </p:nvSpPr>
        <p:spPr>
          <a:xfrm>
            <a:off x="3535967" y="3886516"/>
            <a:ext cx="1446154" cy="3312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任务目标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DF32D6E-1C3D-7041-AD03-92DF4383E2ED}"/>
              </a:ext>
            </a:extLst>
          </p:cNvPr>
          <p:cNvSpPr/>
          <p:nvPr/>
        </p:nvSpPr>
        <p:spPr>
          <a:xfrm>
            <a:off x="3611908" y="3105431"/>
            <a:ext cx="647136" cy="64713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E4F3290-4072-F647-7F1D-35103503698C}"/>
              </a:ext>
            </a:extLst>
          </p:cNvPr>
          <p:cNvSpPr txBox="1"/>
          <p:nvPr/>
        </p:nvSpPr>
        <p:spPr>
          <a:xfrm>
            <a:off x="3517736" y="4366564"/>
            <a:ext cx="2216631" cy="11787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活动的目标是什么？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投入多少时间？</a:t>
            </a:r>
            <a:b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分析多少行业？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E9537C1-0A5D-37F8-2BB8-86DBC1F53931}"/>
              </a:ext>
            </a:extLst>
          </p:cNvPr>
          <p:cNvCxnSpPr>
            <a:cxnSpLocks/>
          </p:cNvCxnSpPr>
          <p:nvPr/>
        </p:nvCxnSpPr>
        <p:spPr>
          <a:xfrm>
            <a:off x="3664060" y="4313149"/>
            <a:ext cx="52238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8F7BE21-F2BE-7168-4147-117F63C730C9}"/>
              </a:ext>
            </a:extLst>
          </p:cNvPr>
          <p:cNvSpPr/>
          <p:nvPr/>
        </p:nvSpPr>
        <p:spPr>
          <a:xfrm>
            <a:off x="6306833" y="2917296"/>
            <a:ext cx="2357047" cy="2822319"/>
          </a:xfrm>
          <a:prstGeom prst="roundRect">
            <a:avLst>
              <a:gd name="adj" fmla="val 3532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C200B6A-224C-64B4-2FB1-D7695438F072}"/>
              </a:ext>
            </a:extLst>
          </p:cNvPr>
          <p:cNvSpPr/>
          <p:nvPr/>
        </p:nvSpPr>
        <p:spPr>
          <a:xfrm>
            <a:off x="6567525" y="3884815"/>
            <a:ext cx="1446154" cy="3312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行动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5FAFB4E-97E5-B547-26EB-B25782D76C17}"/>
              </a:ext>
            </a:extLst>
          </p:cNvPr>
          <p:cNvSpPr/>
          <p:nvPr/>
        </p:nvSpPr>
        <p:spPr>
          <a:xfrm>
            <a:off x="6643466" y="3051245"/>
            <a:ext cx="647136" cy="64713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89ECB0F-773A-3548-079E-E2DFE4FF05BD}"/>
              </a:ext>
            </a:extLst>
          </p:cNvPr>
          <p:cNvSpPr txBox="1"/>
          <p:nvPr/>
        </p:nvSpPr>
        <p:spPr>
          <a:xfrm>
            <a:off x="6638902" y="4366564"/>
            <a:ext cx="1725736" cy="11787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用了什么策略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调用什么资源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参加什么学习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BD9F995-0317-C82D-82BD-F7471AE26A86}"/>
              </a:ext>
            </a:extLst>
          </p:cNvPr>
          <p:cNvCxnSpPr>
            <a:cxnSpLocks/>
          </p:cNvCxnSpPr>
          <p:nvPr/>
        </p:nvCxnSpPr>
        <p:spPr>
          <a:xfrm>
            <a:off x="6806795" y="4313149"/>
            <a:ext cx="52238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CEA55C71-37ED-9693-1C83-A1598947F1DF}"/>
              </a:ext>
            </a:extLst>
          </p:cNvPr>
          <p:cNvSpPr/>
          <p:nvPr/>
        </p:nvSpPr>
        <p:spPr>
          <a:xfrm>
            <a:off x="9134383" y="2917296"/>
            <a:ext cx="2357047" cy="2822319"/>
          </a:xfrm>
          <a:prstGeom prst="roundRect">
            <a:avLst>
              <a:gd name="adj" fmla="val 3532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5400000" sx="30000" sy="3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b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1BDF4C7-2ECD-F9D7-908D-5F5C5DA3015F}"/>
              </a:ext>
            </a:extLst>
          </p:cNvPr>
          <p:cNvSpPr/>
          <p:nvPr/>
        </p:nvSpPr>
        <p:spPr>
          <a:xfrm>
            <a:off x="9463545" y="3884815"/>
            <a:ext cx="1446154" cy="3312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A128B0E-3E8D-0B24-61B9-A690923E7258}"/>
              </a:ext>
            </a:extLst>
          </p:cNvPr>
          <p:cNvSpPr/>
          <p:nvPr/>
        </p:nvSpPr>
        <p:spPr>
          <a:xfrm>
            <a:off x="9539486" y="3051245"/>
            <a:ext cx="647136" cy="64713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E1E2B5F-D301-1418-D726-5E665297F3B3}"/>
              </a:ext>
            </a:extLst>
          </p:cNvPr>
          <p:cNvSpPr txBox="1"/>
          <p:nvPr/>
        </p:nvSpPr>
        <p:spPr>
          <a:xfrm>
            <a:off x="9514757" y="4366564"/>
            <a:ext cx="1725736" cy="11787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转化了多少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获得哪些经验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取得哪些成就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8CD04E5-3D96-FE29-10BA-0684EEC04DAE}"/>
              </a:ext>
            </a:extLst>
          </p:cNvPr>
          <p:cNvCxnSpPr>
            <a:cxnSpLocks/>
          </p:cNvCxnSpPr>
          <p:nvPr/>
        </p:nvCxnSpPr>
        <p:spPr>
          <a:xfrm>
            <a:off x="9664241" y="4313149"/>
            <a:ext cx="52238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BD3F294-DD25-EC7B-0DA6-DEBA825E39BD}"/>
              </a:ext>
            </a:extLst>
          </p:cNvPr>
          <p:cNvCxnSpPr>
            <a:cxnSpLocks/>
          </p:cNvCxnSpPr>
          <p:nvPr/>
        </p:nvCxnSpPr>
        <p:spPr>
          <a:xfrm>
            <a:off x="877850" y="4313149"/>
            <a:ext cx="44284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8A755FF4-E678-FE1B-A2C1-2E43C7BAF0A4}"/>
              </a:ext>
            </a:extLst>
          </p:cNvPr>
          <p:cNvCxnSpPr>
            <a:cxnSpLocks/>
          </p:cNvCxnSpPr>
          <p:nvPr/>
        </p:nvCxnSpPr>
        <p:spPr>
          <a:xfrm>
            <a:off x="3688597" y="4313149"/>
            <a:ext cx="44284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E9947619-FAED-DB12-32BC-475C26A60AF0}"/>
              </a:ext>
            </a:extLst>
          </p:cNvPr>
          <p:cNvCxnSpPr>
            <a:cxnSpLocks/>
          </p:cNvCxnSpPr>
          <p:nvPr/>
        </p:nvCxnSpPr>
        <p:spPr>
          <a:xfrm>
            <a:off x="6780698" y="4313149"/>
            <a:ext cx="44284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BABDEBBA-CB6A-7CEE-C009-364E6D9A5DA8}"/>
              </a:ext>
            </a:extLst>
          </p:cNvPr>
          <p:cNvCxnSpPr>
            <a:cxnSpLocks/>
          </p:cNvCxnSpPr>
          <p:nvPr/>
        </p:nvCxnSpPr>
        <p:spPr>
          <a:xfrm>
            <a:off x="9591445" y="4313149"/>
            <a:ext cx="44284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031282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#374024;#374024;#380042;#38023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#374024;#374024;#380042;#38023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#374024;#374024;#380042;#380233;#400141;#385044;#44737;#4500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#374024;#374024;#380042;#38023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6;#407106;#142889;#153325;#374024;#374024;#380042;#380233;"/>
</p:tagLst>
</file>

<file path=ppt/theme/theme1.xml><?xml version="1.0" encoding="utf-8"?>
<a:theme xmlns:a="http://schemas.openxmlformats.org/drawingml/2006/main" name="Office 主题​​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7BFF"/>
      </a:accent1>
      <a:accent2>
        <a:srgbClr val="F3F2F4"/>
      </a:accent2>
      <a:accent3>
        <a:srgbClr val="C6BAD8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OPPOSans M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574</Words>
  <Application>Microsoft Office PowerPoint</Application>
  <PresentationFormat>宽屏</PresentationFormat>
  <Paragraphs>177</Paragraphs>
  <Slides>18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system-ui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蓝色插画风个人简历ppt模板</dc:title>
  <dc:creator>©昱言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119</cp:revision>
  <dcterms:created xsi:type="dcterms:W3CDTF">2023-08-10T03:25:23Z</dcterms:created>
  <dcterms:modified xsi:type="dcterms:W3CDTF">2023-10-24T14:01:44Z</dcterms:modified>
</cp:coreProperties>
</file>