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9"/>
  </p:notesMasterIdLst>
  <p:sldIdLst>
    <p:sldId id="2007580303" r:id="rId2"/>
    <p:sldId id="2007580342" r:id="rId3"/>
    <p:sldId id="2007580343" r:id="rId4"/>
    <p:sldId id="2007580351" r:id="rId5"/>
    <p:sldId id="2007580357" r:id="rId6"/>
    <p:sldId id="2007580341" r:id="rId7"/>
    <p:sldId id="2007580355" r:id="rId8"/>
    <p:sldId id="2007580350" r:id="rId9"/>
    <p:sldId id="2007580347" r:id="rId10"/>
    <p:sldId id="2007580348" r:id="rId11"/>
    <p:sldId id="2007580356" r:id="rId12"/>
    <p:sldId id="2007580354" r:id="rId13"/>
    <p:sldId id="2007580352" r:id="rId14"/>
    <p:sldId id="2007580353" r:id="rId15"/>
    <p:sldId id="2007580346" r:id="rId16"/>
    <p:sldId id="1126" r:id="rId17"/>
    <p:sldId id="2007578498"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C3A"/>
    <a:srgbClr val="03234A"/>
    <a:srgbClr val="FFC62E"/>
    <a:srgbClr val="3F47AA"/>
    <a:srgbClr val="33458F"/>
    <a:srgbClr val="F9B641"/>
    <a:srgbClr val="52AE87"/>
    <a:srgbClr val="F9B741"/>
    <a:srgbClr val="3366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82" d="100"/>
          <a:sy n="82" d="100"/>
        </p:scale>
        <p:origin x="132" y="1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业绩</c:v>
                </c:pt>
              </c:strCache>
            </c:strRef>
          </c:tx>
          <c:spPr>
            <a:gradFill>
              <a:gsLst>
                <a:gs pos="100000">
                  <a:schemeClr val="accent2">
                    <a:alpha val="0"/>
                  </a:schemeClr>
                </a:gs>
                <a:gs pos="0">
                  <a:schemeClr val="accent1">
                    <a:alpha val="29000"/>
                  </a:schemeClr>
                </a:gs>
              </a:gsLst>
              <a:lin ang="5400000" scaled="1"/>
            </a:gradFill>
            <a:ln>
              <a:gradFill>
                <a:gsLst>
                  <a:gs pos="0">
                    <a:schemeClr val="accent2">
                      <a:alpha val="52000"/>
                    </a:schemeClr>
                  </a:gs>
                  <a:gs pos="100000">
                    <a:schemeClr val="accent2">
                      <a:alpha val="0"/>
                    </a:schemeClr>
                  </a:gs>
                </a:gsLst>
                <a:lin ang="5400000" scaled="1"/>
              </a:grad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Sheet1!$A$2:$A$7</c:f>
              <c:numCache>
                <c:formatCode>General</c:formatCode>
                <c:ptCount val="6"/>
                <c:pt idx="0">
                  <c:v>2020</c:v>
                </c:pt>
                <c:pt idx="1">
                  <c:v>2021</c:v>
                </c:pt>
                <c:pt idx="2">
                  <c:v>2022</c:v>
                </c:pt>
                <c:pt idx="3">
                  <c:v>2023</c:v>
                </c:pt>
                <c:pt idx="4">
                  <c:v>2024</c:v>
                </c:pt>
                <c:pt idx="5">
                  <c:v>2025</c:v>
                </c:pt>
              </c:numCache>
            </c:numRef>
          </c:cat>
          <c:val>
            <c:numRef>
              <c:f>Sheet1!$B$2:$B$7</c:f>
              <c:numCache>
                <c:formatCode>General</c:formatCode>
                <c:ptCount val="6"/>
                <c:pt idx="0">
                  <c:v>480</c:v>
                </c:pt>
                <c:pt idx="1">
                  <c:v>675</c:v>
                </c:pt>
                <c:pt idx="2">
                  <c:v>370</c:v>
                </c:pt>
                <c:pt idx="3">
                  <c:v>395</c:v>
                </c:pt>
                <c:pt idx="4">
                  <c:v>510</c:v>
                </c:pt>
                <c:pt idx="5">
                  <c:v>520</c:v>
                </c:pt>
              </c:numCache>
            </c:numRef>
          </c:val>
          <c:extLst>
            <c:ext xmlns:c16="http://schemas.microsoft.com/office/drawing/2014/chart" uri="{C3380CC4-5D6E-409C-BE32-E72D297353CC}">
              <c16:uniqueId val="{00000000-D73E-4108-A8B1-C858A9142049}"/>
            </c:ext>
          </c:extLst>
        </c:ser>
        <c:dLbls>
          <c:dLblPos val="outEnd"/>
          <c:showLegendKey val="0"/>
          <c:showVal val="1"/>
          <c:showCatName val="0"/>
          <c:showSerName val="0"/>
          <c:showPercent val="0"/>
          <c:showBubbleSize val="0"/>
        </c:dLbls>
        <c:gapWidth val="112"/>
        <c:overlap val="-27"/>
        <c:axId val="1877202464"/>
        <c:axId val="1866493056"/>
      </c:barChart>
      <c:catAx>
        <c:axId val="18772024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866493056"/>
        <c:crosses val="autoZero"/>
        <c:auto val="1"/>
        <c:lblAlgn val="ctr"/>
        <c:lblOffset val="100"/>
        <c:noMultiLvlLbl val="0"/>
      </c:catAx>
      <c:valAx>
        <c:axId val="1866493056"/>
        <c:scaling>
          <c:orientation val="minMax"/>
        </c:scaling>
        <c:delete val="1"/>
        <c:axPos val="l"/>
        <c:numFmt formatCode="General" sourceLinked="1"/>
        <c:majorTickMark val="none"/>
        <c:minorTickMark val="none"/>
        <c:tickLblPos val="nextTo"/>
        <c:crossAx val="18772024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baseline="0"/>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1"/>
          <c:order val="1"/>
          <c:tx>
            <c:strRef>
              <c:f>Sheet1!$C$1</c:f>
              <c:strCache>
                <c:ptCount val="1"/>
                <c:pt idx="0">
                  <c:v>系列 2</c:v>
                </c:pt>
              </c:strCache>
            </c:strRef>
          </c:tx>
          <c:spPr>
            <a:gradFill flip="none" rotWithShape="1">
              <a:gsLst>
                <a:gs pos="11000">
                  <a:schemeClr val="accent2"/>
                </a:gs>
                <a:gs pos="89000">
                  <a:schemeClr val="accent2">
                    <a:alpha val="0"/>
                  </a:schemeClr>
                </a:gs>
              </a:gsLst>
              <a:lin ang="4800000" scaled="0"/>
              <a:tileRect/>
            </a:gradFill>
            <a:ln>
              <a:noFill/>
            </a:ln>
            <a:effectLst/>
          </c:spPr>
          <c:cat>
            <c:numRef>
              <c:f>Sheet1!$A$2:$A$8</c:f>
              <c:numCache>
                <c:formatCode>General</c:formatCode>
                <c:ptCount val="7"/>
                <c:pt idx="0">
                  <c:v>2019</c:v>
                </c:pt>
                <c:pt idx="1">
                  <c:v>2020</c:v>
                </c:pt>
                <c:pt idx="2">
                  <c:v>2021</c:v>
                </c:pt>
                <c:pt idx="3">
                  <c:v>2022</c:v>
                </c:pt>
                <c:pt idx="4">
                  <c:v>2023</c:v>
                </c:pt>
                <c:pt idx="5">
                  <c:v>2024</c:v>
                </c:pt>
                <c:pt idx="6">
                  <c:v>2025</c:v>
                </c:pt>
              </c:numCache>
            </c:numRef>
          </c:cat>
          <c:val>
            <c:numRef>
              <c:f>Sheet1!$C$2:$C$8</c:f>
              <c:numCache>
                <c:formatCode>General</c:formatCode>
                <c:ptCount val="7"/>
                <c:pt idx="0">
                  <c:v>5</c:v>
                </c:pt>
                <c:pt idx="1">
                  <c:v>6</c:v>
                </c:pt>
                <c:pt idx="2">
                  <c:v>7</c:v>
                </c:pt>
                <c:pt idx="3">
                  <c:v>8</c:v>
                </c:pt>
                <c:pt idx="4">
                  <c:v>9</c:v>
                </c:pt>
                <c:pt idx="5">
                  <c:v>11</c:v>
                </c:pt>
                <c:pt idx="6">
                  <c:v>13</c:v>
                </c:pt>
              </c:numCache>
            </c:numRef>
          </c:val>
          <c:extLst>
            <c:ext xmlns:c16="http://schemas.microsoft.com/office/drawing/2014/chart" uri="{C3380CC4-5D6E-409C-BE32-E72D297353CC}">
              <c16:uniqueId val="{00000000-FE9A-4190-9FF1-5DDBE0C16B79}"/>
            </c:ext>
          </c:extLst>
        </c:ser>
        <c:dLbls>
          <c:showLegendKey val="0"/>
          <c:showVal val="0"/>
          <c:showCatName val="0"/>
          <c:showSerName val="0"/>
          <c:showPercent val="0"/>
          <c:showBubbleSize val="0"/>
        </c:dLbls>
        <c:axId val="580472704"/>
        <c:axId val="580473536"/>
      </c:areaChart>
      <c:lineChart>
        <c:grouping val="standard"/>
        <c:varyColors val="0"/>
        <c:ser>
          <c:idx val="0"/>
          <c:order val="0"/>
          <c:tx>
            <c:strRef>
              <c:f>Sheet1!$B$1</c:f>
              <c:strCache>
                <c:ptCount val="1"/>
                <c:pt idx="0">
                  <c:v>系列 1</c:v>
                </c:pt>
              </c:strCache>
            </c:strRef>
          </c:tx>
          <c:spPr>
            <a:ln w="25400" cap="rnd">
              <a:solidFill>
                <a:schemeClr val="accent2"/>
              </a:solidFill>
              <a:round/>
            </a:ln>
            <a:effectLst/>
          </c:spPr>
          <c:marker>
            <c:symbol val="circle"/>
            <c:size val="5"/>
            <c:spPr>
              <a:solidFill>
                <a:schemeClr val="accent2"/>
              </a:solidFill>
              <a:ln w="9525">
                <a:solidFill>
                  <a:schemeClr val="accent1"/>
                </a:solidFill>
              </a:ln>
              <a:effectLst/>
            </c:spPr>
          </c:marker>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Sheet1!$A$2:$A$8</c:f>
              <c:numCache>
                <c:formatCode>General</c:formatCode>
                <c:ptCount val="7"/>
                <c:pt idx="0">
                  <c:v>2019</c:v>
                </c:pt>
                <c:pt idx="1">
                  <c:v>2020</c:v>
                </c:pt>
                <c:pt idx="2">
                  <c:v>2021</c:v>
                </c:pt>
                <c:pt idx="3">
                  <c:v>2022</c:v>
                </c:pt>
                <c:pt idx="4">
                  <c:v>2023</c:v>
                </c:pt>
                <c:pt idx="5">
                  <c:v>2024</c:v>
                </c:pt>
                <c:pt idx="6">
                  <c:v>2025</c:v>
                </c:pt>
              </c:numCache>
            </c:numRef>
          </c:cat>
          <c:val>
            <c:numRef>
              <c:f>Sheet1!$B$2:$B$8</c:f>
              <c:numCache>
                <c:formatCode>General</c:formatCode>
                <c:ptCount val="7"/>
                <c:pt idx="0">
                  <c:v>5</c:v>
                </c:pt>
                <c:pt idx="1">
                  <c:v>6</c:v>
                </c:pt>
                <c:pt idx="2">
                  <c:v>7</c:v>
                </c:pt>
                <c:pt idx="3">
                  <c:v>8</c:v>
                </c:pt>
                <c:pt idx="4">
                  <c:v>9</c:v>
                </c:pt>
                <c:pt idx="5">
                  <c:v>11</c:v>
                </c:pt>
                <c:pt idx="6">
                  <c:v>13</c:v>
                </c:pt>
              </c:numCache>
            </c:numRef>
          </c:val>
          <c:smooth val="0"/>
          <c:extLst>
            <c:ext xmlns:c16="http://schemas.microsoft.com/office/drawing/2014/chart" uri="{C3380CC4-5D6E-409C-BE32-E72D297353CC}">
              <c16:uniqueId val="{00000001-FE9A-4190-9FF1-5DDBE0C16B79}"/>
            </c:ext>
          </c:extLst>
        </c:ser>
        <c:dLbls>
          <c:showLegendKey val="0"/>
          <c:showVal val="0"/>
          <c:showCatName val="0"/>
          <c:showSerName val="0"/>
          <c:showPercent val="0"/>
          <c:showBubbleSize val="0"/>
        </c:dLbls>
        <c:marker val="1"/>
        <c:smooth val="0"/>
        <c:axId val="580472704"/>
        <c:axId val="580473536"/>
      </c:lineChart>
      <c:catAx>
        <c:axId val="580472704"/>
        <c:scaling>
          <c:orientation val="minMax"/>
        </c:scaling>
        <c:delete val="0"/>
        <c:axPos val="b"/>
        <c:numFmt formatCode="General" sourceLinked="1"/>
        <c:majorTickMark val="none"/>
        <c:minorTickMark val="none"/>
        <c:tickLblPos val="nextTo"/>
        <c:spPr>
          <a:noFill/>
          <a:ln w="9525" cap="flat" cmpd="sng" algn="ctr">
            <a:gradFill flip="none" rotWithShape="1">
              <a:gsLst>
                <a:gs pos="0">
                  <a:schemeClr val="accent2">
                    <a:alpha val="0"/>
                  </a:schemeClr>
                </a:gs>
                <a:gs pos="50000">
                  <a:schemeClr val="accent2"/>
                </a:gs>
                <a:gs pos="100000">
                  <a:schemeClr val="accent2">
                    <a:alpha val="0"/>
                  </a:schemeClr>
                </a:gs>
              </a:gsLst>
              <a:lin ang="0" scaled="1"/>
              <a:tileRect/>
            </a:gra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580473536"/>
        <c:crosses val="autoZero"/>
        <c:auto val="1"/>
        <c:lblAlgn val="ctr"/>
        <c:lblOffset val="100"/>
        <c:noMultiLvlLbl val="0"/>
      </c:catAx>
      <c:valAx>
        <c:axId val="580473536"/>
        <c:scaling>
          <c:orientation val="minMax"/>
        </c:scaling>
        <c:delete val="1"/>
        <c:axPos val="l"/>
        <c:numFmt formatCode="General" sourceLinked="1"/>
        <c:majorTickMark val="none"/>
        <c:minorTickMark val="none"/>
        <c:tickLblPos val="nextTo"/>
        <c:crossAx val="58047270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baseline="0"/>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占比</c:v>
                </c:pt>
              </c:strCache>
            </c:strRef>
          </c:tx>
          <c:dPt>
            <c:idx val="0"/>
            <c:bubble3D val="0"/>
            <c:spPr>
              <a:gradFill flip="none" rotWithShape="1">
                <a:gsLst>
                  <a:gs pos="0">
                    <a:schemeClr val="accent2"/>
                  </a:gs>
                  <a:gs pos="100000">
                    <a:schemeClr val="accent1"/>
                  </a:gs>
                </a:gsLst>
                <a:lin ang="8100000" scaled="1"/>
                <a:tileRect/>
              </a:gradFill>
              <a:ln w="19050">
                <a:noFill/>
              </a:ln>
              <a:effectLst/>
            </c:spPr>
            <c:extLst>
              <c:ext xmlns:c16="http://schemas.microsoft.com/office/drawing/2014/chart" uri="{C3380CC4-5D6E-409C-BE32-E72D297353CC}">
                <c16:uniqueId val="{00000001-2B19-45F1-9CAE-F2859CC3BF22}"/>
              </c:ext>
            </c:extLst>
          </c:dPt>
          <c:dPt>
            <c:idx val="1"/>
            <c:bubble3D val="0"/>
            <c:spPr>
              <a:solidFill>
                <a:schemeClr val="tx1">
                  <a:lumMod val="50000"/>
                  <a:lumOff val="50000"/>
                  <a:alpha val="21000"/>
                </a:schemeClr>
              </a:solidFill>
              <a:ln w="19050">
                <a:noFill/>
              </a:ln>
              <a:effectLst/>
            </c:spPr>
            <c:extLst>
              <c:ext xmlns:c16="http://schemas.microsoft.com/office/drawing/2014/chart" uri="{C3380CC4-5D6E-409C-BE32-E72D297353CC}">
                <c16:uniqueId val="{00000002-2B19-45F1-9CAE-F2859CC3BF22}"/>
              </c:ext>
            </c:extLst>
          </c:dPt>
          <c:cat>
            <c:strRef>
              <c:f>Sheet1!$A$2:$A$3</c:f>
              <c:strCache>
                <c:ptCount val="2"/>
                <c:pt idx="0">
                  <c:v>XX</c:v>
                </c:pt>
                <c:pt idx="1">
                  <c:v>其它</c:v>
                </c:pt>
              </c:strCache>
            </c:strRef>
          </c:cat>
          <c:val>
            <c:numRef>
              <c:f>Sheet1!$B$2:$B$3</c:f>
              <c:numCache>
                <c:formatCode>0%</c:formatCode>
                <c:ptCount val="2"/>
                <c:pt idx="0">
                  <c:v>0.8</c:v>
                </c:pt>
                <c:pt idx="1">
                  <c:v>0.19999999999999996</c:v>
                </c:pt>
              </c:numCache>
            </c:numRef>
          </c:val>
          <c:extLst>
            <c:ext xmlns:c16="http://schemas.microsoft.com/office/drawing/2014/chart" uri="{C3380CC4-5D6E-409C-BE32-E72D297353CC}">
              <c16:uniqueId val="{00000000-2B19-45F1-9CAE-F2859CC3BF22}"/>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占比</c:v>
                </c:pt>
              </c:strCache>
            </c:strRef>
          </c:tx>
          <c:dPt>
            <c:idx val="0"/>
            <c:bubble3D val="0"/>
            <c:spPr>
              <a:gradFill flip="none" rotWithShape="1">
                <a:gsLst>
                  <a:gs pos="0">
                    <a:schemeClr val="accent2"/>
                  </a:gs>
                  <a:gs pos="100000">
                    <a:schemeClr val="accent1"/>
                  </a:gs>
                </a:gsLst>
                <a:lin ang="8100000" scaled="1"/>
                <a:tileRect/>
              </a:gradFill>
              <a:ln w="19050">
                <a:noFill/>
              </a:ln>
              <a:effectLst/>
            </c:spPr>
            <c:extLst>
              <c:ext xmlns:c16="http://schemas.microsoft.com/office/drawing/2014/chart" uri="{C3380CC4-5D6E-409C-BE32-E72D297353CC}">
                <c16:uniqueId val="{00000001-2B19-45F1-9CAE-F2859CC3BF22}"/>
              </c:ext>
            </c:extLst>
          </c:dPt>
          <c:dPt>
            <c:idx val="1"/>
            <c:bubble3D val="0"/>
            <c:spPr>
              <a:solidFill>
                <a:schemeClr val="tx1">
                  <a:lumMod val="50000"/>
                  <a:lumOff val="50000"/>
                  <a:alpha val="21000"/>
                </a:schemeClr>
              </a:solidFill>
              <a:ln w="19050">
                <a:noFill/>
              </a:ln>
              <a:effectLst/>
            </c:spPr>
            <c:extLst>
              <c:ext xmlns:c16="http://schemas.microsoft.com/office/drawing/2014/chart" uri="{C3380CC4-5D6E-409C-BE32-E72D297353CC}">
                <c16:uniqueId val="{00000002-2B19-45F1-9CAE-F2859CC3BF22}"/>
              </c:ext>
            </c:extLst>
          </c:dPt>
          <c:cat>
            <c:strRef>
              <c:f>Sheet1!$A$2:$A$3</c:f>
              <c:strCache>
                <c:ptCount val="2"/>
                <c:pt idx="0">
                  <c:v>XX</c:v>
                </c:pt>
                <c:pt idx="1">
                  <c:v>其它</c:v>
                </c:pt>
              </c:strCache>
            </c:strRef>
          </c:cat>
          <c:val>
            <c:numRef>
              <c:f>Sheet1!$B$2:$B$3</c:f>
              <c:numCache>
                <c:formatCode>0%</c:formatCode>
                <c:ptCount val="2"/>
                <c:pt idx="0">
                  <c:v>0.95</c:v>
                </c:pt>
                <c:pt idx="1">
                  <c:v>5.0000000000000044E-2</c:v>
                </c:pt>
              </c:numCache>
            </c:numRef>
          </c:val>
          <c:extLst>
            <c:ext xmlns:c16="http://schemas.microsoft.com/office/drawing/2014/chart" uri="{C3380CC4-5D6E-409C-BE32-E72D297353CC}">
              <c16:uniqueId val="{00000000-2B19-45F1-9CAE-F2859CC3BF22}"/>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占比</c:v>
                </c:pt>
              </c:strCache>
            </c:strRef>
          </c:tx>
          <c:dPt>
            <c:idx val="0"/>
            <c:bubble3D val="0"/>
            <c:spPr>
              <a:gradFill flip="none" rotWithShape="1">
                <a:gsLst>
                  <a:gs pos="0">
                    <a:schemeClr val="accent2"/>
                  </a:gs>
                  <a:gs pos="100000">
                    <a:schemeClr val="accent1"/>
                  </a:gs>
                </a:gsLst>
                <a:lin ang="8100000" scaled="1"/>
                <a:tileRect/>
              </a:gradFill>
              <a:ln w="19050">
                <a:noFill/>
              </a:ln>
              <a:effectLst/>
            </c:spPr>
            <c:extLst>
              <c:ext xmlns:c16="http://schemas.microsoft.com/office/drawing/2014/chart" uri="{C3380CC4-5D6E-409C-BE32-E72D297353CC}">
                <c16:uniqueId val="{00000001-2B19-45F1-9CAE-F2859CC3BF22}"/>
              </c:ext>
            </c:extLst>
          </c:dPt>
          <c:dPt>
            <c:idx val="1"/>
            <c:bubble3D val="0"/>
            <c:spPr>
              <a:solidFill>
                <a:schemeClr val="tx1">
                  <a:lumMod val="50000"/>
                  <a:lumOff val="50000"/>
                  <a:alpha val="21000"/>
                </a:schemeClr>
              </a:solidFill>
              <a:ln w="19050">
                <a:noFill/>
              </a:ln>
              <a:effectLst/>
            </c:spPr>
            <c:extLst>
              <c:ext xmlns:c16="http://schemas.microsoft.com/office/drawing/2014/chart" uri="{C3380CC4-5D6E-409C-BE32-E72D297353CC}">
                <c16:uniqueId val="{00000002-2B19-45F1-9CAE-F2859CC3BF22}"/>
              </c:ext>
            </c:extLst>
          </c:dPt>
          <c:cat>
            <c:strRef>
              <c:f>Sheet1!$A$2:$A$3</c:f>
              <c:strCache>
                <c:ptCount val="2"/>
                <c:pt idx="0">
                  <c:v>XX</c:v>
                </c:pt>
                <c:pt idx="1">
                  <c:v>其它</c:v>
                </c:pt>
              </c:strCache>
            </c:strRef>
          </c:cat>
          <c:val>
            <c:numRef>
              <c:f>Sheet1!$B$2:$B$3</c:f>
              <c:numCache>
                <c:formatCode>0%</c:formatCode>
                <c:ptCount val="2"/>
                <c:pt idx="0">
                  <c:v>0.9</c:v>
                </c:pt>
                <c:pt idx="1">
                  <c:v>9.9999999999999978E-2</c:v>
                </c:pt>
              </c:numCache>
            </c:numRef>
          </c:val>
          <c:extLst>
            <c:ext xmlns:c16="http://schemas.microsoft.com/office/drawing/2014/chart" uri="{C3380CC4-5D6E-409C-BE32-E72D297353CC}">
              <c16:uniqueId val="{00000000-2B19-45F1-9CAE-F2859CC3BF22}"/>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占比</c:v>
                </c:pt>
              </c:strCache>
            </c:strRef>
          </c:tx>
          <c:dPt>
            <c:idx val="0"/>
            <c:bubble3D val="0"/>
            <c:spPr>
              <a:gradFill flip="none" rotWithShape="1">
                <a:gsLst>
                  <a:gs pos="0">
                    <a:schemeClr val="accent2"/>
                  </a:gs>
                  <a:gs pos="100000">
                    <a:schemeClr val="accent1"/>
                  </a:gs>
                </a:gsLst>
                <a:lin ang="8100000" scaled="1"/>
                <a:tileRect/>
              </a:gradFill>
              <a:ln w="19050">
                <a:noFill/>
              </a:ln>
              <a:effectLst/>
            </c:spPr>
            <c:extLst>
              <c:ext xmlns:c16="http://schemas.microsoft.com/office/drawing/2014/chart" uri="{C3380CC4-5D6E-409C-BE32-E72D297353CC}">
                <c16:uniqueId val="{00000001-2B19-45F1-9CAE-F2859CC3BF22}"/>
              </c:ext>
            </c:extLst>
          </c:dPt>
          <c:dPt>
            <c:idx val="1"/>
            <c:bubble3D val="0"/>
            <c:spPr>
              <a:solidFill>
                <a:schemeClr val="tx1">
                  <a:lumMod val="50000"/>
                  <a:lumOff val="50000"/>
                  <a:alpha val="21000"/>
                </a:schemeClr>
              </a:solidFill>
              <a:ln w="19050">
                <a:noFill/>
              </a:ln>
              <a:effectLst/>
            </c:spPr>
            <c:extLst>
              <c:ext xmlns:c16="http://schemas.microsoft.com/office/drawing/2014/chart" uri="{C3380CC4-5D6E-409C-BE32-E72D297353CC}">
                <c16:uniqueId val="{00000002-2B19-45F1-9CAE-F2859CC3BF22}"/>
              </c:ext>
            </c:extLst>
          </c:dPt>
          <c:cat>
            <c:strRef>
              <c:f>Sheet1!$A$2:$A$3</c:f>
              <c:strCache>
                <c:ptCount val="2"/>
                <c:pt idx="0">
                  <c:v>XX</c:v>
                </c:pt>
                <c:pt idx="1">
                  <c:v>其它</c:v>
                </c:pt>
              </c:strCache>
            </c:strRef>
          </c:cat>
          <c:val>
            <c:numRef>
              <c:f>Sheet1!$B$2:$B$3</c:f>
              <c:numCache>
                <c:formatCode>0%</c:formatCode>
                <c:ptCount val="2"/>
                <c:pt idx="0">
                  <c:v>0.7</c:v>
                </c:pt>
                <c:pt idx="1">
                  <c:v>0.30000000000000004</c:v>
                </c:pt>
              </c:numCache>
            </c:numRef>
          </c:val>
          <c:extLst>
            <c:ext xmlns:c16="http://schemas.microsoft.com/office/drawing/2014/chart" uri="{C3380CC4-5D6E-409C-BE32-E72D297353CC}">
              <c16:uniqueId val="{00000000-2B19-45F1-9CAE-F2859CC3BF22}"/>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502F7C-5A88-4763-B38E-E88E5B177E09}" type="datetimeFigureOut">
              <a:rPr lang="zh-CN" altLang="en-US" smtClean="0"/>
              <a:t>2023/10/25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832579-A2F7-4B82-A4A8-8ADFD8AE9476}" type="slidenum">
              <a:rPr lang="zh-CN" altLang="en-US" smtClean="0"/>
              <a:t>‹#›</a:t>
            </a:fld>
            <a:endParaRPr lang="zh-CN" altLang="en-US"/>
          </a:p>
        </p:txBody>
      </p:sp>
    </p:spTree>
    <p:extLst>
      <p:ext uri="{BB962C8B-B14F-4D97-AF65-F5344CB8AC3E}">
        <p14:creationId xmlns:p14="http://schemas.microsoft.com/office/powerpoint/2010/main" val="30501137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17</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D40B299-96F0-476F-9488-C639CB60164E}"/>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22CE3801-71DD-404F-8118-A42B5AF8873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18E1305E-3A52-44D1-9354-4E7D8F5F2532}"/>
              </a:ext>
            </a:extLst>
          </p:cNvPr>
          <p:cNvSpPr>
            <a:spLocks noGrp="1"/>
          </p:cNvSpPr>
          <p:nvPr>
            <p:ph type="dt" sz="half" idx="10"/>
          </p:nvPr>
        </p:nvSpPr>
        <p:spPr/>
        <p:txBody>
          <a:bodyPr/>
          <a:lstStyle/>
          <a:p>
            <a:endParaRPr lang="zh-CN" altLang="en-US"/>
          </a:p>
        </p:txBody>
      </p:sp>
      <p:sp>
        <p:nvSpPr>
          <p:cNvPr id="5" name="页脚占位符 4">
            <a:extLst>
              <a:ext uri="{FF2B5EF4-FFF2-40B4-BE49-F238E27FC236}">
                <a16:creationId xmlns:a16="http://schemas.microsoft.com/office/drawing/2014/main" id="{569408B4-8D37-4356-9964-55828B774D7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E28F15D-2C46-424A-9973-090D05330DA0}"/>
              </a:ext>
            </a:extLst>
          </p:cNvPr>
          <p:cNvSpPr>
            <a:spLocks noGrp="1"/>
          </p:cNvSpPr>
          <p:nvPr>
            <p:ph type="sldNum" sz="quarter" idx="12"/>
          </p:nvPr>
        </p:nvSpPr>
        <p:spPr>
          <a:xfrm>
            <a:off x="8610600" y="6356350"/>
            <a:ext cx="2743200" cy="365125"/>
          </a:xfrm>
          <a:prstGeom prst="rect">
            <a:avLst/>
          </a:prstGeom>
        </p:spPr>
        <p:txBody>
          <a:bodyPr/>
          <a:lstStyle/>
          <a:p>
            <a:fld id="{47543337-9A8C-4616-A59E-4C8C11C02FB5}" type="slidenum">
              <a:rPr lang="zh-CN" altLang="en-US" smtClean="0"/>
              <a:t>‹#›</a:t>
            </a:fld>
            <a:endParaRPr lang="zh-CN" altLang="en-US"/>
          </a:p>
        </p:txBody>
      </p:sp>
    </p:spTree>
    <p:extLst>
      <p:ext uri="{BB962C8B-B14F-4D97-AF65-F5344CB8AC3E}">
        <p14:creationId xmlns:p14="http://schemas.microsoft.com/office/powerpoint/2010/main" val="5980459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B55A439-7AC4-48CF-BEA5-5B31C470134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EED05D90-6B39-4242-86D3-3FCBF75F394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56B1D484-8C21-40F7-AD1D-F89987FDA0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31EC3EDF-343C-43F0-B67B-EEF9DF020252}"/>
              </a:ext>
            </a:extLst>
          </p:cNvPr>
          <p:cNvSpPr>
            <a:spLocks noGrp="1"/>
          </p:cNvSpPr>
          <p:nvPr>
            <p:ph type="dt" sz="half" idx="10"/>
          </p:nvPr>
        </p:nvSpPr>
        <p:spPr/>
        <p:txBody>
          <a:bodyPr/>
          <a:lstStyle/>
          <a:p>
            <a:endParaRPr lang="zh-CN" altLang="en-US"/>
          </a:p>
        </p:txBody>
      </p:sp>
      <p:sp>
        <p:nvSpPr>
          <p:cNvPr id="6" name="页脚占位符 5">
            <a:extLst>
              <a:ext uri="{FF2B5EF4-FFF2-40B4-BE49-F238E27FC236}">
                <a16:creationId xmlns:a16="http://schemas.microsoft.com/office/drawing/2014/main" id="{94E07D17-78B9-4F79-8A62-9E729068113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A800F0B-6F8D-472F-8CB7-3F16C0047205}"/>
              </a:ext>
            </a:extLst>
          </p:cNvPr>
          <p:cNvSpPr>
            <a:spLocks noGrp="1"/>
          </p:cNvSpPr>
          <p:nvPr>
            <p:ph type="sldNum" sz="quarter" idx="12"/>
          </p:nvPr>
        </p:nvSpPr>
        <p:spPr>
          <a:xfrm>
            <a:off x="8610600" y="6356350"/>
            <a:ext cx="2743200" cy="365125"/>
          </a:xfrm>
          <a:prstGeom prst="rect">
            <a:avLst/>
          </a:prstGeom>
        </p:spPr>
        <p:txBody>
          <a:bodyPr/>
          <a:lstStyle/>
          <a:p>
            <a:fld id="{47543337-9A8C-4616-A59E-4C8C11C02FB5}" type="slidenum">
              <a:rPr lang="zh-CN" altLang="en-US" smtClean="0"/>
              <a:t>‹#›</a:t>
            </a:fld>
            <a:endParaRPr lang="zh-CN" altLang="en-US"/>
          </a:p>
        </p:txBody>
      </p:sp>
    </p:spTree>
    <p:extLst>
      <p:ext uri="{BB962C8B-B14F-4D97-AF65-F5344CB8AC3E}">
        <p14:creationId xmlns:p14="http://schemas.microsoft.com/office/powerpoint/2010/main" val="42582508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CD3039-E96F-4397-867C-961365B86D7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D434A925-69F2-4243-A0EE-6D7F877C5DF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E391CA14-4BC4-4CFE-BC0D-99FD522A89F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144E1835-A2FF-42C2-9DD0-922DD01C32D9}"/>
              </a:ext>
            </a:extLst>
          </p:cNvPr>
          <p:cNvSpPr>
            <a:spLocks noGrp="1"/>
          </p:cNvSpPr>
          <p:nvPr>
            <p:ph type="dt" sz="half" idx="10"/>
          </p:nvPr>
        </p:nvSpPr>
        <p:spPr/>
        <p:txBody>
          <a:bodyPr/>
          <a:lstStyle/>
          <a:p>
            <a:endParaRPr lang="zh-CN" altLang="en-US"/>
          </a:p>
        </p:txBody>
      </p:sp>
      <p:sp>
        <p:nvSpPr>
          <p:cNvPr id="6" name="页脚占位符 5">
            <a:extLst>
              <a:ext uri="{FF2B5EF4-FFF2-40B4-BE49-F238E27FC236}">
                <a16:creationId xmlns:a16="http://schemas.microsoft.com/office/drawing/2014/main" id="{DAC53190-4280-4FE8-AB68-E28415FF213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991D618-8FC8-417F-BB5A-C558E94E382D}"/>
              </a:ext>
            </a:extLst>
          </p:cNvPr>
          <p:cNvSpPr>
            <a:spLocks noGrp="1"/>
          </p:cNvSpPr>
          <p:nvPr>
            <p:ph type="sldNum" sz="quarter" idx="12"/>
          </p:nvPr>
        </p:nvSpPr>
        <p:spPr>
          <a:xfrm>
            <a:off x="8610600" y="6356350"/>
            <a:ext cx="2743200" cy="365125"/>
          </a:xfrm>
          <a:prstGeom prst="rect">
            <a:avLst/>
          </a:prstGeom>
        </p:spPr>
        <p:txBody>
          <a:bodyPr/>
          <a:lstStyle/>
          <a:p>
            <a:fld id="{47543337-9A8C-4616-A59E-4C8C11C02FB5}" type="slidenum">
              <a:rPr lang="zh-CN" altLang="en-US" smtClean="0"/>
              <a:t>‹#›</a:t>
            </a:fld>
            <a:endParaRPr lang="zh-CN" altLang="en-US"/>
          </a:p>
        </p:txBody>
      </p:sp>
    </p:spTree>
    <p:extLst>
      <p:ext uri="{BB962C8B-B14F-4D97-AF65-F5344CB8AC3E}">
        <p14:creationId xmlns:p14="http://schemas.microsoft.com/office/powerpoint/2010/main" val="12437947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2F732A5-E07F-4009-B971-14507B16BBCD}"/>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9C4C3E1F-25E8-448C-B42F-0D84F0EB25A1}"/>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BD4DCC5-19F3-4A96-9869-7DE5BE45E23F}"/>
              </a:ext>
            </a:extLst>
          </p:cNvPr>
          <p:cNvSpPr>
            <a:spLocks noGrp="1"/>
          </p:cNvSpPr>
          <p:nvPr>
            <p:ph type="dt" sz="half" idx="10"/>
          </p:nvPr>
        </p:nvSpPr>
        <p:spPr/>
        <p:txBody>
          <a:bodyPr/>
          <a:lstStyle/>
          <a:p>
            <a:endParaRPr lang="zh-CN" altLang="en-US"/>
          </a:p>
        </p:txBody>
      </p:sp>
      <p:sp>
        <p:nvSpPr>
          <p:cNvPr id="5" name="页脚占位符 4">
            <a:extLst>
              <a:ext uri="{FF2B5EF4-FFF2-40B4-BE49-F238E27FC236}">
                <a16:creationId xmlns:a16="http://schemas.microsoft.com/office/drawing/2014/main" id="{F269B2C8-2FC8-47E5-9343-8AF34E8F445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BD3223C-24CC-46E1-B064-77FCD9F9E9F9}"/>
              </a:ext>
            </a:extLst>
          </p:cNvPr>
          <p:cNvSpPr>
            <a:spLocks noGrp="1"/>
          </p:cNvSpPr>
          <p:nvPr>
            <p:ph type="sldNum" sz="quarter" idx="12"/>
          </p:nvPr>
        </p:nvSpPr>
        <p:spPr>
          <a:xfrm>
            <a:off x="8610600" y="6356350"/>
            <a:ext cx="2743200" cy="365125"/>
          </a:xfrm>
          <a:prstGeom prst="rect">
            <a:avLst/>
          </a:prstGeom>
        </p:spPr>
        <p:txBody>
          <a:bodyPr/>
          <a:lstStyle/>
          <a:p>
            <a:fld id="{47543337-9A8C-4616-A59E-4C8C11C02FB5}" type="slidenum">
              <a:rPr lang="zh-CN" altLang="en-US" smtClean="0"/>
              <a:t>‹#›</a:t>
            </a:fld>
            <a:endParaRPr lang="zh-CN" altLang="en-US"/>
          </a:p>
        </p:txBody>
      </p:sp>
    </p:spTree>
    <p:extLst>
      <p:ext uri="{BB962C8B-B14F-4D97-AF65-F5344CB8AC3E}">
        <p14:creationId xmlns:p14="http://schemas.microsoft.com/office/powerpoint/2010/main" val="28796766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D00A6875-6A5B-4639-8C46-16DF7EEB2B61}"/>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79947A3B-3DF8-4835-B9D2-1039E14B07BA}"/>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03CFBCA-A0BA-4BED-A635-6DA4E00F3501}"/>
              </a:ext>
            </a:extLst>
          </p:cNvPr>
          <p:cNvSpPr>
            <a:spLocks noGrp="1"/>
          </p:cNvSpPr>
          <p:nvPr>
            <p:ph type="dt" sz="half" idx="10"/>
          </p:nvPr>
        </p:nvSpPr>
        <p:spPr/>
        <p:txBody>
          <a:bodyPr/>
          <a:lstStyle/>
          <a:p>
            <a:endParaRPr lang="zh-CN" altLang="en-US"/>
          </a:p>
        </p:txBody>
      </p:sp>
      <p:sp>
        <p:nvSpPr>
          <p:cNvPr id="5" name="页脚占位符 4">
            <a:extLst>
              <a:ext uri="{FF2B5EF4-FFF2-40B4-BE49-F238E27FC236}">
                <a16:creationId xmlns:a16="http://schemas.microsoft.com/office/drawing/2014/main" id="{242D87B3-3EE3-4A23-A67A-FA475514B05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6E08744-E43F-4CA5-A634-1D35A1A021E0}"/>
              </a:ext>
            </a:extLst>
          </p:cNvPr>
          <p:cNvSpPr>
            <a:spLocks noGrp="1"/>
          </p:cNvSpPr>
          <p:nvPr>
            <p:ph type="sldNum" sz="quarter" idx="12"/>
          </p:nvPr>
        </p:nvSpPr>
        <p:spPr>
          <a:xfrm>
            <a:off x="8610600" y="6356350"/>
            <a:ext cx="2743200" cy="365125"/>
          </a:xfrm>
          <a:prstGeom prst="rect">
            <a:avLst/>
          </a:prstGeom>
        </p:spPr>
        <p:txBody>
          <a:bodyPr/>
          <a:lstStyle/>
          <a:p>
            <a:fld id="{47543337-9A8C-4616-A59E-4C8C11C02FB5}" type="slidenum">
              <a:rPr lang="zh-CN" altLang="en-US" smtClean="0"/>
              <a:t>‹#›</a:t>
            </a:fld>
            <a:endParaRPr lang="zh-CN" altLang="en-US"/>
          </a:p>
        </p:txBody>
      </p:sp>
    </p:spTree>
    <p:extLst>
      <p:ext uri="{BB962C8B-B14F-4D97-AF65-F5344CB8AC3E}">
        <p14:creationId xmlns:p14="http://schemas.microsoft.com/office/powerpoint/2010/main" val="37562374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pic>
        <p:nvPicPr>
          <p:cNvPr id="9" name="图片 8" descr="图片包含 建筑物&#10;&#10;描述已自动生成">
            <a:extLst>
              <a:ext uri="{FF2B5EF4-FFF2-40B4-BE49-F238E27FC236}">
                <a16:creationId xmlns:a16="http://schemas.microsoft.com/office/drawing/2014/main" id="{25D491FD-7B36-4DB7-9769-A2D4F4E7544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6096000" y="0"/>
            <a:ext cx="6096000" cy="6858000"/>
          </a:xfrm>
          <a:prstGeom prst="rect">
            <a:avLst/>
          </a:prstGeom>
        </p:spPr>
      </p:pic>
      <p:sp>
        <p:nvSpPr>
          <p:cNvPr id="3" name="日期占位符 2">
            <a:extLst>
              <a:ext uri="{FF2B5EF4-FFF2-40B4-BE49-F238E27FC236}">
                <a16:creationId xmlns:a16="http://schemas.microsoft.com/office/drawing/2014/main" id="{0A9D5BF5-6BE9-45BE-BFB8-C6A5EFCD7C3F}"/>
              </a:ext>
            </a:extLst>
          </p:cNvPr>
          <p:cNvSpPr>
            <a:spLocks noGrp="1"/>
          </p:cNvSpPr>
          <p:nvPr>
            <p:ph type="dt" sz="half" idx="10"/>
          </p:nvPr>
        </p:nvSpPr>
        <p:spPr/>
        <p:txBody>
          <a:bodyPr/>
          <a:lstStyle/>
          <a:p>
            <a:fld id="{4B5F41F6-3538-4AE6-AF52-55ED7A3DD535}" type="datetimeFigureOut">
              <a:rPr lang="zh-CN" altLang="en-US" smtClean="0"/>
              <a:t>2023/10/25</a:t>
            </a:fld>
            <a:endParaRPr lang="zh-CN" altLang="en-US"/>
          </a:p>
        </p:txBody>
      </p:sp>
      <p:sp>
        <p:nvSpPr>
          <p:cNvPr id="4" name="页脚占位符 3">
            <a:extLst>
              <a:ext uri="{FF2B5EF4-FFF2-40B4-BE49-F238E27FC236}">
                <a16:creationId xmlns:a16="http://schemas.microsoft.com/office/drawing/2014/main" id="{F1024B8F-6F05-4C48-AA84-88A4251D8CF8}"/>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C98F03F2-7587-4D3A-802C-1A79DFA04D7A}"/>
              </a:ext>
            </a:extLst>
          </p:cNvPr>
          <p:cNvSpPr>
            <a:spLocks noGrp="1"/>
          </p:cNvSpPr>
          <p:nvPr>
            <p:ph type="sldNum" sz="quarter" idx="12"/>
          </p:nvPr>
        </p:nvSpPr>
        <p:spPr/>
        <p:txBody>
          <a:bodyPr/>
          <a:lstStyle/>
          <a:p>
            <a:fld id="{79605296-3ABF-435C-8036-E71F96C96A01}" type="slidenum">
              <a:rPr lang="zh-CN" altLang="en-US" smtClean="0"/>
              <a:t>‹#›</a:t>
            </a:fld>
            <a:endParaRPr lang="zh-CN" altLang="en-US"/>
          </a:p>
        </p:txBody>
      </p:sp>
      <p:pic>
        <p:nvPicPr>
          <p:cNvPr id="6" name="图片 5" descr="图片包含 建筑物&#10;&#10;描述已自动生成">
            <a:extLst>
              <a:ext uri="{FF2B5EF4-FFF2-40B4-BE49-F238E27FC236}">
                <a16:creationId xmlns:a16="http://schemas.microsoft.com/office/drawing/2014/main" id="{2A162D88-0DD0-4B0F-9C07-0C797B8F004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6096000" cy="6858000"/>
          </a:xfrm>
          <a:prstGeom prst="rect">
            <a:avLst/>
          </a:prstGeom>
        </p:spPr>
      </p:pic>
      <p:sp>
        <p:nvSpPr>
          <p:cNvPr id="8" name="矩形 7">
            <a:extLst>
              <a:ext uri="{FF2B5EF4-FFF2-40B4-BE49-F238E27FC236}">
                <a16:creationId xmlns:a16="http://schemas.microsoft.com/office/drawing/2014/main" id="{82023D30-1101-49E3-A469-1352E09A1B4A}"/>
              </a:ext>
            </a:extLst>
          </p:cNvPr>
          <p:cNvSpPr/>
          <p:nvPr userDrawn="1"/>
        </p:nvSpPr>
        <p:spPr>
          <a:xfrm>
            <a:off x="0" y="0"/>
            <a:ext cx="12192000" cy="6858000"/>
          </a:xfrm>
          <a:prstGeom prst="rect">
            <a:avLst/>
          </a:prstGeom>
          <a:gradFill flip="none" rotWithShape="1">
            <a:gsLst>
              <a:gs pos="100000">
                <a:schemeClr val="bg1">
                  <a:alpha val="25000"/>
                </a:schemeClr>
              </a:gs>
              <a:gs pos="0">
                <a:schemeClr val="bg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0119200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mj-ea"/>
                  <a:ea typeface="+mj-ea"/>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35420577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2023/10/25</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496646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72FFEEB-4AC2-4A51-B690-60FD3D00E78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1CB15815-3928-4FD9-8ABE-8F236B5E5490}"/>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634A51CC-E757-4F0C-B180-4CAD89BE3213}"/>
              </a:ext>
            </a:extLst>
          </p:cNvPr>
          <p:cNvSpPr>
            <a:spLocks noGrp="1"/>
          </p:cNvSpPr>
          <p:nvPr>
            <p:ph type="dt" sz="half" idx="10"/>
          </p:nvPr>
        </p:nvSpPr>
        <p:spPr/>
        <p:txBody>
          <a:bodyPr/>
          <a:lstStyle/>
          <a:p>
            <a:endParaRPr lang="zh-CN" altLang="en-US"/>
          </a:p>
        </p:txBody>
      </p:sp>
      <p:sp>
        <p:nvSpPr>
          <p:cNvPr id="5" name="页脚占位符 4">
            <a:extLst>
              <a:ext uri="{FF2B5EF4-FFF2-40B4-BE49-F238E27FC236}">
                <a16:creationId xmlns:a16="http://schemas.microsoft.com/office/drawing/2014/main" id="{FAF379EE-9460-454F-9DF7-6C5F5837DFC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8522303-3992-4D90-8D6B-32EF57A4AB03}"/>
              </a:ext>
            </a:extLst>
          </p:cNvPr>
          <p:cNvSpPr>
            <a:spLocks noGrp="1"/>
          </p:cNvSpPr>
          <p:nvPr>
            <p:ph type="sldNum" sz="quarter" idx="12"/>
          </p:nvPr>
        </p:nvSpPr>
        <p:spPr>
          <a:xfrm>
            <a:off x="8610600" y="6356350"/>
            <a:ext cx="2743200" cy="365125"/>
          </a:xfrm>
          <a:prstGeom prst="rect">
            <a:avLst/>
          </a:prstGeom>
        </p:spPr>
        <p:txBody>
          <a:bodyPr/>
          <a:lstStyle/>
          <a:p>
            <a:fld id="{47543337-9A8C-4616-A59E-4C8C11C02FB5}" type="slidenum">
              <a:rPr lang="zh-CN" altLang="en-US" smtClean="0"/>
              <a:t>‹#›</a:t>
            </a:fld>
            <a:endParaRPr lang="zh-CN" altLang="en-US"/>
          </a:p>
        </p:txBody>
      </p:sp>
    </p:spTree>
    <p:extLst>
      <p:ext uri="{BB962C8B-B14F-4D97-AF65-F5344CB8AC3E}">
        <p14:creationId xmlns:p14="http://schemas.microsoft.com/office/powerpoint/2010/main" val="4736573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C5363AD-5090-4554-BC87-98EE3E3DDF7C}"/>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BECACC3F-F343-4417-994B-CDEDFBAB978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D06F017D-72C2-4F41-958E-CF0F8435C237}"/>
              </a:ext>
            </a:extLst>
          </p:cNvPr>
          <p:cNvSpPr>
            <a:spLocks noGrp="1"/>
          </p:cNvSpPr>
          <p:nvPr>
            <p:ph type="dt" sz="half" idx="10"/>
          </p:nvPr>
        </p:nvSpPr>
        <p:spPr/>
        <p:txBody>
          <a:bodyPr/>
          <a:lstStyle/>
          <a:p>
            <a:endParaRPr lang="zh-CN" altLang="en-US"/>
          </a:p>
        </p:txBody>
      </p:sp>
      <p:sp>
        <p:nvSpPr>
          <p:cNvPr id="5" name="页脚占位符 4">
            <a:extLst>
              <a:ext uri="{FF2B5EF4-FFF2-40B4-BE49-F238E27FC236}">
                <a16:creationId xmlns:a16="http://schemas.microsoft.com/office/drawing/2014/main" id="{9D690D0A-3955-4A6F-BB22-028E687AF99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F6F1B76-0329-4B42-8898-DA6ED6D6D769}"/>
              </a:ext>
            </a:extLst>
          </p:cNvPr>
          <p:cNvSpPr>
            <a:spLocks noGrp="1"/>
          </p:cNvSpPr>
          <p:nvPr>
            <p:ph type="sldNum" sz="quarter" idx="12"/>
          </p:nvPr>
        </p:nvSpPr>
        <p:spPr>
          <a:xfrm>
            <a:off x="8610600" y="6356350"/>
            <a:ext cx="2743200" cy="365125"/>
          </a:xfrm>
          <a:prstGeom prst="rect">
            <a:avLst/>
          </a:prstGeom>
        </p:spPr>
        <p:txBody>
          <a:bodyPr/>
          <a:lstStyle/>
          <a:p>
            <a:fld id="{47543337-9A8C-4616-A59E-4C8C11C02FB5}" type="slidenum">
              <a:rPr lang="zh-CN" altLang="en-US" smtClean="0"/>
              <a:t>‹#›</a:t>
            </a:fld>
            <a:endParaRPr lang="zh-CN" altLang="en-US"/>
          </a:p>
        </p:txBody>
      </p:sp>
    </p:spTree>
    <p:extLst>
      <p:ext uri="{BB962C8B-B14F-4D97-AF65-F5344CB8AC3E}">
        <p14:creationId xmlns:p14="http://schemas.microsoft.com/office/powerpoint/2010/main" val="21521257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E367A13-B578-43AC-8AD1-D7E0AF312D2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F9225F8-957A-4F61-A633-CD92B57BDD02}"/>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1B702783-A47A-45F6-AFB7-5BF9FA21212D}"/>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2B36AFB4-2E91-4FCA-9C39-FCF7C7C3FB7B}"/>
              </a:ext>
            </a:extLst>
          </p:cNvPr>
          <p:cNvSpPr>
            <a:spLocks noGrp="1"/>
          </p:cNvSpPr>
          <p:nvPr>
            <p:ph type="dt" sz="half" idx="10"/>
          </p:nvPr>
        </p:nvSpPr>
        <p:spPr/>
        <p:txBody>
          <a:bodyPr/>
          <a:lstStyle/>
          <a:p>
            <a:endParaRPr lang="zh-CN" altLang="en-US"/>
          </a:p>
        </p:txBody>
      </p:sp>
      <p:sp>
        <p:nvSpPr>
          <p:cNvPr id="6" name="页脚占位符 5">
            <a:extLst>
              <a:ext uri="{FF2B5EF4-FFF2-40B4-BE49-F238E27FC236}">
                <a16:creationId xmlns:a16="http://schemas.microsoft.com/office/drawing/2014/main" id="{A5B3D23C-078C-4A86-AE76-5F8CFF4634C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BBA380F4-514C-49A3-B5A6-E8953613D885}"/>
              </a:ext>
            </a:extLst>
          </p:cNvPr>
          <p:cNvSpPr>
            <a:spLocks noGrp="1"/>
          </p:cNvSpPr>
          <p:nvPr>
            <p:ph type="sldNum" sz="quarter" idx="12"/>
          </p:nvPr>
        </p:nvSpPr>
        <p:spPr>
          <a:xfrm>
            <a:off x="8610600" y="6356350"/>
            <a:ext cx="2743200" cy="365125"/>
          </a:xfrm>
          <a:prstGeom prst="rect">
            <a:avLst/>
          </a:prstGeom>
        </p:spPr>
        <p:txBody>
          <a:bodyPr/>
          <a:lstStyle/>
          <a:p>
            <a:fld id="{47543337-9A8C-4616-A59E-4C8C11C02FB5}" type="slidenum">
              <a:rPr lang="zh-CN" altLang="en-US" smtClean="0"/>
              <a:t>‹#›</a:t>
            </a:fld>
            <a:endParaRPr lang="zh-CN" altLang="en-US"/>
          </a:p>
        </p:txBody>
      </p:sp>
    </p:spTree>
    <p:extLst>
      <p:ext uri="{BB962C8B-B14F-4D97-AF65-F5344CB8AC3E}">
        <p14:creationId xmlns:p14="http://schemas.microsoft.com/office/powerpoint/2010/main" val="12942665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1647872-C4E1-4D1A-89D9-36E512D01587}"/>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0A5480B4-4331-4C70-A259-F98B05267F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B99291E6-B75E-4F76-9B03-860CB01D9328}"/>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80C1BDA1-34C0-4C96-A6AF-7708E19B167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AD505C3C-3AE0-40E8-9CE4-279B22404609}"/>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8ACA375A-ADC1-41D7-81CD-597C3BF67001}"/>
              </a:ext>
            </a:extLst>
          </p:cNvPr>
          <p:cNvSpPr>
            <a:spLocks noGrp="1"/>
          </p:cNvSpPr>
          <p:nvPr>
            <p:ph type="dt" sz="half" idx="10"/>
          </p:nvPr>
        </p:nvSpPr>
        <p:spPr/>
        <p:txBody>
          <a:bodyPr/>
          <a:lstStyle/>
          <a:p>
            <a:endParaRPr lang="zh-CN" altLang="en-US"/>
          </a:p>
        </p:txBody>
      </p:sp>
      <p:sp>
        <p:nvSpPr>
          <p:cNvPr id="8" name="页脚占位符 7">
            <a:extLst>
              <a:ext uri="{FF2B5EF4-FFF2-40B4-BE49-F238E27FC236}">
                <a16:creationId xmlns:a16="http://schemas.microsoft.com/office/drawing/2014/main" id="{EF5DBCB8-0B67-4611-93B9-10445123FEBC}"/>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1A13910B-77F7-4720-8BE1-03B3362231B3}"/>
              </a:ext>
            </a:extLst>
          </p:cNvPr>
          <p:cNvSpPr>
            <a:spLocks noGrp="1"/>
          </p:cNvSpPr>
          <p:nvPr>
            <p:ph type="sldNum" sz="quarter" idx="12"/>
          </p:nvPr>
        </p:nvSpPr>
        <p:spPr>
          <a:xfrm>
            <a:off x="8610600" y="6356350"/>
            <a:ext cx="2743200" cy="365125"/>
          </a:xfrm>
          <a:prstGeom prst="rect">
            <a:avLst/>
          </a:prstGeom>
        </p:spPr>
        <p:txBody>
          <a:bodyPr/>
          <a:lstStyle/>
          <a:p>
            <a:fld id="{47543337-9A8C-4616-A59E-4C8C11C02FB5}" type="slidenum">
              <a:rPr lang="zh-CN" altLang="en-US" smtClean="0"/>
              <a:t>‹#›</a:t>
            </a:fld>
            <a:endParaRPr lang="zh-CN" altLang="en-US"/>
          </a:p>
        </p:txBody>
      </p:sp>
    </p:spTree>
    <p:extLst>
      <p:ext uri="{BB962C8B-B14F-4D97-AF65-F5344CB8AC3E}">
        <p14:creationId xmlns:p14="http://schemas.microsoft.com/office/powerpoint/2010/main" val="14795271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85DBAA3-E0B8-4710-BE9E-DF016BEBAD75}"/>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7101B20C-6F89-4824-B6F7-1D6F4A51B713}"/>
              </a:ext>
            </a:extLst>
          </p:cNvPr>
          <p:cNvSpPr>
            <a:spLocks noGrp="1"/>
          </p:cNvSpPr>
          <p:nvPr>
            <p:ph type="dt" sz="half" idx="10"/>
          </p:nvPr>
        </p:nvSpPr>
        <p:spPr/>
        <p:txBody>
          <a:bodyPr/>
          <a:lstStyle/>
          <a:p>
            <a:endParaRPr lang="zh-CN" altLang="en-US"/>
          </a:p>
        </p:txBody>
      </p:sp>
      <p:sp>
        <p:nvSpPr>
          <p:cNvPr id="4" name="页脚占位符 3">
            <a:extLst>
              <a:ext uri="{FF2B5EF4-FFF2-40B4-BE49-F238E27FC236}">
                <a16:creationId xmlns:a16="http://schemas.microsoft.com/office/drawing/2014/main" id="{83F00542-92AB-42AB-B70F-E8F304FD4D8E}"/>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10CF6149-3A0A-4A4C-A3BA-D2479389FD37}"/>
              </a:ext>
            </a:extLst>
          </p:cNvPr>
          <p:cNvSpPr>
            <a:spLocks noGrp="1"/>
          </p:cNvSpPr>
          <p:nvPr>
            <p:ph type="sldNum" sz="quarter" idx="12"/>
          </p:nvPr>
        </p:nvSpPr>
        <p:spPr>
          <a:xfrm>
            <a:off x="8610600" y="6356350"/>
            <a:ext cx="2743200" cy="365125"/>
          </a:xfrm>
          <a:prstGeom prst="rect">
            <a:avLst/>
          </a:prstGeom>
        </p:spPr>
        <p:txBody>
          <a:bodyPr/>
          <a:lstStyle/>
          <a:p>
            <a:fld id="{47543337-9A8C-4616-A59E-4C8C11C02FB5}" type="slidenum">
              <a:rPr lang="zh-CN" altLang="en-US" smtClean="0"/>
              <a:t>‹#›</a:t>
            </a:fld>
            <a:endParaRPr lang="zh-CN" altLang="en-US"/>
          </a:p>
        </p:txBody>
      </p:sp>
    </p:spTree>
    <p:extLst>
      <p:ext uri="{BB962C8B-B14F-4D97-AF65-F5344CB8AC3E}">
        <p14:creationId xmlns:p14="http://schemas.microsoft.com/office/powerpoint/2010/main" val="3004176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 name="图片 1" descr="abstract-technology-big-data-concept">
            <a:extLst>
              <a:ext uri="{FF2B5EF4-FFF2-40B4-BE49-F238E27FC236}">
                <a16:creationId xmlns:a16="http://schemas.microsoft.com/office/drawing/2014/main" id="{006EDB38-066A-25B0-BB5F-8A04974EB39E}"/>
              </a:ext>
            </a:extLst>
          </p:cNvPr>
          <p:cNvPicPr>
            <a:picLocks noGrp="1" noChangeAspect="1"/>
          </p:cNvPicPr>
          <p:nvPr isPhoto="1" userDrawn="1"/>
        </p:nvPicPr>
        <p:blipFill>
          <a:blip r:embed="rId2" cstate="screen">
            <a:lum/>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Picture 3-mask">
            <a:extLst>
              <a:ext uri="{FF2B5EF4-FFF2-40B4-BE49-F238E27FC236}">
                <a16:creationId xmlns:a16="http://schemas.microsoft.com/office/drawing/2014/main" id="{10F18CFD-9821-4DBF-1B4A-252513F35386}"/>
              </a:ext>
            </a:extLst>
          </p:cNvPr>
          <p:cNvSpPr/>
          <p:nvPr userDrawn="1"/>
        </p:nvSpPr>
        <p:spPr>
          <a:xfrm>
            <a:off x="0" y="0"/>
            <a:ext cx="12192000" cy="6858000"/>
          </a:xfrm>
          <a:prstGeom prst="rect">
            <a:avLst/>
          </a:prstGeom>
          <a:gradFill flip="none" rotWithShape="1">
            <a:gsLst>
              <a:gs pos="0">
                <a:srgbClr val="030814">
                  <a:alpha val="26000"/>
                </a:srgbClr>
              </a:gs>
              <a:gs pos="100000">
                <a:srgbClr val="030814">
                  <a:alpha val="8500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Tree>
    <p:extLst>
      <p:ext uri="{BB962C8B-B14F-4D97-AF65-F5344CB8AC3E}">
        <p14:creationId xmlns:p14="http://schemas.microsoft.com/office/powerpoint/2010/main" val="159338191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pic>
        <p:nvPicPr>
          <p:cNvPr id="2" name="图片 1" descr="abstract-technology-big-data-concept">
            <a:extLst>
              <a:ext uri="{FF2B5EF4-FFF2-40B4-BE49-F238E27FC236}">
                <a16:creationId xmlns:a16="http://schemas.microsoft.com/office/drawing/2014/main" id="{006EDB38-066A-25B0-BB5F-8A04974EB39E}"/>
              </a:ext>
            </a:extLst>
          </p:cNvPr>
          <p:cNvPicPr>
            <a:picLocks noGrp="1" noChangeAspect="1"/>
          </p:cNvPicPr>
          <p:nvPr isPhoto="1" userDrawn="1"/>
        </p:nvPicPr>
        <p:blipFill>
          <a:blip r:embed="rId2" cstate="screen">
            <a:lum/>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Picture 3-mask">
            <a:extLst>
              <a:ext uri="{FF2B5EF4-FFF2-40B4-BE49-F238E27FC236}">
                <a16:creationId xmlns:a16="http://schemas.microsoft.com/office/drawing/2014/main" id="{10F18CFD-9821-4DBF-1B4A-252513F35386}"/>
              </a:ext>
            </a:extLst>
          </p:cNvPr>
          <p:cNvSpPr/>
          <p:nvPr userDrawn="1"/>
        </p:nvSpPr>
        <p:spPr>
          <a:xfrm>
            <a:off x="0" y="0"/>
            <a:ext cx="12192000" cy="6858000"/>
          </a:xfrm>
          <a:prstGeom prst="rect">
            <a:avLst/>
          </a:prstGeom>
          <a:gradFill flip="none" rotWithShape="1">
            <a:gsLst>
              <a:gs pos="0">
                <a:srgbClr val="030814">
                  <a:alpha val="71000"/>
                </a:srgbClr>
              </a:gs>
              <a:gs pos="100000">
                <a:srgbClr val="030814">
                  <a:alpha val="8500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Tree>
    <p:extLst>
      <p:ext uri="{BB962C8B-B14F-4D97-AF65-F5344CB8AC3E}">
        <p14:creationId xmlns:p14="http://schemas.microsoft.com/office/powerpoint/2010/main" val="196000028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pic>
        <p:nvPicPr>
          <p:cNvPr id="2" name="图片 1" descr="abstract-technology-big-data-concept">
            <a:extLst>
              <a:ext uri="{FF2B5EF4-FFF2-40B4-BE49-F238E27FC236}">
                <a16:creationId xmlns:a16="http://schemas.microsoft.com/office/drawing/2014/main" id="{006EDB38-066A-25B0-BB5F-8A04974EB39E}"/>
              </a:ext>
            </a:extLst>
          </p:cNvPr>
          <p:cNvPicPr>
            <a:picLocks noGrp="1" noChangeAspect="1"/>
          </p:cNvPicPr>
          <p:nvPr isPhoto="1" userDrawn="1"/>
        </p:nvPicPr>
        <p:blipFill>
          <a:blip r:embed="rId5" cstate="screen">
            <a:lum/>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Picture 3-mask">
            <a:extLst>
              <a:ext uri="{FF2B5EF4-FFF2-40B4-BE49-F238E27FC236}">
                <a16:creationId xmlns:a16="http://schemas.microsoft.com/office/drawing/2014/main" id="{10F18CFD-9821-4DBF-1B4A-252513F35386}"/>
              </a:ext>
            </a:extLst>
          </p:cNvPr>
          <p:cNvSpPr/>
          <p:nvPr userDrawn="1"/>
        </p:nvSpPr>
        <p:spPr>
          <a:xfrm>
            <a:off x="0" y="0"/>
            <a:ext cx="12192000" cy="6858000"/>
          </a:xfrm>
          <a:prstGeom prst="rect">
            <a:avLst/>
          </a:prstGeom>
          <a:gradFill flip="none" rotWithShape="1">
            <a:gsLst>
              <a:gs pos="0">
                <a:srgbClr val="030814">
                  <a:alpha val="71000"/>
                </a:srgbClr>
              </a:gs>
              <a:gs pos="100000">
                <a:srgbClr val="030814">
                  <a:alpha val="8500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4" name="组合 3">
            <a:extLst>
              <a:ext uri="{FF2B5EF4-FFF2-40B4-BE49-F238E27FC236}">
                <a16:creationId xmlns:a16="http://schemas.microsoft.com/office/drawing/2014/main" id="{6274FB56-9A09-57AF-F894-6A786535C7BE}"/>
              </a:ext>
            </a:extLst>
          </p:cNvPr>
          <p:cNvGrpSpPr/>
          <p:nvPr userDrawn="1"/>
        </p:nvGrpSpPr>
        <p:grpSpPr>
          <a:xfrm>
            <a:off x="-548640" y="465902"/>
            <a:ext cx="5953760" cy="840761"/>
            <a:chOff x="-548640" y="465902"/>
            <a:chExt cx="5953760" cy="840761"/>
          </a:xfrm>
        </p:grpSpPr>
        <p:sp>
          <p:nvSpPr>
            <p:cNvPr id="5" name="1">
              <a:extLst>
                <a:ext uri="{FF2B5EF4-FFF2-40B4-BE49-F238E27FC236}">
                  <a16:creationId xmlns:a16="http://schemas.microsoft.com/office/drawing/2014/main" id="{D428349D-E1D2-AE83-C8E0-786A99F0986F}"/>
                </a:ext>
              </a:extLst>
            </p:cNvPr>
            <p:cNvSpPr/>
            <p:nvPr>
              <p:custDataLst>
                <p:tags r:id="rId1"/>
              </p:custDataLst>
            </p:nvPr>
          </p:nvSpPr>
          <p:spPr>
            <a:xfrm>
              <a:off x="-548640" y="465902"/>
              <a:ext cx="5953760" cy="610647"/>
            </a:xfrm>
            <a:prstGeom prst="parallelogram">
              <a:avLst>
                <a:gd name="adj" fmla="val 36348"/>
              </a:avLst>
            </a:prstGeom>
            <a:gradFill>
              <a:gsLst>
                <a:gs pos="5000">
                  <a:schemeClr val="accent2">
                    <a:alpha val="0"/>
                  </a:schemeClr>
                </a:gs>
                <a:gs pos="73000">
                  <a:schemeClr val="accent1">
                    <a:alpha val="50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a:ln>
                  <a:noFill/>
                </a:ln>
                <a:solidFill>
                  <a:prstClr val="white"/>
                </a:solidFill>
                <a:effectLst/>
                <a:uLnTx/>
                <a:uFillTx/>
                <a:latin typeface="+mn-lt"/>
                <a:ea typeface="+mn-ea"/>
                <a:cs typeface="+mn-cs"/>
              </a:endParaRPr>
            </a:p>
          </p:txBody>
        </p:sp>
        <p:pic>
          <p:nvPicPr>
            <p:cNvPr id="6" name="图片 5" descr="图片包含 前, 水, 夜空, 日落&#10;&#10;描述已自动生成">
              <a:extLst>
                <a:ext uri="{FF2B5EF4-FFF2-40B4-BE49-F238E27FC236}">
                  <a16:creationId xmlns:a16="http://schemas.microsoft.com/office/drawing/2014/main" id="{D25E0AE5-9A90-EFD3-0D5C-877278CDAB7E}"/>
                </a:ext>
              </a:extLst>
            </p:cNvPr>
            <p:cNvPicPr>
              <a:picLocks noChangeAspect="1"/>
            </p:cNvPicPr>
            <p:nvPr/>
          </p:nvPicPr>
          <p:blipFill>
            <a:blip r:embed="rId6" cstate="screen">
              <a:duotone>
                <a:prstClr val="black"/>
                <a:srgbClr val="66FFFF">
                  <a:tint val="45000"/>
                  <a:satMod val="400000"/>
                </a:srgbClr>
              </a:duotone>
              <a:extLst>
                <a:ext uri="{28A0092B-C50C-407E-A947-70E740481C1C}">
                  <a14:useLocalDpi xmlns:a14="http://schemas.microsoft.com/office/drawing/2010/main"/>
                </a:ext>
              </a:extLst>
            </a:blip>
            <a:stretch>
              <a:fillRect/>
            </a:stretch>
          </p:blipFill>
          <p:spPr>
            <a:xfrm>
              <a:off x="1303126" y="846435"/>
              <a:ext cx="3740044" cy="460228"/>
            </a:xfrm>
            <a:prstGeom prst="rect">
              <a:avLst/>
            </a:prstGeom>
          </p:spPr>
        </p:pic>
        <p:sp>
          <p:nvSpPr>
            <p:cNvPr id="7" name="1">
              <a:extLst>
                <a:ext uri="{FF2B5EF4-FFF2-40B4-BE49-F238E27FC236}">
                  <a16:creationId xmlns:a16="http://schemas.microsoft.com/office/drawing/2014/main" id="{BDD3DF4B-5EC9-225C-059D-382E7D245E6E}"/>
                </a:ext>
              </a:extLst>
            </p:cNvPr>
            <p:cNvSpPr/>
            <p:nvPr>
              <p:custDataLst>
                <p:tags r:id="rId2"/>
              </p:custDataLst>
            </p:nvPr>
          </p:nvSpPr>
          <p:spPr>
            <a:xfrm>
              <a:off x="-96838" y="1027035"/>
              <a:ext cx="971551" cy="49514"/>
            </a:xfrm>
            <a:prstGeom prst="parallelogram">
              <a:avLst>
                <a:gd name="adj" fmla="val 36348"/>
              </a:avLst>
            </a:prstGeom>
            <a:gradFill>
              <a:gsLst>
                <a:gs pos="9000">
                  <a:schemeClr val="accent2">
                    <a:alpha val="0"/>
                  </a:schemeClr>
                </a:gs>
                <a:gs pos="100000">
                  <a:schemeClr val="accent1"/>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a:ln>
                  <a:noFill/>
                </a:ln>
                <a:solidFill>
                  <a:prstClr val="white"/>
                </a:solidFill>
                <a:effectLst/>
                <a:uLnTx/>
                <a:uFillTx/>
                <a:latin typeface="+mn-lt"/>
                <a:ea typeface="+mn-ea"/>
                <a:cs typeface="+mn-cs"/>
              </a:endParaRPr>
            </a:p>
          </p:txBody>
        </p:sp>
        <p:sp>
          <p:nvSpPr>
            <p:cNvPr id="8" name="1">
              <a:extLst>
                <a:ext uri="{FF2B5EF4-FFF2-40B4-BE49-F238E27FC236}">
                  <a16:creationId xmlns:a16="http://schemas.microsoft.com/office/drawing/2014/main" id="{CC07C021-752C-DEDA-5478-67C90449E089}"/>
                </a:ext>
              </a:extLst>
            </p:cNvPr>
            <p:cNvSpPr/>
            <p:nvPr>
              <p:custDataLst>
                <p:tags r:id="rId3"/>
              </p:custDataLst>
            </p:nvPr>
          </p:nvSpPr>
          <p:spPr>
            <a:xfrm>
              <a:off x="4433569" y="465902"/>
              <a:ext cx="971551" cy="49514"/>
            </a:xfrm>
            <a:prstGeom prst="parallelogram">
              <a:avLst>
                <a:gd name="adj" fmla="val 36348"/>
              </a:avLst>
            </a:prstGeom>
            <a:gradFill>
              <a:gsLst>
                <a:gs pos="15000">
                  <a:schemeClr val="accent2">
                    <a:alpha val="0"/>
                  </a:schemeClr>
                </a:gs>
                <a:gs pos="63000">
                  <a:schemeClr val="accent1"/>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a:ln>
                  <a:noFill/>
                </a:ln>
                <a:solidFill>
                  <a:prstClr val="white"/>
                </a:solidFill>
                <a:effectLst/>
                <a:uLnTx/>
                <a:uFillTx/>
                <a:latin typeface="+mn-lt"/>
                <a:ea typeface="+mn-ea"/>
                <a:cs typeface="+mn-cs"/>
              </a:endParaRPr>
            </a:p>
          </p:txBody>
        </p:sp>
      </p:grpSp>
      <p:sp>
        <p:nvSpPr>
          <p:cNvPr id="11" name="文本占位符 10">
            <a:extLst>
              <a:ext uri="{FF2B5EF4-FFF2-40B4-BE49-F238E27FC236}">
                <a16:creationId xmlns:a16="http://schemas.microsoft.com/office/drawing/2014/main" id="{2B1386E8-A42C-6BB3-41C2-1D17E966C67A}"/>
              </a:ext>
            </a:extLst>
          </p:cNvPr>
          <p:cNvSpPr>
            <a:spLocks noGrp="1"/>
          </p:cNvSpPr>
          <p:nvPr>
            <p:ph type="body" sz="quarter" idx="10"/>
          </p:nvPr>
        </p:nvSpPr>
        <p:spPr>
          <a:xfrm>
            <a:off x="1054100" y="465902"/>
            <a:ext cx="5953760" cy="646331"/>
          </a:xfrm>
        </p:spPr>
        <p:txBody>
          <a:bodyPr anchor="ctr" anchorCtr="0">
            <a:noAutofit/>
          </a:bodyPr>
          <a:lstStyle>
            <a:lvl1pPr marL="0" indent="0">
              <a:lnSpc>
                <a:spcPct val="100000"/>
              </a:lnSpc>
              <a:spcBef>
                <a:spcPts val="0"/>
              </a:spcBef>
              <a:buNone/>
              <a:defRPr sz="3600" baseline="0">
                <a:solidFill>
                  <a:schemeClr val="bg1"/>
                </a:solidFill>
                <a:latin typeface="+mj-lt"/>
                <a:ea typeface="+mj-ea"/>
              </a:defRPr>
            </a:lvl1pPr>
            <a:lvl2pPr marL="457200" indent="0">
              <a:buNone/>
              <a:defRPr sz="3600">
                <a:solidFill>
                  <a:schemeClr val="bg1"/>
                </a:solidFill>
                <a:latin typeface="优设标题黑" panose="00000500000000000000" pitchFamily="2" charset="-122"/>
                <a:ea typeface="优设标题黑" panose="00000500000000000000" pitchFamily="2" charset="-122"/>
              </a:defRPr>
            </a:lvl2pPr>
            <a:lvl3pPr marL="914400" indent="0">
              <a:buNone/>
              <a:defRPr sz="3600">
                <a:solidFill>
                  <a:schemeClr val="bg1"/>
                </a:solidFill>
                <a:latin typeface="优设标题黑" panose="00000500000000000000" pitchFamily="2" charset="-122"/>
                <a:ea typeface="优设标题黑" panose="00000500000000000000" pitchFamily="2" charset="-122"/>
              </a:defRPr>
            </a:lvl3pPr>
            <a:lvl4pPr marL="1371600" indent="0">
              <a:buNone/>
              <a:defRPr sz="3600">
                <a:solidFill>
                  <a:schemeClr val="bg1"/>
                </a:solidFill>
                <a:latin typeface="优设标题黑" panose="00000500000000000000" pitchFamily="2" charset="-122"/>
                <a:ea typeface="优设标题黑" panose="00000500000000000000" pitchFamily="2" charset="-122"/>
              </a:defRPr>
            </a:lvl4pPr>
            <a:lvl5pPr marL="1828800" indent="0">
              <a:buNone/>
              <a:defRPr sz="3600">
                <a:solidFill>
                  <a:schemeClr val="bg1"/>
                </a:solidFill>
                <a:latin typeface="优设标题黑" panose="00000500000000000000" pitchFamily="2" charset="-122"/>
                <a:ea typeface="优设标题黑" panose="00000500000000000000" pitchFamily="2" charset="-122"/>
              </a:defRPr>
            </a:lvl5pPr>
          </a:lstStyle>
          <a:p>
            <a:pPr lvl="0"/>
            <a:r>
              <a:rPr lang="zh-CN" altLang="en-US"/>
              <a:t>单击此处编辑母版文本样式</a:t>
            </a:r>
          </a:p>
        </p:txBody>
      </p:sp>
    </p:spTree>
    <p:extLst>
      <p:ext uri="{BB962C8B-B14F-4D97-AF65-F5344CB8AC3E}">
        <p14:creationId xmlns:p14="http://schemas.microsoft.com/office/powerpoint/2010/main" val="273748788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5CB51DC-A0DA-4491-BD9B-4E83F954A35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F0C90561-752A-4AE1-A830-C70435630AB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CE19728-D7C1-49C3-A6BE-8D31517F89B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页脚占位符 4">
            <a:extLst>
              <a:ext uri="{FF2B5EF4-FFF2-40B4-BE49-F238E27FC236}">
                <a16:creationId xmlns:a16="http://schemas.microsoft.com/office/drawing/2014/main" id="{AD16CE8A-CC35-4576-9B0A-AD08894297D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Tree>
    <p:extLst>
      <p:ext uri="{BB962C8B-B14F-4D97-AF65-F5344CB8AC3E}">
        <p14:creationId xmlns:p14="http://schemas.microsoft.com/office/powerpoint/2010/main" val="122853552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78" r:id="rId7"/>
    <p:sldLayoutId id="2147483684" r:id="rId8"/>
    <p:sldLayoutId id="2147483683" r:id="rId9"/>
    <p:sldLayoutId id="2147483679" r:id="rId10"/>
    <p:sldLayoutId id="2147483680" r:id="rId11"/>
    <p:sldLayoutId id="2147483681" r:id="rId12"/>
    <p:sldLayoutId id="2147483682" r:id="rId13"/>
    <p:sldLayoutId id="2147483685" r:id="rId14"/>
    <p:sldLayoutId id="2147483686" r:id="rId15"/>
    <p:sldLayoutId id="2147483687" r:id="rId16"/>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9.xml"/><Relationship Id="rId5" Type="http://schemas.openxmlformats.org/officeDocument/2006/relationships/chart" Target="../charts/chart6.xml"/><Relationship Id="rId4" Type="http://schemas.openxmlformats.org/officeDocument/2006/relationships/chart" Target="../charts/chart5.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6.xml"/><Relationship Id="rId6" Type="http://schemas.openxmlformats.org/officeDocument/2006/relationships/hyperlink" Target="http://www.51pptmoban.com/zt/jiuyeshizhan/" TargetMode="External"/><Relationship Id="rId5" Type="http://schemas.openxmlformats.org/officeDocument/2006/relationships/image" Target="../media/image12.sv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29">
            <a:extLst>
              <a:ext uri="{FF2B5EF4-FFF2-40B4-BE49-F238E27FC236}">
                <a16:creationId xmlns:a16="http://schemas.microsoft.com/office/drawing/2014/main" id="{011BC165-60AF-4A0C-A4AA-ACD143062EE6}"/>
              </a:ext>
            </a:extLst>
          </p:cNvPr>
          <p:cNvSpPr txBox="1"/>
          <p:nvPr/>
        </p:nvSpPr>
        <p:spPr>
          <a:xfrm>
            <a:off x="3048000" y="4397101"/>
            <a:ext cx="6096000" cy="4001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noProof="0">
                <a:ln>
                  <a:noFill/>
                </a:ln>
                <a:blipFill dpi="0" rotWithShape="1">
                  <a:blip r:embed="rId2"/>
                  <a:srcRect/>
                  <a:tile tx="0" ty="0" sx="100000" sy="100000" flip="none" algn="tl"/>
                </a:blipFill>
                <a:effectLst/>
                <a:uLnTx/>
                <a:uFillTx/>
                <a:cs typeface="+mn-cs"/>
                <a:sym typeface="HarmonyOS Sans SC Medium" panose="00000600000000000000" pitchFamily="2" charset="-122"/>
              </a:rPr>
              <a:t>请在此处输入副标题或汇报人姓名</a:t>
            </a:r>
            <a:endParaRPr kumimoji="0" lang="zh-CN" altLang="en-US" sz="2000" b="0" i="0" u="none" strike="noStrike" kern="1200" cap="none" spc="0" normalizeH="0" noProof="0" dirty="0">
              <a:ln>
                <a:noFill/>
              </a:ln>
              <a:blipFill dpi="0" rotWithShape="1">
                <a:blip r:embed="rId2"/>
                <a:srcRect/>
                <a:tile tx="0" ty="0" sx="100000" sy="100000" flip="none" algn="tl"/>
              </a:blipFill>
              <a:effectLst/>
              <a:uLnTx/>
              <a:uFillTx/>
              <a:cs typeface="+mn-cs"/>
              <a:sym typeface="HarmonyOS Sans SC Medium" panose="00000600000000000000" pitchFamily="2" charset="-122"/>
            </a:endParaRPr>
          </a:p>
        </p:txBody>
      </p:sp>
      <p:sp>
        <p:nvSpPr>
          <p:cNvPr id="6" name="文本框 5">
            <a:extLst>
              <a:ext uri="{FF2B5EF4-FFF2-40B4-BE49-F238E27FC236}">
                <a16:creationId xmlns:a16="http://schemas.microsoft.com/office/drawing/2014/main" id="{177C844B-8649-044F-2B1B-C16DFD2EC303}"/>
              </a:ext>
            </a:extLst>
          </p:cNvPr>
          <p:cNvSpPr txBox="1"/>
          <p:nvPr/>
        </p:nvSpPr>
        <p:spPr>
          <a:xfrm>
            <a:off x="2076291" y="2404669"/>
            <a:ext cx="1122426"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9600" b="0" i="0" u="none" strike="noStrike" kern="1200" cap="none" spc="0" normalizeH="0" noProof="0">
                <a:ln>
                  <a:noFill/>
                </a:ln>
                <a:gradFill flip="none" rotWithShape="1">
                  <a:gsLst>
                    <a:gs pos="0">
                      <a:schemeClr val="accent2"/>
                    </a:gs>
                    <a:gs pos="100000">
                      <a:schemeClr val="accent1"/>
                    </a:gs>
                  </a:gsLst>
                  <a:lin ang="13500000" scaled="1"/>
                  <a:tileRect/>
                </a:gradFill>
                <a:effectLst/>
                <a:uLnTx/>
                <a:uFillTx/>
                <a:latin typeface="+mj-lt"/>
                <a:ea typeface="+mj-ea"/>
                <a:cs typeface="+mn-cs"/>
                <a:sym typeface="HarmonyOS Sans SC Bold" panose="00000800000000000000" pitchFamily="2" charset="-122"/>
              </a:rPr>
              <a:t>科</a:t>
            </a:r>
            <a:endParaRPr kumimoji="0" lang="zh-CN" altLang="en-US" sz="9600" b="0" i="0" u="none" strike="noStrike" kern="1200" cap="none" spc="0" normalizeH="0" noProof="0" dirty="0">
              <a:ln>
                <a:noFill/>
              </a:ln>
              <a:gradFill flip="none" rotWithShape="1">
                <a:gsLst>
                  <a:gs pos="0">
                    <a:schemeClr val="accent2"/>
                  </a:gs>
                  <a:gs pos="100000">
                    <a:schemeClr val="accent1"/>
                  </a:gs>
                </a:gsLst>
                <a:lin ang="13500000" scaled="1"/>
                <a:tileRect/>
              </a:gradFill>
              <a:effectLst/>
              <a:uLnTx/>
              <a:uFillTx/>
              <a:latin typeface="+mj-lt"/>
              <a:ea typeface="+mj-ea"/>
              <a:cs typeface="+mn-cs"/>
              <a:sym typeface="HarmonyOS Sans SC Bold" panose="00000800000000000000" pitchFamily="2" charset="-122"/>
            </a:endParaRPr>
          </a:p>
        </p:txBody>
      </p:sp>
      <p:sp>
        <p:nvSpPr>
          <p:cNvPr id="7" name="文本框 6">
            <a:extLst>
              <a:ext uri="{FF2B5EF4-FFF2-40B4-BE49-F238E27FC236}">
                <a16:creationId xmlns:a16="http://schemas.microsoft.com/office/drawing/2014/main" id="{D1D09450-4DA5-D3B0-E095-8B5D662A1D5E}"/>
              </a:ext>
            </a:extLst>
          </p:cNvPr>
          <p:cNvSpPr txBox="1"/>
          <p:nvPr/>
        </p:nvSpPr>
        <p:spPr>
          <a:xfrm>
            <a:off x="3198653" y="2404669"/>
            <a:ext cx="1122426"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9600" b="0" i="0" u="none" strike="noStrike" kern="1200" cap="none" spc="0" normalizeH="0" noProof="0">
                <a:ln>
                  <a:noFill/>
                </a:ln>
                <a:gradFill flip="none" rotWithShape="1">
                  <a:gsLst>
                    <a:gs pos="0">
                      <a:schemeClr val="accent2"/>
                    </a:gs>
                    <a:gs pos="100000">
                      <a:schemeClr val="accent1"/>
                    </a:gs>
                  </a:gsLst>
                  <a:lin ang="13500000" scaled="1"/>
                  <a:tileRect/>
                </a:gradFill>
                <a:effectLst/>
                <a:uLnTx/>
                <a:uFillTx/>
                <a:latin typeface="+mj-lt"/>
                <a:ea typeface="+mj-ea"/>
                <a:cs typeface="+mn-cs"/>
                <a:sym typeface="HarmonyOS Sans SC Bold" panose="00000800000000000000" pitchFamily="2" charset="-122"/>
              </a:rPr>
              <a:t>技</a:t>
            </a:r>
            <a:endParaRPr kumimoji="0" lang="zh-CN" altLang="en-US" sz="9600" b="0" i="0" u="none" strike="noStrike" kern="1200" cap="none" spc="0" normalizeH="0" noProof="0" dirty="0">
              <a:ln>
                <a:noFill/>
              </a:ln>
              <a:gradFill flip="none" rotWithShape="1">
                <a:gsLst>
                  <a:gs pos="0">
                    <a:schemeClr val="accent2"/>
                  </a:gs>
                  <a:gs pos="100000">
                    <a:schemeClr val="accent1"/>
                  </a:gs>
                </a:gsLst>
                <a:lin ang="13500000" scaled="1"/>
                <a:tileRect/>
              </a:gradFill>
              <a:effectLst/>
              <a:uLnTx/>
              <a:uFillTx/>
              <a:latin typeface="+mj-lt"/>
              <a:ea typeface="+mj-ea"/>
              <a:cs typeface="+mn-cs"/>
              <a:sym typeface="HarmonyOS Sans SC Bold" panose="00000800000000000000" pitchFamily="2" charset="-122"/>
            </a:endParaRPr>
          </a:p>
        </p:txBody>
      </p:sp>
      <p:sp>
        <p:nvSpPr>
          <p:cNvPr id="8" name="文本框 7">
            <a:extLst>
              <a:ext uri="{FF2B5EF4-FFF2-40B4-BE49-F238E27FC236}">
                <a16:creationId xmlns:a16="http://schemas.microsoft.com/office/drawing/2014/main" id="{5C9CEFFD-CAA0-3A6E-1CD7-D89E5205ADFA}"/>
              </a:ext>
            </a:extLst>
          </p:cNvPr>
          <p:cNvSpPr txBox="1"/>
          <p:nvPr/>
        </p:nvSpPr>
        <p:spPr>
          <a:xfrm>
            <a:off x="4321016" y="2404669"/>
            <a:ext cx="1122426"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9600" b="0" i="0" u="none" strike="noStrike" kern="1200" cap="none" spc="0" normalizeH="0" noProof="0">
                <a:ln>
                  <a:noFill/>
                </a:ln>
                <a:gradFill flip="none" rotWithShape="1">
                  <a:gsLst>
                    <a:gs pos="0">
                      <a:schemeClr val="accent2"/>
                    </a:gs>
                    <a:gs pos="100000">
                      <a:schemeClr val="accent1"/>
                    </a:gs>
                  </a:gsLst>
                  <a:lin ang="13500000" scaled="1"/>
                  <a:tileRect/>
                </a:gradFill>
                <a:effectLst/>
                <a:uLnTx/>
                <a:uFillTx/>
                <a:latin typeface="+mj-lt"/>
                <a:ea typeface="+mj-ea"/>
                <a:cs typeface="+mn-cs"/>
                <a:sym typeface="HarmonyOS Sans SC Bold" panose="00000800000000000000" pitchFamily="2" charset="-122"/>
              </a:rPr>
              <a:t>风</a:t>
            </a:r>
            <a:endParaRPr kumimoji="0" lang="zh-CN" altLang="en-US" sz="9600" b="0" i="0" u="none" strike="noStrike" kern="1200" cap="none" spc="0" normalizeH="0" noProof="0" dirty="0">
              <a:ln>
                <a:noFill/>
              </a:ln>
              <a:gradFill flip="none" rotWithShape="1">
                <a:gsLst>
                  <a:gs pos="0">
                    <a:schemeClr val="accent2"/>
                  </a:gs>
                  <a:gs pos="100000">
                    <a:schemeClr val="accent1"/>
                  </a:gs>
                </a:gsLst>
                <a:lin ang="13500000" scaled="1"/>
                <a:tileRect/>
              </a:gradFill>
              <a:effectLst/>
              <a:uLnTx/>
              <a:uFillTx/>
              <a:latin typeface="+mj-lt"/>
              <a:ea typeface="+mj-ea"/>
              <a:cs typeface="+mn-cs"/>
              <a:sym typeface="HarmonyOS Sans SC Bold" panose="00000800000000000000" pitchFamily="2" charset="-122"/>
            </a:endParaRPr>
          </a:p>
        </p:txBody>
      </p:sp>
      <p:sp>
        <p:nvSpPr>
          <p:cNvPr id="9" name="文本框 8">
            <a:extLst>
              <a:ext uri="{FF2B5EF4-FFF2-40B4-BE49-F238E27FC236}">
                <a16:creationId xmlns:a16="http://schemas.microsoft.com/office/drawing/2014/main" id="{95479968-1865-3205-5D6A-5CD6428DD104}"/>
              </a:ext>
            </a:extLst>
          </p:cNvPr>
          <p:cNvSpPr txBox="1"/>
          <p:nvPr/>
        </p:nvSpPr>
        <p:spPr>
          <a:xfrm>
            <a:off x="5443378" y="2404669"/>
            <a:ext cx="1122426"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9600" b="0" i="0" u="none" strike="noStrike" kern="1200" cap="none" spc="0" normalizeH="0" noProof="0">
                <a:ln>
                  <a:noFill/>
                </a:ln>
                <a:gradFill flip="none" rotWithShape="1">
                  <a:gsLst>
                    <a:gs pos="0">
                      <a:schemeClr val="accent2"/>
                    </a:gs>
                    <a:gs pos="100000">
                      <a:schemeClr val="accent1"/>
                    </a:gs>
                  </a:gsLst>
                  <a:lin ang="13500000" scaled="1"/>
                  <a:tileRect/>
                </a:gradFill>
                <a:effectLst/>
                <a:uLnTx/>
                <a:uFillTx/>
                <a:latin typeface="+mj-lt"/>
                <a:ea typeface="+mj-ea"/>
                <a:cs typeface="+mn-cs"/>
                <a:sym typeface="HarmonyOS Sans SC Bold" panose="00000800000000000000" pitchFamily="2" charset="-122"/>
              </a:rPr>
              <a:t>通</a:t>
            </a:r>
            <a:endParaRPr kumimoji="0" lang="zh-CN" altLang="en-US" sz="9600" b="0" i="0" u="none" strike="noStrike" kern="1200" cap="none" spc="0" normalizeH="0" noProof="0" dirty="0">
              <a:ln>
                <a:noFill/>
              </a:ln>
              <a:gradFill flip="none" rotWithShape="1">
                <a:gsLst>
                  <a:gs pos="0">
                    <a:schemeClr val="accent2"/>
                  </a:gs>
                  <a:gs pos="100000">
                    <a:schemeClr val="accent1"/>
                  </a:gs>
                </a:gsLst>
                <a:lin ang="13500000" scaled="1"/>
                <a:tileRect/>
              </a:gradFill>
              <a:effectLst/>
              <a:uLnTx/>
              <a:uFillTx/>
              <a:latin typeface="+mj-lt"/>
              <a:ea typeface="+mj-ea"/>
              <a:cs typeface="+mn-cs"/>
              <a:sym typeface="HarmonyOS Sans SC Bold" panose="00000800000000000000" pitchFamily="2" charset="-122"/>
            </a:endParaRPr>
          </a:p>
        </p:txBody>
      </p:sp>
      <p:sp>
        <p:nvSpPr>
          <p:cNvPr id="10" name="文本框 9">
            <a:extLst>
              <a:ext uri="{FF2B5EF4-FFF2-40B4-BE49-F238E27FC236}">
                <a16:creationId xmlns:a16="http://schemas.microsoft.com/office/drawing/2014/main" id="{F204EDE6-EDEE-4037-7BED-3C139FA4103C}"/>
              </a:ext>
            </a:extLst>
          </p:cNvPr>
          <p:cNvSpPr txBox="1"/>
          <p:nvPr/>
        </p:nvSpPr>
        <p:spPr>
          <a:xfrm>
            <a:off x="6565741" y="2404669"/>
            <a:ext cx="1122426"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9600" b="0" i="0" u="none" strike="noStrike" kern="1200" cap="none" spc="0" normalizeH="0" noProof="0">
                <a:ln>
                  <a:noFill/>
                </a:ln>
                <a:gradFill flip="none" rotWithShape="1">
                  <a:gsLst>
                    <a:gs pos="0">
                      <a:schemeClr val="accent2"/>
                    </a:gs>
                    <a:gs pos="100000">
                      <a:schemeClr val="accent1"/>
                    </a:gs>
                  </a:gsLst>
                  <a:lin ang="13500000" scaled="1"/>
                  <a:tileRect/>
                </a:gradFill>
                <a:effectLst/>
                <a:uLnTx/>
                <a:uFillTx/>
                <a:latin typeface="+mj-lt"/>
                <a:ea typeface="+mj-ea"/>
                <a:cs typeface="+mn-cs"/>
                <a:sym typeface="HarmonyOS Sans SC Bold" panose="00000800000000000000" pitchFamily="2" charset="-122"/>
              </a:rPr>
              <a:t>用</a:t>
            </a:r>
            <a:endParaRPr kumimoji="0" lang="zh-CN" altLang="en-US" sz="9600" b="0" i="0" u="none" strike="noStrike" kern="1200" cap="none" spc="0" normalizeH="0" noProof="0" dirty="0">
              <a:ln>
                <a:noFill/>
              </a:ln>
              <a:gradFill flip="none" rotWithShape="1">
                <a:gsLst>
                  <a:gs pos="0">
                    <a:schemeClr val="accent2"/>
                  </a:gs>
                  <a:gs pos="100000">
                    <a:schemeClr val="accent1"/>
                  </a:gs>
                </a:gsLst>
                <a:lin ang="13500000" scaled="1"/>
                <a:tileRect/>
              </a:gradFill>
              <a:effectLst/>
              <a:uLnTx/>
              <a:uFillTx/>
              <a:latin typeface="+mj-lt"/>
              <a:ea typeface="+mj-ea"/>
              <a:cs typeface="+mn-cs"/>
              <a:sym typeface="HarmonyOS Sans SC Bold" panose="00000800000000000000" pitchFamily="2" charset="-122"/>
            </a:endParaRPr>
          </a:p>
        </p:txBody>
      </p:sp>
      <p:sp>
        <p:nvSpPr>
          <p:cNvPr id="11" name="文本框 10">
            <a:extLst>
              <a:ext uri="{FF2B5EF4-FFF2-40B4-BE49-F238E27FC236}">
                <a16:creationId xmlns:a16="http://schemas.microsoft.com/office/drawing/2014/main" id="{78EC328B-ACD8-E9BD-9695-C016465A114D}"/>
              </a:ext>
            </a:extLst>
          </p:cNvPr>
          <p:cNvSpPr txBox="1"/>
          <p:nvPr/>
        </p:nvSpPr>
        <p:spPr>
          <a:xfrm>
            <a:off x="7688104" y="2404669"/>
            <a:ext cx="1122426"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9600" b="0" i="0" u="none" strike="noStrike" kern="1200" cap="none" spc="0" normalizeH="0" noProof="0">
                <a:ln>
                  <a:noFill/>
                </a:ln>
                <a:gradFill flip="none" rotWithShape="1">
                  <a:gsLst>
                    <a:gs pos="0">
                      <a:schemeClr val="accent2"/>
                    </a:gs>
                    <a:gs pos="100000">
                      <a:schemeClr val="accent1"/>
                    </a:gs>
                  </a:gsLst>
                  <a:lin ang="13500000" scaled="1"/>
                  <a:tileRect/>
                </a:gradFill>
                <a:effectLst/>
                <a:uLnTx/>
                <a:uFillTx/>
                <a:latin typeface="+mj-lt"/>
                <a:ea typeface="+mj-ea"/>
                <a:cs typeface="+mn-cs"/>
                <a:sym typeface="HarmonyOS Sans SC Bold" panose="00000800000000000000" pitchFamily="2" charset="-122"/>
              </a:rPr>
              <a:t>模</a:t>
            </a:r>
            <a:endParaRPr kumimoji="0" lang="zh-CN" altLang="en-US" sz="9600" b="0" i="0" u="none" strike="noStrike" kern="1200" cap="none" spc="0" normalizeH="0" noProof="0" dirty="0">
              <a:ln>
                <a:noFill/>
              </a:ln>
              <a:gradFill flip="none" rotWithShape="1">
                <a:gsLst>
                  <a:gs pos="0">
                    <a:schemeClr val="accent2"/>
                  </a:gs>
                  <a:gs pos="100000">
                    <a:schemeClr val="accent1"/>
                  </a:gs>
                </a:gsLst>
                <a:lin ang="13500000" scaled="1"/>
                <a:tileRect/>
              </a:gradFill>
              <a:effectLst/>
              <a:uLnTx/>
              <a:uFillTx/>
              <a:latin typeface="+mj-lt"/>
              <a:ea typeface="+mj-ea"/>
              <a:cs typeface="+mn-cs"/>
              <a:sym typeface="HarmonyOS Sans SC Bold" panose="00000800000000000000" pitchFamily="2" charset="-122"/>
            </a:endParaRPr>
          </a:p>
        </p:txBody>
      </p:sp>
      <p:sp>
        <p:nvSpPr>
          <p:cNvPr id="12" name="文本框 11">
            <a:extLst>
              <a:ext uri="{FF2B5EF4-FFF2-40B4-BE49-F238E27FC236}">
                <a16:creationId xmlns:a16="http://schemas.microsoft.com/office/drawing/2014/main" id="{26CABBE6-F803-35A3-B7B2-D0DACFC6D689}"/>
              </a:ext>
            </a:extLst>
          </p:cNvPr>
          <p:cNvSpPr txBox="1"/>
          <p:nvPr/>
        </p:nvSpPr>
        <p:spPr>
          <a:xfrm>
            <a:off x="8810466" y="2404669"/>
            <a:ext cx="1122426"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9600" b="0" i="0" u="none" strike="noStrike" kern="1200" cap="none" spc="0" normalizeH="0" noProof="0">
                <a:ln>
                  <a:noFill/>
                </a:ln>
                <a:gradFill flip="none" rotWithShape="1">
                  <a:gsLst>
                    <a:gs pos="0">
                      <a:schemeClr val="accent2"/>
                    </a:gs>
                    <a:gs pos="100000">
                      <a:schemeClr val="accent1"/>
                    </a:gs>
                  </a:gsLst>
                  <a:lin ang="13500000" scaled="1"/>
                  <a:tileRect/>
                </a:gradFill>
                <a:effectLst/>
                <a:uLnTx/>
                <a:uFillTx/>
                <a:latin typeface="+mj-lt"/>
                <a:ea typeface="+mj-ea"/>
                <a:cs typeface="+mn-cs"/>
                <a:sym typeface="HarmonyOS Sans SC Bold" panose="00000800000000000000" pitchFamily="2" charset="-122"/>
              </a:rPr>
              <a:t>板</a:t>
            </a:r>
            <a:endParaRPr kumimoji="0" lang="zh-CN" altLang="en-US" sz="9600" b="0" i="0" u="none" strike="noStrike" kern="1200" cap="none" spc="0" normalizeH="0" noProof="0" dirty="0">
              <a:ln>
                <a:noFill/>
              </a:ln>
              <a:gradFill flip="none" rotWithShape="1">
                <a:gsLst>
                  <a:gs pos="0">
                    <a:schemeClr val="accent2"/>
                  </a:gs>
                  <a:gs pos="100000">
                    <a:schemeClr val="accent1"/>
                  </a:gs>
                </a:gsLst>
                <a:lin ang="13500000" scaled="1"/>
                <a:tileRect/>
              </a:gradFill>
              <a:effectLst/>
              <a:uLnTx/>
              <a:uFillTx/>
              <a:latin typeface="+mj-lt"/>
              <a:ea typeface="+mj-ea"/>
              <a:cs typeface="+mn-cs"/>
              <a:sym typeface="HarmonyOS Sans SC Bold" panose="00000800000000000000" pitchFamily="2" charset="-122"/>
            </a:endParaRPr>
          </a:p>
        </p:txBody>
      </p:sp>
      <p:grpSp>
        <p:nvGrpSpPr>
          <p:cNvPr id="25" name="组合 24">
            <a:extLst>
              <a:ext uri="{FF2B5EF4-FFF2-40B4-BE49-F238E27FC236}">
                <a16:creationId xmlns:a16="http://schemas.microsoft.com/office/drawing/2014/main" id="{2C1F1670-DB05-7BB6-567E-C5F54FA8A2C7}"/>
              </a:ext>
            </a:extLst>
          </p:cNvPr>
          <p:cNvGrpSpPr/>
          <p:nvPr/>
        </p:nvGrpSpPr>
        <p:grpSpPr>
          <a:xfrm>
            <a:off x="4765197" y="4289445"/>
            <a:ext cx="3601087" cy="236081"/>
            <a:chOff x="4883023" y="420727"/>
            <a:chExt cx="3601087" cy="236081"/>
          </a:xfrm>
        </p:grpSpPr>
        <p:sp>
          <p:nvSpPr>
            <p:cNvPr id="26" name="任意多边形: 形状 25">
              <a:extLst>
                <a:ext uri="{FF2B5EF4-FFF2-40B4-BE49-F238E27FC236}">
                  <a16:creationId xmlns:a16="http://schemas.microsoft.com/office/drawing/2014/main" id="{BE2C172E-FE2C-2E1D-BC47-8C9015794022}"/>
                </a:ext>
              </a:extLst>
            </p:cNvPr>
            <p:cNvSpPr/>
            <p:nvPr/>
          </p:nvSpPr>
          <p:spPr>
            <a:xfrm>
              <a:off x="4883023" y="420727"/>
              <a:ext cx="3549650" cy="184150"/>
            </a:xfrm>
            <a:custGeom>
              <a:avLst/>
              <a:gdLst>
                <a:gd name="connsiteX0" fmla="*/ 0 w 3549650"/>
                <a:gd name="connsiteY0" fmla="*/ 0 h 184150"/>
                <a:gd name="connsiteX1" fmla="*/ 3365500 w 3549650"/>
                <a:gd name="connsiteY1" fmla="*/ 0 h 184150"/>
                <a:gd name="connsiteX2" fmla="*/ 3549650 w 3549650"/>
                <a:gd name="connsiteY2" fmla="*/ 184150 h 184150"/>
              </a:gdLst>
              <a:ahLst/>
              <a:cxnLst>
                <a:cxn ang="0">
                  <a:pos x="connsiteX0" y="connsiteY0"/>
                </a:cxn>
                <a:cxn ang="0">
                  <a:pos x="connsiteX1" y="connsiteY1"/>
                </a:cxn>
                <a:cxn ang="0">
                  <a:pos x="connsiteX2" y="connsiteY2"/>
                </a:cxn>
              </a:cxnLst>
              <a:rect l="l" t="t" r="r" b="b"/>
              <a:pathLst>
                <a:path w="3549650" h="184150">
                  <a:moveTo>
                    <a:pt x="0" y="0"/>
                  </a:moveTo>
                  <a:lnTo>
                    <a:pt x="3365500" y="0"/>
                  </a:lnTo>
                  <a:lnTo>
                    <a:pt x="3549650" y="184150"/>
                  </a:lnTo>
                </a:path>
              </a:pathLst>
            </a:custGeom>
            <a:noFill/>
            <a:ln>
              <a:gradFill flip="none" rotWithShape="1">
                <a:gsLst>
                  <a:gs pos="0">
                    <a:schemeClr val="accent2"/>
                  </a:gs>
                  <a:gs pos="100000">
                    <a:schemeClr val="accent2">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noProof="0">
                <a:ln>
                  <a:noFill/>
                </a:ln>
                <a:solidFill>
                  <a:prstClr val="white"/>
                </a:solidFill>
                <a:effectLst/>
                <a:uLnTx/>
                <a:uFillTx/>
                <a:cs typeface="+mn-cs"/>
              </a:endParaRPr>
            </a:p>
          </p:txBody>
        </p:sp>
        <p:sp>
          <p:nvSpPr>
            <p:cNvPr id="27" name="菱形 26">
              <a:extLst>
                <a:ext uri="{FF2B5EF4-FFF2-40B4-BE49-F238E27FC236}">
                  <a16:creationId xmlns:a16="http://schemas.microsoft.com/office/drawing/2014/main" id="{A9BDF509-24E9-5B49-A685-37FFBAB3FCD3}"/>
                </a:ext>
              </a:extLst>
            </p:cNvPr>
            <p:cNvSpPr/>
            <p:nvPr/>
          </p:nvSpPr>
          <p:spPr>
            <a:xfrm>
              <a:off x="8419340" y="592038"/>
              <a:ext cx="64770" cy="64770"/>
            </a:xfrm>
            <a:prstGeom prst="diamond">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noProof="0">
                <a:ln>
                  <a:noFill/>
                </a:ln>
                <a:solidFill>
                  <a:prstClr val="white"/>
                </a:solidFill>
                <a:effectLst/>
                <a:uLnTx/>
                <a:uFillTx/>
                <a:cs typeface="+mn-cs"/>
              </a:endParaRPr>
            </a:p>
          </p:txBody>
        </p:sp>
      </p:grpSp>
      <p:grpSp>
        <p:nvGrpSpPr>
          <p:cNvPr id="28" name="组合 27">
            <a:extLst>
              <a:ext uri="{FF2B5EF4-FFF2-40B4-BE49-F238E27FC236}">
                <a16:creationId xmlns:a16="http://schemas.microsoft.com/office/drawing/2014/main" id="{5668CD4A-713C-3D6C-9F8B-3C3D9DD1543E}"/>
              </a:ext>
            </a:extLst>
          </p:cNvPr>
          <p:cNvGrpSpPr/>
          <p:nvPr/>
        </p:nvGrpSpPr>
        <p:grpSpPr>
          <a:xfrm>
            <a:off x="3780663" y="4659142"/>
            <a:ext cx="2842895" cy="213361"/>
            <a:chOff x="3707890" y="945675"/>
            <a:chExt cx="2842895" cy="213361"/>
          </a:xfrm>
        </p:grpSpPr>
        <p:sp>
          <p:nvSpPr>
            <p:cNvPr id="29" name="任意多边形: 形状 28">
              <a:extLst>
                <a:ext uri="{FF2B5EF4-FFF2-40B4-BE49-F238E27FC236}">
                  <a16:creationId xmlns:a16="http://schemas.microsoft.com/office/drawing/2014/main" id="{4ED69F45-C381-EEEE-1821-B48044745B71}"/>
                </a:ext>
              </a:extLst>
            </p:cNvPr>
            <p:cNvSpPr/>
            <p:nvPr/>
          </p:nvSpPr>
          <p:spPr>
            <a:xfrm>
              <a:off x="3756785" y="1000286"/>
              <a:ext cx="2794000" cy="158750"/>
            </a:xfrm>
            <a:custGeom>
              <a:avLst/>
              <a:gdLst>
                <a:gd name="connsiteX0" fmla="*/ 4743450 w 4743450"/>
                <a:gd name="connsiteY0" fmla="*/ 158750 h 158750"/>
                <a:gd name="connsiteX1" fmla="*/ 158750 w 4743450"/>
                <a:gd name="connsiteY1" fmla="*/ 158750 h 158750"/>
                <a:gd name="connsiteX2" fmla="*/ 0 w 4743450"/>
                <a:gd name="connsiteY2" fmla="*/ 0 h 158750"/>
                <a:gd name="connsiteX0" fmla="*/ 4743450 w 4743450"/>
                <a:gd name="connsiteY0" fmla="*/ 158750 h 158750"/>
                <a:gd name="connsiteX1" fmla="*/ 2794000 w 4743450"/>
                <a:gd name="connsiteY1" fmla="*/ 158670 h 158750"/>
                <a:gd name="connsiteX2" fmla="*/ 158750 w 4743450"/>
                <a:gd name="connsiteY2" fmla="*/ 158750 h 158750"/>
                <a:gd name="connsiteX3" fmla="*/ 0 w 4743450"/>
                <a:gd name="connsiteY3" fmla="*/ 0 h 158750"/>
                <a:gd name="connsiteX0" fmla="*/ 2794000 w 2794000"/>
                <a:gd name="connsiteY0" fmla="*/ 158670 h 158750"/>
                <a:gd name="connsiteX1" fmla="*/ 158750 w 2794000"/>
                <a:gd name="connsiteY1" fmla="*/ 158750 h 158750"/>
                <a:gd name="connsiteX2" fmla="*/ 0 w 2794000"/>
                <a:gd name="connsiteY2" fmla="*/ 0 h 158750"/>
              </a:gdLst>
              <a:ahLst/>
              <a:cxnLst>
                <a:cxn ang="0">
                  <a:pos x="connsiteX0" y="connsiteY0"/>
                </a:cxn>
                <a:cxn ang="0">
                  <a:pos x="connsiteX1" y="connsiteY1"/>
                </a:cxn>
                <a:cxn ang="0">
                  <a:pos x="connsiteX2" y="connsiteY2"/>
                </a:cxn>
              </a:cxnLst>
              <a:rect l="l" t="t" r="r" b="b"/>
              <a:pathLst>
                <a:path w="2794000" h="158750">
                  <a:moveTo>
                    <a:pt x="2794000" y="158670"/>
                  </a:moveTo>
                  <a:lnTo>
                    <a:pt x="158750" y="158750"/>
                  </a:lnTo>
                  <a:lnTo>
                    <a:pt x="0" y="0"/>
                  </a:lnTo>
                </a:path>
              </a:pathLst>
            </a:custGeom>
            <a:noFill/>
            <a:ln>
              <a:gradFill flip="none" rotWithShape="1">
                <a:gsLst>
                  <a:gs pos="0">
                    <a:schemeClr val="accent2"/>
                  </a:gs>
                  <a:gs pos="100000">
                    <a:schemeClr val="accent2">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noProof="0" dirty="0">
                <a:ln>
                  <a:noFill/>
                </a:ln>
                <a:solidFill>
                  <a:prstClr val="white"/>
                </a:solidFill>
                <a:effectLst/>
                <a:uLnTx/>
                <a:uFillTx/>
                <a:cs typeface="+mn-cs"/>
              </a:endParaRPr>
            </a:p>
          </p:txBody>
        </p:sp>
        <p:sp>
          <p:nvSpPr>
            <p:cNvPr id="32" name="菱形 31">
              <a:extLst>
                <a:ext uri="{FF2B5EF4-FFF2-40B4-BE49-F238E27FC236}">
                  <a16:creationId xmlns:a16="http://schemas.microsoft.com/office/drawing/2014/main" id="{8C726D9D-7E41-9797-AE17-49EDB1DAFA12}"/>
                </a:ext>
              </a:extLst>
            </p:cNvPr>
            <p:cNvSpPr/>
            <p:nvPr/>
          </p:nvSpPr>
          <p:spPr>
            <a:xfrm>
              <a:off x="3707890" y="945675"/>
              <a:ext cx="64770" cy="64770"/>
            </a:xfrm>
            <a:prstGeom prst="diamond">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noProof="0">
                <a:ln>
                  <a:noFill/>
                </a:ln>
                <a:solidFill>
                  <a:prstClr val="white"/>
                </a:solidFill>
                <a:effectLst/>
                <a:uLnTx/>
                <a:uFillTx/>
                <a:cs typeface="+mn-cs"/>
              </a:endParaRPr>
            </a:p>
          </p:txBody>
        </p:sp>
      </p:grpSp>
      <p:sp>
        <p:nvSpPr>
          <p:cNvPr id="14" name="文本框 13">
            <a:extLst>
              <a:ext uri="{FF2B5EF4-FFF2-40B4-BE49-F238E27FC236}">
                <a16:creationId xmlns:a16="http://schemas.microsoft.com/office/drawing/2014/main" id="{D914C0FF-99C0-87FE-9153-CE810DAD1FF6}"/>
              </a:ext>
            </a:extLst>
          </p:cNvPr>
          <p:cNvSpPr txBox="1"/>
          <p:nvPr/>
        </p:nvSpPr>
        <p:spPr>
          <a:xfrm>
            <a:off x="4738768" y="473791"/>
            <a:ext cx="2714465" cy="110799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600" b="0" i="0" u="none" strike="noStrike" kern="1200" cap="none" spc="-300" normalizeH="0" noProof="0">
                <a:ln>
                  <a:noFill/>
                </a:ln>
                <a:gradFill flip="none" rotWithShape="1">
                  <a:gsLst>
                    <a:gs pos="0">
                      <a:schemeClr val="accent2"/>
                    </a:gs>
                    <a:gs pos="100000">
                      <a:schemeClr val="accent1"/>
                    </a:gs>
                  </a:gsLst>
                  <a:lin ang="13500000" scaled="1"/>
                  <a:tileRect/>
                </a:gradFill>
                <a:effectLst/>
                <a:uLnTx/>
                <a:uFillTx/>
                <a:latin typeface="+mj-lt"/>
                <a:ea typeface="+mj-ea"/>
                <a:cs typeface="+mn-cs"/>
                <a:sym typeface="HarmonyOS Sans SC Bold" panose="00000800000000000000" pitchFamily="2" charset="-122"/>
              </a:rPr>
              <a:t>LOGO</a:t>
            </a:r>
            <a:endParaRPr kumimoji="0" lang="zh-CN" altLang="en-US" sz="6600" b="0" i="0" u="none" strike="noStrike" kern="1200" cap="none" spc="-300" normalizeH="0" noProof="0" dirty="0">
              <a:ln>
                <a:noFill/>
              </a:ln>
              <a:gradFill flip="none" rotWithShape="1">
                <a:gsLst>
                  <a:gs pos="0">
                    <a:schemeClr val="accent2"/>
                  </a:gs>
                  <a:gs pos="100000">
                    <a:schemeClr val="accent1"/>
                  </a:gs>
                </a:gsLst>
                <a:lin ang="13500000" scaled="1"/>
                <a:tileRect/>
              </a:gradFill>
              <a:effectLst/>
              <a:uLnTx/>
              <a:uFillTx/>
              <a:latin typeface="+mj-lt"/>
              <a:ea typeface="+mj-ea"/>
              <a:cs typeface="+mn-cs"/>
              <a:sym typeface="HarmonyOS Sans SC Bold" panose="00000800000000000000" pitchFamily="2" charset="-122"/>
            </a:endParaRPr>
          </a:p>
        </p:txBody>
      </p:sp>
      <p:sp>
        <p:nvSpPr>
          <p:cNvPr id="15" name="文本框 14">
            <a:extLst>
              <a:ext uri="{FF2B5EF4-FFF2-40B4-BE49-F238E27FC236}">
                <a16:creationId xmlns:a16="http://schemas.microsoft.com/office/drawing/2014/main" id="{6BCFA5BD-2327-3E44-FC18-5EB80AFEF765}"/>
              </a:ext>
            </a:extLst>
          </p:cNvPr>
          <p:cNvSpPr txBox="1"/>
          <p:nvPr/>
        </p:nvSpPr>
        <p:spPr>
          <a:xfrm>
            <a:off x="5148248" y="1373683"/>
            <a:ext cx="1895504"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noProof="0">
                <a:ln>
                  <a:noFill/>
                </a:ln>
                <a:solidFill>
                  <a:schemeClr val="bg1"/>
                </a:solidFill>
                <a:effectLst/>
                <a:uLnTx/>
                <a:uFillTx/>
                <a:cs typeface="+mn-cs"/>
                <a:sym typeface="HarmonyOS Sans SC Medium" panose="00000600000000000000" pitchFamily="2" charset="-122"/>
              </a:rPr>
              <a:t>Logo</a:t>
            </a:r>
            <a:r>
              <a:rPr kumimoji="0" lang="zh-CN" altLang="en-US" sz="2800" b="0" i="0" u="none" strike="noStrike" kern="1200" cap="none" spc="0" normalizeH="0" noProof="0">
                <a:ln>
                  <a:noFill/>
                </a:ln>
                <a:solidFill>
                  <a:schemeClr val="bg1"/>
                </a:solidFill>
                <a:effectLst/>
                <a:uLnTx/>
                <a:uFillTx/>
                <a:cs typeface="+mn-cs"/>
                <a:sym typeface="HarmonyOS Sans SC Medium" panose="00000600000000000000" pitchFamily="2" charset="-122"/>
              </a:rPr>
              <a:t>名称</a:t>
            </a:r>
            <a:endParaRPr kumimoji="0" lang="zh-CN" altLang="en-US" sz="2800" b="0" i="0" u="none" strike="noStrike" kern="1200" cap="none" spc="0" normalizeH="0" noProof="0" dirty="0">
              <a:ln>
                <a:noFill/>
              </a:ln>
              <a:solidFill>
                <a:schemeClr val="bg1"/>
              </a:solidFill>
              <a:effectLst/>
              <a:uLnTx/>
              <a:uFillTx/>
              <a:cs typeface="+mn-cs"/>
              <a:sym typeface="HarmonyOS Sans SC Medium" panose="00000600000000000000" pitchFamily="2" charset="-122"/>
            </a:endParaRPr>
          </a:p>
        </p:txBody>
      </p:sp>
    </p:spTree>
    <p:extLst>
      <p:ext uri="{BB962C8B-B14F-4D97-AF65-F5344CB8AC3E}">
        <p14:creationId xmlns:p14="http://schemas.microsoft.com/office/powerpoint/2010/main" val="39406757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 name="图表 29">
            <a:extLst>
              <a:ext uri="{FF2B5EF4-FFF2-40B4-BE49-F238E27FC236}">
                <a16:creationId xmlns:a16="http://schemas.microsoft.com/office/drawing/2014/main" id="{2381F90A-82C4-3BEE-15DB-95662CC1707C}"/>
              </a:ext>
            </a:extLst>
          </p:cNvPr>
          <p:cNvGraphicFramePr/>
          <p:nvPr>
            <p:extLst>
              <p:ext uri="{D42A27DB-BD31-4B8C-83A1-F6EECF244321}">
                <p14:modId xmlns:p14="http://schemas.microsoft.com/office/powerpoint/2010/main" val="3074844065"/>
              </p:ext>
            </p:extLst>
          </p:nvPr>
        </p:nvGraphicFramePr>
        <p:xfrm>
          <a:off x="341908" y="1776628"/>
          <a:ext cx="3436820" cy="229121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2" name="图表 31">
            <a:extLst>
              <a:ext uri="{FF2B5EF4-FFF2-40B4-BE49-F238E27FC236}">
                <a16:creationId xmlns:a16="http://schemas.microsoft.com/office/drawing/2014/main" id="{EDA31443-06BA-B864-9546-DA5167972998}"/>
              </a:ext>
            </a:extLst>
          </p:cNvPr>
          <p:cNvGraphicFramePr/>
          <p:nvPr>
            <p:extLst>
              <p:ext uri="{D42A27DB-BD31-4B8C-83A1-F6EECF244321}">
                <p14:modId xmlns:p14="http://schemas.microsoft.com/office/powerpoint/2010/main" val="1488060803"/>
              </p:ext>
            </p:extLst>
          </p:nvPr>
        </p:nvGraphicFramePr>
        <p:xfrm>
          <a:off x="3031027" y="1776628"/>
          <a:ext cx="3436820" cy="229121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4" name="图表 33">
            <a:extLst>
              <a:ext uri="{FF2B5EF4-FFF2-40B4-BE49-F238E27FC236}">
                <a16:creationId xmlns:a16="http://schemas.microsoft.com/office/drawing/2014/main" id="{4CF94BB6-6B60-003D-D2CA-992DFC4A0A56}"/>
              </a:ext>
            </a:extLst>
          </p:cNvPr>
          <p:cNvGraphicFramePr/>
          <p:nvPr>
            <p:extLst>
              <p:ext uri="{D42A27DB-BD31-4B8C-83A1-F6EECF244321}">
                <p14:modId xmlns:p14="http://schemas.microsoft.com/office/powerpoint/2010/main" val="3237551774"/>
              </p:ext>
            </p:extLst>
          </p:nvPr>
        </p:nvGraphicFramePr>
        <p:xfrm>
          <a:off x="5720146" y="1776628"/>
          <a:ext cx="3436820" cy="2291214"/>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6" name="图表 35">
            <a:extLst>
              <a:ext uri="{FF2B5EF4-FFF2-40B4-BE49-F238E27FC236}">
                <a16:creationId xmlns:a16="http://schemas.microsoft.com/office/drawing/2014/main" id="{B1693EC0-E82C-5B34-4AF3-C9F4C6340EA9}"/>
              </a:ext>
            </a:extLst>
          </p:cNvPr>
          <p:cNvGraphicFramePr/>
          <p:nvPr>
            <p:extLst>
              <p:ext uri="{D42A27DB-BD31-4B8C-83A1-F6EECF244321}">
                <p14:modId xmlns:p14="http://schemas.microsoft.com/office/powerpoint/2010/main" val="3019265191"/>
              </p:ext>
            </p:extLst>
          </p:nvPr>
        </p:nvGraphicFramePr>
        <p:xfrm>
          <a:off x="8409266" y="1776628"/>
          <a:ext cx="3436820" cy="2291214"/>
        </p:xfrm>
        <a:graphic>
          <a:graphicData uri="http://schemas.openxmlformats.org/drawingml/2006/chart">
            <c:chart xmlns:c="http://schemas.openxmlformats.org/drawingml/2006/chart" xmlns:r="http://schemas.openxmlformats.org/officeDocument/2006/relationships" r:id="rId5"/>
          </a:graphicData>
        </a:graphic>
      </p:graphicFrame>
      <p:sp>
        <p:nvSpPr>
          <p:cNvPr id="4" name="TextBox 3">
            <a:extLst>
              <a:ext uri="{FF2B5EF4-FFF2-40B4-BE49-F238E27FC236}">
                <a16:creationId xmlns:a16="http://schemas.microsoft.com/office/drawing/2014/main" id="{47B4409C-4A4B-CCF1-CD38-535B9CE75DCF}"/>
              </a:ext>
            </a:extLst>
          </p:cNvPr>
          <p:cNvSpPr txBox="1"/>
          <p:nvPr/>
        </p:nvSpPr>
        <p:spPr bwMode="auto">
          <a:xfrm flipH="1">
            <a:off x="1466318" y="2672936"/>
            <a:ext cx="1188000" cy="498598"/>
          </a:xfrm>
          <a:prstGeom prst="rect">
            <a:avLst/>
          </a:prstGeom>
          <a:noFill/>
          <a:effectLst/>
          <a:scene3d>
            <a:camera prst="orthographicFront">
              <a:rot lat="0" lon="0" rev="0"/>
            </a:camera>
            <a:lightRig rig="threePt" dir="t"/>
          </a:scene3d>
          <a:sp3d prstMaterial="matte">
            <a:bevelT w="1270" h="1270"/>
          </a:sp3d>
        </p:spPr>
        <p:txBody>
          <a:bodyPr wrap="none" lIns="0" tIns="0" rIns="0" bIns="0">
            <a:normAutofit lnSpcReduction="10000"/>
            <a:sp3d extrusionH="57150">
              <a:bevelT w="1270" h="1270"/>
            </a:sp3d>
          </a:bodyPr>
          <a:lstStyle/>
          <a:p>
            <a:pPr algn="ctr">
              <a:spcBef>
                <a:spcPct val="0"/>
              </a:spcBef>
              <a:buClr>
                <a:prstClr val="white"/>
              </a:buClr>
              <a:tabLst>
                <a:tab pos="177800" algn="l"/>
                <a:tab pos="803275" algn="l"/>
              </a:tabLst>
              <a:defRPr/>
            </a:pPr>
            <a:r>
              <a:rPr lang="en-US" altLang="ko-KR" sz="3600" dirty="0">
                <a:solidFill>
                  <a:schemeClr val="accent2"/>
                </a:solidFill>
              </a:rPr>
              <a:t>80%</a:t>
            </a:r>
          </a:p>
        </p:txBody>
      </p:sp>
      <p:grpSp>
        <p:nvGrpSpPr>
          <p:cNvPr id="16" name="组合 15">
            <a:extLst>
              <a:ext uri="{FF2B5EF4-FFF2-40B4-BE49-F238E27FC236}">
                <a16:creationId xmlns:a16="http://schemas.microsoft.com/office/drawing/2014/main" id="{321E8CAA-C7F1-3D68-0713-284369D676DD}"/>
              </a:ext>
            </a:extLst>
          </p:cNvPr>
          <p:cNvGrpSpPr/>
          <p:nvPr/>
        </p:nvGrpSpPr>
        <p:grpSpPr>
          <a:xfrm>
            <a:off x="939331" y="4401403"/>
            <a:ext cx="2241974" cy="1439897"/>
            <a:chOff x="2116718" y="3287870"/>
            <a:chExt cx="2241974" cy="1439897"/>
          </a:xfrm>
        </p:grpSpPr>
        <p:sp>
          <p:nvSpPr>
            <p:cNvPr id="17" name="矩形 16">
              <a:extLst>
                <a:ext uri="{FF2B5EF4-FFF2-40B4-BE49-F238E27FC236}">
                  <a16:creationId xmlns:a16="http://schemas.microsoft.com/office/drawing/2014/main" id="{A1015B7E-E481-65D2-72D9-13D569F008D8}"/>
                </a:ext>
              </a:extLst>
            </p:cNvPr>
            <p:cNvSpPr/>
            <p:nvPr/>
          </p:nvSpPr>
          <p:spPr>
            <a:xfrm>
              <a:off x="2222527" y="3878560"/>
              <a:ext cx="2030358" cy="84920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a:solidFill>
                    <a:schemeClr val="bg1"/>
                  </a:solidFill>
                </a:rPr>
                <a:t>请输入正文内容请输入正文内容请输入正文内容请输入正文内容</a:t>
              </a:r>
              <a:endParaRPr lang="zh-CN" altLang="en-US" sz="1400" dirty="0">
                <a:solidFill>
                  <a:schemeClr val="bg1"/>
                </a:solidFill>
              </a:endParaRPr>
            </a:p>
          </p:txBody>
        </p:sp>
        <p:sp>
          <p:nvSpPr>
            <p:cNvPr id="18" name="矩形 17">
              <a:extLst>
                <a:ext uri="{FF2B5EF4-FFF2-40B4-BE49-F238E27FC236}">
                  <a16:creationId xmlns:a16="http://schemas.microsoft.com/office/drawing/2014/main" id="{BD811EB6-DF35-4777-68BF-0E1DBD8C0C6B}"/>
                </a:ext>
              </a:extLst>
            </p:cNvPr>
            <p:cNvSpPr/>
            <p:nvPr/>
          </p:nvSpPr>
          <p:spPr>
            <a:xfrm>
              <a:off x="2116718" y="3287870"/>
              <a:ext cx="2241974" cy="57958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a:gradFill flip="none" rotWithShape="1">
                    <a:gsLst>
                      <a:gs pos="0">
                        <a:schemeClr val="accent2"/>
                      </a:gs>
                      <a:gs pos="100000">
                        <a:schemeClr val="accent1"/>
                      </a:gs>
                    </a:gsLst>
                    <a:lin ang="13500000" scaled="1"/>
                    <a:tileRect/>
                  </a:gradFill>
                  <a:latin typeface="+mj-lt"/>
                  <a:ea typeface="+mj-ea"/>
                </a:rPr>
                <a:t>添加标题</a:t>
              </a:r>
              <a:endParaRPr lang="zh-CN" altLang="en-US" sz="2800" dirty="0">
                <a:gradFill flip="none" rotWithShape="1">
                  <a:gsLst>
                    <a:gs pos="0">
                      <a:schemeClr val="accent2"/>
                    </a:gs>
                    <a:gs pos="100000">
                      <a:schemeClr val="accent1"/>
                    </a:gs>
                  </a:gsLst>
                  <a:lin ang="13500000" scaled="1"/>
                  <a:tileRect/>
                </a:gradFill>
                <a:latin typeface="+mj-lt"/>
                <a:ea typeface="+mj-ea"/>
              </a:endParaRPr>
            </a:p>
          </p:txBody>
        </p:sp>
      </p:grpSp>
      <p:sp>
        <p:nvSpPr>
          <p:cNvPr id="31" name="TextBox 3">
            <a:extLst>
              <a:ext uri="{FF2B5EF4-FFF2-40B4-BE49-F238E27FC236}">
                <a16:creationId xmlns:a16="http://schemas.microsoft.com/office/drawing/2014/main" id="{D9EE2C39-8FB8-42DA-0285-CC4766D980EC}"/>
              </a:ext>
            </a:extLst>
          </p:cNvPr>
          <p:cNvSpPr txBox="1"/>
          <p:nvPr/>
        </p:nvSpPr>
        <p:spPr bwMode="auto">
          <a:xfrm flipH="1">
            <a:off x="4155437" y="2672936"/>
            <a:ext cx="1188000" cy="498598"/>
          </a:xfrm>
          <a:prstGeom prst="rect">
            <a:avLst/>
          </a:prstGeom>
          <a:noFill/>
          <a:effectLst/>
          <a:scene3d>
            <a:camera prst="orthographicFront">
              <a:rot lat="0" lon="0" rev="0"/>
            </a:camera>
            <a:lightRig rig="threePt" dir="t"/>
          </a:scene3d>
          <a:sp3d prstMaterial="matte">
            <a:bevelT w="1270" h="1270"/>
          </a:sp3d>
        </p:spPr>
        <p:txBody>
          <a:bodyPr wrap="none" lIns="0" tIns="0" rIns="0" bIns="0">
            <a:normAutofit lnSpcReduction="10000"/>
            <a:sp3d extrusionH="57150">
              <a:bevelT w="1270" h="1270"/>
            </a:sp3d>
          </a:bodyPr>
          <a:lstStyle/>
          <a:p>
            <a:pPr algn="ctr">
              <a:spcBef>
                <a:spcPct val="0"/>
              </a:spcBef>
              <a:buClr>
                <a:prstClr val="white"/>
              </a:buClr>
              <a:tabLst>
                <a:tab pos="177800" algn="l"/>
                <a:tab pos="803275" algn="l"/>
              </a:tabLst>
              <a:defRPr/>
            </a:pPr>
            <a:r>
              <a:rPr lang="en-US" altLang="ko-KR" sz="3600">
                <a:solidFill>
                  <a:schemeClr val="accent2"/>
                </a:solidFill>
              </a:rPr>
              <a:t>95%</a:t>
            </a:r>
            <a:endParaRPr lang="en-US" altLang="ko-KR" sz="3600" dirty="0">
              <a:solidFill>
                <a:schemeClr val="accent2"/>
              </a:solidFill>
            </a:endParaRPr>
          </a:p>
        </p:txBody>
      </p:sp>
      <p:sp>
        <p:nvSpPr>
          <p:cNvPr id="33" name="TextBox 3">
            <a:extLst>
              <a:ext uri="{FF2B5EF4-FFF2-40B4-BE49-F238E27FC236}">
                <a16:creationId xmlns:a16="http://schemas.microsoft.com/office/drawing/2014/main" id="{E146280D-CC30-047E-D7F1-D0C93B5AE57C}"/>
              </a:ext>
            </a:extLst>
          </p:cNvPr>
          <p:cNvSpPr txBox="1"/>
          <p:nvPr/>
        </p:nvSpPr>
        <p:spPr bwMode="auto">
          <a:xfrm flipH="1">
            <a:off x="6844556" y="2672936"/>
            <a:ext cx="1188000" cy="498598"/>
          </a:xfrm>
          <a:prstGeom prst="rect">
            <a:avLst/>
          </a:prstGeom>
          <a:noFill/>
          <a:effectLst/>
          <a:scene3d>
            <a:camera prst="orthographicFront">
              <a:rot lat="0" lon="0" rev="0"/>
            </a:camera>
            <a:lightRig rig="threePt" dir="t"/>
          </a:scene3d>
          <a:sp3d prstMaterial="matte">
            <a:bevelT w="1270" h="1270"/>
          </a:sp3d>
        </p:spPr>
        <p:txBody>
          <a:bodyPr wrap="none" lIns="0" tIns="0" rIns="0" bIns="0">
            <a:normAutofit lnSpcReduction="10000"/>
            <a:sp3d extrusionH="57150">
              <a:bevelT w="1270" h="1270"/>
            </a:sp3d>
          </a:bodyPr>
          <a:lstStyle/>
          <a:p>
            <a:pPr algn="ctr">
              <a:spcBef>
                <a:spcPct val="0"/>
              </a:spcBef>
              <a:buClr>
                <a:prstClr val="white"/>
              </a:buClr>
              <a:tabLst>
                <a:tab pos="177800" algn="l"/>
                <a:tab pos="803275" algn="l"/>
              </a:tabLst>
              <a:defRPr/>
            </a:pPr>
            <a:r>
              <a:rPr lang="en-US" altLang="ko-KR" sz="3600">
                <a:solidFill>
                  <a:schemeClr val="accent2"/>
                </a:solidFill>
              </a:rPr>
              <a:t>90</a:t>
            </a:r>
            <a:r>
              <a:rPr lang="en-US" altLang="ko-KR" sz="3600" dirty="0">
                <a:solidFill>
                  <a:schemeClr val="accent2"/>
                </a:solidFill>
              </a:rPr>
              <a:t>%</a:t>
            </a:r>
          </a:p>
        </p:txBody>
      </p:sp>
      <p:sp>
        <p:nvSpPr>
          <p:cNvPr id="35" name="TextBox 3">
            <a:extLst>
              <a:ext uri="{FF2B5EF4-FFF2-40B4-BE49-F238E27FC236}">
                <a16:creationId xmlns:a16="http://schemas.microsoft.com/office/drawing/2014/main" id="{8288143C-D754-3C37-9631-1221F0F78532}"/>
              </a:ext>
            </a:extLst>
          </p:cNvPr>
          <p:cNvSpPr txBox="1"/>
          <p:nvPr/>
        </p:nvSpPr>
        <p:spPr bwMode="auto">
          <a:xfrm flipH="1">
            <a:off x="9533676" y="2672936"/>
            <a:ext cx="1188000" cy="498598"/>
          </a:xfrm>
          <a:prstGeom prst="rect">
            <a:avLst/>
          </a:prstGeom>
          <a:noFill/>
          <a:effectLst/>
          <a:scene3d>
            <a:camera prst="orthographicFront">
              <a:rot lat="0" lon="0" rev="0"/>
            </a:camera>
            <a:lightRig rig="threePt" dir="t"/>
          </a:scene3d>
          <a:sp3d prstMaterial="matte">
            <a:bevelT w="1270" h="1270"/>
          </a:sp3d>
        </p:spPr>
        <p:txBody>
          <a:bodyPr wrap="none" lIns="0" tIns="0" rIns="0" bIns="0">
            <a:normAutofit lnSpcReduction="10000"/>
            <a:sp3d extrusionH="57150">
              <a:bevelT w="1270" h="1270"/>
            </a:sp3d>
          </a:bodyPr>
          <a:lstStyle/>
          <a:p>
            <a:pPr algn="ctr">
              <a:spcBef>
                <a:spcPct val="0"/>
              </a:spcBef>
              <a:buClr>
                <a:prstClr val="white"/>
              </a:buClr>
              <a:tabLst>
                <a:tab pos="177800" algn="l"/>
                <a:tab pos="803275" algn="l"/>
              </a:tabLst>
              <a:defRPr/>
            </a:pPr>
            <a:r>
              <a:rPr lang="en-US" altLang="ko-KR" sz="3600">
                <a:solidFill>
                  <a:schemeClr val="accent2"/>
                </a:solidFill>
              </a:rPr>
              <a:t>70</a:t>
            </a:r>
            <a:r>
              <a:rPr lang="en-US" altLang="ko-KR" sz="3600" dirty="0">
                <a:solidFill>
                  <a:schemeClr val="accent2"/>
                </a:solidFill>
              </a:rPr>
              <a:t>%</a:t>
            </a:r>
          </a:p>
        </p:txBody>
      </p:sp>
      <p:grpSp>
        <p:nvGrpSpPr>
          <p:cNvPr id="3" name="组合 2">
            <a:extLst>
              <a:ext uri="{FF2B5EF4-FFF2-40B4-BE49-F238E27FC236}">
                <a16:creationId xmlns:a16="http://schemas.microsoft.com/office/drawing/2014/main" id="{A703EB9B-C2C8-8C2F-CC43-399F81C7942E}"/>
              </a:ext>
            </a:extLst>
          </p:cNvPr>
          <p:cNvGrpSpPr/>
          <p:nvPr/>
        </p:nvGrpSpPr>
        <p:grpSpPr>
          <a:xfrm>
            <a:off x="3628450" y="4401403"/>
            <a:ext cx="2241974" cy="1439897"/>
            <a:chOff x="2116718" y="3287870"/>
            <a:chExt cx="2241974" cy="1439897"/>
          </a:xfrm>
        </p:grpSpPr>
        <p:sp>
          <p:nvSpPr>
            <p:cNvPr id="5" name="矩形 4">
              <a:extLst>
                <a:ext uri="{FF2B5EF4-FFF2-40B4-BE49-F238E27FC236}">
                  <a16:creationId xmlns:a16="http://schemas.microsoft.com/office/drawing/2014/main" id="{E69390D4-E1CF-B7BC-62C8-B828C5C9B907}"/>
                </a:ext>
              </a:extLst>
            </p:cNvPr>
            <p:cNvSpPr/>
            <p:nvPr/>
          </p:nvSpPr>
          <p:spPr>
            <a:xfrm>
              <a:off x="2222527" y="3878560"/>
              <a:ext cx="2030358" cy="84920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a:solidFill>
                    <a:schemeClr val="bg1"/>
                  </a:solidFill>
                </a:rPr>
                <a:t>请输入正文内容请输入正文内容请输入正文内容请输入正文内容</a:t>
              </a:r>
              <a:endParaRPr lang="zh-CN" altLang="en-US" sz="1400" dirty="0">
                <a:solidFill>
                  <a:schemeClr val="bg1"/>
                </a:solidFill>
              </a:endParaRPr>
            </a:p>
          </p:txBody>
        </p:sp>
        <p:sp>
          <p:nvSpPr>
            <p:cNvPr id="6" name="矩形 5">
              <a:extLst>
                <a:ext uri="{FF2B5EF4-FFF2-40B4-BE49-F238E27FC236}">
                  <a16:creationId xmlns:a16="http://schemas.microsoft.com/office/drawing/2014/main" id="{028247FE-B752-E333-578D-E4B638872F51}"/>
                </a:ext>
              </a:extLst>
            </p:cNvPr>
            <p:cNvSpPr/>
            <p:nvPr/>
          </p:nvSpPr>
          <p:spPr>
            <a:xfrm>
              <a:off x="2116718" y="3287870"/>
              <a:ext cx="2241974" cy="57958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a:gradFill flip="none" rotWithShape="1">
                    <a:gsLst>
                      <a:gs pos="0">
                        <a:schemeClr val="accent2"/>
                      </a:gs>
                      <a:gs pos="100000">
                        <a:schemeClr val="accent1"/>
                      </a:gs>
                    </a:gsLst>
                    <a:lin ang="13500000" scaled="1"/>
                    <a:tileRect/>
                  </a:gradFill>
                  <a:latin typeface="+mj-lt"/>
                  <a:ea typeface="+mj-ea"/>
                </a:rPr>
                <a:t>添加标题</a:t>
              </a:r>
              <a:endParaRPr lang="zh-CN" altLang="en-US" sz="2800" dirty="0">
                <a:gradFill flip="none" rotWithShape="1">
                  <a:gsLst>
                    <a:gs pos="0">
                      <a:schemeClr val="accent2"/>
                    </a:gs>
                    <a:gs pos="100000">
                      <a:schemeClr val="accent1"/>
                    </a:gs>
                  </a:gsLst>
                  <a:lin ang="13500000" scaled="1"/>
                  <a:tileRect/>
                </a:gradFill>
                <a:latin typeface="+mj-lt"/>
                <a:ea typeface="+mj-ea"/>
              </a:endParaRPr>
            </a:p>
          </p:txBody>
        </p:sp>
      </p:grpSp>
      <p:grpSp>
        <p:nvGrpSpPr>
          <p:cNvPr id="7" name="组合 6">
            <a:extLst>
              <a:ext uri="{FF2B5EF4-FFF2-40B4-BE49-F238E27FC236}">
                <a16:creationId xmlns:a16="http://schemas.microsoft.com/office/drawing/2014/main" id="{65117622-DE4E-9D4D-3534-B6F94E1773A2}"/>
              </a:ext>
            </a:extLst>
          </p:cNvPr>
          <p:cNvGrpSpPr/>
          <p:nvPr/>
        </p:nvGrpSpPr>
        <p:grpSpPr>
          <a:xfrm>
            <a:off x="6317569" y="4401403"/>
            <a:ext cx="2241974" cy="1439897"/>
            <a:chOff x="2116718" y="3287870"/>
            <a:chExt cx="2241974" cy="1439897"/>
          </a:xfrm>
        </p:grpSpPr>
        <p:sp>
          <p:nvSpPr>
            <p:cNvPr id="8" name="矩形 7">
              <a:extLst>
                <a:ext uri="{FF2B5EF4-FFF2-40B4-BE49-F238E27FC236}">
                  <a16:creationId xmlns:a16="http://schemas.microsoft.com/office/drawing/2014/main" id="{11F0E37B-60BD-2879-13BF-8423AB1F8C3B}"/>
                </a:ext>
              </a:extLst>
            </p:cNvPr>
            <p:cNvSpPr/>
            <p:nvPr/>
          </p:nvSpPr>
          <p:spPr>
            <a:xfrm>
              <a:off x="2222527" y="3878560"/>
              <a:ext cx="2030358" cy="84920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a:solidFill>
                    <a:schemeClr val="bg1"/>
                  </a:solidFill>
                </a:rPr>
                <a:t>请输入正文内容请输入正文内容请输入正文内容请输入正文内容</a:t>
              </a:r>
              <a:endParaRPr lang="zh-CN" altLang="en-US" sz="1400" dirty="0">
                <a:solidFill>
                  <a:schemeClr val="bg1"/>
                </a:solidFill>
              </a:endParaRPr>
            </a:p>
          </p:txBody>
        </p:sp>
        <p:sp>
          <p:nvSpPr>
            <p:cNvPr id="9" name="矩形 8">
              <a:extLst>
                <a:ext uri="{FF2B5EF4-FFF2-40B4-BE49-F238E27FC236}">
                  <a16:creationId xmlns:a16="http://schemas.microsoft.com/office/drawing/2014/main" id="{5A4EAE84-0A7D-A273-8AB7-5C62E8FE8F82}"/>
                </a:ext>
              </a:extLst>
            </p:cNvPr>
            <p:cNvSpPr/>
            <p:nvPr/>
          </p:nvSpPr>
          <p:spPr>
            <a:xfrm>
              <a:off x="2116718" y="3287870"/>
              <a:ext cx="2241974" cy="57958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a:gradFill flip="none" rotWithShape="1">
                    <a:gsLst>
                      <a:gs pos="0">
                        <a:schemeClr val="accent2"/>
                      </a:gs>
                      <a:gs pos="100000">
                        <a:schemeClr val="accent1"/>
                      </a:gs>
                    </a:gsLst>
                    <a:lin ang="13500000" scaled="1"/>
                    <a:tileRect/>
                  </a:gradFill>
                  <a:latin typeface="+mj-lt"/>
                  <a:ea typeface="+mj-ea"/>
                </a:rPr>
                <a:t>添加标题</a:t>
              </a:r>
              <a:endParaRPr lang="zh-CN" altLang="en-US" sz="2800" dirty="0">
                <a:gradFill flip="none" rotWithShape="1">
                  <a:gsLst>
                    <a:gs pos="0">
                      <a:schemeClr val="accent2"/>
                    </a:gs>
                    <a:gs pos="100000">
                      <a:schemeClr val="accent1"/>
                    </a:gs>
                  </a:gsLst>
                  <a:lin ang="13500000" scaled="1"/>
                  <a:tileRect/>
                </a:gradFill>
                <a:latin typeface="+mj-lt"/>
                <a:ea typeface="+mj-ea"/>
              </a:endParaRPr>
            </a:p>
          </p:txBody>
        </p:sp>
      </p:grpSp>
      <p:grpSp>
        <p:nvGrpSpPr>
          <p:cNvPr id="10" name="组合 9">
            <a:extLst>
              <a:ext uri="{FF2B5EF4-FFF2-40B4-BE49-F238E27FC236}">
                <a16:creationId xmlns:a16="http://schemas.microsoft.com/office/drawing/2014/main" id="{34094862-04CA-CA08-A070-CE4E8A7011F4}"/>
              </a:ext>
            </a:extLst>
          </p:cNvPr>
          <p:cNvGrpSpPr/>
          <p:nvPr/>
        </p:nvGrpSpPr>
        <p:grpSpPr>
          <a:xfrm>
            <a:off x="9010697" y="4401403"/>
            <a:ext cx="2241974" cy="1439897"/>
            <a:chOff x="2116718" y="3287870"/>
            <a:chExt cx="2241974" cy="1439897"/>
          </a:xfrm>
        </p:grpSpPr>
        <p:sp>
          <p:nvSpPr>
            <p:cNvPr id="11" name="矩形 10">
              <a:extLst>
                <a:ext uri="{FF2B5EF4-FFF2-40B4-BE49-F238E27FC236}">
                  <a16:creationId xmlns:a16="http://schemas.microsoft.com/office/drawing/2014/main" id="{CE8AD65C-8F61-9DAB-22D4-07B24C3F265A}"/>
                </a:ext>
              </a:extLst>
            </p:cNvPr>
            <p:cNvSpPr/>
            <p:nvPr/>
          </p:nvSpPr>
          <p:spPr>
            <a:xfrm>
              <a:off x="2222527" y="3878560"/>
              <a:ext cx="2030358" cy="84920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a:solidFill>
                    <a:schemeClr val="bg1"/>
                  </a:solidFill>
                </a:rPr>
                <a:t>请输入正文内容请输入正文内容请输入正文内容请输入正文内容</a:t>
              </a:r>
              <a:endParaRPr lang="zh-CN" altLang="en-US" sz="1400" dirty="0">
                <a:solidFill>
                  <a:schemeClr val="bg1"/>
                </a:solidFill>
              </a:endParaRPr>
            </a:p>
          </p:txBody>
        </p:sp>
        <p:sp>
          <p:nvSpPr>
            <p:cNvPr id="12" name="矩形 11">
              <a:extLst>
                <a:ext uri="{FF2B5EF4-FFF2-40B4-BE49-F238E27FC236}">
                  <a16:creationId xmlns:a16="http://schemas.microsoft.com/office/drawing/2014/main" id="{BE79D6AE-8DD3-E5A4-3DFD-C022F9C41FD7}"/>
                </a:ext>
              </a:extLst>
            </p:cNvPr>
            <p:cNvSpPr/>
            <p:nvPr/>
          </p:nvSpPr>
          <p:spPr>
            <a:xfrm>
              <a:off x="2116718" y="3287870"/>
              <a:ext cx="2241974" cy="57958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a:gradFill flip="none" rotWithShape="1">
                    <a:gsLst>
                      <a:gs pos="0">
                        <a:schemeClr val="accent2"/>
                      </a:gs>
                      <a:gs pos="100000">
                        <a:schemeClr val="accent1"/>
                      </a:gs>
                    </a:gsLst>
                    <a:lin ang="13500000" scaled="1"/>
                    <a:tileRect/>
                  </a:gradFill>
                  <a:latin typeface="+mj-lt"/>
                  <a:ea typeface="+mj-ea"/>
                </a:rPr>
                <a:t>添加标题</a:t>
              </a:r>
              <a:endParaRPr lang="zh-CN" altLang="en-US" sz="2800" dirty="0">
                <a:gradFill flip="none" rotWithShape="1">
                  <a:gsLst>
                    <a:gs pos="0">
                      <a:schemeClr val="accent2"/>
                    </a:gs>
                    <a:gs pos="100000">
                      <a:schemeClr val="accent1"/>
                    </a:gs>
                  </a:gsLst>
                  <a:lin ang="13500000" scaled="1"/>
                  <a:tileRect/>
                </a:gradFill>
                <a:latin typeface="+mj-lt"/>
                <a:ea typeface="+mj-ea"/>
              </a:endParaRPr>
            </a:p>
          </p:txBody>
        </p:sp>
      </p:grpSp>
      <p:sp>
        <p:nvSpPr>
          <p:cNvPr id="14" name="文本占位符 13">
            <a:extLst>
              <a:ext uri="{FF2B5EF4-FFF2-40B4-BE49-F238E27FC236}">
                <a16:creationId xmlns:a16="http://schemas.microsoft.com/office/drawing/2014/main" id="{3A5FF441-C3B9-B4DB-366A-99EB862F664E}"/>
              </a:ext>
            </a:extLst>
          </p:cNvPr>
          <p:cNvSpPr>
            <a:spLocks noGrp="1"/>
          </p:cNvSpPr>
          <p:nvPr>
            <p:ph type="body" sz="quarter" idx="10"/>
          </p:nvPr>
        </p:nvSpPr>
        <p:spPr/>
        <p:txBody>
          <a:bodyPr/>
          <a:lstStyle/>
          <a:p>
            <a:r>
              <a:rPr lang="zh-CN" altLang="en-US"/>
              <a:t>请在此处输入标题</a:t>
            </a:r>
          </a:p>
        </p:txBody>
      </p:sp>
    </p:spTree>
    <p:extLst>
      <p:ext uri="{BB962C8B-B14F-4D97-AF65-F5344CB8AC3E}">
        <p14:creationId xmlns:p14="http://schemas.microsoft.com/office/powerpoint/2010/main" val="534838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ppt_w</p:attrName>
                                        </p:attrNameLst>
                                      </p:cBhvr>
                                      <p:tavLst>
                                        <p:tav tm="0">
                                          <p:val>
                                            <p:fltVal val="0"/>
                                          </p:val>
                                        </p:tav>
                                        <p:tav tm="100000">
                                          <p:val>
                                            <p:strVal val="#ppt_w"/>
                                          </p:val>
                                        </p:tav>
                                      </p:tavLst>
                                    </p:anim>
                                    <p:anim calcmode="lin" valueType="num">
                                      <p:cBhvr>
                                        <p:cTn id="26" dur="500" fill="hold"/>
                                        <p:tgtEl>
                                          <p:spTgt spid="10"/>
                                        </p:tgtEl>
                                        <p:attrNameLst>
                                          <p:attrName>ppt_h</p:attrName>
                                        </p:attrNameLst>
                                      </p:cBhvr>
                                      <p:tavLst>
                                        <p:tav tm="0">
                                          <p:val>
                                            <p:fltVal val="0"/>
                                          </p:val>
                                        </p:tav>
                                        <p:tav tm="100000">
                                          <p:val>
                                            <p:strVal val="#ppt_h"/>
                                          </p:val>
                                        </p:tav>
                                      </p:tavLst>
                                    </p:anim>
                                    <p:animEffect transition="in" filter="fad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组合 68">
            <a:extLst>
              <a:ext uri="{FF2B5EF4-FFF2-40B4-BE49-F238E27FC236}">
                <a16:creationId xmlns:a16="http://schemas.microsoft.com/office/drawing/2014/main" id="{A159A0B2-6389-C339-4DBE-2993EE7D7D41}"/>
              </a:ext>
            </a:extLst>
          </p:cNvPr>
          <p:cNvGrpSpPr/>
          <p:nvPr/>
        </p:nvGrpSpPr>
        <p:grpSpPr>
          <a:xfrm>
            <a:off x="0" y="2098953"/>
            <a:ext cx="3205451" cy="817963"/>
            <a:chOff x="-2075151" y="1413402"/>
            <a:chExt cx="6140175" cy="1566843"/>
          </a:xfrm>
        </p:grpSpPr>
        <p:sp>
          <p:nvSpPr>
            <p:cNvPr id="66" name="矩形 65">
              <a:extLst>
                <a:ext uri="{FF2B5EF4-FFF2-40B4-BE49-F238E27FC236}">
                  <a16:creationId xmlns:a16="http://schemas.microsoft.com/office/drawing/2014/main" id="{FE2C1953-FB0A-601C-2351-598A8D397242}"/>
                </a:ext>
              </a:extLst>
            </p:cNvPr>
            <p:cNvSpPr/>
            <p:nvPr/>
          </p:nvSpPr>
          <p:spPr>
            <a:xfrm>
              <a:off x="-811650" y="2233597"/>
              <a:ext cx="4876674" cy="146303"/>
            </a:xfrm>
            <a:prstGeom prst="rect">
              <a:avLst/>
            </a:prstGeom>
            <a:gradFill flip="none" rotWithShape="1">
              <a:gsLst>
                <a:gs pos="100000">
                  <a:schemeClr val="accent1"/>
                </a:gs>
                <a:gs pos="0">
                  <a:schemeClr val="accent2">
                    <a:alpha val="0"/>
                  </a:schemeClr>
                </a:gs>
                <a:gs pos="69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a:extLst>
                <a:ext uri="{FF2B5EF4-FFF2-40B4-BE49-F238E27FC236}">
                  <a16:creationId xmlns:a16="http://schemas.microsoft.com/office/drawing/2014/main" id="{96CAFD66-D6F8-6698-ED72-A2367D243074}"/>
                </a:ext>
              </a:extLst>
            </p:cNvPr>
            <p:cNvSpPr/>
            <p:nvPr/>
          </p:nvSpPr>
          <p:spPr>
            <a:xfrm>
              <a:off x="-1934943" y="1413402"/>
              <a:ext cx="4876674" cy="45719"/>
            </a:xfrm>
            <a:prstGeom prst="rect">
              <a:avLst/>
            </a:prstGeom>
            <a:gradFill flip="none" rotWithShape="1">
              <a:gsLst>
                <a:gs pos="100000">
                  <a:schemeClr val="accent1"/>
                </a:gs>
                <a:gs pos="0">
                  <a:schemeClr val="accent2">
                    <a:alpha val="0"/>
                  </a:schemeClr>
                </a:gs>
                <a:gs pos="69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8" name="直接连接符 67">
              <a:extLst>
                <a:ext uri="{FF2B5EF4-FFF2-40B4-BE49-F238E27FC236}">
                  <a16:creationId xmlns:a16="http://schemas.microsoft.com/office/drawing/2014/main" id="{AD0E3438-B9FA-0130-C0D5-13D41A08D7A4}"/>
                </a:ext>
              </a:extLst>
            </p:cNvPr>
            <p:cNvCxnSpPr/>
            <p:nvPr/>
          </p:nvCxnSpPr>
          <p:spPr>
            <a:xfrm>
              <a:off x="-2075151" y="2980245"/>
              <a:ext cx="2632151" cy="0"/>
            </a:xfrm>
            <a:prstGeom prst="line">
              <a:avLst/>
            </a:prstGeom>
            <a:ln>
              <a:gradFill flip="none" rotWithShape="1">
                <a:gsLst>
                  <a:gs pos="0">
                    <a:schemeClr val="accent2">
                      <a:alpha val="0"/>
                    </a:schemeClr>
                  </a:gs>
                  <a:gs pos="100000">
                    <a:schemeClr val="accent1"/>
                  </a:gs>
                  <a:gs pos="72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70" name="组合 69">
            <a:extLst>
              <a:ext uri="{FF2B5EF4-FFF2-40B4-BE49-F238E27FC236}">
                <a16:creationId xmlns:a16="http://schemas.microsoft.com/office/drawing/2014/main" id="{C09B8C64-B562-A617-1102-8847608044BF}"/>
              </a:ext>
            </a:extLst>
          </p:cNvPr>
          <p:cNvGrpSpPr/>
          <p:nvPr/>
        </p:nvGrpSpPr>
        <p:grpSpPr>
          <a:xfrm flipH="1">
            <a:off x="8986549" y="2098953"/>
            <a:ext cx="3205451" cy="817963"/>
            <a:chOff x="-2075151" y="1413402"/>
            <a:chExt cx="6140175" cy="1566843"/>
          </a:xfrm>
        </p:grpSpPr>
        <p:sp>
          <p:nvSpPr>
            <p:cNvPr id="71" name="矩形 70">
              <a:extLst>
                <a:ext uri="{FF2B5EF4-FFF2-40B4-BE49-F238E27FC236}">
                  <a16:creationId xmlns:a16="http://schemas.microsoft.com/office/drawing/2014/main" id="{C7836486-B36B-F4B4-C0AF-4D540BDF4EE4}"/>
                </a:ext>
              </a:extLst>
            </p:cNvPr>
            <p:cNvSpPr/>
            <p:nvPr/>
          </p:nvSpPr>
          <p:spPr>
            <a:xfrm>
              <a:off x="-811650" y="2233597"/>
              <a:ext cx="4876674" cy="146303"/>
            </a:xfrm>
            <a:prstGeom prst="rect">
              <a:avLst/>
            </a:prstGeom>
            <a:gradFill flip="none" rotWithShape="1">
              <a:gsLst>
                <a:gs pos="100000">
                  <a:schemeClr val="accent1"/>
                </a:gs>
                <a:gs pos="0">
                  <a:schemeClr val="accent2">
                    <a:alpha val="0"/>
                  </a:schemeClr>
                </a:gs>
                <a:gs pos="69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a:extLst>
                <a:ext uri="{FF2B5EF4-FFF2-40B4-BE49-F238E27FC236}">
                  <a16:creationId xmlns:a16="http://schemas.microsoft.com/office/drawing/2014/main" id="{78C88E24-041E-19F0-7612-EB9436A47E19}"/>
                </a:ext>
              </a:extLst>
            </p:cNvPr>
            <p:cNvSpPr/>
            <p:nvPr/>
          </p:nvSpPr>
          <p:spPr>
            <a:xfrm>
              <a:off x="-1934943" y="1413402"/>
              <a:ext cx="4876674" cy="45719"/>
            </a:xfrm>
            <a:prstGeom prst="rect">
              <a:avLst/>
            </a:prstGeom>
            <a:gradFill flip="none" rotWithShape="1">
              <a:gsLst>
                <a:gs pos="100000">
                  <a:schemeClr val="accent1"/>
                </a:gs>
                <a:gs pos="0">
                  <a:schemeClr val="accent2">
                    <a:alpha val="0"/>
                  </a:schemeClr>
                </a:gs>
                <a:gs pos="69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3" name="直接连接符 72">
              <a:extLst>
                <a:ext uri="{FF2B5EF4-FFF2-40B4-BE49-F238E27FC236}">
                  <a16:creationId xmlns:a16="http://schemas.microsoft.com/office/drawing/2014/main" id="{0A1EA6FB-9830-F608-A100-29CFFE22B26C}"/>
                </a:ext>
              </a:extLst>
            </p:cNvPr>
            <p:cNvCxnSpPr/>
            <p:nvPr/>
          </p:nvCxnSpPr>
          <p:spPr>
            <a:xfrm>
              <a:off x="-2075151" y="2980245"/>
              <a:ext cx="2632151" cy="0"/>
            </a:xfrm>
            <a:prstGeom prst="line">
              <a:avLst/>
            </a:prstGeom>
            <a:ln>
              <a:gradFill flip="none" rotWithShape="1">
                <a:gsLst>
                  <a:gs pos="0">
                    <a:schemeClr val="accent2">
                      <a:alpha val="0"/>
                    </a:schemeClr>
                  </a:gs>
                  <a:gs pos="100000">
                    <a:schemeClr val="accent1"/>
                  </a:gs>
                  <a:gs pos="72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2" name="组合 1">
            <a:extLst>
              <a:ext uri="{FF2B5EF4-FFF2-40B4-BE49-F238E27FC236}">
                <a16:creationId xmlns:a16="http://schemas.microsoft.com/office/drawing/2014/main" id="{92F9BA51-BBD8-55DF-835F-5C976EF3F50B}"/>
              </a:ext>
            </a:extLst>
          </p:cNvPr>
          <p:cNvGrpSpPr/>
          <p:nvPr/>
        </p:nvGrpSpPr>
        <p:grpSpPr>
          <a:xfrm>
            <a:off x="3472024" y="3608918"/>
            <a:ext cx="5247952" cy="3017902"/>
            <a:chOff x="3472024" y="3608918"/>
            <a:chExt cx="5247952" cy="3017902"/>
          </a:xfrm>
        </p:grpSpPr>
        <p:grpSp>
          <p:nvGrpSpPr>
            <p:cNvPr id="3" name="组合 2">
              <a:extLst>
                <a:ext uri="{FF2B5EF4-FFF2-40B4-BE49-F238E27FC236}">
                  <a16:creationId xmlns:a16="http://schemas.microsoft.com/office/drawing/2014/main" id="{74D0EF31-4EB2-830C-C7B5-369893337E17}"/>
                </a:ext>
              </a:extLst>
            </p:cNvPr>
            <p:cNvGrpSpPr/>
            <p:nvPr/>
          </p:nvGrpSpPr>
          <p:grpSpPr>
            <a:xfrm>
              <a:off x="3472024" y="4311650"/>
              <a:ext cx="5247952" cy="2315170"/>
              <a:chOff x="3268824" y="4311650"/>
              <a:chExt cx="5247952" cy="2315170"/>
            </a:xfrm>
            <a:scene3d>
              <a:camera prst="perspectiveRelaxedModerately">
                <a:rot lat="17400000" lon="0" rev="0"/>
              </a:camera>
              <a:lightRig rig="threePt" dir="t"/>
            </a:scene3d>
          </p:grpSpPr>
          <p:grpSp>
            <p:nvGrpSpPr>
              <p:cNvPr id="6" name="组合 5">
                <a:extLst>
                  <a:ext uri="{FF2B5EF4-FFF2-40B4-BE49-F238E27FC236}">
                    <a16:creationId xmlns:a16="http://schemas.microsoft.com/office/drawing/2014/main" id="{D35EACA1-64A6-6AE6-C97A-FDC8FE6997DD}"/>
                  </a:ext>
                </a:extLst>
              </p:cNvPr>
              <p:cNvGrpSpPr/>
              <p:nvPr/>
            </p:nvGrpSpPr>
            <p:grpSpPr>
              <a:xfrm>
                <a:off x="3268824" y="4319380"/>
                <a:ext cx="5247952" cy="2307440"/>
                <a:chOff x="2310743" y="1737265"/>
                <a:chExt cx="7570514" cy="3383470"/>
              </a:xfrm>
            </p:grpSpPr>
            <p:sp>
              <p:nvSpPr>
                <p:cNvPr id="46" name="任意多边形: 形状 45">
                  <a:extLst>
                    <a:ext uri="{FF2B5EF4-FFF2-40B4-BE49-F238E27FC236}">
                      <a16:creationId xmlns:a16="http://schemas.microsoft.com/office/drawing/2014/main" id="{E1BEDBA9-7FC2-8DE1-EC21-05E2E8761D34}"/>
                    </a:ext>
                  </a:extLst>
                </p:cNvPr>
                <p:cNvSpPr/>
                <p:nvPr/>
              </p:nvSpPr>
              <p:spPr>
                <a:xfrm>
                  <a:off x="2501487" y="1737265"/>
                  <a:ext cx="7189874" cy="3383470"/>
                </a:xfrm>
                <a:custGeom>
                  <a:avLst/>
                  <a:gdLst>
                    <a:gd name="connsiteX0" fmla="*/ 46767 w 1619250"/>
                    <a:gd name="connsiteY0" fmla="*/ 182023 h 762000"/>
                    <a:gd name="connsiteX1" fmla="*/ 26575 w 1619250"/>
                    <a:gd name="connsiteY1" fmla="*/ 176689 h 762000"/>
                    <a:gd name="connsiteX2" fmla="*/ 28290 w 1619250"/>
                    <a:gd name="connsiteY2" fmla="*/ 170402 h 762000"/>
                    <a:gd name="connsiteX3" fmla="*/ 48483 w 1619250"/>
                    <a:gd name="connsiteY3" fmla="*/ 175831 h 762000"/>
                    <a:gd name="connsiteX4" fmla="*/ 46767 w 1619250"/>
                    <a:gd name="connsiteY4" fmla="*/ 182023 h 762000"/>
                    <a:gd name="connsiteX5" fmla="*/ 44863 w 1619250"/>
                    <a:gd name="connsiteY5" fmla="*/ 189071 h 762000"/>
                    <a:gd name="connsiteX6" fmla="*/ 24670 w 1619250"/>
                    <a:gd name="connsiteY6" fmla="*/ 184023 h 762000"/>
                    <a:gd name="connsiteX7" fmla="*/ 23146 w 1619250"/>
                    <a:gd name="connsiteY7" fmla="*/ 190310 h 762000"/>
                    <a:gd name="connsiteX8" fmla="*/ 43434 w 1619250"/>
                    <a:gd name="connsiteY8" fmla="*/ 195358 h 762000"/>
                    <a:gd name="connsiteX9" fmla="*/ 44863 w 1619250"/>
                    <a:gd name="connsiteY9" fmla="*/ 189071 h 762000"/>
                    <a:gd name="connsiteX10" fmla="*/ 38671 w 1619250"/>
                    <a:gd name="connsiteY10" fmla="*/ 215932 h 762000"/>
                    <a:gd name="connsiteX11" fmla="*/ 18288 w 1619250"/>
                    <a:gd name="connsiteY11" fmla="*/ 211646 h 762000"/>
                    <a:gd name="connsiteX12" fmla="*/ 16859 w 1619250"/>
                    <a:gd name="connsiteY12" fmla="*/ 218027 h 762000"/>
                    <a:gd name="connsiteX13" fmla="*/ 37338 w 1619250"/>
                    <a:gd name="connsiteY13" fmla="*/ 222313 h 762000"/>
                    <a:gd name="connsiteX14" fmla="*/ 38671 w 1619250"/>
                    <a:gd name="connsiteY14" fmla="*/ 215932 h 762000"/>
                    <a:gd name="connsiteX15" fmla="*/ 35814 w 1619250"/>
                    <a:gd name="connsiteY15" fmla="*/ 229457 h 762000"/>
                    <a:gd name="connsiteX16" fmla="*/ 15335 w 1619250"/>
                    <a:gd name="connsiteY16" fmla="*/ 225457 h 762000"/>
                    <a:gd name="connsiteX17" fmla="*/ 14097 w 1619250"/>
                    <a:gd name="connsiteY17" fmla="*/ 231838 h 762000"/>
                    <a:gd name="connsiteX18" fmla="*/ 34576 w 1619250"/>
                    <a:gd name="connsiteY18" fmla="*/ 235839 h 762000"/>
                    <a:gd name="connsiteX19" fmla="*/ 35814 w 1619250"/>
                    <a:gd name="connsiteY19" fmla="*/ 229457 h 762000"/>
                    <a:gd name="connsiteX20" fmla="*/ 41624 w 1619250"/>
                    <a:gd name="connsiteY20" fmla="*/ 202502 h 762000"/>
                    <a:gd name="connsiteX21" fmla="*/ 21336 w 1619250"/>
                    <a:gd name="connsiteY21" fmla="*/ 197834 h 762000"/>
                    <a:gd name="connsiteX22" fmla="*/ 19908 w 1619250"/>
                    <a:gd name="connsiteY22" fmla="*/ 204216 h 762000"/>
                    <a:gd name="connsiteX23" fmla="*/ 40291 w 1619250"/>
                    <a:gd name="connsiteY23" fmla="*/ 208883 h 762000"/>
                    <a:gd name="connsiteX24" fmla="*/ 41624 w 1619250"/>
                    <a:gd name="connsiteY24" fmla="*/ 202502 h 762000"/>
                    <a:gd name="connsiteX25" fmla="*/ 52102 w 1619250"/>
                    <a:gd name="connsiteY25" fmla="*/ 162496 h 762000"/>
                    <a:gd name="connsiteX26" fmla="*/ 32099 w 1619250"/>
                    <a:gd name="connsiteY26" fmla="*/ 156781 h 762000"/>
                    <a:gd name="connsiteX27" fmla="*/ 30289 w 1619250"/>
                    <a:gd name="connsiteY27" fmla="*/ 163068 h 762000"/>
                    <a:gd name="connsiteX28" fmla="*/ 50387 w 1619250"/>
                    <a:gd name="connsiteY28" fmla="*/ 168783 h 762000"/>
                    <a:gd name="connsiteX29" fmla="*/ 52102 w 1619250"/>
                    <a:gd name="connsiteY29" fmla="*/ 162496 h 762000"/>
                    <a:gd name="connsiteX30" fmla="*/ 69342 w 1619250"/>
                    <a:gd name="connsiteY30" fmla="*/ 110204 h 762000"/>
                    <a:gd name="connsiteX31" fmla="*/ 49816 w 1619250"/>
                    <a:gd name="connsiteY31" fmla="*/ 103061 h 762000"/>
                    <a:gd name="connsiteX32" fmla="*/ 47625 w 1619250"/>
                    <a:gd name="connsiteY32" fmla="*/ 109156 h 762000"/>
                    <a:gd name="connsiteX33" fmla="*/ 67151 w 1619250"/>
                    <a:gd name="connsiteY33" fmla="*/ 116300 h 762000"/>
                    <a:gd name="connsiteX34" fmla="*/ 69342 w 1619250"/>
                    <a:gd name="connsiteY34" fmla="*/ 110204 h 762000"/>
                    <a:gd name="connsiteX35" fmla="*/ 56102 w 1619250"/>
                    <a:gd name="connsiteY35" fmla="*/ 149257 h 762000"/>
                    <a:gd name="connsiteX36" fmla="*/ 36195 w 1619250"/>
                    <a:gd name="connsiteY36" fmla="*/ 143161 h 762000"/>
                    <a:gd name="connsiteX37" fmla="*/ 34385 w 1619250"/>
                    <a:gd name="connsiteY37" fmla="*/ 149352 h 762000"/>
                    <a:gd name="connsiteX38" fmla="*/ 54293 w 1619250"/>
                    <a:gd name="connsiteY38" fmla="*/ 155448 h 762000"/>
                    <a:gd name="connsiteX39" fmla="*/ 56102 w 1619250"/>
                    <a:gd name="connsiteY39" fmla="*/ 149257 h 762000"/>
                    <a:gd name="connsiteX40" fmla="*/ 74200 w 1619250"/>
                    <a:gd name="connsiteY40" fmla="*/ 97250 h 762000"/>
                    <a:gd name="connsiteX41" fmla="*/ 54769 w 1619250"/>
                    <a:gd name="connsiteY41" fmla="*/ 89821 h 762000"/>
                    <a:gd name="connsiteX42" fmla="*/ 52483 w 1619250"/>
                    <a:gd name="connsiteY42" fmla="*/ 95821 h 762000"/>
                    <a:gd name="connsiteX43" fmla="*/ 71914 w 1619250"/>
                    <a:gd name="connsiteY43" fmla="*/ 103251 h 762000"/>
                    <a:gd name="connsiteX44" fmla="*/ 74200 w 1619250"/>
                    <a:gd name="connsiteY44" fmla="*/ 97250 h 762000"/>
                    <a:gd name="connsiteX45" fmla="*/ 60293 w 1619250"/>
                    <a:gd name="connsiteY45" fmla="*/ 136208 h 762000"/>
                    <a:gd name="connsiteX46" fmla="*/ 40481 w 1619250"/>
                    <a:gd name="connsiteY46" fmla="*/ 129730 h 762000"/>
                    <a:gd name="connsiteX47" fmla="*/ 38481 w 1619250"/>
                    <a:gd name="connsiteY47" fmla="*/ 135922 h 762000"/>
                    <a:gd name="connsiteX48" fmla="*/ 58293 w 1619250"/>
                    <a:gd name="connsiteY48" fmla="*/ 142399 h 762000"/>
                    <a:gd name="connsiteX49" fmla="*/ 60293 w 1619250"/>
                    <a:gd name="connsiteY49" fmla="*/ 136208 h 762000"/>
                    <a:gd name="connsiteX50" fmla="*/ 64675 w 1619250"/>
                    <a:gd name="connsiteY50" fmla="*/ 123158 h 762000"/>
                    <a:gd name="connsiteX51" fmla="*/ 44958 w 1619250"/>
                    <a:gd name="connsiteY51" fmla="*/ 116396 h 762000"/>
                    <a:gd name="connsiteX52" fmla="*/ 42863 w 1619250"/>
                    <a:gd name="connsiteY52" fmla="*/ 122492 h 762000"/>
                    <a:gd name="connsiteX53" fmla="*/ 62579 w 1619250"/>
                    <a:gd name="connsiteY53" fmla="*/ 129254 h 762000"/>
                    <a:gd name="connsiteX54" fmla="*/ 64675 w 1619250"/>
                    <a:gd name="connsiteY54" fmla="*/ 123158 h 762000"/>
                    <a:gd name="connsiteX55" fmla="*/ 31052 w 1619250"/>
                    <a:gd name="connsiteY55" fmla="*/ 256604 h 762000"/>
                    <a:gd name="connsiteX56" fmla="*/ 10383 w 1619250"/>
                    <a:gd name="connsiteY56" fmla="*/ 253365 h 762000"/>
                    <a:gd name="connsiteX57" fmla="*/ 9334 w 1619250"/>
                    <a:gd name="connsiteY57" fmla="*/ 259747 h 762000"/>
                    <a:gd name="connsiteX58" fmla="*/ 30004 w 1619250"/>
                    <a:gd name="connsiteY58" fmla="*/ 262985 h 762000"/>
                    <a:gd name="connsiteX59" fmla="*/ 31052 w 1619250"/>
                    <a:gd name="connsiteY59" fmla="*/ 256604 h 762000"/>
                    <a:gd name="connsiteX60" fmla="*/ 33242 w 1619250"/>
                    <a:gd name="connsiteY60" fmla="*/ 242983 h 762000"/>
                    <a:gd name="connsiteX61" fmla="*/ 12668 w 1619250"/>
                    <a:gd name="connsiteY61" fmla="*/ 239363 h 762000"/>
                    <a:gd name="connsiteX62" fmla="*/ 11621 w 1619250"/>
                    <a:gd name="connsiteY62" fmla="*/ 245745 h 762000"/>
                    <a:gd name="connsiteX63" fmla="*/ 32195 w 1619250"/>
                    <a:gd name="connsiteY63" fmla="*/ 249364 h 762000"/>
                    <a:gd name="connsiteX64" fmla="*/ 33242 w 1619250"/>
                    <a:gd name="connsiteY64" fmla="*/ 242983 h 762000"/>
                    <a:gd name="connsiteX65" fmla="*/ 22098 w 1619250"/>
                    <a:gd name="connsiteY65" fmla="*/ 338709 h 762000"/>
                    <a:gd name="connsiteX66" fmla="*/ 1238 w 1619250"/>
                    <a:gd name="connsiteY66" fmla="*/ 337566 h 762000"/>
                    <a:gd name="connsiteX67" fmla="*/ 858 w 1619250"/>
                    <a:gd name="connsiteY67" fmla="*/ 344043 h 762000"/>
                    <a:gd name="connsiteX68" fmla="*/ 21717 w 1619250"/>
                    <a:gd name="connsiteY68" fmla="*/ 345186 h 762000"/>
                    <a:gd name="connsiteX69" fmla="*/ 22098 w 1619250"/>
                    <a:gd name="connsiteY69" fmla="*/ 338709 h 762000"/>
                    <a:gd name="connsiteX70" fmla="*/ 23050 w 1619250"/>
                    <a:gd name="connsiteY70" fmla="*/ 324898 h 762000"/>
                    <a:gd name="connsiteX71" fmla="*/ 2191 w 1619250"/>
                    <a:gd name="connsiteY71" fmla="*/ 323469 h 762000"/>
                    <a:gd name="connsiteX72" fmla="*/ 1810 w 1619250"/>
                    <a:gd name="connsiteY72" fmla="*/ 329946 h 762000"/>
                    <a:gd name="connsiteX73" fmla="*/ 22670 w 1619250"/>
                    <a:gd name="connsiteY73" fmla="*/ 331375 h 762000"/>
                    <a:gd name="connsiteX74" fmla="*/ 23050 w 1619250"/>
                    <a:gd name="connsiteY74" fmla="*/ 324898 h 762000"/>
                    <a:gd name="connsiteX75" fmla="*/ 21146 w 1619250"/>
                    <a:gd name="connsiteY75" fmla="*/ 366236 h 762000"/>
                    <a:gd name="connsiteX76" fmla="*/ 286 w 1619250"/>
                    <a:gd name="connsiteY76" fmla="*/ 365855 h 762000"/>
                    <a:gd name="connsiteX77" fmla="*/ 191 w 1619250"/>
                    <a:gd name="connsiteY77" fmla="*/ 372332 h 762000"/>
                    <a:gd name="connsiteX78" fmla="*/ 21146 w 1619250"/>
                    <a:gd name="connsiteY78" fmla="*/ 372713 h 762000"/>
                    <a:gd name="connsiteX79" fmla="*/ 21146 w 1619250"/>
                    <a:gd name="connsiteY79" fmla="*/ 366236 h 762000"/>
                    <a:gd name="connsiteX80" fmla="*/ 21527 w 1619250"/>
                    <a:gd name="connsiteY80" fmla="*/ 352425 h 762000"/>
                    <a:gd name="connsiteX81" fmla="*/ 667 w 1619250"/>
                    <a:gd name="connsiteY81" fmla="*/ 351663 h 762000"/>
                    <a:gd name="connsiteX82" fmla="*/ 381 w 1619250"/>
                    <a:gd name="connsiteY82" fmla="*/ 358140 h 762000"/>
                    <a:gd name="connsiteX83" fmla="*/ 21241 w 1619250"/>
                    <a:gd name="connsiteY83" fmla="*/ 358902 h 762000"/>
                    <a:gd name="connsiteX84" fmla="*/ 21527 w 1619250"/>
                    <a:gd name="connsiteY84" fmla="*/ 352425 h 762000"/>
                    <a:gd name="connsiteX85" fmla="*/ 24193 w 1619250"/>
                    <a:gd name="connsiteY85" fmla="*/ 311182 h 762000"/>
                    <a:gd name="connsiteX86" fmla="*/ 3429 w 1619250"/>
                    <a:gd name="connsiteY86" fmla="*/ 309372 h 762000"/>
                    <a:gd name="connsiteX87" fmla="*/ 2857 w 1619250"/>
                    <a:gd name="connsiteY87" fmla="*/ 315849 h 762000"/>
                    <a:gd name="connsiteX88" fmla="*/ 23622 w 1619250"/>
                    <a:gd name="connsiteY88" fmla="*/ 317659 h 762000"/>
                    <a:gd name="connsiteX89" fmla="*/ 24193 w 1619250"/>
                    <a:gd name="connsiteY89" fmla="*/ 311182 h 762000"/>
                    <a:gd name="connsiteX90" fmla="*/ 79343 w 1619250"/>
                    <a:gd name="connsiteY90" fmla="*/ 84487 h 762000"/>
                    <a:gd name="connsiteX91" fmla="*/ 60007 w 1619250"/>
                    <a:gd name="connsiteY91" fmla="*/ 76676 h 762000"/>
                    <a:gd name="connsiteX92" fmla="*/ 57531 w 1619250"/>
                    <a:gd name="connsiteY92" fmla="*/ 82677 h 762000"/>
                    <a:gd name="connsiteX93" fmla="*/ 76771 w 1619250"/>
                    <a:gd name="connsiteY93" fmla="*/ 90488 h 762000"/>
                    <a:gd name="connsiteX94" fmla="*/ 79343 w 1619250"/>
                    <a:gd name="connsiteY94" fmla="*/ 84487 h 762000"/>
                    <a:gd name="connsiteX95" fmla="*/ 28956 w 1619250"/>
                    <a:gd name="connsiteY95" fmla="*/ 270224 h 762000"/>
                    <a:gd name="connsiteX96" fmla="*/ 8287 w 1619250"/>
                    <a:gd name="connsiteY96" fmla="*/ 267271 h 762000"/>
                    <a:gd name="connsiteX97" fmla="*/ 7334 w 1619250"/>
                    <a:gd name="connsiteY97" fmla="*/ 273748 h 762000"/>
                    <a:gd name="connsiteX98" fmla="*/ 28004 w 1619250"/>
                    <a:gd name="connsiteY98" fmla="*/ 276701 h 762000"/>
                    <a:gd name="connsiteX99" fmla="*/ 28956 w 1619250"/>
                    <a:gd name="connsiteY99" fmla="*/ 270224 h 762000"/>
                    <a:gd name="connsiteX100" fmla="*/ 25527 w 1619250"/>
                    <a:gd name="connsiteY100" fmla="*/ 297561 h 762000"/>
                    <a:gd name="connsiteX101" fmla="*/ 4763 w 1619250"/>
                    <a:gd name="connsiteY101" fmla="*/ 295370 h 762000"/>
                    <a:gd name="connsiteX102" fmla="*/ 4000 w 1619250"/>
                    <a:gd name="connsiteY102" fmla="*/ 301847 h 762000"/>
                    <a:gd name="connsiteX103" fmla="*/ 24860 w 1619250"/>
                    <a:gd name="connsiteY103" fmla="*/ 304038 h 762000"/>
                    <a:gd name="connsiteX104" fmla="*/ 25527 w 1619250"/>
                    <a:gd name="connsiteY104" fmla="*/ 297561 h 762000"/>
                    <a:gd name="connsiteX105" fmla="*/ 27051 w 1619250"/>
                    <a:gd name="connsiteY105" fmla="*/ 283845 h 762000"/>
                    <a:gd name="connsiteX106" fmla="*/ 6286 w 1619250"/>
                    <a:gd name="connsiteY106" fmla="*/ 281273 h 762000"/>
                    <a:gd name="connsiteX107" fmla="*/ 5620 w 1619250"/>
                    <a:gd name="connsiteY107" fmla="*/ 287750 h 762000"/>
                    <a:gd name="connsiteX108" fmla="*/ 26289 w 1619250"/>
                    <a:gd name="connsiteY108" fmla="*/ 290227 h 762000"/>
                    <a:gd name="connsiteX109" fmla="*/ 27051 w 1619250"/>
                    <a:gd name="connsiteY109" fmla="*/ 283845 h 762000"/>
                    <a:gd name="connsiteX110" fmla="*/ 101918 w 1619250"/>
                    <a:gd name="connsiteY110" fmla="*/ 34195 h 762000"/>
                    <a:gd name="connsiteX111" fmla="*/ 83248 w 1619250"/>
                    <a:gd name="connsiteY111" fmla="*/ 25051 h 762000"/>
                    <a:gd name="connsiteX112" fmla="*/ 80391 w 1619250"/>
                    <a:gd name="connsiteY112" fmla="*/ 30861 h 762000"/>
                    <a:gd name="connsiteX113" fmla="*/ 99060 w 1619250"/>
                    <a:gd name="connsiteY113" fmla="*/ 40005 h 762000"/>
                    <a:gd name="connsiteX114" fmla="*/ 101918 w 1619250"/>
                    <a:gd name="connsiteY114" fmla="*/ 34195 h 762000"/>
                    <a:gd name="connsiteX115" fmla="*/ 90202 w 1619250"/>
                    <a:gd name="connsiteY115" fmla="*/ 59150 h 762000"/>
                    <a:gd name="connsiteX116" fmla="*/ 71247 w 1619250"/>
                    <a:gd name="connsiteY116" fmla="*/ 50673 h 762000"/>
                    <a:gd name="connsiteX117" fmla="*/ 68675 w 1619250"/>
                    <a:gd name="connsiteY117" fmla="*/ 56579 h 762000"/>
                    <a:gd name="connsiteX118" fmla="*/ 87630 w 1619250"/>
                    <a:gd name="connsiteY118" fmla="*/ 65056 h 762000"/>
                    <a:gd name="connsiteX119" fmla="*/ 90202 w 1619250"/>
                    <a:gd name="connsiteY119" fmla="*/ 59150 h 762000"/>
                    <a:gd name="connsiteX120" fmla="*/ 114491 w 1619250"/>
                    <a:gd name="connsiteY120" fmla="*/ 9716 h 762000"/>
                    <a:gd name="connsiteX121" fmla="*/ 96202 w 1619250"/>
                    <a:gd name="connsiteY121" fmla="*/ 0 h 762000"/>
                    <a:gd name="connsiteX122" fmla="*/ 93155 w 1619250"/>
                    <a:gd name="connsiteY122" fmla="*/ 5715 h 762000"/>
                    <a:gd name="connsiteX123" fmla="*/ 111443 w 1619250"/>
                    <a:gd name="connsiteY123" fmla="*/ 15430 h 762000"/>
                    <a:gd name="connsiteX124" fmla="*/ 114491 w 1619250"/>
                    <a:gd name="connsiteY124" fmla="*/ 9716 h 762000"/>
                    <a:gd name="connsiteX125" fmla="*/ 95917 w 1619250"/>
                    <a:gd name="connsiteY125" fmla="*/ 46672 h 762000"/>
                    <a:gd name="connsiteX126" fmla="*/ 77058 w 1619250"/>
                    <a:gd name="connsiteY126" fmla="*/ 37910 h 762000"/>
                    <a:gd name="connsiteX127" fmla="*/ 74295 w 1619250"/>
                    <a:gd name="connsiteY127" fmla="*/ 43815 h 762000"/>
                    <a:gd name="connsiteX128" fmla="*/ 93155 w 1619250"/>
                    <a:gd name="connsiteY128" fmla="*/ 52578 h 762000"/>
                    <a:gd name="connsiteX129" fmla="*/ 95917 w 1619250"/>
                    <a:gd name="connsiteY129" fmla="*/ 46672 h 762000"/>
                    <a:gd name="connsiteX130" fmla="*/ 108109 w 1619250"/>
                    <a:gd name="connsiteY130" fmla="*/ 21908 h 762000"/>
                    <a:gd name="connsiteX131" fmla="*/ 89630 w 1619250"/>
                    <a:gd name="connsiteY131" fmla="*/ 12478 h 762000"/>
                    <a:gd name="connsiteX132" fmla="*/ 86677 w 1619250"/>
                    <a:gd name="connsiteY132" fmla="*/ 18288 h 762000"/>
                    <a:gd name="connsiteX133" fmla="*/ 105156 w 1619250"/>
                    <a:gd name="connsiteY133" fmla="*/ 27718 h 762000"/>
                    <a:gd name="connsiteX134" fmla="*/ 108109 w 1619250"/>
                    <a:gd name="connsiteY134" fmla="*/ 21908 h 762000"/>
                    <a:gd name="connsiteX135" fmla="*/ 84677 w 1619250"/>
                    <a:gd name="connsiteY135" fmla="*/ 71723 h 762000"/>
                    <a:gd name="connsiteX136" fmla="*/ 65532 w 1619250"/>
                    <a:gd name="connsiteY136" fmla="*/ 63627 h 762000"/>
                    <a:gd name="connsiteX137" fmla="*/ 62960 w 1619250"/>
                    <a:gd name="connsiteY137" fmla="*/ 69628 h 762000"/>
                    <a:gd name="connsiteX138" fmla="*/ 82105 w 1619250"/>
                    <a:gd name="connsiteY138" fmla="*/ 77724 h 762000"/>
                    <a:gd name="connsiteX139" fmla="*/ 84677 w 1619250"/>
                    <a:gd name="connsiteY139" fmla="*/ 71723 h 762000"/>
                    <a:gd name="connsiteX140" fmla="*/ 1590199 w 1619250"/>
                    <a:gd name="connsiteY140" fmla="*/ 248888 h 762000"/>
                    <a:gd name="connsiteX141" fmla="*/ 1608296 w 1619250"/>
                    <a:gd name="connsiteY141" fmla="*/ 245650 h 762000"/>
                    <a:gd name="connsiteX142" fmla="*/ 1607248 w 1619250"/>
                    <a:gd name="connsiteY142" fmla="*/ 239268 h 762000"/>
                    <a:gd name="connsiteX143" fmla="*/ 1589056 w 1619250"/>
                    <a:gd name="connsiteY143" fmla="*/ 242506 h 762000"/>
                    <a:gd name="connsiteX144" fmla="*/ 1590199 w 1619250"/>
                    <a:gd name="connsiteY144" fmla="*/ 248888 h 762000"/>
                    <a:gd name="connsiteX145" fmla="*/ 1510475 w 1619250"/>
                    <a:gd name="connsiteY145" fmla="*/ 14478 h 762000"/>
                    <a:gd name="connsiteX146" fmla="*/ 1526857 w 1619250"/>
                    <a:gd name="connsiteY146" fmla="*/ 5810 h 762000"/>
                    <a:gd name="connsiteX147" fmla="*/ 1523809 w 1619250"/>
                    <a:gd name="connsiteY147" fmla="*/ 95 h 762000"/>
                    <a:gd name="connsiteX148" fmla="*/ 1507427 w 1619250"/>
                    <a:gd name="connsiteY148" fmla="*/ 8763 h 762000"/>
                    <a:gd name="connsiteX149" fmla="*/ 1510475 w 1619250"/>
                    <a:gd name="connsiteY149" fmla="*/ 14478 h 762000"/>
                    <a:gd name="connsiteX150" fmla="*/ 1540097 w 1619250"/>
                    <a:gd name="connsiteY150" fmla="*/ 76867 h 762000"/>
                    <a:gd name="connsiteX151" fmla="*/ 1557147 w 1619250"/>
                    <a:gd name="connsiteY151" fmla="*/ 69628 h 762000"/>
                    <a:gd name="connsiteX152" fmla="*/ 1554576 w 1619250"/>
                    <a:gd name="connsiteY152" fmla="*/ 63627 h 762000"/>
                    <a:gd name="connsiteX153" fmla="*/ 1537525 w 1619250"/>
                    <a:gd name="connsiteY153" fmla="*/ 70866 h 762000"/>
                    <a:gd name="connsiteX154" fmla="*/ 1540097 w 1619250"/>
                    <a:gd name="connsiteY154" fmla="*/ 76867 h 762000"/>
                    <a:gd name="connsiteX155" fmla="*/ 1545241 w 1619250"/>
                    <a:gd name="connsiteY155" fmla="*/ 89630 h 762000"/>
                    <a:gd name="connsiteX156" fmla="*/ 1562386 w 1619250"/>
                    <a:gd name="connsiteY156" fmla="*/ 82677 h 762000"/>
                    <a:gd name="connsiteX157" fmla="*/ 1559909 w 1619250"/>
                    <a:gd name="connsiteY157" fmla="*/ 76676 h 762000"/>
                    <a:gd name="connsiteX158" fmla="*/ 1542765 w 1619250"/>
                    <a:gd name="connsiteY158" fmla="*/ 83629 h 762000"/>
                    <a:gd name="connsiteX159" fmla="*/ 1545241 w 1619250"/>
                    <a:gd name="connsiteY159" fmla="*/ 89630 h 762000"/>
                    <a:gd name="connsiteX160" fmla="*/ 1516761 w 1619250"/>
                    <a:gd name="connsiteY160" fmla="*/ 26765 h 762000"/>
                    <a:gd name="connsiteX161" fmla="*/ 1533240 w 1619250"/>
                    <a:gd name="connsiteY161" fmla="*/ 18288 h 762000"/>
                    <a:gd name="connsiteX162" fmla="*/ 1530286 w 1619250"/>
                    <a:gd name="connsiteY162" fmla="*/ 12573 h 762000"/>
                    <a:gd name="connsiteX163" fmla="*/ 1513713 w 1619250"/>
                    <a:gd name="connsiteY163" fmla="*/ 20955 h 762000"/>
                    <a:gd name="connsiteX164" fmla="*/ 1516761 w 1619250"/>
                    <a:gd name="connsiteY164" fmla="*/ 26765 h 762000"/>
                    <a:gd name="connsiteX165" fmla="*/ 1528858 w 1619250"/>
                    <a:gd name="connsiteY165" fmla="*/ 51626 h 762000"/>
                    <a:gd name="connsiteX166" fmla="*/ 1545622 w 1619250"/>
                    <a:gd name="connsiteY166" fmla="*/ 43815 h 762000"/>
                    <a:gd name="connsiteX167" fmla="*/ 1542859 w 1619250"/>
                    <a:gd name="connsiteY167" fmla="*/ 37910 h 762000"/>
                    <a:gd name="connsiteX168" fmla="*/ 1526096 w 1619250"/>
                    <a:gd name="connsiteY168" fmla="*/ 45720 h 762000"/>
                    <a:gd name="connsiteX169" fmla="*/ 1528858 w 1619250"/>
                    <a:gd name="connsiteY169" fmla="*/ 51626 h 762000"/>
                    <a:gd name="connsiteX170" fmla="*/ 1522952 w 1619250"/>
                    <a:gd name="connsiteY170" fmla="*/ 39148 h 762000"/>
                    <a:gd name="connsiteX171" fmla="*/ 1539621 w 1619250"/>
                    <a:gd name="connsiteY171" fmla="*/ 31052 h 762000"/>
                    <a:gd name="connsiteX172" fmla="*/ 1536764 w 1619250"/>
                    <a:gd name="connsiteY172" fmla="*/ 25241 h 762000"/>
                    <a:gd name="connsiteX173" fmla="*/ 1520095 w 1619250"/>
                    <a:gd name="connsiteY173" fmla="*/ 33338 h 762000"/>
                    <a:gd name="connsiteX174" fmla="*/ 1522952 w 1619250"/>
                    <a:gd name="connsiteY174" fmla="*/ 39148 h 762000"/>
                    <a:gd name="connsiteX175" fmla="*/ 1534573 w 1619250"/>
                    <a:gd name="connsiteY175" fmla="*/ 64198 h 762000"/>
                    <a:gd name="connsiteX176" fmla="*/ 1551432 w 1619250"/>
                    <a:gd name="connsiteY176" fmla="*/ 56674 h 762000"/>
                    <a:gd name="connsiteX177" fmla="*/ 1548860 w 1619250"/>
                    <a:gd name="connsiteY177" fmla="*/ 50673 h 762000"/>
                    <a:gd name="connsiteX178" fmla="*/ 1531906 w 1619250"/>
                    <a:gd name="connsiteY178" fmla="*/ 58198 h 762000"/>
                    <a:gd name="connsiteX179" fmla="*/ 1534573 w 1619250"/>
                    <a:gd name="connsiteY179" fmla="*/ 64198 h 762000"/>
                    <a:gd name="connsiteX180" fmla="*/ 1600676 w 1619250"/>
                    <a:gd name="connsiteY180" fmla="*/ 344996 h 762000"/>
                    <a:gd name="connsiteX181" fmla="*/ 1619059 w 1619250"/>
                    <a:gd name="connsiteY181" fmla="*/ 344043 h 762000"/>
                    <a:gd name="connsiteX182" fmla="*/ 1618679 w 1619250"/>
                    <a:gd name="connsiteY182" fmla="*/ 337566 h 762000"/>
                    <a:gd name="connsiteX183" fmla="*/ 1600295 w 1619250"/>
                    <a:gd name="connsiteY183" fmla="*/ 338519 h 762000"/>
                    <a:gd name="connsiteX184" fmla="*/ 1600676 w 1619250"/>
                    <a:gd name="connsiteY184" fmla="*/ 344996 h 762000"/>
                    <a:gd name="connsiteX185" fmla="*/ 20860 w 1619250"/>
                    <a:gd name="connsiteY185" fmla="*/ 383191 h 762000"/>
                    <a:gd name="connsiteX186" fmla="*/ 20955 w 1619250"/>
                    <a:gd name="connsiteY186" fmla="*/ 380047 h 762000"/>
                    <a:gd name="connsiteX187" fmla="*/ 95 w 1619250"/>
                    <a:gd name="connsiteY187" fmla="*/ 380047 h 762000"/>
                    <a:gd name="connsiteX188" fmla="*/ 0 w 1619250"/>
                    <a:gd name="connsiteY188" fmla="*/ 383191 h 762000"/>
                    <a:gd name="connsiteX189" fmla="*/ 95 w 1619250"/>
                    <a:gd name="connsiteY189" fmla="*/ 386525 h 762000"/>
                    <a:gd name="connsiteX190" fmla="*/ 20955 w 1619250"/>
                    <a:gd name="connsiteY190" fmla="*/ 386525 h 762000"/>
                    <a:gd name="connsiteX191" fmla="*/ 20860 w 1619250"/>
                    <a:gd name="connsiteY191" fmla="*/ 383191 h 762000"/>
                    <a:gd name="connsiteX192" fmla="*/ 1596104 w 1619250"/>
                    <a:gd name="connsiteY192" fmla="*/ 289941 h 762000"/>
                    <a:gd name="connsiteX193" fmla="*/ 1614392 w 1619250"/>
                    <a:gd name="connsiteY193" fmla="*/ 287750 h 762000"/>
                    <a:gd name="connsiteX194" fmla="*/ 1613630 w 1619250"/>
                    <a:gd name="connsiteY194" fmla="*/ 281273 h 762000"/>
                    <a:gd name="connsiteX195" fmla="*/ 1595342 w 1619250"/>
                    <a:gd name="connsiteY195" fmla="*/ 283559 h 762000"/>
                    <a:gd name="connsiteX196" fmla="*/ 1596104 w 1619250"/>
                    <a:gd name="connsiteY196" fmla="*/ 289941 h 762000"/>
                    <a:gd name="connsiteX197" fmla="*/ 1592389 w 1619250"/>
                    <a:gd name="connsiteY197" fmla="*/ 262604 h 762000"/>
                    <a:gd name="connsiteX198" fmla="*/ 1610583 w 1619250"/>
                    <a:gd name="connsiteY198" fmla="*/ 259747 h 762000"/>
                    <a:gd name="connsiteX199" fmla="*/ 1609534 w 1619250"/>
                    <a:gd name="connsiteY199" fmla="*/ 253365 h 762000"/>
                    <a:gd name="connsiteX200" fmla="*/ 1591342 w 1619250"/>
                    <a:gd name="connsiteY200" fmla="*/ 256222 h 762000"/>
                    <a:gd name="connsiteX201" fmla="*/ 1592389 w 1619250"/>
                    <a:gd name="connsiteY201" fmla="*/ 262604 h 762000"/>
                    <a:gd name="connsiteX202" fmla="*/ 1594390 w 1619250"/>
                    <a:gd name="connsiteY202" fmla="*/ 276225 h 762000"/>
                    <a:gd name="connsiteX203" fmla="*/ 1612582 w 1619250"/>
                    <a:gd name="connsiteY203" fmla="*/ 273653 h 762000"/>
                    <a:gd name="connsiteX204" fmla="*/ 1611630 w 1619250"/>
                    <a:gd name="connsiteY204" fmla="*/ 267176 h 762000"/>
                    <a:gd name="connsiteX205" fmla="*/ 1593437 w 1619250"/>
                    <a:gd name="connsiteY205" fmla="*/ 269748 h 762000"/>
                    <a:gd name="connsiteX206" fmla="*/ 1594390 w 1619250"/>
                    <a:gd name="connsiteY206" fmla="*/ 276225 h 762000"/>
                    <a:gd name="connsiteX207" fmla="*/ 1598866 w 1619250"/>
                    <a:gd name="connsiteY207" fmla="*/ 317468 h 762000"/>
                    <a:gd name="connsiteX208" fmla="*/ 1617250 w 1619250"/>
                    <a:gd name="connsiteY208" fmla="*/ 315849 h 762000"/>
                    <a:gd name="connsiteX209" fmla="*/ 1616678 w 1619250"/>
                    <a:gd name="connsiteY209" fmla="*/ 309372 h 762000"/>
                    <a:gd name="connsiteX210" fmla="*/ 1598295 w 1619250"/>
                    <a:gd name="connsiteY210" fmla="*/ 310991 h 762000"/>
                    <a:gd name="connsiteX211" fmla="*/ 1598866 w 1619250"/>
                    <a:gd name="connsiteY211" fmla="*/ 317468 h 762000"/>
                    <a:gd name="connsiteX212" fmla="*/ 1597628 w 1619250"/>
                    <a:gd name="connsiteY212" fmla="*/ 303657 h 762000"/>
                    <a:gd name="connsiteX213" fmla="*/ 1615917 w 1619250"/>
                    <a:gd name="connsiteY213" fmla="*/ 301752 h 762000"/>
                    <a:gd name="connsiteX214" fmla="*/ 1615154 w 1619250"/>
                    <a:gd name="connsiteY214" fmla="*/ 295275 h 762000"/>
                    <a:gd name="connsiteX215" fmla="*/ 1596867 w 1619250"/>
                    <a:gd name="connsiteY215" fmla="*/ 297180 h 762000"/>
                    <a:gd name="connsiteX216" fmla="*/ 1597628 w 1619250"/>
                    <a:gd name="connsiteY216" fmla="*/ 303657 h 762000"/>
                    <a:gd name="connsiteX217" fmla="*/ 1601152 w 1619250"/>
                    <a:gd name="connsiteY217" fmla="*/ 358807 h 762000"/>
                    <a:gd name="connsiteX218" fmla="*/ 1619536 w 1619250"/>
                    <a:gd name="connsiteY218" fmla="*/ 358140 h 762000"/>
                    <a:gd name="connsiteX219" fmla="*/ 1619250 w 1619250"/>
                    <a:gd name="connsiteY219" fmla="*/ 351663 h 762000"/>
                    <a:gd name="connsiteX220" fmla="*/ 1600867 w 1619250"/>
                    <a:gd name="connsiteY220" fmla="*/ 352330 h 762000"/>
                    <a:gd name="connsiteX221" fmla="*/ 1601152 w 1619250"/>
                    <a:gd name="connsiteY221" fmla="*/ 358807 h 762000"/>
                    <a:gd name="connsiteX222" fmla="*/ 1601438 w 1619250"/>
                    <a:gd name="connsiteY222" fmla="*/ 372618 h 762000"/>
                    <a:gd name="connsiteX223" fmla="*/ 1619822 w 1619250"/>
                    <a:gd name="connsiteY223" fmla="*/ 372332 h 762000"/>
                    <a:gd name="connsiteX224" fmla="*/ 1619726 w 1619250"/>
                    <a:gd name="connsiteY224" fmla="*/ 365855 h 762000"/>
                    <a:gd name="connsiteX225" fmla="*/ 1601343 w 1619250"/>
                    <a:gd name="connsiteY225" fmla="*/ 366141 h 762000"/>
                    <a:gd name="connsiteX226" fmla="*/ 1601438 w 1619250"/>
                    <a:gd name="connsiteY226" fmla="*/ 372618 h 762000"/>
                    <a:gd name="connsiteX227" fmla="*/ 1599819 w 1619250"/>
                    <a:gd name="connsiteY227" fmla="*/ 331184 h 762000"/>
                    <a:gd name="connsiteX228" fmla="*/ 1618202 w 1619250"/>
                    <a:gd name="connsiteY228" fmla="*/ 329946 h 762000"/>
                    <a:gd name="connsiteX229" fmla="*/ 1617821 w 1619250"/>
                    <a:gd name="connsiteY229" fmla="*/ 323469 h 762000"/>
                    <a:gd name="connsiteX230" fmla="*/ 1599438 w 1619250"/>
                    <a:gd name="connsiteY230" fmla="*/ 324707 h 762000"/>
                    <a:gd name="connsiteX231" fmla="*/ 1599819 w 1619250"/>
                    <a:gd name="connsiteY231" fmla="*/ 331184 h 762000"/>
                    <a:gd name="connsiteX232" fmla="*/ 1578959 w 1619250"/>
                    <a:gd name="connsiteY232" fmla="*/ 194881 h 762000"/>
                    <a:gd name="connsiteX233" fmla="*/ 1596867 w 1619250"/>
                    <a:gd name="connsiteY233" fmla="*/ 190405 h 762000"/>
                    <a:gd name="connsiteX234" fmla="*/ 1595342 w 1619250"/>
                    <a:gd name="connsiteY234" fmla="*/ 184118 h 762000"/>
                    <a:gd name="connsiteX235" fmla="*/ 1577435 w 1619250"/>
                    <a:gd name="connsiteY235" fmla="*/ 188595 h 762000"/>
                    <a:gd name="connsiteX236" fmla="*/ 1578959 w 1619250"/>
                    <a:gd name="connsiteY236" fmla="*/ 194881 h 762000"/>
                    <a:gd name="connsiteX237" fmla="*/ 1563910 w 1619250"/>
                    <a:gd name="connsiteY237" fmla="*/ 141637 h 762000"/>
                    <a:gd name="connsiteX238" fmla="*/ 1581531 w 1619250"/>
                    <a:gd name="connsiteY238" fmla="*/ 135922 h 762000"/>
                    <a:gd name="connsiteX239" fmla="*/ 1579531 w 1619250"/>
                    <a:gd name="connsiteY239" fmla="*/ 129730 h 762000"/>
                    <a:gd name="connsiteX240" fmla="*/ 1562005 w 1619250"/>
                    <a:gd name="connsiteY240" fmla="*/ 135446 h 762000"/>
                    <a:gd name="connsiteX241" fmla="*/ 1563910 w 1619250"/>
                    <a:gd name="connsiteY241" fmla="*/ 141637 h 762000"/>
                    <a:gd name="connsiteX242" fmla="*/ 1587722 w 1619250"/>
                    <a:gd name="connsiteY242" fmla="*/ 235363 h 762000"/>
                    <a:gd name="connsiteX243" fmla="*/ 1605820 w 1619250"/>
                    <a:gd name="connsiteY243" fmla="*/ 231838 h 762000"/>
                    <a:gd name="connsiteX244" fmla="*/ 1604582 w 1619250"/>
                    <a:gd name="connsiteY244" fmla="*/ 225457 h 762000"/>
                    <a:gd name="connsiteX245" fmla="*/ 1586484 w 1619250"/>
                    <a:gd name="connsiteY245" fmla="*/ 228981 h 762000"/>
                    <a:gd name="connsiteX246" fmla="*/ 1587722 w 1619250"/>
                    <a:gd name="connsiteY246" fmla="*/ 235363 h 762000"/>
                    <a:gd name="connsiteX247" fmla="*/ 1559623 w 1619250"/>
                    <a:gd name="connsiteY247" fmla="*/ 128492 h 762000"/>
                    <a:gd name="connsiteX248" fmla="*/ 1577150 w 1619250"/>
                    <a:gd name="connsiteY248" fmla="*/ 122492 h 762000"/>
                    <a:gd name="connsiteX249" fmla="*/ 1574959 w 1619250"/>
                    <a:gd name="connsiteY249" fmla="*/ 116396 h 762000"/>
                    <a:gd name="connsiteX250" fmla="*/ 1557433 w 1619250"/>
                    <a:gd name="connsiteY250" fmla="*/ 122396 h 762000"/>
                    <a:gd name="connsiteX251" fmla="*/ 1559623 w 1619250"/>
                    <a:gd name="connsiteY251" fmla="*/ 128492 h 762000"/>
                    <a:gd name="connsiteX252" fmla="*/ 1555052 w 1619250"/>
                    <a:gd name="connsiteY252" fmla="*/ 115538 h 762000"/>
                    <a:gd name="connsiteX253" fmla="*/ 1572387 w 1619250"/>
                    <a:gd name="connsiteY253" fmla="*/ 109156 h 762000"/>
                    <a:gd name="connsiteX254" fmla="*/ 1570196 w 1619250"/>
                    <a:gd name="connsiteY254" fmla="*/ 103061 h 762000"/>
                    <a:gd name="connsiteX255" fmla="*/ 1552861 w 1619250"/>
                    <a:gd name="connsiteY255" fmla="*/ 109442 h 762000"/>
                    <a:gd name="connsiteX256" fmla="*/ 1555052 w 1619250"/>
                    <a:gd name="connsiteY256" fmla="*/ 115538 h 762000"/>
                    <a:gd name="connsiteX257" fmla="*/ 1572006 w 1619250"/>
                    <a:gd name="connsiteY257" fmla="*/ 168116 h 762000"/>
                    <a:gd name="connsiteX258" fmla="*/ 1589723 w 1619250"/>
                    <a:gd name="connsiteY258" fmla="*/ 163068 h 762000"/>
                    <a:gd name="connsiteX259" fmla="*/ 1587913 w 1619250"/>
                    <a:gd name="connsiteY259" fmla="*/ 156781 h 762000"/>
                    <a:gd name="connsiteX260" fmla="*/ 1570101 w 1619250"/>
                    <a:gd name="connsiteY260" fmla="*/ 161925 h 762000"/>
                    <a:gd name="connsiteX261" fmla="*/ 1572006 w 1619250"/>
                    <a:gd name="connsiteY261" fmla="*/ 168116 h 762000"/>
                    <a:gd name="connsiteX262" fmla="*/ 1568101 w 1619250"/>
                    <a:gd name="connsiteY262" fmla="*/ 154877 h 762000"/>
                    <a:gd name="connsiteX263" fmla="*/ 1585722 w 1619250"/>
                    <a:gd name="connsiteY263" fmla="*/ 149447 h 762000"/>
                    <a:gd name="connsiteX264" fmla="*/ 1583912 w 1619250"/>
                    <a:gd name="connsiteY264" fmla="*/ 143256 h 762000"/>
                    <a:gd name="connsiteX265" fmla="*/ 1566291 w 1619250"/>
                    <a:gd name="connsiteY265" fmla="*/ 148685 h 762000"/>
                    <a:gd name="connsiteX266" fmla="*/ 1568101 w 1619250"/>
                    <a:gd name="connsiteY266" fmla="*/ 154877 h 762000"/>
                    <a:gd name="connsiteX267" fmla="*/ 1575625 w 1619250"/>
                    <a:gd name="connsiteY267" fmla="*/ 181451 h 762000"/>
                    <a:gd name="connsiteX268" fmla="*/ 1593437 w 1619250"/>
                    <a:gd name="connsiteY268" fmla="*/ 176689 h 762000"/>
                    <a:gd name="connsiteX269" fmla="*/ 1591723 w 1619250"/>
                    <a:gd name="connsiteY269" fmla="*/ 170402 h 762000"/>
                    <a:gd name="connsiteX270" fmla="*/ 1573911 w 1619250"/>
                    <a:gd name="connsiteY270" fmla="*/ 175165 h 762000"/>
                    <a:gd name="connsiteX271" fmla="*/ 1575625 w 1619250"/>
                    <a:gd name="connsiteY271" fmla="*/ 181451 h 762000"/>
                    <a:gd name="connsiteX272" fmla="*/ 1582102 w 1619250"/>
                    <a:gd name="connsiteY272" fmla="*/ 208312 h 762000"/>
                    <a:gd name="connsiteX273" fmla="*/ 1600105 w 1619250"/>
                    <a:gd name="connsiteY273" fmla="*/ 204121 h 762000"/>
                    <a:gd name="connsiteX274" fmla="*/ 1598676 w 1619250"/>
                    <a:gd name="connsiteY274" fmla="*/ 197739 h 762000"/>
                    <a:gd name="connsiteX275" fmla="*/ 1580769 w 1619250"/>
                    <a:gd name="connsiteY275" fmla="*/ 201930 h 762000"/>
                    <a:gd name="connsiteX276" fmla="*/ 1582102 w 1619250"/>
                    <a:gd name="connsiteY276" fmla="*/ 208312 h 762000"/>
                    <a:gd name="connsiteX277" fmla="*/ 1585055 w 1619250"/>
                    <a:gd name="connsiteY277" fmla="*/ 221837 h 762000"/>
                    <a:gd name="connsiteX278" fmla="*/ 1603057 w 1619250"/>
                    <a:gd name="connsiteY278" fmla="*/ 218027 h 762000"/>
                    <a:gd name="connsiteX279" fmla="*/ 1601629 w 1619250"/>
                    <a:gd name="connsiteY279" fmla="*/ 211646 h 762000"/>
                    <a:gd name="connsiteX280" fmla="*/ 1583627 w 1619250"/>
                    <a:gd name="connsiteY280" fmla="*/ 215455 h 762000"/>
                    <a:gd name="connsiteX281" fmla="*/ 1585055 w 1619250"/>
                    <a:gd name="connsiteY281" fmla="*/ 221837 h 762000"/>
                    <a:gd name="connsiteX282" fmla="*/ 1550289 w 1619250"/>
                    <a:gd name="connsiteY282" fmla="*/ 102584 h 762000"/>
                    <a:gd name="connsiteX283" fmla="*/ 1567529 w 1619250"/>
                    <a:gd name="connsiteY283" fmla="*/ 95917 h 762000"/>
                    <a:gd name="connsiteX284" fmla="*/ 1565243 w 1619250"/>
                    <a:gd name="connsiteY284" fmla="*/ 89916 h 762000"/>
                    <a:gd name="connsiteX285" fmla="*/ 1548003 w 1619250"/>
                    <a:gd name="connsiteY285" fmla="*/ 96584 h 762000"/>
                    <a:gd name="connsiteX286" fmla="*/ 1550289 w 1619250"/>
                    <a:gd name="connsiteY286" fmla="*/ 102584 h 762000"/>
                    <a:gd name="connsiteX287" fmla="*/ 1542765 w 1619250"/>
                    <a:gd name="connsiteY287" fmla="*/ 682752 h 762000"/>
                    <a:gd name="connsiteX288" fmla="*/ 1559909 w 1619250"/>
                    <a:gd name="connsiteY288" fmla="*/ 689706 h 762000"/>
                    <a:gd name="connsiteX289" fmla="*/ 1562386 w 1619250"/>
                    <a:gd name="connsiteY289" fmla="*/ 683705 h 762000"/>
                    <a:gd name="connsiteX290" fmla="*/ 1545241 w 1619250"/>
                    <a:gd name="connsiteY290" fmla="*/ 676751 h 762000"/>
                    <a:gd name="connsiteX291" fmla="*/ 1542765 w 1619250"/>
                    <a:gd name="connsiteY291" fmla="*/ 682752 h 762000"/>
                    <a:gd name="connsiteX292" fmla="*/ 1573816 w 1619250"/>
                    <a:gd name="connsiteY292" fmla="*/ 591217 h 762000"/>
                    <a:gd name="connsiteX293" fmla="*/ 1591627 w 1619250"/>
                    <a:gd name="connsiteY293" fmla="*/ 595979 h 762000"/>
                    <a:gd name="connsiteX294" fmla="*/ 1593342 w 1619250"/>
                    <a:gd name="connsiteY294" fmla="*/ 589693 h 762000"/>
                    <a:gd name="connsiteX295" fmla="*/ 1575530 w 1619250"/>
                    <a:gd name="connsiteY295" fmla="*/ 584931 h 762000"/>
                    <a:gd name="connsiteX296" fmla="*/ 1573816 w 1619250"/>
                    <a:gd name="connsiteY296" fmla="*/ 591217 h 762000"/>
                    <a:gd name="connsiteX297" fmla="*/ 1577435 w 1619250"/>
                    <a:gd name="connsiteY297" fmla="*/ 577882 h 762000"/>
                    <a:gd name="connsiteX298" fmla="*/ 1595342 w 1619250"/>
                    <a:gd name="connsiteY298" fmla="*/ 582359 h 762000"/>
                    <a:gd name="connsiteX299" fmla="*/ 1596867 w 1619250"/>
                    <a:gd name="connsiteY299" fmla="*/ 576072 h 762000"/>
                    <a:gd name="connsiteX300" fmla="*/ 1578959 w 1619250"/>
                    <a:gd name="connsiteY300" fmla="*/ 571595 h 762000"/>
                    <a:gd name="connsiteX301" fmla="*/ 1577435 w 1619250"/>
                    <a:gd name="connsiteY301" fmla="*/ 577882 h 762000"/>
                    <a:gd name="connsiteX302" fmla="*/ 1589056 w 1619250"/>
                    <a:gd name="connsiteY302" fmla="*/ 523875 h 762000"/>
                    <a:gd name="connsiteX303" fmla="*/ 1607248 w 1619250"/>
                    <a:gd name="connsiteY303" fmla="*/ 527114 h 762000"/>
                    <a:gd name="connsiteX304" fmla="*/ 1608296 w 1619250"/>
                    <a:gd name="connsiteY304" fmla="*/ 520732 h 762000"/>
                    <a:gd name="connsiteX305" fmla="*/ 1590199 w 1619250"/>
                    <a:gd name="connsiteY305" fmla="*/ 517493 h 762000"/>
                    <a:gd name="connsiteX306" fmla="*/ 1589056 w 1619250"/>
                    <a:gd name="connsiteY306" fmla="*/ 523875 h 762000"/>
                    <a:gd name="connsiteX307" fmla="*/ 1583722 w 1619250"/>
                    <a:gd name="connsiteY307" fmla="*/ 550926 h 762000"/>
                    <a:gd name="connsiteX308" fmla="*/ 1601724 w 1619250"/>
                    <a:gd name="connsiteY308" fmla="*/ 554736 h 762000"/>
                    <a:gd name="connsiteX309" fmla="*/ 1603153 w 1619250"/>
                    <a:gd name="connsiteY309" fmla="*/ 548354 h 762000"/>
                    <a:gd name="connsiteX310" fmla="*/ 1585150 w 1619250"/>
                    <a:gd name="connsiteY310" fmla="*/ 544544 h 762000"/>
                    <a:gd name="connsiteX311" fmla="*/ 1583722 w 1619250"/>
                    <a:gd name="connsiteY311" fmla="*/ 550926 h 762000"/>
                    <a:gd name="connsiteX312" fmla="*/ 1586484 w 1619250"/>
                    <a:gd name="connsiteY312" fmla="*/ 537496 h 762000"/>
                    <a:gd name="connsiteX313" fmla="*/ 1604582 w 1619250"/>
                    <a:gd name="connsiteY313" fmla="*/ 541020 h 762000"/>
                    <a:gd name="connsiteX314" fmla="*/ 1605820 w 1619250"/>
                    <a:gd name="connsiteY314" fmla="*/ 534638 h 762000"/>
                    <a:gd name="connsiteX315" fmla="*/ 1587722 w 1619250"/>
                    <a:gd name="connsiteY315" fmla="*/ 531114 h 762000"/>
                    <a:gd name="connsiteX316" fmla="*/ 1586484 w 1619250"/>
                    <a:gd name="connsiteY316" fmla="*/ 537496 h 762000"/>
                    <a:gd name="connsiteX317" fmla="*/ 1580674 w 1619250"/>
                    <a:gd name="connsiteY317" fmla="*/ 564452 h 762000"/>
                    <a:gd name="connsiteX318" fmla="*/ 1598581 w 1619250"/>
                    <a:gd name="connsiteY318" fmla="*/ 568547 h 762000"/>
                    <a:gd name="connsiteX319" fmla="*/ 1600009 w 1619250"/>
                    <a:gd name="connsiteY319" fmla="*/ 562261 h 762000"/>
                    <a:gd name="connsiteX320" fmla="*/ 1582008 w 1619250"/>
                    <a:gd name="connsiteY320" fmla="*/ 558165 h 762000"/>
                    <a:gd name="connsiteX321" fmla="*/ 1580674 w 1619250"/>
                    <a:gd name="connsiteY321" fmla="*/ 564452 h 762000"/>
                    <a:gd name="connsiteX322" fmla="*/ 1552861 w 1619250"/>
                    <a:gd name="connsiteY322" fmla="*/ 657034 h 762000"/>
                    <a:gd name="connsiteX323" fmla="*/ 1570196 w 1619250"/>
                    <a:gd name="connsiteY323" fmla="*/ 663321 h 762000"/>
                    <a:gd name="connsiteX324" fmla="*/ 1572387 w 1619250"/>
                    <a:gd name="connsiteY324" fmla="*/ 657225 h 762000"/>
                    <a:gd name="connsiteX325" fmla="*/ 1555052 w 1619250"/>
                    <a:gd name="connsiteY325" fmla="*/ 650939 h 762000"/>
                    <a:gd name="connsiteX326" fmla="*/ 1552861 w 1619250"/>
                    <a:gd name="connsiteY326" fmla="*/ 657034 h 762000"/>
                    <a:gd name="connsiteX327" fmla="*/ 1570101 w 1619250"/>
                    <a:gd name="connsiteY327" fmla="*/ 604552 h 762000"/>
                    <a:gd name="connsiteX328" fmla="*/ 1587913 w 1619250"/>
                    <a:gd name="connsiteY328" fmla="*/ 609600 h 762000"/>
                    <a:gd name="connsiteX329" fmla="*/ 1589723 w 1619250"/>
                    <a:gd name="connsiteY329" fmla="*/ 603409 h 762000"/>
                    <a:gd name="connsiteX330" fmla="*/ 1572006 w 1619250"/>
                    <a:gd name="connsiteY330" fmla="*/ 598361 h 762000"/>
                    <a:gd name="connsiteX331" fmla="*/ 1570101 w 1619250"/>
                    <a:gd name="connsiteY331" fmla="*/ 604552 h 762000"/>
                    <a:gd name="connsiteX332" fmla="*/ 1566196 w 1619250"/>
                    <a:gd name="connsiteY332" fmla="*/ 617791 h 762000"/>
                    <a:gd name="connsiteX333" fmla="*/ 1583817 w 1619250"/>
                    <a:gd name="connsiteY333" fmla="*/ 623221 h 762000"/>
                    <a:gd name="connsiteX334" fmla="*/ 1585627 w 1619250"/>
                    <a:gd name="connsiteY334" fmla="*/ 617030 h 762000"/>
                    <a:gd name="connsiteX335" fmla="*/ 1568006 w 1619250"/>
                    <a:gd name="connsiteY335" fmla="*/ 611600 h 762000"/>
                    <a:gd name="connsiteX336" fmla="*/ 1566196 w 1619250"/>
                    <a:gd name="connsiteY336" fmla="*/ 617791 h 762000"/>
                    <a:gd name="connsiteX337" fmla="*/ 1547908 w 1619250"/>
                    <a:gd name="connsiteY337" fmla="*/ 669893 h 762000"/>
                    <a:gd name="connsiteX338" fmla="*/ 1565148 w 1619250"/>
                    <a:gd name="connsiteY338" fmla="*/ 676561 h 762000"/>
                    <a:gd name="connsiteX339" fmla="*/ 1567434 w 1619250"/>
                    <a:gd name="connsiteY339" fmla="*/ 670465 h 762000"/>
                    <a:gd name="connsiteX340" fmla="*/ 1550194 w 1619250"/>
                    <a:gd name="connsiteY340" fmla="*/ 663797 h 762000"/>
                    <a:gd name="connsiteX341" fmla="*/ 1547908 w 1619250"/>
                    <a:gd name="connsiteY341" fmla="*/ 669893 h 762000"/>
                    <a:gd name="connsiteX342" fmla="*/ 1561909 w 1619250"/>
                    <a:gd name="connsiteY342" fmla="*/ 630936 h 762000"/>
                    <a:gd name="connsiteX343" fmla="*/ 1579436 w 1619250"/>
                    <a:gd name="connsiteY343" fmla="*/ 636651 h 762000"/>
                    <a:gd name="connsiteX344" fmla="*/ 1581436 w 1619250"/>
                    <a:gd name="connsiteY344" fmla="*/ 630460 h 762000"/>
                    <a:gd name="connsiteX345" fmla="*/ 1563814 w 1619250"/>
                    <a:gd name="connsiteY345" fmla="*/ 624745 h 762000"/>
                    <a:gd name="connsiteX346" fmla="*/ 1561909 w 1619250"/>
                    <a:gd name="connsiteY346" fmla="*/ 630936 h 762000"/>
                    <a:gd name="connsiteX347" fmla="*/ 1600962 w 1619250"/>
                    <a:gd name="connsiteY347" fmla="*/ 414052 h 762000"/>
                    <a:gd name="connsiteX348" fmla="*/ 1619345 w 1619250"/>
                    <a:gd name="connsiteY348" fmla="*/ 414719 h 762000"/>
                    <a:gd name="connsiteX349" fmla="*/ 1619536 w 1619250"/>
                    <a:gd name="connsiteY349" fmla="*/ 408242 h 762000"/>
                    <a:gd name="connsiteX350" fmla="*/ 1601152 w 1619250"/>
                    <a:gd name="connsiteY350" fmla="*/ 407575 h 762000"/>
                    <a:gd name="connsiteX351" fmla="*/ 1600962 w 1619250"/>
                    <a:gd name="connsiteY351" fmla="*/ 414052 h 762000"/>
                    <a:gd name="connsiteX352" fmla="*/ 1600295 w 1619250"/>
                    <a:gd name="connsiteY352" fmla="*/ 427863 h 762000"/>
                    <a:gd name="connsiteX353" fmla="*/ 1618679 w 1619250"/>
                    <a:gd name="connsiteY353" fmla="*/ 428816 h 762000"/>
                    <a:gd name="connsiteX354" fmla="*/ 1619059 w 1619250"/>
                    <a:gd name="connsiteY354" fmla="*/ 422338 h 762000"/>
                    <a:gd name="connsiteX355" fmla="*/ 1600676 w 1619250"/>
                    <a:gd name="connsiteY355" fmla="*/ 421386 h 762000"/>
                    <a:gd name="connsiteX356" fmla="*/ 1600295 w 1619250"/>
                    <a:gd name="connsiteY356" fmla="*/ 427863 h 762000"/>
                    <a:gd name="connsiteX357" fmla="*/ 1619917 w 1619250"/>
                    <a:gd name="connsiteY357" fmla="*/ 379952 h 762000"/>
                    <a:gd name="connsiteX358" fmla="*/ 1601534 w 1619250"/>
                    <a:gd name="connsiteY358" fmla="*/ 379952 h 762000"/>
                    <a:gd name="connsiteX359" fmla="*/ 1601629 w 1619250"/>
                    <a:gd name="connsiteY359" fmla="*/ 383191 h 762000"/>
                    <a:gd name="connsiteX360" fmla="*/ 1601534 w 1619250"/>
                    <a:gd name="connsiteY360" fmla="*/ 386525 h 762000"/>
                    <a:gd name="connsiteX361" fmla="*/ 1619917 w 1619250"/>
                    <a:gd name="connsiteY361" fmla="*/ 386525 h 762000"/>
                    <a:gd name="connsiteX362" fmla="*/ 1620012 w 1619250"/>
                    <a:gd name="connsiteY362" fmla="*/ 383191 h 762000"/>
                    <a:gd name="connsiteX363" fmla="*/ 1619917 w 1619250"/>
                    <a:gd name="connsiteY363" fmla="*/ 379952 h 762000"/>
                    <a:gd name="connsiteX364" fmla="*/ 1599438 w 1619250"/>
                    <a:gd name="connsiteY364" fmla="*/ 441674 h 762000"/>
                    <a:gd name="connsiteX365" fmla="*/ 1617821 w 1619250"/>
                    <a:gd name="connsiteY365" fmla="*/ 442913 h 762000"/>
                    <a:gd name="connsiteX366" fmla="*/ 1618202 w 1619250"/>
                    <a:gd name="connsiteY366" fmla="*/ 436436 h 762000"/>
                    <a:gd name="connsiteX367" fmla="*/ 1599819 w 1619250"/>
                    <a:gd name="connsiteY367" fmla="*/ 435197 h 762000"/>
                    <a:gd name="connsiteX368" fmla="*/ 1599438 w 1619250"/>
                    <a:gd name="connsiteY368" fmla="*/ 441674 h 762000"/>
                    <a:gd name="connsiteX369" fmla="*/ 1601343 w 1619250"/>
                    <a:gd name="connsiteY369" fmla="*/ 400241 h 762000"/>
                    <a:gd name="connsiteX370" fmla="*/ 1619726 w 1619250"/>
                    <a:gd name="connsiteY370" fmla="*/ 400621 h 762000"/>
                    <a:gd name="connsiteX371" fmla="*/ 1619822 w 1619250"/>
                    <a:gd name="connsiteY371" fmla="*/ 394145 h 762000"/>
                    <a:gd name="connsiteX372" fmla="*/ 1601438 w 1619250"/>
                    <a:gd name="connsiteY372" fmla="*/ 393859 h 762000"/>
                    <a:gd name="connsiteX373" fmla="*/ 1601343 w 1619250"/>
                    <a:gd name="connsiteY373" fmla="*/ 400241 h 762000"/>
                    <a:gd name="connsiteX374" fmla="*/ 1593437 w 1619250"/>
                    <a:gd name="connsiteY374" fmla="*/ 496538 h 762000"/>
                    <a:gd name="connsiteX375" fmla="*/ 1611630 w 1619250"/>
                    <a:gd name="connsiteY375" fmla="*/ 499110 h 762000"/>
                    <a:gd name="connsiteX376" fmla="*/ 1612582 w 1619250"/>
                    <a:gd name="connsiteY376" fmla="*/ 492633 h 762000"/>
                    <a:gd name="connsiteX377" fmla="*/ 1594390 w 1619250"/>
                    <a:gd name="connsiteY377" fmla="*/ 490061 h 762000"/>
                    <a:gd name="connsiteX378" fmla="*/ 1593437 w 1619250"/>
                    <a:gd name="connsiteY378" fmla="*/ 496538 h 762000"/>
                    <a:gd name="connsiteX379" fmla="*/ 1598295 w 1619250"/>
                    <a:gd name="connsiteY379" fmla="*/ 455390 h 762000"/>
                    <a:gd name="connsiteX380" fmla="*/ 1616678 w 1619250"/>
                    <a:gd name="connsiteY380" fmla="*/ 457010 h 762000"/>
                    <a:gd name="connsiteX381" fmla="*/ 1617250 w 1619250"/>
                    <a:gd name="connsiteY381" fmla="*/ 450533 h 762000"/>
                    <a:gd name="connsiteX382" fmla="*/ 1598866 w 1619250"/>
                    <a:gd name="connsiteY382" fmla="*/ 448913 h 762000"/>
                    <a:gd name="connsiteX383" fmla="*/ 1598295 w 1619250"/>
                    <a:gd name="connsiteY383" fmla="*/ 455390 h 762000"/>
                    <a:gd name="connsiteX384" fmla="*/ 1595342 w 1619250"/>
                    <a:gd name="connsiteY384" fmla="*/ 482918 h 762000"/>
                    <a:gd name="connsiteX385" fmla="*/ 1613630 w 1619250"/>
                    <a:gd name="connsiteY385" fmla="*/ 485108 h 762000"/>
                    <a:gd name="connsiteX386" fmla="*/ 1614392 w 1619250"/>
                    <a:gd name="connsiteY386" fmla="*/ 478631 h 762000"/>
                    <a:gd name="connsiteX387" fmla="*/ 1596104 w 1619250"/>
                    <a:gd name="connsiteY387" fmla="*/ 476441 h 762000"/>
                    <a:gd name="connsiteX388" fmla="*/ 1595342 w 1619250"/>
                    <a:gd name="connsiteY388" fmla="*/ 482918 h 762000"/>
                    <a:gd name="connsiteX389" fmla="*/ 1591342 w 1619250"/>
                    <a:gd name="connsiteY389" fmla="*/ 510254 h 762000"/>
                    <a:gd name="connsiteX390" fmla="*/ 1609534 w 1619250"/>
                    <a:gd name="connsiteY390" fmla="*/ 513112 h 762000"/>
                    <a:gd name="connsiteX391" fmla="*/ 1610583 w 1619250"/>
                    <a:gd name="connsiteY391" fmla="*/ 506730 h 762000"/>
                    <a:gd name="connsiteX392" fmla="*/ 1592389 w 1619250"/>
                    <a:gd name="connsiteY392" fmla="*/ 503872 h 762000"/>
                    <a:gd name="connsiteX393" fmla="*/ 1591342 w 1619250"/>
                    <a:gd name="connsiteY393" fmla="*/ 510254 h 762000"/>
                    <a:gd name="connsiteX394" fmla="*/ 1596961 w 1619250"/>
                    <a:gd name="connsiteY394" fmla="*/ 469202 h 762000"/>
                    <a:gd name="connsiteX395" fmla="*/ 1615250 w 1619250"/>
                    <a:gd name="connsiteY395" fmla="*/ 471202 h 762000"/>
                    <a:gd name="connsiteX396" fmla="*/ 1615917 w 1619250"/>
                    <a:gd name="connsiteY396" fmla="*/ 464725 h 762000"/>
                    <a:gd name="connsiteX397" fmla="*/ 1597628 w 1619250"/>
                    <a:gd name="connsiteY397" fmla="*/ 462820 h 762000"/>
                    <a:gd name="connsiteX398" fmla="*/ 1596961 w 1619250"/>
                    <a:gd name="connsiteY398" fmla="*/ 469202 h 762000"/>
                    <a:gd name="connsiteX399" fmla="*/ 1557433 w 1619250"/>
                    <a:gd name="connsiteY399" fmla="*/ 643985 h 762000"/>
                    <a:gd name="connsiteX400" fmla="*/ 1574959 w 1619250"/>
                    <a:gd name="connsiteY400" fmla="*/ 649986 h 762000"/>
                    <a:gd name="connsiteX401" fmla="*/ 1577150 w 1619250"/>
                    <a:gd name="connsiteY401" fmla="*/ 643890 h 762000"/>
                    <a:gd name="connsiteX402" fmla="*/ 1559719 w 1619250"/>
                    <a:gd name="connsiteY402" fmla="*/ 637890 h 762000"/>
                    <a:gd name="connsiteX403" fmla="*/ 1557433 w 1619250"/>
                    <a:gd name="connsiteY403" fmla="*/ 643985 h 762000"/>
                    <a:gd name="connsiteX404" fmla="*/ 21050 w 1619250"/>
                    <a:gd name="connsiteY404" fmla="*/ 393763 h 762000"/>
                    <a:gd name="connsiteX405" fmla="*/ 191 w 1619250"/>
                    <a:gd name="connsiteY405" fmla="*/ 394145 h 762000"/>
                    <a:gd name="connsiteX406" fmla="*/ 286 w 1619250"/>
                    <a:gd name="connsiteY406" fmla="*/ 400621 h 762000"/>
                    <a:gd name="connsiteX407" fmla="*/ 21146 w 1619250"/>
                    <a:gd name="connsiteY407" fmla="*/ 400241 h 762000"/>
                    <a:gd name="connsiteX408" fmla="*/ 21050 w 1619250"/>
                    <a:gd name="connsiteY408" fmla="*/ 393763 h 762000"/>
                    <a:gd name="connsiteX409" fmla="*/ 1513808 w 1619250"/>
                    <a:gd name="connsiteY409" fmla="*/ 745427 h 762000"/>
                    <a:gd name="connsiteX410" fmla="*/ 1530286 w 1619250"/>
                    <a:gd name="connsiteY410" fmla="*/ 753809 h 762000"/>
                    <a:gd name="connsiteX411" fmla="*/ 1533240 w 1619250"/>
                    <a:gd name="connsiteY411" fmla="*/ 747999 h 762000"/>
                    <a:gd name="connsiteX412" fmla="*/ 1516761 w 1619250"/>
                    <a:gd name="connsiteY412" fmla="*/ 739617 h 762000"/>
                    <a:gd name="connsiteX413" fmla="*/ 1513808 w 1619250"/>
                    <a:gd name="connsiteY413" fmla="*/ 745427 h 762000"/>
                    <a:gd name="connsiteX414" fmla="*/ 1526001 w 1619250"/>
                    <a:gd name="connsiteY414" fmla="*/ 720662 h 762000"/>
                    <a:gd name="connsiteX415" fmla="*/ 1542859 w 1619250"/>
                    <a:gd name="connsiteY415" fmla="*/ 728472 h 762000"/>
                    <a:gd name="connsiteX416" fmla="*/ 1545622 w 1619250"/>
                    <a:gd name="connsiteY416" fmla="*/ 722566 h 762000"/>
                    <a:gd name="connsiteX417" fmla="*/ 1528763 w 1619250"/>
                    <a:gd name="connsiteY417" fmla="*/ 714756 h 762000"/>
                    <a:gd name="connsiteX418" fmla="*/ 1526001 w 1619250"/>
                    <a:gd name="connsiteY418" fmla="*/ 720662 h 762000"/>
                    <a:gd name="connsiteX419" fmla="*/ 1537430 w 1619250"/>
                    <a:gd name="connsiteY419" fmla="*/ 695420 h 762000"/>
                    <a:gd name="connsiteX420" fmla="*/ 1554480 w 1619250"/>
                    <a:gd name="connsiteY420" fmla="*/ 702659 h 762000"/>
                    <a:gd name="connsiteX421" fmla="*/ 1557052 w 1619250"/>
                    <a:gd name="connsiteY421" fmla="*/ 696659 h 762000"/>
                    <a:gd name="connsiteX422" fmla="*/ 1540002 w 1619250"/>
                    <a:gd name="connsiteY422" fmla="*/ 689420 h 762000"/>
                    <a:gd name="connsiteX423" fmla="*/ 1537430 w 1619250"/>
                    <a:gd name="connsiteY423" fmla="*/ 695420 h 762000"/>
                    <a:gd name="connsiteX424" fmla="*/ 1531906 w 1619250"/>
                    <a:gd name="connsiteY424" fmla="*/ 708089 h 762000"/>
                    <a:gd name="connsiteX425" fmla="*/ 1548860 w 1619250"/>
                    <a:gd name="connsiteY425" fmla="*/ 715613 h 762000"/>
                    <a:gd name="connsiteX426" fmla="*/ 1551432 w 1619250"/>
                    <a:gd name="connsiteY426" fmla="*/ 709613 h 762000"/>
                    <a:gd name="connsiteX427" fmla="*/ 1534573 w 1619250"/>
                    <a:gd name="connsiteY427" fmla="*/ 702088 h 762000"/>
                    <a:gd name="connsiteX428" fmla="*/ 1531906 w 1619250"/>
                    <a:gd name="connsiteY428" fmla="*/ 708089 h 762000"/>
                    <a:gd name="connsiteX429" fmla="*/ 1507331 w 1619250"/>
                    <a:gd name="connsiteY429" fmla="*/ 757618 h 762000"/>
                    <a:gd name="connsiteX430" fmla="*/ 1523715 w 1619250"/>
                    <a:gd name="connsiteY430" fmla="*/ 766286 h 762000"/>
                    <a:gd name="connsiteX431" fmla="*/ 1526762 w 1619250"/>
                    <a:gd name="connsiteY431" fmla="*/ 760571 h 762000"/>
                    <a:gd name="connsiteX432" fmla="*/ 1510379 w 1619250"/>
                    <a:gd name="connsiteY432" fmla="*/ 751808 h 762000"/>
                    <a:gd name="connsiteX433" fmla="*/ 1507331 w 1619250"/>
                    <a:gd name="connsiteY433" fmla="*/ 757618 h 762000"/>
                    <a:gd name="connsiteX434" fmla="*/ 1520000 w 1619250"/>
                    <a:gd name="connsiteY434" fmla="*/ 733044 h 762000"/>
                    <a:gd name="connsiteX435" fmla="*/ 1536668 w 1619250"/>
                    <a:gd name="connsiteY435" fmla="*/ 741140 h 762000"/>
                    <a:gd name="connsiteX436" fmla="*/ 1539526 w 1619250"/>
                    <a:gd name="connsiteY436" fmla="*/ 735330 h 762000"/>
                    <a:gd name="connsiteX437" fmla="*/ 1522857 w 1619250"/>
                    <a:gd name="connsiteY437" fmla="*/ 727234 h 762000"/>
                    <a:gd name="connsiteX438" fmla="*/ 1520000 w 1619250"/>
                    <a:gd name="connsiteY438" fmla="*/ 733044 h 762000"/>
                    <a:gd name="connsiteX439" fmla="*/ 87630 w 1619250"/>
                    <a:gd name="connsiteY439" fmla="*/ 701326 h 762000"/>
                    <a:gd name="connsiteX440" fmla="*/ 68580 w 1619250"/>
                    <a:gd name="connsiteY440" fmla="*/ 709803 h 762000"/>
                    <a:gd name="connsiteX441" fmla="*/ 71152 w 1619250"/>
                    <a:gd name="connsiteY441" fmla="*/ 715804 h 762000"/>
                    <a:gd name="connsiteX442" fmla="*/ 90107 w 1619250"/>
                    <a:gd name="connsiteY442" fmla="*/ 707422 h 762000"/>
                    <a:gd name="connsiteX443" fmla="*/ 87630 w 1619250"/>
                    <a:gd name="connsiteY443" fmla="*/ 701326 h 762000"/>
                    <a:gd name="connsiteX444" fmla="*/ 93250 w 1619250"/>
                    <a:gd name="connsiteY444" fmla="*/ 713899 h 762000"/>
                    <a:gd name="connsiteX445" fmla="*/ 74390 w 1619250"/>
                    <a:gd name="connsiteY445" fmla="*/ 722662 h 762000"/>
                    <a:gd name="connsiteX446" fmla="*/ 77152 w 1619250"/>
                    <a:gd name="connsiteY446" fmla="*/ 728567 h 762000"/>
                    <a:gd name="connsiteX447" fmla="*/ 96012 w 1619250"/>
                    <a:gd name="connsiteY447" fmla="*/ 719804 h 762000"/>
                    <a:gd name="connsiteX448" fmla="*/ 93250 w 1619250"/>
                    <a:gd name="connsiteY448" fmla="*/ 713899 h 762000"/>
                    <a:gd name="connsiteX449" fmla="*/ 99060 w 1619250"/>
                    <a:gd name="connsiteY449" fmla="*/ 726377 h 762000"/>
                    <a:gd name="connsiteX450" fmla="*/ 80391 w 1619250"/>
                    <a:gd name="connsiteY450" fmla="*/ 735521 h 762000"/>
                    <a:gd name="connsiteX451" fmla="*/ 83248 w 1619250"/>
                    <a:gd name="connsiteY451" fmla="*/ 741331 h 762000"/>
                    <a:gd name="connsiteX452" fmla="*/ 101918 w 1619250"/>
                    <a:gd name="connsiteY452" fmla="*/ 732282 h 762000"/>
                    <a:gd name="connsiteX453" fmla="*/ 99060 w 1619250"/>
                    <a:gd name="connsiteY453" fmla="*/ 726377 h 762000"/>
                    <a:gd name="connsiteX454" fmla="*/ 105251 w 1619250"/>
                    <a:gd name="connsiteY454" fmla="*/ 738759 h 762000"/>
                    <a:gd name="connsiteX455" fmla="*/ 86773 w 1619250"/>
                    <a:gd name="connsiteY455" fmla="*/ 748189 h 762000"/>
                    <a:gd name="connsiteX456" fmla="*/ 89725 w 1619250"/>
                    <a:gd name="connsiteY456" fmla="*/ 753999 h 762000"/>
                    <a:gd name="connsiteX457" fmla="*/ 108204 w 1619250"/>
                    <a:gd name="connsiteY457" fmla="*/ 744569 h 762000"/>
                    <a:gd name="connsiteX458" fmla="*/ 105251 w 1619250"/>
                    <a:gd name="connsiteY458" fmla="*/ 738759 h 762000"/>
                    <a:gd name="connsiteX459" fmla="*/ 111538 w 1619250"/>
                    <a:gd name="connsiteY459" fmla="*/ 750951 h 762000"/>
                    <a:gd name="connsiteX460" fmla="*/ 93250 w 1619250"/>
                    <a:gd name="connsiteY460" fmla="*/ 760762 h 762000"/>
                    <a:gd name="connsiteX461" fmla="*/ 96298 w 1619250"/>
                    <a:gd name="connsiteY461" fmla="*/ 766477 h 762000"/>
                    <a:gd name="connsiteX462" fmla="*/ 114586 w 1619250"/>
                    <a:gd name="connsiteY462" fmla="*/ 756761 h 762000"/>
                    <a:gd name="connsiteX463" fmla="*/ 111538 w 1619250"/>
                    <a:gd name="connsiteY463" fmla="*/ 750951 h 762000"/>
                    <a:gd name="connsiteX464" fmla="*/ 28099 w 1619250"/>
                    <a:gd name="connsiteY464" fmla="*/ 489871 h 762000"/>
                    <a:gd name="connsiteX465" fmla="*/ 7430 w 1619250"/>
                    <a:gd name="connsiteY465" fmla="*/ 492728 h 762000"/>
                    <a:gd name="connsiteX466" fmla="*/ 8382 w 1619250"/>
                    <a:gd name="connsiteY466" fmla="*/ 499110 h 762000"/>
                    <a:gd name="connsiteX467" fmla="*/ 29051 w 1619250"/>
                    <a:gd name="connsiteY467" fmla="*/ 496253 h 762000"/>
                    <a:gd name="connsiteX468" fmla="*/ 28099 w 1619250"/>
                    <a:gd name="connsiteY468" fmla="*/ 489871 h 762000"/>
                    <a:gd name="connsiteX469" fmla="*/ 24860 w 1619250"/>
                    <a:gd name="connsiteY469" fmla="*/ 462439 h 762000"/>
                    <a:gd name="connsiteX470" fmla="*/ 4000 w 1619250"/>
                    <a:gd name="connsiteY470" fmla="*/ 464630 h 762000"/>
                    <a:gd name="connsiteX471" fmla="*/ 4763 w 1619250"/>
                    <a:gd name="connsiteY471" fmla="*/ 471106 h 762000"/>
                    <a:gd name="connsiteX472" fmla="*/ 25527 w 1619250"/>
                    <a:gd name="connsiteY472" fmla="*/ 468916 h 762000"/>
                    <a:gd name="connsiteX473" fmla="*/ 24860 w 1619250"/>
                    <a:gd name="connsiteY473" fmla="*/ 462439 h 762000"/>
                    <a:gd name="connsiteX474" fmla="*/ 26384 w 1619250"/>
                    <a:gd name="connsiteY474" fmla="*/ 476155 h 762000"/>
                    <a:gd name="connsiteX475" fmla="*/ 5715 w 1619250"/>
                    <a:gd name="connsiteY475" fmla="*/ 478631 h 762000"/>
                    <a:gd name="connsiteX476" fmla="*/ 6382 w 1619250"/>
                    <a:gd name="connsiteY476" fmla="*/ 485108 h 762000"/>
                    <a:gd name="connsiteX477" fmla="*/ 27146 w 1619250"/>
                    <a:gd name="connsiteY477" fmla="*/ 482632 h 762000"/>
                    <a:gd name="connsiteX478" fmla="*/ 26384 w 1619250"/>
                    <a:gd name="connsiteY478" fmla="*/ 476155 h 762000"/>
                    <a:gd name="connsiteX479" fmla="*/ 30004 w 1619250"/>
                    <a:gd name="connsiteY479" fmla="*/ 503492 h 762000"/>
                    <a:gd name="connsiteX480" fmla="*/ 9430 w 1619250"/>
                    <a:gd name="connsiteY480" fmla="*/ 506730 h 762000"/>
                    <a:gd name="connsiteX481" fmla="*/ 10477 w 1619250"/>
                    <a:gd name="connsiteY481" fmla="*/ 513112 h 762000"/>
                    <a:gd name="connsiteX482" fmla="*/ 31147 w 1619250"/>
                    <a:gd name="connsiteY482" fmla="*/ 509873 h 762000"/>
                    <a:gd name="connsiteX483" fmla="*/ 30004 w 1619250"/>
                    <a:gd name="connsiteY483" fmla="*/ 503492 h 762000"/>
                    <a:gd name="connsiteX484" fmla="*/ 32290 w 1619250"/>
                    <a:gd name="connsiteY484" fmla="*/ 517112 h 762000"/>
                    <a:gd name="connsiteX485" fmla="*/ 11716 w 1619250"/>
                    <a:gd name="connsiteY485" fmla="*/ 520732 h 762000"/>
                    <a:gd name="connsiteX486" fmla="*/ 12764 w 1619250"/>
                    <a:gd name="connsiteY486" fmla="*/ 527114 h 762000"/>
                    <a:gd name="connsiteX487" fmla="*/ 33338 w 1619250"/>
                    <a:gd name="connsiteY487" fmla="*/ 523494 h 762000"/>
                    <a:gd name="connsiteX488" fmla="*/ 32290 w 1619250"/>
                    <a:gd name="connsiteY488" fmla="*/ 517112 h 762000"/>
                    <a:gd name="connsiteX489" fmla="*/ 23622 w 1619250"/>
                    <a:gd name="connsiteY489" fmla="*/ 448818 h 762000"/>
                    <a:gd name="connsiteX490" fmla="*/ 2857 w 1619250"/>
                    <a:gd name="connsiteY490" fmla="*/ 450628 h 762000"/>
                    <a:gd name="connsiteX491" fmla="*/ 3429 w 1619250"/>
                    <a:gd name="connsiteY491" fmla="*/ 457105 h 762000"/>
                    <a:gd name="connsiteX492" fmla="*/ 24289 w 1619250"/>
                    <a:gd name="connsiteY492" fmla="*/ 455295 h 762000"/>
                    <a:gd name="connsiteX493" fmla="*/ 23622 w 1619250"/>
                    <a:gd name="connsiteY493" fmla="*/ 448818 h 762000"/>
                    <a:gd name="connsiteX494" fmla="*/ 34671 w 1619250"/>
                    <a:gd name="connsiteY494" fmla="*/ 530638 h 762000"/>
                    <a:gd name="connsiteX495" fmla="*/ 14192 w 1619250"/>
                    <a:gd name="connsiteY495" fmla="*/ 534638 h 762000"/>
                    <a:gd name="connsiteX496" fmla="*/ 15430 w 1619250"/>
                    <a:gd name="connsiteY496" fmla="*/ 541020 h 762000"/>
                    <a:gd name="connsiteX497" fmla="*/ 35909 w 1619250"/>
                    <a:gd name="connsiteY497" fmla="*/ 537020 h 762000"/>
                    <a:gd name="connsiteX498" fmla="*/ 34671 w 1619250"/>
                    <a:gd name="connsiteY498" fmla="*/ 530638 h 762000"/>
                    <a:gd name="connsiteX499" fmla="*/ 21336 w 1619250"/>
                    <a:gd name="connsiteY499" fmla="*/ 407480 h 762000"/>
                    <a:gd name="connsiteX500" fmla="*/ 476 w 1619250"/>
                    <a:gd name="connsiteY500" fmla="*/ 408242 h 762000"/>
                    <a:gd name="connsiteX501" fmla="*/ 762 w 1619250"/>
                    <a:gd name="connsiteY501" fmla="*/ 414719 h 762000"/>
                    <a:gd name="connsiteX502" fmla="*/ 21622 w 1619250"/>
                    <a:gd name="connsiteY502" fmla="*/ 414052 h 762000"/>
                    <a:gd name="connsiteX503" fmla="*/ 21336 w 1619250"/>
                    <a:gd name="connsiteY503" fmla="*/ 407480 h 762000"/>
                    <a:gd name="connsiteX504" fmla="*/ 21812 w 1619250"/>
                    <a:gd name="connsiteY504" fmla="*/ 421291 h 762000"/>
                    <a:gd name="connsiteX505" fmla="*/ 952 w 1619250"/>
                    <a:gd name="connsiteY505" fmla="*/ 422434 h 762000"/>
                    <a:gd name="connsiteX506" fmla="*/ 1334 w 1619250"/>
                    <a:gd name="connsiteY506" fmla="*/ 428911 h 762000"/>
                    <a:gd name="connsiteX507" fmla="*/ 22193 w 1619250"/>
                    <a:gd name="connsiteY507" fmla="*/ 427768 h 762000"/>
                    <a:gd name="connsiteX508" fmla="*/ 21812 w 1619250"/>
                    <a:gd name="connsiteY508" fmla="*/ 421291 h 762000"/>
                    <a:gd name="connsiteX509" fmla="*/ 22670 w 1619250"/>
                    <a:gd name="connsiteY509" fmla="*/ 435007 h 762000"/>
                    <a:gd name="connsiteX510" fmla="*/ 1810 w 1619250"/>
                    <a:gd name="connsiteY510" fmla="*/ 436436 h 762000"/>
                    <a:gd name="connsiteX511" fmla="*/ 2191 w 1619250"/>
                    <a:gd name="connsiteY511" fmla="*/ 442913 h 762000"/>
                    <a:gd name="connsiteX512" fmla="*/ 23050 w 1619250"/>
                    <a:gd name="connsiteY512" fmla="*/ 441484 h 762000"/>
                    <a:gd name="connsiteX513" fmla="*/ 22670 w 1619250"/>
                    <a:gd name="connsiteY513" fmla="*/ 435007 h 762000"/>
                    <a:gd name="connsiteX514" fmla="*/ 58293 w 1619250"/>
                    <a:gd name="connsiteY514" fmla="*/ 624078 h 762000"/>
                    <a:gd name="connsiteX515" fmla="*/ 38481 w 1619250"/>
                    <a:gd name="connsiteY515" fmla="*/ 630460 h 762000"/>
                    <a:gd name="connsiteX516" fmla="*/ 40481 w 1619250"/>
                    <a:gd name="connsiteY516" fmla="*/ 636651 h 762000"/>
                    <a:gd name="connsiteX517" fmla="*/ 60293 w 1619250"/>
                    <a:gd name="connsiteY517" fmla="*/ 630174 h 762000"/>
                    <a:gd name="connsiteX518" fmla="*/ 58293 w 1619250"/>
                    <a:gd name="connsiteY518" fmla="*/ 624078 h 762000"/>
                    <a:gd name="connsiteX519" fmla="*/ 62579 w 1619250"/>
                    <a:gd name="connsiteY519" fmla="*/ 637127 h 762000"/>
                    <a:gd name="connsiteX520" fmla="*/ 42863 w 1619250"/>
                    <a:gd name="connsiteY520" fmla="*/ 643890 h 762000"/>
                    <a:gd name="connsiteX521" fmla="*/ 45053 w 1619250"/>
                    <a:gd name="connsiteY521" fmla="*/ 649986 h 762000"/>
                    <a:gd name="connsiteX522" fmla="*/ 64770 w 1619250"/>
                    <a:gd name="connsiteY522" fmla="*/ 643224 h 762000"/>
                    <a:gd name="connsiteX523" fmla="*/ 62579 w 1619250"/>
                    <a:gd name="connsiteY523" fmla="*/ 637127 h 762000"/>
                    <a:gd name="connsiteX524" fmla="*/ 76867 w 1619250"/>
                    <a:gd name="connsiteY524" fmla="*/ 675990 h 762000"/>
                    <a:gd name="connsiteX525" fmla="*/ 57531 w 1619250"/>
                    <a:gd name="connsiteY525" fmla="*/ 683800 h 762000"/>
                    <a:gd name="connsiteX526" fmla="*/ 60007 w 1619250"/>
                    <a:gd name="connsiteY526" fmla="*/ 689800 h 762000"/>
                    <a:gd name="connsiteX527" fmla="*/ 79248 w 1619250"/>
                    <a:gd name="connsiteY527" fmla="*/ 681990 h 762000"/>
                    <a:gd name="connsiteX528" fmla="*/ 76867 w 1619250"/>
                    <a:gd name="connsiteY528" fmla="*/ 675990 h 762000"/>
                    <a:gd name="connsiteX529" fmla="*/ 67151 w 1619250"/>
                    <a:gd name="connsiteY529" fmla="*/ 650177 h 762000"/>
                    <a:gd name="connsiteX530" fmla="*/ 47625 w 1619250"/>
                    <a:gd name="connsiteY530" fmla="*/ 657320 h 762000"/>
                    <a:gd name="connsiteX531" fmla="*/ 49816 w 1619250"/>
                    <a:gd name="connsiteY531" fmla="*/ 663417 h 762000"/>
                    <a:gd name="connsiteX532" fmla="*/ 69342 w 1619250"/>
                    <a:gd name="connsiteY532" fmla="*/ 656273 h 762000"/>
                    <a:gd name="connsiteX533" fmla="*/ 67151 w 1619250"/>
                    <a:gd name="connsiteY533" fmla="*/ 650177 h 762000"/>
                    <a:gd name="connsiteX534" fmla="*/ 72009 w 1619250"/>
                    <a:gd name="connsiteY534" fmla="*/ 663035 h 762000"/>
                    <a:gd name="connsiteX535" fmla="*/ 52578 w 1619250"/>
                    <a:gd name="connsiteY535" fmla="*/ 670560 h 762000"/>
                    <a:gd name="connsiteX536" fmla="*/ 54864 w 1619250"/>
                    <a:gd name="connsiteY536" fmla="*/ 676656 h 762000"/>
                    <a:gd name="connsiteX537" fmla="*/ 74295 w 1619250"/>
                    <a:gd name="connsiteY537" fmla="*/ 669131 h 762000"/>
                    <a:gd name="connsiteX538" fmla="*/ 72009 w 1619250"/>
                    <a:gd name="connsiteY538" fmla="*/ 663035 h 762000"/>
                    <a:gd name="connsiteX539" fmla="*/ 54197 w 1619250"/>
                    <a:gd name="connsiteY539" fmla="*/ 610838 h 762000"/>
                    <a:gd name="connsiteX540" fmla="*/ 34290 w 1619250"/>
                    <a:gd name="connsiteY540" fmla="*/ 616934 h 762000"/>
                    <a:gd name="connsiteX541" fmla="*/ 36100 w 1619250"/>
                    <a:gd name="connsiteY541" fmla="*/ 623125 h 762000"/>
                    <a:gd name="connsiteX542" fmla="*/ 56007 w 1619250"/>
                    <a:gd name="connsiteY542" fmla="*/ 617030 h 762000"/>
                    <a:gd name="connsiteX543" fmla="*/ 54197 w 1619250"/>
                    <a:gd name="connsiteY543" fmla="*/ 610838 h 762000"/>
                    <a:gd name="connsiteX544" fmla="*/ 43434 w 1619250"/>
                    <a:gd name="connsiteY544" fmla="*/ 571024 h 762000"/>
                    <a:gd name="connsiteX545" fmla="*/ 23146 w 1619250"/>
                    <a:gd name="connsiteY545" fmla="*/ 576072 h 762000"/>
                    <a:gd name="connsiteX546" fmla="*/ 24670 w 1619250"/>
                    <a:gd name="connsiteY546" fmla="*/ 582359 h 762000"/>
                    <a:gd name="connsiteX547" fmla="*/ 44863 w 1619250"/>
                    <a:gd name="connsiteY547" fmla="*/ 577310 h 762000"/>
                    <a:gd name="connsiteX548" fmla="*/ 43434 w 1619250"/>
                    <a:gd name="connsiteY548" fmla="*/ 571024 h 762000"/>
                    <a:gd name="connsiteX549" fmla="*/ 40291 w 1619250"/>
                    <a:gd name="connsiteY549" fmla="*/ 557593 h 762000"/>
                    <a:gd name="connsiteX550" fmla="*/ 19908 w 1619250"/>
                    <a:gd name="connsiteY550" fmla="*/ 562261 h 762000"/>
                    <a:gd name="connsiteX551" fmla="*/ 21431 w 1619250"/>
                    <a:gd name="connsiteY551" fmla="*/ 568547 h 762000"/>
                    <a:gd name="connsiteX552" fmla="*/ 41720 w 1619250"/>
                    <a:gd name="connsiteY552" fmla="*/ 563880 h 762000"/>
                    <a:gd name="connsiteX553" fmla="*/ 40291 w 1619250"/>
                    <a:gd name="connsiteY553" fmla="*/ 557593 h 762000"/>
                    <a:gd name="connsiteX554" fmla="*/ 37338 w 1619250"/>
                    <a:gd name="connsiteY554" fmla="*/ 544163 h 762000"/>
                    <a:gd name="connsiteX555" fmla="*/ 16955 w 1619250"/>
                    <a:gd name="connsiteY555" fmla="*/ 548450 h 762000"/>
                    <a:gd name="connsiteX556" fmla="*/ 18383 w 1619250"/>
                    <a:gd name="connsiteY556" fmla="*/ 554831 h 762000"/>
                    <a:gd name="connsiteX557" fmla="*/ 38767 w 1619250"/>
                    <a:gd name="connsiteY557" fmla="*/ 550545 h 762000"/>
                    <a:gd name="connsiteX558" fmla="*/ 37338 w 1619250"/>
                    <a:gd name="connsiteY558" fmla="*/ 544163 h 762000"/>
                    <a:gd name="connsiteX559" fmla="*/ 46767 w 1619250"/>
                    <a:gd name="connsiteY559" fmla="*/ 584359 h 762000"/>
                    <a:gd name="connsiteX560" fmla="*/ 26575 w 1619250"/>
                    <a:gd name="connsiteY560" fmla="*/ 589788 h 762000"/>
                    <a:gd name="connsiteX561" fmla="*/ 28290 w 1619250"/>
                    <a:gd name="connsiteY561" fmla="*/ 596075 h 762000"/>
                    <a:gd name="connsiteX562" fmla="*/ 48387 w 1619250"/>
                    <a:gd name="connsiteY562" fmla="*/ 590645 h 762000"/>
                    <a:gd name="connsiteX563" fmla="*/ 46767 w 1619250"/>
                    <a:gd name="connsiteY563" fmla="*/ 584359 h 762000"/>
                    <a:gd name="connsiteX564" fmla="*/ 50387 w 1619250"/>
                    <a:gd name="connsiteY564" fmla="*/ 597694 h 762000"/>
                    <a:gd name="connsiteX565" fmla="*/ 30289 w 1619250"/>
                    <a:gd name="connsiteY565" fmla="*/ 603409 h 762000"/>
                    <a:gd name="connsiteX566" fmla="*/ 32099 w 1619250"/>
                    <a:gd name="connsiteY566" fmla="*/ 609600 h 762000"/>
                    <a:gd name="connsiteX567" fmla="*/ 52197 w 1619250"/>
                    <a:gd name="connsiteY567" fmla="*/ 603885 h 762000"/>
                    <a:gd name="connsiteX568" fmla="*/ 50387 w 1619250"/>
                    <a:gd name="connsiteY568" fmla="*/ 597694 h 762000"/>
                    <a:gd name="connsiteX569" fmla="*/ 82105 w 1619250"/>
                    <a:gd name="connsiteY569" fmla="*/ 688657 h 762000"/>
                    <a:gd name="connsiteX570" fmla="*/ 62960 w 1619250"/>
                    <a:gd name="connsiteY570" fmla="*/ 696754 h 762000"/>
                    <a:gd name="connsiteX571" fmla="*/ 65532 w 1619250"/>
                    <a:gd name="connsiteY571" fmla="*/ 702755 h 762000"/>
                    <a:gd name="connsiteX572" fmla="*/ 84677 w 1619250"/>
                    <a:gd name="connsiteY572" fmla="*/ 694658 h 762000"/>
                    <a:gd name="connsiteX573" fmla="*/ 82105 w 1619250"/>
                    <a:gd name="connsiteY573" fmla="*/ 688657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Lst>
                  <a:rect l="l" t="t" r="r" b="b"/>
                  <a:pathLst>
                    <a:path w="1619250" h="762000">
                      <a:moveTo>
                        <a:pt x="46767" y="182023"/>
                      </a:moveTo>
                      <a:lnTo>
                        <a:pt x="26575" y="176689"/>
                      </a:lnTo>
                      <a:cubicBezTo>
                        <a:pt x="27146" y="174593"/>
                        <a:pt x="27717" y="172498"/>
                        <a:pt x="28290" y="170402"/>
                      </a:cubicBezTo>
                      <a:lnTo>
                        <a:pt x="48483" y="175831"/>
                      </a:lnTo>
                      <a:cubicBezTo>
                        <a:pt x="47816" y="177832"/>
                        <a:pt x="47340" y="180022"/>
                        <a:pt x="46767" y="182023"/>
                      </a:cubicBezTo>
                      <a:close/>
                      <a:moveTo>
                        <a:pt x="44863" y="189071"/>
                      </a:moveTo>
                      <a:lnTo>
                        <a:pt x="24670" y="184023"/>
                      </a:lnTo>
                      <a:cubicBezTo>
                        <a:pt x="24099" y="186119"/>
                        <a:pt x="23622" y="188214"/>
                        <a:pt x="23146" y="190310"/>
                      </a:cubicBezTo>
                      <a:lnTo>
                        <a:pt x="43434" y="195358"/>
                      </a:lnTo>
                      <a:cubicBezTo>
                        <a:pt x="43910" y="193358"/>
                        <a:pt x="44386" y="191262"/>
                        <a:pt x="44863" y="189071"/>
                      </a:cubicBezTo>
                      <a:close/>
                      <a:moveTo>
                        <a:pt x="38671" y="215932"/>
                      </a:moveTo>
                      <a:lnTo>
                        <a:pt x="18288" y="211646"/>
                      </a:lnTo>
                      <a:cubicBezTo>
                        <a:pt x="17812" y="213741"/>
                        <a:pt x="17336" y="215837"/>
                        <a:pt x="16859" y="218027"/>
                      </a:cubicBezTo>
                      <a:lnTo>
                        <a:pt x="37338" y="222313"/>
                      </a:lnTo>
                      <a:cubicBezTo>
                        <a:pt x="37719" y="220123"/>
                        <a:pt x="38195" y="218027"/>
                        <a:pt x="38671" y="215932"/>
                      </a:cubicBezTo>
                      <a:close/>
                      <a:moveTo>
                        <a:pt x="35814" y="229457"/>
                      </a:moveTo>
                      <a:lnTo>
                        <a:pt x="15335" y="225457"/>
                      </a:lnTo>
                      <a:cubicBezTo>
                        <a:pt x="14954" y="227647"/>
                        <a:pt x="14478" y="229743"/>
                        <a:pt x="14097" y="231838"/>
                      </a:cubicBezTo>
                      <a:lnTo>
                        <a:pt x="34576" y="235839"/>
                      </a:lnTo>
                      <a:cubicBezTo>
                        <a:pt x="35052" y="233744"/>
                        <a:pt x="35433" y="231553"/>
                        <a:pt x="35814" y="229457"/>
                      </a:cubicBezTo>
                      <a:close/>
                      <a:moveTo>
                        <a:pt x="41624" y="202502"/>
                      </a:moveTo>
                      <a:lnTo>
                        <a:pt x="21336" y="197834"/>
                      </a:lnTo>
                      <a:cubicBezTo>
                        <a:pt x="20860" y="199930"/>
                        <a:pt x="20384" y="202025"/>
                        <a:pt x="19908" y="204216"/>
                      </a:cubicBezTo>
                      <a:lnTo>
                        <a:pt x="40291" y="208883"/>
                      </a:lnTo>
                      <a:cubicBezTo>
                        <a:pt x="40672" y="206693"/>
                        <a:pt x="41148" y="204597"/>
                        <a:pt x="41624" y="202502"/>
                      </a:cubicBezTo>
                      <a:close/>
                      <a:moveTo>
                        <a:pt x="52102" y="162496"/>
                      </a:moveTo>
                      <a:lnTo>
                        <a:pt x="32099" y="156781"/>
                      </a:lnTo>
                      <a:cubicBezTo>
                        <a:pt x="31528" y="158877"/>
                        <a:pt x="30861" y="160972"/>
                        <a:pt x="30289" y="163068"/>
                      </a:cubicBezTo>
                      <a:lnTo>
                        <a:pt x="50387" y="168783"/>
                      </a:lnTo>
                      <a:cubicBezTo>
                        <a:pt x="50959" y="166688"/>
                        <a:pt x="51530" y="164592"/>
                        <a:pt x="52102" y="162496"/>
                      </a:cubicBezTo>
                      <a:close/>
                      <a:moveTo>
                        <a:pt x="69342" y="110204"/>
                      </a:moveTo>
                      <a:lnTo>
                        <a:pt x="49816" y="103061"/>
                      </a:lnTo>
                      <a:cubicBezTo>
                        <a:pt x="49054" y="105061"/>
                        <a:pt x="48292" y="107156"/>
                        <a:pt x="47625" y="109156"/>
                      </a:cubicBezTo>
                      <a:lnTo>
                        <a:pt x="67151" y="116300"/>
                      </a:lnTo>
                      <a:cubicBezTo>
                        <a:pt x="67913" y="114205"/>
                        <a:pt x="68580" y="112204"/>
                        <a:pt x="69342" y="110204"/>
                      </a:cubicBezTo>
                      <a:close/>
                      <a:moveTo>
                        <a:pt x="56102" y="149257"/>
                      </a:moveTo>
                      <a:lnTo>
                        <a:pt x="36195" y="143161"/>
                      </a:lnTo>
                      <a:cubicBezTo>
                        <a:pt x="35528" y="145256"/>
                        <a:pt x="34957" y="147352"/>
                        <a:pt x="34385" y="149352"/>
                      </a:cubicBezTo>
                      <a:lnTo>
                        <a:pt x="54293" y="155448"/>
                      </a:lnTo>
                      <a:cubicBezTo>
                        <a:pt x="54769" y="153448"/>
                        <a:pt x="55436" y="151352"/>
                        <a:pt x="56102" y="149257"/>
                      </a:cubicBezTo>
                      <a:close/>
                      <a:moveTo>
                        <a:pt x="74200" y="97250"/>
                      </a:moveTo>
                      <a:lnTo>
                        <a:pt x="54769" y="89821"/>
                      </a:lnTo>
                      <a:cubicBezTo>
                        <a:pt x="54007" y="91821"/>
                        <a:pt x="53245" y="93821"/>
                        <a:pt x="52483" y="95821"/>
                      </a:cubicBezTo>
                      <a:lnTo>
                        <a:pt x="71914" y="103251"/>
                      </a:lnTo>
                      <a:cubicBezTo>
                        <a:pt x="72676" y="101346"/>
                        <a:pt x="73438" y="99251"/>
                        <a:pt x="74200" y="97250"/>
                      </a:cubicBezTo>
                      <a:close/>
                      <a:moveTo>
                        <a:pt x="60293" y="136208"/>
                      </a:moveTo>
                      <a:lnTo>
                        <a:pt x="40481" y="129730"/>
                      </a:lnTo>
                      <a:cubicBezTo>
                        <a:pt x="39814" y="131731"/>
                        <a:pt x="39148" y="133826"/>
                        <a:pt x="38481" y="135922"/>
                      </a:cubicBezTo>
                      <a:lnTo>
                        <a:pt x="58293" y="142399"/>
                      </a:lnTo>
                      <a:cubicBezTo>
                        <a:pt x="58960" y="140303"/>
                        <a:pt x="59627" y="138208"/>
                        <a:pt x="60293" y="136208"/>
                      </a:cubicBezTo>
                      <a:close/>
                      <a:moveTo>
                        <a:pt x="64675" y="123158"/>
                      </a:moveTo>
                      <a:lnTo>
                        <a:pt x="44958" y="116396"/>
                      </a:lnTo>
                      <a:cubicBezTo>
                        <a:pt x="44291" y="118491"/>
                        <a:pt x="43529" y="120491"/>
                        <a:pt x="42863" y="122492"/>
                      </a:cubicBezTo>
                      <a:lnTo>
                        <a:pt x="62579" y="129254"/>
                      </a:lnTo>
                      <a:cubicBezTo>
                        <a:pt x="63246" y="127159"/>
                        <a:pt x="64008" y="125159"/>
                        <a:pt x="64675" y="123158"/>
                      </a:cubicBezTo>
                      <a:close/>
                      <a:moveTo>
                        <a:pt x="31052" y="256604"/>
                      </a:moveTo>
                      <a:lnTo>
                        <a:pt x="10383" y="253365"/>
                      </a:lnTo>
                      <a:cubicBezTo>
                        <a:pt x="10001" y="255461"/>
                        <a:pt x="9620" y="257651"/>
                        <a:pt x="9334" y="259747"/>
                      </a:cubicBezTo>
                      <a:lnTo>
                        <a:pt x="30004" y="262985"/>
                      </a:lnTo>
                      <a:cubicBezTo>
                        <a:pt x="30289" y="260795"/>
                        <a:pt x="30671" y="258699"/>
                        <a:pt x="31052" y="256604"/>
                      </a:cubicBezTo>
                      <a:close/>
                      <a:moveTo>
                        <a:pt x="33242" y="242983"/>
                      </a:moveTo>
                      <a:lnTo>
                        <a:pt x="12668" y="239363"/>
                      </a:lnTo>
                      <a:cubicBezTo>
                        <a:pt x="12287" y="241459"/>
                        <a:pt x="12002" y="243650"/>
                        <a:pt x="11621" y="245745"/>
                      </a:cubicBezTo>
                      <a:lnTo>
                        <a:pt x="32195" y="249364"/>
                      </a:lnTo>
                      <a:cubicBezTo>
                        <a:pt x="32575" y="247269"/>
                        <a:pt x="32861" y="245078"/>
                        <a:pt x="33242" y="242983"/>
                      </a:cubicBezTo>
                      <a:close/>
                      <a:moveTo>
                        <a:pt x="22098" y="338709"/>
                      </a:moveTo>
                      <a:lnTo>
                        <a:pt x="1238" y="337566"/>
                      </a:lnTo>
                      <a:cubicBezTo>
                        <a:pt x="1143" y="339757"/>
                        <a:pt x="952" y="341852"/>
                        <a:pt x="858" y="344043"/>
                      </a:cubicBezTo>
                      <a:lnTo>
                        <a:pt x="21717" y="345186"/>
                      </a:lnTo>
                      <a:cubicBezTo>
                        <a:pt x="21907" y="342995"/>
                        <a:pt x="22098" y="340805"/>
                        <a:pt x="22098" y="338709"/>
                      </a:cubicBezTo>
                      <a:close/>
                      <a:moveTo>
                        <a:pt x="23050" y="324898"/>
                      </a:moveTo>
                      <a:lnTo>
                        <a:pt x="2191" y="323469"/>
                      </a:lnTo>
                      <a:cubicBezTo>
                        <a:pt x="2000" y="325660"/>
                        <a:pt x="1905" y="327851"/>
                        <a:pt x="1810" y="329946"/>
                      </a:cubicBezTo>
                      <a:lnTo>
                        <a:pt x="22670" y="331375"/>
                      </a:lnTo>
                      <a:cubicBezTo>
                        <a:pt x="22765" y="329279"/>
                        <a:pt x="22860" y="327088"/>
                        <a:pt x="23050" y="324898"/>
                      </a:cubicBezTo>
                      <a:close/>
                      <a:moveTo>
                        <a:pt x="21146" y="366236"/>
                      </a:moveTo>
                      <a:lnTo>
                        <a:pt x="286" y="365855"/>
                      </a:lnTo>
                      <a:cubicBezTo>
                        <a:pt x="286" y="367951"/>
                        <a:pt x="191" y="370237"/>
                        <a:pt x="191" y="372332"/>
                      </a:cubicBezTo>
                      <a:lnTo>
                        <a:pt x="21146" y="372713"/>
                      </a:lnTo>
                      <a:cubicBezTo>
                        <a:pt x="21050" y="370522"/>
                        <a:pt x="21050" y="368427"/>
                        <a:pt x="21146" y="366236"/>
                      </a:cubicBezTo>
                      <a:close/>
                      <a:moveTo>
                        <a:pt x="21527" y="352425"/>
                      </a:moveTo>
                      <a:lnTo>
                        <a:pt x="667" y="351663"/>
                      </a:lnTo>
                      <a:cubicBezTo>
                        <a:pt x="571" y="353854"/>
                        <a:pt x="476" y="356045"/>
                        <a:pt x="381" y="358140"/>
                      </a:cubicBezTo>
                      <a:lnTo>
                        <a:pt x="21241" y="358902"/>
                      </a:lnTo>
                      <a:cubicBezTo>
                        <a:pt x="21336" y="356806"/>
                        <a:pt x="21431" y="354616"/>
                        <a:pt x="21527" y="352425"/>
                      </a:cubicBezTo>
                      <a:close/>
                      <a:moveTo>
                        <a:pt x="24193" y="311182"/>
                      </a:moveTo>
                      <a:lnTo>
                        <a:pt x="3429" y="309372"/>
                      </a:lnTo>
                      <a:cubicBezTo>
                        <a:pt x="3239" y="311563"/>
                        <a:pt x="3048" y="313658"/>
                        <a:pt x="2857" y="315849"/>
                      </a:cubicBezTo>
                      <a:lnTo>
                        <a:pt x="23622" y="317659"/>
                      </a:lnTo>
                      <a:cubicBezTo>
                        <a:pt x="23813" y="315468"/>
                        <a:pt x="24003" y="313372"/>
                        <a:pt x="24193" y="311182"/>
                      </a:cubicBezTo>
                      <a:close/>
                      <a:moveTo>
                        <a:pt x="79343" y="84487"/>
                      </a:moveTo>
                      <a:lnTo>
                        <a:pt x="60007" y="76676"/>
                      </a:lnTo>
                      <a:cubicBezTo>
                        <a:pt x="59246" y="78677"/>
                        <a:pt x="58388" y="80677"/>
                        <a:pt x="57531" y="82677"/>
                      </a:cubicBezTo>
                      <a:lnTo>
                        <a:pt x="76771" y="90488"/>
                      </a:lnTo>
                      <a:cubicBezTo>
                        <a:pt x="77629" y="88487"/>
                        <a:pt x="78486" y="86487"/>
                        <a:pt x="79343" y="84487"/>
                      </a:cubicBezTo>
                      <a:close/>
                      <a:moveTo>
                        <a:pt x="28956" y="270224"/>
                      </a:moveTo>
                      <a:lnTo>
                        <a:pt x="8287" y="267271"/>
                      </a:lnTo>
                      <a:cubicBezTo>
                        <a:pt x="8001" y="269367"/>
                        <a:pt x="7715" y="271558"/>
                        <a:pt x="7334" y="273748"/>
                      </a:cubicBezTo>
                      <a:lnTo>
                        <a:pt x="28004" y="276701"/>
                      </a:lnTo>
                      <a:cubicBezTo>
                        <a:pt x="28384" y="274415"/>
                        <a:pt x="28670" y="272320"/>
                        <a:pt x="28956" y="270224"/>
                      </a:cubicBezTo>
                      <a:close/>
                      <a:moveTo>
                        <a:pt x="25527" y="297561"/>
                      </a:moveTo>
                      <a:lnTo>
                        <a:pt x="4763" y="295370"/>
                      </a:lnTo>
                      <a:cubicBezTo>
                        <a:pt x="4477" y="297561"/>
                        <a:pt x="4286" y="299656"/>
                        <a:pt x="4000" y="301847"/>
                      </a:cubicBezTo>
                      <a:lnTo>
                        <a:pt x="24860" y="304038"/>
                      </a:lnTo>
                      <a:cubicBezTo>
                        <a:pt x="25051" y="301752"/>
                        <a:pt x="25241" y="299656"/>
                        <a:pt x="25527" y="297561"/>
                      </a:cubicBezTo>
                      <a:close/>
                      <a:moveTo>
                        <a:pt x="27051" y="283845"/>
                      </a:moveTo>
                      <a:lnTo>
                        <a:pt x="6286" y="281273"/>
                      </a:lnTo>
                      <a:cubicBezTo>
                        <a:pt x="6001" y="283369"/>
                        <a:pt x="5810" y="285560"/>
                        <a:pt x="5620" y="287750"/>
                      </a:cubicBezTo>
                      <a:lnTo>
                        <a:pt x="26289" y="290227"/>
                      </a:lnTo>
                      <a:cubicBezTo>
                        <a:pt x="26575" y="288131"/>
                        <a:pt x="26861" y="285941"/>
                        <a:pt x="27051" y="283845"/>
                      </a:cubicBezTo>
                      <a:close/>
                      <a:moveTo>
                        <a:pt x="101918" y="34195"/>
                      </a:moveTo>
                      <a:lnTo>
                        <a:pt x="83248" y="25051"/>
                      </a:lnTo>
                      <a:cubicBezTo>
                        <a:pt x="82296" y="26956"/>
                        <a:pt x="81343" y="28861"/>
                        <a:pt x="80391" y="30861"/>
                      </a:cubicBezTo>
                      <a:lnTo>
                        <a:pt x="99060" y="40005"/>
                      </a:lnTo>
                      <a:cubicBezTo>
                        <a:pt x="100013" y="38100"/>
                        <a:pt x="100965" y="36195"/>
                        <a:pt x="101918" y="34195"/>
                      </a:cubicBezTo>
                      <a:close/>
                      <a:moveTo>
                        <a:pt x="90202" y="59150"/>
                      </a:moveTo>
                      <a:lnTo>
                        <a:pt x="71247" y="50673"/>
                      </a:lnTo>
                      <a:cubicBezTo>
                        <a:pt x="70390" y="52673"/>
                        <a:pt x="69532" y="54578"/>
                        <a:pt x="68675" y="56579"/>
                      </a:cubicBezTo>
                      <a:lnTo>
                        <a:pt x="87630" y="65056"/>
                      </a:lnTo>
                      <a:cubicBezTo>
                        <a:pt x="88392" y="63151"/>
                        <a:pt x="89249" y="61055"/>
                        <a:pt x="90202" y="59150"/>
                      </a:cubicBezTo>
                      <a:close/>
                      <a:moveTo>
                        <a:pt x="114491" y="9716"/>
                      </a:moveTo>
                      <a:lnTo>
                        <a:pt x="96202" y="0"/>
                      </a:lnTo>
                      <a:cubicBezTo>
                        <a:pt x="95155" y="1905"/>
                        <a:pt x="94202" y="3810"/>
                        <a:pt x="93155" y="5715"/>
                      </a:cubicBezTo>
                      <a:lnTo>
                        <a:pt x="111443" y="15430"/>
                      </a:lnTo>
                      <a:cubicBezTo>
                        <a:pt x="112490" y="13526"/>
                        <a:pt x="113538" y="11621"/>
                        <a:pt x="114491" y="9716"/>
                      </a:cubicBezTo>
                      <a:close/>
                      <a:moveTo>
                        <a:pt x="95917" y="46672"/>
                      </a:moveTo>
                      <a:lnTo>
                        <a:pt x="77058" y="37910"/>
                      </a:lnTo>
                      <a:cubicBezTo>
                        <a:pt x="76105" y="39814"/>
                        <a:pt x="75248" y="41815"/>
                        <a:pt x="74295" y="43815"/>
                      </a:cubicBezTo>
                      <a:lnTo>
                        <a:pt x="93155" y="52578"/>
                      </a:lnTo>
                      <a:cubicBezTo>
                        <a:pt x="94107" y="50578"/>
                        <a:pt x="95059" y="48578"/>
                        <a:pt x="95917" y="46672"/>
                      </a:cubicBezTo>
                      <a:close/>
                      <a:moveTo>
                        <a:pt x="108109" y="21908"/>
                      </a:moveTo>
                      <a:lnTo>
                        <a:pt x="89630" y="12478"/>
                      </a:lnTo>
                      <a:cubicBezTo>
                        <a:pt x="88678" y="14383"/>
                        <a:pt x="87725" y="16288"/>
                        <a:pt x="86677" y="18288"/>
                      </a:cubicBezTo>
                      <a:lnTo>
                        <a:pt x="105156" y="27718"/>
                      </a:lnTo>
                      <a:cubicBezTo>
                        <a:pt x="106204" y="25813"/>
                        <a:pt x="107156" y="23813"/>
                        <a:pt x="108109" y="21908"/>
                      </a:cubicBezTo>
                      <a:close/>
                      <a:moveTo>
                        <a:pt x="84677" y="71723"/>
                      </a:moveTo>
                      <a:lnTo>
                        <a:pt x="65532" y="63627"/>
                      </a:lnTo>
                      <a:cubicBezTo>
                        <a:pt x="64675" y="65627"/>
                        <a:pt x="63818" y="67628"/>
                        <a:pt x="62960" y="69628"/>
                      </a:cubicBezTo>
                      <a:lnTo>
                        <a:pt x="82105" y="77724"/>
                      </a:lnTo>
                      <a:cubicBezTo>
                        <a:pt x="82868" y="75724"/>
                        <a:pt x="83820" y="73723"/>
                        <a:pt x="84677" y="71723"/>
                      </a:cubicBezTo>
                      <a:close/>
                      <a:moveTo>
                        <a:pt x="1590199" y="248888"/>
                      </a:moveTo>
                      <a:lnTo>
                        <a:pt x="1608296" y="245650"/>
                      </a:lnTo>
                      <a:cubicBezTo>
                        <a:pt x="1607915" y="243554"/>
                        <a:pt x="1607630" y="241363"/>
                        <a:pt x="1607248" y="239268"/>
                      </a:cubicBezTo>
                      <a:lnTo>
                        <a:pt x="1589056" y="242506"/>
                      </a:lnTo>
                      <a:cubicBezTo>
                        <a:pt x="1589532" y="244697"/>
                        <a:pt x="1589818" y="246793"/>
                        <a:pt x="1590199" y="248888"/>
                      </a:cubicBezTo>
                      <a:close/>
                      <a:moveTo>
                        <a:pt x="1510475" y="14478"/>
                      </a:moveTo>
                      <a:lnTo>
                        <a:pt x="1526857" y="5810"/>
                      </a:lnTo>
                      <a:cubicBezTo>
                        <a:pt x="1525810" y="3905"/>
                        <a:pt x="1524858" y="2000"/>
                        <a:pt x="1523809" y="95"/>
                      </a:cubicBezTo>
                      <a:lnTo>
                        <a:pt x="1507427" y="8763"/>
                      </a:lnTo>
                      <a:cubicBezTo>
                        <a:pt x="1508474" y="10668"/>
                        <a:pt x="1509427" y="12573"/>
                        <a:pt x="1510475" y="14478"/>
                      </a:cubicBezTo>
                      <a:close/>
                      <a:moveTo>
                        <a:pt x="1540097" y="76867"/>
                      </a:moveTo>
                      <a:lnTo>
                        <a:pt x="1557147" y="69628"/>
                      </a:lnTo>
                      <a:cubicBezTo>
                        <a:pt x="1556290" y="67628"/>
                        <a:pt x="1555432" y="65627"/>
                        <a:pt x="1554576" y="63627"/>
                      </a:cubicBezTo>
                      <a:lnTo>
                        <a:pt x="1537525" y="70866"/>
                      </a:lnTo>
                      <a:cubicBezTo>
                        <a:pt x="1538288" y="72866"/>
                        <a:pt x="1539240" y="74867"/>
                        <a:pt x="1540097" y="76867"/>
                      </a:cubicBezTo>
                      <a:close/>
                      <a:moveTo>
                        <a:pt x="1545241" y="89630"/>
                      </a:moveTo>
                      <a:lnTo>
                        <a:pt x="1562386" y="82677"/>
                      </a:lnTo>
                      <a:cubicBezTo>
                        <a:pt x="1561624" y="80677"/>
                        <a:pt x="1560766" y="78677"/>
                        <a:pt x="1559909" y="76676"/>
                      </a:cubicBezTo>
                      <a:lnTo>
                        <a:pt x="1542765" y="83629"/>
                      </a:lnTo>
                      <a:cubicBezTo>
                        <a:pt x="1543622" y="85630"/>
                        <a:pt x="1544479" y="87630"/>
                        <a:pt x="1545241" y="89630"/>
                      </a:cubicBezTo>
                      <a:close/>
                      <a:moveTo>
                        <a:pt x="1516761" y="26765"/>
                      </a:moveTo>
                      <a:lnTo>
                        <a:pt x="1533240" y="18288"/>
                      </a:lnTo>
                      <a:cubicBezTo>
                        <a:pt x="1532287" y="16383"/>
                        <a:pt x="1531334" y="14478"/>
                        <a:pt x="1530286" y="12573"/>
                      </a:cubicBezTo>
                      <a:lnTo>
                        <a:pt x="1513713" y="20955"/>
                      </a:lnTo>
                      <a:cubicBezTo>
                        <a:pt x="1514856" y="22860"/>
                        <a:pt x="1515809" y="24860"/>
                        <a:pt x="1516761" y="26765"/>
                      </a:cubicBezTo>
                      <a:close/>
                      <a:moveTo>
                        <a:pt x="1528858" y="51626"/>
                      </a:moveTo>
                      <a:lnTo>
                        <a:pt x="1545622" y="43815"/>
                      </a:lnTo>
                      <a:cubicBezTo>
                        <a:pt x="1544669" y="41815"/>
                        <a:pt x="1543812" y="39910"/>
                        <a:pt x="1542859" y="37910"/>
                      </a:cubicBezTo>
                      <a:lnTo>
                        <a:pt x="1526096" y="45720"/>
                      </a:lnTo>
                      <a:cubicBezTo>
                        <a:pt x="1527048" y="47720"/>
                        <a:pt x="1527905" y="49625"/>
                        <a:pt x="1528858" y="51626"/>
                      </a:cubicBezTo>
                      <a:close/>
                      <a:moveTo>
                        <a:pt x="1522952" y="39148"/>
                      </a:moveTo>
                      <a:lnTo>
                        <a:pt x="1539621" y="31052"/>
                      </a:lnTo>
                      <a:cubicBezTo>
                        <a:pt x="1538668" y="29051"/>
                        <a:pt x="1537716" y="27146"/>
                        <a:pt x="1536764" y="25241"/>
                      </a:cubicBezTo>
                      <a:lnTo>
                        <a:pt x="1520095" y="33338"/>
                      </a:lnTo>
                      <a:cubicBezTo>
                        <a:pt x="1521047" y="35243"/>
                        <a:pt x="1522000" y="37147"/>
                        <a:pt x="1522952" y="39148"/>
                      </a:cubicBezTo>
                      <a:close/>
                      <a:moveTo>
                        <a:pt x="1534573" y="64198"/>
                      </a:moveTo>
                      <a:lnTo>
                        <a:pt x="1551432" y="56674"/>
                      </a:lnTo>
                      <a:cubicBezTo>
                        <a:pt x="1550575" y="54673"/>
                        <a:pt x="1549718" y="52673"/>
                        <a:pt x="1548860" y="50673"/>
                      </a:cubicBezTo>
                      <a:lnTo>
                        <a:pt x="1531906" y="58198"/>
                      </a:lnTo>
                      <a:cubicBezTo>
                        <a:pt x="1532858" y="60198"/>
                        <a:pt x="1533716" y="62198"/>
                        <a:pt x="1534573" y="64198"/>
                      </a:cubicBezTo>
                      <a:close/>
                      <a:moveTo>
                        <a:pt x="1600676" y="344996"/>
                      </a:moveTo>
                      <a:lnTo>
                        <a:pt x="1619059" y="344043"/>
                      </a:lnTo>
                      <a:cubicBezTo>
                        <a:pt x="1618965" y="341852"/>
                        <a:pt x="1618869" y="339662"/>
                        <a:pt x="1618679" y="337566"/>
                      </a:cubicBezTo>
                      <a:lnTo>
                        <a:pt x="1600295" y="338519"/>
                      </a:lnTo>
                      <a:cubicBezTo>
                        <a:pt x="1600486" y="340709"/>
                        <a:pt x="1600581" y="342900"/>
                        <a:pt x="1600676" y="344996"/>
                      </a:cubicBezTo>
                      <a:close/>
                      <a:moveTo>
                        <a:pt x="20860" y="383191"/>
                      </a:moveTo>
                      <a:cubicBezTo>
                        <a:pt x="20860" y="382143"/>
                        <a:pt x="20860" y="381095"/>
                        <a:pt x="20955" y="380047"/>
                      </a:cubicBezTo>
                      <a:lnTo>
                        <a:pt x="95" y="380047"/>
                      </a:lnTo>
                      <a:cubicBezTo>
                        <a:pt x="95" y="381095"/>
                        <a:pt x="0" y="382143"/>
                        <a:pt x="0" y="383191"/>
                      </a:cubicBezTo>
                      <a:cubicBezTo>
                        <a:pt x="0" y="384334"/>
                        <a:pt x="95" y="385381"/>
                        <a:pt x="95" y="386525"/>
                      </a:cubicBezTo>
                      <a:lnTo>
                        <a:pt x="20955" y="386525"/>
                      </a:lnTo>
                      <a:cubicBezTo>
                        <a:pt x="20955" y="385381"/>
                        <a:pt x="20860" y="384238"/>
                        <a:pt x="20860" y="383191"/>
                      </a:cubicBezTo>
                      <a:close/>
                      <a:moveTo>
                        <a:pt x="1596104" y="289941"/>
                      </a:moveTo>
                      <a:lnTo>
                        <a:pt x="1614392" y="287750"/>
                      </a:lnTo>
                      <a:cubicBezTo>
                        <a:pt x="1614107" y="285560"/>
                        <a:pt x="1613916" y="283369"/>
                        <a:pt x="1613630" y="281273"/>
                      </a:cubicBezTo>
                      <a:lnTo>
                        <a:pt x="1595342" y="283559"/>
                      </a:lnTo>
                      <a:cubicBezTo>
                        <a:pt x="1595628" y="285655"/>
                        <a:pt x="1595818" y="287846"/>
                        <a:pt x="1596104" y="289941"/>
                      </a:cubicBezTo>
                      <a:close/>
                      <a:moveTo>
                        <a:pt x="1592389" y="262604"/>
                      </a:moveTo>
                      <a:lnTo>
                        <a:pt x="1610583" y="259747"/>
                      </a:lnTo>
                      <a:cubicBezTo>
                        <a:pt x="1610297" y="257556"/>
                        <a:pt x="1609916" y="255461"/>
                        <a:pt x="1609534" y="253365"/>
                      </a:cubicBezTo>
                      <a:lnTo>
                        <a:pt x="1591342" y="256222"/>
                      </a:lnTo>
                      <a:cubicBezTo>
                        <a:pt x="1591723" y="258318"/>
                        <a:pt x="1592104" y="260413"/>
                        <a:pt x="1592389" y="262604"/>
                      </a:cubicBezTo>
                      <a:close/>
                      <a:moveTo>
                        <a:pt x="1594390" y="276225"/>
                      </a:moveTo>
                      <a:lnTo>
                        <a:pt x="1612582" y="273653"/>
                      </a:lnTo>
                      <a:cubicBezTo>
                        <a:pt x="1612297" y="271463"/>
                        <a:pt x="1612011" y="269367"/>
                        <a:pt x="1611630" y="267176"/>
                      </a:cubicBezTo>
                      <a:lnTo>
                        <a:pt x="1593437" y="269748"/>
                      </a:lnTo>
                      <a:cubicBezTo>
                        <a:pt x="1593818" y="271939"/>
                        <a:pt x="1594104" y="274130"/>
                        <a:pt x="1594390" y="276225"/>
                      </a:cubicBezTo>
                      <a:close/>
                      <a:moveTo>
                        <a:pt x="1598866" y="317468"/>
                      </a:moveTo>
                      <a:lnTo>
                        <a:pt x="1617250" y="315849"/>
                      </a:lnTo>
                      <a:cubicBezTo>
                        <a:pt x="1617059" y="313658"/>
                        <a:pt x="1616869" y="311563"/>
                        <a:pt x="1616678" y="309372"/>
                      </a:cubicBezTo>
                      <a:lnTo>
                        <a:pt x="1598295" y="310991"/>
                      </a:lnTo>
                      <a:cubicBezTo>
                        <a:pt x="1598486" y="313182"/>
                        <a:pt x="1598676" y="315278"/>
                        <a:pt x="1598866" y="317468"/>
                      </a:cubicBezTo>
                      <a:close/>
                      <a:moveTo>
                        <a:pt x="1597628" y="303657"/>
                      </a:moveTo>
                      <a:lnTo>
                        <a:pt x="1615917" y="301752"/>
                      </a:lnTo>
                      <a:cubicBezTo>
                        <a:pt x="1615726" y="299561"/>
                        <a:pt x="1615440" y="297466"/>
                        <a:pt x="1615154" y="295275"/>
                      </a:cubicBezTo>
                      <a:lnTo>
                        <a:pt x="1596867" y="297180"/>
                      </a:lnTo>
                      <a:cubicBezTo>
                        <a:pt x="1597152" y="299371"/>
                        <a:pt x="1597438" y="301562"/>
                        <a:pt x="1597628" y="303657"/>
                      </a:cubicBezTo>
                      <a:close/>
                      <a:moveTo>
                        <a:pt x="1601152" y="358807"/>
                      </a:moveTo>
                      <a:lnTo>
                        <a:pt x="1619536" y="358140"/>
                      </a:lnTo>
                      <a:cubicBezTo>
                        <a:pt x="1619441" y="355949"/>
                        <a:pt x="1619345" y="353854"/>
                        <a:pt x="1619250" y="351663"/>
                      </a:cubicBezTo>
                      <a:lnTo>
                        <a:pt x="1600867" y="352330"/>
                      </a:lnTo>
                      <a:cubicBezTo>
                        <a:pt x="1601058" y="354521"/>
                        <a:pt x="1601152" y="356711"/>
                        <a:pt x="1601152" y="358807"/>
                      </a:cubicBezTo>
                      <a:close/>
                      <a:moveTo>
                        <a:pt x="1601438" y="372618"/>
                      </a:moveTo>
                      <a:lnTo>
                        <a:pt x="1619822" y="372332"/>
                      </a:lnTo>
                      <a:cubicBezTo>
                        <a:pt x="1619822" y="370142"/>
                        <a:pt x="1619822" y="367951"/>
                        <a:pt x="1619726" y="365855"/>
                      </a:cubicBezTo>
                      <a:lnTo>
                        <a:pt x="1601343" y="366141"/>
                      </a:lnTo>
                      <a:cubicBezTo>
                        <a:pt x="1601438" y="368332"/>
                        <a:pt x="1601438" y="370427"/>
                        <a:pt x="1601438" y="372618"/>
                      </a:cubicBezTo>
                      <a:close/>
                      <a:moveTo>
                        <a:pt x="1599819" y="331184"/>
                      </a:moveTo>
                      <a:lnTo>
                        <a:pt x="1618202" y="329946"/>
                      </a:lnTo>
                      <a:cubicBezTo>
                        <a:pt x="1618107" y="327755"/>
                        <a:pt x="1617916" y="325660"/>
                        <a:pt x="1617821" y="323469"/>
                      </a:cubicBezTo>
                      <a:lnTo>
                        <a:pt x="1599438" y="324707"/>
                      </a:lnTo>
                      <a:cubicBezTo>
                        <a:pt x="1599629" y="326898"/>
                        <a:pt x="1599724" y="329089"/>
                        <a:pt x="1599819" y="331184"/>
                      </a:cubicBezTo>
                      <a:close/>
                      <a:moveTo>
                        <a:pt x="1578959" y="194881"/>
                      </a:moveTo>
                      <a:lnTo>
                        <a:pt x="1596867" y="190405"/>
                      </a:lnTo>
                      <a:cubicBezTo>
                        <a:pt x="1596390" y="188309"/>
                        <a:pt x="1595818" y="186214"/>
                        <a:pt x="1595342" y="184118"/>
                      </a:cubicBezTo>
                      <a:lnTo>
                        <a:pt x="1577435" y="188595"/>
                      </a:lnTo>
                      <a:cubicBezTo>
                        <a:pt x="1577911" y="190595"/>
                        <a:pt x="1578483" y="192786"/>
                        <a:pt x="1578959" y="194881"/>
                      </a:cubicBezTo>
                      <a:close/>
                      <a:moveTo>
                        <a:pt x="1563910" y="141637"/>
                      </a:moveTo>
                      <a:lnTo>
                        <a:pt x="1581531" y="135922"/>
                      </a:lnTo>
                      <a:cubicBezTo>
                        <a:pt x="1580865" y="133826"/>
                        <a:pt x="1580198" y="131826"/>
                        <a:pt x="1579531" y="129730"/>
                      </a:cubicBezTo>
                      <a:lnTo>
                        <a:pt x="1562005" y="135446"/>
                      </a:lnTo>
                      <a:cubicBezTo>
                        <a:pt x="1562672" y="137541"/>
                        <a:pt x="1563338" y="139637"/>
                        <a:pt x="1563910" y="141637"/>
                      </a:cubicBezTo>
                      <a:close/>
                      <a:moveTo>
                        <a:pt x="1587722" y="235363"/>
                      </a:moveTo>
                      <a:lnTo>
                        <a:pt x="1605820" y="231838"/>
                      </a:lnTo>
                      <a:cubicBezTo>
                        <a:pt x="1605439" y="229743"/>
                        <a:pt x="1604963" y="227552"/>
                        <a:pt x="1604582" y="225457"/>
                      </a:cubicBezTo>
                      <a:lnTo>
                        <a:pt x="1586484" y="228981"/>
                      </a:lnTo>
                      <a:cubicBezTo>
                        <a:pt x="1586960" y="231077"/>
                        <a:pt x="1587342" y="233172"/>
                        <a:pt x="1587722" y="235363"/>
                      </a:cubicBezTo>
                      <a:close/>
                      <a:moveTo>
                        <a:pt x="1559623" y="128492"/>
                      </a:moveTo>
                      <a:lnTo>
                        <a:pt x="1577150" y="122492"/>
                      </a:lnTo>
                      <a:cubicBezTo>
                        <a:pt x="1576388" y="120491"/>
                        <a:pt x="1575721" y="118396"/>
                        <a:pt x="1574959" y="116396"/>
                      </a:cubicBezTo>
                      <a:lnTo>
                        <a:pt x="1557433" y="122396"/>
                      </a:lnTo>
                      <a:cubicBezTo>
                        <a:pt x="1558195" y="124396"/>
                        <a:pt x="1558957" y="126492"/>
                        <a:pt x="1559623" y="128492"/>
                      </a:cubicBezTo>
                      <a:close/>
                      <a:moveTo>
                        <a:pt x="1555052" y="115538"/>
                      </a:moveTo>
                      <a:lnTo>
                        <a:pt x="1572387" y="109156"/>
                      </a:lnTo>
                      <a:cubicBezTo>
                        <a:pt x="1571625" y="107156"/>
                        <a:pt x="1570958" y="105061"/>
                        <a:pt x="1570196" y="103061"/>
                      </a:cubicBezTo>
                      <a:lnTo>
                        <a:pt x="1552861" y="109442"/>
                      </a:lnTo>
                      <a:cubicBezTo>
                        <a:pt x="1553623" y="111443"/>
                        <a:pt x="1554289" y="113443"/>
                        <a:pt x="1555052" y="115538"/>
                      </a:cubicBezTo>
                      <a:close/>
                      <a:moveTo>
                        <a:pt x="1572006" y="168116"/>
                      </a:moveTo>
                      <a:lnTo>
                        <a:pt x="1589723" y="163068"/>
                      </a:lnTo>
                      <a:cubicBezTo>
                        <a:pt x="1589151" y="160972"/>
                        <a:pt x="1588484" y="158877"/>
                        <a:pt x="1587913" y="156781"/>
                      </a:cubicBezTo>
                      <a:lnTo>
                        <a:pt x="1570101" y="161925"/>
                      </a:lnTo>
                      <a:cubicBezTo>
                        <a:pt x="1570768" y="163925"/>
                        <a:pt x="1571434" y="166021"/>
                        <a:pt x="1572006" y="168116"/>
                      </a:cubicBezTo>
                      <a:close/>
                      <a:moveTo>
                        <a:pt x="1568101" y="154877"/>
                      </a:moveTo>
                      <a:lnTo>
                        <a:pt x="1585722" y="149447"/>
                      </a:lnTo>
                      <a:cubicBezTo>
                        <a:pt x="1585150" y="147352"/>
                        <a:pt x="1584484" y="145352"/>
                        <a:pt x="1583912" y="143256"/>
                      </a:cubicBezTo>
                      <a:lnTo>
                        <a:pt x="1566291" y="148685"/>
                      </a:lnTo>
                      <a:cubicBezTo>
                        <a:pt x="1566863" y="150686"/>
                        <a:pt x="1567434" y="152781"/>
                        <a:pt x="1568101" y="154877"/>
                      </a:cubicBezTo>
                      <a:close/>
                      <a:moveTo>
                        <a:pt x="1575625" y="181451"/>
                      </a:moveTo>
                      <a:lnTo>
                        <a:pt x="1593437" y="176689"/>
                      </a:lnTo>
                      <a:cubicBezTo>
                        <a:pt x="1592866" y="174593"/>
                        <a:pt x="1592294" y="172498"/>
                        <a:pt x="1591723" y="170402"/>
                      </a:cubicBezTo>
                      <a:lnTo>
                        <a:pt x="1573911" y="175165"/>
                      </a:lnTo>
                      <a:cubicBezTo>
                        <a:pt x="1574482" y="177260"/>
                        <a:pt x="1575054" y="179356"/>
                        <a:pt x="1575625" y="181451"/>
                      </a:cubicBezTo>
                      <a:close/>
                      <a:moveTo>
                        <a:pt x="1582102" y="208312"/>
                      </a:moveTo>
                      <a:lnTo>
                        <a:pt x="1600105" y="204121"/>
                      </a:lnTo>
                      <a:cubicBezTo>
                        <a:pt x="1599629" y="202025"/>
                        <a:pt x="1599152" y="199835"/>
                        <a:pt x="1598676" y="197739"/>
                      </a:cubicBezTo>
                      <a:lnTo>
                        <a:pt x="1580769" y="201930"/>
                      </a:lnTo>
                      <a:cubicBezTo>
                        <a:pt x="1581150" y="204121"/>
                        <a:pt x="1581722" y="206216"/>
                        <a:pt x="1582102" y="208312"/>
                      </a:cubicBezTo>
                      <a:close/>
                      <a:moveTo>
                        <a:pt x="1585055" y="221837"/>
                      </a:moveTo>
                      <a:lnTo>
                        <a:pt x="1603057" y="218027"/>
                      </a:lnTo>
                      <a:cubicBezTo>
                        <a:pt x="1602581" y="215837"/>
                        <a:pt x="1602105" y="213741"/>
                        <a:pt x="1601629" y="211646"/>
                      </a:cubicBezTo>
                      <a:lnTo>
                        <a:pt x="1583627" y="215455"/>
                      </a:lnTo>
                      <a:cubicBezTo>
                        <a:pt x="1584198" y="217551"/>
                        <a:pt x="1584674" y="219646"/>
                        <a:pt x="1585055" y="221837"/>
                      </a:cubicBezTo>
                      <a:close/>
                      <a:moveTo>
                        <a:pt x="1550289" y="102584"/>
                      </a:moveTo>
                      <a:lnTo>
                        <a:pt x="1567529" y="95917"/>
                      </a:lnTo>
                      <a:cubicBezTo>
                        <a:pt x="1566767" y="93917"/>
                        <a:pt x="1566005" y="91916"/>
                        <a:pt x="1565243" y="89916"/>
                      </a:cubicBezTo>
                      <a:lnTo>
                        <a:pt x="1548003" y="96584"/>
                      </a:lnTo>
                      <a:cubicBezTo>
                        <a:pt x="1548765" y="98488"/>
                        <a:pt x="1549527" y="100489"/>
                        <a:pt x="1550289" y="102584"/>
                      </a:cubicBezTo>
                      <a:close/>
                      <a:moveTo>
                        <a:pt x="1542765" y="682752"/>
                      </a:moveTo>
                      <a:lnTo>
                        <a:pt x="1559909" y="689706"/>
                      </a:lnTo>
                      <a:cubicBezTo>
                        <a:pt x="1560671" y="687705"/>
                        <a:pt x="1561529" y="685705"/>
                        <a:pt x="1562386" y="683705"/>
                      </a:cubicBezTo>
                      <a:lnTo>
                        <a:pt x="1545241" y="676751"/>
                      </a:lnTo>
                      <a:cubicBezTo>
                        <a:pt x="1544384" y="678752"/>
                        <a:pt x="1543622" y="680752"/>
                        <a:pt x="1542765" y="682752"/>
                      </a:cubicBezTo>
                      <a:close/>
                      <a:moveTo>
                        <a:pt x="1573816" y="591217"/>
                      </a:moveTo>
                      <a:lnTo>
                        <a:pt x="1591627" y="595979"/>
                      </a:lnTo>
                      <a:cubicBezTo>
                        <a:pt x="1592199" y="593884"/>
                        <a:pt x="1592771" y="591788"/>
                        <a:pt x="1593342" y="589693"/>
                      </a:cubicBezTo>
                      <a:lnTo>
                        <a:pt x="1575530" y="584931"/>
                      </a:lnTo>
                      <a:cubicBezTo>
                        <a:pt x="1575054" y="587026"/>
                        <a:pt x="1574387" y="589121"/>
                        <a:pt x="1573816" y="591217"/>
                      </a:cubicBezTo>
                      <a:close/>
                      <a:moveTo>
                        <a:pt x="1577435" y="577882"/>
                      </a:moveTo>
                      <a:lnTo>
                        <a:pt x="1595342" y="582359"/>
                      </a:lnTo>
                      <a:cubicBezTo>
                        <a:pt x="1595914" y="580263"/>
                        <a:pt x="1596390" y="578168"/>
                        <a:pt x="1596867" y="576072"/>
                      </a:cubicBezTo>
                      <a:lnTo>
                        <a:pt x="1578959" y="571595"/>
                      </a:lnTo>
                      <a:cubicBezTo>
                        <a:pt x="1578388" y="573691"/>
                        <a:pt x="1577911" y="575786"/>
                        <a:pt x="1577435" y="577882"/>
                      </a:cubicBezTo>
                      <a:close/>
                      <a:moveTo>
                        <a:pt x="1589056" y="523875"/>
                      </a:moveTo>
                      <a:lnTo>
                        <a:pt x="1607248" y="527114"/>
                      </a:lnTo>
                      <a:cubicBezTo>
                        <a:pt x="1607630" y="525018"/>
                        <a:pt x="1607915" y="522827"/>
                        <a:pt x="1608296" y="520732"/>
                      </a:cubicBezTo>
                      <a:lnTo>
                        <a:pt x="1590199" y="517493"/>
                      </a:lnTo>
                      <a:cubicBezTo>
                        <a:pt x="1589818" y="519589"/>
                        <a:pt x="1589437" y="521780"/>
                        <a:pt x="1589056" y="523875"/>
                      </a:cubicBezTo>
                      <a:close/>
                      <a:moveTo>
                        <a:pt x="1583722" y="550926"/>
                      </a:moveTo>
                      <a:lnTo>
                        <a:pt x="1601724" y="554736"/>
                      </a:lnTo>
                      <a:cubicBezTo>
                        <a:pt x="1602201" y="552641"/>
                        <a:pt x="1602677" y="550545"/>
                        <a:pt x="1603153" y="548354"/>
                      </a:cubicBezTo>
                      <a:lnTo>
                        <a:pt x="1585150" y="544544"/>
                      </a:lnTo>
                      <a:cubicBezTo>
                        <a:pt x="1584674" y="546735"/>
                        <a:pt x="1584103" y="548830"/>
                        <a:pt x="1583722" y="550926"/>
                      </a:cubicBezTo>
                      <a:close/>
                      <a:moveTo>
                        <a:pt x="1586484" y="537496"/>
                      </a:moveTo>
                      <a:lnTo>
                        <a:pt x="1604582" y="541020"/>
                      </a:lnTo>
                      <a:cubicBezTo>
                        <a:pt x="1604963" y="538925"/>
                        <a:pt x="1605439" y="536734"/>
                        <a:pt x="1605820" y="534638"/>
                      </a:cubicBezTo>
                      <a:lnTo>
                        <a:pt x="1587722" y="531114"/>
                      </a:lnTo>
                      <a:cubicBezTo>
                        <a:pt x="1587342" y="533209"/>
                        <a:pt x="1586865" y="535305"/>
                        <a:pt x="1586484" y="537496"/>
                      </a:cubicBezTo>
                      <a:close/>
                      <a:moveTo>
                        <a:pt x="1580674" y="564452"/>
                      </a:moveTo>
                      <a:lnTo>
                        <a:pt x="1598581" y="568547"/>
                      </a:lnTo>
                      <a:cubicBezTo>
                        <a:pt x="1599057" y="566452"/>
                        <a:pt x="1599533" y="564356"/>
                        <a:pt x="1600009" y="562261"/>
                      </a:cubicBezTo>
                      <a:lnTo>
                        <a:pt x="1582008" y="558165"/>
                      </a:lnTo>
                      <a:cubicBezTo>
                        <a:pt x="1581626" y="560261"/>
                        <a:pt x="1581150" y="562356"/>
                        <a:pt x="1580674" y="564452"/>
                      </a:cubicBezTo>
                      <a:close/>
                      <a:moveTo>
                        <a:pt x="1552861" y="657034"/>
                      </a:moveTo>
                      <a:lnTo>
                        <a:pt x="1570196" y="663321"/>
                      </a:lnTo>
                      <a:cubicBezTo>
                        <a:pt x="1570958" y="661321"/>
                        <a:pt x="1571720" y="659225"/>
                        <a:pt x="1572387" y="657225"/>
                      </a:cubicBezTo>
                      <a:lnTo>
                        <a:pt x="1555052" y="650939"/>
                      </a:lnTo>
                      <a:cubicBezTo>
                        <a:pt x="1554289" y="652939"/>
                        <a:pt x="1553623" y="654939"/>
                        <a:pt x="1552861" y="657034"/>
                      </a:cubicBezTo>
                      <a:close/>
                      <a:moveTo>
                        <a:pt x="1570101" y="604552"/>
                      </a:moveTo>
                      <a:lnTo>
                        <a:pt x="1587913" y="609600"/>
                      </a:lnTo>
                      <a:cubicBezTo>
                        <a:pt x="1588484" y="607505"/>
                        <a:pt x="1589151" y="605409"/>
                        <a:pt x="1589723" y="603409"/>
                      </a:cubicBezTo>
                      <a:lnTo>
                        <a:pt x="1572006" y="598361"/>
                      </a:lnTo>
                      <a:cubicBezTo>
                        <a:pt x="1571340" y="600361"/>
                        <a:pt x="1570768" y="602456"/>
                        <a:pt x="1570101" y="604552"/>
                      </a:cubicBezTo>
                      <a:close/>
                      <a:moveTo>
                        <a:pt x="1566196" y="617791"/>
                      </a:moveTo>
                      <a:lnTo>
                        <a:pt x="1583817" y="623221"/>
                      </a:lnTo>
                      <a:cubicBezTo>
                        <a:pt x="1584484" y="621125"/>
                        <a:pt x="1585055" y="619030"/>
                        <a:pt x="1585627" y="617030"/>
                      </a:cubicBezTo>
                      <a:lnTo>
                        <a:pt x="1568006" y="611600"/>
                      </a:lnTo>
                      <a:cubicBezTo>
                        <a:pt x="1567434" y="613600"/>
                        <a:pt x="1566767" y="615696"/>
                        <a:pt x="1566196" y="617791"/>
                      </a:cubicBezTo>
                      <a:close/>
                      <a:moveTo>
                        <a:pt x="1547908" y="669893"/>
                      </a:moveTo>
                      <a:lnTo>
                        <a:pt x="1565148" y="676561"/>
                      </a:lnTo>
                      <a:cubicBezTo>
                        <a:pt x="1565910" y="674561"/>
                        <a:pt x="1566672" y="672465"/>
                        <a:pt x="1567434" y="670465"/>
                      </a:cubicBezTo>
                      <a:lnTo>
                        <a:pt x="1550194" y="663797"/>
                      </a:lnTo>
                      <a:cubicBezTo>
                        <a:pt x="1549432" y="665893"/>
                        <a:pt x="1548765" y="667893"/>
                        <a:pt x="1547908" y="669893"/>
                      </a:cubicBezTo>
                      <a:close/>
                      <a:moveTo>
                        <a:pt x="1561909" y="630936"/>
                      </a:moveTo>
                      <a:lnTo>
                        <a:pt x="1579436" y="636651"/>
                      </a:lnTo>
                      <a:cubicBezTo>
                        <a:pt x="1580102" y="634651"/>
                        <a:pt x="1580769" y="632556"/>
                        <a:pt x="1581436" y="630460"/>
                      </a:cubicBezTo>
                      <a:lnTo>
                        <a:pt x="1563814" y="624745"/>
                      </a:lnTo>
                      <a:cubicBezTo>
                        <a:pt x="1563243" y="626745"/>
                        <a:pt x="1562576" y="628841"/>
                        <a:pt x="1561909" y="630936"/>
                      </a:cubicBezTo>
                      <a:close/>
                      <a:moveTo>
                        <a:pt x="1600962" y="414052"/>
                      </a:moveTo>
                      <a:lnTo>
                        <a:pt x="1619345" y="414719"/>
                      </a:lnTo>
                      <a:cubicBezTo>
                        <a:pt x="1619441" y="412528"/>
                        <a:pt x="1619536" y="410432"/>
                        <a:pt x="1619536" y="408242"/>
                      </a:cubicBezTo>
                      <a:lnTo>
                        <a:pt x="1601152" y="407575"/>
                      </a:lnTo>
                      <a:cubicBezTo>
                        <a:pt x="1601152" y="409766"/>
                        <a:pt x="1601058" y="411861"/>
                        <a:pt x="1600962" y="414052"/>
                      </a:cubicBezTo>
                      <a:close/>
                      <a:moveTo>
                        <a:pt x="1600295" y="427863"/>
                      </a:moveTo>
                      <a:lnTo>
                        <a:pt x="1618679" y="428816"/>
                      </a:lnTo>
                      <a:cubicBezTo>
                        <a:pt x="1618774" y="426720"/>
                        <a:pt x="1618965" y="424529"/>
                        <a:pt x="1619059" y="422338"/>
                      </a:cubicBezTo>
                      <a:lnTo>
                        <a:pt x="1600676" y="421386"/>
                      </a:lnTo>
                      <a:cubicBezTo>
                        <a:pt x="1600581" y="423577"/>
                        <a:pt x="1600486" y="425672"/>
                        <a:pt x="1600295" y="427863"/>
                      </a:cubicBezTo>
                      <a:close/>
                      <a:moveTo>
                        <a:pt x="1619917" y="379952"/>
                      </a:moveTo>
                      <a:lnTo>
                        <a:pt x="1601534" y="379952"/>
                      </a:lnTo>
                      <a:cubicBezTo>
                        <a:pt x="1601534" y="381000"/>
                        <a:pt x="1601629" y="382143"/>
                        <a:pt x="1601629" y="383191"/>
                      </a:cubicBezTo>
                      <a:cubicBezTo>
                        <a:pt x="1601629" y="384334"/>
                        <a:pt x="1601629" y="385381"/>
                        <a:pt x="1601534" y="386525"/>
                      </a:cubicBezTo>
                      <a:lnTo>
                        <a:pt x="1619917" y="386525"/>
                      </a:lnTo>
                      <a:cubicBezTo>
                        <a:pt x="1619917" y="385381"/>
                        <a:pt x="1620012" y="384334"/>
                        <a:pt x="1620012" y="383191"/>
                      </a:cubicBezTo>
                      <a:cubicBezTo>
                        <a:pt x="1620012" y="382143"/>
                        <a:pt x="1619917" y="381000"/>
                        <a:pt x="1619917" y="379952"/>
                      </a:cubicBezTo>
                      <a:close/>
                      <a:moveTo>
                        <a:pt x="1599438" y="441674"/>
                      </a:moveTo>
                      <a:lnTo>
                        <a:pt x="1617821" y="442913"/>
                      </a:lnTo>
                      <a:cubicBezTo>
                        <a:pt x="1618012" y="440722"/>
                        <a:pt x="1618107" y="438531"/>
                        <a:pt x="1618202" y="436436"/>
                      </a:cubicBezTo>
                      <a:lnTo>
                        <a:pt x="1599819" y="435197"/>
                      </a:lnTo>
                      <a:cubicBezTo>
                        <a:pt x="1599724" y="437293"/>
                        <a:pt x="1599629" y="439484"/>
                        <a:pt x="1599438" y="441674"/>
                      </a:cubicBezTo>
                      <a:close/>
                      <a:moveTo>
                        <a:pt x="1601343" y="400241"/>
                      </a:moveTo>
                      <a:lnTo>
                        <a:pt x="1619726" y="400621"/>
                      </a:lnTo>
                      <a:cubicBezTo>
                        <a:pt x="1619726" y="398526"/>
                        <a:pt x="1619726" y="396240"/>
                        <a:pt x="1619822" y="394145"/>
                      </a:cubicBezTo>
                      <a:lnTo>
                        <a:pt x="1601438" y="393859"/>
                      </a:lnTo>
                      <a:cubicBezTo>
                        <a:pt x="1601438" y="395954"/>
                        <a:pt x="1601438" y="398145"/>
                        <a:pt x="1601343" y="400241"/>
                      </a:cubicBezTo>
                      <a:close/>
                      <a:moveTo>
                        <a:pt x="1593437" y="496538"/>
                      </a:moveTo>
                      <a:lnTo>
                        <a:pt x="1611630" y="499110"/>
                      </a:lnTo>
                      <a:cubicBezTo>
                        <a:pt x="1611916" y="497014"/>
                        <a:pt x="1612202" y="494824"/>
                        <a:pt x="1612582" y="492633"/>
                      </a:cubicBezTo>
                      <a:lnTo>
                        <a:pt x="1594390" y="490061"/>
                      </a:lnTo>
                      <a:cubicBezTo>
                        <a:pt x="1594104" y="492252"/>
                        <a:pt x="1593723" y="494443"/>
                        <a:pt x="1593437" y="496538"/>
                      </a:cubicBezTo>
                      <a:close/>
                      <a:moveTo>
                        <a:pt x="1598295" y="455390"/>
                      </a:moveTo>
                      <a:lnTo>
                        <a:pt x="1616678" y="457010"/>
                      </a:lnTo>
                      <a:cubicBezTo>
                        <a:pt x="1616869" y="454819"/>
                        <a:pt x="1617059" y="452723"/>
                        <a:pt x="1617250" y="450533"/>
                      </a:cubicBezTo>
                      <a:lnTo>
                        <a:pt x="1598866" y="448913"/>
                      </a:lnTo>
                      <a:cubicBezTo>
                        <a:pt x="1598676" y="451104"/>
                        <a:pt x="1598486" y="453295"/>
                        <a:pt x="1598295" y="455390"/>
                      </a:cubicBezTo>
                      <a:close/>
                      <a:moveTo>
                        <a:pt x="1595342" y="482918"/>
                      </a:moveTo>
                      <a:lnTo>
                        <a:pt x="1613630" y="485108"/>
                      </a:lnTo>
                      <a:cubicBezTo>
                        <a:pt x="1613916" y="483013"/>
                        <a:pt x="1614107" y="480822"/>
                        <a:pt x="1614392" y="478631"/>
                      </a:cubicBezTo>
                      <a:lnTo>
                        <a:pt x="1596104" y="476441"/>
                      </a:lnTo>
                      <a:cubicBezTo>
                        <a:pt x="1595818" y="478631"/>
                        <a:pt x="1595628" y="480727"/>
                        <a:pt x="1595342" y="482918"/>
                      </a:cubicBezTo>
                      <a:close/>
                      <a:moveTo>
                        <a:pt x="1591342" y="510254"/>
                      </a:moveTo>
                      <a:lnTo>
                        <a:pt x="1609534" y="513112"/>
                      </a:lnTo>
                      <a:cubicBezTo>
                        <a:pt x="1609916" y="511016"/>
                        <a:pt x="1610297" y="508826"/>
                        <a:pt x="1610583" y="506730"/>
                      </a:cubicBezTo>
                      <a:lnTo>
                        <a:pt x="1592389" y="503872"/>
                      </a:lnTo>
                      <a:cubicBezTo>
                        <a:pt x="1592104" y="505968"/>
                        <a:pt x="1591723" y="508063"/>
                        <a:pt x="1591342" y="510254"/>
                      </a:cubicBezTo>
                      <a:close/>
                      <a:moveTo>
                        <a:pt x="1596961" y="469202"/>
                      </a:moveTo>
                      <a:lnTo>
                        <a:pt x="1615250" y="471202"/>
                      </a:lnTo>
                      <a:cubicBezTo>
                        <a:pt x="1615440" y="469011"/>
                        <a:pt x="1615726" y="466916"/>
                        <a:pt x="1615917" y="464725"/>
                      </a:cubicBezTo>
                      <a:lnTo>
                        <a:pt x="1597628" y="462820"/>
                      </a:lnTo>
                      <a:cubicBezTo>
                        <a:pt x="1597438" y="464915"/>
                        <a:pt x="1597152" y="467011"/>
                        <a:pt x="1596961" y="469202"/>
                      </a:cubicBezTo>
                      <a:close/>
                      <a:moveTo>
                        <a:pt x="1557433" y="643985"/>
                      </a:moveTo>
                      <a:lnTo>
                        <a:pt x="1574959" y="649986"/>
                      </a:lnTo>
                      <a:cubicBezTo>
                        <a:pt x="1575625" y="647986"/>
                        <a:pt x="1576388" y="645890"/>
                        <a:pt x="1577150" y="643890"/>
                      </a:cubicBezTo>
                      <a:lnTo>
                        <a:pt x="1559719" y="637890"/>
                      </a:lnTo>
                      <a:cubicBezTo>
                        <a:pt x="1558957" y="639889"/>
                        <a:pt x="1558195" y="641985"/>
                        <a:pt x="1557433" y="643985"/>
                      </a:cubicBezTo>
                      <a:close/>
                      <a:moveTo>
                        <a:pt x="21050" y="393763"/>
                      </a:moveTo>
                      <a:lnTo>
                        <a:pt x="191" y="394145"/>
                      </a:lnTo>
                      <a:cubicBezTo>
                        <a:pt x="191" y="396335"/>
                        <a:pt x="191" y="398431"/>
                        <a:pt x="286" y="400621"/>
                      </a:cubicBezTo>
                      <a:lnTo>
                        <a:pt x="21146" y="400241"/>
                      </a:lnTo>
                      <a:cubicBezTo>
                        <a:pt x="21050" y="398050"/>
                        <a:pt x="21050" y="395859"/>
                        <a:pt x="21050" y="393763"/>
                      </a:cubicBezTo>
                      <a:close/>
                      <a:moveTo>
                        <a:pt x="1513808" y="745427"/>
                      </a:moveTo>
                      <a:lnTo>
                        <a:pt x="1530286" y="753809"/>
                      </a:lnTo>
                      <a:cubicBezTo>
                        <a:pt x="1531334" y="751904"/>
                        <a:pt x="1532287" y="749998"/>
                        <a:pt x="1533240" y="747999"/>
                      </a:cubicBezTo>
                      <a:lnTo>
                        <a:pt x="1516761" y="739617"/>
                      </a:lnTo>
                      <a:cubicBezTo>
                        <a:pt x="1515809" y="741616"/>
                        <a:pt x="1514856" y="743522"/>
                        <a:pt x="1513808" y="745427"/>
                      </a:cubicBezTo>
                      <a:close/>
                      <a:moveTo>
                        <a:pt x="1526001" y="720662"/>
                      </a:moveTo>
                      <a:lnTo>
                        <a:pt x="1542859" y="728472"/>
                      </a:lnTo>
                      <a:cubicBezTo>
                        <a:pt x="1543812" y="726472"/>
                        <a:pt x="1544669" y="724567"/>
                        <a:pt x="1545622" y="722566"/>
                      </a:cubicBezTo>
                      <a:lnTo>
                        <a:pt x="1528763" y="714756"/>
                      </a:lnTo>
                      <a:cubicBezTo>
                        <a:pt x="1527905" y="716756"/>
                        <a:pt x="1526953" y="718661"/>
                        <a:pt x="1526001" y="720662"/>
                      </a:cubicBezTo>
                      <a:close/>
                      <a:moveTo>
                        <a:pt x="1537430" y="695420"/>
                      </a:moveTo>
                      <a:lnTo>
                        <a:pt x="1554480" y="702659"/>
                      </a:lnTo>
                      <a:cubicBezTo>
                        <a:pt x="1555337" y="700659"/>
                        <a:pt x="1556195" y="698659"/>
                        <a:pt x="1557052" y="696659"/>
                      </a:cubicBezTo>
                      <a:lnTo>
                        <a:pt x="1540002" y="689420"/>
                      </a:lnTo>
                      <a:cubicBezTo>
                        <a:pt x="1539145" y="691515"/>
                        <a:pt x="1538288" y="693515"/>
                        <a:pt x="1537430" y="695420"/>
                      </a:cubicBezTo>
                      <a:close/>
                      <a:moveTo>
                        <a:pt x="1531906" y="708089"/>
                      </a:moveTo>
                      <a:lnTo>
                        <a:pt x="1548860" y="715613"/>
                      </a:lnTo>
                      <a:cubicBezTo>
                        <a:pt x="1549813" y="713613"/>
                        <a:pt x="1550575" y="711613"/>
                        <a:pt x="1551432" y="709613"/>
                      </a:cubicBezTo>
                      <a:lnTo>
                        <a:pt x="1534573" y="702088"/>
                      </a:lnTo>
                      <a:cubicBezTo>
                        <a:pt x="1533620" y="704183"/>
                        <a:pt x="1532763" y="706184"/>
                        <a:pt x="1531906" y="708089"/>
                      </a:cubicBezTo>
                      <a:close/>
                      <a:moveTo>
                        <a:pt x="1507331" y="757618"/>
                      </a:moveTo>
                      <a:lnTo>
                        <a:pt x="1523715" y="766286"/>
                      </a:lnTo>
                      <a:cubicBezTo>
                        <a:pt x="1524762" y="764381"/>
                        <a:pt x="1525714" y="762476"/>
                        <a:pt x="1526762" y="760571"/>
                      </a:cubicBezTo>
                      <a:lnTo>
                        <a:pt x="1510379" y="751808"/>
                      </a:lnTo>
                      <a:cubicBezTo>
                        <a:pt x="1509427" y="753809"/>
                        <a:pt x="1508379" y="755714"/>
                        <a:pt x="1507331" y="757618"/>
                      </a:cubicBezTo>
                      <a:close/>
                      <a:moveTo>
                        <a:pt x="1520000" y="733044"/>
                      </a:moveTo>
                      <a:lnTo>
                        <a:pt x="1536668" y="741140"/>
                      </a:lnTo>
                      <a:cubicBezTo>
                        <a:pt x="1537621" y="739235"/>
                        <a:pt x="1538574" y="737235"/>
                        <a:pt x="1539526" y="735330"/>
                      </a:cubicBezTo>
                      <a:lnTo>
                        <a:pt x="1522857" y="727234"/>
                      </a:lnTo>
                      <a:cubicBezTo>
                        <a:pt x="1522000" y="729234"/>
                        <a:pt x="1520952" y="731139"/>
                        <a:pt x="1520000" y="733044"/>
                      </a:cubicBezTo>
                      <a:close/>
                      <a:moveTo>
                        <a:pt x="87630" y="701326"/>
                      </a:moveTo>
                      <a:lnTo>
                        <a:pt x="68580" y="709803"/>
                      </a:lnTo>
                      <a:cubicBezTo>
                        <a:pt x="69437" y="711803"/>
                        <a:pt x="70295" y="713804"/>
                        <a:pt x="71152" y="715804"/>
                      </a:cubicBezTo>
                      <a:lnTo>
                        <a:pt x="90107" y="707422"/>
                      </a:lnTo>
                      <a:cubicBezTo>
                        <a:pt x="89345" y="705326"/>
                        <a:pt x="88487" y="703326"/>
                        <a:pt x="87630" y="701326"/>
                      </a:cubicBezTo>
                      <a:close/>
                      <a:moveTo>
                        <a:pt x="93250" y="713899"/>
                      </a:moveTo>
                      <a:lnTo>
                        <a:pt x="74390" y="722662"/>
                      </a:lnTo>
                      <a:cubicBezTo>
                        <a:pt x="75342" y="724662"/>
                        <a:pt x="76200" y="726567"/>
                        <a:pt x="77152" y="728567"/>
                      </a:cubicBezTo>
                      <a:lnTo>
                        <a:pt x="96012" y="719804"/>
                      </a:lnTo>
                      <a:cubicBezTo>
                        <a:pt x="95059" y="717804"/>
                        <a:pt x="94202" y="715804"/>
                        <a:pt x="93250" y="713899"/>
                      </a:cubicBezTo>
                      <a:close/>
                      <a:moveTo>
                        <a:pt x="99060" y="726377"/>
                      </a:moveTo>
                      <a:lnTo>
                        <a:pt x="80391" y="735521"/>
                      </a:lnTo>
                      <a:cubicBezTo>
                        <a:pt x="81343" y="737425"/>
                        <a:pt x="82296" y="739426"/>
                        <a:pt x="83248" y="741331"/>
                      </a:cubicBezTo>
                      <a:lnTo>
                        <a:pt x="101918" y="732282"/>
                      </a:lnTo>
                      <a:cubicBezTo>
                        <a:pt x="101060" y="730282"/>
                        <a:pt x="100013" y="728282"/>
                        <a:pt x="99060" y="726377"/>
                      </a:cubicBezTo>
                      <a:close/>
                      <a:moveTo>
                        <a:pt x="105251" y="738759"/>
                      </a:moveTo>
                      <a:lnTo>
                        <a:pt x="86773" y="748189"/>
                      </a:lnTo>
                      <a:cubicBezTo>
                        <a:pt x="87821" y="750094"/>
                        <a:pt x="88773" y="751999"/>
                        <a:pt x="89725" y="753999"/>
                      </a:cubicBezTo>
                      <a:lnTo>
                        <a:pt x="108204" y="744569"/>
                      </a:lnTo>
                      <a:cubicBezTo>
                        <a:pt x="107156" y="742569"/>
                        <a:pt x="106204" y="740664"/>
                        <a:pt x="105251" y="738759"/>
                      </a:cubicBezTo>
                      <a:close/>
                      <a:moveTo>
                        <a:pt x="111538" y="750951"/>
                      </a:moveTo>
                      <a:lnTo>
                        <a:pt x="93250" y="760762"/>
                      </a:lnTo>
                      <a:cubicBezTo>
                        <a:pt x="94298" y="762667"/>
                        <a:pt x="95250" y="764572"/>
                        <a:pt x="96298" y="766477"/>
                      </a:cubicBezTo>
                      <a:lnTo>
                        <a:pt x="114586" y="756761"/>
                      </a:lnTo>
                      <a:cubicBezTo>
                        <a:pt x="113538" y="754761"/>
                        <a:pt x="112586" y="752856"/>
                        <a:pt x="111538" y="750951"/>
                      </a:cubicBezTo>
                      <a:close/>
                      <a:moveTo>
                        <a:pt x="28099" y="489871"/>
                      </a:moveTo>
                      <a:lnTo>
                        <a:pt x="7430" y="492728"/>
                      </a:lnTo>
                      <a:cubicBezTo>
                        <a:pt x="7715" y="494919"/>
                        <a:pt x="8001" y="497014"/>
                        <a:pt x="8382" y="499110"/>
                      </a:cubicBezTo>
                      <a:lnTo>
                        <a:pt x="29051" y="496253"/>
                      </a:lnTo>
                      <a:cubicBezTo>
                        <a:pt x="28670" y="494157"/>
                        <a:pt x="28384" y="491966"/>
                        <a:pt x="28099" y="489871"/>
                      </a:cubicBezTo>
                      <a:close/>
                      <a:moveTo>
                        <a:pt x="24860" y="462439"/>
                      </a:moveTo>
                      <a:lnTo>
                        <a:pt x="4000" y="464630"/>
                      </a:lnTo>
                      <a:cubicBezTo>
                        <a:pt x="4191" y="466725"/>
                        <a:pt x="4477" y="468916"/>
                        <a:pt x="4763" y="471106"/>
                      </a:cubicBezTo>
                      <a:lnTo>
                        <a:pt x="25527" y="468916"/>
                      </a:lnTo>
                      <a:cubicBezTo>
                        <a:pt x="25336" y="466820"/>
                        <a:pt x="25051" y="464630"/>
                        <a:pt x="24860" y="462439"/>
                      </a:cubicBezTo>
                      <a:close/>
                      <a:moveTo>
                        <a:pt x="26384" y="476155"/>
                      </a:moveTo>
                      <a:lnTo>
                        <a:pt x="5715" y="478631"/>
                      </a:lnTo>
                      <a:cubicBezTo>
                        <a:pt x="6001" y="480822"/>
                        <a:pt x="6191" y="482918"/>
                        <a:pt x="6382" y="485108"/>
                      </a:cubicBezTo>
                      <a:lnTo>
                        <a:pt x="27146" y="482632"/>
                      </a:lnTo>
                      <a:cubicBezTo>
                        <a:pt x="26861" y="480536"/>
                        <a:pt x="26575" y="478346"/>
                        <a:pt x="26384" y="476155"/>
                      </a:cubicBezTo>
                      <a:close/>
                      <a:moveTo>
                        <a:pt x="30004" y="503492"/>
                      </a:moveTo>
                      <a:lnTo>
                        <a:pt x="9430" y="506730"/>
                      </a:lnTo>
                      <a:cubicBezTo>
                        <a:pt x="9811" y="508921"/>
                        <a:pt x="10192" y="511016"/>
                        <a:pt x="10477" y="513112"/>
                      </a:cubicBezTo>
                      <a:lnTo>
                        <a:pt x="31147" y="509873"/>
                      </a:lnTo>
                      <a:cubicBezTo>
                        <a:pt x="30766" y="507778"/>
                        <a:pt x="30289" y="505587"/>
                        <a:pt x="30004" y="503492"/>
                      </a:cubicBezTo>
                      <a:close/>
                      <a:moveTo>
                        <a:pt x="32290" y="517112"/>
                      </a:moveTo>
                      <a:lnTo>
                        <a:pt x="11716" y="520732"/>
                      </a:lnTo>
                      <a:cubicBezTo>
                        <a:pt x="12097" y="522827"/>
                        <a:pt x="12382" y="525018"/>
                        <a:pt x="12764" y="527114"/>
                      </a:cubicBezTo>
                      <a:lnTo>
                        <a:pt x="33338" y="523494"/>
                      </a:lnTo>
                      <a:cubicBezTo>
                        <a:pt x="32957" y="521398"/>
                        <a:pt x="32575" y="519208"/>
                        <a:pt x="32290" y="517112"/>
                      </a:cubicBezTo>
                      <a:close/>
                      <a:moveTo>
                        <a:pt x="23622" y="448818"/>
                      </a:moveTo>
                      <a:lnTo>
                        <a:pt x="2857" y="450628"/>
                      </a:lnTo>
                      <a:cubicBezTo>
                        <a:pt x="3048" y="452723"/>
                        <a:pt x="3239" y="454914"/>
                        <a:pt x="3429" y="457105"/>
                      </a:cubicBezTo>
                      <a:lnTo>
                        <a:pt x="24289" y="455295"/>
                      </a:lnTo>
                      <a:cubicBezTo>
                        <a:pt x="24003" y="453104"/>
                        <a:pt x="23813" y="450913"/>
                        <a:pt x="23622" y="448818"/>
                      </a:cubicBezTo>
                      <a:close/>
                      <a:moveTo>
                        <a:pt x="34671" y="530638"/>
                      </a:moveTo>
                      <a:lnTo>
                        <a:pt x="14192" y="534638"/>
                      </a:lnTo>
                      <a:cubicBezTo>
                        <a:pt x="14574" y="536734"/>
                        <a:pt x="15050" y="538925"/>
                        <a:pt x="15430" y="541020"/>
                      </a:cubicBezTo>
                      <a:lnTo>
                        <a:pt x="35909" y="537020"/>
                      </a:lnTo>
                      <a:cubicBezTo>
                        <a:pt x="35433" y="534924"/>
                        <a:pt x="35052" y="532733"/>
                        <a:pt x="34671" y="530638"/>
                      </a:cubicBezTo>
                      <a:close/>
                      <a:moveTo>
                        <a:pt x="21336" y="407480"/>
                      </a:moveTo>
                      <a:lnTo>
                        <a:pt x="476" y="408242"/>
                      </a:lnTo>
                      <a:cubicBezTo>
                        <a:pt x="571" y="410432"/>
                        <a:pt x="667" y="412528"/>
                        <a:pt x="762" y="414719"/>
                      </a:cubicBezTo>
                      <a:lnTo>
                        <a:pt x="21622" y="414052"/>
                      </a:lnTo>
                      <a:cubicBezTo>
                        <a:pt x="21431" y="411861"/>
                        <a:pt x="21336" y="409670"/>
                        <a:pt x="21336" y="407480"/>
                      </a:cubicBezTo>
                      <a:close/>
                      <a:moveTo>
                        <a:pt x="21812" y="421291"/>
                      </a:moveTo>
                      <a:lnTo>
                        <a:pt x="952" y="422434"/>
                      </a:lnTo>
                      <a:cubicBezTo>
                        <a:pt x="1048" y="424625"/>
                        <a:pt x="1238" y="426815"/>
                        <a:pt x="1334" y="428911"/>
                      </a:cubicBezTo>
                      <a:lnTo>
                        <a:pt x="22193" y="427768"/>
                      </a:lnTo>
                      <a:cubicBezTo>
                        <a:pt x="22098" y="425577"/>
                        <a:pt x="21907" y="423481"/>
                        <a:pt x="21812" y="421291"/>
                      </a:cubicBezTo>
                      <a:close/>
                      <a:moveTo>
                        <a:pt x="22670" y="435007"/>
                      </a:moveTo>
                      <a:lnTo>
                        <a:pt x="1810" y="436436"/>
                      </a:lnTo>
                      <a:cubicBezTo>
                        <a:pt x="1905" y="438531"/>
                        <a:pt x="2096" y="440722"/>
                        <a:pt x="2191" y="442913"/>
                      </a:cubicBezTo>
                      <a:lnTo>
                        <a:pt x="23050" y="441484"/>
                      </a:lnTo>
                      <a:cubicBezTo>
                        <a:pt x="22860" y="439388"/>
                        <a:pt x="22765" y="437197"/>
                        <a:pt x="22670" y="435007"/>
                      </a:cubicBezTo>
                      <a:close/>
                      <a:moveTo>
                        <a:pt x="58293" y="624078"/>
                      </a:moveTo>
                      <a:lnTo>
                        <a:pt x="38481" y="630460"/>
                      </a:lnTo>
                      <a:cubicBezTo>
                        <a:pt x="39148" y="632556"/>
                        <a:pt x="39814" y="634651"/>
                        <a:pt x="40481" y="636651"/>
                      </a:cubicBezTo>
                      <a:lnTo>
                        <a:pt x="60293" y="630174"/>
                      </a:lnTo>
                      <a:cubicBezTo>
                        <a:pt x="59627" y="628174"/>
                        <a:pt x="58960" y="626173"/>
                        <a:pt x="58293" y="624078"/>
                      </a:cubicBezTo>
                      <a:close/>
                      <a:moveTo>
                        <a:pt x="62579" y="637127"/>
                      </a:moveTo>
                      <a:lnTo>
                        <a:pt x="42863" y="643890"/>
                      </a:lnTo>
                      <a:cubicBezTo>
                        <a:pt x="43625" y="645890"/>
                        <a:pt x="44291" y="647986"/>
                        <a:pt x="45053" y="649986"/>
                      </a:cubicBezTo>
                      <a:lnTo>
                        <a:pt x="64770" y="643224"/>
                      </a:lnTo>
                      <a:cubicBezTo>
                        <a:pt x="64008" y="641223"/>
                        <a:pt x="63341" y="639223"/>
                        <a:pt x="62579" y="637127"/>
                      </a:cubicBezTo>
                      <a:close/>
                      <a:moveTo>
                        <a:pt x="76867" y="675990"/>
                      </a:moveTo>
                      <a:lnTo>
                        <a:pt x="57531" y="683800"/>
                      </a:lnTo>
                      <a:cubicBezTo>
                        <a:pt x="58388" y="685800"/>
                        <a:pt x="59246" y="687800"/>
                        <a:pt x="60007" y="689800"/>
                      </a:cubicBezTo>
                      <a:lnTo>
                        <a:pt x="79248" y="681990"/>
                      </a:lnTo>
                      <a:cubicBezTo>
                        <a:pt x="78581" y="679895"/>
                        <a:pt x="77724" y="677894"/>
                        <a:pt x="76867" y="675990"/>
                      </a:cubicBezTo>
                      <a:close/>
                      <a:moveTo>
                        <a:pt x="67151" y="650177"/>
                      </a:moveTo>
                      <a:lnTo>
                        <a:pt x="47625" y="657320"/>
                      </a:lnTo>
                      <a:cubicBezTo>
                        <a:pt x="48292" y="659321"/>
                        <a:pt x="49054" y="661416"/>
                        <a:pt x="49816" y="663417"/>
                      </a:cubicBezTo>
                      <a:lnTo>
                        <a:pt x="69342" y="656273"/>
                      </a:lnTo>
                      <a:cubicBezTo>
                        <a:pt x="68675" y="654272"/>
                        <a:pt x="67913" y="652177"/>
                        <a:pt x="67151" y="650177"/>
                      </a:cubicBezTo>
                      <a:close/>
                      <a:moveTo>
                        <a:pt x="72009" y="663035"/>
                      </a:moveTo>
                      <a:lnTo>
                        <a:pt x="52578" y="670560"/>
                      </a:lnTo>
                      <a:cubicBezTo>
                        <a:pt x="53340" y="672560"/>
                        <a:pt x="54102" y="674561"/>
                        <a:pt x="54864" y="676656"/>
                      </a:cubicBezTo>
                      <a:lnTo>
                        <a:pt x="74295" y="669131"/>
                      </a:lnTo>
                      <a:cubicBezTo>
                        <a:pt x="73438" y="667131"/>
                        <a:pt x="72771" y="665131"/>
                        <a:pt x="72009" y="663035"/>
                      </a:cubicBezTo>
                      <a:close/>
                      <a:moveTo>
                        <a:pt x="54197" y="610838"/>
                      </a:moveTo>
                      <a:lnTo>
                        <a:pt x="34290" y="616934"/>
                      </a:lnTo>
                      <a:cubicBezTo>
                        <a:pt x="34861" y="619030"/>
                        <a:pt x="35528" y="621125"/>
                        <a:pt x="36100" y="623125"/>
                      </a:cubicBezTo>
                      <a:lnTo>
                        <a:pt x="56007" y="617030"/>
                      </a:lnTo>
                      <a:cubicBezTo>
                        <a:pt x="55436" y="615029"/>
                        <a:pt x="54864" y="612934"/>
                        <a:pt x="54197" y="610838"/>
                      </a:cubicBezTo>
                      <a:close/>
                      <a:moveTo>
                        <a:pt x="43434" y="571024"/>
                      </a:moveTo>
                      <a:lnTo>
                        <a:pt x="23146" y="576072"/>
                      </a:lnTo>
                      <a:cubicBezTo>
                        <a:pt x="23622" y="578168"/>
                        <a:pt x="24193" y="580263"/>
                        <a:pt x="24670" y="582359"/>
                      </a:cubicBezTo>
                      <a:lnTo>
                        <a:pt x="44863" y="577310"/>
                      </a:lnTo>
                      <a:cubicBezTo>
                        <a:pt x="44386" y="575215"/>
                        <a:pt x="43910" y="573119"/>
                        <a:pt x="43434" y="571024"/>
                      </a:cubicBezTo>
                      <a:close/>
                      <a:moveTo>
                        <a:pt x="40291" y="557593"/>
                      </a:moveTo>
                      <a:lnTo>
                        <a:pt x="19908" y="562261"/>
                      </a:lnTo>
                      <a:cubicBezTo>
                        <a:pt x="20384" y="564356"/>
                        <a:pt x="20860" y="566452"/>
                        <a:pt x="21431" y="568547"/>
                      </a:cubicBezTo>
                      <a:lnTo>
                        <a:pt x="41720" y="563880"/>
                      </a:lnTo>
                      <a:cubicBezTo>
                        <a:pt x="41148" y="561880"/>
                        <a:pt x="40767" y="559784"/>
                        <a:pt x="40291" y="557593"/>
                      </a:cubicBezTo>
                      <a:close/>
                      <a:moveTo>
                        <a:pt x="37338" y="544163"/>
                      </a:moveTo>
                      <a:lnTo>
                        <a:pt x="16955" y="548450"/>
                      </a:lnTo>
                      <a:cubicBezTo>
                        <a:pt x="17431" y="550545"/>
                        <a:pt x="17907" y="552641"/>
                        <a:pt x="18383" y="554831"/>
                      </a:cubicBezTo>
                      <a:lnTo>
                        <a:pt x="38767" y="550545"/>
                      </a:lnTo>
                      <a:cubicBezTo>
                        <a:pt x="38195" y="548354"/>
                        <a:pt x="37815" y="546259"/>
                        <a:pt x="37338" y="544163"/>
                      </a:cubicBezTo>
                      <a:close/>
                      <a:moveTo>
                        <a:pt x="46767" y="584359"/>
                      </a:moveTo>
                      <a:lnTo>
                        <a:pt x="26575" y="589788"/>
                      </a:lnTo>
                      <a:cubicBezTo>
                        <a:pt x="27146" y="591884"/>
                        <a:pt x="27717" y="593979"/>
                        <a:pt x="28290" y="596075"/>
                      </a:cubicBezTo>
                      <a:lnTo>
                        <a:pt x="48387" y="590645"/>
                      </a:lnTo>
                      <a:cubicBezTo>
                        <a:pt x="47911" y="588550"/>
                        <a:pt x="47340" y="586454"/>
                        <a:pt x="46767" y="584359"/>
                      </a:cubicBezTo>
                      <a:close/>
                      <a:moveTo>
                        <a:pt x="50387" y="597694"/>
                      </a:moveTo>
                      <a:lnTo>
                        <a:pt x="30289" y="603409"/>
                      </a:lnTo>
                      <a:cubicBezTo>
                        <a:pt x="30861" y="605504"/>
                        <a:pt x="31528" y="607600"/>
                        <a:pt x="32099" y="609600"/>
                      </a:cubicBezTo>
                      <a:lnTo>
                        <a:pt x="52197" y="603885"/>
                      </a:lnTo>
                      <a:cubicBezTo>
                        <a:pt x="51530" y="601789"/>
                        <a:pt x="50959" y="599790"/>
                        <a:pt x="50387" y="597694"/>
                      </a:cubicBezTo>
                      <a:close/>
                      <a:moveTo>
                        <a:pt x="82105" y="688657"/>
                      </a:moveTo>
                      <a:lnTo>
                        <a:pt x="62960" y="696754"/>
                      </a:lnTo>
                      <a:cubicBezTo>
                        <a:pt x="63818" y="698754"/>
                        <a:pt x="64675" y="700754"/>
                        <a:pt x="65532" y="702755"/>
                      </a:cubicBezTo>
                      <a:lnTo>
                        <a:pt x="84677" y="694658"/>
                      </a:lnTo>
                      <a:cubicBezTo>
                        <a:pt x="83820" y="692658"/>
                        <a:pt x="82963" y="690658"/>
                        <a:pt x="82105" y="688657"/>
                      </a:cubicBezTo>
                      <a:close/>
                    </a:path>
                  </a:pathLst>
                </a:custGeom>
                <a:solidFill>
                  <a:schemeClr val="accent2"/>
                </a:solidFill>
                <a:ln w="9525"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2F8FCF26-944D-5852-47D3-084135D472BF}"/>
                    </a:ext>
                  </a:extLst>
                </p:cNvPr>
                <p:cNvSpPr/>
                <p:nvPr/>
              </p:nvSpPr>
              <p:spPr>
                <a:xfrm>
                  <a:off x="2310743" y="3392208"/>
                  <a:ext cx="7570514" cy="84587"/>
                </a:xfrm>
                <a:custGeom>
                  <a:avLst/>
                  <a:gdLst>
                    <a:gd name="connsiteX0" fmla="*/ 1685068 w 1704975"/>
                    <a:gd name="connsiteY0" fmla="*/ 10478 h 19050"/>
                    <a:gd name="connsiteX1" fmla="*/ 1705928 w 1704975"/>
                    <a:gd name="connsiteY1" fmla="*/ 0 h 19050"/>
                    <a:gd name="connsiteX2" fmla="*/ 1705928 w 1704975"/>
                    <a:gd name="connsiteY2" fmla="*/ 20860 h 19050"/>
                    <a:gd name="connsiteX3" fmla="*/ 1685068 w 1704975"/>
                    <a:gd name="connsiteY3" fmla="*/ 10478 h 19050"/>
                    <a:gd name="connsiteX4" fmla="*/ 20860 w 1704975"/>
                    <a:gd name="connsiteY4" fmla="*/ 10478 h 19050"/>
                    <a:gd name="connsiteX5" fmla="*/ 0 w 1704975"/>
                    <a:gd name="connsiteY5" fmla="*/ 0 h 19050"/>
                    <a:gd name="connsiteX6" fmla="*/ 0 w 1704975"/>
                    <a:gd name="connsiteY6" fmla="*/ 20860 h 19050"/>
                    <a:gd name="connsiteX7" fmla="*/ 20860 w 1704975"/>
                    <a:gd name="connsiteY7" fmla="*/ 10478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4975" h="19050">
                      <a:moveTo>
                        <a:pt x="1685068" y="10478"/>
                      </a:moveTo>
                      <a:lnTo>
                        <a:pt x="1705928" y="0"/>
                      </a:lnTo>
                      <a:lnTo>
                        <a:pt x="1705928" y="20860"/>
                      </a:lnTo>
                      <a:lnTo>
                        <a:pt x="1685068" y="10478"/>
                      </a:lnTo>
                      <a:close/>
                      <a:moveTo>
                        <a:pt x="20860" y="10478"/>
                      </a:moveTo>
                      <a:lnTo>
                        <a:pt x="0" y="0"/>
                      </a:lnTo>
                      <a:lnTo>
                        <a:pt x="0" y="20860"/>
                      </a:lnTo>
                      <a:lnTo>
                        <a:pt x="20860" y="10478"/>
                      </a:lnTo>
                      <a:close/>
                    </a:path>
                  </a:pathLst>
                </a:custGeom>
                <a:solidFill>
                  <a:srgbClr val="00B0F0"/>
                </a:solidFill>
                <a:ln w="9525" cap="flat">
                  <a:noFill/>
                  <a:prstDash val="solid"/>
                  <a:miter/>
                </a:ln>
              </p:spPr>
              <p:txBody>
                <a:bodyPr rtlCol="0" anchor="ctr"/>
                <a:lstStyle/>
                <a:p>
                  <a:endParaRPr lang="zh-CN" altLang="en-US"/>
                </a:p>
              </p:txBody>
            </p:sp>
          </p:grpSp>
          <p:grpSp>
            <p:nvGrpSpPr>
              <p:cNvPr id="12" name="组合 11">
                <a:extLst>
                  <a:ext uri="{FF2B5EF4-FFF2-40B4-BE49-F238E27FC236}">
                    <a16:creationId xmlns:a16="http://schemas.microsoft.com/office/drawing/2014/main" id="{8E8DD673-8CC9-CFDA-6730-01049AE936EB}"/>
                  </a:ext>
                </a:extLst>
              </p:cNvPr>
              <p:cNvGrpSpPr/>
              <p:nvPr/>
            </p:nvGrpSpPr>
            <p:grpSpPr>
              <a:xfrm>
                <a:off x="3687618" y="4311650"/>
                <a:ext cx="4373038" cy="2306957"/>
                <a:chOff x="3159257" y="1856113"/>
                <a:chExt cx="5836486" cy="3129710"/>
              </a:xfrm>
            </p:grpSpPr>
            <p:sp>
              <p:nvSpPr>
                <p:cNvPr id="44" name="任意多边形: 形状 43">
                  <a:extLst>
                    <a:ext uri="{FF2B5EF4-FFF2-40B4-BE49-F238E27FC236}">
                      <a16:creationId xmlns:a16="http://schemas.microsoft.com/office/drawing/2014/main" id="{4AB2B57F-17FD-F3E9-CBC3-DCD30BBEFCAA}"/>
                    </a:ext>
                  </a:extLst>
                </p:cNvPr>
                <p:cNvSpPr/>
                <p:nvPr/>
              </p:nvSpPr>
              <p:spPr>
                <a:xfrm>
                  <a:off x="3159257" y="2018097"/>
                  <a:ext cx="5836486" cy="2833656"/>
                </a:xfrm>
                <a:custGeom>
                  <a:avLst/>
                  <a:gdLst>
                    <a:gd name="connsiteX0" fmla="*/ 82748 w 1314450"/>
                    <a:gd name="connsiteY0" fmla="*/ 639699 h 638175"/>
                    <a:gd name="connsiteX1" fmla="*/ 22836 w 1314450"/>
                    <a:gd name="connsiteY1" fmla="*/ 148685 h 638175"/>
                    <a:gd name="connsiteX2" fmla="*/ 82558 w 1314450"/>
                    <a:gd name="connsiteY2" fmla="*/ 0 h 638175"/>
                    <a:gd name="connsiteX3" fmla="*/ 87892 w 1314450"/>
                    <a:gd name="connsiteY3" fmla="*/ 3048 h 638175"/>
                    <a:gd name="connsiteX4" fmla="*/ 91130 w 1314450"/>
                    <a:gd name="connsiteY4" fmla="*/ 15145 h 638175"/>
                    <a:gd name="connsiteX5" fmla="*/ 91035 w 1314450"/>
                    <a:gd name="connsiteY5" fmla="*/ 624935 h 638175"/>
                    <a:gd name="connsiteX6" fmla="*/ 87892 w 1314450"/>
                    <a:gd name="connsiteY6" fmla="*/ 636746 h 638175"/>
                    <a:gd name="connsiteX7" fmla="*/ 82748 w 1314450"/>
                    <a:gd name="connsiteY7" fmla="*/ 639699 h 638175"/>
                    <a:gd name="connsiteX8" fmla="*/ 1235940 w 1314450"/>
                    <a:gd name="connsiteY8" fmla="*/ 3048 h 638175"/>
                    <a:gd name="connsiteX9" fmla="*/ 1232796 w 1314450"/>
                    <a:gd name="connsiteY9" fmla="*/ 14859 h 638175"/>
                    <a:gd name="connsiteX10" fmla="*/ 1232702 w 1314450"/>
                    <a:gd name="connsiteY10" fmla="*/ 624650 h 638175"/>
                    <a:gd name="connsiteX11" fmla="*/ 1235940 w 1314450"/>
                    <a:gd name="connsiteY11" fmla="*/ 636746 h 638175"/>
                    <a:gd name="connsiteX12" fmla="*/ 1241178 w 1314450"/>
                    <a:gd name="connsiteY12" fmla="*/ 639794 h 638175"/>
                    <a:gd name="connsiteX13" fmla="*/ 1300900 w 1314450"/>
                    <a:gd name="connsiteY13" fmla="*/ 491109 h 638175"/>
                    <a:gd name="connsiteX14" fmla="*/ 1240988 w 1314450"/>
                    <a:gd name="connsiteY14" fmla="*/ 95 h 638175"/>
                    <a:gd name="connsiteX15" fmla="*/ 1235940 w 1314450"/>
                    <a:gd name="connsiteY15" fmla="*/ 3048 h 638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4450" h="638175">
                      <a:moveTo>
                        <a:pt x="82748" y="639699"/>
                      </a:moveTo>
                      <a:cubicBezTo>
                        <a:pt x="-501" y="489204"/>
                        <a:pt x="-21836" y="315277"/>
                        <a:pt x="22836" y="148685"/>
                      </a:cubicBezTo>
                      <a:cubicBezTo>
                        <a:pt x="36837" y="96202"/>
                        <a:pt x="57030" y="46387"/>
                        <a:pt x="82558" y="0"/>
                      </a:cubicBezTo>
                      <a:lnTo>
                        <a:pt x="87892" y="3048"/>
                      </a:lnTo>
                      <a:lnTo>
                        <a:pt x="91130" y="15145"/>
                      </a:lnTo>
                      <a:cubicBezTo>
                        <a:pt x="-7168" y="200025"/>
                        <a:pt x="-14026" y="428530"/>
                        <a:pt x="91035" y="624935"/>
                      </a:cubicBezTo>
                      <a:lnTo>
                        <a:pt x="87892" y="636746"/>
                      </a:lnTo>
                      <a:lnTo>
                        <a:pt x="82748" y="639699"/>
                      </a:lnTo>
                      <a:close/>
                      <a:moveTo>
                        <a:pt x="1235940" y="3048"/>
                      </a:moveTo>
                      <a:lnTo>
                        <a:pt x="1232796" y="14859"/>
                      </a:lnTo>
                      <a:cubicBezTo>
                        <a:pt x="1337857" y="211264"/>
                        <a:pt x="1330999" y="439769"/>
                        <a:pt x="1232702" y="624650"/>
                      </a:cubicBezTo>
                      <a:lnTo>
                        <a:pt x="1235940" y="636746"/>
                      </a:lnTo>
                      <a:lnTo>
                        <a:pt x="1241178" y="639794"/>
                      </a:lnTo>
                      <a:cubicBezTo>
                        <a:pt x="1266705" y="593312"/>
                        <a:pt x="1286804" y="543592"/>
                        <a:pt x="1300900" y="491109"/>
                      </a:cubicBezTo>
                      <a:cubicBezTo>
                        <a:pt x="1345573" y="324517"/>
                        <a:pt x="1324237" y="150590"/>
                        <a:pt x="1240988" y="95"/>
                      </a:cubicBezTo>
                      <a:lnTo>
                        <a:pt x="1235940" y="3048"/>
                      </a:lnTo>
                      <a:close/>
                    </a:path>
                  </a:pathLst>
                </a:custGeom>
                <a:solidFill>
                  <a:schemeClr val="accent1"/>
                </a:solidFill>
                <a:ln w="9525"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592AFD63-2978-6C3B-872B-9C79F49BF8F8}"/>
                    </a:ext>
                  </a:extLst>
                </p:cNvPr>
                <p:cNvSpPr/>
                <p:nvPr/>
              </p:nvSpPr>
              <p:spPr>
                <a:xfrm>
                  <a:off x="3391762" y="1856113"/>
                  <a:ext cx="5371259" cy="3129710"/>
                </a:xfrm>
                <a:custGeom>
                  <a:avLst/>
                  <a:gdLst>
                    <a:gd name="connsiteX0" fmla="*/ 1201579 w 1209675"/>
                    <a:gd name="connsiteY0" fmla="*/ 14573 h 704850"/>
                    <a:gd name="connsiteX1" fmla="*/ 1211199 w 1209675"/>
                    <a:gd name="connsiteY1" fmla="*/ 0 h 704850"/>
                    <a:gd name="connsiteX2" fmla="*/ 1219010 w 1209675"/>
                    <a:gd name="connsiteY2" fmla="*/ 13526 h 704850"/>
                    <a:gd name="connsiteX3" fmla="*/ 1201579 w 1209675"/>
                    <a:gd name="connsiteY3" fmla="*/ 14573 h 704850"/>
                    <a:gd name="connsiteX4" fmla="*/ 17431 w 1209675"/>
                    <a:gd name="connsiteY4" fmla="*/ 698182 h 704850"/>
                    <a:gd name="connsiteX5" fmla="*/ 0 w 1209675"/>
                    <a:gd name="connsiteY5" fmla="*/ 699231 h 704850"/>
                    <a:gd name="connsiteX6" fmla="*/ 7811 w 1209675"/>
                    <a:gd name="connsiteY6" fmla="*/ 712756 h 704850"/>
                    <a:gd name="connsiteX7" fmla="*/ 17431 w 1209675"/>
                    <a:gd name="connsiteY7" fmla="*/ 698182 h 704850"/>
                    <a:gd name="connsiteX8" fmla="*/ 17431 w 1209675"/>
                    <a:gd name="connsiteY8" fmla="*/ 14573 h 704850"/>
                    <a:gd name="connsiteX9" fmla="*/ 0 w 1209675"/>
                    <a:gd name="connsiteY9" fmla="*/ 13526 h 704850"/>
                    <a:gd name="connsiteX10" fmla="*/ 7811 w 1209675"/>
                    <a:gd name="connsiteY10" fmla="*/ 0 h 704850"/>
                    <a:gd name="connsiteX11" fmla="*/ 17431 w 1209675"/>
                    <a:gd name="connsiteY11" fmla="*/ 14573 h 704850"/>
                    <a:gd name="connsiteX12" fmla="*/ 1201579 w 1209675"/>
                    <a:gd name="connsiteY12" fmla="*/ 698182 h 704850"/>
                    <a:gd name="connsiteX13" fmla="*/ 1211199 w 1209675"/>
                    <a:gd name="connsiteY13" fmla="*/ 712756 h 704850"/>
                    <a:gd name="connsiteX14" fmla="*/ 1219010 w 1209675"/>
                    <a:gd name="connsiteY14" fmla="*/ 699231 h 704850"/>
                    <a:gd name="connsiteX15" fmla="*/ 1201579 w 1209675"/>
                    <a:gd name="connsiteY15" fmla="*/ 698182 h 70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09675" h="704850">
                      <a:moveTo>
                        <a:pt x="1201579" y="14573"/>
                      </a:moveTo>
                      <a:lnTo>
                        <a:pt x="1211199" y="0"/>
                      </a:lnTo>
                      <a:lnTo>
                        <a:pt x="1219010" y="13526"/>
                      </a:lnTo>
                      <a:lnTo>
                        <a:pt x="1201579" y="14573"/>
                      </a:lnTo>
                      <a:close/>
                      <a:moveTo>
                        <a:pt x="17431" y="698182"/>
                      </a:moveTo>
                      <a:lnTo>
                        <a:pt x="0" y="699231"/>
                      </a:lnTo>
                      <a:lnTo>
                        <a:pt x="7811" y="712756"/>
                      </a:lnTo>
                      <a:lnTo>
                        <a:pt x="17431" y="698182"/>
                      </a:lnTo>
                      <a:close/>
                      <a:moveTo>
                        <a:pt x="17431" y="14573"/>
                      </a:moveTo>
                      <a:lnTo>
                        <a:pt x="0" y="13526"/>
                      </a:lnTo>
                      <a:lnTo>
                        <a:pt x="7811" y="0"/>
                      </a:lnTo>
                      <a:lnTo>
                        <a:pt x="17431" y="14573"/>
                      </a:lnTo>
                      <a:close/>
                      <a:moveTo>
                        <a:pt x="1201579" y="698182"/>
                      </a:moveTo>
                      <a:lnTo>
                        <a:pt x="1211199" y="712756"/>
                      </a:lnTo>
                      <a:lnTo>
                        <a:pt x="1219010" y="699231"/>
                      </a:lnTo>
                      <a:lnTo>
                        <a:pt x="1201579" y="698182"/>
                      </a:lnTo>
                      <a:close/>
                    </a:path>
                  </a:pathLst>
                </a:custGeom>
                <a:solidFill>
                  <a:srgbClr val="00B0F0"/>
                </a:solidFill>
                <a:ln w="9525" cap="flat">
                  <a:noFill/>
                  <a:prstDash val="solid"/>
                  <a:miter/>
                </a:ln>
              </p:spPr>
              <p:txBody>
                <a:bodyPr rtlCol="0" anchor="ctr"/>
                <a:lstStyle/>
                <a:p>
                  <a:endParaRPr lang="zh-CN" altLang="en-US"/>
                </a:p>
              </p:txBody>
            </p:sp>
          </p:grpSp>
          <p:sp>
            <p:nvSpPr>
              <p:cNvPr id="13" name="任意多边形: 形状 12">
                <a:extLst>
                  <a:ext uri="{FF2B5EF4-FFF2-40B4-BE49-F238E27FC236}">
                    <a16:creationId xmlns:a16="http://schemas.microsoft.com/office/drawing/2014/main" id="{0EB4C05B-E82C-3872-4924-99B2D4C5A06E}"/>
                  </a:ext>
                </a:extLst>
              </p:cNvPr>
              <p:cNvSpPr/>
              <p:nvPr/>
            </p:nvSpPr>
            <p:spPr>
              <a:xfrm>
                <a:off x="5061207" y="4662122"/>
                <a:ext cx="1664038" cy="1637069"/>
              </a:xfrm>
              <a:custGeom>
                <a:avLst/>
                <a:gdLst>
                  <a:gd name="connsiteX0" fmla="*/ 186118 w 371475"/>
                  <a:gd name="connsiteY0" fmla="*/ 0 h 371475"/>
                  <a:gd name="connsiteX1" fmla="*/ 0 w 371475"/>
                  <a:gd name="connsiteY1" fmla="*/ 186214 h 371475"/>
                  <a:gd name="connsiteX2" fmla="*/ 186118 w 371475"/>
                  <a:gd name="connsiteY2" fmla="*/ 372428 h 371475"/>
                  <a:gd name="connsiteX3" fmla="*/ 372333 w 371475"/>
                  <a:gd name="connsiteY3" fmla="*/ 186214 h 371475"/>
                  <a:gd name="connsiteX4" fmla="*/ 186118 w 371475"/>
                  <a:gd name="connsiteY4" fmla="*/ 0 h 371475"/>
                  <a:gd name="connsiteX5" fmla="*/ 186118 w 371475"/>
                  <a:gd name="connsiteY5" fmla="*/ 329470 h 371475"/>
                  <a:gd name="connsiteX6" fmla="*/ 42863 w 371475"/>
                  <a:gd name="connsiteY6" fmla="*/ 186214 h 371475"/>
                  <a:gd name="connsiteX7" fmla="*/ 186118 w 371475"/>
                  <a:gd name="connsiteY7" fmla="*/ 42958 h 371475"/>
                  <a:gd name="connsiteX8" fmla="*/ 329375 w 371475"/>
                  <a:gd name="connsiteY8" fmla="*/ 186214 h 371475"/>
                  <a:gd name="connsiteX9" fmla="*/ 186118 w 371475"/>
                  <a:gd name="connsiteY9" fmla="*/ 32947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1475" h="371475">
                    <a:moveTo>
                      <a:pt x="186118" y="0"/>
                    </a:moveTo>
                    <a:cubicBezTo>
                      <a:pt x="83248" y="0"/>
                      <a:pt x="0" y="83439"/>
                      <a:pt x="0" y="186214"/>
                    </a:cubicBezTo>
                    <a:cubicBezTo>
                      <a:pt x="0" y="289084"/>
                      <a:pt x="83344" y="372428"/>
                      <a:pt x="186118" y="372428"/>
                    </a:cubicBezTo>
                    <a:cubicBezTo>
                      <a:pt x="288893" y="372428"/>
                      <a:pt x="372333" y="289084"/>
                      <a:pt x="372333" y="186214"/>
                    </a:cubicBezTo>
                    <a:cubicBezTo>
                      <a:pt x="372333" y="83439"/>
                      <a:pt x="288893" y="0"/>
                      <a:pt x="186118" y="0"/>
                    </a:cubicBezTo>
                    <a:close/>
                    <a:moveTo>
                      <a:pt x="186118" y="329470"/>
                    </a:moveTo>
                    <a:cubicBezTo>
                      <a:pt x="107061" y="329470"/>
                      <a:pt x="42863" y="265367"/>
                      <a:pt x="42863" y="186214"/>
                    </a:cubicBezTo>
                    <a:cubicBezTo>
                      <a:pt x="42863" y="107061"/>
                      <a:pt x="106966" y="42958"/>
                      <a:pt x="186118" y="42958"/>
                    </a:cubicBezTo>
                    <a:cubicBezTo>
                      <a:pt x="265176" y="42958"/>
                      <a:pt x="329375" y="107061"/>
                      <a:pt x="329375" y="186214"/>
                    </a:cubicBezTo>
                    <a:cubicBezTo>
                      <a:pt x="329279" y="265367"/>
                      <a:pt x="265176" y="329470"/>
                      <a:pt x="186118" y="329470"/>
                    </a:cubicBezTo>
                    <a:close/>
                  </a:path>
                </a:pathLst>
              </a:custGeom>
              <a:solidFill>
                <a:schemeClr val="accent2"/>
              </a:solidFill>
              <a:ln w="9525"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F5E1B125-34AC-2F1D-E3A8-4C517D68882A}"/>
                  </a:ext>
                </a:extLst>
              </p:cNvPr>
              <p:cNvSpPr/>
              <p:nvPr/>
            </p:nvSpPr>
            <p:spPr>
              <a:xfrm>
                <a:off x="4726268" y="4333453"/>
                <a:ext cx="2304051" cy="2266707"/>
              </a:xfrm>
              <a:custGeom>
                <a:avLst/>
                <a:gdLst>
                  <a:gd name="connsiteX0" fmla="*/ 260889 w 514350"/>
                  <a:gd name="connsiteY0" fmla="*/ 521780 h 514350"/>
                  <a:gd name="connsiteX1" fmla="*/ 0 w 514350"/>
                  <a:gd name="connsiteY1" fmla="*/ 260890 h 514350"/>
                  <a:gd name="connsiteX2" fmla="*/ 260889 w 514350"/>
                  <a:gd name="connsiteY2" fmla="*/ 0 h 514350"/>
                  <a:gd name="connsiteX3" fmla="*/ 521779 w 514350"/>
                  <a:gd name="connsiteY3" fmla="*/ 260890 h 514350"/>
                  <a:gd name="connsiteX4" fmla="*/ 260889 w 514350"/>
                  <a:gd name="connsiteY4" fmla="*/ 521780 h 514350"/>
                  <a:gd name="connsiteX5" fmla="*/ 260889 w 514350"/>
                  <a:gd name="connsiteY5" fmla="*/ 521780 h 514350"/>
                  <a:gd name="connsiteX6" fmla="*/ 260889 w 514350"/>
                  <a:gd name="connsiteY6" fmla="*/ 2572 h 514350"/>
                  <a:gd name="connsiteX7" fmla="*/ 2571 w 514350"/>
                  <a:gd name="connsiteY7" fmla="*/ 260890 h 514350"/>
                  <a:gd name="connsiteX8" fmla="*/ 260889 w 514350"/>
                  <a:gd name="connsiteY8" fmla="*/ 519208 h 514350"/>
                  <a:gd name="connsiteX9" fmla="*/ 519207 w 514350"/>
                  <a:gd name="connsiteY9" fmla="*/ 260890 h 514350"/>
                  <a:gd name="connsiteX10" fmla="*/ 260889 w 514350"/>
                  <a:gd name="connsiteY10" fmla="*/ 2572 h 514350"/>
                  <a:gd name="connsiteX11" fmla="*/ 260889 w 514350"/>
                  <a:gd name="connsiteY11" fmla="*/ 2572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4350" h="514350">
                    <a:moveTo>
                      <a:pt x="260889" y="521780"/>
                    </a:moveTo>
                    <a:cubicBezTo>
                      <a:pt x="116967" y="521780"/>
                      <a:pt x="0" y="404717"/>
                      <a:pt x="0" y="260890"/>
                    </a:cubicBezTo>
                    <a:cubicBezTo>
                      <a:pt x="0" y="116967"/>
                      <a:pt x="117062" y="0"/>
                      <a:pt x="260889" y="0"/>
                    </a:cubicBezTo>
                    <a:cubicBezTo>
                      <a:pt x="404813" y="0"/>
                      <a:pt x="521779" y="117062"/>
                      <a:pt x="521779" y="260890"/>
                    </a:cubicBezTo>
                    <a:cubicBezTo>
                      <a:pt x="521779" y="404717"/>
                      <a:pt x="404717" y="521780"/>
                      <a:pt x="260889" y="521780"/>
                    </a:cubicBezTo>
                    <a:lnTo>
                      <a:pt x="260889" y="521780"/>
                    </a:lnTo>
                    <a:close/>
                    <a:moveTo>
                      <a:pt x="260889" y="2572"/>
                    </a:moveTo>
                    <a:cubicBezTo>
                      <a:pt x="118491" y="2572"/>
                      <a:pt x="2571" y="118396"/>
                      <a:pt x="2571" y="260890"/>
                    </a:cubicBezTo>
                    <a:cubicBezTo>
                      <a:pt x="2571" y="403288"/>
                      <a:pt x="118396" y="519208"/>
                      <a:pt x="260889" y="519208"/>
                    </a:cubicBezTo>
                    <a:cubicBezTo>
                      <a:pt x="403288" y="519208"/>
                      <a:pt x="519207" y="403288"/>
                      <a:pt x="519207" y="260890"/>
                    </a:cubicBezTo>
                    <a:cubicBezTo>
                      <a:pt x="519113" y="118396"/>
                      <a:pt x="403288" y="2572"/>
                      <a:pt x="260889" y="2572"/>
                    </a:cubicBezTo>
                    <a:lnTo>
                      <a:pt x="260889" y="2572"/>
                    </a:lnTo>
                    <a:close/>
                  </a:path>
                </a:pathLst>
              </a:custGeom>
              <a:solidFill>
                <a:schemeClr val="accent1"/>
              </a:solidFill>
              <a:ln w="12700" cap="flat">
                <a:solidFill>
                  <a:schemeClr val="accent1"/>
                </a:solidFill>
                <a:prstDash val="solid"/>
                <a:miter/>
              </a:ln>
              <a:effectLst>
                <a:glow rad="139700">
                  <a:schemeClr val="accent1">
                    <a:alpha val="40000"/>
                  </a:schemeClr>
                </a:glow>
                <a:outerShdw blurRad="63500" sx="102000" sy="102000" algn="ctr" rotWithShape="0">
                  <a:schemeClr val="accent1">
                    <a:lumMod val="60000"/>
                    <a:lumOff val="40000"/>
                  </a:schemeClr>
                </a:outerShdw>
              </a:effectLst>
            </p:spPr>
            <p:txBody>
              <a:bodyPr rtlCol="0" anchor="ctr"/>
              <a:lstStyle/>
              <a:p>
                <a:endParaRPr lang="zh-CN" altLang="en-US"/>
              </a:p>
            </p:txBody>
          </p:sp>
          <p:grpSp>
            <p:nvGrpSpPr>
              <p:cNvPr id="31" name="组合 30">
                <a:extLst>
                  <a:ext uri="{FF2B5EF4-FFF2-40B4-BE49-F238E27FC236}">
                    <a16:creationId xmlns:a16="http://schemas.microsoft.com/office/drawing/2014/main" id="{0719CD1F-AE22-D3A7-5FC3-4AEC984D758C}"/>
                  </a:ext>
                </a:extLst>
              </p:cNvPr>
              <p:cNvGrpSpPr/>
              <p:nvPr/>
            </p:nvGrpSpPr>
            <p:grpSpPr>
              <a:xfrm>
                <a:off x="4144379" y="4408601"/>
                <a:ext cx="3501157" cy="2148310"/>
                <a:chOff x="3692633" y="1938395"/>
                <a:chExt cx="4811009" cy="3000672"/>
              </a:xfrm>
            </p:grpSpPr>
            <p:sp>
              <p:nvSpPr>
                <p:cNvPr id="32" name="任意多边形: 形状 31">
                  <a:extLst>
                    <a:ext uri="{FF2B5EF4-FFF2-40B4-BE49-F238E27FC236}">
                      <a16:creationId xmlns:a16="http://schemas.microsoft.com/office/drawing/2014/main" id="{75786225-1247-452E-7CDF-831DB7B8CB76}"/>
                    </a:ext>
                  </a:extLst>
                </p:cNvPr>
                <p:cNvSpPr/>
                <p:nvPr/>
              </p:nvSpPr>
              <p:spPr>
                <a:xfrm>
                  <a:off x="3949832" y="1938395"/>
                  <a:ext cx="475043" cy="414157"/>
                </a:xfrm>
                <a:custGeom>
                  <a:avLst/>
                  <a:gdLst>
                    <a:gd name="connsiteX0" fmla="*/ 128933 w 475043"/>
                    <a:gd name="connsiteY0" fmla="*/ 455 h 414157"/>
                    <a:gd name="connsiteX1" fmla="*/ 157957 w 475043"/>
                    <a:gd name="connsiteY1" fmla="*/ 7803 h 414157"/>
                    <a:gd name="connsiteX2" fmla="*/ 459085 w 475043"/>
                    <a:gd name="connsiteY2" fmla="*/ 233651 h 414157"/>
                    <a:gd name="connsiteX3" fmla="*/ 467544 w 475043"/>
                    <a:gd name="connsiteY3" fmla="*/ 289479 h 414157"/>
                    <a:gd name="connsiteX4" fmla="*/ 396069 w 475043"/>
                    <a:gd name="connsiteY4" fmla="*/ 395636 h 414157"/>
                    <a:gd name="connsiteX5" fmla="*/ 341090 w 475043"/>
                    <a:gd name="connsiteY5" fmla="*/ 408322 h 414157"/>
                    <a:gd name="connsiteX6" fmla="*/ 18812 w 475043"/>
                    <a:gd name="connsiteY6" fmla="*/ 213772 h 414157"/>
                    <a:gd name="connsiteX7" fmla="*/ 6127 w 475043"/>
                    <a:gd name="connsiteY7" fmla="*/ 160059 h 414157"/>
                    <a:gd name="connsiteX8" fmla="*/ 103399 w 475043"/>
                    <a:gd name="connsiteY8" fmla="*/ 16261 h 414157"/>
                    <a:gd name="connsiteX9" fmla="*/ 128933 w 475043"/>
                    <a:gd name="connsiteY9" fmla="*/ 455 h 414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5043" h="414157">
                      <a:moveTo>
                        <a:pt x="128933" y="455"/>
                      </a:moveTo>
                      <a:cubicBezTo>
                        <a:pt x="138819" y="-1079"/>
                        <a:pt x="149287" y="1247"/>
                        <a:pt x="157957" y="7803"/>
                      </a:cubicBezTo>
                      <a:lnTo>
                        <a:pt x="459085" y="233651"/>
                      </a:lnTo>
                      <a:cubicBezTo>
                        <a:pt x="476429" y="246759"/>
                        <a:pt x="480234" y="271713"/>
                        <a:pt x="467544" y="289479"/>
                      </a:cubicBezTo>
                      <a:lnTo>
                        <a:pt x="396069" y="395636"/>
                      </a:lnTo>
                      <a:cubicBezTo>
                        <a:pt x="384654" y="413819"/>
                        <a:pt x="359699" y="419742"/>
                        <a:pt x="341090" y="408322"/>
                      </a:cubicBezTo>
                      <a:lnTo>
                        <a:pt x="18812" y="213772"/>
                      </a:lnTo>
                      <a:cubicBezTo>
                        <a:pt x="203" y="202352"/>
                        <a:pt x="-5720" y="178246"/>
                        <a:pt x="6127" y="160059"/>
                      </a:cubicBezTo>
                      <a:lnTo>
                        <a:pt x="103399" y="16261"/>
                      </a:lnTo>
                      <a:cubicBezTo>
                        <a:pt x="109742" y="7381"/>
                        <a:pt x="119047" y="1988"/>
                        <a:pt x="128933" y="455"/>
                      </a:cubicBez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形状 32">
                  <a:extLst>
                    <a:ext uri="{FF2B5EF4-FFF2-40B4-BE49-F238E27FC236}">
                      <a16:creationId xmlns:a16="http://schemas.microsoft.com/office/drawing/2014/main" id="{E10C6946-AF2C-45EB-52CB-FD307D72A4E4}"/>
                    </a:ext>
                  </a:extLst>
                </p:cNvPr>
                <p:cNvSpPr/>
                <p:nvPr/>
              </p:nvSpPr>
              <p:spPr>
                <a:xfrm>
                  <a:off x="7771687" y="1938395"/>
                  <a:ext cx="474946" cy="414157"/>
                </a:xfrm>
                <a:custGeom>
                  <a:avLst/>
                  <a:gdLst>
                    <a:gd name="connsiteX0" fmla="*/ 346200 w 474946"/>
                    <a:gd name="connsiteY0" fmla="*/ 455 h 414157"/>
                    <a:gd name="connsiteX1" fmla="*/ 371736 w 474946"/>
                    <a:gd name="connsiteY1" fmla="*/ 16261 h 414157"/>
                    <a:gd name="connsiteX2" fmla="*/ 469009 w 474946"/>
                    <a:gd name="connsiteY2" fmla="*/ 160059 h 414157"/>
                    <a:gd name="connsiteX3" fmla="*/ 456323 w 474946"/>
                    <a:gd name="connsiteY3" fmla="*/ 213772 h 414157"/>
                    <a:gd name="connsiteX4" fmla="*/ 134050 w 474946"/>
                    <a:gd name="connsiteY4" fmla="*/ 408322 h 414157"/>
                    <a:gd name="connsiteX5" fmla="*/ 79066 w 474946"/>
                    <a:gd name="connsiteY5" fmla="*/ 395636 h 414157"/>
                    <a:gd name="connsiteX6" fmla="*/ 7170 w 474946"/>
                    <a:gd name="connsiteY6" fmla="*/ 289479 h 414157"/>
                    <a:gd name="connsiteX7" fmla="*/ 16050 w 474946"/>
                    <a:gd name="connsiteY7" fmla="*/ 233651 h 414157"/>
                    <a:gd name="connsiteX8" fmla="*/ 317175 w 474946"/>
                    <a:gd name="connsiteY8" fmla="*/ 7803 h 414157"/>
                    <a:gd name="connsiteX9" fmla="*/ 346200 w 474946"/>
                    <a:gd name="connsiteY9" fmla="*/ 455 h 414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4946" h="414157">
                      <a:moveTo>
                        <a:pt x="346200" y="455"/>
                      </a:moveTo>
                      <a:cubicBezTo>
                        <a:pt x="356087" y="1988"/>
                        <a:pt x="365391" y="7381"/>
                        <a:pt x="371736" y="16261"/>
                      </a:cubicBezTo>
                      <a:lnTo>
                        <a:pt x="469009" y="160059"/>
                      </a:lnTo>
                      <a:cubicBezTo>
                        <a:pt x="480429" y="178246"/>
                        <a:pt x="474932" y="202778"/>
                        <a:pt x="456323" y="213772"/>
                      </a:cubicBezTo>
                      <a:lnTo>
                        <a:pt x="134050" y="408322"/>
                      </a:lnTo>
                      <a:cubicBezTo>
                        <a:pt x="115441" y="419742"/>
                        <a:pt x="90908" y="413819"/>
                        <a:pt x="79066" y="395636"/>
                      </a:cubicBezTo>
                      <a:lnTo>
                        <a:pt x="7170" y="289479"/>
                      </a:lnTo>
                      <a:cubicBezTo>
                        <a:pt x="-5099" y="271713"/>
                        <a:pt x="-1289" y="246759"/>
                        <a:pt x="16050" y="233651"/>
                      </a:cubicBezTo>
                      <a:lnTo>
                        <a:pt x="317175" y="7803"/>
                      </a:lnTo>
                      <a:cubicBezTo>
                        <a:pt x="325847" y="1247"/>
                        <a:pt x="336314" y="-1079"/>
                        <a:pt x="346200" y="455"/>
                      </a:cubicBez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形状 33">
                  <a:extLst>
                    <a:ext uri="{FF2B5EF4-FFF2-40B4-BE49-F238E27FC236}">
                      <a16:creationId xmlns:a16="http://schemas.microsoft.com/office/drawing/2014/main" id="{330FBB78-4724-3E3D-6917-A784148B0BE0}"/>
                    </a:ext>
                  </a:extLst>
                </p:cNvPr>
                <p:cNvSpPr/>
                <p:nvPr/>
              </p:nvSpPr>
              <p:spPr>
                <a:xfrm>
                  <a:off x="3804576" y="2194546"/>
                  <a:ext cx="482363" cy="384006"/>
                </a:xfrm>
                <a:custGeom>
                  <a:avLst/>
                  <a:gdLst>
                    <a:gd name="connsiteX0" fmla="*/ 105916 w 482363"/>
                    <a:gd name="connsiteY0" fmla="*/ 1501 h 384006"/>
                    <a:gd name="connsiteX1" fmla="*/ 135735 w 482363"/>
                    <a:gd name="connsiteY1" fmla="*/ 4989 h 384006"/>
                    <a:gd name="connsiteX2" fmla="*/ 462236 w 482363"/>
                    <a:gd name="connsiteY2" fmla="*/ 192350 h 384006"/>
                    <a:gd name="connsiteX3" fmla="*/ 477461 w 482363"/>
                    <a:gd name="connsiteY3" fmla="*/ 246907 h 384006"/>
                    <a:gd name="connsiteX4" fmla="*/ 419521 w 482363"/>
                    <a:gd name="connsiteY4" fmla="*/ 361097 h 384006"/>
                    <a:gd name="connsiteX5" fmla="*/ 366655 w 482363"/>
                    <a:gd name="connsiteY5" fmla="*/ 380554 h 384006"/>
                    <a:gd name="connsiteX6" fmla="*/ 22806 w 482363"/>
                    <a:gd name="connsiteY6" fmla="*/ 226606 h 384006"/>
                    <a:gd name="connsiteX7" fmla="*/ 3780 w 482363"/>
                    <a:gd name="connsiteY7" fmla="*/ 175011 h 384006"/>
                    <a:gd name="connsiteX8" fmla="*/ 82443 w 482363"/>
                    <a:gd name="connsiteY8" fmla="*/ 20215 h 384006"/>
                    <a:gd name="connsiteX9" fmla="*/ 105916 w 482363"/>
                    <a:gd name="connsiteY9" fmla="*/ 1501 h 384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2363" h="384006">
                      <a:moveTo>
                        <a:pt x="105916" y="1501"/>
                      </a:moveTo>
                      <a:cubicBezTo>
                        <a:pt x="115538" y="-1248"/>
                        <a:pt x="126218" y="-297"/>
                        <a:pt x="135735" y="4989"/>
                      </a:cubicBezTo>
                      <a:lnTo>
                        <a:pt x="462236" y="192350"/>
                      </a:lnTo>
                      <a:cubicBezTo>
                        <a:pt x="480845" y="203344"/>
                        <a:pt x="488034" y="227876"/>
                        <a:pt x="477461" y="246907"/>
                      </a:cubicBezTo>
                      <a:lnTo>
                        <a:pt x="419521" y="361097"/>
                      </a:lnTo>
                      <a:cubicBezTo>
                        <a:pt x="410218" y="380554"/>
                        <a:pt x="386534" y="389435"/>
                        <a:pt x="366655" y="380554"/>
                      </a:cubicBezTo>
                      <a:lnTo>
                        <a:pt x="22806" y="226606"/>
                      </a:lnTo>
                      <a:cubicBezTo>
                        <a:pt x="2932" y="217726"/>
                        <a:pt x="-5527" y="194463"/>
                        <a:pt x="3780" y="175011"/>
                      </a:cubicBezTo>
                      <a:lnTo>
                        <a:pt x="82443" y="20215"/>
                      </a:lnTo>
                      <a:cubicBezTo>
                        <a:pt x="87730" y="10700"/>
                        <a:pt x="96294" y="4250"/>
                        <a:pt x="105916" y="1501"/>
                      </a:cubicBezTo>
                      <a:close/>
                    </a:path>
                  </a:pathLst>
                </a:cu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形状 34">
                  <a:extLst>
                    <a:ext uri="{FF2B5EF4-FFF2-40B4-BE49-F238E27FC236}">
                      <a16:creationId xmlns:a16="http://schemas.microsoft.com/office/drawing/2014/main" id="{E446141F-067B-4280-8812-7D922F1EB0A5}"/>
                    </a:ext>
                  </a:extLst>
                </p:cNvPr>
                <p:cNvSpPr/>
                <p:nvPr/>
              </p:nvSpPr>
              <p:spPr>
                <a:xfrm>
                  <a:off x="7909068" y="2194546"/>
                  <a:ext cx="482589" cy="384006"/>
                </a:xfrm>
                <a:custGeom>
                  <a:avLst/>
                  <a:gdLst>
                    <a:gd name="connsiteX0" fmla="*/ 376462 w 482589"/>
                    <a:gd name="connsiteY0" fmla="*/ 1501 h 384006"/>
                    <a:gd name="connsiteX1" fmla="*/ 399725 w 482589"/>
                    <a:gd name="connsiteY1" fmla="*/ 20215 h 384006"/>
                    <a:gd name="connsiteX2" fmla="*/ 478810 w 482589"/>
                    <a:gd name="connsiteY2" fmla="*/ 175011 h 384006"/>
                    <a:gd name="connsiteX3" fmla="*/ 459779 w 482589"/>
                    <a:gd name="connsiteY3" fmla="*/ 226606 h 384006"/>
                    <a:gd name="connsiteX4" fmla="*/ 115935 w 482589"/>
                    <a:gd name="connsiteY4" fmla="*/ 380554 h 384006"/>
                    <a:gd name="connsiteX5" fmla="*/ 63065 w 482589"/>
                    <a:gd name="connsiteY5" fmla="*/ 361097 h 384006"/>
                    <a:gd name="connsiteX6" fmla="*/ 4702 w 482589"/>
                    <a:gd name="connsiteY6" fmla="*/ 246907 h 384006"/>
                    <a:gd name="connsiteX7" fmla="*/ 20354 w 482589"/>
                    <a:gd name="connsiteY7" fmla="*/ 192350 h 384006"/>
                    <a:gd name="connsiteX8" fmla="*/ 346855 w 482589"/>
                    <a:gd name="connsiteY8" fmla="*/ 4989 h 384006"/>
                    <a:gd name="connsiteX9" fmla="*/ 376462 w 482589"/>
                    <a:gd name="connsiteY9" fmla="*/ 1501 h 384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2589" h="384006">
                      <a:moveTo>
                        <a:pt x="376462" y="1501"/>
                      </a:moveTo>
                      <a:cubicBezTo>
                        <a:pt x="386084" y="4250"/>
                        <a:pt x="394650" y="10700"/>
                        <a:pt x="399725" y="20215"/>
                      </a:cubicBezTo>
                      <a:lnTo>
                        <a:pt x="478810" y="175011"/>
                      </a:lnTo>
                      <a:cubicBezTo>
                        <a:pt x="488117" y="194463"/>
                        <a:pt x="479657" y="217726"/>
                        <a:pt x="459779" y="226606"/>
                      </a:cubicBezTo>
                      <a:lnTo>
                        <a:pt x="115935" y="380554"/>
                      </a:lnTo>
                      <a:cubicBezTo>
                        <a:pt x="96482" y="389435"/>
                        <a:pt x="72372" y="380554"/>
                        <a:pt x="63065" y="361097"/>
                      </a:cubicBezTo>
                      <a:lnTo>
                        <a:pt x="4702" y="246907"/>
                      </a:lnTo>
                      <a:cubicBezTo>
                        <a:pt x="-5448" y="227450"/>
                        <a:pt x="1319" y="203344"/>
                        <a:pt x="20354" y="192350"/>
                      </a:cubicBezTo>
                      <a:lnTo>
                        <a:pt x="346855" y="4989"/>
                      </a:lnTo>
                      <a:cubicBezTo>
                        <a:pt x="356160" y="-297"/>
                        <a:pt x="366839" y="-1248"/>
                        <a:pt x="376462" y="1501"/>
                      </a:cubicBezTo>
                      <a:close/>
                    </a:path>
                  </a:pathLst>
                </a:cu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形状 35">
                  <a:extLst>
                    <a:ext uri="{FF2B5EF4-FFF2-40B4-BE49-F238E27FC236}">
                      <a16:creationId xmlns:a16="http://schemas.microsoft.com/office/drawing/2014/main" id="{EAA29727-F209-5814-EBA1-20743A7EB388}"/>
                    </a:ext>
                  </a:extLst>
                </p:cNvPr>
                <p:cNvSpPr/>
                <p:nvPr/>
              </p:nvSpPr>
              <p:spPr>
                <a:xfrm>
                  <a:off x="3693017" y="2468851"/>
                  <a:ext cx="483510" cy="349497"/>
                </a:xfrm>
                <a:custGeom>
                  <a:avLst/>
                  <a:gdLst>
                    <a:gd name="connsiteX0" fmla="*/ 111950 w 483510"/>
                    <a:gd name="connsiteY0" fmla="*/ 3054 h 349497"/>
                    <a:gd name="connsiteX1" fmla="*/ 458760 w 483510"/>
                    <a:gd name="connsiteY1" fmla="*/ 149392 h 349497"/>
                    <a:gd name="connsiteX2" fmla="*/ 480748 w 483510"/>
                    <a:gd name="connsiteY2" fmla="*/ 201409 h 349497"/>
                    <a:gd name="connsiteX3" fmla="*/ 437611 w 483510"/>
                    <a:gd name="connsiteY3" fmla="*/ 321944 h 349497"/>
                    <a:gd name="connsiteX4" fmla="*/ 387281 w 483510"/>
                    <a:gd name="connsiteY4" fmla="*/ 347746 h 349497"/>
                    <a:gd name="connsiteX5" fmla="*/ 27363 w 483510"/>
                    <a:gd name="connsiteY5" fmla="*/ 236936 h 349497"/>
                    <a:gd name="connsiteX6" fmla="*/ 1992 w 483510"/>
                    <a:gd name="connsiteY6" fmla="*/ 187875 h 349497"/>
                    <a:gd name="connsiteX7" fmla="*/ 61198 w 483510"/>
                    <a:gd name="connsiteY7" fmla="*/ 24625 h 349497"/>
                    <a:gd name="connsiteX8" fmla="*/ 111950 w 483510"/>
                    <a:gd name="connsiteY8" fmla="*/ 3054 h 349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510" h="349497">
                      <a:moveTo>
                        <a:pt x="111950" y="3054"/>
                      </a:moveTo>
                      <a:lnTo>
                        <a:pt x="458760" y="149392"/>
                      </a:lnTo>
                      <a:cubicBezTo>
                        <a:pt x="478635" y="157846"/>
                        <a:pt x="488785" y="181108"/>
                        <a:pt x="480748" y="201409"/>
                      </a:cubicBezTo>
                      <a:lnTo>
                        <a:pt x="437611" y="321944"/>
                      </a:lnTo>
                      <a:cubicBezTo>
                        <a:pt x="430844" y="342671"/>
                        <a:pt x="408004" y="354092"/>
                        <a:pt x="387281" y="347746"/>
                      </a:cubicBezTo>
                      <a:lnTo>
                        <a:pt x="27363" y="236936"/>
                      </a:lnTo>
                      <a:cubicBezTo>
                        <a:pt x="6219" y="230591"/>
                        <a:pt x="-4780" y="208602"/>
                        <a:pt x="1992" y="187875"/>
                      </a:cubicBezTo>
                      <a:lnTo>
                        <a:pt x="61198" y="24625"/>
                      </a:lnTo>
                      <a:cubicBezTo>
                        <a:pt x="69235" y="4324"/>
                        <a:pt x="92071" y="-5404"/>
                        <a:pt x="111950" y="3054"/>
                      </a:cubicBez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形状 36">
                  <a:extLst>
                    <a:ext uri="{FF2B5EF4-FFF2-40B4-BE49-F238E27FC236}">
                      <a16:creationId xmlns:a16="http://schemas.microsoft.com/office/drawing/2014/main" id="{9E44746F-E43C-BA59-AD48-96E9D5941C8E}"/>
                    </a:ext>
                  </a:extLst>
                </p:cNvPr>
                <p:cNvSpPr/>
                <p:nvPr/>
              </p:nvSpPr>
              <p:spPr>
                <a:xfrm>
                  <a:off x="8019700" y="2468851"/>
                  <a:ext cx="483681" cy="349497"/>
                </a:xfrm>
                <a:custGeom>
                  <a:avLst/>
                  <a:gdLst>
                    <a:gd name="connsiteX0" fmla="*/ 371561 w 483681"/>
                    <a:gd name="connsiteY0" fmla="*/ 3054 h 349497"/>
                    <a:gd name="connsiteX1" fmla="*/ 422317 w 483681"/>
                    <a:gd name="connsiteY1" fmla="*/ 24625 h 349497"/>
                    <a:gd name="connsiteX2" fmla="*/ 481524 w 483681"/>
                    <a:gd name="connsiteY2" fmla="*/ 187875 h 349497"/>
                    <a:gd name="connsiteX3" fmla="*/ 456574 w 483681"/>
                    <a:gd name="connsiteY3" fmla="*/ 236936 h 349497"/>
                    <a:gd name="connsiteX4" fmla="*/ 96657 w 483681"/>
                    <a:gd name="connsiteY4" fmla="*/ 347746 h 349497"/>
                    <a:gd name="connsiteX5" fmla="*/ 46326 w 483681"/>
                    <a:gd name="connsiteY5" fmla="*/ 321944 h 349497"/>
                    <a:gd name="connsiteX6" fmla="*/ 2763 w 483681"/>
                    <a:gd name="connsiteY6" fmla="*/ 201409 h 349497"/>
                    <a:gd name="connsiteX7" fmla="*/ 24756 w 483681"/>
                    <a:gd name="connsiteY7" fmla="*/ 149392 h 349497"/>
                    <a:gd name="connsiteX8" fmla="*/ 371561 w 483681"/>
                    <a:gd name="connsiteY8" fmla="*/ 3054 h 349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681" h="349497">
                      <a:moveTo>
                        <a:pt x="371561" y="3054"/>
                      </a:moveTo>
                      <a:cubicBezTo>
                        <a:pt x="391440" y="-5404"/>
                        <a:pt x="414281" y="4324"/>
                        <a:pt x="422317" y="24625"/>
                      </a:cubicBezTo>
                      <a:lnTo>
                        <a:pt x="481524" y="187875"/>
                      </a:lnTo>
                      <a:cubicBezTo>
                        <a:pt x="488717" y="208602"/>
                        <a:pt x="477297" y="230591"/>
                        <a:pt x="456574" y="236936"/>
                      </a:cubicBezTo>
                      <a:lnTo>
                        <a:pt x="96657" y="347746"/>
                      </a:lnTo>
                      <a:cubicBezTo>
                        <a:pt x="75934" y="354092"/>
                        <a:pt x="53093" y="342671"/>
                        <a:pt x="46326" y="321944"/>
                      </a:cubicBezTo>
                      <a:lnTo>
                        <a:pt x="2763" y="201409"/>
                      </a:lnTo>
                      <a:cubicBezTo>
                        <a:pt x="-5274" y="181108"/>
                        <a:pt x="4881" y="157846"/>
                        <a:pt x="24756" y="149392"/>
                      </a:cubicBezTo>
                      <a:lnTo>
                        <a:pt x="371561" y="3054"/>
                      </a:ln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形状 37">
                  <a:extLst>
                    <a:ext uri="{FF2B5EF4-FFF2-40B4-BE49-F238E27FC236}">
                      <a16:creationId xmlns:a16="http://schemas.microsoft.com/office/drawing/2014/main" id="{45A31380-1CAA-AEE7-C58B-AE52F2A82B6E}"/>
                    </a:ext>
                  </a:extLst>
                </p:cNvPr>
                <p:cNvSpPr/>
                <p:nvPr/>
              </p:nvSpPr>
              <p:spPr>
                <a:xfrm>
                  <a:off x="3692633" y="4059114"/>
                  <a:ext cx="483473" cy="349321"/>
                </a:xfrm>
                <a:custGeom>
                  <a:avLst/>
                  <a:gdLst>
                    <a:gd name="connsiteX0" fmla="*/ 387244 w 483473"/>
                    <a:gd name="connsiteY0" fmla="*/ 1752 h 349321"/>
                    <a:gd name="connsiteX1" fmla="*/ 437574 w 483473"/>
                    <a:gd name="connsiteY1" fmla="*/ 27550 h 349321"/>
                    <a:gd name="connsiteX2" fmla="*/ 480711 w 483473"/>
                    <a:gd name="connsiteY2" fmla="*/ 148089 h 349321"/>
                    <a:gd name="connsiteX3" fmla="*/ 458719 w 483473"/>
                    <a:gd name="connsiteY3" fmla="*/ 200107 h 349321"/>
                    <a:gd name="connsiteX4" fmla="*/ 111913 w 483473"/>
                    <a:gd name="connsiteY4" fmla="*/ 346444 h 349321"/>
                    <a:gd name="connsiteX5" fmla="*/ 61161 w 483473"/>
                    <a:gd name="connsiteY5" fmla="*/ 324874 h 349321"/>
                    <a:gd name="connsiteX6" fmla="*/ 1950 w 483473"/>
                    <a:gd name="connsiteY6" fmla="*/ 161623 h 349321"/>
                    <a:gd name="connsiteX7" fmla="*/ 27326 w 483473"/>
                    <a:gd name="connsiteY7" fmla="*/ 112563 h 349321"/>
                    <a:gd name="connsiteX8" fmla="*/ 387244 w 483473"/>
                    <a:gd name="connsiteY8" fmla="*/ 1752 h 349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473" h="349321">
                      <a:moveTo>
                        <a:pt x="387244" y="1752"/>
                      </a:moveTo>
                      <a:cubicBezTo>
                        <a:pt x="407967" y="-4593"/>
                        <a:pt x="430803" y="6827"/>
                        <a:pt x="437574" y="27550"/>
                      </a:cubicBezTo>
                      <a:lnTo>
                        <a:pt x="480711" y="148089"/>
                      </a:lnTo>
                      <a:cubicBezTo>
                        <a:pt x="488748" y="168390"/>
                        <a:pt x="478598" y="191648"/>
                        <a:pt x="458719" y="200107"/>
                      </a:cubicBezTo>
                      <a:lnTo>
                        <a:pt x="111913" y="346444"/>
                      </a:lnTo>
                      <a:cubicBezTo>
                        <a:pt x="92039" y="354481"/>
                        <a:pt x="69198" y="345174"/>
                        <a:pt x="61161" y="324874"/>
                      </a:cubicBezTo>
                      <a:lnTo>
                        <a:pt x="1950" y="161623"/>
                      </a:lnTo>
                      <a:cubicBezTo>
                        <a:pt x="-4817" y="140896"/>
                        <a:pt x="6604" y="118908"/>
                        <a:pt x="27326" y="112563"/>
                      </a:cubicBezTo>
                      <a:lnTo>
                        <a:pt x="387244" y="1752"/>
                      </a:ln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形状 38">
                  <a:extLst>
                    <a:ext uri="{FF2B5EF4-FFF2-40B4-BE49-F238E27FC236}">
                      <a16:creationId xmlns:a16="http://schemas.microsoft.com/office/drawing/2014/main" id="{22198DA6-9D6F-D26E-ADB0-B2C324293047}"/>
                    </a:ext>
                  </a:extLst>
                </p:cNvPr>
                <p:cNvSpPr/>
                <p:nvPr/>
              </p:nvSpPr>
              <p:spPr>
                <a:xfrm>
                  <a:off x="8019647" y="4059113"/>
                  <a:ext cx="483995" cy="349498"/>
                </a:xfrm>
                <a:custGeom>
                  <a:avLst/>
                  <a:gdLst>
                    <a:gd name="connsiteX0" fmla="*/ 97131 w 483995"/>
                    <a:gd name="connsiteY0" fmla="*/ 1752 h 349498"/>
                    <a:gd name="connsiteX1" fmla="*/ 457049 w 483995"/>
                    <a:gd name="connsiteY1" fmla="*/ 112563 h 349498"/>
                    <a:gd name="connsiteX2" fmla="*/ 482003 w 483995"/>
                    <a:gd name="connsiteY2" fmla="*/ 161623 h 349498"/>
                    <a:gd name="connsiteX3" fmla="*/ 422792 w 483995"/>
                    <a:gd name="connsiteY3" fmla="*/ 324874 h 349498"/>
                    <a:gd name="connsiteX4" fmla="*/ 372040 w 483995"/>
                    <a:gd name="connsiteY4" fmla="*/ 346444 h 349498"/>
                    <a:gd name="connsiteX5" fmla="*/ 24809 w 483995"/>
                    <a:gd name="connsiteY5" fmla="*/ 200107 h 349498"/>
                    <a:gd name="connsiteX6" fmla="*/ 2816 w 483995"/>
                    <a:gd name="connsiteY6" fmla="*/ 148089 h 349498"/>
                    <a:gd name="connsiteX7" fmla="*/ 46806 w 483995"/>
                    <a:gd name="connsiteY7" fmla="*/ 27550 h 349498"/>
                    <a:gd name="connsiteX8" fmla="*/ 97131 w 483995"/>
                    <a:gd name="connsiteY8" fmla="*/ 1752 h 349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995" h="349498">
                      <a:moveTo>
                        <a:pt x="97131" y="1752"/>
                      </a:moveTo>
                      <a:lnTo>
                        <a:pt x="457049" y="112563"/>
                      </a:lnTo>
                      <a:cubicBezTo>
                        <a:pt x="477772" y="118908"/>
                        <a:pt x="488770" y="140896"/>
                        <a:pt x="482003" y="161623"/>
                      </a:cubicBezTo>
                      <a:lnTo>
                        <a:pt x="422792" y="324874"/>
                      </a:lnTo>
                      <a:cubicBezTo>
                        <a:pt x="414756" y="345174"/>
                        <a:pt x="391915" y="354903"/>
                        <a:pt x="372040" y="346444"/>
                      </a:cubicBezTo>
                      <a:lnTo>
                        <a:pt x="24809" y="200107"/>
                      </a:lnTo>
                      <a:cubicBezTo>
                        <a:pt x="4512" y="191648"/>
                        <a:pt x="-5221" y="168390"/>
                        <a:pt x="2816" y="148089"/>
                      </a:cubicBezTo>
                      <a:lnTo>
                        <a:pt x="46806" y="27550"/>
                      </a:lnTo>
                      <a:cubicBezTo>
                        <a:pt x="53568" y="6827"/>
                        <a:pt x="76409" y="-4593"/>
                        <a:pt x="97131" y="1752"/>
                      </a:cubicBez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形状 39">
                  <a:extLst>
                    <a:ext uri="{FF2B5EF4-FFF2-40B4-BE49-F238E27FC236}">
                      <a16:creationId xmlns:a16="http://schemas.microsoft.com/office/drawing/2014/main" id="{A94BED28-42DE-8E83-21C4-48A018C4FE8F}"/>
                    </a:ext>
                  </a:extLst>
                </p:cNvPr>
                <p:cNvSpPr/>
                <p:nvPr/>
              </p:nvSpPr>
              <p:spPr>
                <a:xfrm>
                  <a:off x="3804151" y="4298909"/>
                  <a:ext cx="482455" cy="384006"/>
                </a:xfrm>
                <a:custGeom>
                  <a:avLst/>
                  <a:gdLst>
                    <a:gd name="connsiteX0" fmla="*/ 396896 w 482455"/>
                    <a:gd name="connsiteY0" fmla="*/ 2554 h 384006"/>
                    <a:gd name="connsiteX1" fmla="*/ 419524 w 482455"/>
                    <a:gd name="connsiteY1" fmla="*/ 22905 h 384006"/>
                    <a:gd name="connsiteX2" fmla="*/ 477464 w 482455"/>
                    <a:gd name="connsiteY2" fmla="*/ 137100 h 384006"/>
                    <a:gd name="connsiteX3" fmla="*/ 462239 w 482455"/>
                    <a:gd name="connsiteY3" fmla="*/ 191657 h 384006"/>
                    <a:gd name="connsiteX4" fmla="*/ 135734 w 482455"/>
                    <a:gd name="connsiteY4" fmla="*/ 379018 h 384006"/>
                    <a:gd name="connsiteX5" fmla="*/ 82447 w 482455"/>
                    <a:gd name="connsiteY5" fmla="*/ 363792 h 384006"/>
                    <a:gd name="connsiteX6" fmla="*/ 3779 w 482455"/>
                    <a:gd name="connsiteY6" fmla="*/ 209000 h 384006"/>
                    <a:gd name="connsiteX7" fmla="*/ 22814 w 482455"/>
                    <a:gd name="connsiteY7" fmla="*/ 157400 h 384006"/>
                    <a:gd name="connsiteX8" fmla="*/ 366658 w 482455"/>
                    <a:gd name="connsiteY8" fmla="*/ 3452 h 384006"/>
                    <a:gd name="connsiteX9" fmla="*/ 396896 w 482455"/>
                    <a:gd name="connsiteY9" fmla="*/ 2554 h 384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2455" h="384006">
                      <a:moveTo>
                        <a:pt x="396896" y="2554"/>
                      </a:moveTo>
                      <a:cubicBezTo>
                        <a:pt x="406517" y="6095"/>
                        <a:pt x="414871" y="13179"/>
                        <a:pt x="419524" y="22905"/>
                      </a:cubicBezTo>
                      <a:lnTo>
                        <a:pt x="477464" y="137100"/>
                      </a:lnTo>
                      <a:cubicBezTo>
                        <a:pt x="488041" y="156557"/>
                        <a:pt x="481270" y="180663"/>
                        <a:pt x="462239" y="191657"/>
                      </a:cubicBezTo>
                      <a:lnTo>
                        <a:pt x="135734" y="379018"/>
                      </a:lnTo>
                      <a:cubicBezTo>
                        <a:pt x="116703" y="389590"/>
                        <a:pt x="93019" y="382823"/>
                        <a:pt x="82447" y="363792"/>
                      </a:cubicBezTo>
                      <a:lnTo>
                        <a:pt x="3779" y="209000"/>
                      </a:lnTo>
                      <a:cubicBezTo>
                        <a:pt x="-5528" y="189543"/>
                        <a:pt x="2935" y="166281"/>
                        <a:pt x="22814" y="157400"/>
                      </a:cubicBezTo>
                      <a:lnTo>
                        <a:pt x="366658" y="3452"/>
                      </a:lnTo>
                      <a:cubicBezTo>
                        <a:pt x="376385" y="-988"/>
                        <a:pt x="387274" y="-988"/>
                        <a:pt x="396896" y="2554"/>
                      </a:cubicBezTo>
                      <a:close/>
                    </a:path>
                  </a:pathLst>
                </a:cu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形状 40">
                  <a:extLst>
                    <a:ext uri="{FF2B5EF4-FFF2-40B4-BE49-F238E27FC236}">
                      <a16:creationId xmlns:a16="http://schemas.microsoft.com/office/drawing/2014/main" id="{FC3B7815-BF89-B28D-007D-F20B5E1DAA24}"/>
                    </a:ext>
                  </a:extLst>
                </p:cNvPr>
                <p:cNvSpPr/>
                <p:nvPr/>
              </p:nvSpPr>
              <p:spPr>
                <a:xfrm>
                  <a:off x="7909303" y="4298910"/>
                  <a:ext cx="482776" cy="384283"/>
                </a:xfrm>
                <a:custGeom>
                  <a:avLst/>
                  <a:gdLst>
                    <a:gd name="connsiteX0" fmla="*/ 85725 w 482776"/>
                    <a:gd name="connsiteY0" fmla="*/ 2554 h 384283"/>
                    <a:gd name="connsiteX1" fmla="*/ 116121 w 482776"/>
                    <a:gd name="connsiteY1" fmla="*/ 3452 h 384283"/>
                    <a:gd name="connsiteX2" fmla="*/ 459965 w 482776"/>
                    <a:gd name="connsiteY2" fmla="*/ 157400 h 384283"/>
                    <a:gd name="connsiteX3" fmla="*/ 479000 w 482776"/>
                    <a:gd name="connsiteY3" fmla="*/ 209000 h 384283"/>
                    <a:gd name="connsiteX4" fmla="*/ 399910 w 482776"/>
                    <a:gd name="connsiteY4" fmla="*/ 363792 h 384283"/>
                    <a:gd name="connsiteX5" fmla="*/ 347045 w 482776"/>
                    <a:gd name="connsiteY5" fmla="*/ 379018 h 384283"/>
                    <a:gd name="connsiteX6" fmla="*/ 20536 w 482776"/>
                    <a:gd name="connsiteY6" fmla="*/ 191657 h 384283"/>
                    <a:gd name="connsiteX7" fmla="*/ 4888 w 482776"/>
                    <a:gd name="connsiteY7" fmla="*/ 137100 h 384283"/>
                    <a:gd name="connsiteX8" fmla="*/ 63255 w 482776"/>
                    <a:gd name="connsiteY8" fmla="*/ 22905 h 384283"/>
                    <a:gd name="connsiteX9" fmla="*/ 85725 w 482776"/>
                    <a:gd name="connsiteY9" fmla="*/ 2554 h 384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2776" h="384283">
                      <a:moveTo>
                        <a:pt x="85725" y="2554"/>
                      </a:moveTo>
                      <a:cubicBezTo>
                        <a:pt x="95294" y="-988"/>
                        <a:pt x="106184" y="-988"/>
                        <a:pt x="116121" y="3452"/>
                      </a:cubicBezTo>
                      <a:lnTo>
                        <a:pt x="459965" y="157400"/>
                      </a:lnTo>
                      <a:cubicBezTo>
                        <a:pt x="479843" y="166281"/>
                        <a:pt x="488302" y="189543"/>
                        <a:pt x="479000" y="209000"/>
                      </a:cubicBezTo>
                      <a:lnTo>
                        <a:pt x="399910" y="363792"/>
                      </a:lnTo>
                      <a:cubicBezTo>
                        <a:pt x="389760" y="383245"/>
                        <a:pt x="365654" y="390012"/>
                        <a:pt x="347045" y="379018"/>
                      </a:cubicBezTo>
                      <a:lnTo>
                        <a:pt x="20536" y="191657"/>
                      </a:lnTo>
                      <a:cubicBezTo>
                        <a:pt x="1509" y="180663"/>
                        <a:pt x="-5684" y="156130"/>
                        <a:pt x="4888" y="137100"/>
                      </a:cubicBezTo>
                      <a:lnTo>
                        <a:pt x="63255" y="22905"/>
                      </a:lnTo>
                      <a:cubicBezTo>
                        <a:pt x="67909" y="13179"/>
                        <a:pt x="76156" y="6095"/>
                        <a:pt x="85725" y="2554"/>
                      </a:cubicBezTo>
                      <a:close/>
                    </a:path>
                  </a:pathLst>
                </a:cu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形状 41">
                  <a:extLst>
                    <a:ext uri="{FF2B5EF4-FFF2-40B4-BE49-F238E27FC236}">
                      <a16:creationId xmlns:a16="http://schemas.microsoft.com/office/drawing/2014/main" id="{54E0A510-556A-B3D7-BB2C-55C79014914C}"/>
                    </a:ext>
                  </a:extLst>
                </p:cNvPr>
                <p:cNvSpPr/>
                <p:nvPr/>
              </p:nvSpPr>
              <p:spPr>
                <a:xfrm>
                  <a:off x="3949812" y="4524909"/>
                  <a:ext cx="475062" cy="414158"/>
                </a:xfrm>
                <a:custGeom>
                  <a:avLst/>
                  <a:gdLst>
                    <a:gd name="connsiteX0" fmla="*/ 370871 w 475062"/>
                    <a:gd name="connsiteY0" fmla="*/ 1078 h 414158"/>
                    <a:gd name="connsiteX1" fmla="*/ 395667 w 475062"/>
                    <a:gd name="connsiteY1" fmla="*/ 18522 h 414158"/>
                    <a:gd name="connsiteX2" fmla="*/ 467563 w 475062"/>
                    <a:gd name="connsiteY2" fmla="*/ 124680 h 414158"/>
                    <a:gd name="connsiteX3" fmla="*/ 459104 w 475062"/>
                    <a:gd name="connsiteY3" fmla="*/ 180507 h 414158"/>
                    <a:gd name="connsiteX4" fmla="*/ 157976 w 475062"/>
                    <a:gd name="connsiteY4" fmla="*/ 406356 h 414158"/>
                    <a:gd name="connsiteX5" fmla="*/ 103418 w 475062"/>
                    <a:gd name="connsiteY5" fmla="*/ 397897 h 414158"/>
                    <a:gd name="connsiteX6" fmla="*/ 6146 w 475062"/>
                    <a:gd name="connsiteY6" fmla="*/ 254100 h 414158"/>
                    <a:gd name="connsiteX7" fmla="*/ 18410 w 475062"/>
                    <a:gd name="connsiteY7" fmla="*/ 200386 h 414158"/>
                    <a:gd name="connsiteX8" fmla="*/ 340683 w 475062"/>
                    <a:gd name="connsiteY8" fmla="*/ 5837 h 414158"/>
                    <a:gd name="connsiteX9" fmla="*/ 370871 w 475062"/>
                    <a:gd name="connsiteY9" fmla="*/ 1078 h 414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5062" h="414158">
                      <a:moveTo>
                        <a:pt x="370871" y="1078"/>
                      </a:moveTo>
                      <a:cubicBezTo>
                        <a:pt x="380863" y="3405"/>
                        <a:pt x="389957" y="9431"/>
                        <a:pt x="395667" y="18522"/>
                      </a:cubicBezTo>
                      <a:lnTo>
                        <a:pt x="467563" y="124680"/>
                      </a:lnTo>
                      <a:cubicBezTo>
                        <a:pt x="480253" y="142445"/>
                        <a:pt x="476448" y="167395"/>
                        <a:pt x="459104" y="180507"/>
                      </a:cubicBezTo>
                      <a:lnTo>
                        <a:pt x="157976" y="406356"/>
                      </a:lnTo>
                      <a:cubicBezTo>
                        <a:pt x="140636" y="419468"/>
                        <a:pt x="116104" y="415658"/>
                        <a:pt x="103418" y="397897"/>
                      </a:cubicBezTo>
                      <a:lnTo>
                        <a:pt x="6146" y="254100"/>
                      </a:lnTo>
                      <a:cubicBezTo>
                        <a:pt x="-5701" y="235913"/>
                        <a:pt x="222" y="211807"/>
                        <a:pt x="18410" y="200386"/>
                      </a:cubicBezTo>
                      <a:lnTo>
                        <a:pt x="340683" y="5837"/>
                      </a:lnTo>
                      <a:cubicBezTo>
                        <a:pt x="349988" y="127"/>
                        <a:pt x="360878" y="-1248"/>
                        <a:pt x="370871" y="1078"/>
                      </a:cubicBez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形状 42">
                  <a:extLst>
                    <a:ext uri="{FF2B5EF4-FFF2-40B4-BE49-F238E27FC236}">
                      <a16:creationId xmlns:a16="http://schemas.microsoft.com/office/drawing/2014/main" id="{38C2DDA5-DEA1-62E3-D75B-0F2FCED637BB}"/>
                    </a:ext>
                  </a:extLst>
                </p:cNvPr>
                <p:cNvSpPr/>
                <p:nvPr/>
              </p:nvSpPr>
              <p:spPr>
                <a:xfrm>
                  <a:off x="7771384" y="4524909"/>
                  <a:ext cx="475437" cy="414158"/>
                </a:xfrm>
                <a:custGeom>
                  <a:avLst/>
                  <a:gdLst>
                    <a:gd name="connsiteX0" fmla="*/ 104324 w 475437"/>
                    <a:gd name="connsiteY0" fmla="*/ 1078 h 414158"/>
                    <a:gd name="connsiteX1" fmla="*/ 134354 w 475437"/>
                    <a:gd name="connsiteY1" fmla="*/ 5837 h 414158"/>
                    <a:gd name="connsiteX2" fmla="*/ 456627 w 475437"/>
                    <a:gd name="connsiteY2" fmla="*/ 200386 h 414158"/>
                    <a:gd name="connsiteX3" fmla="*/ 469313 w 475437"/>
                    <a:gd name="connsiteY3" fmla="*/ 254100 h 414158"/>
                    <a:gd name="connsiteX4" fmla="*/ 372040 w 475437"/>
                    <a:gd name="connsiteY4" fmla="*/ 397897 h 414158"/>
                    <a:gd name="connsiteX5" fmla="*/ 317479 w 475437"/>
                    <a:gd name="connsiteY5" fmla="*/ 406356 h 414158"/>
                    <a:gd name="connsiteX6" fmla="*/ 16354 w 475437"/>
                    <a:gd name="connsiteY6" fmla="*/ 180507 h 414158"/>
                    <a:gd name="connsiteX7" fmla="*/ 7474 w 475437"/>
                    <a:gd name="connsiteY7" fmla="*/ 124680 h 414158"/>
                    <a:gd name="connsiteX8" fmla="*/ 79370 w 475437"/>
                    <a:gd name="connsiteY8" fmla="*/ 18522 h 414158"/>
                    <a:gd name="connsiteX9" fmla="*/ 104324 w 475437"/>
                    <a:gd name="connsiteY9" fmla="*/ 1078 h 414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5437" h="414158">
                      <a:moveTo>
                        <a:pt x="104324" y="1078"/>
                      </a:moveTo>
                      <a:cubicBezTo>
                        <a:pt x="114264" y="-1248"/>
                        <a:pt x="125050" y="127"/>
                        <a:pt x="134354" y="5837"/>
                      </a:cubicBezTo>
                      <a:lnTo>
                        <a:pt x="456627" y="200386"/>
                      </a:lnTo>
                      <a:cubicBezTo>
                        <a:pt x="475236" y="211807"/>
                        <a:pt x="481155" y="235913"/>
                        <a:pt x="469313" y="254100"/>
                      </a:cubicBezTo>
                      <a:lnTo>
                        <a:pt x="372040" y="397897"/>
                      </a:lnTo>
                      <a:cubicBezTo>
                        <a:pt x="359350" y="415658"/>
                        <a:pt x="334822" y="419468"/>
                        <a:pt x="317479" y="406356"/>
                      </a:cubicBezTo>
                      <a:lnTo>
                        <a:pt x="16354" y="180507"/>
                      </a:lnTo>
                      <a:cubicBezTo>
                        <a:pt x="-1411" y="167395"/>
                        <a:pt x="-5217" y="142445"/>
                        <a:pt x="7474" y="124680"/>
                      </a:cubicBezTo>
                      <a:lnTo>
                        <a:pt x="79370" y="18522"/>
                      </a:lnTo>
                      <a:cubicBezTo>
                        <a:pt x="85291" y="9431"/>
                        <a:pt x="94385" y="3405"/>
                        <a:pt x="104324" y="1078"/>
                      </a:cubicBez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 name="梯形 62">
              <a:extLst>
                <a:ext uri="{FF2B5EF4-FFF2-40B4-BE49-F238E27FC236}">
                  <a16:creationId xmlns:a16="http://schemas.microsoft.com/office/drawing/2014/main" id="{38DDA459-5161-578F-191B-868E82C2AA74}"/>
                </a:ext>
              </a:extLst>
            </p:cNvPr>
            <p:cNvSpPr/>
            <p:nvPr/>
          </p:nvSpPr>
          <p:spPr>
            <a:xfrm flipV="1">
              <a:off x="3529950" y="3608918"/>
              <a:ext cx="5132100" cy="1797201"/>
            </a:xfrm>
            <a:custGeom>
              <a:avLst/>
              <a:gdLst>
                <a:gd name="connsiteX0" fmla="*/ 0 w 5132100"/>
                <a:gd name="connsiteY0" fmla="*/ 2011740 h 2011740"/>
                <a:gd name="connsiteX1" fmla="*/ 1455051 w 5132100"/>
                <a:gd name="connsiteY1" fmla="*/ 0 h 2011740"/>
                <a:gd name="connsiteX2" fmla="*/ 3677049 w 5132100"/>
                <a:gd name="connsiteY2" fmla="*/ 0 h 2011740"/>
                <a:gd name="connsiteX3" fmla="*/ 5132100 w 5132100"/>
                <a:gd name="connsiteY3" fmla="*/ 2011740 h 2011740"/>
                <a:gd name="connsiteX4" fmla="*/ 0 w 5132100"/>
                <a:gd name="connsiteY4" fmla="*/ 2011740 h 2011740"/>
                <a:gd name="connsiteX0" fmla="*/ 0 w 5132100"/>
                <a:gd name="connsiteY0" fmla="*/ 2011740 h 2011740"/>
                <a:gd name="connsiteX1" fmla="*/ 1455051 w 5132100"/>
                <a:gd name="connsiteY1" fmla="*/ 0 h 2011740"/>
                <a:gd name="connsiteX2" fmla="*/ 2569767 w 5132100"/>
                <a:gd name="connsiteY2" fmla="*/ 8930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92070 w 5132100"/>
                <a:gd name="connsiteY2" fmla="*/ 332315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92070 w 5132100"/>
                <a:gd name="connsiteY2" fmla="*/ 332315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92070 w 5132100"/>
                <a:gd name="connsiteY2" fmla="*/ 332315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92070 w 5132100"/>
                <a:gd name="connsiteY2" fmla="*/ 332315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92070 w 5132100"/>
                <a:gd name="connsiteY2" fmla="*/ 332315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92070 w 5132100"/>
                <a:gd name="connsiteY2" fmla="*/ 332315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80919 w 5132100"/>
                <a:gd name="connsiteY2" fmla="*/ 321164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80919 w 5132100"/>
                <a:gd name="connsiteY2" fmla="*/ 321164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85681 w 5132100"/>
                <a:gd name="connsiteY2" fmla="*/ 302114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85681 w 5132100"/>
                <a:gd name="connsiteY2" fmla="*/ 302114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85681 w 5132100"/>
                <a:gd name="connsiteY2" fmla="*/ 302114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85681 w 5132100"/>
                <a:gd name="connsiteY2" fmla="*/ 302114 h 2011740"/>
                <a:gd name="connsiteX3" fmla="*/ 3677049 w 5132100"/>
                <a:gd name="connsiteY3" fmla="*/ 0 h 2011740"/>
                <a:gd name="connsiteX4" fmla="*/ 5132100 w 5132100"/>
                <a:gd name="connsiteY4" fmla="*/ 2011740 h 2011740"/>
                <a:gd name="connsiteX5" fmla="*/ 0 w 5132100"/>
                <a:gd name="connsiteY5" fmla="*/ 2011740 h 2011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32100" h="2011740">
                  <a:moveTo>
                    <a:pt x="0" y="2011740"/>
                  </a:moveTo>
                  <a:lnTo>
                    <a:pt x="1455051" y="0"/>
                  </a:lnTo>
                  <a:cubicBezTo>
                    <a:pt x="1522752" y="79177"/>
                    <a:pt x="1604509" y="247098"/>
                    <a:pt x="2585681" y="302114"/>
                  </a:cubicBezTo>
                  <a:cubicBezTo>
                    <a:pt x="3510245" y="227816"/>
                    <a:pt x="3591731" y="120529"/>
                    <a:pt x="3677049" y="0"/>
                  </a:cubicBezTo>
                  <a:lnTo>
                    <a:pt x="5132100" y="2011740"/>
                  </a:lnTo>
                  <a:lnTo>
                    <a:pt x="0" y="2011740"/>
                  </a:lnTo>
                  <a:close/>
                </a:path>
              </a:pathLst>
            </a:custGeom>
            <a:gradFill>
              <a:gsLst>
                <a:gs pos="0">
                  <a:schemeClr val="accent1">
                    <a:lumMod val="60000"/>
                    <a:lumOff val="40000"/>
                    <a:alpha val="50000"/>
                  </a:schemeClr>
                </a:gs>
                <a:gs pos="96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梯形 62">
              <a:extLst>
                <a:ext uri="{FF2B5EF4-FFF2-40B4-BE49-F238E27FC236}">
                  <a16:creationId xmlns:a16="http://schemas.microsoft.com/office/drawing/2014/main" id="{5D2782EF-BC09-27E8-022D-C834EDFE7639}"/>
                </a:ext>
              </a:extLst>
            </p:cNvPr>
            <p:cNvSpPr/>
            <p:nvPr/>
          </p:nvSpPr>
          <p:spPr>
            <a:xfrm flipV="1">
              <a:off x="4617180" y="4158071"/>
              <a:ext cx="2957640" cy="1373582"/>
            </a:xfrm>
            <a:custGeom>
              <a:avLst/>
              <a:gdLst>
                <a:gd name="connsiteX0" fmla="*/ 0 w 5132100"/>
                <a:gd name="connsiteY0" fmla="*/ 2011740 h 2011740"/>
                <a:gd name="connsiteX1" fmla="*/ 1455051 w 5132100"/>
                <a:gd name="connsiteY1" fmla="*/ 0 h 2011740"/>
                <a:gd name="connsiteX2" fmla="*/ 3677049 w 5132100"/>
                <a:gd name="connsiteY2" fmla="*/ 0 h 2011740"/>
                <a:gd name="connsiteX3" fmla="*/ 5132100 w 5132100"/>
                <a:gd name="connsiteY3" fmla="*/ 2011740 h 2011740"/>
                <a:gd name="connsiteX4" fmla="*/ 0 w 5132100"/>
                <a:gd name="connsiteY4" fmla="*/ 2011740 h 2011740"/>
                <a:gd name="connsiteX0" fmla="*/ 0 w 5132100"/>
                <a:gd name="connsiteY0" fmla="*/ 2011740 h 2011740"/>
                <a:gd name="connsiteX1" fmla="*/ 1455051 w 5132100"/>
                <a:gd name="connsiteY1" fmla="*/ 0 h 2011740"/>
                <a:gd name="connsiteX2" fmla="*/ 2569767 w 5132100"/>
                <a:gd name="connsiteY2" fmla="*/ 8930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92070 w 5132100"/>
                <a:gd name="connsiteY2" fmla="*/ 332315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92070 w 5132100"/>
                <a:gd name="connsiteY2" fmla="*/ 332315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92070 w 5132100"/>
                <a:gd name="connsiteY2" fmla="*/ 332315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92070 w 5132100"/>
                <a:gd name="connsiteY2" fmla="*/ 332315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92070 w 5132100"/>
                <a:gd name="connsiteY2" fmla="*/ 332315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92070 w 5132100"/>
                <a:gd name="connsiteY2" fmla="*/ 332315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80919 w 5132100"/>
                <a:gd name="connsiteY2" fmla="*/ 321164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80919 w 5132100"/>
                <a:gd name="connsiteY2" fmla="*/ 321164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85681 w 5132100"/>
                <a:gd name="connsiteY2" fmla="*/ 302114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85681 w 5132100"/>
                <a:gd name="connsiteY2" fmla="*/ 302114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85681 w 5132100"/>
                <a:gd name="connsiteY2" fmla="*/ 302114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85681 w 5132100"/>
                <a:gd name="connsiteY2" fmla="*/ 302114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85681 w 5132100"/>
                <a:gd name="connsiteY2" fmla="*/ 397364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85681 w 5132100"/>
                <a:gd name="connsiteY2" fmla="*/ 397364 h 2011740"/>
                <a:gd name="connsiteX3" fmla="*/ 3690484 w 5132100"/>
                <a:gd name="connsiteY3" fmla="*/ 22225 h 2011740"/>
                <a:gd name="connsiteX4" fmla="*/ 5132100 w 5132100"/>
                <a:gd name="connsiteY4" fmla="*/ 2011740 h 2011740"/>
                <a:gd name="connsiteX5" fmla="*/ 0 w 5132100"/>
                <a:gd name="connsiteY5" fmla="*/ 2011740 h 2011740"/>
                <a:gd name="connsiteX0" fmla="*/ 0 w 5132100"/>
                <a:gd name="connsiteY0" fmla="*/ 2002215 h 2002215"/>
                <a:gd name="connsiteX1" fmla="*/ 1459529 w 5132100"/>
                <a:gd name="connsiteY1" fmla="*/ 0 h 2002215"/>
                <a:gd name="connsiteX2" fmla="*/ 2585681 w 5132100"/>
                <a:gd name="connsiteY2" fmla="*/ 387839 h 2002215"/>
                <a:gd name="connsiteX3" fmla="*/ 3690484 w 5132100"/>
                <a:gd name="connsiteY3" fmla="*/ 12700 h 2002215"/>
                <a:gd name="connsiteX4" fmla="*/ 5132100 w 5132100"/>
                <a:gd name="connsiteY4" fmla="*/ 2002215 h 2002215"/>
                <a:gd name="connsiteX5" fmla="*/ 0 w 5132100"/>
                <a:gd name="connsiteY5" fmla="*/ 2002215 h 2002215"/>
                <a:gd name="connsiteX0" fmla="*/ 0 w 5132100"/>
                <a:gd name="connsiteY0" fmla="*/ 2002215 h 2002215"/>
                <a:gd name="connsiteX1" fmla="*/ 1459529 w 5132100"/>
                <a:gd name="connsiteY1" fmla="*/ 0 h 2002215"/>
                <a:gd name="connsiteX2" fmla="*/ 2585681 w 5132100"/>
                <a:gd name="connsiteY2" fmla="*/ 387839 h 2002215"/>
                <a:gd name="connsiteX3" fmla="*/ 3690484 w 5132100"/>
                <a:gd name="connsiteY3" fmla="*/ 12700 h 2002215"/>
                <a:gd name="connsiteX4" fmla="*/ 5132100 w 5132100"/>
                <a:gd name="connsiteY4" fmla="*/ 2002215 h 2002215"/>
                <a:gd name="connsiteX5" fmla="*/ 0 w 5132100"/>
                <a:gd name="connsiteY5" fmla="*/ 2002215 h 2002215"/>
                <a:gd name="connsiteX0" fmla="*/ 0 w 5132100"/>
                <a:gd name="connsiteY0" fmla="*/ 2002215 h 2002215"/>
                <a:gd name="connsiteX1" fmla="*/ 1459529 w 5132100"/>
                <a:gd name="connsiteY1" fmla="*/ 0 h 2002215"/>
                <a:gd name="connsiteX2" fmla="*/ 2580171 w 5132100"/>
                <a:gd name="connsiteY2" fmla="*/ 346493 h 2002215"/>
                <a:gd name="connsiteX3" fmla="*/ 3690484 w 5132100"/>
                <a:gd name="connsiteY3" fmla="*/ 12700 h 2002215"/>
                <a:gd name="connsiteX4" fmla="*/ 5132100 w 5132100"/>
                <a:gd name="connsiteY4" fmla="*/ 2002215 h 2002215"/>
                <a:gd name="connsiteX5" fmla="*/ 0 w 5132100"/>
                <a:gd name="connsiteY5" fmla="*/ 2002215 h 2002215"/>
                <a:gd name="connsiteX0" fmla="*/ 0 w 5132100"/>
                <a:gd name="connsiteY0" fmla="*/ 2002215 h 2002215"/>
                <a:gd name="connsiteX1" fmla="*/ 1459529 w 5132100"/>
                <a:gd name="connsiteY1" fmla="*/ 0 h 2002215"/>
                <a:gd name="connsiteX2" fmla="*/ 2580171 w 5132100"/>
                <a:gd name="connsiteY2" fmla="*/ 346493 h 2002215"/>
                <a:gd name="connsiteX3" fmla="*/ 3690484 w 5132100"/>
                <a:gd name="connsiteY3" fmla="*/ 12700 h 2002215"/>
                <a:gd name="connsiteX4" fmla="*/ 5132100 w 5132100"/>
                <a:gd name="connsiteY4" fmla="*/ 2002215 h 2002215"/>
                <a:gd name="connsiteX5" fmla="*/ 0 w 5132100"/>
                <a:gd name="connsiteY5" fmla="*/ 2002215 h 2002215"/>
                <a:gd name="connsiteX0" fmla="*/ 0 w 5132100"/>
                <a:gd name="connsiteY0" fmla="*/ 2002215 h 2002215"/>
                <a:gd name="connsiteX1" fmla="*/ 1459529 w 5132100"/>
                <a:gd name="connsiteY1" fmla="*/ 0 h 2002215"/>
                <a:gd name="connsiteX2" fmla="*/ 2580171 w 5132100"/>
                <a:gd name="connsiteY2" fmla="*/ 346493 h 2002215"/>
                <a:gd name="connsiteX3" fmla="*/ 3690484 w 5132100"/>
                <a:gd name="connsiteY3" fmla="*/ 12700 h 2002215"/>
                <a:gd name="connsiteX4" fmla="*/ 5132100 w 5132100"/>
                <a:gd name="connsiteY4" fmla="*/ 2002215 h 2002215"/>
                <a:gd name="connsiteX5" fmla="*/ 0 w 5132100"/>
                <a:gd name="connsiteY5" fmla="*/ 2002215 h 2002215"/>
                <a:gd name="connsiteX0" fmla="*/ 0 w 5132100"/>
                <a:gd name="connsiteY0" fmla="*/ 2002215 h 2002215"/>
                <a:gd name="connsiteX1" fmla="*/ 1459529 w 5132100"/>
                <a:gd name="connsiteY1" fmla="*/ 0 h 2002215"/>
                <a:gd name="connsiteX2" fmla="*/ 2580171 w 5132100"/>
                <a:gd name="connsiteY2" fmla="*/ 346493 h 2002215"/>
                <a:gd name="connsiteX3" fmla="*/ 3690484 w 5132100"/>
                <a:gd name="connsiteY3" fmla="*/ 12700 h 2002215"/>
                <a:gd name="connsiteX4" fmla="*/ 5132100 w 5132100"/>
                <a:gd name="connsiteY4" fmla="*/ 2002215 h 2002215"/>
                <a:gd name="connsiteX5" fmla="*/ 0 w 5132100"/>
                <a:gd name="connsiteY5" fmla="*/ 2002215 h 2002215"/>
                <a:gd name="connsiteX0" fmla="*/ 0 w 5132100"/>
                <a:gd name="connsiteY0" fmla="*/ 2002215 h 2002215"/>
                <a:gd name="connsiteX1" fmla="*/ 1459529 w 5132100"/>
                <a:gd name="connsiteY1" fmla="*/ 0 h 2002215"/>
                <a:gd name="connsiteX2" fmla="*/ 2580171 w 5132100"/>
                <a:gd name="connsiteY2" fmla="*/ 346493 h 2002215"/>
                <a:gd name="connsiteX3" fmla="*/ 3690484 w 5132100"/>
                <a:gd name="connsiteY3" fmla="*/ 12700 h 2002215"/>
                <a:gd name="connsiteX4" fmla="*/ 5132100 w 5132100"/>
                <a:gd name="connsiteY4" fmla="*/ 2002215 h 2002215"/>
                <a:gd name="connsiteX5" fmla="*/ 0 w 5132100"/>
                <a:gd name="connsiteY5" fmla="*/ 2002215 h 2002215"/>
                <a:gd name="connsiteX0" fmla="*/ 0 w 5132100"/>
                <a:gd name="connsiteY0" fmla="*/ 2002215 h 2002215"/>
                <a:gd name="connsiteX1" fmla="*/ 1470548 w 5132100"/>
                <a:gd name="connsiteY1" fmla="*/ 0 h 2002215"/>
                <a:gd name="connsiteX2" fmla="*/ 2580171 w 5132100"/>
                <a:gd name="connsiteY2" fmla="*/ 346493 h 2002215"/>
                <a:gd name="connsiteX3" fmla="*/ 3690484 w 5132100"/>
                <a:gd name="connsiteY3" fmla="*/ 12700 h 2002215"/>
                <a:gd name="connsiteX4" fmla="*/ 5132100 w 5132100"/>
                <a:gd name="connsiteY4" fmla="*/ 2002215 h 2002215"/>
                <a:gd name="connsiteX5" fmla="*/ 0 w 5132100"/>
                <a:gd name="connsiteY5" fmla="*/ 2002215 h 2002215"/>
                <a:gd name="connsiteX0" fmla="*/ 0 w 5132100"/>
                <a:gd name="connsiteY0" fmla="*/ 2002215 h 2002215"/>
                <a:gd name="connsiteX1" fmla="*/ 1470548 w 5132100"/>
                <a:gd name="connsiteY1" fmla="*/ 0 h 2002215"/>
                <a:gd name="connsiteX2" fmla="*/ 2580171 w 5132100"/>
                <a:gd name="connsiteY2" fmla="*/ 346493 h 2002215"/>
                <a:gd name="connsiteX3" fmla="*/ 3679466 w 5132100"/>
                <a:gd name="connsiteY3" fmla="*/ 12700 h 2002215"/>
                <a:gd name="connsiteX4" fmla="*/ 5132100 w 5132100"/>
                <a:gd name="connsiteY4" fmla="*/ 2002215 h 2002215"/>
                <a:gd name="connsiteX5" fmla="*/ 0 w 5132100"/>
                <a:gd name="connsiteY5" fmla="*/ 2002215 h 200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32100" h="2002215">
                  <a:moveTo>
                    <a:pt x="0" y="2002215"/>
                  </a:moveTo>
                  <a:lnTo>
                    <a:pt x="1470548" y="0"/>
                  </a:lnTo>
                  <a:cubicBezTo>
                    <a:pt x="1466629" y="83311"/>
                    <a:pt x="1367611" y="287343"/>
                    <a:pt x="2580171" y="346493"/>
                  </a:cubicBezTo>
                  <a:cubicBezTo>
                    <a:pt x="3510244" y="290652"/>
                    <a:pt x="3693315" y="174574"/>
                    <a:pt x="3679466" y="12700"/>
                  </a:cubicBezTo>
                  <a:lnTo>
                    <a:pt x="5132100" y="2002215"/>
                  </a:lnTo>
                  <a:lnTo>
                    <a:pt x="0" y="2002215"/>
                  </a:lnTo>
                  <a:close/>
                </a:path>
              </a:pathLst>
            </a:custGeom>
            <a:gradFill>
              <a:gsLst>
                <a:gs pos="0">
                  <a:schemeClr val="accent1">
                    <a:lumMod val="60000"/>
                    <a:lumOff val="40000"/>
                    <a:alpha val="50000"/>
                  </a:schemeClr>
                </a:gs>
                <a:gs pos="96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8" name="图片 47">
            <a:extLst>
              <a:ext uri="{FF2B5EF4-FFF2-40B4-BE49-F238E27FC236}">
                <a16:creationId xmlns:a16="http://schemas.microsoft.com/office/drawing/2014/main" id="{02EB9821-25A3-E903-8926-37F268F5698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186013" y="3281288"/>
            <a:ext cx="7819974" cy="4398735"/>
          </a:xfrm>
          <a:prstGeom prst="rect">
            <a:avLst/>
          </a:prstGeom>
        </p:spPr>
      </p:pic>
      <p:sp>
        <p:nvSpPr>
          <p:cNvPr id="60" name="文本框 59">
            <a:extLst>
              <a:ext uri="{FF2B5EF4-FFF2-40B4-BE49-F238E27FC236}">
                <a16:creationId xmlns:a16="http://schemas.microsoft.com/office/drawing/2014/main" id="{9A94B159-0517-C3F7-71DC-3676BA40BBCC}"/>
              </a:ext>
            </a:extLst>
          </p:cNvPr>
          <p:cNvSpPr txBox="1"/>
          <p:nvPr/>
        </p:nvSpPr>
        <p:spPr>
          <a:xfrm>
            <a:off x="3279687" y="2491478"/>
            <a:ext cx="5632626" cy="1218795"/>
          </a:xfrm>
          <a:prstGeom prst="rect">
            <a:avLst/>
          </a:prstGeom>
          <a:noFill/>
          <a:effectLst/>
        </p:spPr>
        <p:txBody>
          <a:bodyPr wrap="square" lIns="109728" tIns="54864" rIns="109728" bIns="54864">
            <a:spAutoFit/>
          </a:bodyPr>
          <a:lstStyle>
            <a:defPPr>
              <a:defRPr lang="zh-CN"/>
            </a:defPPr>
            <a:lvl1pPr algn="ctr">
              <a:defRPr sz="7200">
                <a:gradFill flip="none" rotWithShape="1">
                  <a:gsLst>
                    <a:gs pos="0">
                      <a:schemeClr val="accent2"/>
                    </a:gs>
                    <a:gs pos="100000">
                      <a:schemeClr val="accent1"/>
                    </a:gs>
                  </a:gsLst>
                  <a:lin ang="5400000" scaled="1"/>
                  <a:tileRect/>
                </a:gradFill>
                <a:latin typeface="+mj-ea"/>
                <a:ea typeface="+mj-ea"/>
              </a:defRPr>
            </a:lvl1pPr>
          </a:lstStyle>
          <a:p>
            <a:r>
              <a:rPr lang="zh-CN" altLang="en-US">
                <a:latin typeface="+mj-lt"/>
              </a:rPr>
              <a:t>请输入标题</a:t>
            </a:r>
            <a:endParaRPr lang="zh-CN" altLang="en-US" dirty="0">
              <a:latin typeface="+mj-lt"/>
            </a:endParaRPr>
          </a:p>
        </p:txBody>
      </p:sp>
      <p:sp>
        <p:nvSpPr>
          <p:cNvPr id="61" name="文本框 60">
            <a:extLst>
              <a:ext uri="{FF2B5EF4-FFF2-40B4-BE49-F238E27FC236}">
                <a16:creationId xmlns:a16="http://schemas.microsoft.com/office/drawing/2014/main" id="{93B17577-35AC-6F63-86D2-4D7BAACFF17C}"/>
              </a:ext>
            </a:extLst>
          </p:cNvPr>
          <p:cNvSpPr txBox="1"/>
          <p:nvPr/>
        </p:nvSpPr>
        <p:spPr>
          <a:xfrm>
            <a:off x="3340277" y="1539017"/>
            <a:ext cx="5511445" cy="726353"/>
          </a:xfrm>
          <a:prstGeom prst="rect">
            <a:avLst/>
          </a:prstGeom>
          <a:noFill/>
          <a:effectLst/>
        </p:spPr>
        <p:txBody>
          <a:bodyPr wrap="square" lIns="109728" tIns="54864" rIns="109728" bIns="54864">
            <a:spAutoFit/>
          </a:bodyPr>
          <a:lstStyle>
            <a:defPPr>
              <a:defRPr lang="zh-CN"/>
            </a:defPPr>
            <a:lvl1pPr algn="ctr">
              <a:defRPr sz="7200">
                <a:gradFill flip="none" rotWithShape="1">
                  <a:gsLst>
                    <a:gs pos="0">
                      <a:srgbClr val="66FFFF"/>
                    </a:gs>
                    <a:gs pos="100000">
                      <a:srgbClr val="007AFF"/>
                    </a:gs>
                  </a:gsLst>
                  <a:lin ang="5400000" scaled="1"/>
                  <a:tileRect/>
                </a:gradFill>
                <a:latin typeface="优设标题黑" panose="00000500000000000000" pitchFamily="2" charset="-122"/>
                <a:ea typeface="优设标题黑" panose="00000500000000000000" pitchFamily="2" charset="-122"/>
              </a:defRPr>
            </a:lvl1pPr>
          </a:lstStyle>
          <a:p>
            <a:r>
              <a:rPr lang="en-US" altLang="zh-CN" sz="4000">
                <a:ln w="25400">
                  <a:gradFill flip="none" rotWithShape="1">
                    <a:gsLst>
                      <a:gs pos="0">
                        <a:schemeClr val="accent2"/>
                      </a:gs>
                      <a:gs pos="100000">
                        <a:schemeClr val="accent1"/>
                      </a:gs>
                    </a:gsLst>
                    <a:lin ang="13500000" scaled="1"/>
                    <a:tileRect/>
                  </a:gradFill>
                </a:ln>
                <a:noFill/>
                <a:latin typeface="+mj-lt"/>
                <a:ea typeface="+mj-ea"/>
              </a:rPr>
              <a:t>PART THREE</a:t>
            </a:r>
            <a:endParaRPr lang="zh-CN" altLang="en-US" sz="4000">
              <a:ln w="25400">
                <a:gradFill flip="none" rotWithShape="1">
                  <a:gsLst>
                    <a:gs pos="0">
                      <a:schemeClr val="accent2"/>
                    </a:gs>
                    <a:gs pos="100000">
                      <a:schemeClr val="accent1"/>
                    </a:gs>
                  </a:gsLst>
                  <a:lin ang="13500000" scaled="1"/>
                  <a:tileRect/>
                </a:gradFill>
              </a:ln>
              <a:noFill/>
              <a:latin typeface="+mj-lt"/>
              <a:ea typeface="+mj-ea"/>
            </a:endParaRPr>
          </a:p>
        </p:txBody>
      </p:sp>
    </p:spTree>
    <p:extLst>
      <p:ext uri="{BB962C8B-B14F-4D97-AF65-F5344CB8AC3E}">
        <p14:creationId xmlns:p14="http://schemas.microsoft.com/office/powerpoint/2010/main" val="4020433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C31963D6-FA75-9586-EE0B-6EA0D6B21282}"/>
              </a:ext>
            </a:extLst>
          </p:cNvPr>
          <p:cNvSpPr/>
          <p:nvPr/>
        </p:nvSpPr>
        <p:spPr>
          <a:xfrm>
            <a:off x="880946" y="3134099"/>
            <a:ext cx="5953753" cy="1190008"/>
          </a:xfrm>
          <a:prstGeom prst="rect">
            <a:avLst/>
          </a:prstGeom>
          <a:gradFill flip="none" rotWithShape="1">
            <a:gsLst>
              <a:gs pos="0">
                <a:schemeClr val="accent1">
                  <a:alpha val="29000"/>
                </a:schemeClr>
              </a:gs>
              <a:gs pos="53000">
                <a:schemeClr val="accent2">
                  <a:alpha val="0"/>
                </a:schemeClr>
              </a:gs>
              <a:gs pos="100000">
                <a:schemeClr val="accent2">
                  <a:alpha val="14000"/>
                </a:schemeClr>
              </a:gs>
            </a:gsLst>
            <a:lin ang="2700000" scaled="1"/>
            <a:tileRect/>
          </a:gradFill>
          <a:ln>
            <a:gradFill flip="none" rotWithShape="1">
              <a:gsLst>
                <a:gs pos="0">
                  <a:schemeClr val="accent2"/>
                </a:gs>
                <a:gs pos="100000">
                  <a:schemeClr val="accent1"/>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a:extLst>
              <a:ext uri="{FF2B5EF4-FFF2-40B4-BE49-F238E27FC236}">
                <a16:creationId xmlns:a16="http://schemas.microsoft.com/office/drawing/2014/main" id="{87026D19-3AEA-5CE8-E1D2-4ABACDCD5F2B}"/>
              </a:ext>
            </a:extLst>
          </p:cNvPr>
          <p:cNvSpPr/>
          <p:nvPr/>
        </p:nvSpPr>
        <p:spPr>
          <a:xfrm>
            <a:off x="880946" y="4632405"/>
            <a:ext cx="5953753" cy="1190008"/>
          </a:xfrm>
          <a:prstGeom prst="rect">
            <a:avLst/>
          </a:prstGeom>
          <a:gradFill flip="none" rotWithShape="1">
            <a:gsLst>
              <a:gs pos="0">
                <a:schemeClr val="accent1">
                  <a:alpha val="29000"/>
                </a:schemeClr>
              </a:gs>
              <a:gs pos="53000">
                <a:schemeClr val="accent2">
                  <a:alpha val="0"/>
                </a:schemeClr>
              </a:gs>
              <a:gs pos="100000">
                <a:schemeClr val="accent2">
                  <a:alpha val="14000"/>
                </a:schemeClr>
              </a:gs>
            </a:gsLst>
            <a:lin ang="2700000" scaled="1"/>
            <a:tileRect/>
          </a:gradFill>
          <a:ln>
            <a:gradFill flip="none" rotWithShape="1">
              <a:gsLst>
                <a:gs pos="0">
                  <a:schemeClr val="accent2"/>
                </a:gs>
                <a:gs pos="100000">
                  <a:schemeClr val="accent1"/>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矩形 23">
            <a:extLst>
              <a:ext uri="{FF2B5EF4-FFF2-40B4-BE49-F238E27FC236}">
                <a16:creationId xmlns:a16="http://schemas.microsoft.com/office/drawing/2014/main" id="{8956A508-55D8-F86B-C875-275EBCC1B965}"/>
              </a:ext>
            </a:extLst>
          </p:cNvPr>
          <p:cNvSpPr/>
          <p:nvPr/>
        </p:nvSpPr>
        <p:spPr>
          <a:xfrm>
            <a:off x="880946" y="1635792"/>
            <a:ext cx="5953753" cy="1190008"/>
          </a:xfrm>
          <a:prstGeom prst="rect">
            <a:avLst/>
          </a:prstGeom>
          <a:gradFill flip="none" rotWithShape="1">
            <a:gsLst>
              <a:gs pos="0">
                <a:schemeClr val="accent1">
                  <a:alpha val="29000"/>
                </a:schemeClr>
              </a:gs>
              <a:gs pos="53000">
                <a:schemeClr val="accent2">
                  <a:alpha val="0"/>
                </a:schemeClr>
              </a:gs>
              <a:gs pos="100000">
                <a:schemeClr val="accent2">
                  <a:alpha val="14000"/>
                </a:schemeClr>
              </a:gs>
            </a:gsLst>
            <a:lin ang="2700000" scaled="1"/>
            <a:tileRect/>
          </a:gradFill>
          <a:ln>
            <a:gradFill flip="none" rotWithShape="1">
              <a:gsLst>
                <a:gs pos="0">
                  <a:schemeClr val="accent2"/>
                </a:gs>
                <a:gs pos="100000">
                  <a:schemeClr val="accent1"/>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 name="组合 2">
            <a:extLst>
              <a:ext uri="{FF2B5EF4-FFF2-40B4-BE49-F238E27FC236}">
                <a16:creationId xmlns:a16="http://schemas.microsoft.com/office/drawing/2014/main" id="{105C4101-BFA2-6A62-819B-19397548F32B}"/>
              </a:ext>
            </a:extLst>
          </p:cNvPr>
          <p:cNvGrpSpPr/>
          <p:nvPr/>
        </p:nvGrpSpPr>
        <p:grpSpPr>
          <a:xfrm>
            <a:off x="962843" y="1544840"/>
            <a:ext cx="5576106" cy="1178042"/>
            <a:chOff x="5523692" y="1671840"/>
            <a:chExt cx="5576106" cy="1178042"/>
          </a:xfrm>
        </p:grpSpPr>
        <p:grpSp>
          <p:nvGrpSpPr>
            <p:cNvPr id="4" name="组合 3">
              <a:extLst>
                <a:ext uri="{FF2B5EF4-FFF2-40B4-BE49-F238E27FC236}">
                  <a16:creationId xmlns:a16="http://schemas.microsoft.com/office/drawing/2014/main" id="{3BE3BDA2-0B01-2274-7EBD-CCCD1AD69DC4}"/>
                </a:ext>
              </a:extLst>
            </p:cNvPr>
            <p:cNvGrpSpPr/>
            <p:nvPr/>
          </p:nvGrpSpPr>
          <p:grpSpPr>
            <a:xfrm>
              <a:off x="6373591" y="1671840"/>
              <a:ext cx="4726207" cy="1178042"/>
              <a:chOff x="6373591" y="1788740"/>
              <a:chExt cx="4726207" cy="1178042"/>
            </a:xfrm>
          </p:grpSpPr>
          <p:sp>
            <p:nvSpPr>
              <p:cNvPr id="8" name="文本框 7">
                <a:extLst>
                  <a:ext uri="{FF2B5EF4-FFF2-40B4-BE49-F238E27FC236}">
                    <a16:creationId xmlns:a16="http://schemas.microsoft.com/office/drawing/2014/main" id="{88DA89E1-B66C-9FC9-28C9-13007B3EEE5D}"/>
                  </a:ext>
                </a:extLst>
              </p:cNvPr>
              <p:cNvSpPr txBox="1"/>
              <p:nvPr/>
            </p:nvSpPr>
            <p:spPr>
              <a:xfrm>
                <a:off x="6373591" y="1788740"/>
                <a:ext cx="2499277" cy="593047"/>
              </a:xfrm>
              <a:prstGeom prst="rect">
                <a:avLst/>
              </a:prstGeom>
              <a:noFill/>
            </p:spPr>
            <p:txBody>
              <a:bodyPr wrap="square" rtlCol="0">
                <a:spAutoFit/>
              </a:bodyPr>
              <a:lstStyle>
                <a:defPPr>
                  <a:defRPr lang="zh-CN"/>
                </a:defPPr>
                <a:lvl1pPr>
                  <a:lnSpc>
                    <a:spcPct val="150000"/>
                  </a:lnSpc>
                  <a:defRPr sz="2400" b="0">
                    <a:gradFill flip="none" rotWithShape="1">
                      <a:gsLst>
                        <a:gs pos="0">
                          <a:schemeClr val="accent2"/>
                        </a:gs>
                        <a:gs pos="100000">
                          <a:schemeClr val="accent1"/>
                        </a:gs>
                      </a:gsLst>
                      <a:lin ang="5400000" scaled="1"/>
                      <a:tileRect/>
                    </a:gradFill>
                    <a:latin typeface="+mj-ea"/>
                    <a:ea typeface="+mj-ea"/>
                  </a:defRPr>
                </a:lvl1pPr>
              </a:lstStyle>
              <a:p>
                <a:r>
                  <a:rPr lang="zh-CN" altLang="en-US" dirty="0">
                    <a:latin typeface="+mj-lt"/>
                  </a:rPr>
                  <a:t>单击此处编辑标题</a:t>
                </a:r>
              </a:p>
            </p:txBody>
          </p:sp>
          <p:sp>
            <p:nvSpPr>
              <p:cNvPr id="9" name="文本框 8">
                <a:extLst>
                  <a:ext uri="{FF2B5EF4-FFF2-40B4-BE49-F238E27FC236}">
                    <a16:creationId xmlns:a16="http://schemas.microsoft.com/office/drawing/2014/main" id="{4A40AA09-3B62-FB83-DDB5-8D0D66643177}"/>
                  </a:ext>
                </a:extLst>
              </p:cNvPr>
              <p:cNvSpPr txBox="1"/>
              <p:nvPr/>
            </p:nvSpPr>
            <p:spPr>
              <a:xfrm>
                <a:off x="6373592" y="2340457"/>
                <a:ext cx="4726206" cy="626325"/>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noProof="0">
                    <a:ln>
                      <a:noFill/>
                    </a:ln>
                    <a:solidFill>
                      <a:srgbClr val="FFFFFF"/>
                    </a:solidFill>
                    <a:effectLst/>
                    <a:uLnTx/>
                    <a:uFillTx/>
                    <a:cs typeface="+mn-cs"/>
                  </a:rPr>
                  <a:t>请输入正文内容请输入正文内容请输入正文内容请输入正文内容请输入正文内容请输入正文内容。</a:t>
                </a:r>
                <a:endParaRPr kumimoji="0" lang="zh-CN" altLang="en-US" sz="1400" b="0" i="0" u="none" strike="noStrike" kern="1200" cap="none" spc="0" normalizeH="0" noProof="0" dirty="0">
                  <a:ln>
                    <a:noFill/>
                  </a:ln>
                  <a:solidFill>
                    <a:srgbClr val="FFFFFF"/>
                  </a:solidFill>
                  <a:effectLst/>
                  <a:uLnTx/>
                  <a:uFillTx/>
                  <a:cs typeface="+mn-cs"/>
                </a:endParaRPr>
              </a:p>
            </p:txBody>
          </p:sp>
        </p:grpSp>
        <p:grpSp>
          <p:nvGrpSpPr>
            <p:cNvPr id="5" name="组合 4">
              <a:extLst>
                <a:ext uri="{FF2B5EF4-FFF2-40B4-BE49-F238E27FC236}">
                  <a16:creationId xmlns:a16="http://schemas.microsoft.com/office/drawing/2014/main" id="{2124A589-946C-3257-0E49-46048D212931}"/>
                </a:ext>
              </a:extLst>
            </p:cNvPr>
            <p:cNvGrpSpPr/>
            <p:nvPr/>
          </p:nvGrpSpPr>
          <p:grpSpPr>
            <a:xfrm>
              <a:off x="5523692" y="1968364"/>
              <a:ext cx="713336" cy="679417"/>
              <a:chOff x="5450667" y="2113524"/>
              <a:chExt cx="713336" cy="679417"/>
            </a:xfrm>
          </p:grpSpPr>
          <p:sp>
            <p:nvSpPr>
              <p:cNvPr id="6" name="文本框 5">
                <a:extLst>
                  <a:ext uri="{FF2B5EF4-FFF2-40B4-BE49-F238E27FC236}">
                    <a16:creationId xmlns:a16="http://schemas.microsoft.com/office/drawing/2014/main" id="{F466651F-8889-D382-1E09-1457AD205775}"/>
                  </a:ext>
                </a:extLst>
              </p:cNvPr>
              <p:cNvSpPr txBox="1"/>
              <p:nvPr/>
            </p:nvSpPr>
            <p:spPr>
              <a:xfrm>
                <a:off x="5450667" y="2113524"/>
                <a:ext cx="668773" cy="679417"/>
              </a:xfrm>
              <a:prstGeom prst="rect">
                <a:avLst/>
              </a:prstGeom>
              <a:noFill/>
            </p:spPr>
            <p:txBody>
              <a:bodyPr wrap="none" rtlCol="0">
                <a:spAutoFit/>
              </a:bodyPr>
              <a:lstStyle>
                <a:defPPr>
                  <a:defRPr lang="zh-CN"/>
                </a:defPPr>
                <a:lvl1pPr>
                  <a:lnSpc>
                    <a:spcPct val="130000"/>
                  </a:lnSpc>
                  <a:defRPr sz="3200" b="1">
                    <a:gradFill>
                      <a:gsLst>
                        <a:gs pos="0">
                          <a:schemeClr val="accent1"/>
                        </a:gs>
                        <a:gs pos="100000">
                          <a:schemeClr val="accent2"/>
                        </a:gs>
                      </a:gsLst>
                      <a:lin ang="5400000" scaled="1"/>
                    </a:gradFill>
                    <a:latin typeface="+mj-lt"/>
                    <a:ea typeface="华文行楷" panose="02010800040101010101" pitchFamily="2" charset="-122"/>
                  </a:defRPr>
                </a:lvl1pPr>
              </a:lstStyle>
              <a:p>
                <a:r>
                  <a:rPr lang="en-US" altLang="zh-CN" dirty="0">
                    <a:ea typeface="+mj-ea"/>
                  </a:rPr>
                  <a:t>01</a:t>
                </a:r>
                <a:endParaRPr lang="zh-CN" altLang="en-US" dirty="0">
                  <a:ea typeface="+mj-ea"/>
                </a:endParaRPr>
              </a:p>
            </p:txBody>
          </p:sp>
          <p:cxnSp>
            <p:nvCxnSpPr>
              <p:cNvPr id="7" name="直接连接符 6">
                <a:extLst>
                  <a:ext uri="{FF2B5EF4-FFF2-40B4-BE49-F238E27FC236}">
                    <a16:creationId xmlns:a16="http://schemas.microsoft.com/office/drawing/2014/main" id="{73A85AC1-C3DA-DC30-E192-0DE167812063}"/>
                  </a:ext>
                </a:extLst>
              </p:cNvPr>
              <p:cNvCxnSpPr>
                <a:cxnSpLocks/>
              </p:cNvCxnSpPr>
              <p:nvPr/>
            </p:nvCxnSpPr>
            <p:spPr>
              <a:xfrm>
                <a:off x="6164003" y="2184742"/>
                <a:ext cx="0" cy="546736"/>
              </a:xfrm>
              <a:prstGeom prst="line">
                <a:avLst/>
              </a:prstGeom>
              <a:ln w="12700">
                <a:gradFill>
                  <a:gsLst>
                    <a:gs pos="0">
                      <a:schemeClr val="accent1"/>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grpSp>
      </p:grpSp>
      <p:grpSp>
        <p:nvGrpSpPr>
          <p:cNvPr id="10" name="组合 9">
            <a:extLst>
              <a:ext uri="{FF2B5EF4-FFF2-40B4-BE49-F238E27FC236}">
                <a16:creationId xmlns:a16="http://schemas.microsoft.com/office/drawing/2014/main" id="{BC5DE9C3-29C6-32C5-F392-96032AB64401}"/>
              </a:ext>
            </a:extLst>
          </p:cNvPr>
          <p:cNvGrpSpPr/>
          <p:nvPr/>
        </p:nvGrpSpPr>
        <p:grpSpPr>
          <a:xfrm>
            <a:off x="962843" y="3043119"/>
            <a:ext cx="5576106" cy="1181441"/>
            <a:chOff x="5523692" y="2998023"/>
            <a:chExt cx="5576106" cy="1181441"/>
          </a:xfrm>
        </p:grpSpPr>
        <p:grpSp>
          <p:nvGrpSpPr>
            <p:cNvPr id="11" name="组合 10">
              <a:extLst>
                <a:ext uri="{FF2B5EF4-FFF2-40B4-BE49-F238E27FC236}">
                  <a16:creationId xmlns:a16="http://schemas.microsoft.com/office/drawing/2014/main" id="{1595FBE7-8C29-249D-9957-D400599ABBD2}"/>
                </a:ext>
              </a:extLst>
            </p:cNvPr>
            <p:cNvGrpSpPr/>
            <p:nvPr/>
          </p:nvGrpSpPr>
          <p:grpSpPr>
            <a:xfrm>
              <a:off x="6373592" y="2998023"/>
              <a:ext cx="4726206" cy="1181441"/>
              <a:chOff x="6373592" y="3140323"/>
              <a:chExt cx="4726206" cy="1181441"/>
            </a:xfrm>
          </p:grpSpPr>
          <p:sp>
            <p:nvSpPr>
              <p:cNvPr id="15" name="文本框 14">
                <a:extLst>
                  <a:ext uri="{FF2B5EF4-FFF2-40B4-BE49-F238E27FC236}">
                    <a16:creationId xmlns:a16="http://schemas.microsoft.com/office/drawing/2014/main" id="{D9861CB9-8E2B-0149-C042-B8C3FD260CCE}"/>
                  </a:ext>
                </a:extLst>
              </p:cNvPr>
              <p:cNvSpPr txBox="1"/>
              <p:nvPr/>
            </p:nvSpPr>
            <p:spPr>
              <a:xfrm>
                <a:off x="6373592" y="3140323"/>
                <a:ext cx="2579961" cy="593047"/>
              </a:xfrm>
              <a:prstGeom prst="rect">
                <a:avLst/>
              </a:prstGeom>
              <a:noFill/>
            </p:spPr>
            <p:txBody>
              <a:bodyPr wrap="square" rtlCol="0">
                <a:spAutoFit/>
              </a:bodyPr>
              <a:lstStyle>
                <a:defPPr>
                  <a:defRPr lang="zh-CN"/>
                </a:defPPr>
                <a:lvl1pPr>
                  <a:lnSpc>
                    <a:spcPct val="150000"/>
                  </a:lnSpc>
                  <a:defRPr sz="2400" b="0">
                    <a:gradFill flip="none" rotWithShape="1">
                      <a:gsLst>
                        <a:gs pos="0">
                          <a:schemeClr val="accent2"/>
                        </a:gs>
                        <a:gs pos="100000">
                          <a:schemeClr val="accent1"/>
                        </a:gs>
                      </a:gsLst>
                      <a:lin ang="5400000" scaled="1"/>
                      <a:tileRect/>
                    </a:gradFill>
                    <a:latin typeface="+mj-lt"/>
                    <a:ea typeface="+mj-ea"/>
                  </a:defRPr>
                </a:lvl1pPr>
              </a:lstStyle>
              <a:p>
                <a:r>
                  <a:rPr lang="zh-CN" altLang="en-US" dirty="0"/>
                  <a:t>单击此处编辑标题</a:t>
                </a:r>
              </a:p>
            </p:txBody>
          </p:sp>
          <p:sp>
            <p:nvSpPr>
              <p:cNvPr id="16" name="文本框 15">
                <a:extLst>
                  <a:ext uri="{FF2B5EF4-FFF2-40B4-BE49-F238E27FC236}">
                    <a16:creationId xmlns:a16="http://schemas.microsoft.com/office/drawing/2014/main" id="{F42D87A2-942E-B307-6BBC-B83C05D4D68B}"/>
                  </a:ext>
                </a:extLst>
              </p:cNvPr>
              <p:cNvSpPr txBox="1"/>
              <p:nvPr/>
            </p:nvSpPr>
            <p:spPr>
              <a:xfrm>
                <a:off x="6373592" y="3692040"/>
                <a:ext cx="4726206" cy="629724"/>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400" b="0" i="0" u="none" strike="noStrike" cap="none" spc="0" normalizeH="0">
                    <a:ln>
                      <a:noFill/>
                    </a:ln>
                    <a:solidFill>
                      <a:srgbClr val="FFFFFF"/>
                    </a:solidFill>
                    <a:effectLst/>
                    <a:uLnTx/>
                    <a:uFillTx/>
                  </a:defRPr>
                </a:lvl1pPr>
              </a:lstStyle>
              <a:p>
                <a:r>
                  <a:rPr lang="zh-CN" altLang="en-US"/>
                  <a:t>请输入正文内容请输入正文内容请输入正文内容请输入正文内容请输入正文内容请输入正文内容。</a:t>
                </a:r>
              </a:p>
            </p:txBody>
          </p:sp>
        </p:grpSp>
        <p:grpSp>
          <p:nvGrpSpPr>
            <p:cNvPr id="12" name="组合 11">
              <a:extLst>
                <a:ext uri="{FF2B5EF4-FFF2-40B4-BE49-F238E27FC236}">
                  <a16:creationId xmlns:a16="http://schemas.microsoft.com/office/drawing/2014/main" id="{005498EC-C95C-DF81-5F5C-9472B959770B}"/>
                </a:ext>
              </a:extLst>
            </p:cNvPr>
            <p:cNvGrpSpPr/>
            <p:nvPr/>
          </p:nvGrpSpPr>
          <p:grpSpPr>
            <a:xfrm>
              <a:off x="5523692" y="3294547"/>
              <a:ext cx="713336" cy="679417"/>
              <a:chOff x="5450667" y="2113524"/>
              <a:chExt cx="713336" cy="679417"/>
            </a:xfrm>
          </p:grpSpPr>
          <p:sp>
            <p:nvSpPr>
              <p:cNvPr id="13" name="文本框 12">
                <a:extLst>
                  <a:ext uri="{FF2B5EF4-FFF2-40B4-BE49-F238E27FC236}">
                    <a16:creationId xmlns:a16="http://schemas.microsoft.com/office/drawing/2014/main" id="{E955DD41-952B-24DF-27EF-B85969158570}"/>
                  </a:ext>
                </a:extLst>
              </p:cNvPr>
              <p:cNvSpPr txBox="1"/>
              <p:nvPr/>
            </p:nvSpPr>
            <p:spPr>
              <a:xfrm>
                <a:off x="5450667" y="2113524"/>
                <a:ext cx="691215" cy="670120"/>
              </a:xfrm>
              <a:prstGeom prst="rect">
                <a:avLst/>
              </a:prstGeom>
              <a:noFill/>
            </p:spPr>
            <p:txBody>
              <a:bodyPr wrap="none" rtlCol="0">
                <a:spAutoFit/>
              </a:bodyPr>
              <a:lstStyle>
                <a:defPPr>
                  <a:defRPr lang="zh-CN"/>
                </a:defPPr>
                <a:lvl1pPr>
                  <a:lnSpc>
                    <a:spcPct val="130000"/>
                  </a:lnSpc>
                  <a:defRPr sz="3200" b="1">
                    <a:gradFill>
                      <a:gsLst>
                        <a:gs pos="0">
                          <a:schemeClr val="accent1"/>
                        </a:gs>
                        <a:gs pos="100000">
                          <a:schemeClr val="accent2"/>
                        </a:gs>
                      </a:gsLst>
                      <a:lin ang="5400000" scaled="1"/>
                    </a:gradFill>
                    <a:latin typeface="+mj-lt"/>
                    <a:ea typeface="+mj-ea"/>
                  </a:defRPr>
                </a:lvl1pPr>
              </a:lstStyle>
              <a:p>
                <a:r>
                  <a:rPr lang="en-US" altLang="zh-CN" dirty="0"/>
                  <a:t>02</a:t>
                </a:r>
                <a:endParaRPr lang="zh-CN" altLang="en-US" dirty="0"/>
              </a:p>
            </p:txBody>
          </p:sp>
          <p:cxnSp>
            <p:nvCxnSpPr>
              <p:cNvPr id="14" name="直接连接符 13">
                <a:extLst>
                  <a:ext uri="{FF2B5EF4-FFF2-40B4-BE49-F238E27FC236}">
                    <a16:creationId xmlns:a16="http://schemas.microsoft.com/office/drawing/2014/main" id="{9B253967-5B16-F087-2514-9222F0AC520D}"/>
                  </a:ext>
                </a:extLst>
              </p:cNvPr>
              <p:cNvCxnSpPr>
                <a:cxnSpLocks/>
              </p:cNvCxnSpPr>
              <p:nvPr/>
            </p:nvCxnSpPr>
            <p:spPr>
              <a:xfrm>
                <a:off x="6164003" y="2184742"/>
                <a:ext cx="0" cy="546736"/>
              </a:xfrm>
              <a:prstGeom prst="line">
                <a:avLst/>
              </a:prstGeom>
              <a:ln w="12700">
                <a:gradFill>
                  <a:gsLst>
                    <a:gs pos="0">
                      <a:schemeClr val="accent1"/>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grpSp>
      </p:grpSp>
      <p:grpSp>
        <p:nvGrpSpPr>
          <p:cNvPr id="17" name="组合 16">
            <a:extLst>
              <a:ext uri="{FF2B5EF4-FFF2-40B4-BE49-F238E27FC236}">
                <a16:creationId xmlns:a16="http://schemas.microsoft.com/office/drawing/2014/main" id="{F0AB9AE6-4AD8-1985-324A-473333E31FCA}"/>
              </a:ext>
            </a:extLst>
          </p:cNvPr>
          <p:cNvGrpSpPr/>
          <p:nvPr/>
        </p:nvGrpSpPr>
        <p:grpSpPr>
          <a:xfrm>
            <a:off x="962843" y="4544849"/>
            <a:ext cx="5576106" cy="1174590"/>
            <a:chOff x="5523692" y="4357838"/>
            <a:chExt cx="5576106" cy="1174590"/>
          </a:xfrm>
        </p:grpSpPr>
        <p:grpSp>
          <p:nvGrpSpPr>
            <p:cNvPr id="18" name="组合 17">
              <a:extLst>
                <a:ext uri="{FF2B5EF4-FFF2-40B4-BE49-F238E27FC236}">
                  <a16:creationId xmlns:a16="http://schemas.microsoft.com/office/drawing/2014/main" id="{E714EB0B-01E2-AEB8-B18D-ACDE34631A36}"/>
                </a:ext>
              </a:extLst>
            </p:cNvPr>
            <p:cNvGrpSpPr/>
            <p:nvPr/>
          </p:nvGrpSpPr>
          <p:grpSpPr>
            <a:xfrm>
              <a:off x="6373592" y="4357838"/>
              <a:ext cx="4726206" cy="1174590"/>
              <a:chOff x="6373592" y="4525538"/>
              <a:chExt cx="4726206" cy="1174590"/>
            </a:xfrm>
          </p:grpSpPr>
          <p:sp>
            <p:nvSpPr>
              <p:cNvPr id="22" name="文本框 21">
                <a:extLst>
                  <a:ext uri="{FF2B5EF4-FFF2-40B4-BE49-F238E27FC236}">
                    <a16:creationId xmlns:a16="http://schemas.microsoft.com/office/drawing/2014/main" id="{6C92E8A8-DEA8-36E0-D46A-259A7C3AC551}"/>
                  </a:ext>
                </a:extLst>
              </p:cNvPr>
              <p:cNvSpPr txBox="1"/>
              <p:nvPr/>
            </p:nvSpPr>
            <p:spPr>
              <a:xfrm>
                <a:off x="6386096" y="4525538"/>
                <a:ext cx="2579961" cy="593047"/>
              </a:xfrm>
              <a:prstGeom prst="rect">
                <a:avLst/>
              </a:prstGeom>
              <a:noFill/>
            </p:spPr>
            <p:txBody>
              <a:bodyPr wrap="square" rtlCol="0">
                <a:spAutoFit/>
              </a:bodyPr>
              <a:lstStyle>
                <a:defPPr>
                  <a:defRPr lang="zh-CN"/>
                </a:defPPr>
                <a:lvl1pPr>
                  <a:lnSpc>
                    <a:spcPct val="150000"/>
                  </a:lnSpc>
                  <a:defRPr sz="2400" b="0">
                    <a:gradFill flip="none" rotWithShape="1">
                      <a:gsLst>
                        <a:gs pos="0">
                          <a:schemeClr val="accent2"/>
                        </a:gs>
                        <a:gs pos="100000">
                          <a:schemeClr val="accent1"/>
                        </a:gs>
                      </a:gsLst>
                      <a:lin ang="5400000" scaled="1"/>
                      <a:tileRect/>
                    </a:gradFill>
                    <a:latin typeface="+mj-lt"/>
                    <a:ea typeface="+mj-ea"/>
                  </a:defRPr>
                </a:lvl1pPr>
              </a:lstStyle>
              <a:p>
                <a:r>
                  <a:rPr lang="zh-CN" altLang="en-US" dirty="0"/>
                  <a:t>单击此处编辑标题</a:t>
                </a:r>
              </a:p>
            </p:txBody>
          </p:sp>
          <p:sp>
            <p:nvSpPr>
              <p:cNvPr id="23" name="文本框 22">
                <a:extLst>
                  <a:ext uri="{FF2B5EF4-FFF2-40B4-BE49-F238E27FC236}">
                    <a16:creationId xmlns:a16="http://schemas.microsoft.com/office/drawing/2014/main" id="{7CFAB1A4-A901-0005-93CC-7A4CC95C60F8}"/>
                  </a:ext>
                </a:extLst>
              </p:cNvPr>
              <p:cNvSpPr txBox="1"/>
              <p:nvPr/>
            </p:nvSpPr>
            <p:spPr>
              <a:xfrm>
                <a:off x="6373592" y="5073803"/>
                <a:ext cx="4726206" cy="626325"/>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400" b="0" i="0" u="none" strike="noStrike" cap="none" spc="0" normalizeH="0">
                    <a:ln>
                      <a:noFill/>
                    </a:ln>
                    <a:solidFill>
                      <a:srgbClr val="FFFFFF"/>
                    </a:solidFill>
                    <a:effectLst/>
                    <a:uLnTx/>
                    <a:uFillTx/>
                  </a:defRPr>
                </a:lvl1pPr>
              </a:lstStyle>
              <a:p>
                <a:r>
                  <a:rPr lang="zh-CN" altLang="en-US"/>
                  <a:t>请输入正文内容请输入正文内容请输入正文内容请输入正文内容请输入正文内容请输入正文内容。</a:t>
                </a:r>
                <a:endParaRPr lang="zh-CN" altLang="en-US" dirty="0"/>
              </a:p>
            </p:txBody>
          </p:sp>
        </p:grpSp>
        <p:grpSp>
          <p:nvGrpSpPr>
            <p:cNvPr id="19" name="组合 18">
              <a:extLst>
                <a:ext uri="{FF2B5EF4-FFF2-40B4-BE49-F238E27FC236}">
                  <a16:creationId xmlns:a16="http://schemas.microsoft.com/office/drawing/2014/main" id="{1B36ABD7-C609-F5F6-DD1D-C1E4AF2B2348}"/>
                </a:ext>
              </a:extLst>
            </p:cNvPr>
            <p:cNvGrpSpPr/>
            <p:nvPr/>
          </p:nvGrpSpPr>
          <p:grpSpPr>
            <a:xfrm>
              <a:off x="5523692" y="4645196"/>
              <a:ext cx="713336" cy="679417"/>
              <a:chOff x="5450667" y="2107810"/>
              <a:chExt cx="713336" cy="679417"/>
            </a:xfrm>
          </p:grpSpPr>
          <p:sp>
            <p:nvSpPr>
              <p:cNvPr id="20" name="文本框 19">
                <a:extLst>
                  <a:ext uri="{FF2B5EF4-FFF2-40B4-BE49-F238E27FC236}">
                    <a16:creationId xmlns:a16="http://schemas.microsoft.com/office/drawing/2014/main" id="{80D19ACD-7CBB-2D6E-4B38-A8EAE985F8F4}"/>
                  </a:ext>
                </a:extLst>
              </p:cNvPr>
              <p:cNvSpPr txBox="1"/>
              <p:nvPr/>
            </p:nvSpPr>
            <p:spPr>
              <a:xfrm>
                <a:off x="5450667" y="2107810"/>
                <a:ext cx="700833" cy="669735"/>
              </a:xfrm>
              <a:prstGeom prst="rect">
                <a:avLst/>
              </a:prstGeom>
              <a:noFill/>
            </p:spPr>
            <p:txBody>
              <a:bodyPr wrap="none" rtlCol="0">
                <a:spAutoFit/>
              </a:bodyPr>
              <a:lstStyle>
                <a:defPPr>
                  <a:defRPr lang="zh-CN"/>
                </a:defPPr>
                <a:lvl1pPr>
                  <a:lnSpc>
                    <a:spcPct val="130000"/>
                  </a:lnSpc>
                  <a:defRPr sz="3200" b="1">
                    <a:gradFill>
                      <a:gsLst>
                        <a:gs pos="0">
                          <a:schemeClr val="accent1"/>
                        </a:gs>
                        <a:gs pos="100000">
                          <a:schemeClr val="accent2"/>
                        </a:gs>
                      </a:gsLst>
                      <a:lin ang="5400000" scaled="1"/>
                    </a:gradFill>
                    <a:latin typeface="+mj-lt"/>
                    <a:ea typeface="+mj-ea"/>
                  </a:defRPr>
                </a:lvl1pPr>
              </a:lstStyle>
              <a:p>
                <a:r>
                  <a:rPr lang="en-US" altLang="zh-CN" dirty="0"/>
                  <a:t>03</a:t>
                </a:r>
                <a:endParaRPr lang="zh-CN" altLang="en-US" dirty="0"/>
              </a:p>
            </p:txBody>
          </p:sp>
          <p:cxnSp>
            <p:nvCxnSpPr>
              <p:cNvPr id="21" name="直接连接符 20">
                <a:extLst>
                  <a:ext uri="{FF2B5EF4-FFF2-40B4-BE49-F238E27FC236}">
                    <a16:creationId xmlns:a16="http://schemas.microsoft.com/office/drawing/2014/main" id="{C1E1EE9D-DAC4-286C-4DC9-9BA46BCD3919}"/>
                  </a:ext>
                </a:extLst>
              </p:cNvPr>
              <p:cNvCxnSpPr>
                <a:cxnSpLocks/>
              </p:cNvCxnSpPr>
              <p:nvPr/>
            </p:nvCxnSpPr>
            <p:spPr>
              <a:xfrm>
                <a:off x="6164003" y="2184742"/>
                <a:ext cx="0" cy="546736"/>
              </a:xfrm>
              <a:prstGeom prst="line">
                <a:avLst/>
              </a:prstGeom>
              <a:ln w="12700">
                <a:gradFill>
                  <a:gsLst>
                    <a:gs pos="0">
                      <a:schemeClr val="accent1"/>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grpSp>
      </p:grpSp>
      <p:pic>
        <p:nvPicPr>
          <p:cNvPr id="35" name="图片 34">
            <a:extLst>
              <a:ext uri="{FF2B5EF4-FFF2-40B4-BE49-F238E27FC236}">
                <a16:creationId xmlns:a16="http://schemas.microsoft.com/office/drawing/2014/main" id="{D97F2687-8266-7090-1071-8E642B46BEA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532577" y="1478499"/>
            <a:ext cx="2069217" cy="4501208"/>
          </a:xfrm>
          <a:prstGeom prst="rect">
            <a:avLst/>
          </a:prstGeom>
          <a:effectLst/>
        </p:spPr>
      </p:pic>
      <p:sp>
        <p:nvSpPr>
          <p:cNvPr id="28" name="文本占位符 27">
            <a:extLst>
              <a:ext uri="{FF2B5EF4-FFF2-40B4-BE49-F238E27FC236}">
                <a16:creationId xmlns:a16="http://schemas.microsoft.com/office/drawing/2014/main" id="{8F1A3D0B-1E8A-FDEA-1252-107BF930770A}"/>
              </a:ext>
            </a:extLst>
          </p:cNvPr>
          <p:cNvSpPr>
            <a:spLocks noGrp="1"/>
          </p:cNvSpPr>
          <p:nvPr>
            <p:ph type="body" sz="quarter" idx="10"/>
          </p:nvPr>
        </p:nvSpPr>
        <p:spPr/>
        <p:txBody>
          <a:bodyPr/>
          <a:lstStyle/>
          <a:p>
            <a:r>
              <a:rPr lang="zh-CN" altLang="en-US"/>
              <a:t>请在此处输入标题</a:t>
            </a:r>
          </a:p>
        </p:txBody>
      </p:sp>
    </p:spTree>
    <p:extLst>
      <p:ext uri="{BB962C8B-B14F-4D97-AF65-F5344CB8AC3E}">
        <p14:creationId xmlns:p14="http://schemas.microsoft.com/office/powerpoint/2010/main" val="2663594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单角 3">
            <a:extLst>
              <a:ext uri="{FF2B5EF4-FFF2-40B4-BE49-F238E27FC236}">
                <a16:creationId xmlns:a16="http://schemas.microsoft.com/office/drawing/2014/main" id="{BE4101E4-E0BC-5AA7-CB06-1E1E5C74344C}"/>
              </a:ext>
            </a:extLst>
          </p:cNvPr>
          <p:cNvSpPr/>
          <p:nvPr/>
        </p:nvSpPr>
        <p:spPr>
          <a:xfrm>
            <a:off x="901702" y="1747359"/>
            <a:ext cx="4968241" cy="1922941"/>
          </a:xfrm>
          <a:prstGeom prst="snip1Rect">
            <a:avLst/>
          </a:prstGeom>
          <a:gradFill flip="none" rotWithShape="1">
            <a:gsLst>
              <a:gs pos="0">
                <a:schemeClr val="accent1">
                  <a:alpha val="29000"/>
                </a:schemeClr>
              </a:gs>
              <a:gs pos="53000">
                <a:schemeClr val="accent2">
                  <a:alpha val="0"/>
                </a:schemeClr>
              </a:gs>
              <a:gs pos="100000">
                <a:schemeClr val="accent2">
                  <a:alpha val="14000"/>
                </a:schemeClr>
              </a:gs>
            </a:gsLst>
            <a:lin ang="2700000" scaled="1"/>
            <a:tileRect/>
          </a:gradFill>
          <a:ln>
            <a:gradFill flip="none" rotWithShape="1">
              <a:gsLst>
                <a:gs pos="0">
                  <a:schemeClr val="accent2"/>
                </a:gs>
                <a:gs pos="100000">
                  <a:schemeClr val="accent1"/>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矩形: 剪去单角 4">
            <a:extLst>
              <a:ext uri="{FF2B5EF4-FFF2-40B4-BE49-F238E27FC236}">
                <a16:creationId xmlns:a16="http://schemas.microsoft.com/office/drawing/2014/main" id="{0BD82F37-9FB0-DED1-3717-15AF7B7006DF}"/>
              </a:ext>
            </a:extLst>
          </p:cNvPr>
          <p:cNvSpPr/>
          <p:nvPr/>
        </p:nvSpPr>
        <p:spPr>
          <a:xfrm>
            <a:off x="6322058" y="1747359"/>
            <a:ext cx="4968241" cy="1922941"/>
          </a:xfrm>
          <a:prstGeom prst="snip1Rect">
            <a:avLst/>
          </a:prstGeom>
          <a:gradFill flip="none" rotWithShape="1">
            <a:gsLst>
              <a:gs pos="0">
                <a:schemeClr val="accent1">
                  <a:alpha val="29000"/>
                </a:schemeClr>
              </a:gs>
              <a:gs pos="53000">
                <a:schemeClr val="accent2">
                  <a:alpha val="0"/>
                </a:schemeClr>
              </a:gs>
              <a:gs pos="100000">
                <a:schemeClr val="accent2">
                  <a:alpha val="14000"/>
                </a:schemeClr>
              </a:gs>
            </a:gsLst>
            <a:lin ang="2700000" scaled="1"/>
            <a:tileRect/>
          </a:gradFill>
          <a:ln>
            <a:gradFill flip="none" rotWithShape="1">
              <a:gsLst>
                <a:gs pos="0">
                  <a:schemeClr val="accent2"/>
                </a:gs>
                <a:gs pos="100000">
                  <a:schemeClr val="accent1"/>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noProof="0">
              <a:ln>
                <a:noFill/>
              </a:ln>
              <a:solidFill>
                <a:prstClr val="white"/>
              </a:solidFill>
              <a:effectLst/>
              <a:uLnTx/>
              <a:uFillTx/>
              <a:cs typeface="+mn-cs"/>
            </a:endParaRPr>
          </a:p>
        </p:txBody>
      </p:sp>
      <p:sp>
        <p:nvSpPr>
          <p:cNvPr id="6" name="矩形: 剪去单角 5">
            <a:extLst>
              <a:ext uri="{FF2B5EF4-FFF2-40B4-BE49-F238E27FC236}">
                <a16:creationId xmlns:a16="http://schemas.microsoft.com/office/drawing/2014/main" id="{D6B953D7-DFC8-2062-A741-49B10AFFADC0}"/>
              </a:ext>
            </a:extLst>
          </p:cNvPr>
          <p:cNvSpPr/>
          <p:nvPr/>
        </p:nvSpPr>
        <p:spPr>
          <a:xfrm>
            <a:off x="901702" y="4002879"/>
            <a:ext cx="4968241" cy="1922941"/>
          </a:xfrm>
          <a:prstGeom prst="snip1Rect">
            <a:avLst/>
          </a:prstGeom>
          <a:gradFill flip="none" rotWithShape="1">
            <a:gsLst>
              <a:gs pos="0">
                <a:schemeClr val="accent1">
                  <a:alpha val="29000"/>
                </a:schemeClr>
              </a:gs>
              <a:gs pos="53000">
                <a:schemeClr val="accent2">
                  <a:alpha val="0"/>
                </a:schemeClr>
              </a:gs>
              <a:gs pos="100000">
                <a:schemeClr val="accent2">
                  <a:alpha val="14000"/>
                </a:schemeClr>
              </a:gs>
            </a:gsLst>
            <a:lin ang="2700000" scaled="1"/>
            <a:tileRect/>
          </a:gradFill>
          <a:ln>
            <a:gradFill flip="none" rotWithShape="1">
              <a:gsLst>
                <a:gs pos="0">
                  <a:schemeClr val="accent2"/>
                </a:gs>
                <a:gs pos="100000">
                  <a:schemeClr val="accent1"/>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剪去单角 6">
            <a:extLst>
              <a:ext uri="{FF2B5EF4-FFF2-40B4-BE49-F238E27FC236}">
                <a16:creationId xmlns:a16="http://schemas.microsoft.com/office/drawing/2014/main" id="{B955AACB-A604-DD3D-29A6-6CFC9444FB6E}"/>
              </a:ext>
            </a:extLst>
          </p:cNvPr>
          <p:cNvSpPr/>
          <p:nvPr/>
        </p:nvSpPr>
        <p:spPr>
          <a:xfrm>
            <a:off x="6322058" y="4002879"/>
            <a:ext cx="4968241" cy="1922941"/>
          </a:xfrm>
          <a:prstGeom prst="snip1Rect">
            <a:avLst/>
          </a:prstGeom>
          <a:gradFill flip="none" rotWithShape="1">
            <a:gsLst>
              <a:gs pos="0">
                <a:schemeClr val="accent1">
                  <a:alpha val="29000"/>
                </a:schemeClr>
              </a:gs>
              <a:gs pos="53000">
                <a:schemeClr val="accent2">
                  <a:alpha val="0"/>
                </a:schemeClr>
              </a:gs>
              <a:gs pos="100000">
                <a:schemeClr val="accent2">
                  <a:alpha val="14000"/>
                </a:schemeClr>
              </a:gs>
            </a:gsLst>
            <a:lin ang="2700000" scaled="1"/>
            <a:tileRect/>
          </a:gradFill>
          <a:ln>
            <a:gradFill flip="none" rotWithShape="1">
              <a:gsLst>
                <a:gs pos="0">
                  <a:schemeClr val="accent2"/>
                </a:gs>
                <a:gs pos="100000">
                  <a:schemeClr val="accent1"/>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文本框 7">
            <a:extLst>
              <a:ext uri="{FF2B5EF4-FFF2-40B4-BE49-F238E27FC236}">
                <a16:creationId xmlns:a16="http://schemas.microsoft.com/office/drawing/2014/main" id="{B4C90F1F-01D7-0E46-EBC4-7FEB174FADF1}"/>
              </a:ext>
            </a:extLst>
          </p:cNvPr>
          <p:cNvSpPr txBox="1"/>
          <p:nvPr/>
        </p:nvSpPr>
        <p:spPr>
          <a:xfrm>
            <a:off x="1117823" y="1887664"/>
            <a:ext cx="1505540" cy="523220"/>
          </a:xfrm>
          <a:prstGeom prst="rect">
            <a:avLst/>
          </a:prstGeom>
          <a:noFill/>
        </p:spPr>
        <p:txBody>
          <a:bodyPr wrap="non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800" i="0" u="none" strike="noStrike" kern="1200" cap="none" spc="0" normalizeH="0" noProof="0">
                <a:ln>
                  <a:noFill/>
                </a:ln>
                <a:gradFill>
                  <a:gsLst>
                    <a:gs pos="0">
                      <a:schemeClr val="accent2"/>
                    </a:gs>
                    <a:gs pos="100000">
                      <a:schemeClr val="accent1"/>
                    </a:gs>
                  </a:gsLst>
                  <a:lin ang="13500000" scaled="1"/>
                </a:gradFill>
                <a:effectLst/>
                <a:uLnTx/>
                <a:uFillTx/>
                <a:latin typeface="+mj-lt"/>
                <a:ea typeface="+mj-ea"/>
                <a:cs typeface="+mn-cs"/>
                <a:sym typeface="HarmonyOS Sans SC Medium" panose="00000600000000000000" pitchFamily="2" charset="-122"/>
              </a:rPr>
              <a:t>添加标题</a:t>
            </a:r>
            <a:endParaRPr kumimoji="0" lang="zh-CN" altLang="en-US" sz="2800" i="0" u="none" strike="noStrike" kern="1200" cap="none" spc="0" normalizeH="0" noProof="0" dirty="0">
              <a:ln>
                <a:noFill/>
              </a:ln>
              <a:gradFill>
                <a:gsLst>
                  <a:gs pos="0">
                    <a:schemeClr val="accent2"/>
                  </a:gs>
                  <a:gs pos="100000">
                    <a:schemeClr val="accent1"/>
                  </a:gs>
                </a:gsLst>
                <a:lin ang="13500000" scaled="1"/>
              </a:gradFill>
              <a:effectLst/>
              <a:uLnTx/>
              <a:uFillTx/>
              <a:latin typeface="+mj-lt"/>
              <a:ea typeface="+mj-ea"/>
              <a:cs typeface="+mn-cs"/>
              <a:sym typeface="HarmonyOS Sans SC Medium" panose="00000600000000000000" pitchFamily="2" charset="-122"/>
            </a:endParaRPr>
          </a:p>
        </p:txBody>
      </p:sp>
      <p:sp>
        <p:nvSpPr>
          <p:cNvPr id="9" name="文本框 8">
            <a:extLst>
              <a:ext uri="{FF2B5EF4-FFF2-40B4-BE49-F238E27FC236}">
                <a16:creationId xmlns:a16="http://schemas.microsoft.com/office/drawing/2014/main" id="{71692A16-137C-FD02-C152-A988FD73EC6C}"/>
              </a:ext>
            </a:extLst>
          </p:cNvPr>
          <p:cNvSpPr txBox="1"/>
          <p:nvPr/>
        </p:nvSpPr>
        <p:spPr>
          <a:xfrm>
            <a:off x="1117823" y="2505670"/>
            <a:ext cx="4536000" cy="1065420"/>
          </a:xfrm>
          <a:prstGeom prst="rect">
            <a:avLst/>
          </a:prstGeom>
          <a:noFill/>
        </p:spPr>
        <p:txBody>
          <a:bodyPr wrap="square" rtlCol="0">
            <a:spAutoFit/>
          </a:bodyPr>
          <a:lstStyle/>
          <a:p>
            <a:pPr>
              <a:lnSpc>
                <a:spcPct val="120000"/>
              </a:lnSpc>
            </a:pPr>
            <a:r>
              <a:rPr kumimoji="0" lang="zh-CN" altLang="en-US" b="0" i="0" u="none" strike="noStrike" kern="1200" cap="none" spc="0" normalizeH="0" noProof="0">
                <a:ln>
                  <a:noFill/>
                </a:ln>
                <a:solidFill>
                  <a:prstClr val="white"/>
                </a:solidFill>
                <a:effectLst/>
                <a:uLnTx/>
                <a:uFillTx/>
                <a:cs typeface="+mn-cs"/>
                <a:sym typeface="HarmonyOS Sans SC Medium" panose="00000600000000000000" pitchFamily="2" charset="-122"/>
              </a:rPr>
              <a:t>请输入正文请输入正文请输入正文请输入正文请输入正文请输入正文请输入正文</a:t>
            </a:r>
            <a:r>
              <a:rPr lang="zh-CN" altLang="en-US" sz="1800" spc="120">
                <a:solidFill>
                  <a:schemeClr val="bg1"/>
                </a:solidFill>
              </a:rPr>
              <a:t>请输入正文请输入正文请输入正文</a:t>
            </a:r>
          </a:p>
        </p:txBody>
      </p:sp>
      <p:sp>
        <p:nvSpPr>
          <p:cNvPr id="10" name="文本框 9">
            <a:extLst>
              <a:ext uri="{FF2B5EF4-FFF2-40B4-BE49-F238E27FC236}">
                <a16:creationId xmlns:a16="http://schemas.microsoft.com/office/drawing/2014/main" id="{C700FBBB-26E1-291E-AFEE-3691B47EDB75}"/>
              </a:ext>
            </a:extLst>
          </p:cNvPr>
          <p:cNvSpPr txBox="1"/>
          <p:nvPr/>
        </p:nvSpPr>
        <p:spPr>
          <a:xfrm>
            <a:off x="6538177" y="1887664"/>
            <a:ext cx="1505540" cy="523220"/>
          </a:xfrm>
          <a:prstGeom prst="rect">
            <a:avLst/>
          </a:prstGeom>
          <a:noFill/>
        </p:spPr>
        <p:txBody>
          <a:bodyPr wrap="non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800" i="0" u="none" strike="noStrike" kern="1200" cap="none" spc="0" normalizeH="0" noProof="0">
                <a:ln>
                  <a:noFill/>
                </a:ln>
                <a:gradFill>
                  <a:gsLst>
                    <a:gs pos="0">
                      <a:schemeClr val="accent2"/>
                    </a:gs>
                    <a:gs pos="100000">
                      <a:schemeClr val="accent1"/>
                    </a:gs>
                  </a:gsLst>
                  <a:lin ang="13500000" scaled="1"/>
                </a:gradFill>
                <a:effectLst/>
                <a:uLnTx/>
                <a:uFillTx/>
                <a:latin typeface="+mj-lt"/>
                <a:ea typeface="+mj-ea"/>
                <a:cs typeface="+mn-cs"/>
                <a:sym typeface="HarmonyOS Sans SC Medium" panose="00000600000000000000" pitchFamily="2" charset="-122"/>
              </a:rPr>
              <a:t>添加标题</a:t>
            </a:r>
            <a:endParaRPr kumimoji="0" lang="zh-CN" altLang="en-US" sz="2800" i="0" u="none" strike="noStrike" kern="1200" cap="none" spc="0" normalizeH="0" noProof="0" dirty="0">
              <a:ln>
                <a:noFill/>
              </a:ln>
              <a:gradFill>
                <a:gsLst>
                  <a:gs pos="0">
                    <a:schemeClr val="accent2"/>
                  </a:gs>
                  <a:gs pos="100000">
                    <a:schemeClr val="accent1"/>
                  </a:gs>
                </a:gsLst>
                <a:lin ang="13500000" scaled="1"/>
              </a:gradFill>
              <a:effectLst/>
              <a:uLnTx/>
              <a:uFillTx/>
              <a:latin typeface="+mj-lt"/>
              <a:ea typeface="+mj-ea"/>
              <a:cs typeface="+mn-cs"/>
              <a:sym typeface="HarmonyOS Sans SC Medium" panose="00000600000000000000" pitchFamily="2" charset="-122"/>
            </a:endParaRPr>
          </a:p>
        </p:txBody>
      </p:sp>
      <p:sp>
        <p:nvSpPr>
          <p:cNvPr id="11" name="文本框 10">
            <a:extLst>
              <a:ext uri="{FF2B5EF4-FFF2-40B4-BE49-F238E27FC236}">
                <a16:creationId xmlns:a16="http://schemas.microsoft.com/office/drawing/2014/main" id="{D25D2229-3512-293C-1C23-2633789A51D6}"/>
              </a:ext>
            </a:extLst>
          </p:cNvPr>
          <p:cNvSpPr txBox="1"/>
          <p:nvPr/>
        </p:nvSpPr>
        <p:spPr>
          <a:xfrm>
            <a:off x="6538177" y="2505670"/>
            <a:ext cx="4536000" cy="1065420"/>
          </a:xfrm>
          <a:prstGeom prst="rect">
            <a:avLst/>
          </a:prstGeom>
          <a:noFill/>
        </p:spPr>
        <p:txBody>
          <a:bodyPr wrap="square" rtlCol="0">
            <a:spAutoFit/>
          </a:bodyPr>
          <a:lstStyle/>
          <a:p>
            <a:pPr>
              <a:lnSpc>
                <a:spcPct val="120000"/>
              </a:lnSpc>
            </a:pPr>
            <a:r>
              <a:rPr kumimoji="0" lang="zh-CN" altLang="en-US" b="0" i="0" u="none" strike="noStrike" kern="1200" cap="none" spc="0" normalizeH="0" noProof="0">
                <a:ln>
                  <a:noFill/>
                </a:ln>
                <a:solidFill>
                  <a:prstClr val="white"/>
                </a:solidFill>
                <a:effectLst/>
                <a:uLnTx/>
                <a:uFillTx/>
                <a:cs typeface="+mn-cs"/>
                <a:sym typeface="HarmonyOS Sans SC Medium" panose="00000600000000000000" pitchFamily="2" charset="-122"/>
              </a:rPr>
              <a:t>请输入正文请输入正文请输入正文请输入正文请输入正文请输入正文请输入正文</a:t>
            </a:r>
            <a:r>
              <a:rPr lang="zh-CN" altLang="en-US" sz="1800" spc="120">
                <a:solidFill>
                  <a:schemeClr val="bg1"/>
                </a:solidFill>
              </a:rPr>
              <a:t>请输入正文请输入正文请输入正文</a:t>
            </a:r>
          </a:p>
        </p:txBody>
      </p:sp>
      <p:sp>
        <p:nvSpPr>
          <p:cNvPr id="12" name="文本框 11">
            <a:extLst>
              <a:ext uri="{FF2B5EF4-FFF2-40B4-BE49-F238E27FC236}">
                <a16:creationId xmlns:a16="http://schemas.microsoft.com/office/drawing/2014/main" id="{6E8C9200-5E15-F4FF-0206-F72DC638B176}"/>
              </a:ext>
            </a:extLst>
          </p:cNvPr>
          <p:cNvSpPr txBox="1"/>
          <p:nvPr/>
        </p:nvSpPr>
        <p:spPr>
          <a:xfrm>
            <a:off x="1117823" y="4098568"/>
            <a:ext cx="1505540" cy="523220"/>
          </a:xfrm>
          <a:prstGeom prst="rect">
            <a:avLst/>
          </a:prstGeom>
          <a:noFill/>
        </p:spPr>
        <p:txBody>
          <a:bodyPr wrap="non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800" i="0" u="none" strike="noStrike" kern="1200" cap="none" spc="0" normalizeH="0" noProof="0">
                <a:ln>
                  <a:noFill/>
                </a:ln>
                <a:gradFill>
                  <a:gsLst>
                    <a:gs pos="0">
                      <a:schemeClr val="accent2"/>
                    </a:gs>
                    <a:gs pos="100000">
                      <a:schemeClr val="accent1"/>
                    </a:gs>
                  </a:gsLst>
                  <a:lin ang="13500000" scaled="1"/>
                </a:gradFill>
                <a:effectLst/>
                <a:uLnTx/>
                <a:uFillTx/>
                <a:latin typeface="+mj-lt"/>
                <a:ea typeface="+mj-ea"/>
                <a:cs typeface="+mn-cs"/>
                <a:sym typeface="HarmonyOS Sans SC Medium" panose="00000600000000000000" pitchFamily="2" charset="-122"/>
              </a:rPr>
              <a:t>添加标题</a:t>
            </a:r>
            <a:endParaRPr kumimoji="0" lang="zh-CN" altLang="en-US" sz="2800" i="0" u="none" strike="noStrike" kern="1200" cap="none" spc="0" normalizeH="0" noProof="0" dirty="0">
              <a:ln>
                <a:noFill/>
              </a:ln>
              <a:gradFill>
                <a:gsLst>
                  <a:gs pos="0">
                    <a:schemeClr val="accent2"/>
                  </a:gs>
                  <a:gs pos="100000">
                    <a:schemeClr val="accent1"/>
                  </a:gs>
                </a:gsLst>
                <a:lin ang="13500000" scaled="1"/>
              </a:gradFill>
              <a:effectLst/>
              <a:uLnTx/>
              <a:uFillTx/>
              <a:latin typeface="+mj-lt"/>
              <a:ea typeface="+mj-ea"/>
              <a:cs typeface="+mn-cs"/>
              <a:sym typeface="HarmonyOS Sans SC Medium" panose="00000600000000000000" pitchFamily="2" charset="-122"/>
            </a:endParaRPr>
          </a:p>
        </p:txBody>
      </p:sp>
      <p:sp>
        <p:nvSpPr>
          <p:cNvPr id="13" name="文本框 12">
            <a:extLst>
              <a:ext uri="{FF2B5EF4-FFF2-40B4-BE49-F238E27FC236}">
                <a16:creationId xmlns:a16="http://schemas.microsoft.com/office/drawing/2014/main" id="{BB3EE984-1846-8CBB-77AF-46FBB93C958C}"/>
              </a:ext>
            </a:extLst>
          </p:cNvPr>
          <p:cNvSpPr txBox="1"/>
          <p:nvPr/>
        </p:nvSpPr>
        <p:spPr>
          <a:xfrm>
            <a:off x="1117823" y="4716574"/>
            <a:ext cx="4536000" cy="1065420"/>
          </a:xfrm>
          <a:prstGeom prst="rect">
            <a:avLst/>
          </a:prstGeom>
          <a:noFill/>
        </p:spPr>
        <p:txBody>
          <a:bodyPr wrap="square" rtlCol="0">
            <a:spAutoFit/>
          </a:bodyPr>
          <a:lstStyle/>
          <a:p>
            <a:pPr>
              <a:lnSpc>
                <a:spcPct val="120000"/>
              </a:lnSpc>
            </a:pPr>
            <a:r>
              <a:rPr kumimoji="0" lang="zh-CN" altLang="en-US" b="0" i="0" u="none" strike="noStrike" kern="1200" cap="none" spc="0" normalizeH="0" noProof="0">
                <a:ln>
                  <a:noFill/>
                </a:ln>
                <a:solidFill>
                  <a:prstClr val="white"/>
                </a:solidFill>
                <a:effectLst/>
                <a:uLnTx/>
                <a:uFillTx/>
                <a:cs typeface="+mn-cs"/>
                <a:sym typeface="HarmonyOS Sans SC Medium" panose="00000600000000000000" pitchFamily="2" charset="-122"/>
              </a:rPr>
              <a:t>请输入正文请输入正文请输入正文请输入正文请输入正文请输入正文请输入正文</a:t>
            </a:r>
            <a:r>
              <a:rPr lang="zh-CN" altLang="en-US" sz="1800" spc="120">
                <a:solidFill>
                  <a:schemeClr val="bg1"/>
                </a:solidFill>
              </a:rPr>
              <a:t>请输入正文请输入正文请输入正文</a:t>
            </a:r>
          </a:p>
        </p:txBody>
      </p:sp>
      <p:sp>
        <p:nvSpPr>
          <p:cNvPr id="14" name="文本框 13">
            <a:extLst>
              <a:ext uri="{FF2B5EF4-FFF2-40B4-BE49-F238E27FC236}">
                <a16:creationId xmlns:a16="http://schemas.microsoft.com/office/drawing/2014/main" id="{A31E8113-29F1-58EB-744F-A77F5B2668A6}"/>
              </a:ext>
            </a:extLst>
          </p:cNvPr>
          <p:cNvSpPr txBox="1"/>
          <p:nvPr/>
        </p:nvSpPr>
        <p:spPr>
          <a:xfrm>
            <a:off x="6538177" y="4098568"/>
            <a:ext cx="1505540" cy="523220"/>
          </a:xfrm>
          <a:prstGeom prst="rect">
            <a:avLst/>
          </a:prstGeom>
          <a:noFill/>
        </p:spPr>
        <p:txBody>
          <a:bodyPr wrap="non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800" i="0" u="none" strike="noStrike" kern="1200" cap="none" spc="0" normalizeH="0" noProof="0">
                <a:ln>
                  <a:noFill/>
                </a:ln>
                <a:gradFill>
                  <a:gsLst>
                    <a:gs pos="0">
                      <a:schemeClr val="accent2"/>
                    </a:gs>
                    <a:gs pos="100000">
                      <a:schemeClr val="accent1"/>
                    </a:gs>
                  </a:gsLst>
                  <a:lin ang="13500000" scaled="1"/>
                </a:gradFill>
                <a:effectLst/>
                <a:uLnTx/>
                <a:uFillTx/>
                <a:latin typeface="+mj-lt"/>
                <a:ea typeface="+mj-ea"/>
                <a:cs typeface="+mn-cs"/>
                <a:sym typeface="HarmonyOS Sans SC Medium" panose="00000600000000000000" pitchFamily="2" charset="-122"/>
              </a:rPr>
              <a:t>添加标题</a:t>
            </a:r>
            <a:endParaRPr kumimoji="0" lang="zh-CN" altLang="en-US" sz="2800" i="0" u="none" strike="noStrike" kern="1200" cap="none" spc="0" normalizeH="0" noProof="0" dirty="0">
              <a:ln>
                <a:noFill/>
              </a:ln>
              <a:gradFill>
                <a:gsLst>
                  <a:gs pos="0">
                    <a:schemeClr val="accent2"/>
                  </a:gs>
                  <a:gs pos="100000">
                    <a:schemeClr val="accent1"/>
                  </a:gs>
                </a:gsLst>
                <a:lin ang="13500000" scaled="1"/>
              </a:gradFill>
              <a:effectLst/>
              <a:uLnTx/>
              <a:uFillTx/>
              <a:latin typeface="+mj-lt"/>
              <a:ea typeface="+mj-ea"/>
              <a:cs typeface="+mn-cs"/>
              <a:sym typeface="HarmonyOS Sans SC Medium" panose="00000600000000000000" pitchFamily="2" charset="-122"/>
            </a:endParaRPr>
          </a:p>
        </p:txBody>
      </p:sp>
      <p:sp>
        <p:nvSpPr>
          <p:cNvPr id="15" name="文本框 14">
            <a:extLst>
              <a:ext uri="{FF2B5EF4-FFF2-40B4-BE49-F238E27FC236}">
                <a16:creationId xmlns:a16="http://schemas.microsoft.com/office/drawing/2014/main" id="{6E26B988-8A3A-02C0-88EF-1C74793D72F5}"/>
              </a:ext>
            </a:extLst>
          </p:cNvPr>
          <p:cNvSpPr txBox="1"/>
          <p:nvPr/>
        </p:nvSpPr>
        <p:spPr>
          <a:xfrm>
            <a:off x="6538177" y="4716574"/>
            <a:ext cx="4536000" cy="1065420"/>
          </a:xfrm>
          <a:prstGeom prst="rect">
            <a:avLst/>
          </a:prstGeom>
          <a:noFill/>
        </p:spPr>
        <p:txBody>
          <a:bodyPr wrap="square" rtlCol="0">
            <a:spAutoFit/>
          </a:bodyPr>
          <a:lstStyle/>
          <a:p>
            <a:pPr>
              <a:lnSpc>
                <a:spcPct val="120000"/>
              </a:lnSpc>
            </a:pPr>
            <a:r>
              <a:rPr kumimoji="0" lang="zh-CN" altLang="en-US" b="0" i="0" u="none" strike="noStrike" kern="1200" cap="none" spc="0" normalizeH="0" noProof="0">
                <a:ln>
                  <a:noFill/>
                </a:ln>
                <a:solidFill>
                  <a:prstClr val="white"/>
                </a:solidFill>
                <a:effectLst/>
                <a:uLnTx/>
                <a:uFillTx/>
                <a:cs typeface="+mn-cs"/>
                <a:sym typeface="HarmonyOS Sans SC Medium" panose="00000600000000000000" pitchFamily="2" charset="-122"/>
              </a:rPr>
              <a:t>请输入正文请输入正文请输入正文请输入正文请输入正文请输入正文请输入正文</a:t>
            </a:r>
            <a:r>
              <a:rPr lang="zh-CN" altLang="en-US" sz="1800" spc="120">
                <a:solidFill>
                  <a:schemeClr val="bg1"/>
                </a:solidFill>
              </a:rPr>
              <a:t>请输入正文请输入正文请输入正文</a:t>
            </a:r>
          </a:p>
        </p:txBody>
      </p:sp>
      <p:sp>
        <p:nvSpPr>
          <p:cNvPr id="16" name="文本占位符 15">
            <a:extLst>
              <a:ext uri="{FF2B5EF4-FFF2-40B4-BE49-F238E27FC236}">
                <a16:creationId xmlns:a16="http://schemas.microsoft.com/office/drawing/2014/main" id="{CA04B557-BC27-12DD-FA7B-C280AA8168B3}"/>
              </a:ext>
            </a:extLst>
          </p:cNvPr>
          <p:cNvSpPr>
            <a:spLocks noGrp="1"/>
          </p:cNvSpPr>
          <p:nvPr>
            <p:ph type="body" sz="quarter" idx="10"/>
          </p:nvPr>
        </p:nvSpPr>
        <p:spPr/>
        <p:txBody>
          <a:bodyPr/>
          <a:lstStyle/>
          <a:p>
            <a:r>
              <a:rPr lang="zh-CN" altLang="en-US"/>
              <a:t>请在此处输入标题</a:t>
            </a:r>
          </a:p>
        </p:txBody>
      </p:sp>
    </p:spTree>
    <p:extLst>
      <p:ext uri="{BB962C8B-B14F-4D97-AF65-F5344CB8AC3E}">
        <p14:creationId xmlns:p14="http://schemas.microsoft.com/office/powerpoint/2010/main" val="33883690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C047604D-B50D-7064-BD41-3F9E08B26F4F}"/>
              </a:ext>
            </a:extLst>
          </p:cNvPr>
          <p:cNvSpPr/>
          <p:nvPr/>
        </p:nvSpPr>
        <p:spPr>
          <a:xfrm>
            <a:off x="5907077" y="1915891"/>
            <a:ext cx="5589598" cy="1860623"/>
          </a:xfrm>
          <a:prstGeom prst="rect">
            <a:avLst/>
          </a:prstGeom>
          <a:gradFill flip="none" rotWithShape="1">
            <a:gsLst>
              <a:gs pos="46000">
                <a:schemeClr val="accent2">
                  <a:alpha val="0"/>
                </a:schemeClr>
              </a:gs>
              <a:gs pos="100000">
                <a:schemeClr val="accent1">
                  <a:alpha val="28000"/>
                </a:schemeClr>
              </a:gs>
            </a:gsLst>
            <a:lin ang="18900000" scaled="1"/>
            <a:tileRect/>
          </a:gradFill>
          <a:ln>
            <a:gradFill flip="none" rotWithShape="1">
              <a:gsLst>
                <a:gs pos="100000">
                  <a:schemeClr val="accent1">
                    <a:alpha val="0"/>
                  </a:schemeClr>
                </a:gs>
                <a:gs pos="0">
                  <a:schemeClr val="accent2"/>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A6692DA7-1CFE-4B3C-57AA-49670AD67C06}"/>
              </a:ext>
            </a:extLst>
          </p:cNvPr>
          <p:cNvSpPr/>
          <p:nvPr/>
        </p:nvSpPr>
        <p:spPr>
          <a:xfrm>
            <a:off x="5907077" y="4093354"/>
            <a:ext cx="5589598" cy="1860623"/>
          </a:xfrm>
          <a:prstGeom prst="rect">
            <a:avLst/>
          </a:prstGeom>
          <a:gradFill flip="none" rotWithShape="1">
            <a:gsLst>
              <a:gs pos="46000">
                <a:schemeClr val="accent2">
                  <a:alpha val="0"/>
                </a:schemeClr>
              </a:gs>
              <a:gs pos="100000">
                <a:schemeClr val="accent1">
                  <a:alpha val="28000"/>
                </a:schemeClr>
              </a:gs>
            </a:gsLst>
            <a:lin ang="18900000" scaled="1"/>
            <a:tileRect/>
          </a:gradFill>
          <a:ln>
            <a:gradFill flip="none" rotWithShape="1">
              <a:gsLst>
                <a:gs pos="100000">
                  <a:schemeClr val="accent1">
                    <a:alpha val="0"/>
                  </a:schemeClr>
                </a:gs>
                <a:gs pos="0">
                  <a:schemeClr val="accent2"/>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C6F6B536-4ECB-1840-4291-ED0B222D5C85}"/>
              </a:ext>
            </a:extLst>
          </p:cNvPr>
          <p:cNvSpPr/>
          <p:nvPr/>
        </p:nvSpPr>
        <p:spPr>
          <a:xfrm flipH="1">
            <a:off x="715985" y="1915891"/>
            <a:ext cx="5589598" cy="1860623"/>
          </a:xfrm>
          <a:prstGeom prst="rect">
            <a:avLst/>
          </a:prstGeom>
          <a:gradFill flip="none" rotWithShape="1">
            <a:gsLst>
              <a:gs pos="46000">
                <a:schemeClr val="accent2">
                  <a:alpha val="0"/>
                </a:schemeClr>
              </a:gs>
              <a:gs pos="100000">
                <a:schemeClr val="accent1">
                  <a:alpha val="28000"/>
                </a:schemeClr>
              </a:gs>
            </a:gsLst>
            <a:lin ang="18900000" scaled="1"/>
            <a:tileRect/>
          </a:gradFill>
          <a:ln>
            <a:gradFill flip="none" rotWithShape="1">
              <a:gsLst>
                <a:gs pos="100000">
                  <a:schemeClr val="accent1">
                    <a:alpha val="0"/>
                  </a:schemeClr>
                </a:gs>
                <a:gs pos="0">
                  <a:schemeClr val="accent2"/>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BB46CBAC-EBFF-07BA-7577-3E8A65FD71B9}"/>
              </a:ext>
            </a:extLst>
          </p:cNvPr>
          <p:cNvSpPr/>
          <p:nvPr/>
        </p:nvSpPr>
        <p:spPr>
          <a:xfrm flipH="1">
            <a:off x="715985" y="4093354"/>
            <a:ext cx="5589598" cy="1860623"/>
          </a:xfrm>
          <a:prstGeom prst="rect">
            <a:avLst/>
          </a:prstGeom>
          <a:gradFill flip="none" rotWithShape="1">
            <a:gsLst>
              <a:gs pos="46000">
                <a:schemeClr val="accent2">
                  <a:alpha val="0"/>
                </a:schemeClr>
              </a:gs>
              <a:gs pos="100000">
                <a:schemeClr val="accent1">
                  <a:alpha val="28000"/>
                </a:schemeClr>
              </a:gs>
            </a:gsLst>
            <a:lin ang="18900000" scaled="1"/>
            <a:tileRect/>
          </a:gradFill>
          <a:ln>
            <a:gradFill flip="none" rotWithShape="1">
              <a:gsLst>
                <a:gs pos="100000">
                  <a:schemeClr val="accent1">
                    <a:alpha val="0"/>
                  </a:schemeClr>
                </a:gs>
                <a:gs pos="0">
                  <a:schemeClr val="accent2"/>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 空心 10">
            <a:extLst>
              <a:ext uri="{FF2B5EF4-FFF2-40B4-BE49-F238E27FC236}">
                <a16:creationId xmlns:a16="http://schemas.microsoft.com/office/drawing/2014/main" id="{DAE8C809-429C-B20E-6A46-D2D54F549A51}"/>
              </a:ext>
            </a:extLst>
          </p:cNvPr>
          <p:cNvSpPr/>
          <p:nvPr/>
        </p:nvSpPr>
        <p:spPr>
          <a:xfrm>
            <a:off x="4087287" y="1870220"/>
            <a:ext cx="4038086" cy="4038086"/>
          </a:xfrm>
          <a:prstGeom prst="donut">
            <a:avLst>
              <a:gd name="adj" fmla="val 19453"/>
            </a:avLst>
          </a:prstGeom>
          <a:solidFill>
            <a:schemeClr val="accent1">
              <a:lumMod val="50000"/>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椭圆 11">
            <a:extLst>
              <a:ext uri="{FF2B5EF4-FFF2-40B4-BE49-F238E27FC236}">
                <a16:creationId xmlns:a16="http://schemas.microsoft.com/office/drawing/2014/main" id="{66D364D0-B9B8-8E31-E80D-0C390CC5E019}"/>
              </a:ext>
            </a:extLst>
          </p:cNvPr>
          <p:cNvSpPr/>
          <p:nvPr/>
        </p:nvSpPr>
        <p:spPr>
          <a:xfrm>
            <a:off x="4772830" y="2566093"/>
            <a:ext cx="2646340" cy="2646340"/>
          </a:xfrm>
          <a:prstGeom prst="ellipse">
            <a:avLst/>
          </a:prstGeom>
          <a:gradFill flip="none" rotWithShape="1">
            <a:gsLst>
              <a:gs pos="27000">
                <a:schemeClr val="accent1"/>
              </a:gs>
              <a:gs pos="100000">
                <a:schemeClr val="accent2"/>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rgbClr val="0046AA"/>
              </a:solidFill>
            </a:endParaRPr>
          </a:p>
        </p:txBody>
      </p:sp>
      <p:sp>
        <p:nvSpPr>
          <p:cNvPr id="13" name="文本框 12">
            <a:extLst>
              <a:ext uri="{FF2B5EF4-FFF2-40B4-BE49-F238E27FC236}">
                <a16:creationId xmlns:a16="http://schemas.microsoft.com/office/drawing/2014/main" id="{90F2DA8E-1396-F164-9BB1-16F51F82D46C}"/>
              </a:ext>
            </a:extLst>
          </p:cNvPr>
          <p:cNvSpPr txBox="1"/>
          <p:nvPr/>
        </p:nvSpPr>
        <p:spPr>
          <a:xfrm>
            <a:off x="4966447" y="3607353"/>
            <a:ext cx="2259106" cy="646331"/>
          </a:xfrm>
          <a:prstGeom prst="rect">
            <a:avLst/>
          </a:prstGeom>
          <a:noFill/>
        </p:spPr>
        <p:txBody>
          <a:bodyPr wrap="square" rtlCol="0">
            <a:spAutoFit/>
          </a:bodyPr>
          <a:lstStyle/>
          <a:p>
            <a:pPr algn="ctr"/>
            <a:r>
              <a:rPr lang="zh-CN" altLang="en-US" sz="3600">
                <a:solidFill>
                  <a:schemeClr val="bg1"/>
                </a:solidFill>
                <a:latin typeface="+mj-lt"/>
                <a:ea typeface="+mj-ea"/>
              </a:rPr>
              <a:t>添加标题</a:t>
            </a:r>
          </a:p>
        </p:txBody>
      </p:sp>
      <p:grpSp>
        <p:nvGrpSpPr>
          <p:cNvPr id="14" name="组合 13">
            <a:extLst>
              <a:ext uri="{FF2B5EF4-FFF2-40B4-BE49-F238E27FC236}">
                <a16:creationId xmlns:a16="http://schemas.microsoft.com/office/drawing/2014/main" id="{1B908DD4-FE33-4F3C-A01B-BDE41FED941D}"/>
              </a:ext>
            </a:extLst>
          </p:cNvPr>
          <p:cNvGrpSpPr/>
          <p:nvPr/>
        </p:nvGrpSpPr>
        <p:grpSpPr>
          <a:xfrm>
            <a:off x="4560439" y="2343370"/>
            <a:ext cx="3091782" cy="3091786"/>
            <a:chOff x="4560437" y="2343370"/>
            <a:chExt cx="3091782" cy="3091786"/>
          </a:xfrm>
        </p:grpSpPr>
        <p:sp>
          <p:nvSpPr>
            <p:cNvPr id="15" name="弧形 14">
              <a:extLst>
                <a:ext uri="{FF2B5EF4-FFF2-40B4-BE49-F238E27FC236}">
                  <a16:creationId xmlns:a16="http://schemas.microsoft.com/office/drawing/2014/main" id="{47158278-575C-8F7A-0DA8-1B687D139453}"/>
                </a:ext>
              </a:extLst>
            </p:cNvPr>
            <p:cNvSpPr/>
            <p:nvPr/>
          </p:nvSpPr>
          <p:spPr>
            <a:xfrm>
              <a:off x="4560437" y="2343370"/>
              <a:ext cx="3091782" cy="3091786"/>
            </a:xfrm>
            <a:prstGeom prst="arc">
              <a:avLst>
                <a:gd name="adj1" fmla="val 16200000"/>
                <a:gd name="adj2" fmla="val 5399503"/>
              </a:avLst>
            </a:prstGeom>
            <a:ln w="31750">
              <a:gradFill>
                <a:gsLst>
                  <a:gs pos="4000">
                    <a:schemeClr val="accent2">
                      <a:alpha val="0"/>
                    </a:schemeClr>
                  </a:gs>
                  <a:gs pos="100000">
                    <a:schemeClr val="accent2"/>
                  </a:gs>
                </a:gsLst>
                <a:lin ang="5400000" scaled="1"/>
              </a:gra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16" name="弧形 15">
              <a:extLst>
                <a:ext uri="{FF2B5EF4-FFF2-40B4-BE49-F238E27FC236}">
                  <a16:creationId xmlns:a16="http://schemas.microsoft.com/office/drawing/2014/main" id="{1E906EAC-5B14-7C4C-483F-B425F98ECDBF}"/>
                </a:ext>
              </a:extLst>
            </p:cNvPr>
            <p:cNvSpPr/>
            <p:nvPr/>
          </p:nvSpPr>
          <p:spPr>
            <a:xfrm flipH="1" flipV="1">
              <a:off x="4560437" y="2343370"/>
              <a:ext cx="3091782" cy="3091786"/>
            </a:xfrm>
            <a:prstGeom prst="arc">
              <a:avLst>
                <a:gd name="adj1" fmla="val 16200000"/>
                <a:gd name="adj2" fmla="val 5399503"/>
              </a:avLst>
            </a:prstGeom>
            <a:ln w="31750">
              <a:gradFill>
                <a:gsLst>
                  <a:gs pos="4000">
                    <a:schemeClr val="accent2">
                      <a:alpha val="0"/>
                    </a:schemeClr>
                  </a:gs>
                  <a:gs pos="100000">
                    <a:schemeClr val="accent2"/>
                  </a:gs>
                </a:gsLst>
                <a:lin ang="5400000" scaled="1"/>
              </a:gra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grpSp>
      <p:sp>
        <p:nvSpPr>
          <p:cNvPr id="17" name="文本框 16">
            <a:extLst>
              <a:ext uri="{FF2B5EF4-FFF2-40B4-BE49-F238E27FC236}">
                <a16:creationId xmlns:a16="http://schemas.microsoft.com/office/drawing/2014/main" id="{9C32BC0E-DCDC-3749-3381-3D254FAA7DC4}"/>
              </a:ext>
            </a:extLst>
          </p:cNvPr>
          <p:cNvSpPr txBox="1"/>
          <p:nvPr/>
        </p:nvSpPr>
        <p:spPr>
          <a:xfrm>
            <a:off x="2238382" y="2125801"/>
            <a:ext cx="1745490" cy="461665"/>
          </a:xfrm>
          <a:prstGeom prst="rect">
            <a:avLst/>
          </a:prstGeom>
          <a:noFill/>
        </p:spPr>
        <p:txBody>
          <a:bodyPr wrap="square">
            <a:spAutoFit/>
          </a:bodyPr>
          <a:lstStyle/>
          <a:p>
            <a:pPr algn="r"/>
            <a:r>
              <a:rPr lang="zh-CN" altLang="en-US" sz="2400">
                <a:gradFill>
                  <a:gsLst>
                    <a:gs pos="0">
                      <a:schemeClr val="accent1"/>
                    </a:gs>
                    <a:gs pos="100000">
                      <a:schemeClr val="accent2"/>
                    </a:gs>
                  </a:gsLst>
                  <a:lin ang="5400000" scaled="1"/>
                </a:gradFill>
                <a:latin typeface="+mj-lt"/>
                <a:ea typeface="+mj-ea"/>
              </a:rPr>
              <a:t>添加标题</a:t>
            </a:r>
          </a:p>
        </p:txBody>
      </p:sp>
      <p:sp>
        <p:nvSpPr>
          <p:cNvPr id="18" name="文本框 17">
            <a:extLst>
              <a:ext uri="{FF2B5EF4-FFF2-40B4-BE49-F238E27FC236}">
                <a16:creationId xmlns:a16="http://schemas.microsoft.com/office/drawing/2014/main" id="{9019DF9C-42DC-0E29-AE43-FBB3E985B630}"/>
              </a:ext>
            </a:extLst>
          </p:cNvPr>
          <p:cNvSpPr txBox="1"/>
          <p:nvPr/>
        </p:nvSpPr>
        <p:spPr>
          <a:xfrm>
            <a:off x="1924528" y="2799224"/>
            <a:ext cx="2024767" cy="734753"/>
          </a:xfrm>
          <a:prstGeom prst="rect">
            <a:avLst/>
          </a:prstGeom>
          <a:noFill/>
        </p:spPr>
        <p:txBody>
          <a:bodyPr wrap="square">
            <a:spAutoFit/>
          </a:bodyPr>
          <a:lstStyle/>
          <a:p>
            <a:pPr marR="0" lvl="0" algn="r" defTabSz="914400" rtl="0" eaLnBrk="1" fontAlgn="auto" latinLnBrk="0" hangingPunct="1">
              <a:lnSpc>
                <a:spcPct val="120000"/>
              </a:lnSpc>
              <a:spcBef>
                <a:spcPts val="0"/>
              </a:spcBef>
              <a:spcAft>
                <a:spcPts val="0"/>
              </a:spcAft>
              <a:buClrTx/>
              <a:buSzTx/>
              <a:tabLst/>
              <a:defRPr/>
            </a:pPr>
            <a:r>
              <a:rPr kumimoji="0" lang="zh-CN" altLang="en-US" b="0" i="0" u="none" strike="noStrike" kern="1200" cap="none" spc="0" normalizeH="0" noProof="0">
                <a:ln>
                  <a:noFill/>
                </a:ln>
                <a:solidFill>
                  <a:schemeClr val="bg1"/>
                </a:solidFill>
                <a:effectLst/>
                <a:uLnTx/>
                <a:uFillTx/>
                <a:cs typeface="+mn-cs"/>
              </a:rPr>
              <a:t>请输入正文内容</a:t>
            </a:r>
            <a:endParaRPr kumimoji="0" lang="en-US" altLang="zh-CN" b="0" i="0" u="none" strike="noStrike" kern="1200" cap="none" spc="0" normalizeH="0" noProof="0">
              <a:ln>
                <a:noFill/>
              </a:ln>
              <a:solidFill>
                <a:schemeClr val="bg1"/>
              </a:solidFill>
              <a:effectLst/>
              <a:uLnTx/>
              <a:uFillTx/>
              <a:cs typeface="+mn-cs"/>
            </a:endParaRPr>
          </a:p>
          <a:p>
            <a:pPr marR="0" lvl="0" algn="r" defTabSz="914400" rtl="0" eaLnBrk="1" fontAlgn="auto" latinLnBrk="0" hangingPunct="1">
              <a:lnSpc>
                <a:spcPct val="120000"/>
              </a:lnSpc>
              <a:spcBef>
                <a:spcPts val="0"/>
              </a:spcBef>
              <a:spcAft>
                <a:spcPts val="0"/>
              </a:spcAft>
              <a:buClrTx/>
              <a:buSzTx/>
              <a:tabLst/>
              <a:defRPr/>
            </a:pPr>
            <a:r>
              <a:rPr kumimoji="0" lang="zh-CN" altLang="en-US" b="0" i="0" u="none" strike="noStrike" kern="1200" cap="none" spc="0" normalizeH="0" noProof="0">
                <a:ln>
                  <a:noFill/>
                </a:ln>
                <a:solidFill>
                  <a:schemeClr val="bg1"/>
                </a:solidFill>
                <a:effectLst/>
                <a:uLnTx/>
                <a:uFillTx/>
                <a:cs typeface="+mn-cs"/>
              </a:rPr>
              <a:t>请输入正文内容</a:t>
            </a:r>
          </a:p>
        </p:txBody>
      </p:sp>
      <p:sp>
        <p:nvSpPr>
          <p:cNvPr id="20" name="文本框 19">
            <a:extLst>
              <a:ext uri="{FF2B5EF4-FFF2-40B4-BE49-F238E27FC236}">
                <a16:creationId xmlns:a16="http://schemas.microsoft.com/office/drawing/2014/main" id="{86BE0443-7D02-9BAC-B1B0-1038D601E23F}"/>
              </a:ext>
            </a:extLst>
          </p:cNvPr>
          <p:cNvSpPr txBox="1"/>
          <p:nvPr/>
        </p:nvSpPr>
        <p:spPr>
          <a:xfrm>
            <a:off x="1765230" y="1810744"/>
            <a:ext cx="1091966" cy="1015663"/>
          </a:xfrm>
          <a:prstGeom prst="rect">
            <a:avLst/>
          </a:prstGeom>
          <a:noFill/>
        </p:spPr>
        <p:txBody>
          <a:bodyPr wrap="none" rtlCol="0">
            <a:spAutoFit/>
          </a:bodyPr>
          <a:lstStyle/>
          <a:p>
            <a:r>
              <a:rPr lang="en-US" altLang="zh-CN" sz="6000" i="1">
                <a:gradFill>
                  <a:gsLst>
                    <a:gs pos="0">
                      <a:schemeClr val="accent2"/>
                    </a:gs>
                    <a:gs pos="100000">
                      <a:schemeClr val="accent2"/>
                    </a:gs>
                  </a:gsLst>
                  <a:lin ang="5400000" scaled="1"/>
                </a:gradFill>
                <a:cs typeface="Times New Roman" panose="02020603050405020304" pitchFamily="18" charset="0"/>
              </a:rPr>
              <a:t>01</a:t>
            </a:r>
            <a:endParaRPr lang="zh-CN" altLang="en-US" sz="6000" i="1">
              <a:gradFill>
                <a:gsLst>
                  <a:gs pos="0">
                    <a:schemeClr val="accent2"/>
                  </a:gs>
                  <a:gs pos="100000">
                    <a:schemeClr val="accent2"/>
                  </a:gs>
                </a:gsLst>
                <a:lin ang="5400000" scaled="1"/>
              </a:gradFill>
              <a:cs typeface="Times New Roman" panose="02020603050405020304" pitchFamily="18" charset="0"/>
            </a:endParaRPr>
          </a:p>
        </p:txBody>
      </p:sp>
      <p:sp>
        <p:nvSpPr>
          <p:cNvPr id="21" name="文本框 20">
            <a:extLst>
              <a:ext uri="{FF2B5EF4-FFF2-40B4-BE49-F238E27FC236}">
                <a16:creationId xmlns:a16="http://schemas.microsoft.com/office/drawing/2014/main" id="{387B3F63-B10B-3EAC-D995-C22B5638E45D}"/>
              </a:ext>
            </a:extLst>
          </p:cNvPr>
          <p:cNvSpPr txBox="1"/>
          <p:nvPr/>
        </p:nvSpPr>
        <p:spPr>
          <a:xfrm>
            <a:off x="8112769" y="2125801"/>
            <a:ext cx="1745490" cy="461665"/>
          </a:xfrm>
          <a:prstGeom prst="rect">
            <a:avLst/>
          </a:prstGeom>
          <a:noFill/>
        </p:spPr>
        <p:txBody>
          <a:bodyPr wrap="square">
            <a:spAutoFit/>
          </a:bodyPr>
          <a:lstStyle/>
          <a:p>
            <a:r>
              <a:rPr lang="zh-CN" altLang="en-US" sz="2400">
                <a:gradFill>
                  <a:gsLst>
                    <a:gs pos="0">
                      <a:schemeClr val="accent1"/>
                    </a:gs>
                    <a:gs pos="100000">
                      <a:schemeClr val="accent2"/>
                    </a:gs>
                  </a:gsLst>
                  <a:lin ang="5400000" scaled="1"/>
                </a:gradFill>
                <a:latin typeface="+mj-lt"/>
                <a:ea typeface="+mj-ea"/>
              </a:rPr>
              <a:t>添加标题</a:t>
            </a:r>
          </a:p>
        </p:txBody>
      </p:sp>
      <p:sp>
        <p:nvSpPr>
          <p:cNvPr id="22" name="文本框 21">
            <a:extLst>
              <a:ext uri="{FF2B5EF4-FFF2-40B4-BE49-F238E27FC236}">
                <a16:creationId xmlns:a16="http://schemas.microsoft.com/office/drawing/2014/main" id="{A7AE0F47-79E6-FAC7-C7D4-6BE26323E709}"/>
              </a:ext>
            </a:extLst>
          </p:cNvPr>
          <p:cNvSpPr txBox="1"/>
          <p:nvPr/>
        </p:nvSpPr>
        <p:spPr>
          <a:xfrm>
            <a:off x="9333970" y="1810744"/>
            <a:ext cx="1091966" cy="1015663"/>
          </a:xfrm>
          <a:prstGeom prst="rect">
            <a:avLst/>
          </a:prstGeom>
          <a:noFill/>
        </p:spPr>
        <p:txBody>
          <a:bodyPr wrap="none" rtlCol="0">
            <a:spAutoFit/>
          </a:bodyPr>
          <a:lstStyle/>
          <a:p>
            <a:r>
              <a:rPr lang="en-US" altLang="zh-CN" sz="6000" i="1">
                <a:gradFill>
                  <a:gsLst>
                    <a:gs pos="0">
                      <a:schemeClr val="accent2"/>
                    </a:gs>
                    <a:gs pos="100000">
                      <a:schemeClr val="accent2"/>
                    </a:gs>
                  </a:gsLst>
                  <a:lin ang="5400000" scaled="1"/>
                </a:gradFill>
                <a:cs typeface="Times New Roman" panose="02020603050405020304" pitchFamily="18" charset="0"/>
              </a:rPr>
              <a:t>02</a:t>
            </a:r>
            <a:endParaRPr lang="zh-CN" altLang="en-US" sz="6000" i="1">
              <a:gradFill>
                <a:gsLst>
                  <a:gs pos="0">
                    <a:schemeClr val="accent2"/>
                  </a:gs>
                  <a:gs pos="100000">
                    <a:schemeClr val="accent2"/>
                  </a:gs>
                </a:gsLst>
                <a:lin ang="5400000" scaled="1"/>
              </a:gradFill>
              <a:cs typeface="Times New Roman" panose="02020603050405020304" pitchFamily="18" charset="0"/>
            </a:endParaRPr>
          </a:p>
        </p:txBody>
      </p:sp>
      <p:sp>
        <p:nvSpPr>
          <p:cNvPr id="25" name="文本框 24">
            <a:extLst>
              <a:ext uri="{FF2B5EF4-FFF2-40B4-BE49-F238E27FC236}">
                <a16:creationId xmlns:a16="http://schemas.microsoft.com/office/drawing/2014/main" id="{5F719198-FF1F-93AB-9FDB-856D4E6D18F1}"/>
              </a:ext>
            </a:extLst>
          </p:cNvPr>
          <p:cNvSpPr txBox="1"/>
          <p:nvPr/>
        </p:nvSpPr>
        <p:spPr>
          <a:xfrm>
            <a:off x="2238382" y="4338024"/>
            <a:ext cx="1745490" cy="461665"/>
          </a:xfrm>
          <a:prstGeom prst="rect">
            <a:avLst/>
          </a:prstGeom>
          <a:noFill/>
        </p:spPr>
        <p:txBody>
          <a:bodyPr wrap="square">
            <a:spAutoFit/>
          </a:bodyPr>
          <a:lstStyle/>
          <a:p>
            <a:pPr algn="r"/>
            <a:r>
              <a:rPr lang="zh-CN" altLang="en-US" sz="2400">
                <a:gradFill>
                  <a:gsLst>
                    <a:gs pos="0">
                      <a:schemeClr val="accent1"/>
                    </a:gs>
                    <a:gs pos="100000">
                      <a:schemeClr val="accent2"/>
                    </a:gs>
                  </a:gsLst>
                  <a:lin ang="5400000" scaled="1"/>
                </a:gradFill>
                <a:latin typeface="+mj-lt"/>
                <a:ea typeface="+mj-ea"/>
              </a:rPr>
              <a:t>添加标题</a:t>
            </a:r>
          </a:p>
        </p:txBody>
      </p:sp>
      <p:sp>
        <p:nvSpPr>
          <p:cNvPr id="28" name="文本框 27">
            <a:extLst>
              <a:ext uri="{FF2B5EF4-FFF2-40B4-BE49-F238E27FC236}">
                <a16:creationId xmlns:a16="http://schemas.microsoft.com/office/drawing/2014/main" id="{143AE279-47D9-1CC2-7AF8-C6EE5B917BA2}"/>
              </a:ext>
            </a:extLst>
          </p:cNvPr>
          <p:cNvSpPr txBox="1"/>
          <p:nvPr/>
        </p:nvSpPr>
        <p:spPr>
          <a:xfrm>
            <a:off x="1765230" y="4022967"/>
            <a:ext cx="1091966" cy="1015663"/>
          </a:xfrm>
          <a:prstGeom prst="rect">
            <a:avLst/>
          </a:prstGeom>
          <a:noFill/>
        </p:spPr>
        <p:txBody>
          <a:bodyPr wrap="none" rtlCol="0">
            <a:spAutoFit/>
          </a:bodyPr>
          <a:lstStyle/>
          <a:p>
            <a:r>
              <a:rPr lang="en-US" altLang="zh-CN" sz="6000" i="1">
                <a:gradFill>
                  <a:gsLst>
                    <a:gs pos="0">
                      <a:schemeClr val="accent2"/>
                    </a:gs>
                    <a:gs pos="100000">
                      <a:schemeClr val="accent2"/>
                    </a:gs>
                  </a:gsLst>
                  <a:lin ang="5400000" scaled="1"/>
                </a:gradFill>
                <a:cs typeface="Times New Roman" panose="02020603050405020304" pitchFamily="18" charset="0"/>
              </a:rPr>
              <a:t>03</a:t>
            </a:r>
            <a:endParaRPr lang="zh-CN" altLang="en-US" sz="6000" i="1">
              <a:gradFill>
                <a:gsLst>
                  <a:gs pos="0">
                    <a:schemeClr val="accent2"/>
                  </a:gs>
                  <a:gs pos="100000">
                    <a:schemeClr val="accent2"/>
                  </a:gs>
                </a:gsLst>
                <a:lin ang="5400000" scaled="1"/>
              </a:gradFill>
              <a:cs typeface="Times New Roman" panose="02020603050405020304" pitchFamily="18" charset="0"/>
            </a:endParaRPr>
          </a:p>
        </p:txBody>
      </p:sp>
      <p:sp>
        <p:nvSpPr>
          <p:cNvPr id="29" name="文本框 28">
            <a:extLst>
              <a:ext uri="{FF2B5EF4-FFF2-40B4-BE49-F238E27FC236}">
                <a16:creationId xmlns:a16="http://schemas.microsoft.com/office/drawing/2014/main" id="{C26305BA-A349-ABB9-174E-AA2CCD14708B}"/>
              </a:ext>
            </a:extLst>
          </p:cNvPr>
          <p:cNvSpPr txBox="1"/>
          <p:nvPr/>
        </p:nvSpPr>
        <p:spPr>
          <a:xfrm>
            <a:off x="8112769" y="4338024"/>
            <a:ext cx="1745490" cy="461665"/>
          </a:xfrm>
          <a:prstGeom prst="rect">
            <a:avLst/>
          </a:prstGeom>
          <a:noFill/>
        </p:spPr>
        <p:txBody>
          <a:bodyPr wrap="square">
            <a:spAutoFit/>
          </a:bodyPr>
          <a:lstStyle/>
          <a:p>
            <a:r>
              <a:rPr lang="zh-CN" altLang="en-US" sz="2400">
                <a:gradFill>
                  <a:gsLst>
                    <a:gs pos="0">
                      <a:schemeClr val="accent1"/>
                    </a:gs>
                    <a:gs pos="100000">
                      <a:schemeClr val="accent2"/>
                    </a:gs>
                  </a:gsLst>
                  <a:lin ang="5400000" scaled="1"/>
                </a:gradFill>
                <a:latin typeface="+mj-lt"/>
                <a:ea typeface="+mj-ea"/>
              </a:rPr>
              <a:t>添加标题</a:t>
            </a:r>
          </a:p>
        </p:txBody>
      </p:sp>
      <p:sp>
        <p:nvSpPr>
          <p:cNvPr id="30" name="文本框 29">
            <a:extLst>
              <a:ext uri="{FF2B5EF4-FFF2-40B4-BE49-F238E27FC236}">
                <a16:creationId xmlns:a16="http://schemas.microsoft.com/office/drawing/2014/main" id="{E3E65E39-734F-7256-DB20-C0156109DA94}"/>
              </a:ext>
            </a:extLst>
          </p:cNvPr>
          <p:cNvSpPr txBox="1"/>
          <p:nvPr/>
        </p:nvSpPr>
        <p:spPr>
          <a:xfrm>
            <a:off x="9333970" y="4022967"/>
            <a:ext cx="1091966" cy="1015663"/>
          </a:xfrm>
          <a:prstGeom prst="rect">
            <a:avLst/>
          </a:prstGeom>
          <a:noFill/>
        </p:spPr>
        <p:txBody>
          <a:bodyPr wrap="none" rtlCol="0">
            <a:spAutoFit/>
          </a:bodyPr>
          <a:lstStyle/>
          <a:p>
            <a:r>
              <a:rPr lang="en-US" altLang="zh-CN" sz="6000" i="1">
                <a:gradFill>
                  <a:gsLst>
                    <a:gs pos="0">
                      <a:schemeClr val="accent2"/>
                    </a:gs>
                    <a:gs pos="100000">
                      <a:schemeClr val="accent2"/>
                    </a:gs>
                  </a:gsLst>
                  <a:lin ang="5400000" scaled="1"/>
                </a:gradFill>
                <a:cs typeface="Times New Roman" panose="02020603050405020304" pitchFamily="18" charset="0"/>
              </a:rPr>
              <a:t>04</a:t>
            </a:r>
            <a:endParaRPr lang="zh-CN" altLang="en-US" sz="6000" i="1">
              <a:gradFill>
                <a:gsLst>
                  <a:gs pos="0">
                    <a:schemeClr val="accent2"/>
                  </a:gs>
                  <a:gs pos="100000">
                    <a:schemeClr val="accent2"/>
                  </a:gs>
                </a:gsLst>
                <a:lin ang="5400000" scaled="1"/>
              </a:gradFill>
              <a:cs typeface="Times New Roman" panose="02020603050405020304" pitchFamily="18" charset="0"/>
            </a:endParaRPr>
          </a:p>
        </p:txBody>
      </p:sp>
      <p:sp>
        <p:nvSpPr>
          <p:cNvPr id="33" name="文本框 32">
            <a:extLst>
              <a:ext uri="{FF2B5EF4-FFF2-40B4-BE49-F238E27FC236}">
                <a16:creationId xmlns:a16="http://schemas.microsoft.com/office/drawing/2014/main" id="{4BD4BF6F-3E0D-DF07-BF14-8D9EF132D2C4}"/>
              </a:ext>
            </a:extLst>
          </p:cNvPr>
          <p:cNvSpPr txBox="1"/>
          <p:nvPr/>
        </p:nvSpPr>
        <p:spPr>
          <a:xfrm>
            <a:off x="1924528" y="4994067"/>
            <a:ext cx="2024767" cy="734753"/>
          </a:xfrm>
          <a:prstGeom prst="rect">
            <a:avLst/>
          </a:prstGeom>
          <a:noFill/>
        </p:spPr>
        <p:txBody>
          <a:bodyPr wrap="square">
            <a:spAutoFit/>
          </a:bodyPr>
          <a:lstStyle/>
          <a:p>
            <a:pPr marR="0" lvl="0" algn="r" defTabSz="914400" rtl="0" eaLnBrk="1" fontAlgn="auto" latinLnBrk="0" hangingPunct="1">
              <a:lnSpc>
                <a:spcPct val="120000"/>
              </a:lnSpc>
              <a:spcBef>
                <a:spcPts val="0"/>
              </a:spcBef>
              <a:spcAft>
                <a:spcPts val="0"/>
              </a:spcAft>
              <a:buClrTx/>
              <a:buSzTx/>
              <a:tabLst/>
              <a:defRPr/>
            </a:pPr>
            <a:r>
              <a:rPr kumimoji="0" lang="zh-CN" altLang="en-US" b="0" i="0" u="none" strike="noStrike" kern="1200" cap="none" spc="0" normalizeH="0" noProof="0">
                <a:ln>
                  <a:noFill/>
                </a:ln>
                <a:solidFill>
                  <a:schemeClr val="bg1"/>
                </a:solidFill>
                <a:effectLst/>
                <a:uLnTx/>
                <a:uFillTx/>
                <a:cs typeface="+mn-cs"/>
              </a:rPr>
              <a:t>请输入正文内容</a:t>
            </a:r>
            <a:endParaRPr kumimoji="0" lang="en-US" altLang="zh-CN" b="0" i="0" u="none" strike="noStrike" kern="1200" cap="none" spc="0" normalizeH="0" noProof="0">
              <a:ln>
                <a:noFill/>
              </a:ln>
              <a:solidFill>
                <a:schemeClr val="bg1"/>
              </a:solidFill>
              <a:effectLst/>
              <a:uLnTx/>
              <a:uFillTx/>
              <a:cs typeface="+mn-cs"/>
            </a:endParaRPr>
          </a:p>
          <a:p>
            <a:pPr marR="0" lvl="0" algn="r" defTabSz="914400" rtl="0" eaLnBrk="1" fontAlgn="auto" latinLnBrk="0" hangingPunct="1">
              <a:lnSpc>
                <a:spcPct val="120000"/>
              </a:lnSpc>
              <a:spcBef>
                <a:spcPts val="0"/>
              </a:spcBef>
              <a:spcAft>
                <a:spcPts val="0"/>
              </a:spcAft>
              <a:buClrTx/>
              <a:buSzTx/>
              <a:tabLst/>
              <a:defRPr/>
            </a:pPr>
            <a:r>
              <a:rPr kumimoji="0" lang="zh-CN" altLang="en-US" b="0" i="0" u="none" strike="noStrike" kern="1200" cap="none" spc="0" normalizeH="0" noProof="0">
                <a:ln>
                  <a:noFill/>
                </a:ln>
                <a:solidFill>
                  <a:schemeClr val="bg1"/>
                </a:solidFill>
                <a:effectLst/>
                <a:uLnTx/>
                <a:uFillTx/>
                <a:cs typeface="+mn-cs"/>
              </a:rPr>
              <a:t>请输入正文内容</a:t>
            </a:r>
          </a:p>
        </p:txBody>
      </p:sp>
      <p:sp>
        <p:nvSpPr>
          <p:cNvPr id="34" name="文本框 33">
            <a:extLst>
              <a:ext uri="{FF2B5EF4-FFF2-40B4-BE49-F238E27FC236}">
                <a16:creationId xmlns:a16="http://schemas.microsoft.com/office/drawing/2014/main" id="{8655D030-916A-4C8E-2A1D-E7FE8852D49E}"/>
              </a:ext>
            </a:extLst>
          </p:cNvPr>
          <p:cNvSpPr txBox="1"/>
          <p:nvPr/>
        </p:nvSpPr>
        <p:spPr>
          <a:xfrm>
            <a:off x="8136328" y="2799224"/>
            <a:ext cx="2024767" cy="734753"/>
          </a:xfrm>
          <a:prstGeom prst="rect">
            <a:avLst/>
          </a:prstGeom>
          <a:noFill/>
        </p:spPr>
        <p:txBody>
          <a:bodyPr wrap="square">
            <a:spAutoFit/>
          </a:bodyPr>
          <a:lstStyle/>
          <a:p>
            <a:pPr marR="0" lvl="0" defTabSz="914400" rtl="0" eaLnBrk="1" fontAlgn="auto" latinLnBrk="0" hangingPunct="1">
              <a:lnSpc>
                <a:spcPct val="120000"/>
              </a:lnSpc>
              <a:spcBef>
                <a:spcPts val="0"/>
              </a:spcBef>
              <a:spcAft>
                <a:spcPts val="0"/>
              </a:spcAft>
              <a:buClrTx/>
              <a:buSzTx/>
              <a:tabLst/>
              <a:defRPr/>
            </a:pPr>
            <a:r>
              <a:rPr kumimoji="0" lang="zh-CN" altLang="en-US" b="0" i="0" u="none" strike="noStrike" kern="1200" cap="none" spc="0" normalizeH="0" noProof="0">
                <a:ln>
                  <a:noFill/>
                </a:ln>
                <a:solidFill>
                  <a:schemeClr val="bg1"/>
                </a:solidFill>
                <a:effectLst/>
                <a:uLnTx/>
                <a:uFillTx/>
                <a:cs typeface="+mn-cs"/>
              </a:rPr>
              <a:t>请输入正文内容</a:t>
            </a:r>
            <a:endParaRPr kumimoji="0" lang="en-US" altLang="zh-CN" b="0" i="0" u="none" strike="noStrike" kern="1200" cap="none" spc="0" normalizeH="0" noProof="0">
              <a:ln>
                <a:noFill/>
              </a:ln>
              <a:solidFill>
                <a:schemeClr val="bg1"/>
              </a:solidFill>
              <a:effectLst/>
              <a:uLnTx/>
              <a:uFillTx/>
              <a:cs typeface="+mn-cs"/>
            </a:endParaRPr>
          </a:p>
          <a:p>
            <a:pPr marR="0" lvl="0" defTabSz="914400" rtl="0" eaLnBrk="1" fontAlgn="auto" latinLnBrk="0" hangingPunct="1">
              <a:lnSpc>
                <a:spcPct val="120000"/>
              </a:lnSpc>
              <a:spcBef>
                <a:spcPts val="0"/>
              </a:spcBef>
              <a:spcAft>
                <a:spcPts val="0"/>
              </a:spcAft>
              <a:buClrTx/>
              <a:buSzTx/>
              <a:tabLst/>
              <a:defRPr/>
            </a:pPr>
            <a:r>
              <a:rPr kumimoji="0" lang="zh-CN" altLang="en-US" b="0" i="0" u="none" strike="noStrike" kern="1200" cap="none" spc="0" normalizeH="0" noProof="0">
                <a:ln>
                  <a:noFill/>
                </a:ln>
                <a:solidFill>
                  <a:schemeClr val="bg1"/>
                </a:solidFill>
                <a:effectLst/>
                <a:uLnTx/>
                <a:uFillTx/>
                <a:cs typeface="+mn-cs"/>
              </a:rPr>
              <a:t>请输入正文内容</a:t>
            </a:r>
          </a:p>
        </p:txBody>
      </p:sp>
      <p:sp>
        <p:nvSpPr>
          <p:cNvPr id="35" name="文本框 34">
            <a:extLst>
              <a:ext uri="{FF2B5EF4-FFF2-40B4-BE49-F238E27FC236}">
                <a16:creationId xmlns:a16="http://schemas.microsoft.com/office/drawing/2014/main" id="{0B170515-1B54-B17F-3DE3-4F9B47BBF87F}"/>
              </a:ext>
            </a:extLst>
          </p:cNvPr>
          <p:cNvSpPr txBox="1"/>
          <p:nvPr/>
        </p:nvSpPr>
        <p:spPr>
          <a:xfrm>
            <a:off x="8136328" y="4994067"/>
            <a:ext cx="2024767" cy="734753"/>
          </a:xfrm>
          <a:prstGeom prst="rect">
            <a:avLst/>
          </a:prstGeom>
          <a:noFill/>
        </p:spPr>
        <p:txBody>
          <a:bodyPr wrap="square">
            <a:spAutoFit/>
          </a:bodyPr>
          <a:lstStyle/>
          <a:p>
            <a:pPr marR="0" lvl="0" defTabSz="914400" rtl="0" eaLnBrk="1" fontAlgn="auto" latinLnBrk="0" hangingPunct="1">
              <a:lnSpc>
                <a:spcPct val="120000"/>
              </a:lnSpc>
              <a:spcBef>
                <a:spcPts val="0"/>
              </a:spcBef>
              <a:spcAft>
                <a:spcPts val="0"/>
              </a:spcAft>
              <a:buClrTx/>
              <a:buSzTx/>
              <a:tabLst/>
              <a:defRPr/>
            </a:pPr>
            <a:r>
              <a:rPr kumimoji="0" lang="zh-CN" altLang="en-US" b="0" i="0" u="none" strike="noStrike" kern="1200" cap="none" spc="0" normalizeH="0" noProof="0">
                <a:ln>
                  <a:noFill/>
                </a:ln>
                <a:solidFill>
                  <a:schemeClr val="bg1"/>
                </a:solidFill>
                <a:effectLst/>
                <a:uLnTx/>
                <a:uFillTx/>
                <a:cs typeface="+mn-cs"/>
              </a:rPr>
              <a:t>请输入正文内容</a:t>
            </a:r>
            <a:endParaRPr kumimoji="0" lang="en-US" altLang="zh-CN" b="0" i="0" u="none" strike="noStrike" kern="1200" cap="none" spc="0" normalizeH="0" noProof="0">
              <a:ln>
                <a:noFill/>
              </a:ln>
              <a:solidFill>
                <a:schemeClr val="bg1"/>
              </a:solidFill>
              <a:effectLst/>
              <a:uLnTx/>
              <a:uFillTx/>
              <a:cs typeface="+mn-cs"/>
            </a:endParaRPr>
          </a:p>
          <a:p>
            <a:pPr marR="0" lvl="0" defTabSz="914400" rtl="0" eaLnBrk="1" fontAlgn="auto" latinLnBrk="0" hangingPunct="1">
              <a:lnSpc>
                <a:spcPct val="120000"/>
              </a:lnSpc>
              <a:spcBef>
                <a:spcPts val="0"/>
              </a:spcBef>
              <a:spcAft>
                <a:spcPts val="0"/>
              </a:spcAft>
              <a:buClrTx/>
              <a:buSzTx/>
              <a:tabLst/>
              <a:defRPr/>
            </a:pPr>
            <a:r>
              <a:rPr kumimoji="0" lang="zh-CN" altLang="en-US" b="0" i="0" u="none" strike="noStrike" kern="1200" cap="none" spc="0" normalizeH="0" noProof="0">
                <a:ln>
                  <a:noFill/>
                </a:ln>
                <a:solidFill>
                  <a:schemeClr val="bg1"/>
                </a:solidFill>
                <a:effectLst/>
                <a:uLnTx/>
                <a:uFillTx/>
                <a:cs typeface="+mn-cs"/>
              </a:rPr>
              <a:t>请输入正文内容</a:t>
            </a:r>
          </a:p>
        </p:txBody>
      </p:sp>
      <p:cxnSp>
        <p:nvCxnSpPr>
          <p:cNvPr id="37" name="直接连接符 36">
            <a:extLst>
              <a:ext uri="{FF2B5EF4-FFF2-40B4-BE49-F238E27FC236}">
                <a16:creationId xmlns:a16="http://schemas.microsoft.com/office/drawing/2014/main" id="{D980942A-7FB4-D32A-91D0-F6948FA64446}"/>
              </a:ext>
            </a:extLst>
          </p:cNvPr>
          <p:cNvCxnSpPr>
            <a:cxnSpLocks/>
          </p:cNvCxnSpPr>
          <p:nvPr/>
        </p:nvCxnSpPr>
        <p:spPr>
          <a:xfrm>
            <a:off x="764610" y="1915891"/>
            <a:ext cx="0" cy="1860623"/>
          </a:xfrm>
          <a:prstGeom prst="line">
            <a:avLst/>
          </a:prstGeom>
          <a:ln w="793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6BBA0538-2776-7B48-1E5C-813938001C63}"/>
              </a:ext>
            </a:extLst>
          </p:cNvPr>
          <p:cNvCxnSpPr>
            <a:cxnSpLocks/>
          </p:cNvCxnSpPr>
          <p:nvPr/>
        </p:nvCxnSpPr>
        <p:spPr>
          <a:xfrm>
            <a:off x="764610" y="4093354"/>
            <a:ext cx="0" cy="1860623"/>
          </a:xfrm>
          <a:prstGeom prst="line">
            <a:avLst/>
          </a:prstGeom>
          <a:ln w="793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309D7EF3-2FC9-CF9E-929C-5D319A5A188C}"/>
              </a:ext>
            </a:extLst>
          </p:cNvPr>
          <p:cNvCxnSpPr>
            <a:cxnSpLocks/>
          </p:cNvCxnSpPr>
          <p:nvPr/>
        </p:nvCxnSpPr>
        <p:spPr>
          <a:xfrm>
            <a:off x="11458575" y="1915891"/>
            <a:ext cx="0" cy="1860623"/>
          </a:xfrm>
          <a:prstGeom prst="line">
            <a:avLst/>
          </a:prstGeom>
          <a:ln w="793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572297DF-5231-C955-558B-CA7A5007CC49}"/>
              </a:ext>
            </a:extLst>
          </p:cNvPr>
          <p:cNvCxnSpPr>
            <a:cxnSpLocks/>
          </p:cNvCxnSpPr>
          <p:nvPr/>
        </p:nvCxnSpPr>
        <p:spPr>
          <a:xfrm>
            <a:off x="11458575" y="4093354"/>
            <a:ext cx="0" cy="1860623"/>
          </a:xfrm>
          <a:prstGeom prst="line">
            <a:avLst/>
          </a:prstGeom>
          <a:ln w="79375">
            <a:solidFill>
              <a:schemeClr val="accent2"/>
            </a:solidFill>
          </a:ln>
        </p:spPr>
        <p:style>
          <a:lnRef idx="1">
            <a:schemeClr val="accent1"/>
          </a:lnRef>
          <a:fillRef idx="0">
            <a:schemeClr val="accent1"/>
          </a:fillRef>
          <a:effectRef idx="0">
            <a:schemeClr val="accent1"/>
          </a:effectRef>
          <a:fontRef idx="minor">
            <a:schemeClr val="tx1"/>
          </a:fontRef>
        </p:style>
      </p:cxnSp>
      <p:sp>
        <p:nvSpPr>
          <p:cNvPr id="6" name="文本占位符 5">
            <a:extLst>
              <a:ext uri="{FF2B5EF4-FFF2-40B4-BE49-F238E27FC236}">
                <a16:creationId xmlns:a16="http://schemas.microsoft.com/office/drawing/2014/main" id="{F1EAFC18-C017-C14F-9EEF-10AC693B4E43}"/>
              </a:ext>
            </a:extLst>
          </p:cNvPr>
          <p:cNvSpPr>
            <a:spLocks noGrp="1"/>
          </p:cNvSpPr>
          <p:nvPr>
            <p:ph type="body" sz="quarter" idx="10"/>
          </p:nvPr>
        </p:nvSpPr>
        <p:spPr/>
        <p:txBody>
          <a:bodyPr/>
          <a:lstStyle/>
          <a:p>
            <a:r>
              <a:rPr lang="zh-CN" altLang="en-US"/>
              <a:t>请在此处输入标题</a:t>
            </a:r>
          </a:p>
        </p:txBody>
      </p:sp>
    </p:spTree>
    <p:extLst>
      <p:ext uri="{BB962C8B-B14F-4D97-AF65-F5344CB8AC3E}">
        <p14:creationId xmlns:p14="http://schemas.microsoft.com/office/powerpoint/2010/main" val="17012804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29">
            <a:extLst>
              <a:ext uri="{FF2B5EF4-FFF2-40B4-BE49-F238E27FC236}">
                <a16:creationId xmlns:a16="http://schemas.microsoft.com/office/drawing/2014/main" id="{011BC165-60AF-4A0C-A4AA-ACD143062EE6}"/>
              </a:ext>
            </a:extLst>
          </p:cNvPr>
          <p:cNvSpPr txBox="1"/>
          <p:nvPr/>
        </p:nvSpPr>
        <p:spPr>
          <a:xfrm>
            <a:off x="3048000" y="4381520"/>
            <a:ext cx="6096000" cy="4001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noProof="0">
                <a:ln>
                  <a:noFill/>
                </a:ln>
                <a:blipFill dpi="0" rotWithShape="1">
                  <a:blip r:embed="rId2"/>
                  <a:srcRect/>
                  <a:tile tx="0" ty="0" sx="100000" sy="100000" flip="none" algn="tl"/>
                </a:blipFill>
                <a:effectLst/>
                <a:uLnTx/>
                <a:uFillTx/>
                <a:cs typeface="+mn-cs"/>
                <a:sym typeface="HarmonyOS Sans SC Medium" panose="00000600000000000000" pitchFamily="2" charset="-122"/>
              </a:rPr>
              <a:t>请在此处输入副标题或汇报人姓名</a:t>
            </a:r>
            <a:endParaRPr kumimoji="0" lang="zh-CN" altLang="en-US" sz="2000" b="0" i="0" u="none" strike="noStrike" kern="1200" cap="none" spc="0" normalizeH="0" noProof="0" dirty="0">
              <a:ln>
                <a:noFill/>
              </a:ln>
              <a:blipFill dpi="0" rotWithShape="1">
                <a:blip r:embed="rId2"/>
                <a:srcRect/>
                <a:tile tx="0" ty="0" sx="100000" sy="100000" flip="none" algn="tl"/>
              </a:blipFill>
              <a:effectLst/>
              <a:uLnTx/>
              <a:uFillTx/>
              <a:cs typeface="+mn-cs"/>
              <a:sym typeface="HarmonyOS Sans SC Medium" panose="00000600000000000000" pitchFamily="2" charset="-122"/>
            </a:endParaRPr>
          </a:p>
        </p:txBody>
      </p:sp>
      <p:sp>
        <p:nvSpPr>
          <p:cNvPr id="6" name="文本框 5">
            <a:extLst>
              <a:ext uri="{FF2B5EF4-FFF2-40B4-BE49-F238E27FC236}">
                <a16:creationId xmlns:a16="http://schemas.microsoft.com/office/drawing/2014/main" id="{177C844B-8649-044F-2B1B-C16DFD2EC303}"/>
              </a:ext>
            </a:extLst>
          </p:cNvPr>
          <p:cNvSpPr txBox="1"/>
          <p:nvPr/>
        </p:nvSpPr>
        <p:spPr>
          <a:xfrm>
            <a:off x="2489200" y="2021523"/>
            <a:ext cx="1680146" cy="221599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3800" b="0" i="0" u="none" strike="noStrike" kern="1200" cap="none" spc="0" normalizeH="0" noProof="0">
                <a:ln>
                  <a:noFill/>
                </a:ln>
                <a:gradFill flip="none" rotWithShape="1">
                  <a:gsLst>
                    <a:gs pos="0">
                      <a:schemeClr val="accent2"/>
                    </a:gs>
                    <a:gs pos="100000">
                      <a:schemeClr val="accent1"/>
                    </a:gs>
                  </a:gsLst>
                  <a:lin ang="13500000" scaled="1"/>
                  <a:tileRect/>
                </a:gradFill>
                <a:effectLst/>
                <a:uLnTx/>
                <a:uFillTx/>
                <a:latin typeface="+mj-lt"/>
                <a:ea typeface="+mj-ea"/>
                <a:cs typeface="+mn-cs"/>
                <a:sym typeface="HarmonyOS Sans SC Bold" panose="00000800000000000000" pitchFamily="2" charset="-122"/>
              </a:rPr>
              <a:t>感</a:t>
            </a:r>
            <a:endParaRPr kumimoji="0" lang="zh-CN" altLang="en-US" sz="13800" b="0" i="0" u="none" strike="noStrike" kern="1200" cap="none" spc="0" normalizeH="0" noProof="0" dirty="0">
              <a:ln>
                <a:noFill/>
              </a:ln>
              <a:gradFill flip="none" rotWithShape="1">
                <a:gsLst>
                  <a:gs pos="0">
                    <a:schemeClr val="accent2"/>
                  </a:gs>
                  <a:gs pos="100000">
                    <a:schemeClr val="accent1"/>
                  </a:gs>
                </a:gsLst>
                <a:lin ang="13500000" scaled="1"/>
                <a:tileRect/>
              </a:gradFill>
              <a:effectLst/>
              <a:uLnTx/>
              <a:uFillTx/>
              <a:latin typeface="+mj-lt"/>
              <a:ea typeface="+mj-ea"/>
              <a:cs typeface="+mn-cs"/>
              <a:sym typeface="HarmonyOS Sans SC Bold" panose="00000800000000000000" pitchFamily="2" charset="-122"/>
            </a:endParaRPr>
          </a:p>
        </p:txBody>
      </p:sp>
      <p:sp>
        <p:nvSpPr>
          <p:cNvPr id="7" name="文本框 6">
            <a:extLst>
              <a:ext uri="{FF2B5EF4-FFF2-40B4-BE49-F238E27FC236}">
                <a16:creationId xmlns:a16="http://schemas.microsoft.com/office/drawing/2014/main" id="{D1D09450-4DA5-D3B0-E095-8B5D662A1D5E}"/>
              </a:ext>
            </a:extLst>
          </p:cNvPr>
          <p:cNvSpPr txBox="1"/>
          <p:nvPr/>
        </p:nvSpPr>
        <p:spPr>
          <a:xfrm>
            <a:off x="4333685" y="2021523"/>
            <a:ext cx="1680146" cy="221599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3800" b="0" i="0" u="none" strike="noStrike" kern="1200" cap="none" spc="0" normalizeH="0" noProof="0">
                <a:ln>
                  <a:noFill/>
                </a:ln>
                <a:gradFill flip="none" rotWithShape="1">
                  <a:gsLst>
                    <a:gs pos="0">
                      <a:schemeClr val="accent2"/>
                    </a:gs>
                    <a:gs pos="100000">
                      <a:schemeClr val="accent1"/>
                    </a:gs>
                  </a:gsLst>
                  <a:lin ang="13500000" scaled="1"/>
                  <a:tileRect/>
                </a:gradFill>
                <a:effectLst/>
                <a:uLnTx/>
                <a:uFillTx/>
                <a:latin typeface="+mj-lt"/>
                <a:ea typeface="+mj-ea"/>
                <a:cs typeface="+mn-cs"/>
                <a:sym typeface="HarmonyOS Sans SC Bold" panose="00000800000000000000" pitchFamily="2" charset="-122"/>
              </a:rPr>
              <a:t>谢</a:t>
            </a:r>
            <a:endParaRPr kumimoji="0" lang="zh-CN" altLang="en-US" sz="13800" b="0" i="0" u="none" strike="noStrike" kern="1200" cap="none" spc="0" normalizeH="0" noProof="0" dirty="0">
              <a:ln>
                <a:noFill/>
              </a:ln>
              <a:gradFill flip="none" rotWithShape="1">
                <a:gsLst>
                  <a:gs pos="0">
                    <a:schemeClr val="accent2"/>
                  </a:gs>
                  <a:gs pos="100000">
                    <a:schemeClr val="accent1"/>
                  </a:gs>
                </a:gsLst>
                <a:lin ang="13500000" scaled="1"/>
                <a:tileRect/>
              </a:gradFill>
              <a:effectLst/>
              <a:uLnTx/>
              <a:uFillTx/>
              <a:latin typeface="+mj-lt"/>
              <a:ea typeface="+mj-ea"/>
              <a:cs typeface="+mn-cs"/>
              <a:sym typeface="HarmonyOS Sans SC Bold" panose="00000800000000000000" pitchFamily="2" charset="-122"/>
            </a:endParaRPr>
          </a:p>
        </p:txBody>
      </p:sp>
      <p:sp>
        <p:nvSpPr>
          <p:cNvPr id="8" name="文本框 7">
            <a:extLst>
              <a:ext uri="{FF2B5EF4-FFF2-40B4-BE49-F238E27FC236}">
                <a16:creationId xmlns:a16="http://schemas.microsoft.com/office/drawing/2014/main" id="{5C9CEFFD-CAA0-3A6E-1CD7-D89E5205ADFA}"/>
              </a:ext>
            </a:extLst>
          </p:cNvPr>
          <p:cNvSpPr txBox="1"/>
          <p:nvPr/>
        </p:nvSpPr>
        <p:spPr>
          <a:xfrm>
            <a:off x="6178170" y="2021523"/>
            <a:ext cx="1680146" cy="221599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3800" b="0" i="0" u="none" strike="noStrike" kern="1200" cap="none" spc="0" normalizeH="0" noProof="0">
                <a:ln>
                  <a:noFill/>
                </a:ln>
                <a:gradFill flip="none" rotWithShape="1">
                  <a:gsLst>
                    <a:gs pos="0">
                      <a:schemeClr val="accent2"/>
                    </a:gs>
                    <a:gs pos="100000">
                      <a:schemeClr val="accent1"/>
                    </a:gs>
                  </a:gsLst>
                  <a:lin ang="13500000" scaled="1"/>
                  <a:tileRect/>
                </a:gradFill>
                <a:effectLst/>
                <a:uLnTx/>
                <a:uFillTx/>
                <a:latin typeface="+mj-lt"/>
                <a:ea typeface="+mj-ea"/>
                <a:cs typeface="+mn-cs"/>
                <a:sym typeface="HarmonyOS Sans SC Bold" panose="00000800000000000000" pitchFamily="2" charset="-122"/>
              </a:rPr>
              <a:t>观</a:t>
            </a:r>
            <a:endParaRPr kumimoji="0" lang="zh-CN" altLang="en-US" sz="13800" b="0" i="0" u="none" strike="noStrike" kern="1200" cap="none" spc="0" normalizeH="0" noProof="0" dirty="0">
              <a:ln>
                <a:noFill/>
              </a:ln>
              <a:gradFill flip="none" rotWithShape="1">
                <a:gsLst>
                  <a:gs pos="0">
                    <a:schemeClr val="accent2"/>
                  </a:gs>
                  <a:gs pos="100000">
                    <a:schemeClr val="accent1"/>
                  </a:gs>
                </a:gsLst>
                <a:lin ang="13500000" scaled="1"/>
                <a:tileRect/>
              </a:gradFill>
              <a:effectLst/>
              <a:uLnTx/>
              <a:uFillTx/>
              <a:latin typeface="+mj-lt"/>
              <a:ea typeface="+mj-ea"/>
              <a:cs typeface="+mn-cs"/>
              <a:sym typeface="HarmonyOS Sans SC Bold" panose="00000800000000000000" pitchFamily="2" charset="-122"/>
            </a:endParaRPr>
          </a:p>
        </p:txBody>
      </p:sp>
      <p:sp>
        <p:nvSpPr>
          <p:cNvPr id="9" name="文本框 8">
            <a:extLst>
              <a:ext uri="{FF2B5EF4-FFF2-40B4-BE49-F238E27FC236}">
                <a16:creationId xmlns:a16="http://schemas.microsoft.com/office/drawing/2014/main" id="{95479968-1865-3205-5D6A-5CD6428DD104}"/>
              </a:ext>
            </a:extLst>
          </p:cNvPr>
          <p:cNvSpPr txBox="1"/>
          <p:nvPr/>
        </p:nvSpPr>
        <p:spPr>
          <a:xfrm>
            <a:off x="8022654" y="2021523"/>
            <a:ext cx="1680146" cy="221599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3800" b="0" i="0" u="none" strike="noStrike" kern="1200" cap="none" spc="0" normalizeH="0" noProof="0">
                <a:ln>
                  <a:noFill/>
                </a:ln>
                <a:gradFill flip="none" rotWithShape="1">
                  <a:gsLst>
                    <a:gs pos="0">
                      <a:schemeClr val="accent2"/>
                    </a:gs>
                    <a:gs pos="100000">
                      <a:schemeClr val="accent1"/>
                    </a:gs>
                  </a:gsLst>
                  <a:lin ang="13500000" scaled="1"/>
                  <a:tileRect/>
                </a:gradFill>
                <a:effectLst/>
                <a:uLnTx/>
                <a:uFillTx/>
                <a:latin typeface="+mj-lt"/>
                <a:ea typeface="+mj-ea"/>
                <a:cs typeface="+mn-cs"/>
                <a:sym typeface="HarmonyOS Sans SC Bold" panose="00000800000000000000" pitchFamily="2" charset="-122"/>
              </a:rPr>
              <a:t>看</a:t>
            </a:r>
            <a:endParaRPr kumimoji="0" lang="zh-CN" altLang="en-US" sz="13800" b="0" i="0" u="none" strike="noStrike" kern="1200" cap="none" spc="0" normalizeH="0" noProof="0" dirty="0">
              <a:ln>
                <a:noFill/>
              </a:ln>
              <a:gradFill flip="none" rotWithShape="1">
                <a:gsLst>
                  <a:gs pos="0">
                    <a:schemeClr val="accent2"/>
                  </a:gs>
                  <a:gs pos="100000">
                    <a:schemeClr val="accent1"/>
                  </a:gs>
                </a:gsLst>
                <a:lin ang="13500000" scaled="1"/>
                <a:tileRect/>
              </a:gradFill>
              <a:effectLst/>
              <a:uLnTx/>
              <a:uFillTx/>
              <a:latin typeface="+mj-lt"/>
              <a:ea typeface="+mj-ea"/>
              <a:cs typeface="+mn-cs"/>
              <a:sym typeface="HarmonyOS Sans SC Bold" panose="00000800000000000000" pitchFamily="2" charset="-122"/>
            </a:endParaRPr>
          </a:p>
        </p:txBody>
      </p:sp>
      <p:grpSp>
        <p:nvGrpSpPr>
          <p:cNvPr id="25" name="组合 24">
            <a:extLst>
              <a:ext uri="{FF2B5EF4-FFF2-40B4-BE49-F238E27FC236}">
                <a16:creationId xmlns:a16="http://schemas.microsoft.com/office/drawing/2014/main" id="{2C1F1670-DB05-7BB6-567E-C5F54FA8A2C7}"/>
              </a:ext>
            </a:extLst>
          </p:cNvPr>
          <p:cNvGrpSpPr/>
          <p:nvPr/>
        </p:nvGrpSpPr>
        <p:grpSpPr>
          <a:xfrm>
            <a:off x="4765197" y="4289445"/>
            <a:ext cx="3601087" cy="236081"/>
            <a:chOff x="4883023" y="420727"/>
            <a:chExt cx="3601087" cy="236081"/>
          </a:xfrm>
        </p:grpSpPr>
        <p:sp>
          <p:nvSpPr>
            <p:cNvPr id="26" name="任意多边形: 形状 25">
              <a:extLst>
                <a:ext uri="{FF2B5EF4-FFF2-40B4-BE49-F238E27FC236}">
                  <a16:creationId xmlns:a16="http://schemas.microsoft.com/office/drawing/2014/main" id="{BE2C172E-FE2C-2E1D-BC47-8C9015794022}"/>
                </a:ext>
              </a:extLst>
            </p:cNvPr>
            <p:cNvSpPr/>
            <p:nvPr/>
          </p:nvSpPr>
          <p:spPr>
            <a:xfrm>
              <a:off x="4883023" y="420727"/>
              <a:ext cx="3549650" cy="184150"/>
            </a:xfrm>
            <a:custGeom>
              <a:avLst/>
              <a:gdLst>
                <a:gd name="connsiteX0" fmla="*/ 0 w 3549650"/>
                <a:gd name="connsiteY0" fmla="*/ 0 h 184150"/>
                <a:gd name="connsiteX1" fmla="*/ 3365500 w 3549650"/>
                <a:gd name="connsiteY1" fmla="*/ 0 h 184150"/>
                <a:gd name="connsiteX2" fmla="*/ 3549650 w 3549650"/>
                <a:gd name="connsiteY2" fmla="*/ 184150 h 184150"/>
              </a:gdLst>
              <a:ahLst/>
              <a:cxnLst>
                <a:cxn ang="0">
                  <a:pos x="connsiteX0" y="connsiteY0"/>
                </a:cxn>
                <a:cxn ang="0">
                  <a:pos x="connsiteX1" y="connsiteY1"/>
                </a:cxn>
                <a:cxn ang="0">
                  <a:pos x="connsiteX2" y="connsiteY2"/>
                </a:cxn>
              </a:cxnLst>
              <a:rect l="l" t="t" r="r" b="b"/>
              <a:pathLst>
                <a:path w="3549650" h="184150">
                  <a:moveTo>
                    <a:pt x="0" y="0"/>
                  </a:moveTo>
                  <a:lnTo>
                    <a:pt x="3365500" y="0"/>
                  </a:lnTo>
                  <a:lnTo>
                    <a:pt x="3549650" y="184150"/>
                  </a:lnTo>
                </a:path>
              </a:pathLst>
            </a:custGeom>
            <a:noFill/>
            <a:ln>
              <a:gradFill flip="none" rotWithShape="1">
                <a:gsLst>
                  <a:gs pos="0">
                    <a:schemeClr val="accent2"/>
                  </a:gs>
                  <a:gs pos="100000">
                    <a:schemeClr val="accent2">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noProof="0">
                <a:ln>
                  <a:noFill/>
                </a:ln>
                <a:solidFill>
                  <a:prstClr val="white"/>
                </a:solidFill>
                <a:effectLst/>
                <a:uLnTx/>
                <a:uFillTx/>
                <a:cs typeface="+mn-cs"/>
              </a:endParaRPr>
            </a:p>
          </p:txBody>
        </p:sp>
        <p:sp>
          <p:nvSpPr>
            <p:cNvPr id="27" name="菱形 26">
              <a:extLst>
                <a:ext uri="{FF2B5EF4-FFF2-40B4-BE49-F238E27FC236}">
                  <a16:creationId xmlns:a16="http://schemas.microsoft.com/office/drawing/2014/main" id="{A9BDF509-24E9-5B49-A685-37FFBAB3FCD3}"/>
                </a:ext>
              </a:extLst>
            </p:cNvPr>
            <p:cNvSpPr/>
            <p:nvPr/>
          </p:nvSpPr>
          <p:spPr>
            <a:xfrm>
              <a:off x="8419340" y="592038"/>
              <a:ext cx="64770" cy="64770"/>
            </a:xfrm>
            <a:prstGeom prst="diamond">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noProof="0">
                <a:ln>
                  <a:noFill/>
                </a:ln>
                <a:solidFill>
                  <a:prstClr val="white"/>
                </a:solidFill>
                <a:effectLst/>
                <a:uLnTx/>
                <a:uFillTx/>
                <a:cs typeface="+mn-cs"/>
              </a:endParaRPr>
            </a:p>
          </p:txBody>
        </p:sp>
      </p:grpSp>
      <p:grpSp>
        <p:nvGrpSpPr>
          <p:cNvPr id="28" name="组合 27">
            <a:extLst>
              <a:ext uri="{FF2B5EF4-FFF2-40B4-BE49-F238E27FC236}">
                <a16:creationId xmlns:a16="http://schemas.microsoft.com/office/drawing/2014/main" id="{5668CD4A-713C-3D6C-9F8B-3C3D9DD1543E}"/>
              </a:ext>
            </a:extLst>
          </p:cNvPr>
          <p:cNvGrpSpPr/>
          <p:nvPr/>
        </p:nvGrpSpPr>
        <p:grpSpPr>
          <a:xfrm>
            <a:off x="3780663" y="4659142"/>
            <a:ext cx="2842895" cy="213361"/>
            <a:chOff x="3707890" y="945675"/>
            <a:chExt cx="2842895" cy="213361"/>
          </a:xfrm>
        </p:grpSpPr>
        <p:sp>
          <p:nvSpPr>
            <p:cNvPr id="29" name="任意多边形: 形状 28">
              <a:extLst>
                <a:ext uri="{FF2B5EF4-FFF2-40B4-BE49-F238E27FC236}">
                  <a16:creationId xmlns:a16="http://schemas.microsoft.com/office/drawing/2014/main" id="{4ED69F45-C381-EEEE-1821-B48044745B71}"/>
                </a:ext>
              </a:extLst>
            </p:cNvPr>
            <p:cNvSpPr/>
            <p:nvPr/>
          </p:nvSpPr>
          <p:spPr>
            <a:xfrm>
              <a:off x="3756785" y="1000286"/>
              <a:ext cx="2794000" cy="158750"/>
            </a:xfrm>
            <a:custGeom>
              <a:avLst/>
              <a:gdLst>
                <a:gd name="connsiteX0" fmla="*/ 4743450 w 4743450"/>
                <a:gd name="connsiteY0" fmla="*/ 158750 h 158750"/>
                <a:gd name="connsiteX1" fmla="*/ 158750 w 4743450"/>
                <a:gd name="connsiteY1" fmla="*/ 158750 h 158750"/>
                <a:gd name="connsiteX2" fmla="*/ 0 w 4743450"/>
                <a:gd name="connsiteY2" fmla="*/ 0 h 158750"/>
                <a:gd name="connsiteX0" fmla="*/ 4743450 w 4743450"/>
                <a:gd name="connsiteY0" fmla="*/ 158750 h 158750"/>
                <a:gd name="connsiteX1" fmla="*/ 2794000 w 4743450"/>
                <a:gd name="connsiteY1" fmla="*/ 158670 h 158750"/>
                <a:gd name="connsiteX2" fmla="*/ 158750 w 4743450"/>
                <a:gd name="connsiteY2" fmla="*/ 158750 h 158750"/>
                <a:gd name="connsiteX3" fmla="*/ 0 w 4743450"/>
                <a:gd name="connsiteY3" fmla="*/ 0 h 158750"/>
                <a:gd name="connsiteX0" fmla="*/ 2794000 w 2794000"/>
                <a:gd name="connsiteY0" fmla="*/ 158670 h 158750"/>
                <a:gd name="connsiteX1" fmla="*/ 158750 w 2794000"/>
                <a:gd name="connsiteY1" fmla="*/ 158750 h 158750"/>
                <a:gd name="connsiteX2" fmla="*/ 0 w 2794000"/>
                <a:gd name="connsiteY2" fmla="*/ 0 h 158750"/>
              </a:gdLst>
              <a:ahLst/>
              <a:cxnLst>
                <a:cxn ang="0">
                  <a:pos x="connsiteX0" y="connsiteY0"/>
                </a:cxn>
                <a:cxn ang="0">
                  <a:pos x="connsiteX1" y="connsiteY1"/>
                </a:cxn>
                <a:cxn ang="0">
                  <a:pos x="connsiteX2" y="connsiteY2"/>
                </a:cxn>
              </a:cxnLst>
              <a:rect l="l" t="t" r="r" b="b"/>
              <a:pathLst>
                <a:path w="2794000" h="158750">
                  <a:moveTo>
                    <a:pt x="2794000" y="158670"/>
                  </a:moveTo>
                  <a:lnTo>
                    <a:pt x="158750" y="158750"/>
                  </a:lnTo>
                  <a:lnTo>
                    <a:pt x="0" y="0"/>
                  </a:lnTo>
                </a:path>
              </a:pathLst>
            </a:custGeom>
            <a:noFill/>
            <a:ln>
              <a:gradFill flip="none" rotWithShape="1">
                <a:gsLst>
                  <a:gs pos="0">
                    <a:schemeClr val="accent2"/>
                  </a:gs>
                  <a:gs pos="100000">
                    <a:schemeClr val="accent2">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noProof="0" dirty="0">
                <a:ln>
                  <a:noFill/>
                </a:ln>
                <a:solidFill>
                  <a:prstClr val="white"/>
                </a:solidFill>
                <a:effectLst/>
                <a:uLnTx/>
                <a:uFillTx/>
                <a:cs typeface="+mn-cs"/>
              </a:endParaRPr>
            </a:p>
          </p:txBody>
        </p:sp>
        <p:sp>
          <p:nvSpPr>
            <p:cNvPr id="32" name="菱形 31">
              <a:extLst>
                <a:ext uri="{FF2B5EF4-FFF2-40B4-BE49-F238E27FC236}">
                  <a16:creationId xmlns:a16="http://schemas.microsoft.com/office/drawing/2014/main" id="{8C726D9D-7E41-9797-AE17-49EDB1DAFA12}"/>
                </a:ext>
              </a:extLst>
            </p:cNvPr>
            <p:cNvSpPr/>
            <p:nvPr/>
          </p:nvSpPr>
          <p:spPr>
            <a:xfrm>
              <a:off x="3707890" y="945675"/>
              <a:ext cx="64770" cy="64770"/>
            </a:xfrm>
            <a:prstGeom prst="diamond">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noProof="0">
                <a:ln>
                  <a:noFill/>
                </a:ln>
                <a:solidFill>
                  <a:prstClr val="white"/>
                </a:solidFill>
                <a:effectLst/>
                <a:uLnTx/>
                <a:uFillTx/>
                <a:cs typeface="+mn-cs"/>
              </a:endParaRPr>
            </a:p>
          </p:txBody>
        </p:sp>
      </p:grpSp>
      <p:sp>
        <p:nvSpPr>
          <p:cNvPr id="14" name="文本框 13">
            <a:extLst>
              <a:ext uri="{FF2B5EF4-FFF2-40B4-BE49-F238E27FC236}">
                <a16:creationId xmlns:a16="http://schemas.microsoft.com/office/drawing/2014/main" id="{D914C0FF-99C0-87FE-9153-CE810DAD1FF6}"/>
              </a:ext>
            </a:extLst>
          </p:cNvPr>
          <p:cNvSpPr txBox="1"/>
          <p:nvPr/>
        </p:nvSpPr>
        <p:spPr>
          <a:xfrm>
            <a:off x="4738768" y="473791"/>
            <a:ext cx="2714465" cy="110799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600" b="0" i="0" u="none" strike="noStrike" kern="1200" cap="none" spc="-300" normalizeH="0" noProof="0">
                <a:ln>
                  <a:noFill/>
                </a:ln>
                <a:gradFill flip="none" rotWithShape="1">
                  <a:gsLst>
                    <a:gs pos="0">
                      <a:schemeClr val="accent2"/>
                    </a:gs>
                    <a:gs pos="100000">
                      <a:schemeClr val="accent1"/>
                    </a:gs>
                  </a:gsLst>
                  <a:lin ang="13500000" scaled="1"/>
                  <a:tileRect/>
                </a:gradFill>
                <a:effectLst/>
                <a:uLnTx/>
                <a:uFillTx/>
                <a:latin typeface="+mj-lt"/>
                <a:ea typeface="+mj-ea"/>
                <a:cs typeface="+mn-cs"/>
                <a:sym typeface="HarmonyOS Sans SC Bold" panose="00000800000000000000" pitchFamily="2" charset="-122"/>
              </a:rPr>
              <a:t>LOGO</a:t>
            </a:r>
            <a:endParaRPr kumimoji="0" lang="zh-CN" altLang="en-US" sz="6600" b="0" i="0" u="none" strike="noStrike" kern="1200" cap="none" spc="-300" normalizeH="0" noProof="0" dirty="0">
              <a:ln>
                <a:noFill/>
              </a:ln>
              <a:gradFill flip="none" rotWithShape="1">
                <a:gsLst>
                  <a:gs pos="0">
                    <a:schemeClr val="accent2"/>
                  </a:gs>
                  <a:gs pos="100000">
                    <a:schemeClr val="accent1"/>
                  </a:gs>
                </a:gsLst>
                <a:lin ang="13500000" scaled="1"/>
                <a:tileRect/>
              </a:gradFill>
              <a:effectLst/>
              <a:uLnTx/>
              <a:uFillTx/>
              <a:latin typeface="+mj-lt"/>
              <a:ea typeface="+mj-ea"/>
              <a:cs typeface="+mn-cs"/>
              <a:sym typeface="HarmonyOS Sans SC Bold" panose="00000800000000000000" pitchFamily="2" charset="-122"/>
            </a:endParaRPr>
          </a:p>
        </p:txBody>
      </p:sp>
      <p:sp>
        <p:nvSpPr>
          <p:cNvPr id="15" name="文本框 14">
            <a:extLst>
              <a:ext uri="{FF2B5EF4-FFF2-40B4-BE49-F238E27FC236}">
                <a16:creationId xmlns:a16="http://schemas.microsoft.com/office/drawing/2014/main" id="{6BCFA5BD-2327-3E44-FC18-5EB80AFEF765}"/>
              </a:ext>
            </a:extLst>
          </p:cNvPr>
          <p:cNvSpPr txBox="1"/>
          <p:nvPr/>
        </p:nvSpPr>
        <p:spPr>
          <a:xfrm>
            <a:off x="5148248" y="1373683"/>
            <a:ext cx="1895504"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noProof="0">
                <a:ln>
                  <a:noFill/>
                </a:ln>
                <a:solidFill>
                  <a:schemeClr val="bg1"/>
                </a:solidFill>
                <a:effectLst/>
                <a:uLnTx/>
                <a:uFillTx/>
                <a:cs typeface="+mn-cs"/>
                <a:sym typeface="HarmonyOS Sans SC Medium" panose="00000600000000000000" pitchFamily="2" charset="-122"/>
              </a:rPr>
              <a:t>Logo</a:t>
            </a:r>
            <a:r>
              <a:rPr kumimoji="0" lang="zh-CN" altLang="en-US" sz="2800" b="0" i="0" u="none" strike="noStrike" kern="1200" cap="none" spc="0" normalizeH="0" noProof="0">
                <a:ln>
                  <a:noFill/>
                </a:ln>
                <a:solidFill>
                  <a:schemeClr val="bg1"/>
                </a:solidFill>
                <a:effectLst/>
                <a:uLnTx/>
                <a:uFillTx/>
                <a:cs typeface="+mn-cs"/>
                <a:sym typeface="HarmonyOS Sans SC Medium" panose="00000600000000000000" pitchFamily="2" charset="-122"/>
              </a:rPr>
              <a:t>名称</a:t>
            </a:r>
            <a:endParaRPr kumimoji="0" lang="zh-CN" altLang="en-US" sz="2800" b="0" i="0" u="none" strike="noStrike" kern="1200" cap="none" spc="0" normalizeH="0" noProof="0" dirty="0">
              <a:ln>
                <a:noFill/>
              </a:ln>
              <a:solidFill>
                <a:schemeClr val="bg1"/>
              </a:solidFill>
              <a:effectLst/>
              <a:uLnTx/>
              <a:uFillTx/>
              <a:cs typeface="+mn-cs"/>
              <a:sym typeface="HarmonyOS Sans SC Medium" panose="00000600000000000000" pitchFamily="2" charset="-122"/>
            </a:endParaRPr>
          </a:p>
        </p:txBody>
      </p:sp>
    </p:spTree>
    <p:extLst>
      <p:ext uri="{BB962C8B-B14F-4D97-AF65-F5344CB8AC3E}">
        <p14:creationId xmlns:p14="http://schemas.microsoft.com/office/powerpoint/2010/main" val="17743805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A43C0AE-482D-A494-91B8-9C77CF6EE7B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3000514" y="691585"/>
            <a:ext cx="1821910" cy="1821910"/>
          </a:xfrm>
          <a:prstGeom prst="rect">
            <a:avLst/>
          </a:prstGeom>
          <a:noFill/>
          <a:ln w="38100" cap="sq">
            <a:gradFill>
              <a:gsLst>
                <a:gs pos="0">
                  <a:srgbClr val="00FFFF"/>
                </a:gs>
                <a:gs pos="100000">
                  <a:srgbClr val="00FFFF"/>
                </a:gs>
              </a:gsLst>
              <a:lin ang="5400000" scaled="1"/>
            </a:gradFill>
            <a:miter lim="800000"/>
          </a:ln>
        </p:spPr>
      </p:pic>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12319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en-US" altLang="zh-CN" sz="2800">
                <a:gradFill>
                  <a:gsLst>
                    <a:gs pos="0">
                      <a:schemeClr val="bg1"/>
                    </a:gs>
                    <a:gs pos="100000">
                      <a:srgbClr val="00FFFF"/>
                    </a:gs>
                  </a:gsLst>
                  <a:lin ang="2700000" scaled="1"/>
                </a:gradFill>
                <a:latin typeface="+mj-ea"/>
                <a:ea typeface="+mj-ea"/>
              </a:rPr>
              <a:t>5826</a:t>
            </a:r>
            <a:endParaRPr lang="zh-CN" altLang="en-US" sz="2800" dirty="0">
              <a:gradFill>
                <a:gsLst>
                  <a:gs pos="0">
                    <a:schemeClr val="bg1"/>
                  </a:gs>
                  <a:gs pos="100000">
                    <a:srgbClr val="00FFFF"/>
                  </a:gs>
                </a:gsLst>
                <a:lin ang="2700000" scaled="1"/>
              </a:gradFill>
              <a:latin typeface="+mj-ea"/>
              <a:ea typeface="+mj-ea"/>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r>
              <a:rPr lang="en-US" altLang="zh-CN" spc="100">
                <a:gradFill>
                  <a:gsLst>
                    <a:gs pos="0">
                      <a:schemeClr val="bg1"/>
                    </a:gs>
                    <a:gs pos="100000">
                      <a:srgbClr val="00FFFF"/>
                    </a:gs>
                  </a:gsLst>
                  <a:lin ang="2700000" scaled="1"/>
                </a:gradFill>
              </a:rPr>
              <a:t>PPT</a:t>
            </a:r>
            <a:r>
              <a:rPr lang="zh-CN" altLang="en-US" spc="100">
                <a:gradFill>
                  <a:gsLst>
                    <a:gs pos="0">
                      <a:schemeClr val="bg1"/>
                    </a:gs>
                    <a:gs pos="100000">
                      <a:srgbClr val="00FFFF"/>
                    </a:gs>
                  </a:gsLst>
                  <a:lin ang="2700000" scaled="1"/>
                </a:gradFill>
              </a:rPr>
              <a:t>自由职业设计师</a:t>
            </a:r>
            <a:endParaRPr lang="zh-CN" altLang="en-US" spc="100" dirty="0">
              <a:gradFill>
                <a:gsLst>
                  <a:gs pos="0">
                    <a:schemeClr val="bg1"/>
                  </a:gs>
                  <a:gs pos="100000">
                    <a:srgbClr val="00FFFF"/>
                  </a:gs>
                </a:gsLst>
                <a:lin ang="2700000" scaled="1"/>
              </a:gradFill>
            </a:endParaRP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4" y="1611031"/>
            <a:ext cx="3272871" cy="369332"/>
          </a:xfrm>
          <a:prstGeom prst="rect">
            <a:avLst/>
          </a:prstGeom>
          <a:noFill/>
        </p:spPr>
        <p:txBody>
          <a:bodyPr wrap="square" rtlCol="0">
            <a:spAutoFit/>
          </a:bodyPr>
          <a:lstStyle/>
          <a:p>
            <a:r>
              <a:rPr lang="zh-CN" altLang="en-US" spc="100">
                <a:gradFill>
                  <a:gsLst>
                    <a:gs pos="0">
                      <a:schemeClr val="bg1"/>
                    </a:gs>
                    <a:gs pos="100000">
                      <a:srgbClr val="00FFFF"/>
                    </a:gs>
                  </a:gsLst>
                  <a:lin ang="2700000" scaled="1"/>
                </a:gradFill>
              </a:rPr>
              <a:t>秋叶</a:t>
            </a:r>
            <a:r>
              <a:rPr lang="en-US" altLang="zh-CN" spc="100">
                <a:gradFill>
                  <a:gsLst>
                    <a:gs pos="0">
                      <a:schemeClr val="bg1"/>
                    </a:gs>
                    <a:gs pos="100000">
                      <a:srgbClr val="00FFFF"/>
                    </a:gs>
                  </a:gsLst>
                  <a:lin ang="2700000" scaled="1"/>
                </a:gradFill>
              </a:rPr>
              <a:t>PPT</a:t>
            </a:r>
            <a:r>
              <a:rPr lang="zh-CN" altLang="en-US" spc="100">
                <a:gradFill>
                  <a:gsLst>
                    <a:gs pos="0">
                      <a:schemeClr val="bg1"/>
                    </a:gs>
                    <a:gs pos="100000">
                      <a:srgbClr val="00FFFF"/>
                    </a:gs>
                  </a:gsLst>
                  <a:lin ang="2700000" scaled="1"/>
                </a:gradFill>
              </a:rPr>
              <a:t>认证设计师</a:t>
            </a:r>
            <a:endParaRPr lang="zh-CN" altLang="en-US" spc="100" dirty="0">
              <a:gradFill>
                <a:gsLst>
                  <a:gs pos="0">
                    <a:schemeClr val="bg1"/>
                  </a:gs>
                  <a:gs pos="100000">
                    <a:srgbClr val="00FFFF"/>
                  </a:gs>
                </a:gsLst>
                <a:lin ang="2700000" scaled="1"/>
              </a:gradFill>
            </a:endParaRP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18614" y="1995051"/>
            <a:ext cx="4406485" cy="369332"/>
          </a:xfrm>
          <a:prstGeom prst="rect">
            <a:avLst/>
          </a:prstGeom>
          <a:noFill/>
        </p:spPr>
        <p:txBody>
          <a:bodyPr wrap="square" rtlCol="0">
            <a:spAutoFit/>
          </a:bodyPr>
          <a:lstStyle/>
          <a:p>
            <a:r>
              <a:rPr lang="zh-CN" altLang="en-US" spc="100">
                <a:gradFill>
                  <a:gsLst>
                    <a:gs pos="0">
                      <a:schemeClr val="bg1"/>
                    </a:gs>
                    <a:gs pos="100000">
                      <a:srgbClr val="00FFFF"/>
                    </a:gs>
                  </a:gsLst>
                  <a:lin ang="2700000" scaled="1"/>
                </a:gradFill>
              </a:rPr>
              <a:t>艾迪鹅</a:t>
            </a:r>
            <a:r>
              <a:rPr lang="en-US" altLang="zh-CN" spc="100">
                <a:gradFill>
                  <a:gsLst>
                    <a:gs pos="0">
                      <a:schemeClr val="bg1"/>
                    </a:gs>
                    <a:gs pos="100000">
                      <a:srgbClr val="00FFFF"/>
                    </a:gs>
                  </a:gsLst>
                  <a:lin ang="2700000" scaled="1"/>
                </a:gradFill>
              </a:rPr>
              <a:t>PPT</a:t>
            </a:r>
            <a:r>
              <a:rPr lang="zh-CN" altLang="en-US" spc="100">
                <a:gradFill>
                  <a:gsLst>
                    <a:gs pos="0">
                      <a:schemeClr val="bg1"/>
                    </a:gs>
                    <a:gs pos="100000">
                      <a:srgbClr val="00FFFF"/>
                    </a:gs>
                  </a:gsLst>
                  <a:lin ang="2700000" scaled="1"/>
                </a:gradFill>
              </a:rPr>
              <a:t>设计就业实战班第六期学员</a:t>
            </a:r>
            <a:endParaRPr lang="zh-CN" altLang="en-US" spc="100" dirty="0">
              <a:gradFill>
                <a:gsLst>
                  <a:gs pos="0">
                    <a:schemeClr val="bg1"/>
                  </a:gs>
                  <a:gs pos="100000">
                    <a:srgbClr val="00FFFF"/>
                  </a:gs>
                </a:gsLst>
                <a:lin ang="2700000" scaled="1"/>
              </a:gradFill>
            </a:endParaRP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latin typeface="+mj-ea"/>
                <a:ea typeface="+mj-ea"/>
              </a:rPr>
              <a:t>微</a:t>
            </a:r>
            <a:r>
              <a:rPr lang="zh-CN" altLang="en-US" sz="1400" spc="100">
                <a:solidFill>
                  <a:srgbClr val="00FFFF"/>
                </a:solidFill>
                <a:latin typeface="+mj-ea"/>
                <a:ea typeface="+mj-ea"/>
              </a:rPr>
              <a:t>信：</a:t>
            </a:r>
            <a:r>
              <a:rPr lang="en-US" altLang="zh-CN" sz="1400" spc="100">
                <a:solidFill>
                  <a:srgbClr val="00FFFF"/>
                </a:solidFill>
                <a:latin typeface="+mj-ea"/>
                <a:ea typeface="+mj-ea"/>
              </a:rPr>
              <a:t>Just_5826</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40759322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5009002" y="2185628"/>
            <a:ext cx="2173992" cy="584775"/>
          </a:xfrm>
          <a:prstGeom prst="rect">
            <a:avLst/>
          </a:prstGeom>
        </p:spPr>
        <p:txBody>
          <a:bodyPr wrap="none">
            <a:spAutoFit/>
          </a:bodyPr>
          <a:lstStyle/>
          <a:p>
            <a:pPr algn="ctr"/>
            <a:r>
              <a:rPr lang="en-US" altLang="zh-CN" sz="3200" dirty="0">
                <a:solidFill>
                  <a:schemeClr val="tx1">
                    <a:lumMod val="95000"/>
                    <a:lumOff val="5000"/>
                  </a:schemeClr>
                </a:solidFill>
                <a:latin typeface="OPPOSans H"/>
                <a:ea typeface="OPPOSans H"/>
              </a:rPr>
              <a:t>5826</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a:extLst>
              <a:ext uri="{FF2B5EF4-FFF2-40B4-BE49-F238E27FC236}">
                <a16:creationId xmlns:a16="http://schemas.microsoft.com/office/drawing/2014/main" id="{DCF5D0BA-C1D3-7736-F8F8-71297DD1211F}"/>
              </a:ext>
            </a:extLst>
          </p:cNvPr>
          <p:cNvGrpSpPr/>
          <p:nvPr/>
        </p:nvGrpSpPr>
        <p:grpSpPr>
          <a:xfrm>
            <a:off x="1048148" y="2945880"/>
            <a:ext cx="2511241" cy="2373656"/>
            <a:chOff x="-47102" y="1682694"/>
            <a:chExt cx="2511241" cy="2373656"/>
          </a:xfrm>
        </p:grpSpPr>
        <p:sp>
          <p:nvSpPr>
            <p:cNvPr id="3" name="文本框 2">
              <a:extLst>
                <a:ext uri="{FF2B5EF4-FFF2-40B4-BE49-F238E27FC236}">
                  <a16:creationId xmlns:a16="http://schemas.microsoft.com/office/drawing/2014/main" id="{54D912A4-4B69-AD82-2D24-DC448FDBACB0}"/>
                </a:ext>
              </a:extLst>
            </p:cNvPr>
            <p:cNvSpPr txBox="1"/>
            <p:nvPr/>
          </p:nvSpPr>
          <p:spPr>
            <a:xfrm>
              <a:off x="-47102" y="3502352"/>
              <a:ext cx="2511241" cy="553998"/>
            </a:xfrm>
            <a:prstGeom prst="rect">
              <a:avLst/>
            </a:prstGeom>
            <a:noFill/>
            <a:effectLst/>
          </p:spPr>
          <p:txBody>
            <a:bodyPr wrap="square" lIns="109728" tIns="54864" rIns="109728" bIns="54864">
              <a:spAutoFit/>
            </a:bodyPr>
            <a:lstStyle/>
            <a:p>
              <a:pPr algn="ctr"/>
              <a:r>
                <a:rPr lang="zh-CN" altLang="en-US" sz="2880">
                  <a:gradFill flip="none" rotWithShape="1">
                    <a:gsLst>
                      <a:gs pos="0">
                        <a:schemeClr val="accent2"/>
                      </a:gs>
                      <a:gs pos="100000">
                        <a:schemeClr val="accent1"/>
                      </a:gs>
                    </a:gsLst>
                    <a:lin ang="5400000" scaled="1"/>
                    <a:tileRect/>
                  </a:gradFill>
                  <a:latin typeface="+mj-lt"/>
                  <a:ea typeface="+mj-ea"/>
                </a:rPr>
                <a:t>请输入标题</a:t>
              </a:r>
              <a:endParaRPr lang="zh-CN" altLang="en-US" sz="2880" dirty="0">
                <a:gradFill flip="none" rotWithShape="1">
                  <a:gsLst>
                    <a:gs pos="0">
                      <a:schemeClr val="accent2"/>
                    </a:gs>
                    <a:gs pos="100000">
                      <a:schemeClr val="accent1"/>
                    </a:gs>
                  </a:gsLst>
                  <a:lin ang="5400000" scaled="1"/>
                  <a:tileRect/>
                </a:gradFill>
                <a:latin typeface="+mj-lt"/>
                <a:ea typeface="+mj-ea"/>
              </a:endParaRPr>
            </a:p>
          </p:txBody>
        </p:sp>
        <p:grpSp>
          <p:nvGrpSpPr>
            <p:cNvPr id="25" name="组合 24">
              <a:extLst>
                <a:ext uri="{FF2B5EF4-FFF2-40B4-BE49-F238E27FC236}">
                  <a16:creationId xmlns:a16="http://schemas.microsoft.com/office/drawing/2014/main" id="{3C5D280B-9B73-8D49-2690-CF36767E4D82}"/>
                </a:ext>
              </a:extLst>
            </p:cNvPr>
            <p:cNvGrpSpPr/>
            <p:nvPr/>
          </p:nvGrpSpPr>
          <p:grpSpPr>
            <a:xfrm>
              <a:off x="266609" y="1682694"/>
              <a:ext cx="1917863" cy="1917863"/>
              <a:chOff x="266609" y="1867310"/>
              <a:chExt cx="1917863" cy="1917863"/>
            </a:xfrm>
          </p:grpSpPr>
          <p:sp>
            <p:nvSpPr>
              <p:cNvPr id="6" name="椭圆 5">
                <a:extLst>
                  <a:ext uri="{FF2B5EF4-FFF2-40B4-BE49-F238E27FC236}">
                    <a16:creationId xmlns:a16="http://schemas.microsoft.com/office/drawing/2014/main" id="{B0C90597-1F2F-29B2-66DA-8F1CE92FBBC1}"/>
                  </a:ext>
                </a:extLst>
              </p:cNvPr>
              <p:cNvSpPr/>
              <p:nvPr/>
            </p:nvSpPr>
            <p:spPr>
              <a:xfrm>
                <a:off x="407446" y="2008149"/>
                <a:ext cx="1636192" cy="1636192"/>
              </a:xfrm>
              <a:prstGeom prst="ellipse">
                <a:avLst/>
              </a:prstGeom>
              <a:gradFill flip="none" rotWithShape="1">
                <a:gsLst>
                  <a:gs pos="0">
                    <a:schemeClr val="accent1">
                      <a:alpha val="24000"/>
                    </a:schemeClr>
                  </a:gs>
                  <a:gs pos="94000">
                    <a:schemeClr val="accent1">
                      <a:alpha val="0"/>
                    </a:schemeClr>
                  </a:gs>
                </a:gsLst>
                <a:lin ang="5400000" scaled="1"/>
                <a:tileRect/>
              </a:gradFill>
              <a:ln w="11050">
                <a:gradFill>
                  <a:gsLst>
                    <a:gs pos="0">
                      <a:schemeClr val="accent2"/>
                    </a:gs>
                    <a:gs pos="88000">
                      <a:schemeClr val="accent2">
                        <a:alpha val="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159106" tIns="79553" rIns="159106" bIns="79553" rtlCol="0" anchor="ctr"/>
              <a:lstStyle/>
              <a:p>
                <a:pPr algn="ctr"/>
                <a:endParaRPr lang="zh-CN" altLang="en-US" sz="3132"/>
              </a:p>
            </p:txBody>
          </p:sp>
          <p:sp>
            <p:nvSpPr>
              <p:cNvPr id="7" name="椭圆 6">
                <a:extLst>
                  <a:ext uri="{FF2B5EF4-FFF2-40B4-BE49-F238E27FC236}">
                    <a16:creationId xmlns:a16="http://schemas.microsoft.com/office/drawing/2014/main" id="{9A502876-AF40-0DB7-2AC9-09F8F63CB6A8}"/>
                  </a:ext>
                </a:extLst>
              </p:cNvPr>
              <p:cNvSpPr/>
              <p:nvPr/>
            </p:nvSpPr>
            <p:spPr>
              <a:xfrm>
                <a:off x="266609" y="1867310"/>
                <a:ext cx="1917863" cy="1917863"/>
              </a:xfrm>
              <a:prstGeom prst="ellipse">
                <a:avLst/>
              </a:prstGeom>
              <a:noFill/>
              <a:ln w="11050">
                <a:gradFill>
                  <a:gsLst>
                    <a:gs pos="0">
                      <a:schemeClr val="accent2"/>
                    </a:gs>
                    <a:gs pos="88000">
                      <a:schemeClr val="accent2">
                        <a:alpha val="0"/>
                      </a:schemeClr>
                    </a:gs>
                  </a:gsLst>
                  <a:lin ang="5400000" scaled="1"/>
                </a:gradFill>
                <a:prstDash val="lgDash"/>
              </a:ln>
              <a:effectLst/>
            </p:spPr>
            <p:style>
              <a:lnRef idx="2">
                <a:schemeClr val="accent1">
                  <a:shade val="50000"/>
                </a:schemeClr>
              </a:lnRef>
              <a:fillRef idx="1">
                <a:schemeClr val="accent1"/>
              </a:fillRef>
              <a:effectRef idx="0">
                <a:schemeClr val="accent1"/>
              </a:effectRef>
              <a:fontRef idx="minor">
                <a:schemeClr val="lt1"/>
              </a:fontRef>
            </p:style>
            <p:txBody>
              <a:bodyPr lIns="159106" tIns="79553" rIns="159106" bIns="79553" rtlCol="0" anchor="ctr"/>
              <a:lstStyle/>
              <a:p>
                <a:pPr algn="ctr"/>
                <a:endParaRPr lang="zh-CN" altLang="en-US" sz="3132"/>
              </a:p>
            </p:txBody>
          </p:sp>
        </p:grpSp>
        <p:sp>
          <p:nvSpPr>
            <p:cNvPr id="24" name="文本框 23">
              <a:extLst>
                <a:ext uri="{FF2B5EF4-FFF2-40B4-BE49-F238E27FC236}">
                  <a16:creationId xmlns:a16="http://schemas.microsoft.com/office/drawing/2014/main" id="{7756F740-AD66-ACFB-5F82-2973603A67AE}"/>
                </a:ext>
              </a:extLst>
            </p:cNvPr>
            <p:cNvSpPr txBox="1"/>
            <p:nvPr/>
          </p:nvSpPr>
          <p:spPr>
            <a:xfrm>
              <a:off x="902341" y="2231990"/>
              <a:ext cx="488440" cy="888436"/>
            </a:xfrm>
            <a:prstGeom prst="rect">
              <a:avLst/>
            </a:prstGeom>
            <a:noFill/>
            <a:effectLst/>
          </p:spPr>
          <p:txBody>
            <a:bodyPr wrap="square" lIns="109728" tIns="54864" rIns="109728" bIns="54864" rtlCol="0">
              <a:prstTxWarp prst="textPlain">
                <a:avLst>
                  <a:gd name="adj" fmla="val 40316"/>
                </a:avLst>
              </a:prstTxWarp>
              <a:spAutoFit/>
            </a:bodyPr>
            <a:lstStyle/>
            <a:p>
              <a:pPr algn="ctr"/>
              <a:r>
                <a:rPr lang="en-US" altLang="zh-CN" sz="9600">
                  <a:ln w="7620">
                    <a:solidFill>
                      <a:schemeClr val="accent1">
                        <a:alpha val="77000"/>
                      </a:schemeClr>
                    </a:solidFill>
                  </a:ln>
                  <a:gradFill flip="none" rotWithShape="1">
                    <a:gsLst>
                      <a:gs pos="0">
                        <a:schemeClr val="accent2"/>
                      </a:gs>
                      <a:gs pos="100000">
                        <a:schemeClr val="accent1"/>
                      </a:gs>
                    </a:gsLst>
                    <a:lin ang="16200000" scaled="1"/>
                    <a:tileRect/>
                  </a:gradFill>
                  <a:latin typeface="+mj-lt"/>
                  <a:ea typeface="+mj-ea"/>
                </a:rPr>
                <a:t>1</a:t>
              </a:r>
              <a:endParaRPr lang="zh-CN" altLang="en-US" sz="9600" dirty="0">
                <a:ln w="7620">
                  <a:solidFill>
                    <a:schemeClr val="accent1">
                      <a:alpha val="77000"/>
                    </a:schemeClr>
                  </a:solidFill>
                </a:ln>
                <a:gradFill flip="none" rotWithShape="1">
                  <a:gsLst>
                    <a:gs pos="0">
                      <a:schemeClr val="accent2"/>
                    </a:gs>
                    <a:gs pos="100000">
                      <a:schemeClr val="accent1"/>
                    </a:gs>
                  </a:gsLst>
                  <a:lin ang="16200000" scaled="1"/>
                  <a:tileRect/>
                </a:gradFill>
                <a:latin typeface="+mj-lt"/>
                <a:ea typeface="+mj-ea"/>
              </a:endParaRPr>
            </a:p>
          </p:txBody>
        </p:sp>
      </p:grpSp>
      <p:grpSp>
        <p:nvGrpSpPr>
          <p:cNvPr id="27" name="组合 26">
            <a:extLst>
              <a:ext uri="{FF2B5EF4-FFF2-40B4-BE49-F238E27FC236}">
                <a16:creationId xmlns:a16="http://schemas.microsoft.com/office/drawing/2014/main" id="{A80D1310-64D1-EB45-EC15-293EA9F160D5}"/>
              </a:ext>
            </a:extLst>
          </p:cNvPr>
          <p:cNvGrpSpPr/>
          <p:nvPr/>
        </p:nvGrpSpPr>
        <p:grpSpPr>
          <a:xfrm>
            <a:off x="4857403" y="2349256"/>
            <a:ext cx="2511241" cy="2373655"/>
            <a:chOff x="655438" y="1583258"/>
            <a:chExt cx="2511241" cy="2373655"/>
          </a:xfrm>
        </p:grpSpPr>
        <p:sp>
          <p:nvSpPr>
            <p:cNvPr id="28" name="文本框 27">
              <a:extLst>
                <a:ext uri="{FF2B5EF4-FFF2-40B4-BE49-F238E27FC236}">
                  <a16:creationId xmlns:a16="http://schemas.microsoft.com/office/drawing/2014/main" id="{DE53409A-3752-8870-2EBB-F08DB578123B}"/>
                </a:ext>
              </a:extLst>
            </p:cNvPr>
            <p:cNvSpPr txBox="1"/>
            <p:nvPr/>
          </p:nvSpPr>
          <p:spPr>
            <a:xfrm>
              <a:off x="655438" y="3402915"/>
              <a:ext cx="2511241" cy="553998"/>
            </a:xfrm>
            <a:prstGeom prst="rect">
              <a:avLst/>
            </a:prstGeom>
            <a:noFill/>
            <a:effectLst/>
          </p:spPr>
          <p:txBody>
            <a:bodyPr wrap="square" lIns="109728" tIns="54864" rIns="109728" bIns="54864">
              <a:spAutoFit/>
            </a:bodyPr>
            <a:lstStyle>
              <a:defPPr>
                <a:defRPr lang="zh-CN"/>
              </a:defPPr>
              <a:lvl1pPr algn="ctr">
                <a:defRPr sz="2880">
                  <a:gradFill flip="none" rotWithShape="1">
                    <a:gsLst>
                      <a:gs pos="0">
                        <a:schemeClr val="accent2"/>
                      </a:gs>
                      <a:gs pos="100000">
                        <a:schemeClr val="accent1"/>
                      </a:gs>
                    </a:gsLst>
                    <a:lin ang="5400000" scaled="1"/>
                    <a:tileRect/>
                  </a:gradFill>
                  <a:latin typeface="+mj-lt"/>
                  <a:ea typeface="+mj-ea"/>
                </a:defRPr>
              </a:lvl1pPr>
            </a:lstStyle>
            <a:p>
              <a:r>
                <a:rPr lang="zh-CN" altLang="en-US"/>
                <a:t>请输入标题</a:t>
              </a:r>
              <a:endParaRPr lang="zh-CN" altLang="en-US" dirty="0"/>
            </a:p>
          </p:txBody>
        </p:sp>
        <p:grpSp>
          <p:nvGrpSpPr>
            <p:cNvPr id="29" name="组合 28">
              <a:extLst>
                <a:ext uri="{FF2B5EF4-FFF2-40B4-BE49-F238E27FC236}">
                  <a16:creationId xmlns:a16="http://schemas.microsoft.com/office/drawing/2014/main" id="{FB441586-6306-DD87-6C8E-3834824307D6}"/>
                </a:ext>
              </a:extLst>
            </p:cNvPr>
            <p:cNvGrpSpPr/>
            <p:nvPr/>
          </p:nvGrpSpPr>
          <p:grpSpPr>
            <a:xfrm>
              <a:off x="969150" y="1583258"/>
              <a:ext cx="1917863" cy="1917863"/>
              <a:chOff x="969150" y="1767874"/>
              <a:chExt cx="1917863" cy="1917863"/>
            </a:xfrm>
          </p:grpSpPr>
          <p:sp>
            <p:nvSpPr>
              <p:cNvPr id="31" name="椭圆 30">
                <a:extLst>
                  <a:ext uri="{FF2B5EF4-FFF2-40B4-BE49-F238E27FC236}">
                    <a16:creationId xmlns:a16="http://schemas.microsoft.com/office/drawing/2014/main" id="{4FC0404D-621A-B929-FFBC-53520ACE6874}"/>
                  </a:ext>
                </a:extLst>
              </p:cNvPr>
              <p:cNvSpPr/>
              <p:nvPr/>
            </p:nvSpPr>
            <p:spPr>
              <a:xfrm>
                <a:off x="1109987" y="1908711"/>
                <a:ext cx="1636192" cy="1636192"/>
              </a:xfrm>
              <a:prstGeom prst="ellipse">
                <a:avLst/>
              </a:prstGeom>
              <a:gradFill flip="none" rotWithShape="1">
                <a:gsLst>
                  <a:gs pos="0">
                    <a:schemeClr val="accent1">
                      <a:alpha val="24000"/>
                    </a:schemeClr>
                  </a:gs>
                  <a:gs pos="94000">
                    <a:schemeClr val="accent1">
                      <a:alpha val="0"/>
                    </a:schemeClr>
                  </a:gs>
                </a:gsLst>
                <a:lin ang="5400000" scaled="1"/>
                <a:tileRect/>
              </a:gradFill>
              <a:ln w="11050">
                <a:gradFill>
                  <a:gsLst>
                    <a:gs pos="0">
                      <a:schemeClr val="accent2"/>
                    </a:gs>
                    <a:gs pos="88000">
                      <a:schemeClr val="accent2">
                        <a:alpha val="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159106" tIns="79553" rIns="159106" bIns="79553" rtlCol="0" anchor="ctr"/>
              <a:lstStyle/>
              <a:p>
                <a:pPr algn="ctr"/>
                <a:endParaRPr lang="zh-CN" altLang="en-US" sz="3132"/>
              </a:p>
            </p:txBody>
          </p:sp>
          <p:sp>
            <p:nvSpPr>
              <p:cNvPr id="32" name="椭圆 31">
                <a:extLst>
                  <a:ext uri="{FF2B5EF4-FFF2-40B4-BE49-F238E27FC236}">
                    <a16:creationId xmlns:a16="http://schemas.microsoft.com/office/drawing/2014/main" id="{EB6D61F9-C063-F2F8-64D2-41B2132D5996}"/>
                  </a:ext>
                </a:extLst>
              </p:cNvPr>
              <p:cNvSpPr/>
              <p:nvPr/>
            </p:nvSpPr>
            <p:spPr>
              <a:xfrm>
                <a:off x="969150" y="1767874"/>
                <a:ext cx="1917863" cy="1917863"/>
              </a:xfrm>
              <a:prstGeom prst="ellipse">
                <a:avLst/>
              </a:prstGeom>
              <a:noFill/>
              <a:ln w="11050">
                <a:gradFill>
                  <a:gsLst>
                    <a:gs pos="0">
                      <a:schemeClr val="accent2"/>
                    </a:gs>
                    <a:gs pos="88000">
                      <a:schemeClr val="accent2">
                        <a:alpha val="0"/>
                      </a:schemeClr>
                    </a:gs>
                  </a:gsLst>
                  <a:lin ang="5400000" scaled="1"/>
                </a:gradFill>
                <a:prstDash val="lgDash"/>
              </a:ln>
              <a:effectLst/>
            </p:spPr>
            <p:style>
              <a:lnRef idx="2">
                <a:schemeClr val="accent1">
                  <a:shade val="50000"/>
                </a:schemeClr>
              </a:lnRef>
              <a:fillRef idx="1">
                <a:schemeClr val="accent1"/>
              </a:fillRef>
              <a:effectRef idx="0">
                <a:schemeClr val="accent1"/>
              </a:effectRef>
              <a:fontRef idx="minor">
                <a:schemeClr val="lt1"/>
              </a:fontRef>
            </p:style>
            <p:txBody>
              <a:bodyPr lIns="159106" tIns="79553" rIns="159106" bIns="79553" rtlCol="0" anchor="ctr"/>
              <a:lstStyle/>
              <a:p>
                <a:pPr algn="ctr"/>
                <a:endParaRPr lang="zh-CN" altLang="en-US" sz="3132"/>
              </a:p>
            </p:txBody>
          </p:sp>
        </p:grpSp>
        <p:sp>
          <p:nvSpPr>
            <p:cNvPr id="30" name="文本框 29">
              <a:extLst>
                <a:ext uri="{FF2B5EF4-FFF2-40B4-BE49-F238E27FC236}">
                  <a16:creationId xmlns:a16="http://schemas.microsoft.com/office/drawing/2014/main" id="{50A5B5C1-0300-E12A-F036-1CF67107A027}"/>
                </a:ext>
              </a:extLst>
            </p:cNvPr>
            <p:cNvSpPr txBox="1"/>
            <p:nvPr/>
          </p:nvSpPr>
          <p:spPr>
            <a:xfrm>
              <a:off x="1552035" y="2097971"/>
              <a:ext cx="684000" cy="888436"/>
            </a:xfrm>
            <a:prstGeom prst="rect">
              <a:avLst/>
            </a:prstGeom>
            <a:noFill/>
            <a:effectLst/>
          </p:spPr>
          <p:txBody>
            <a:bodyPr wrap="square" lIns="109728" tIns="54864" rIns="109728" bIns="54864" numCol="1" rtlCol="0">
              <a:prstTxWarp prst="textPlain">
                <a:avLst>
                  <a:gd name="adj" fmla="val 40316"/>
                </a:avLst>
              </a:prstTxWarp>
              <a:spAutoFit/>
            </a:bodyPr>
            <a:lstStyle>
              <a:defPPr>
                <a:defRPr lang="zh-CN"/>
              </a:defPPr>
              <a:lvl1pPr algn="ctr">
                <a:defRPr sz="9600">
                  <a:ln w="7620">
                    <a:solidFill>
                      <a:schemeClr val="accent1">
                        <a:alpha val="77000"/>
                      </a:schemeClr>
                    </a:solidFill>
                  </a:ln>
                  <a:gradFill flip="none" rotWithShape="1">
                    <a:gsLst>
                      <a:gs pos="0">
                        <a:schemeClr val="accent2"/>
                      </a:gs>
                      <a:gs pos="100000">
                        <a:schemeClr val="accent1"/>
                      </a:gs>
                    </a:gsLst>
                    <a:lin ang="16200000" scaled="1"/>
                    <a:tileRect/>
                  </a:gradFill>
                  <a:latin typeface="+mj-lt"/>
                  <a:ea typeface="+mj-ea"/>
                </a:defRPr>
              </a:lvl1pPr>
            </a:lstStyle>
            <a:p>
              <a:r>
                <a:rPr lang="en-US" altLang="zh-CN"/>
                <a:t>2</a:t>
              </a:r>
              <a:endParaRPr lang="zh-CN" altLang="en-US" dirty="0"/>
            </a:p>
          </p:txBody>
        </p:sp>
      </p:grpSp>
      <p:grpSp>
        <p:nvGrpSpPr>
          <p:cNvPr id="33" name="组合 32">
            <a:extLst>
              <a:ext uri="{FF2B5EF4-FFF2-40B4-BE49-F238E27FC236}">
                <a16:creationId xmlns:a16="http://schemas.microsoft.com/office/drawing/2014/main" id="{FEC32B9C-9B6D-44AB-93BC-21C6BA1252F9}"/>
              </a:ext>
            </a:extLst>
          </p:cNvPr>
          <p:cNvGrpSpPr/>
          <p:nvPr/>
        </p:nvGrpSpPr>
        <p:grpSpPr>
          <a:xfrm>
            <a:off x="8632613" y="2945880"/>
            <a:ext cx="2511241" cy="2373656"/>
            <a:chOff x="1352307" y="1682694"/>
            <a:chExt cx="2511241" cy="2373656"/>
          </a:xfrm>
        </p:grpSpPr>
        <p:sp>
          <p:nvSpPr>
            <p:cNvPr id="34" name="文本框 33">
              <a:extLst>
                <a:ext uri="{FF2B5EF4-FFF2-40B4-BE49-F238E27FC236}">
                  <a16:creationId xmlns:a16="http://schemas.microsoft.com/office/drawing/2014/main" id="{D0CC158A-2E59-959D-4372-D69802431382}"/>
                </a:ext>
              </a:extLst>
            </p:cNvPr>
            <p:cNvSpPr txBox="1"/>
            <p:nvPr/>
          </p:nvSpPr>
          <p:spPr>
            <a:xfrm>
              <a:off x="1352307" y="3502352"/>
              <a:ext cx="2511241" cy="553998"/>
            </a:xfrm>
            <a:prstGeom prst="rect">
              <a:avLst/>
            </a:prstGeom>
            <a:noFill/>
            <a:effectLst/>
          </p:spPr>
          <p:txBody>
            <a:bodyPr wrap="square" lIns="109728" tIns="54864" rIns="109728" bIns="54864">
              <a:spAutoFit/>
            </a:bodyPr>
            <a:lstStyle>
              <a:defPPr>
                <a:defRPr lang="zh-CN"/>
              </a:defPPr>
              <a:lvl1pPr algn="ctr">
                <a:defRPr sz="2880">
                  <a:gradFill flip="none" rotWithShape="1">
                    <a:gsLst>
                      <a:gs pos="0">
                        <a:schemeClr val="accent2"/>
                      </a:gs>
                      <a:gs pos="100000">
                        <a:schemeClr val="accent1"/>
                      </a:gs>
                    </a:gsLst>
                    <a:lin ang="5400000" scaled="1"/>
                    <a:tileRect/>
                  </a:gradFill>
                  <a:latin typeface="+mj-lt"/>
                  <a:ea typeface="+mj-ea"/>
                </a:defRPr>
              </a:lvl1pPr>
            </a:lstStyle>
            <a:p>
              <a:r>
                <a:rPr lang="zh-CN" altLang="en-US"/>
                <a:t>请输入标题</a:t>
              </a:r>
              <a:endParaRPr lang="zh-CN" altLang="en-US" dirty="0"/>
            </a:p>
          </p:txBody>
        </p:sp>
        <p:grpSp>
          <p:nvGrpSpPr>
            <p:cNvPr id="35" name="组合 34">
              <a:extLst>
                <a:ext uri="{FF2B5EF4-FFF2-40B4-BE49-F238E27FC236}">
                  <a16:creationId xmlns:a16="http://schemas.microsoft.com/office/drawing/2014/main" id="{A6E03642-DAA1-7541-95D2-4644E28C1B12}"/>
                </a:ext>
              </a:extLst>
            </p:cNvPr>
            <p:cNvGrpSpPr/>
            <p:nvPr/>
          </p:nvGrpSpPr>
          <p:grpSpPr>
            <a:xfrm>
              <a:off x="1666018" y="1682694"/>
              <a:ext cx="1917863" cy="1917863"/>
              <a:chOff x="1666018" y="1867310"/>
              <a:chExt cx="1917863" cy="1917863"/>
            </a:xfrm>
          </p:grpSpPr>
          <p:sp>
            <p:nvSpPr>
              <p:cNvPr id="37" name="椭圆 36">
                <a:extLst>
                  <a:ext uri="{FF2B5EF4-FFF2-40B4-BE49-F238E27FC236}">
                    <a16:creationId xmlns:a16="http://schemas.microsoft.com/office/drawing/2014/main" id="{3ADAAFB7-D141-A7C2-BE8D-D624CBD35FAA}"/>
                  </a:ext>
                </a:extLst>
              </p:cNvPr>
              <p:cNvSpPr/>
              <p:nvPr/>
            </p:nvSpPr>
            <p:spPr>
              <a:xfrm>
                <a:off x="1806854" y="2008149"/>
                <a:ext cx="1636192" cy="1636192"/>
              </a:xfrm>
              <a:prstGeom prst="ellipse">
                <a:avLst/>
              </a:prstGeom>
              <a:gradFill flip="none" rotWithShape="1">
                <a:gsLst>
                  <a:gs pos="0">
                    <a:schemeClr val="accent1">
                      <a:alpha val="24000"/>
                    </a:schemeClr>
                  </a:gs>
                  <a:gs pos="94000">
                    <a:schemeClr val="accent1">
                      <a:alpha val="0"/>
                    </a:schemeClr>
                  </a:gs>
                </a:gsLst>
                <a:lin ang="5400000" scaled="1"/>
                <a:tileRect/>
              </a:gradFill>
              <a:ln w="11050">
                <a:gradFill>
                  <a:gsLst>
                    <a:gs pos="0">
                      <a:schemeClr val="accent2"/>
                    </a:gs>
                    <a:gs pos="88000">
                      <a:schemeClr val="accent2">
                        <a:alpha val="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159106" tIns="79553" rIns="159106" bIns="79553" rtlCol="0" anchor="ctr"/>
              <a:lstStyle/>
              <a:p>
                <a:pPr algn="ctr"/>
                <a:endParaRPr lang="zh-CN" altLang="en-US" sz="3132"/>
              </a:p>
            </p:txBody>
          </p:sp>
          <p:sp>
            <p:nvSpPr>
              <p:cNvPr id="38" name="椭圆 37">
                <a:extLst>
                  <a:ext uri="{FF2B5EF4-FFF2-40B4-BE49-F238E27FC236}">
                    <a16:creationId xmlns:a16="http://schemas.microsoft.com/office/drawing/2014/main" id="{1ECAA930-B223-F5F8-BC42-C07D59EEB1CB}"/>
                  </a:ext>
                </a:extLst>
              </p:cNvPr>
              <p:cNvSpPr/>
              <p:nvPr/>
            </p:nvSpPr>
            <p:spPr>
              <a:xfrm>
                <a:off x="1666018" y="1867310"/>
                <a:ext cx="1917863" cy="1917863"/>
              </a:xfrm>
              <a:prstGeom prst="ellipse">
                <a:avLst/>
              </a:prstGeom>
              <a:noFill/>
              <a:ln w="11050">
                <a:gradFill>
                  <a:gsLst>
                    <a:gs pos="0">
                      <a:schemeClr val="accent2"/>
                    </a:gs>
                    <a:gs pos="88000">
                      <a:schemeClr val="accent2">
                        <a:alpha val="0"/>
                      </a:schemeClr>
                    </a:gs>
                  </a:gsLst>
                  <a:lin ang="5400000" scaled="1"/>
                </a:gradFill>
                <a:prstDash val="lgDash"/>
              </a:ln>
              <a:effectLst/>
            </p:spPr>
            <p:style>
              <a:lnRef idx="2">
                <a:schemeClr val="accent1">
                  <a:shade val="50000"/>
                </a:schemeClr>
              </a:lnRef>
              <a:fillRef idx="1">
                <a:schemeClr val="accent1"/>
              </a:fillRef>
              <a:effectRef idx="0">
                <a:schemeClr val="accent1"/>
              </a:effectRef>
              <a:fontRef idx="minor">
                <a:schemeClr val="lt1"/>
              </a:fontRef>
            </p:style>
            <p:txBody>
              <a:bodyPr lIns="159106" tIns="79553" rIns="159106" bIns="79553" rtlCol="0" anchor="ctr"/>
              <a:lstStyle/>
              <a:p>
                <a:pPr algn="ctr"/>
                <a:endParaRPr lang="zh-CN" altLang="en-US" sz="3132"/>
              </a:p>
            </p:txBody>
          </p:sp>
        </p:grpSp>
        <p:sp>
          <p:nvSpPr>
            <p:cNvPr id="36" name="文本框 35">
              <a:extLst>
                <a:ext uri="{FF2B5EF4-FFF2-40B4-BE49-F238E27FC236}">
                  <a16:creationId xmlns:a16="http://schemas.microsoft.com/office/drawing/2014/main" id="{D906ECEB-6935-96BF-BFA5-90D2E26E51E0}"/>
                </a:ext>
              </a:extLst>
            </p:cNvPr>
            <p:cNvSpPr txBox="1"/>
            <p:nvPr/>
          </p:nvSpPr>
          <p:spPr>
            <a:xfrm>
              <a:off x="2282949" y="2231990"/>
              <a:ext cx="684000" cy="888436"/>
            </a:xfrm>
            <a:prstGeom prst="rect">
              <a:avLst/>
            </a:prstGeom>
            <a:noFill/>
            <a:effectLst/>
          </p:spPr>
          <p:txBody>
            <a:bodyPr wrap="square" lIns="109728" tIns="54864" rIns="109728" bIns="54864" numCol="1" rtlCol="0">
              <a:prstTxWarp prst="textPlain">
                <a:avLst>
                  <a:gd name="adj" fmla="val 40316"/>
                </a:avLst>
              </a:prstTxWarp>
              <a:spAutoFit/>
            </a:bodyPr>
            <a:lstStyle>
              <a:defPPr>
                <a:defRPr lang="zh-CN"/>
              </a:defPPr>
              <a:lvl1pPr algn="ctr">
                <a:defRPr sz="9600">
                  <a:ln w="7620">
                    <a:solidFill>
                      <a:schemeClr val="accent1">
                        <a:alpha val="77000"/>
                      </a:schemeClr>
                    </a:solidFill>
                  </a:ln>
                  <a:gradFill flip="none" rotWithShape="1">
                    <a:gsLst>
                      <a:gs pos="0">
                        <a:schemeClr val="accent2"/>
                      </a:gs>
                      <a:gs pos="100000">
                        <a:schemeClr val="accent1"/>
                      </a:gs>
                    </a:gsLst>
                    <a:lin ang="16200000" scaled="1"/>
                    <a:tileRect/>
                  </a:gradFill>
                  <a:latin typeface="+mj-lt"/>
                  <a:ea typeface="+mj-ea"/>
                </a:defRPr>
              </a:lvl1pPr>
            </a:lstStyle>
            <a:p>
              <a:r>
                <a:rPr lang="en-US" altLang="zh-CN"/>
                <a:t>3</a:t>
              </a:r>
              <a:endParaRPr lang="zh-CN" altLang="en-US" dirty="0"/>
            </a:p>
          </p:txBody>
        </p:sp>
      </p:grpSp>
      <p:grpSp>
        <p:nvGrpSpPr>
          <p:cNvPr id="43" name="组合 42">
            <a:extLst>
              <a:ext uri="{FF2B5EF4-FFF2-40B4-BE49-F238E27FC236}">
                <a16:creationId xmlns:a16="http://schemas.microsoft.com/office/drawing/2014/main" id="{2682DAF4-44FC-0E5B-9033-601DF113812F}"/>
              </a:ext>
            </a:extLst>
          </p:cNvPr>
          <p:cNvGrpSpPr/>
          <p:nvPr/>
        </p:nvGrpSpPr>
        <p:grpSpPr>
          <a:xfrm>
            <a:off x="4374876" y="796782"/>
            <a:ext cx="3442248" cy="641925"/>
            <a:chOff x="3312790" y="796782"/>
            <a:chExt cx="5429839" cy="641925"/>
          </a:xfrm>
        </p:grpSpPr>
        <p:sp>
          <p:nvSpPr>
            <p:cNvPr id="41" name="梯形 40">
              <a:extLst>
                <a:ext uri="{FF2B5EF4-FFF2-40B4-BE49-F238E27FC236}">
                  <a16:creationId xmlns:a16="http://schemas.microsoft.com/office/drawing/2014/main" id="{741984FD-C274-153E-3B88-E27BBB697CC3}"/>
                </a:ext>
              </a:extLst>
            </p:cNvPr>
            <p:cNvSpPr/>
            <p:nvPr/>
          </p:nvSpPr>
          <p:spPr>
            <a:xfrm flipV="1">
              <a:off x="3312790" y="796782"/>
              <a:ext cx="5429839" cy="571327"/>
            </a:xfrm>
            <a:prstGeom prst="trapezoid">
              <a:avLst/>
            </a:prstGeom>
            <a:gradFill>
              <a:gsLst>
                <a:gs pos="0">
                  <a:schemeClr val="accent1">
                    <a:alpha val="50000"/>
                  </a:schemeClr>
                </a:gs>
                <a:gs pos="53000">
                  <a:schemeClr val="accent2">
                    <a:alpha val="42000"/>
                  </a:schemeClr>
                </a:gs>
                <a:gs pos="100000">
                  <a:schemeClr val="accent1">
                    <a:alpha val="50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2700">
                <a:solidFill>
                  <a:prstClr val="white"/>
                </a:solidFill>
              </a:endParaRPr>
            </a:p>
          </p:txBody>
        </p:sp>
        <p:sp>
          <p:nvSpPr>
            <p:cNvPr id="42" name="梯形 41">
              <a:extLst>
                <a:ext uri="{FF2B5EF4-FFF2-40B4-BE49-F238E27FC236}">
                  <a16:creationId xmlns:a16="http://schemas.microsoft.com/office/drawing/2014/main" id="{F9B0E805-3207-BB42-093C-5D3E96C33D1D}"/>
                </a:ext>
              </a:extLst>
            </p:cNvPr>
            <p:cNvSpPr/>
            <p:nvPr/>
          </p:nvSpPr>
          <p:spPr>
            <a:xfrm flipV="1">
              <a:off x="3459492" y="867380"/>
              <a:ext cx="5136434" cy="571327"/>
            </a:xfrm>
            <a:prstGeom prst="trapezoid">
              <a:avLst/>
            </a:prstGeom>
            <a:gradFill>
              <a:gsLst>
                <a:gs pos="0">
                  <a:schemeClr val="accent1">
                    <a:alpha val="50000"/>
                  </a:schemeClr>
                </a:gs>
                <a:gs pos="53000">
                  <a:schemeClr val="accent2">
                    <a:alpha val="42000"/>
                  </a:schemeClr>
                </a:gs>
                <a:gs pos="100000">
                  <a:schemeClr val="accent1">
                    <a:alpha val="50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2700">
                <a:solidFill>
                  <a:prstClr val="white"/>
                </a:solidFill>
              </a:endParaRPr>
            </a:p>
          </p:txBody>
        </p:sp>
      </p:grpSp>
      <p:pic>
        <p:nvPicPr>
          <p:cNvPr id="40" name="图片 39" descr="图片包含 前, 水, 夜空, 日落&#10;&#10;描述已自动生成">
            <a:extLst>
              <a:ext uri="{FF2B5EF4-FFF2-40B4-BE49-F238E27FC236}">
                <a16:creationId xmlns:a16="http://schemas.microsoft.com/office/drawing/2014/main" id="{5A2955C3-3758-062B-4657-FB164BE3AADD}"/>
              </a:ext>
            </a:extLst>
          </p:cNvPr>
          <p:cNvPicPr>
            <a:picLocks noChangeAspect="1"/>
          </p:cNvPicPr>
          <p:nvPr/>
        </p:nvPicPr>
        <p:blipFill>
          <a:blip r:embed="rId2" cstate="screen">
            <a:duotone>
              <a:prstClr val="black"/>
              <a:srgbClr val="66FFFF">
                <a:tint val="45000"/>
                <a:satMod val="400000"/>
              </a:srgbClr>
            </a:duotone>
            <a:extLst>
              <a:ext uri="{28A0092B-C50C-407E-A947-70E740481C1C}">
                <a14:useLocalDpi xmlns:a14="http://schemas.microsoft.com/office/drawing/2010/main"/>
              </a:ext>
            </a:extLst>
          </a:blip>
          <a:stretch>
            <a:fillRect/>
          </a:stretch>
        </p:blipFill>
        <p:spPr>
          <a:xfrm>
            <a:off x="4225978" y="1190545"/>
            <a:ext cx="3740044" cy="481080"/>
          </a:xfrm>
          <a:prstGeom prst="rect">
            <a:avLst/>
          </a:prstGeom>
        </p:spPr>
      </p:pic>
      <p:sp>
        <p:nvSpPr>
          <p:cNvPr id="44" name="文本框 43">
            <a:extLst>
              <a:ext uri="{FF2B5EF4-FFF2-40B4-BE49-F238E27FC236}">
                <a16:creationId xmlns:a16="http://schemas.microsoft.com/office/drawing/2014/main" id="{A4122BA7-940F-5040-43EC-3C47CB00A1FB}"/>
              </a:ext>
            </a:extLst>
          </p:cNvPr>
          <p:cNvSpPr txBox="1"/>
          <p:nvPr/>
        </p:nvSpPr>
        <p:spPr>
          <a:xfrm>
            <a:off x="4894364" y="461042"/>
            <a:ext cx="2403273" cy="1107996"/>
          </a:xfrm>
          <a:prstGeom prst="rect">
            <a:avLst/>
          </a:prstGeom>
          <a:noFill/>
        </p:spPr>
        <p:txBody>
          <a:bodyPr wrap="square" rtlCol="0">
            <a:spAutoFit/>
          </a:bodyPr>
          <a:lstStyle>
            <a:defPPr>
              <a:defRPr lang="zh-CN"/>
            </a:defPPr>
            <a:lvl1pPr marR="0" lvl="0" indent="0" algn="just" fontAlgn="auto">
              <a:lnSpc>
                <a:spcPct val="100000"/>
              </a:lnSpc>
              <a:spcBef>
                <a:spcPts val="0"/>
              </a:spcBef>
              <a:spcAft>
                <a:spcPts val="0"/>
              </a:spcAft>
              <a:buClrTx/>
              <a:buSzTx/>
              <a:buFontTx/>
              <a:buNone/>
              <a:tabLst/>
              <a:defRPr kumimoji="0" sz="3600" b="0" i="0" u="none" strike="noStrike" cap="none" spc="0" normalizeH="0" baseline="0">
                <a:ln>
                  <a:noFill/>
                </a:ln>
                <a:solidFill>
                  <a:prstClr val="white"/>
                </a:solidFill>
                <a:effectLst/>
                <a:uLnTx/>
                <a:uFillTx/>
                <a:latin typeface="优设标题黑" panose="00000500000000000000" pitchFamily="2" charset="-122"/>
                <a:ea typeface="优设标题黑" panose="00000500000000000000" pitchFamily="2" charset="-122"/>
              </a:defRPr>
            </a:lvl1pPr>
          </a:lstStyle>
          <a:p>
            <a:pPr algn="ctr"/>
            <a:r>
              <a:rPr lang="zh-CN" altLang="en-US" sz="6600" spc="300">
                <a:ln>
                  <a:gradFill>
                    <a:gsLst>
                      <a:gs pos="0">
                        <a:schemeClr val="accent1">
                          <a:alpha val="0"/>
                        </a:schemeClr>
                      </a:gs>
                      <a:gs pos="100000">
                        <a:schemeClr val="accent1">
                          <a:lumMod val="40000"/>
                          <a:lumOff val="60000"/>
                        </a:schemeClr>
                      </a:gs>
                    </a:gsLst>
                    <a:lin ang="5400000" scaled="1"/>
                  </a:gradFill>
                </a:ln>
                <a:gradFill flip="none" rotWithShape="1">
                  <a:gsLst>
                    <a:gs pos="0">
                      <a:schemeClr val="bg1"/>
                    </a:gs>
                    <a:gs pos="100000">
                      <a:schemeClr val="accent1">
                        <a:lumMod val="20000"/>
                        <a:lumOff val="80000"/>
                      </a:schemeClr>
                    </a:gs>
                  </a:gsLst>
                  <a:lin ang="5400000" scaled="1"/>
                  <a:tileRect/>
                </a:gradFill>
                <a:latin typeface="+mj-lt"/>
                <a:ea typeface="+mj-ea"/>
              </a:rPr>
              <a:t>目录</a:t>
            </a:r>
          </a:p>
        </p:txBody>
      </p:sp>
    </p:spTree>
    <p:extLst>
      <p:ext uri="{BB962C8B-B14F-4D97-AF65-F5344CB8AC3E}">
        <p14:creationId xmlns:p14="http://schemas.microsoft.com/office/powerpoint/2010/main" val="17295798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 name="组合 64">
            <a:extLst>
              <a:ext uri="{FF2B5EF4-FFF2-40B4-BE49-F238E27FC236}">
                <a16:creationId xmlns:a16="http://schemas.microsoft.com/office/drawing/2014/main" id="{CCA1BD52-3809-8353-8965-31D3B172AB3E}"/>
              </a:ext>
            </a:extLst>
          </p:cNvPr>
          <p:cNvGrpSpPr/>
          <p:nvPr/>
        </p:nvGrpSpPr>
        <p:grpSpPr>
          <a:xfrm>
            <a:off x="3472024" y="3608918"/>
            <a:ext cx="5247952" cy="3017902"/>
            <a:chOff x="3472024" y="3608918"/>
            <a:chExt cx="5247952" cy="3017902"/>
          </a:xfrm>
        </p:grpSpPr>
        <p:grpSp>
          <p:nvGrpSpPr>
            <p:cNvPr id="57" name="组合 56">
              <a:extLst>
                <a:ext uri="{FF2B5EF4-FFF2-40B4-BE49-F238E27FC236}">
                  <a16:creationId xmlns:a16="http://schemas.microsoft.com/office/drawing/2014/main" id="{5D25E6BD-D311-2004-730F-CE430BC981D3}"/>
                </a:ext>
              </a:extLst>
            </p:cNvPr>
            <p:cNvGrpSpPr/>
            <p:nvPr/>
          </p:nvGrpSpPr>
          <p:grpSpPr>
            <a:xfrm>
              <a:off x="3472024" y="4311650"/>
              <a:ext cx="5247952" cy="2315170"/>
              <a:chOff x="3268824" y="4311650"/>
              <a:chExt cx="5247952" cy="2315170"/>
            </a:xfrm>
            <a:scene3d>
              <a:camera prst="perspectiveRelaxedModerately">
                <a:rot lat="17400000" lon="0" rev="0"/>
              </a:camera>
              <a:lightRig rig="threePt" dir="t"/>
            </a:scene3d>
          </p:grpSpPr>
          <p:grpSp>
            <p:nvGrpSpPr>
              <p:cNvPr id="7" name="组合 6">
                <a:extLst>
                  <a:ext uri="{FF2B5EF4-FFF2-40B4-BE49-F238E27FC236}">
                    <a16:creationId xmlns:a16="http://schemas.microsoft.com/office/drawing/2014/main" id="{B34B9082-D889-3749-6143-0E43CF38F1F6}"/>
                  </a:ext>
                </a:extLst>
              </p:cNvPr>
              <p:cNvGrpSpPr/>
              <p:nvPr/>
            </p:nvGrpSpPr>
            <p:grpSpPr>
              <a:xfrm>
                <a:off x="3268824" y="4319380"/>
                <a:ext cx="5247952" cy="2307440"/>
                <a:chOff x="2310743" y="1737265"/>
                <a:chExt cx="7570514" cy="3383470"/>
              </a:xfrm>
            </p:grpSpPr>
            <p:sp>
              <p:nvSpPr>
                <p:cNvPr id="28" name="任意多边形: 形状 27">
                  <a:extLst>
                    <a:ext uri="{FF2B5EF4-FFF2-40B4-BE49-F238E27FC236}">
                      <a16:creationId xmlns:a16="http://schemas.microsoft.com/office/drawing/2014/main" id="{306E6922-19FF-DF2D-3F45-5998A76E8D0E}"/>
                    </a:ext>
                  </a:extLst>
                </p:cNvPr>
                <p:cNvSpPr/>
                <p:nvPr/>
              </p:nvSpPr>
              <p:spPr>
                <a:xfrm>
                  <a:off x="2501487" y="1737265"/>
                  <a:ext cx="7189874" cy="3383470"/>
                </a:xfrm>
                <a:custGeom>
                  <a:avLst/>
                  <a:gdLst>
                    <a:gd name="connsiteX0" fmla="*/ 46767 w 1619250"/>
                    <a:gd name="connsiteY0" fmla="*/ 182023 h 762000"/>
                    <a:gd name="connsiteX1" fmla="*/ 26575 w 1619250"/>
                    <a:gd name="connsiteY1" fmla="*/ 176689 h 762000"/>
                    <a:gd name="connsiteX2" fmla="*/ 28290 w 1619250"/>
                    <a:gd name="connsiteY2" fmla="*/ 170402 h 762000"/>
                    <a:gd name="connsiteX3" fmla="*/ 48483 w 1619250"/>
                    <a:gd name="connsiteY3" fmla="*/ 175831 h 762000"/>
                    <a:gd name="connsiteX4" fmla="*/ 46767 w 1619250"/>
                    <a:gd name="connsiteY4" fmla="*/ 182023 h 762000"/>
                    <a:gd name="connsiteX5" fmla="*/ 44863 w 1619250"/>
                    <a:gd name="connsiteY5" fmla="*/ 189071 h 762000"/>
                    <a:gd name="connsiteX6" fmla="*/ 24670 w 1619250"/>
                    <a:gd name="connsiteY6" fmla="*/ 184023 h 762000"/>
                    <a:gd name="connsiteX7" fmla="*/ 23146 w 1619250"/>
                    <a:gd name="connsiteY7" fmla="*/ 190310 h 762000"/>
                    <a:gd name="connsiteX8" fmla="*/ 43434 w 1619250"/>
                    <a:gd name="connsiteY8" fmla="*/ 195358 h 762000"/>
                    <a:gd name="connsiteX9" fmla="*/ 44863 w 1619250"/>
                    <a:gd name="connsiteY9" fmla="*/ 189071 h 762000"/>
                    <a:gd name="connsiteX10" fmla="*/ 38671 w 1619250"/>
                    <a:gd name="connsiteY10" fmla="*/ 215932 h 762000"/>
                    <a:gd name="connsiteX11" fmla="*/ 18288 w 1619250"/>
                    <a:gd name="connsiteY11" fmla="*/ 211646 h 762000"/>
                    <a:gd name="connsiteX12" fmla="*/ 16859 w 1619250"/>
                    <a:gd name="connsiteY12" fmla="*/ 218027 h 762000"/>
                    <a:gd name="connsiteX13" fmla="*/ 37338 w 1619250"/>
                    <a:gd name="connsiteY13" fmla="*/ 222313 h 762000"/>
                    <a:gd name="connsiteX14" fmla="*/ 38671 w 1619250"/>
                    <a:gd name="connsiteY14" fmla="*/ 215932 h 762000"/>
                    <a:gd name="connsiteX15" fmla="*/ 35814 w 1619250"/>
                    <a:gd name="connsiteY15" fmla="*/ 229457 h 762000"/>
                    <a:gd name="connsiteX16" fmla="*/ 15335 w 1619250"/>
                    <a:gd name="connsiteY16" fmla="*/ 225457 h 762000"/>
                    <a:gd name="connsiteX17" fmla="*/ 14097 w 1619250"/>
                    <a:gd name="connsiteY17" fmla="*/ 231838 h 762000"/>
                    <a:gd name="connsiteX18" fmla="*/ 34576 w 1619250"/>
                    <a:gd name="connsiteY18" fmla="*/ 235839 h 762000"/>
                    <a:gd name="connsiteX19" fmla="*/ 35814 w 1619250"/>
                    <a:gd name="connsiteY19" fmla="*/ 229457 h 762000"/>
                    <a:gd name="connsiteX20" fmla="*/ 41624 w 1619250"/>
                    <a:gd name="connsiteY20" fmla="*/ 202502 h 762000"/>
                    <a:gd name="connsiteX21" fmla="*/ 21336 w 1619250"/>
                    <a:gd name="connsiteY21" fmla="*/ 197834 h 762000"/>
                    <a:gd name="connsiteX22" fmla="*/ 19908 w 1619250"/>
                    <a:gd name="connsiteY22" fmla="*/ 204216 h 762000"/>
                    <a:gd name="connsiteX23" fmla="*/ 40291 w 1619250"/>
                    <a:gd name="connsiteY23" fmla="*/ 208883 h 762000"/>
                    <a:gd name="connsiteX24" fmla="*/ 41624 w 1619250"/>
                    <a:gd name="connsiteY24" fmla="*/ 202502 h 762000"/>
                    <a:gd name="connsiteX25" fmla="*/ 52102 w 1619250"/>
                    <a:gd name="connsiteY25" fmla="*/ 162496 h 762000"/>
                    <a:gd name="connsiteX26" fmla="*/ 32099 w 1619250"/>
                    <a:gd name="connsiteY26" fmla="*/ 156781 h 762000"/>
                    <a:gd name="connsiteX27" fmla="*/ 30289 w 1619250"/>
                    <a:gd name="connsiteY27" fmla="*/ 163068 h 762000"/>
                    <a:gd name="connsiteX28" fmla="*/ 50387 w 1619250"/>
                    <a:gd name="connsiteY28" fmla="*/ 168783 h 762000"/>
                    <a:gd name="connsiteX29" fmla="*/ 52102 w 1619250"/>
                    <a:gd name="connsiteY29" fmla="*/ 162496 h 762000"/>
                    <a:gd name="connsiteX30" fmla="*/ 69342 w 1619250"/>
                    <a:gd name="connsiteY30" fmla="*/ 110204 h 762000"/>
                    <a:gd name="connsiteX31" fmla="*/ 49816 w 1619250"/>
                    <a:gd name="connsiteY31" fmla="*/ 103061 h 762000"/>
                    <a:gd name="connsiteX32" fmla="*/ 47625 w 1619250"/>
                    <a:gd name="connsiteY32" fmla="*/ 109156 h 762000"/>
                    <a:gd name="connsiteX33" fmla="*/ 67151 w 1619250"/>
                    <a:gd name="connsiteY33" fmla="*/ 116300 h 762000"/>
                    <a:gd name="connsiteX34" fmla="*/ 69342 w 1619250"/>
                    <a:gd name="connsiteY34" fmla="*/ 110204 h 762000"/>
                    <a:gd name="connsiteX35" fmla="*/ 56102 w 1619250"/>
                    <a:gd name="connsiteY35" fmla="*/ 149257 h 762000"/>
                    <a:gd name="connsiteX36" fmla="*/ 36195 w 1619250"/>
                    <a:gd name="connsiteY36" fmla="*/ 143161 h 762000"/>
                    <a:gd name="connsiteX37" fmla="*/ 34385 w 1619250"/>
                    <a:gd name="connsiteY37" fmla="*/ 149352 h 762000"/>
                    <a:gd name="connsiteX38" fmla="*/ 54293 w 1619250"/>
                    <a:gd name="connsiteY38" fmla="*/ 155448 h 762000"/>
                    <a:gd name="connsiteX39" fmla="*/ 56102 w 1619250"/>
                    <a:gd name="connsiteY39" fmla="*/ 149257 h 762000"/>
                    <a:gd name="connsiteX40" fmla="*/ 74200 w 1619250"/>
                    <a:gd name="connsiteY40" fmla="*/ 97250 h 762000"/>
                    <a:gd name="connsiteX41" fmla="*/ 54769 w 1619250"/>
                    <a:gd name="connsiteY41" fmla="*/ 89821 h 762000"/>
                    <a:gd name="connsiteX42" fmla="*/ 52483 w 1619250"/>
                    <a:gd name="connsiteY42" fmla="*/ 95821 h 762000"/>
                    <a:gd name="connsiteX43" fmla="*/ 71914 w 1619250"/>
                    <a:gd name="connsiteY43" fmla="*/ 103251 h 762000"/>
                    <a:gd name="connsiteX44" fmla="*/ 74200 w 1619250"/>
                    <a:gd name="connsiteY44" fmla="*/ 97250 h 762000"/>
                    <a:gd name="connsiteX45" fmla="*/ 60293 w 1619250"/>
                    <a:gd name="connsiteY45" fmla="*/ 136208 h 762000"/>
                    <a:gd name="connsiteX46" fmla="*/ 40481 w 1619250"/>
                    <a:gd name="connsiteY46" fmla="*/ 129730 h 762000"/>
                    <a:gd name="connsiteX47" fmla="*/ 38481 w 1619250"/>
                    <a:gd name="connsiteY47" fmla="*/ 135922 h 762000"/>
                    <a:gd name="connsiteX48" fmla="*/ 58293 w 1619250"/>
                    <a:gd name="connsiteY48" fmla="*/ 142399 h 762000"/>
                    <a:gd name="connsiteX49" fmla="*/ 60293 w 1619250"/>
                    <a:gd name="connsiteY49" fmla="*/ 136208 h 762000"/>
                    <a:gd name="connsiteX50" fmla="*/ 64675 w 1619250"/>
                    <a:gd name="connsiteY50" fmla="*/ 123158 h 762000"/>
                    <a:gd name="connsiteX51" fmla="*/ 44958 w 1619250"/>
                    <a:gd name="connsiteY51" fmla="*/ 116396 h 762000"/>
                    <a:gd name="connsiteX52" fmla="*/ 42863 w 1619250"/>
                    <a:gd name="connsiteY52" fmla="*/ 122492 h 762000"/>
                    <a:gd name="connsiteX53" fmla="*/ 62579 w 1619250"/>
                    <a:gd name="connsiteY53" fmla="*/ 129254 h 762000"/>
                    <a:gd name="connsiteX54" fmla="*/ 64675 w 1619250"/>
                    <a:gd name="connsiteY54" fmla="*/ 123158 h 762000"/>
                    <a:gd name="connsiteX55" fmla="*/ 31052 w 1619250"/>
                    <a:gd name="connsiteY55" fmla="*/ 256604 h 762000"/>
                    <a:gd name="connsiteX56" fmla="*/ 10383 w 1619250"/>
                    <a:gd name="connsiteY56" fmla="*/ 253365 h 762000"/>
                    <a:gd name="connsiteX57" fmla="*/ 9334 w 1619250"/>
                    <a:gd name="connsiteY57" fmla="*/ 259747 h 762000"/>
                    <a:gd name="connsiteX58" fmla="*/ 30004 w 1619250"/>
                    <a:gd name="connsiteY58" fmla="*/ 262985 h 762000"/>
                    <a:gd name="connsiteX59" fmla="*/ 31052 w 1619250"/>
                    <a:gd name="connsiteY59" fmla="*/ 256604 h 762000"/>
                    <a:gd name="connsiteX60" fmla="*/ 33242 w 1619250"/>
                    <a:gd name="connsiteY60" fmla="*/ 242983 h 762000"/>
                    <a:gd name="connsiteX61" fmla="*/ 12668 w 1619250"/>
                    <a:gd name="connsiteY61" fmla="*/ 239363 h 762000"/>
                    <a:gd name="connsiteX62" fmla="*/ 11621 w 1619250"/>
                    <a:gd name="connsiteY62" fmla="*/ 245745 h 762000"/>
                    <a:gd name="connsiteX63" fmla="*/ 32195 w 1619250"/>
                    <a:gd name="connsiteY63" fmla="*/ 249364 h 762000"/>
                    <a:gd name="connsiteX64" fmla="*/ 33242 w 1619250"/>
                    <a:gd name="connsiteY64" fmla="*/ 242983 h 762000"/>
                    <a:gd name="connsiteX65" fmla="*/ 22098 w 1619250"/>
                    <a:gd name="connsiteY65" fmla="*/ 338709 h 762000"/>
                    <a:gd name="connsiteX66" fmla="*/ 1238 w 1619250"/>
                    <a:gd name="connsiteY66" fmla="*/ 337566 h 762000"/>
                    <a:gd name="connsiteX67" fmla="*/ 858 w 1619250"/>
                    <a:gd name="connsiteY67" fmla="*/ 344043 h 762000"/>
                    <a:gd name="connsiteX68" fmla="*/ 21717 w 1619250"/>
                    <a:gd name="connsiteY68" fmla="*/ 345186 h 762000"/>
                    <a:gd name="connsiteX69" fmla="*/ 22098 w 1619250"/>
                    <a:gd name="connsiteY69" fmla="*/ 338709 h 762000"/>
                    <a:gd name="connsiteX70" fmla="*/ 23050 w 1619250"/>
                    <a:gd name="connsiteY70" fmla="*/ 324898 h 762000"/>
                    <a:gd name="connsiteX71" fmla="*/ 2191 w 1619250"/>
                    <a:gd name="connsiteY71" fmla="*/ 323469 h 762000"/>
                    <a:gd name="connsiteX72" fmla="*/ 1810 w 1619250"/>
                    <a:gd name="connsiteY72" fmla="*/ 329946 h 762000"/>
                    <a:gd name="connsiteX73" fmla="*/ 22670 w 1619250"/>
                    <a:gd name="connsiteY73" fmla="*/ 331375 h 762000"/>
                    <a:gd name="connsiteX74" fmla="*/ 23050 w 1619250"/>
                    <a:gd name="connsiteY74" fmla="*/ 324898 h 762000"/>
                    <a:gd name="connsiteX75" fmla="*/ 21146 w 1619250"/>
                    <a:gd name="connsiteY75" fmla="*/ 366236 h 762000"/>
                    <a:gd name="connsiteX76" fmla="*/ 286 w 1619250"/>
                    <a:gd name="connsiteY76" fmla="*/ 365855 h 762000"/>
                    <a:gd name="connsiteX77" fmla="*/ 191 w 1619250"/>
                    <a:gd name="connsiteY77" fmla="*/ 372332 h 762000"/>
                    <a:gd name="connsiteX78" fmla="*/ 21146 w 1619250"/>
                    <a:gd name="connsiteY78" fmla="*/ 372713 h 762000"/>
                    <a:gd name="connsiteX79" fmla="*/ 21146 w 1619250"/>
                    <a:gd name="connsiteY79" fmla="*/ 366236 h 762000"/>
                    <a:gd name="connsiteX80" fmla="*/ 21527 w 1619250"/>
                    <a:gd name="connsiteY80" fmla="*/ 352425 h 762000"/>
                    <a:gd name="connsiteX81" fmla="*/ 667 w 1619250"/>
                    <a:gd name="connsiteY81" fmla="*/ 351663 h 762000"/>
                    <a:gd name="connsiteX82" fmla="*/ 381 w 1619250"/>
                    <a:gd name="connsiteY82" fmla="*/ 358140 h 762000"/>
                    <a:gd name="connsiteX83" fmla="*/ 21241 w 1619250"/>
                    <a:gd name="connsiteY83" fmla="*/ 358902 h 762000"/>
                    <a:gd name="connsiteX84" fmla="*/ 21527 w 1619250"/>
                    <a:gd name="connsiteY84" fmla="*/ 352425 h 762000"/>
                    <a:gd name="connsiteX85" fmla="*/ 24193 w 1619250"/>
                    <a:gd name="connsiteY85" fmla="*/ 311182 h 762000"/>
                    <a:gd name="connsiteX86" fmla="*/ 3429 w 1619250"/>
                    <a:gd name="connsiteY86" fmla="*/ 309372 h 762000"/>
                    <a:gd name="connsiteX87" fmla="*/ 2857 w 1619250"/>
                    <a:gd name="connsiteY87" fmla="*/ 315849 h 762000"/>
                    <a:gd name="connsiteX88" fmla="*/ 23622 w 1619250"/>
                    <a:gd name="connsiteY88" fmla="*/ 317659 h 762000"/>
                    <a:gd name="connsiteX89" fmla="*/ 24193 w 1619250"/>
                    <a:gd name="connsiteY89" fmla="*/ 311182 h 762000"/>
                    <a:gd name="connsiteX90" fmla="*/ 79343 w 1619250"/>
                    <a:gd name="connsiteY90" fmla="*/ 84487 h 762000"/>
                    <a:gd name="connsiteX91" fmla="*/ 60007 w 1619250"/>
                    <a:gd name="connsiteY91" fmla="*/ 76676 h 762000"/>
                    <a:gd name="connsiteX92" fmla="*/ 57531 w 1619250"/>
                    <a:gd name="connsiteY92" fmla="*/ 82677 h 762000"/>
                    <a:gd name="connsiteX93" fmla="*/ 76771 w 1619250"/>
                    <a:gd name="connsiteY93" fmla="*/ 90488 h 762000"/>
                    <a:gd name="connsiteX94" fmla="*/ 79343 w 1619250"/>
                    <a:gd name="connsiteY94" fmla="*/ 84487 h 762000"/>
                    <a:gd name="connsiteX95" fmla="*/ 28956 w 1619250"/>
                    <a:gd name="connsiteY95" fmla="*/ 270224 h 762000"/>
                    <a:gd name="connsiteX96" fmla="*/ 8287 w 1619250"/>
                    <a:gd name="connsiteY96" fmla="*/ 267271 h 762000"/>
                    <a:gd name="connsiteX97" fmla="*/ 7334 w 1619250"/>
                    <a:gd name="connsiteY97" fmla="*/ 273748 h 762000"/>
                    <a:gd name="connsiteX98" fmla="*/ 28004 w 1619250"/>
                    <a:gd name="connsiteY98" fmla="*/ 276701 h 762000"/>
                    <a:gd name="connsiteX99" fmla="*/ 28956 w 1619250"/>
                    <a:gd name="connsiteY99" fmla="*/ 270224 h 762000"/>
                    <a:gd name="connsiteX100" fmla="*/ 25527 w 1619250"/>
                    <a:gd name="connsiteY100" fmla="*/ 297561 h 762000"/>
                    <a:gd name="connsiteX101" fmla="*/ 4763 w 1619250"/>
                    <a:gd name="connsiteY101" fmla="*/ 295370 h 762000"/>
                    <a:gd name="connsiteX102" fmla="*/ 4000 w 1619250"/>
                    <a:gd name="connsiteY102" fmla="*/ 301847 h 762000"/>
                    <a:gd name="connsiteX103" fmla="*/ 24860 w 1619250"/>
                    <a:gd name="connsiteY103" fmla="*/ 304038 h 762000"/>
                    <a:gd name="connsiteX104" fmla="*/ 25527 w 1619250"/>
                    <a:gd name="connsiteY104" fmla="*/ 297561 h 762000"/>
                    <a:gd name="connsiteX105" fmla="*/ 27051 w 1619250"/>
                    <a:gd name="connsiteY105" fmla="*/ 283845 h 762000"/>
                    <a:gd name="connsiteX106" fmla="*/ 6286 w 1619250"/>
                    <a:gd name="connsiteY106" fmla="*/ 281273 h 762000"/>
                    <a:gd name="connsiteX107" fmla="*/ 5620 w 1619250"/>
                    <a:gd name="connsiteY107" fmla="*/ 287750 h 762000"/>
                    <a:gd name="connsiteX108" fmla="*/ 26289 w 1619250"/>
                    <a:gd name="connsiteY108" fmla="*/ 290227 h 762000"/>
                    <a:gd name="connsiteX109" fmla="*/ 27051 w 1619250"/>
                    <a:gd name="connsiteY109" fmla="*/ 283845 h 762000"/>
                    <a:gd name="connsiteX110" fmla="*/ 101918 w 1619250"/>
                    <a:gd name="connsiteY110" fmla="*/ 34195 h 762000"/>
                    <a:gd name="connsiteX111" fmla="*/ 83248 w 1619250"/>
                    <a:gd name="connsiteY111" fmla="*/ 25051 h 762000"/>
                    <a:gd name="connsiteX112" fmla="*/ 80391 w 1619250"/>
                    <a:gd name="connsiteY112" fmla="*/ 30861 h 762000"/>
                    <a:gd name="connsiteX113" fmla="*/ 99060 w 1619250"/>
                    <a:gd name="connsiteY113" fmla="*/ 40005 h 762000"/>
                    <a:gd name="connsiteX114" fmla="*/ 101918 w 1619250"/>
                    <a:gd name="connsiteY114" fmla="*/ 34195 h 762000"/>
                    <a:gd name="connsiteX115" fmla="*/ 90202 w 1619250"/>
                    <a:gd name="connsiteY115" fmla="*/ 59150 h 762000"/>
                    <a:gd name="connsiteX116" fmla="*/ 71247 w 1619250"/>
                    <a:gd name="connsiteY116" fmla="*/ 50673 h 762000"/>
                    <a:gd name="connsiteX117" fmla="*/ 68675 w 1619250"/>
                    <a:gd name="connsiteY117" fmla="*/ 56579 h 762000"/>
                    <a:gd name="connsiteX118" fmla="*/ 87630 w 1619250"/>
                    <a:gd name="connsiteY118" fmla="*/ 65056 h 762000"/>
                    <a:gd name="connsiteX119" fmla="*/ 90202 w 1619250"/>
                    <a:gd name="connsiteY119" fmla="*/ 59150 h 762000"/>
                    <a:gd name="connsiteX120" fmla="*/ 114491 w 1619250"/>
                    <a:gd name="connsiteY120" fmla="*/ 9716 h 762000"/>
                    <a:gd name="connsiteX121" fmla="*/ 96202 w 1619250"/>
                    <a:gd name="connsiteY121" fmla="*/ 0 h 762000"/>
                    <a:gd name="connsiteX122" fmla="*/ 93155 w 1619250"/>
                    <a:gd name="connsiteY122" fmla="*/ 5715 h 762000"/>
                    <a:gd name="connsiteX123" fmla="*/ 111443 w 1619250"/>
                    <a:gd name="connsiteY123" fmla="*/ 15430 h 762000"/>
                    <a:gd name="connsiteX124" fmla="*/ 114491 w 1619250"/>
                    <a:gd name="connsiteY124" fmla="*/ 9716 h 762000"/>
                    <a:gd name="connsiteX125" fmla="*/ 95917 w 1619250"/>
                    <a:gd name="connsiteY125" fmla="*/ 46672 h 762000"/>
                    <a:gd name="connsiteX126" fmla="*/ 77058 w 1619250"/>
                    <a:gd name="connsiteY126" fmla="*/ 37910 h 762000"/>
                    <a:gd name="connsiteX127" fmla="*/ 74295 w 1619250"/>
                    <a:gd name="connsiteY127" fmla="*/ 43815 h 762000"/>
                    <a:gd name="connsiteX128" fmla="*/ 93155 w 1619250"/>
                    <a:gd name="connsiteY128" fmla="*/ 52578 h 762000"/>
                    <a:gd name="connsiteX129" fmla="*/ 95917 w 1619250"/>
                    <a:gd name="connsiteY129" fmla="*/ 46672 h 762000"/>
                    <a:gd name="connsiteX130" fmla="*/ 108109 w 1619250"/>
                    <a:gd name="connsiteY130" fmla="*/ 21908 h 762000"/>
                    <a:gd name="connsiteX131" fmla="*/ 89630 w 1619250"/>
                    <a:gd name="connsiteY131" fmla="*/ 12478 h 762000"/>
                    <a:gd name="connsiteX132" fmla="*/ 86677 w 1619250"/>
                    <a:gd name="connsiteY132" fmla="*/ 18288 h 762000"/>
                    <a:gd name="connsiteX133" fmla="*/ 105156 w 1619250"/>
                    <a:gd name="connsiteY133" fmla="*/ 27718 h 762000"/>
                    <a:gd name="connsiteX134" fmla="*/ 108109 w 1619250"/>
                    <a:gd name="connsiteY134" fmla="*/ 21908 h 762000"/>
                    <a:gd name="connsiteX135" fmla="*/ 84677 w 1619250"/>
                    <a:gd name="connsiteY135" fmla="*/ 71723 h 762000"/>
                    <a:gd name="connsiteX136" fmla="*/ 65532 w 1619250"/>
                    <a:gd name="connsiteY136" fmla="*/ 63627 h 762000"/>
                    <a:gd name="connsiteX137" fmla="*/ 62960 w 1619250"/>
                    <a:gd name="connsiteY137" fmla="*/ 69628 h 762000"/>
                    <a:gd name="connsiteX138" fmla="*/ 82105 w 1619250"/>
                    <a:gd name="connsiteY138" fmla="*/ 77724 h 762000"/>
                    <a:gd name="connsiteX139" fmla="*/ 84677 w 1619250"/>
                    <a:gd name="connsiteY139" fmla="*/ 71723 h 762000"/>
                    <a:gd name="connsiteX140" fmla="*/ 1590199 w 1619250"/>
                    <a:gd name="connsiteY140" fmla="*/ 248888 h 762000"/>
                    <a:gd name="connsiteX141" fmla="*/ 1608296 w 1619250"/>
                    <a:gd name="connsiteY141" fmla="*/ 245650 h 762000"/>
                    <a:gd name="connsiteX142" fmla="*/ 1607248 w 1619250"/>
                    <a:gd name="connsiteY142" fmla="*/ 239268 h 762000"/>
                    <a:gd name="connsiteX143" fmla="*/ 1589056 w 1619250"/>
                    <a:gd name="connsiteY143" fmla="*/ 242506 h 762000"/>
                    <a:gd name="connsiteX144" fmla="*/ 1590199 w 1619250"/>
                    <a:gd name="connsiteY144" fmla="*/ 248888 h 762000"/>
                    <a:gd name="connsiteX145" fmla="*/ 1510475 w 1619250"/>
                    <a:gd name="connsiteY145" fmla="*/ 14478 h 762000"/>
                    <a:gd name="connsiteX146" fmla="*/ 1526857 w 1619250"/>
                    <a:gd name="connsiteY146" fmla="*/ 5810 h 762000"/>
                    <a:gd name="connsiteX147" fmla="*/ 1523809 w 1619250"/>
                    <a:gd name="connsiteY147" fmla="*/ 95 h 762000"/>
                    <a:gd name="connsiteX148" fmla="*/ 1507427 w 1619250"/>
                    <a:gd name="connsiteY148" fmla="*/ 8763 h 762000"/>
                    <a:gd name="connsiteX149" fmla="*/ 1510475 w 1619250"/>
                    <a:gd name="connsiteY149" fmla="*/ 14478 h 762000"/>
                    <a:gd name="connsiteX150" fmla="*/ 1540097 w 1619250"/>
                    <a:gd name="connsiteY150" fmla="*/ 76867 h 762000"/>
                    <a:gd name="connsiteX151" fmla="*/ 1557147 w 1619250"/>
                    <a:gd name="connsiteY151" fmla="*/ 69628 h 762000"/>
                    <a:gd name="connsiteX152" fmla="*/ 1554576 w 1619250"/>
                    <a:gd name="connsiteY152" fmla="*/ 63627 h 762000"/>
                    <a:gd name="connsiteX153" fmla="*/ 1537525 w 1619250"/>
                    <a:gd name="connsiteY153" fmla="*/ 70866 h 762000"/>
                    <a:gd name="connsiteX154" fmla="*/ 1540097 w 1619250"/>
                    <a:gd name="connsiteY154" fmla="*/ 76867 h 762000"/>
                    <a:gd name="connsiteX155" fmla="*/ 1545241 w 1619250"/>
                    <a:gd name="connsiteY155" fmla="*/ 89630 h 762000"/>
                    <a:gd name="connsiteX156" fmla="*/ 1562386 w 1619250"/>
                    <a:gd name="connsiteY156" fmla="*/ 82677 h 762000"/>
                    <a:gd name="connsiteX157" fmla="*/ 1559909 w 1619250"/>
                    <a:gd name="connsiteY157" fmla="*/ 76676 h 762000"/>
                    <a:gd name="connsiteX158" fmla="*/ 1542765 w 1619250"/>
                    <a:gd name="connsiteY158" fmla="*/ 83629 h 762000"/>
                    <a:gd name="connsiteX159" fmla="*/ 1545241 w 1619250"/>
                    <a:gd name="connsiteY159" fmla="*/ 89630 h 762000"/>
                    <a:gd name="connsiteX160" fmla="*/ 1516761 w 1619250"/>
                    <a:gd name="connsiteY160" fmla="*/ 26765 h 762000"/>
                    <a:gd name="connsiteX161" fmla="*/ 1533240 w 1619250"/>
                    <a:gd name="connsiteY161" fmla="*/ 18288 h 762000"/>
                    <a:gd name="connsiteX162" fmla="*/ 1530286 w 1619250"/>
                    <a:gd name="connsiteY162" fmla="*/ 12573 h 762000"/>
                    <a:gd name="connsiteX163" fmla="*/ 1513713 w 1619250"/>
                    <a:gd name="connsiteY163" fmla="*/ 20955 h 762000"/>
                    <a:gd name="connsiteX164" fmla="*/ 1516761 w 1619250"/>
                    <a:gd name="connsiteY164" fmla="*/ 26765 h 762000"/>
                    <a:gd name="connsiteX165" fmla="*/ 1528858 w 1619250"/>
                    <a:gd name="connsiteY165" fmla="*/ 51626 h 762000"/>
                    <a:gd name="connsiteX166" fmla="*/ 1545622 w 1619250"/>
                    <a:gd name="connsiteY166" fmla="*/ 43815 h 762000"/>
                    <a:gd name="connsiteX167" fmla="*/ 1542859 w 1619250"/>
                    <a:gd name="connsiteY167" fmla="*/ 37910 h 762000"/>
                    <a:gd name="connsiteX168" fmla="*/ 1526096 w 1619250"/>
                    <a:gd name="connsiteY168" fmla="*/ 45720 h 762000"/>
                    <a:gd name="connsiteX169" fmla="*/ 1528858 w 1619250"/>
                    <a:gd name="connsiteY169" fmla="*/ 51626 h 762000"/>
                    <a:gd name="connsiteX170" fmla="*/ 1522952 w 1619250"/>
                    <a:gd name="connsiteY170" fmla="*/ 39148 h 762000"/>
                    <a:gd name="connsiteX171" fmla="*/ 1539621 w 1619250"/>
                    <a:gd name="connsiteY171" fmla="*/ 31052 h 762000"/>
                    <a:gd name="connsiteX172" fmla="*/ 1536764 w 1619250"/>
                    <a:gd name="connsiteY172" fmla="*/ 25241 h 762000"/>
                    <a:gd name="connsiteX173" fmla="*/ 1520095 w 1619250"/>
                    <a:gd name="connsiteY173" fmla="*/ 33338 h 762000"/>
                    <a:gd name="connsiteX174" fmla="*/ 1522952 w 1619250"/>
                    <a:gd name="connsiteY174" fmla="*/ 39148 h 762000"/>
                    <a:gd name="connsiteX175" fmla="*/ 1534573 w 1619250"/>
                    <a:gd name="connsiteY175" fmla="*/ 64198 h 762000"/>
                    <a:gd name="connsiteX176" fmla="*/ 1551432 w 1619250"/>
                    <a:gd name="connsiteY176" fmla="*/ 56674 h 762000"/>
                    <a:gd name="connsiteX177" fmla="*/ 1548860 w 1619250"/>
                    <a:gd name="connsiteY177" fmla="*/ 50673 h 762000"/>
                    <a:gd name="connsiteX178" fmla="*/ 1531906 w 1619250"/>
                    <a:gd name="connsiteY178" fmla="*/ 58198 h 762000"/>
                    <a:gd name="connsiteX179" fmla="*/ 1534573 w 1619250"/>
                    <a:gd name="connsiteY179" fmla="*/ 64198 h 762000"/>
                    <a:gd name="connsiteX180" fmla="*/ 1600676 w 1619250"/>
                    <a:gd name="connsiteY180" fmla="*/ 344996 h 762000"/>
                    <a:gd name="connsiteX181" fmla="*/ 1619059 w 1619250"/>
                    <a:gd name="connsiteY181" fmla="*/ 344043 h 762000"/>
                    <a:gd name="connsiteX182" fmla="*/ 1618679 w 1619250"/>
                    <a:gd name="connsiteY182" fmla="*/ 337566 h 762000"/>
                    <a:gd name="connsiteX183" fmla="*/ 1600295 w 1619250"/>
                    <a:gd name="connsiteY183" fmla="*/ 338519 h 762000"/>
                    <a:gd name="connsiteX184" fmla="*/ 1600676 w 1619250"/>
                    <a:gd name="connsiteY184" fmla="*/ 344996 h 762000"/>
                    <a:gd name="connsiteX185" fmla="*/ 20860 w 1619250"/>
                    <a:gd name="connsiteY185" fmla="*/ 383191 h 762000"/>
                    <a:gd name="connsiteX186" fmla="*/ 20955 w 1619250"/>
                    <a:gd name="connsiteY186" fmla="*/ 380047 h 762000"/>
                    <a:gd name="connsiteX187" fmla="*/ 95 w 1619250"/>
                    <a:gd name="connsiteY187" fmla="*/ 380047 h 762000"/>
                    <a:gd name="connsiteX188" fmla="*/ 0 w 1619250"/>
                    <a:gd name="connsiteY188" fmla="*/ 383191 h 762000"/>
                    <a:gd name="connsiteX189" fmla="*/ 95 w 1619250"/>
                    <a:gd name="connsiteY189" fmla="*/ 386525 h 762000"/>
                    <a:gd name="connsiteX190" fmla="*/ 20955 w 1619250"/>
                    <a:gd name="connsiteY190" fmla="*/ 386525 h 762000"/>
                    <a:gd name="connsiteX191" fmla="*/ 20860 w 1619250"/>
                    <a:gd name="connsiteY191" fmla="*/ 383191 h 762000"/>
                    <a:gd name="connsiteX192" fmla="*/ 1596104 w 1619250"/>
                    <a:gd name="connsiteY192" fmla="*/ 289941 h 762000"/>
                    <a:gd name="connsiteX193" fmla="*/ 1614392 w 1619250"/>
                    <a:gd name="connsiteY193" fmla="*/ 287750 h 762000"/>
                    <a:gd name="connsiteX194" fmla="*/ 1613630 w 1619250"/>
                    <a:gd name="connsiteY194" fmla="*/ 281273 h 762000"/>
                    <a:gd name="connsiteX195" fmla="*/ 1595342 w 1619250"/>
                    <a:gd name="connsiteY195" fmla="*/ 283559 h 762000"/>
                    <a:gd name="connsiteX196" fmla="*/ 1596104 w 1619250"/>
                    <a:gd name="connsiteY196" fmla="*/ 289941 h 762000"/>
                    <a:gd name="connsiteX197" fmla="*/ 1592389 w 1619250"/>
                    <a:gd name="connsiteY197" fmla="*/ 262604 h 762000"/>
                    <a:gd name="connsiteX198" fmla="*/ 1610583 w 1619250"/>
                    <a:gd name="connsiteY198" fmla="*/ 259747 h 762000"/>
                    <a:gd name="connsiteX199" fmla="*/ 1609534 w 1619250"/>
                    <a:gd name="connsiteY199" fmla="*/ 253365 h 762000"/>
                    <a:gd name="connsiteX200" fmla="*/ 1591342 w 1619250"/>
                    <a:gd name="connsiteY200" fmla="*/ 256222 h 762000"/>
                    <a:gd name="connsiteX201" fmla="*/ 1592389 w 1619250"/>
                    <a:gd name="connsiteY201" fmla="*/ 262604 h 762000"/>
                    <a:gd name="connsiteX202" fmla="*/ 1594390 w 1619250"/>
                    <a:gd name="connsiteY202" fmla="*/ 276225 h 762000"/>
                    <a:gd name="connsiteX203" fmla="*/ 1612582 w 1619250"/>
                    <a:gd name="connsiteY203" fmla="*/ 273653 h 762000"/>
                    <a:gd name="connsiteX204" fmla="*/ 1611630 w 1619250"/>
                    <a:gd name="connsiteY204" fmla="*/ 267176 h 762000"/>
                    <a:gd name="connsiteX205" fmla="*/ 1593437 w 1619250"/>
                    <a:gd name="connsiteY205" fmla="*/ 269748 h 762000"/>
                    <a:gd name="connsiteX206" fmla="*/ 1594390 w 1619250"/>
                    <a:gd name="connsiteY206" fmla="*/ 276225 h 762000"/>
                    <a:gd name="connsiteX207" fmla="*/ 1598866 w 1619250"/>
                    <a:gd name="connsiteY207" fmla="*/ 317468 h 762000"/>
                    <a:gd name="connsiteX208" fmla="*/ 1617250 w 1619250"/>
                    <a:gd name="connsiteY208" fmla="*/ 315849 h 762000"/>
                    <a:gd name="connsiteX209" fmla="*/ 1616678 w 1619250"/>
                    <a:gd name="connsiteY209" fmla="*/ 309372 h 762000"/>
                    <a:gd name="connsiteX210" fmla="*/ 1598295 w 1619250"/>
                    <a:gd name="connsiteY210" fmla="*/ 310991 h 762000"/>
                    <a:gd name="connsiteX211" fmla="*/ 1598866 w 1619250"/>
                    <a:gd name="connsiteY211" fmla="*/ 317468 h 762000"/>
                    <a:gd name="connsiteX212" fmla="*/ 1597628 w 1619250"/>
                    <a:gd name="connsiteY212" fmla="*/ 303657 h 762000"/>
                    <a:gd name="connsiteX213" fmla="*/ 1615917 w 1619250"/>
                    <a:gd name="connsiteY213" fmla="*/ 301752 h 762000"/>
                    <a:gd name="connsiteX214" fmla="*/ 1615154 w 1619250"/>
                    <a:gd name="connsiteY214" fmla="*/ 295275 h 762000"/>
                    <a:gd name="connsiteX215" fmla="*/ 1596867 w 1619250"/>
                    <a:gd name="connsiteY215" fmla="*/ 297180 h 762000"/>
                    <a:gd name="connsiteX216" fmla="*/ 1597628 w 1619250"/>
                    <a:gd name="connsiteY216" fmla="*/ 303657 h 762000"/>
                    <a:gd name="connsiteX217" fmla="*/ 1601152 w 1619250"/>
                    <a:gd name="connsiteY217" fmla="*/ 358807 h 762000"/>
                    <a:gd name="connsiteX218" fmla="*/ 1619536 w 1619250"/>
                    <a:gd name="connsiteY218" fmla="*/ 358140 h 762000"/>
                    <a:gd name="connsiteX219" fmla="*/ 1619250 w 1619250"/>
                    <a:gd name="connsiteY219" fmla="*/ 351663 h 762000"/>
                    <a:gd name="connsiteX220" fmla="*/ 1600867 w 1619250"/>
                    <a:gd name="connsiteY220" fmla="*/ 352330 h 762000"/>
                    <a:gd name="connsiteX221" fmla="*/ 1601152 w 1619250"/>
                    <a:gd name="connsiteY221" fmla="*/ 358807 h 762000"/>
                    <a:gd name="connsiteX222" fmla="*/ 1601438 w 1619250"/>
                    <a:gd name="connsiteY222" fmla="*/ 372618 h 762000"/>
                    <a:gd name="connsiteX223" fmla="*/ 1619822 w 1619250"/>
                    <a:gd name="connsiteY223" fmla="*/ 372332 h 762000"/>
                    <a:gd name="connsiteX224" fmla="*/ 1619726 w 1619250"/>
                    <a:gd name="connsiteY224" fmla="*/ 365855 h 762000"/>
                    <a:gd name="connsiteX225" fmla="*/ 1601343 w 1619250"/>
                    <a:gd name="connsiteY225" fmla="*/ 366141 h 762000"/>
                    <a:gd name="connsiteX226" fmla="*/ 1601438 w 1619250"/>
                    <a:gd name="connsiteY226" fmla="*/ 372618 h 762000"/>
                    <a:gd name="connsiteX227" fmla="*/ 1599819 w 1619250"/>
                    <a:gd name="connsiteY227" fmla="*/ 331184 h 762000"/>
                    <a:gd name="connsiteX228" fmla="*/ 1618202 w 1619250"/>
                    <a:gd name="connsiteY228" fmla="*/ 329946 h 762000"/>
                    <a:gd name="connsiteX229" fmla="*/ 1617821 w 1619250"/>
                    <a:gd name="connsiteY229" fmla="*/ 323469 h 762000"/>
                    <a:gd name="connsiteX230" fmla="*/ 1599438 w 1619250"/>
                    <a:gd name="connsiteY230" fmla="*/ 324707 h 762000"/>
                    <a:gd name="connsiteX231" fmla="*/ 1599819 w 1619250"/>
                    <a:gd name="connsiteY231" fmla="*/ 331184 h 762000"/>
                    <a:gd name="connsiteX232" fmla="*/ 1578959 w 1619250"/>
                    <a:gd name="connsiteY232" fmla="*/ 194881 h 762000"/>
                    <a:gd name="connsiteX233" fmla="*/ 1596867 w 1619250"/>
                    <a:gd name="connsiteY233" fmla="*/ 190405 h 762000"/>
                    <a:gd name="connsiteX234" fmla="*/ 1595342 w 1619250"/>
                    <a:gd name="connsiteY234" fmla="*/ 184118 h 762000"/>
                    <a:gd name="connsiteX235" fmla="*/ 1577435 w 1619250"/>
                    <a:gd name="connsiteY235" fmla="*/ 188595 h 762000"/>
                    <a:gd name="connsiteX236" fmla="*/ 1578959 w 1619250"/>
                    <a:gd name="connsiteY236" fmla="*/ 194881 h 762000"/>
                    <a:gd name="connsiteX237" fmla="*/ 1563910 w 1619250"/>
                    <a:gd name="connsiteY237" fmla="*/ 141637 h 762000"/>
                    <a:gd name="connsiteX238" fmla="*/ 1581531 w 1619250"/>
                    <a:gd name="connsiteY238" fmla="*/ 135922 h 762000"/>
                    <a:gd name="connsiteX239" fmla="*/ 1579531 w 1619250"/>
                    <a:gd name="connsiteY239" fmla="*/ 129730 h 762000"/>
                    <a:gd name="connsiteX240" fmla="*/ 1562005 w 1619250"/>
                    <a:gd name="connsiteY240" fmla="*/ 135446 h 762000"/>
                    <a:gd name="connsiteX241" fmla="*/ 1563910 w 1619250"/>
                    <a:gd name="connsiteY241" fmla="*/ 141637 h 762000"/>
                    <a:gd name="connsiteX242" fmla="*/ 1587722 w 1619250"/>
                    <a:gd name="connsiteY242" fmla="*/ 235363 h 762000"/>
                    <a:gd name="connsiteX243" fmla="*/ 1605820 w 1619250"/>
                    <a:gd name="connsiteY243" fmla="*/ 231838 h 762000"/>
                    <a:gd name="connsiteX244" fmla="*/ 1604582 w 1619250"/>
                    <a:gd name="connsiteY244" fmla="*/ 225457 h 762000"/>
                    <a:gd name="connsiteX245" fmla="*/ 1586484 w 1619250"/>
                    <a:gd name="connsiteY245" fmla="*/ 228981 h 762000"/>
                    <a:gd name="connsiteX246" fmla="*/ 1587722 w 1619250"/>
                    <a:gd name="connsiteY246" fmla="*/ 235363 h 762000"/>
                    <a:gd name="connsiteX247" fmla="*/ 1559623 w 1619250"/>
                    <a:gd name="connsiteY247" fmla="*/ 128492 h 762000"/>
                    <a:gd name="connsiteX248" fmla="*/ 1577150 w 1619250"/>
                    <a:gd name="connsiteY248" fmla="*/ 122492 h 762000"/>
                    <a:gd name="connsiteX249" fmla="*/ 1574959 w 1619250"/>
                    <a:gd name="connsiteY249" fmla="*/ 116396 h 762000"/>
                    <a:gd name="connsiteX250" fmla="*/ 1557433 w 1619250"/>
                    <a:gd name="connsiteY250" fmla="*/ 122396 h 762000"/>
                    <a:gd name="connsiteX251" fmla="*/ 1559623 w 1619250"/>
                    <a:gd name="connsiteY251" fmla="*/ 128492 h 762000"/>
                    <a:gd name="connsiteX252" fmla="*/ 1555052 w 1619250"/>
                    <a:gd name="connsiteY252" fmla="*/ 115538 h 762000"/>
                    <a:gd name="connsiteX253" fmla="*/ 1572387 w 1619250"/>
                    <a:gd name="connsiteY253" fmla="*/ 109156 h 762000"/>
                    <a:gd name="connsiteX254" fmla="*/ 1570196 w 1619250"/>
                    <a:gd name="connsiteY254" fmla="*/ 103061 h 762000"/>
                    <a:gd name="connsiteX255" fmla="*/ 1552861 w 1619250"/>
                    <a:gd name="connsiteY255" fmla="*/ 109442 h 762000"/>
                    <a:gd name="connsiteX256" fmla="*/ 1555052 w 1619250"/>
                    <a:gd name="connsiteY256" fmla="*/ 115538 h 762000"/>
                    <a:gd name="connsiteX257" fmla="*/ 1572006 w 1619250"/>
                    <a:gd name="connsiteY257" fmla="*/ 168116 h 762000"/>
                    <a:gd name="connsiteX258" fmla="*/ 1589723 w 1619250"/>
                    <a:gd name="connsiteY258" fmla="*/ 163068 h 762000"/>
                    <a:gd name="connsiteX259" fmla="*/ 1587913 w 1619250"/>
                    <a:gd name="connsiteY259" fmla="*/ 156781 h 762000"/>
                    <a:gd name="connsiteX260" fmla="*/ 1570101 w 1619250"/>
                    <a:gd name="connsiteY260" fmla="*/ 161925 h 762000"/>
                    <a:gd name="connsiteX261" fmla="*/ 1572006 w 1619250"/>
                    <a:gd name="connsiteY261" fmla="*/ 168116 h 762000"/>
                    <a:gd name="connsiteX262" fmla="*/ 1568101 w 1619250"/>
                    <a:gd name="connsiteY262" fmla="*/ 154877 h 762000"/>
                    <a:gd name="connsiteX263" fmla="*/ 1585722 w 1619250"/>
                    <a:gd name="connsiteY263" fmla="*/ 149447 h 762000"/>
                    <a:gd name="connsiteX264" fmla="*/ 1583912 w 1619250"/>
                    <a:gd name="connsiteY264" fmla="*/ 143256 h 762000"/>
                    <a:gd name="connsiteX265" fmla="*/ 1566291 w 1619250"/>
                    <a:gd name="connsiteY265" fmla="*/ 148685 h 762000"/>
                    <a:gd name="connsiteX266" fmla="*/ 1568101 w 1619250"/>
                    <a:gd name="connsiteY266" fmla="*/ 154877 h 762000"/>
                    <a:gd name="connsiteX267" fmla="*/ 1575625 w 1619250"/>
                    <a:gd name="connsiteY267" fmla="*/ 181451 h 762000"/>
                    <a:gd name="connsiteX268" fmla="*/ 1593437 w 1619250"/>
                    <a:gd name="connsiteY268" fmla="*/ 176689 h 762000"/>
                    <a:gd name="connsiteX269" fmla="*/ 1591723 w 1619250"/>
                    <a:gd name="connsiteY269" fmla="*/ 170402 h 762000"/>
                    <a:gd name="connsiteX270" fmla="*/ 1573911 w 1619250"/>
                    <a:gd name="connsiteY270" fmla="*/ 175165 h 762000"/>
                    <a:gd name="connsiteX271" fmla="*/ 1575625 w 1619250"/>
                    <a:gd name="connsiteY271" fmla="*/ 181451 h 762000"/>
                    <a:gd name="connsiteX272" fmla="*/ 1582102 w 1619250"/>
                    <a:gd name="connsiteY272" fmla="*/ 208312 h 762000"/>
                    <a:gd name="connsiteX273" fmla="*/ 1600105 w 1619250"/>
                    <a:gd name="connsiteY273" fmla="*/ 204121 h 762000"/>
                    <a:gd name="connsiteX274" fmla="*/ 1598676 w 1619250"/>
                    <a:gd name="connsiteY274" fmla="*/ 197739 h 762000"/>
                    <a:gd name="connsiteX275" fmla="*/ 1580769 w 1619250"/>
                    <a:gd name="connsiteY275" fmla="*/ 201930 h 762000"/>
                    <a:gd name="connsiteX276" fmla="*/ 1582102 w 1619250"/>
                    <a:gd name="connsiteY276" fmla="*/ 208312 h 762000"/>
                    <a:gd name="connsiteX277" fmla="*/ 1585055 w 1619250"/>
                    <a:gd name="connsiteY277" fmla="*/ 221837 h 762000"/>
                    <a:gd name="connsiteX278" fmla="*/ 1603057 w 1619250"/>
                    <a:gd name="connsiteY278" fmla="*/ 218027 h 762000"/>
                    <a:gd name="connsiteX279" fmla="*/ 1601629 w 1619250"/>
                    <a:gd name="connsiteY279" fmla="*/ 211646 h 762000"/>
                    <a:gd name="connsiteX280" fmla="*/ 1583627 w 1619250"/>
                    <a:gd name="connsiteY280" fmla="*/ 215455 h 762000"/>
                    <a:gd name="connsiteX281" fmla="*/ 1585055 w 1619250"/>
                    <a:gd name="connsiteY281" fmla="*/ 221837 h 762000"/>
                    <a:gd name="connsiteX282" fmla="*/ 1550289 w 1619250"/>
                    <a:gd name="connsiteY282" fmla="*/ 102584 h 762000"/>
                    <a:gd name="connsiteX283" fmla="*/ 1567529 w 1619250"/>
                    <a:gd name="connsiteY283" fmla="*/ 95917 h 762000"/>
                    <a:gd name="connsiteX284" fmla="*/ 1565243 w 1619250"/>
                    <a:gd name="connsiteY284" fmla="*/ 89916 h 762000"/>
                    <a:gd name="connsiteX285" fmla="*/ 1548003 w 1619250"/>
                    <a:gd name="connsiteY285" fmla="*/ 96584 h 762000"/>
                    <a:gd name="connsiteX286" fmla="*/ 1550289 w 1619250"/>
                    <a:gd name="connsiteY286" fmla="*/ 102584 h 762000"/>
                    <a:gd name="connsiteX287" fmla="*/ 1542765 w 1619250"/>
                    <a:gd name="connsiteY287" fmla="*/ 682752 h 762000"/>
                    <a:gd name="connsiteX288" fmla="*/ 1559909 w 1619250"/>
                    <a:gd name="connsiteY288" fmla="*/ 689706 h 762000"/>
                    <a:gd name="connsiteX289" fmla="*/ 1562386 w 1619250"/>
                    <a:gd name="connsiteY289" fmla="*/ 683705 h 762000"/>
                    <a:gd name="connsiteX290" fmla="*/ 1545241 w 1619250"/>
                    <a:gd name="connsiteY290" fmla="*/ 676751 h 762000"/>
                    <a:gd name="connsiteX291" fmla="*/ 1542765 w 1619250"/>
                    <a:gd name="connsiteY291" fmla="*/ 682752 h 762000"/>
                    <a:gd name="connsiteX292" fmla="*/ 1573816 w 1619250"/>
                    <a:gd name="connsiteY292" fmla="*/ 591217 h 762000"/>
                    <a:gd name="connsiteX293" fmla="*/ 1591627 w 1619250"/>
                    <a:gd name="connsiteY293" fmla="*/ 595979 h 762000"/>
                    <a:gd name="connsiteX294" fmla="*/ 1593342 w 1619250"/>
                    <a:gd name="connsiteY294" fmla="*/ 589693 h 762000"/>
                    <a:gd name="connsiteX295" fmla="*/ 1575530 w 1619250"/>
                    <a:gd name="connsiteY295" fmla="*/ 584931 h 762000"/>
                    <a:gd name="connsiteX296" fmla="*/ 1573816 w 1619250"/>
                    <a:gd name="connsiteY296" fmla="*/ 591217 h 762000"/>
                    <a:gd name="connsiteX297" fmla="*/ 1577435 w 1619250"/>
                    <a:gd name="connsiteY297" fmla="*/ 577882 h 762000"/>
                    <a:gd name="connsiteX298" fmla="*/ 1595342 w 1619250"/>
                    <a:gd name="connsiteY298" fmla="*/ 582359 h 762000"/>
                    <a:gd name="connsiteX299" fmla="*/ 1596867 w 1619250"/>
                    <a:gd name="connsiteY299" fmla="*/ 576072 h 762000"/>
                    <a:gd name="connsiteX300" fmla="*/ 1578959 w 1619250"/>
                    <a:gd name="connsiteY300" fmla="*/ 571595 h 762000"/>
                    <a:gd name="connsiteX301" fmla="*/ 1577435 w 1619250"/>
                    <a:gd name="connsiteY301" fmla="*/ 577882 h 762000"/>
                    <a:gd name="connsiteX302" fmla="*/ 1589056 w 1619250"/>
                    <a:gd name="connsiteY302" fmla="*/ 523875 h 762000"/>
                    <a:gd name="connsiteX303" fmla="*/ 1607248 w 1619250"/>
                    <a:gd name="connsiteY303" fmla="*/ 527114 h 762000"/>
                    <a:gd name="connsiteX304" fmla="*/ 1608296 w 1619250"/>
                    <a:gd name="connsiteY304" fmla="*/ 520732 h 762000"/>
                    <a:gd name="connsiteX305" fmla="*/ 1590199 w 1619250"/>
                    <a:gd name="connsiteY305" fmla="*/ 517493 h 762000"/>
                    <a:gd name="connsiteX306" fmla="*/ 1589056 w 1619250"/>
                    <a:gd name="connsiteY306" fmla="*/ 523875 h 762000"/>
                    <a:gd name="connsiteX307" fmla="*/ 1583722 w 1619250"/>
                    <a:gd name="connsiteY307" fmla="*/ 550926 h 762000"/>
                    <a:gd name="connsiteX308" fmla="*/ 1601724 w 1619250"/>
                    <a:gd name="connsiteY308" fmla="*/ 554736 h 762000"/>
                    <a:gd name="connsiteX309" fmla="*/ 1603153 w 1619250"/>
                    <a:gd name="connsiteY309" fmla="*/ 548354 h 762000"/>
                    <a:gd name="connsiteX310" fmla="*/ 1585150 w 1619250"/>
                    <a:gd name="connsiteY310" fmla="*/ 544544 h 762000"/>
                    <a:gd name="connsiteX311" fmla="*/ 1583722 w 1619250"/>
                    <a:gd name="connsiteY311" fmla="*/ 550926 h 762000"/>
                    <a:gd name="connsiteX312" fmla="*/ 1586484 w 1619250"/>
                    <a:gd name="connsiteY312" fmla="*/ 537496 h 762000"/>
                    <a:gd name="connsiteX313" fmla="*/ 1604582 w 1619250"/>
                    <a:gd name="connsiteY313" fmla="*/ 541020 h 762000"/>
                    <a:gd name="connsiteX314" fmla="*/ 1605820 w 1619250"/>
                    <a:gd name="connsiteY314" fmla="*/ 534638 h 762000"/>
                    <a:gd name="connsiteX315" fmla="*/ 1587722 w 1619250"/>
                    <a:gd name="connsiteY315" fmla="*/ 531114 h 762000"/>
                    <a:gd name="connsiteX316" fmla="*/ 1586484 w 1619250"/>
                    <a:gd name="connsiteY316" fmla="*/ 537496 h 762000"/>
                    <a:gd name="connsiteX317" fmla="*/ 1580674 w 1619250"/>
                    <a:gd name="connsiteY317" fmla="*/ 564452 h 762000"/>
                    <a:gd name="connsiteX318" fmla="*/ 1598581 w 1619250"/>
                    <a:gd name="connsiteY318" fmla="*/ 568547 h 762000"/>
                    <a:gd name="connsiteX319" fmla="*/ 1600009 w 1619250"/>
                    <a:gd name="connsiteY319" fmla="*/ 562261 h 762000"/>
                    <a:gd name="connsiteX320" fmla="*/ 1582008 w 1619250"/>
                    <a:gd name="connsiteY320" fmla="*/ 558165 h 762000"/>
                    <a:gd name="connsiteX321" fmla="*/ 1580674 w 1619250"/>
                    <a:gd name="connsiteY321" fmla="*/ 564452 h 762000"/>
                    <a:gd name="connsiteX322" fmla="*/ 1552861 w 1619250"/>
                    <a:gd name="connsiteY322" fmla="*/ 657034 h 762000"/>
                    <a:gd name="connsiteX323" fmla="*/ 1570196 w 1619250"/>
                    <a:gd name="connsiteY323" fmla="*/ 663321 h 762000"/>
                    <a:gd name="connsiteX324" fmla="*/ 1572387 w 1619250"/>
                    <a:gd name="connsiteY324" fmla="*/ 657225 h 762000"/>
                    <a:gd name="connsiteX325" fmla="*/ 1555052 w 1619250"/>
                    <a:gd name="connsiteY325" fmla="*/ 650939 h 762000"/>
                    <a:gd name="connsiteX326" fmla="*/ 1552861 w 1619250"/>
                    <a:gd name="connsiteY326" fmla="*/ 657034 h 762000"/>
                    <a:gd name="connsiteX327" fmla="*/ 1570101 w 1619250"/>
                    <a:gd name="connsiteY327" fmla="*/ 604552 h 762000"/>
                    <a:gd name="connsiteX328" fmla="*/ 1587913 w 1619250"/>
                    <a:gd name="connsiteY328" fmla="*/ 609600 h 762000"/>
                    <a:gd name="connsiteX329" fmla="*/ 1589723 w 1619250"/>
                    <a:gd name="connsiteY329" fmla="*/ 603409 h 762000"/>
                    <a:gd name="connsiteX330" fmla="*/ 1572006 w 1619250"/>
                    <a:gd name="connsiteY330" fmla="*/ 598361 h 762000"/>
                    <a:gd name="connsiteX331" fmla="*/ 1570101 w 1619250"/>
                    <a:gd name="connsiteY331" fmla="*/ 604552 h 762000"/>
                    <a:gd name="connsiteX332" fmla="*/ 1566196 w 1619250"/>
                    <a:gd name="connsiteY332" fmla="*/ 617791 h 762000"/>
                    <a:gd name="connsiteX333" fmla="*/ 1583817 w 1619250"/>
                    <a:gd name="connsiteY333" fmla="*/ 623221 h 762000"/>
                    <a:gd name="connsiteX334" fmla="*/ 1585627 w 1619250"/>
                    <a:gd name="connsiteY334" fmla="*/ 617030 h 762000"/>
                    <a:gd name="connsiteX335" fmla="*/ 1568006 w 1619250"/>
                    <a:gd name="connsiteY335" fmla="*/ 611600 h 762000"/>
                    <a:gd name="connsiteX336" fmla="*/ 1566196 w 1619250"/>
                    <a:gd name="connsiteY336" fmla="*/ 617791 h 762000"/>
                    <a:gd name="connsiteX337" fmla="*/ 1547908 w 1619250"/>
                    <a:gd name="connsiteY337" fmla="*/ 669893 h 762000"/>
                    <a:gd name="connsiteX338" fmla="*/ 1565148 w 1619250"/>
                    <a:gd name="connsiteY338" fmla="*/ 676561 h 762000"/>
                    <a:gd name="connsiteX339" fmla="*/ 1567434 w 1619250"/>
                    <a:gd name="connsiteY339" fmla="*/ 670465 h 762000"/>
                    <a:gd name="connsiteX340" fmla="*/ 1550194 w 1619250"/>
                    <a:gd name="connsiteY340" fmla="*/ 663797 h 762000"/>
                    <a:gd name="connsiteX341" fmla="*/ 1547908 w 1619250"/>
                    <a:gd name="connsiteY341" fmla="*/ 669893 h 762000"/>
                    <a:gd name="connsiteX342" fmla="*/ 1561909 w 1619250"/>
                    <a:gd name="connsiteY342" fmla="*/ 630936 h 762000"/>
                    <a:gd name="connsiteX343" fmla="*/ 1579436 w 1619250"/>
                    <a:gd name="connsiteY343" fmla="*/ 636651 h 762000"/>
                    <a:gd name="connsiteX344" fmla="*/ 1581436 w 1619250"/>
                    <a:gd name="connsiteY344" fmla="*/ 630460 h 762000"/>
                    <a:gd name="connsiteX345" fmla="*/ 1563814 w 1619250"/>
                    <a:gd name="connsiteY345" fmla="*/ 624745 h 762000"/>
                    <a:gd name="connsiteX346" fmla="*/ 1561909 w 1619250"/>
                    <a:gd name="connsiteY346" fmla="*/ 630936 h 762000"/>
                    <a:gd name="connsiteX347" fmla="*/ 1600962 w 1619250"/>
                    <a:gd name="connsiteY347" fmla="*/ 414052 h 762000"/>
                    <a:gd name="connsiteX348" fmla="*/ 1619345 w 1619250"/>
                    <a:gd name="connsiteY348" fmla="*/ 414719 h 762000"/>
                    <a:gd name="connsiteX349" fmla="*/ 1619536 w 1619250"/>
                    <a:gd name="connsiteY349" fmla="*/ 408242 h 762000"/>
                    <a:gd name="connsiteX350" fmla="*/ 1601152 w 1619250"/>
                    <a:gd name="connsiteY350" fmla="*/ 407575 h 762000"/>
                    <a:gd name="connsiteX351" fmla="*/ 1600962 w 1619250"/>
                    <a:gd name="connsiteY351" fmla="*/ 414052 h 762000"/>
                    <a:gd name="connsiteX352" fmla="*/ 1600295 w 1619250"/>
                    <a:gd name="connsiteY352" fmla="*/ 427863 h 762000"/>
                    <a:gd name="connsiteX353" fmla="*/ 1618679 w 1619250"/>
                    <a:gd name="connsiteY353" fmla="*/ 428816 h 762000"/>
                    <a:gd name="connsiteX354" fmla="*/ 1619059 w 1619250"/>
                    <a:gd name="connsiteY354" fmla="*/ 422338 h 762000"/>
                    <a:gd name="connsiteX355" fmla="*/ 1600676 w 1619250"/>
                    <a:gd name="connsiteY355" fmla="*/ 421386 h 762000"/>
                    <a:gd name="connsiteX356" fmla="*/ 1600295 w 1619250"/>
                    <a:gd name="connsiteY356" fmla="*/ 427863 h 762000"/>
                    <a:gd name="connsiteX357" fmla="*/ 1619917 w 1619250"/>
                    <a:gd name="connsiteY357" fmla="*/ 379952 h 762000"/>
                    <a:gd name="connsiteX358" fmla="*/ 1601534 w 1619250"/>
                    <a:gd name="connsiteY358" fmla="*/ 379952 h 762000"/>
                    <a:gd name="connsiteX359" fmla="*/ 1601629 w 1619250"/>
                    <a:gd name="connsiteY359" fmla="*/ 383191 h 762000"/>
                    <a:gd name="connsiteX360" fmla="*/ 1601534 w 1619250"/>
                    <a:gd name="connsiteY360" fmla="*/ 386525 h 762000"/>
                    <a:gd name="connsiteX361" fmla="*/ 1619917 w 1619250"/>
                    <a:gd name="connsiteY361" fmla="*/ 386525 h 762000"/>
                    <a:gd name="connsiteX362" fmla="*/ 1620012 w 1619250"/>
                    <a:gd name="connsiteY362" fmla="*/ 383191 h 762000"/>
                    <a:gd name="connsiteX363" fmla="*/ 1619917 w 1619250"/>
                    <a:gd name="connsiteY363" fmla="*/ 379952 h 762000"/>
                    <a:gd name="connsiteX364" fmla="*/ 1599438 w 1619250"/>
                    <a:gd name="connsiteY364" fmla="*/ 441674 h 762000"/>
                    <a:gd name="connsiteX365" fmla="*/ 1617821 w 1619250"/>
                    <a:gd name="connsiteY365" fmla="*/ 442913 h 762000"/>
                    <a:gd name="connsiteX366" fmla="*/ 1618202 w 1619250"/>
                    <a:gd name="connsiteY366" fmla="*/ 436436 h 762000"/>
                    <a:gd name="connsiteX367" fmla="*/ 1599819 w 1619250"/>
                    <a:gd name="connsiteY367" fmla="*/ 435197 h 762000"/>
                    <a:gd name="connsiteX368" fmla="*/ 1599438 w 1619250"/>
                    <a:gd name="connsiteY368" fmla="*/ 441674 h 762000"/>
                    <a:gd name="connsiteX369" fmla="*/ 1601343 w 1619250"/>
                    <a:gd name="connsiteY369" fmla="*/ 400241 h 762000"/>
                    <a:gd name="connsiteX370" fmla="*/ 1619726 w 1619250"/>
                    <a:gd name="connsiteY370" fmla="*/ 400621 h 762000"/>
                    <a:gd name="connsiteX371" fmla="*/ 1619822 w 1619250"/>
                    <a:gd name="connsiteY371" fmla="*/ 394145 h 762000"/>
                    <a:gd name="connsiteX372" fmla="*/ 1601438 w 1619250"/>
                    <a:gd name="connsiteY372" fmla="*/ 393859 h 762000"/>
                    <a:gd name="connsiteX373" fmla="*/ 1601343 w 1619250"/>
                    <a:gd name="connsiteY373" fmla="*/ 400241 h 762000"/>
                    <a:gd name="connsiteX374" fmla="*/ 1593437 w 1619250"/>
                    <a:gd name="connsiteY374" fmla="*/ 496538 h 762000"/>
                    <a:gd name="connsiteX375" fmla="*/ 1611630 w 1619250"/>
                    <a:gd name="connsiteY375" fmla="*/ 499110 h 762000"/>
                    <a:gd name="connsiteX376" fmla="*/ 1612582 w 1619250"/>
                    <a:gd name="connsiteY376" fmla="*/ 492633 h 762000"/>
                    <a:gd name="connsiteX377" fmla="*/ 1594390 w 1619250"/>
                    <a:gd name="connsiteY377" fmla="*/ 490061 h 762000"/>
                    <a:gd name="connsiteX378" fmla="*/ 1593437 w 1619250"/>
                    <a:gd name="connsiteY378" fmla="*/ 496538 h 762000"/>
                    <a:gd name="connsiteX379" fmla="*/ 1598295 w 1619250"/>
                    <a:gd name="connsiteY379" fmla="*/ 455390 h 762000"/>
                    <a:gd name="connsiteX380" fmla="*/ 1616678 w 1619250"/>
                    <a:gd name="connsiteY380" fmla="*/ 457010 h 762000"/>
                    <a:gd name="connsiteX381" fmla="*/ 1617250 w 1619250"/>
                    <a:gd name="connsiteY381" fmla="*/ 450533 h 762000"/>
                    <a:gd name="connsiteX382" fmla="*/ 1598866 w 1619250"/>
                    <a:gd name="connsiteY382" fmla="*/ 448913 h 762000"/>
                    <a:gd name="connsiteX383" fmla="*/ 1598295 w 1619250"/>
                    <a:gd name="connsiteY383" fmla="*/ 455390 h 762000"/>
                    <a:gd name="connsiteX384" fmla="*/ 1595342 w 1619250"/>
                    <a:gd name="connsiteY384" fmla="*/ 482918 h 762000"/>
                    <a:gd name="connsiteX385" fmla="*/ 1613630 w 1619250"/>
                    <a:gd name="connsiteY385" fmla="*/ 485108 h 762000"/>
                    <a:gd name="connsiteX386" fmla="*/ 1614392 w 1619250"/>
                    <a:gd name="connsiteY386" fmla="*/ 478631 h 762000"/>
                    <a:gd name="connsiteX387" fmla="*/ 1596104 w 1619250"/>
                    <a:gd name="connsiteY387" fmla="*/ 476441 h 762000"/>
                    <a:gd name="connsiteX388" fmla="*/ 1595342 w 1619250"/>
                    <a:gd name="connsiteY388" fmla="*/ 482918 h 762000"/>
                    <a:gd name="connsiteX389" fmla="*/ 1591342 w 1619250"/>
                    <a:gd name="connsiteY389" fmla="*/ 510254 h 762000"/>
                    <a:gd name="connsiteX390" fmla="*/ 1609534 w 1619250"/>
                    <a:gd name="connsiteY390" fmla="*/ 513112 h 762000"/>
                    <a:gd name="connsiteX391" fmla="*/ 1610583 w 1619250"/>
                    <a:gd name="connsiteY391" fmla="*/ 506730 h 762000"/>
                    <a:gd name="connsiteX392" fmla="*/ 1592389 w 1619250"/>
                    <a:gd name="connsiteY392" fmla="*/ 503872 h 762000"/>
                    <a:gd name="connsiteX393" fmla="*/ 1591342 w 1619250"/>
                    <a:gd name="connsiteY393" fmla="*/ 510254 h 762000"/>
                    <a:gd name="connsiteX394" fmla="*/ 1596961 w 1619250"/>
                    <a:gd name="connsiteY394" fmla="*/ 469202 h 762000"/>
                    <a:gd name="connsiteX395" fmla="*/ 1615250 w 1619250"/>
                    <a:gd name="connsiteY395" fmla="*/ 471202 h 762000"/>
                    <a:gd name="connsiteX396" fmla="*/ 1615917 w 1619250"/>
                    <a:gd name="connsiteY396" fmla="*/ 464725 h 762000"/>
                    <a:gd name="connsiteX397" fmla="*/ 1597628 w 1619250"/>
                    <a:gd name="connsiteY397" fmla="*/ 462820 h 762000"/>
                    <a:gd name="connsiteX398" fmla="*/ 1596961 w 1619250"/>
                    <a:gd name="connsiteY398" fmla="*/ 469202 h 762000"/>
                    <a:gd name="connsiteX399" fmla="*/ 1557433 w 1619250"/>
                    <a:gd name="connsiteY399" fmla="*/ 643985 h 762000"/>
                    <a:gd name="connsiteX400" fmla="*/ 1574959 w 1619250"/>
                    <a:gd name="connsiteY400" fmla="*/ 649986 h 762000"/>
                    <a:gd name="connsiteX401" fmla="*/ 1577150 w 1619250"/>
                    <a:gd name="connsiteY401" fmla="*/ 643890 h 762000"/>
                    <a:gd name="connsiteX402" fmla="*/ 1559719 w 1619250"/>
                    <a:gd name="connsiteY402" fmla="*/ 637890 h 762000"/>
                    <a:gd name="connsiteX403" fmla="*/ 1557433 w 1619250"/>
                    <a:gd name="connsiteY403" fmla="*/ 643985 h 762000"/>
                    <a:gd name="connsiteX404" fmla="*/ 21050 w 1619250"/>
                    <a:gd name="connsiteY404" fmla="*/ 393763 h 762000"/>
                    <a:gd name="connsiteX405" fmla="*/ 191 w 1619250"/>
                    <a:gd name="connsiteY405" fmla="*/ 394145 h 762000"/>
                    <a:gd name="connsiteX406" fmla="*/ 286 w 1619250"/>
                    <a:gd name="connsiteY406" fmla="*/ 400621 h 762000"/>
                    <a:gd name="connsiteX407" fmla="*/ 21146 w 1619250"/>
                    <a:gd name="connsiteY407" fmla="*/ 400241 h 762000"/>
                    <a:gd name="connsiteX408" fmla="*/ 21050 w 1619250"/>
                    <a:gd name="connsiteY408" fmla="*/ 393763 h 762000"/>
                    <a:gd name="connsiteX409" fmla="*/ 1513808 w 1619250"/>
                    <a:gd name="connsiteY409" fmla="*/ 745427 h 762000"/>
                    <a:gd name="connsiteX410" fmla="*/ 1530286 w 1619250"/>
                    <a:gd name="connsiteY410" fmla="*/ 753809 h 762000"/>
                    <a:gd name="connsiteX411" fmla="*/ 1533240 w 1619250"/>
                    <a:gd name="connsiteY411" fmla="*/ 747999 h 762000"/>
                    <a:gd name="connsiteX412" fmla="*/ 1516761 w 1619250"/>
                    <a:gd name="connsiteY412" fmla="*/ 739617 h 762000"/>
                    <a:gd name="connsiteX413" fmla="*/ 1513808 w 1619250"/>
                    <a:gd name="connsiteY413" fmla="*/ 745427 h 762000"/>
                    <a:gd name="connsiteX414" fmla="*/ 1526001 w 1619250"/>
                    <a:gd name="connsiteY414" fmla="*/ 720662 h 762000"/>
                    <a:gd name="connsiteX415" fmla="*/ 1542859 w 1619250"/>
                    <a:gd name="connsiteY415" fmla="*/ 728472 h 762000"/>
                    <a:gd name="connsiteX416" fmla="*/ 1545622 w 1619250"/>
                    <a:gd name="connsiteY416" fmla="*/ 722566 h 762000"/>
                    <a:gd name="connsiteX417" fmla="*/ 1528763 w 1619250"/>
                    <a:gd name="connsiteY417" fmla="*/ 714756 h 762000"/>
                    <a:gd name="connsiteX418" fmla="*/ 1526001 w 1619250"/>
                    <a:gd name="connsiteY418" fmla="*/ 720662 h 762000"/>
                    <a:gd name="connsiteX419" fmla="*/ 1537430 w 1619250"/>
                    <a:gd name="connsiteY419" fmla="*/ 695420 h 762000"/>
                    <a:gd name="connsiteX420" fmla="*/ 1554480 w 1619250"/>
                    <a:gd name="connsiteY420" fmla="*/ 702659 h 762000"/>
                    <a:gd name="connsiteX421" fmla="*/ 1557052 w 1619250"/>
                    <a:gd name="connsiteY421" fmla="*/ 696659 h 762000"/>
                    <a:gd name="connsiteX422" fmla="*/ 1540002 w 1619250"/>
                    <a:gd name="connsiteY422" fmla="*/ 689420 h 762000"/>
                    <a:gd name="connsiteX423" fmla="*/ 1537430 w 1619250"/>
                    <a:gd name="connsiteY423" fmla="*/ 695420 h 762000"/>
                    <a:gd name="connsiteX424" fmla="*/ 1531906 w 1619250"/>
                    <a:gd name="connsiteY424" fmla="*/ 708089 h 762000"/>
                    <a:gd name="connsiteX425" fmla="*/ 1548860 w 1619250"/>
                    <a:gd name="connsiteY425" fmla="*/ 715613 h 762000"/>
                    <a:gd name="connsiteX426" fmla="*/ 1551432 w 1619250"/>
                    <a:gd name="connsiteY426" fmla="*/ 709613 h 762000"/>
                    <a:gd name="connsiteX427" fmla="*/ 1534573 w 1619250"/>
                    <a:gd name="connsiteY427" fmla="*/ 702088 h 762000"/>
                    <a:gd name="connsiteX428" fmla="*/ 1531906 w 1619250"/>
                    <a:gd name="connsiteY428" fmla="*/ 708089 h 762000"/>
                    <a:gd name="connsiteX429" fmla="*/ 1507331 w 1619250"/>
                    <a:gd name="connsiteY429" fmla="*/ 757618 h 762000"/>
                    <a:gd name="connsiteX430" fmla="*/ 1523715 w 1619250"/>
                    <a:gd name="connsiteY430" fmla="*/ 766286 h 762000"/>
                    <a:gd name="connsiteX431" fmla="*/ 1526762 w 1619250"/>
                    <a:gd name="connsiteY431" fmla="*/ 760571 h 762000"/>
                    <a:gd name="connsiteX432" fmla="*/ 1510379 w 1619250"/>
                    <a:gd name="connsiteY432" fmla="*/ 751808 h 762000"/>
                    <a:gd name="connsiteX433" fmla="*/ 1507331 w 1619250"/>
                    <a:gd name="connsiteY433" fmla="*/ 757618 h 762000"/>
                    <a:gd name="connsiteX434" fmla="*/ 1520000 w 1619250"/>
                    <a:gd name="connsiteY434" fmla="*/ 733044 h 762000"/>
                    <a:gd name="connsiteX435" fmla="*/ 1536668 w 1619250"/>
                    <a:gd name="connsiteY435" fmla="*/ 741140 h 762000"/>
                    <a:gd name="connsiteX436" fmla="*/ 1539526 w 1619250"/>
                    <a:gd name="connsiteY436" fmla="*/ 735330 h 762000"/>
                    <a:gd name="connsiteX437" fmla="*/ 1522857 w 1619250"/>
                    <a:gd name="connsiteY437" fmla="*/ 727234 h 762000"/>
                    <a:gd name="connsiteX438" fmla="*/ 1520000 w 1619250"/>
                    <a:gd name="connsiteY438" fmla="*/ 733044 h 762000"/>
                    <a:gd name="connsiteX439" fmla="*/ 87630 w 1619250"/>
                    <a:gd name="connsiteY439" fmla="*/ 701326 h 762000"/>
                    <a:gd name="connsiteX440" fmla="*/ 68580 w 1619250"/>
                    <a:gd name="connsiteY440" fmla="*/ 709803 h 762000"/>
                    <a:gd name="connsiteX441" fmla="*/ 71152 w 1619250"/>
                    <a:gd name="connsiteY441" fmla="*/ 715804 h 762000"/>
                    <a:gd name="connsiteX442" fmla="*/ 90107 w 1619250"/>
                    <a:gd name="connsiteY442" fmla="*/ 707422 h 762000"/>
                    <a:gd name="connsiteX443" fmla="*/ 87630 w 1619250"/>
                    <a:gd name="connsiteY443" fmla="*/ 701326 h 762000"/>
                    <a:gd name="connsiteX444" fmla="*/ 93250 w 1619250"/>
                    <a:gd name="connsiteY444" fmla="*/ 713899 h 762000"/>
                    <a:gd name="connsiteX445" fmla="*/ 74390 w 1619250"/>
                    <a:gd name="connsiteY445" fmla="*/ 722662 h 762000"/>
                    <a:gd name="connsiteX446" fmla="*/ 77152 w 1619250"/>
                    <a:gd name="connsiteY446" fmla="*/ 728567 h 762000"/>
                    <a:gd name="connsiteX447" fmla="*/ 96012 w 1619250"/>
                    <a:gd name="connsiteY447" fmla="*/ 719804 h 762000"/>
                    <a:gd name="connsiteX448" fmla="*/ 93250 w 1619250"/>
                    <a:gd name="connsiteY448" fmla="*/ 713899 h 762000"/>
                    <a:gd name="connsiteX449" fmla="*/ 99060 w 1619250"/>
                    <a:gd name="connsiteY449" fmla="*/ 726377 h 762000"/>
                    <a:gd name="connsiteX450" fmla="*/ 80391 w 1619250"/>
                    <a:gd name="connsiteY450" fmla="*/ 735521 h 762000"/>
                    <a:gd name="connsiteX451" fmla="*/ 83248 w 1619250"/>
                    <a:gd name="connsiteY451" fmla="*/ 741331 h 762000"/>
                    <a:gd name="connsiteX452" fmla="*/ 101918 w 1619250"/>
                    <a:gd name="connsiteY452" fmla="*/ 732282 h 762000"/>
                    <a:gd name="connsiteX453" fmla="*/ 99060 w 1619250"/>
                    <a:gd name="connsiteY453" fmla="*/ 726377 h 762000"/>
                    <a:gd name="connsiteX454" fmla="*/ 105251 w 1619250"/>
                    <a:gd name="connsiteY454" fmla="*/ 738759 h 762000"/>
                    <a:gd name="connsiteX455" fmla="*/ 86773 w 1619250"/>
                    <a:gd name="connsiteY455" fmla="*/ 748189 h 762000"/>
                    <a:gd name="connsiteX456" fmla="*/ 89725 w 1619250"/>
                    <a:gd name="connsiteY456" fmla="*/ 753999 h 762000"/>
                    <a:gd name="connsiteX457" fmla="*/ 108204 w 1619250"/>
                    <a:gd name="connsiteY457" fmla="*/ 744569 h 762000"/>
                    <a:gd name="connsiteX458" fmla="*/ 105251 w 1619250"/>
                    <a:gd name="connsiteY458" fmla="*/ 738759 h 762000"/>
                    <a:gd name="connsiteX459" fmla="*/ 111538 w 1619250"/>
                    <a:gd name="connsiteY459" fmla="*/ 750951 h 762000"/>
                    <a:gd name="connsiteX460" fmla="*/ 93250 w 1619250"/>
                    <a:gd name="connsiteY460" fmla="*/ 760762 h 762000"/>
                    <a:gd name="connsiteX461" fmla="*/ 96298 w 1619250"/>
                    <a:gd name="connsiteY461" fmla="*/ 766477 h 762000"/>
                    <a:gd name="connsiteX462" fmla="*/ 114586 w 1619250"/>
                    <a:gd name="connsiteY462" fmla="*/ 756761 h 762000"/>
                    <a:gd name="connsiteX463" fmla="*/ 111538 w 1619250"/>
                    <a:gd name="connsiteY463" fmla="*/ 750951 h 762000"/>
                    <a:gd name="connsiteX464" fmla="*/ 28099 w 1619250"/>
                    <a:gd name="connsiteY464" fmla="*/ 489871 h 762000"/>
                    <a:gd name="connsiteX465" fmla="*/ 7430 w 1619250"/>
                    <a:gd name="connsiteY465" fmla="*/ 492728 h 762000"/>
                    <a:gd name="connsiteX466" fmla="*/ 8382 w 1619250"/>
                    <a:gd name="connsiteY466" fmla="*/ 499110 h 762000"/>
                    <a:gd name="connsiteX467" fmla="*/ 29051 w 1619250"/>
                    <a:gd name="connsiteY467" fmla="*/ 496253 h 762000"/>
                    <a:gd name="connsiteX468" fmla="*/ 28099 w 1619250"/>
                    <a:gd name="connsiteY468" fmla="*/ 489871 h 762000"/>
                    <a:gd name="connsiteX469" fmla="*/ 24860 w 1619250"/>
                    <a:gd name="connsiteY469" fmla="*/ 462439 h 762000"/>
                    <a:gd name="connsiteX470" fmla="*/ 4000 w 1619250"/>
                    <a:gd name="connsiteY470" fmla="*/ 464630 h 762000"/>
                    <a:gd name="connsiteX471" fmla="*/ 4763 w 1619250"/>
                    <a:gd name="connsiteY471" fmla="*/ 471106 h 762000"/>
                    <a:gd name="connsiteX472" fmla="*/ 25527 w 1619250"/>
                    <a:gd name="connsiteY472" fmla="*/ 468916 h 762000"/>
                    <a:gd name="connsiteX473" fmla="*/ 24860 w 1619250"/>
                    <a:gd name="connsiteY473" fmla="*/ 462439 h 762000"/>
                    <a:gd name="connsiteX474" fmla="*/ 26384 w 1619250"/>
                    <a:gd name="connsiteY474" fmla="*/ 476155 h 762000"/>
                    <a:gd name="connsiteX475" fmla="*/ 5715 w 1619250"/>
                    <a:gd name="connsiteY475" fmla="*/ 478631 h 762000"/>
                    <a:gd name="connsiteX476" fmla="*/ 6382 w 1619250"/>
                    <a:gd name="connsiteY476" fmla="*/ 485108 h 762000"/>
                    <a:gd name="connsiteX477" fmla="*/ 27146 w 1619250"/>
                    <a:gd name="connsiteY477" fmla="*/ 482632 h 762000"/>
                    <a:gd name="connsiteX478" fmla="*/ 26384 w 1619250"/>
                    <a:gd name="connsiteY478" fmla="*/ 476155 h 762000"/>
                    <a:gd name="connsiteX479" fmla="*/ 30004 w 1619250"/>
                    <a:gd name="connsiteY479" fmla="*/ 503492 h 762000"/>
                    <a:gd name="connsiteX480" fmla="*/ 9430 w 1619250"/>
                    <a:gd name="connsiteY480" fmla="*/ 506730 h 762000"/>
                    <a:gd name="connsiteX481" fmla="*/ 10477 w 1619250"/>
                    <a:gd name="connsiteY481" fmla="*/ 513112 h 762000"/>
                    <a:gd name="connsiteX482" fmla="*/ 31147 w 1619250"/>
                    <a:gd name="connsiteY482" fmla="*/ 509873 h 762000"/>
                    <a:gd name="connsiteX483" fmla="*/ 30004 w 1619250"/>
                    <a:gd name="connsiteY483" fmla="*/ 503492 h 762000"/>
                    <a:gd name="connsiteX484" fmla="*/ 32290 w 1619250"/>
                    <a:gd name="connsiteY484" fmla="*/ 517112 h 762000"/>
                    <a:gd name="connsiteX485" fmla="*/ 11716 w 1619250"/>
                    <a:gd name="connsiteY485" fmla="*/ 520732 h 762000"/>
                    <a:gd name="connsiteX486" fmla="*/ 12764 w 1619250"/>
                    <a:gd name="connsiteY486" fmla="*/ 527114 h 762000"/>
                    <a:gd name="connsiteX487" fmla="*/ 33338 w 1619250"/>
                    <a:gd name="connsiteY487" fmla="*/ 523494 h 762000"/>
                    <a:gd name="connsiteX488" fmla="*/ 32290 w 1619250"/>
                    <a:gd name="connsiteY488" fmla="*/ 517112 h 762000"/>
                    <a:gd name="connsiteX489" fmla="*/ 23622 w 1619250"/>
                    <a:gd name="connsiteY489" fmla="*/ 448818 h 762000"/>
                    <a:gd name="connsiteX490" fmla="*/ 2857 w 1619250"/>
                    <a:gd name="connsiteY490" fmla="*/ 450628 h 762000"/>
                    <a:gd name="connsiteX491" fmla="*/ 3429 w 1619250"/>
                    <a:gd name="connsiteY491" fmla="*/ 457105 h 762000"/>
                    <a:gd name="connsiteX492" fmla="*/ 24289 w 1619250"/>
                    <a:gd name="connsiteY492" fmla="*/ 455295 h 762000"/>
                    <a:gd name="connsiteX493" fmla="*/ 23622 w 1619250"/>
                    <a:gd name="connsiteY493" fmla="*/ 448818 h 762000"/>
                    <a:gd name="connsiteX494" fmla="*/ 34671 w 1619250"/>
                    <a:gd name="connsiteY494" fmla="*/ 530638 h 762000"/>
                    <a:gd name="connsiteX495" fmla="*/ 14192 w 1619250"/>
                    <a:gd name="connsiteY495" fmla="*/ 534638 h 762000"/>
                    <a:gd name="connsiteX496" fmla="*/ 15430 w 1619250"/>
                    <a:gd name="connsiteY496" fmla="*/ 541020 h 762000"/>
                    <a:gd name="connsiteX497" fmla="*/ 35909 w 1619250"/>
                    <a:gd name="connsiteY497" fmla="*/ 537020 h 762000"/>
                    <a:gd name="connsiteX498" fmla="*/ 34671 w 1619250"/>
                    <a:gd name="connsiteY498" fmla="*/ 530638 h 762000"/>
                    <a:gd name="connsiteX499" fmla="*/ 21336 w 1619250"/>
                    <a:gd name="connsiteY499" fmla="*/ 407480 h 762000"/>
                    <a:gd name="connsiteX500" fmla="*/ 476 w 1619250"/>
                    <a:gd name="connsiteY500" fmla="*/ 408242 h 762000"/>
                    <a:gd name="connsiteX501" fmla="*/ 762 w 1619250"/>
                    <a:gd name="connsiteY501" fmla="*/ 414719 h 762000"/>
                    <a:gd name="connsiteX502" fmla="*/ 21622 w 1619250"/>
                    <a:gd name="connsiteY502" fmla="*/ 414052 h 762000"/>
                    <a:gd name="connsiteX503" fmla="*/ 21336 w 1619250"/>
                    <a:gd name="connsiteY503" fmla="*/ 407480 h 762000"/>
                    <a:gd name="connsiteX504" fmla="*/ 21812 w 1619250"/>
                    <a:gd name="connsiteY504" fmla="*/ 421291 h 762000"/>
                    <a:gd name="connsiteX505" fmla="*/ 952 w 1619250"/>
                    <a:gd name="connsiteY505" fmla="*/ 422434 h 762000"/>
                    <a:gd name="connsiteX506" fmla="*/ 1334 w 1619250"/>
                    <a:gd name="connsiteY506" fmla="*/ 428911 h 762000"/>
                    <a:gd name="connsiteX507" fmla="*/ 22193 w 1619250"/>
                    <a:gd name="connsiteY507" fmla="*/ 427768 h 762000"/>
                    <a:gd name="connsiteX508" fmla="*/ 21812 w 1619250"/>
                    <a:gd name="connsiteY508" fmla="*/ 421291 h 762000"/>
                    <a:gd name="connsiteX509" fmla="*/ 22670 w 1619250"/>
                    <a:gd name="connsiteY509" fmla="*/ 435007 h 762000"/>
                    <a:gd name="connsiteX510" fmla="*/ 1810 w 1619250"/>
                    <a:gd name="connsiteY510" fmla="*/ 436436 h 762000"/>
                    <a:gd name="connsiteX511" fmla="*/ 2191 w 1619250"/>
                    <a:gd name="connsiteY511" fmla="*/ 442913 h 762000"/>
                    <a:gd name="connsiteX512" fmla="*/ 23050 w 1619250"/>
                    <a:gd name="connsiteY512" fmla="*/ 441484 h 762000"/>
                    <a:gd name="connsiteX513" fmla="*/ 22670 w 1619250"/>
                    <a:gd name="connsiteY513" fmla="*/ 435007 h 762000"/>
                    <a:gd name="connsiteX514" fmla="*/ 58293 w 1619250"/>
                    <a:gd name="connsiteY514" fmla="*/ 624078 h 762000"/>
                    <a:gd name="connsiteX515" fmla="*/ 38481 w 1619250"/>
                    <a:gd name="connsiteY515" fmla="*/ 630460 h 762000"/>
                    <a:gd name="connsiteX516" fmla="*/ 40481 w 1619250"/>
                    <a:gd name="connsiteY516" fmla="*/ 636651 h 762000"/>
                    <a:gd name="connsiteX517" fmla="*/ 60293 w 1619250"/>
                    <a:gd name="connsiteY517" fmla="*/ 630174 h 762000"/>
                    <a:gd name="connsiteX518" fmla="*/ 58293 w 1619250"/>
                    <a:gd name="connsiteY518" fmla="*/ 624078 h 762000"/>
                    <a:gd name="connsiteX519" fmla="*/ 62579 w 1619250"/>
                    <a:gd name="connsiteY519" fmla="*/ 637127 h 762000"/>
                    <a:gd name="connsiteX520" fmla="*/ 42863 w 1619250"/>
                    <a:gd name="connsiteY520" fmla="*/ 643890 h 762000"/>
                    <a:gd name="connsiteX521" fmla="*/ 45053 w 1619250"/>
                    <a:gd name="connsiteY521" fmla="*/ 649986 h 762000"/>
                    <a:gd name="connsiteX522" fmla="*/ 64770 w 1619250"/>
                    <a:gd name="connsiteY522" fmla="*/ 643224 h 762000"/>
                    <a:gd name="connsiteX523" fmla="*/ 62579 w 1619250"/>
                    <a:gd name="connsiteY523" fmla="*/ 637127 h 762000"/>
                    <a:gd name="connsiteX524" fmla="*/ 76867 w 1619250"/>
                    <a:gd name="connsiteY524" fmla="*/ 675990 h 762000"/>
                    <a:gd name="connsiteX525" fmla="*/ 57531 w 1619250"/>
                    <a:gd name="connsiteY525" fmla="*/ 683800 h 762000"/>
                    <a:gd name="connsiteX526" fmla="*/ 60007 w 1619250"/>
                    <a:gd name="connsiteY526" fmla="*/ 689800 h 762000"/>
                    <a:gd name="connsiteX527" fmla="*/ 79248 w 1619250"/>
                    <a:gd name="connsiteY527" fmla="*/ 681990 h 762000"/>
                    <a:gd name="connsiteX528" fmla="*/ 76867 w 1619250"/>
                    <a:gd name="connsiteY528" fmla="*/ 675990 h 762000"/>
                    <a:gd name="connsiteX529" fmla="*/ 67151 w 1619250"/>
                    <a:gd name="connsiteY529" fmla="*/ 650177 h 762000"/>
                    <a:gd name="connsiteX530" fmla="*/ 47625 w 1619250"/>
                    <a:gd name="connsiteY530" fmla="*/ 657320 h 762000"/>
                    <a:gd name="connsiteX531" fmla="*/ 49816 w 1619250"/>
                    <a:gd name="connsiteY531" fmla="*/ 663417 h 762000"/>
                    <a:gd name="connsiteX532" fmla="*/ 69342 w 1619250"/>
                    <a:gd name="connsiteY532" fmla="*/ 656273 h 762000"/>
                    <a:gd name="connsiteX533" fmla="*/ 67151 w 1619250"/>
                    <a:gd name="connsiteY533" fmla="*/ 650177 h 762000"/>
                    <a:gd name="connsiteX534" fmla="*/ 72009 w 1619250"/>
                    <a:gd name="connsiteY534" fmla="*/ 663035 h 762000"/>
                    <a:gd name="connsiteX535" fmla="*/ 52578 w 1619250"/>
                    <a:gd name="connsiteY535" fmla="*/ 670560 h 762000"/>
                    <a:gd name="connsiteX536" fmla="*/ 54864 w 1619250"/>
                    <a:gd name="connsiteY536" fmla="*/ 676656 h 762000"/>
                    <a:gd name="connsiteX537" fmla="*/ 74295 w 1619250"/>
                    <a:gd name="connsiteY537" fmla="*/ 669131 h 762000"/>
                    <a:gd name="connsiteX538" fmla="*/ 72009 w 1619250"/>
                    <a:gd name="connsiteY538" fmla="*/ 663035 h 762000"/>
                    <a:gd name="connsiteX539" fmla="*/ 54197 w 1619250"/>
                    <a:gd name="connsiteY539" fmla="*/ 610838 h 762000"/>
                    <a:gd name="connsiteX540" fmla="*/ 34290 w 1619250"/>
                    <a:gd name="connsiteY540" fmla="*/ 616934 h 762000"/>
                    <a:gd name="connsiteX541" fmla="*/ 36100 w 1619250"/>
                    <a:gd name="connsiteY541" fmla="*/ 623125 h 762000"/>
                    <a:gd name="connsiteX542" fmla="*/ 56007 w 1619250"/>
                    <a:gd name="connsiteY542" fmla="*/ 617030 h 762000"/>
                    <a:gd name="connsiteX543" fmla="*/ 54197 w 1619250"/>
                    <a:gd name="connsiteY543" fmla="*/ 610838 h 762000"/>
                    <a:gd name="connsiteX544" fmla="*/ 43434 w 1619250"/>
                    <a:gd name="connsiteY544" fmla="*/ 571024 h 762000"/>
                    <a:gd name="connsiteX545" fmla="*/ 23146 w 1619250"/>
                    <a:gd name="connsiteY545" fmla="*/ 576072 h 762000"/>
                    <a:gd name="connsiteX546" fmla="*/ 24670 w 1619250"/>
                    <a:gd name="connsiteY546" fmla="*/ 582359 h 762000"/>
                    <a:gd name="connsiteX547" fmla="*/ 44863 w 1619250"/>
                    <a:gd name="connsiteY547" fmla="*/ 577310 h 762000"/>
                    <a:gd name="connsiteX548" fmla="*/ 43434 w 1619250"/>
                    <a:gd name="connsiteY548" fmla="*/ 571024 h 762000"/>
                    <a:gd name="connsiteX549" fmla="*/ 40291 w 1619250"/>
                    <a:gd name="connsiteY549" fmla="*/ 557593 h 762000"/>
                    <a:gd name="connsiteX550" fmla="*/ 19908 w 1619250"/>
                    <a:gd name="connsiteY550" fmla="*/ 562261 h 762000"/>
                    <a:gd name="connsiteX551" fmla="*/ 21431 w 1619250"/>
                    <a:gd name="connsiteY551" fmla="*/ 568547 h 762000"/>
                    <a:gd name="connsiteX552" fmla="*/ 41720 w 1619250"/>
                    <a:gd name="connsiteY552" fmla="*/ 563880 h 762000"/>
                    <a:gd name="connsiteX553" fmla="*/ 40291 w 1619250"/>
                    <a:gd name="connsiteY553" fmla="*/ 557593 h 762000"/>
                    <a:gd name="connsiteX554" fmla="*/ 37338 w 1619250"/>
                    <a:gd name="connsiteY554" fmla="*/ 544163 h 762000"/>
                    <a:gd name="connsiteX555" fmla="*/ 16955 w 1619250"/>
                    <a:gd name="connsiteY555" fmla="*/ 548450 h 762000"/>
                    <a:gd name="connsiteX556" fmla="*/ 18383 w 1619250"/>
                    <a:gd name="connsiteY556" fmla="*/ 554831 h 762000"/>
                    <a:gd name="connsiteX557" fmla="*/ 38767 w 1619250"/>
                    <a:gd name="connsiteY557" fmla="*/ 550545 h 762000"/>
                    <a:gd name="connsiteX558" fmla="*/ 37338 w 1619250"/>
                    <a:gd name="connsiteY558" fmla="*/ 544163 h 762000"/>
                    <a:gd name="connsiteX559" fmla="*/ 46767 w 1619250"/>
                    <a:gd name="connsiteY559" fmla="*/ 584359 h 762000"/>
                    <a:gd name="connsiteX560" fmla="*/ 26575 w 1619250"/>
                    <a:gd name="connsiteY560" fmla="*/ 589788 h 762000"/>
                    <a:gd name="connsiteX561" fmla="*/ 28290 w 1619250"/>
                    <a:gd name="connsiteY561" fmla="*/ 596075 h 762000"/>
                    <a:gd name="connsiteX562" fmla="*/ 48387 w 1619250"/>
                    <a:gd name="connsiteY562" fmla="*/ 590645 h 762000"/>
                    <a:gd name="connsiteX563" fmla="*/ 46767 w 1619250"/>
                    <a:gd name="connsiteY563" fmla="*/ 584359 h 762000"/>
                    <a:gd name="connsiteX564" fmla="*/ 50387 w 1619250"/>
                    <a:gd name="connsiteY564" fmla="*/ 597694 h 762000"/>
                    <a:gd name="connsiteX565" fmla="*/ 30289 w 1619250"/>
                    <a:gd name="connsiteY565" fmla="*/ 603409 h 762000"/>
                    <a:gd name="connsiteX566" fmla="*/ 32099 w 1619250"/>
                    <a:gd name="connsiteY566" fmla="*/ 609600 h 762000"/>
                    <a:gd name="connsiteX567" fmla="*/ 52197 w 1619250"/>
                    <a:gd name="connsiteY567" fmla="*/ 603885 h 762000"/>
                    <a:gd name="connsiteX568" fmla="*/ 50387 w 1619250"/>
                    <a:gd name="connsiteY568" fmla="*/ 597694 h 762000"/>
                    <a:gd name="connsiteX569" fmla="*/ 82105 w 1619250"/>
                    <a:gd name="connsiteY569" fmla="*/ 688657 h 762000"/>
                    <a:gd name="connsiteX570" fmla="*/ 62960 w 1619250"/>
                    <a:gd name="connsiteY570" fmla="*/ 696754 h 762000"/>
                    <a:gd name="connsiteX571" fmla="*/ 65532 w 1619250"/>
                    <a:gd name="connsiteY571" fmla="*/ 702755 h 762000"/>
                    <a:gd name="connsiteX572" fmla="*/ 84677 w 1619250"/>
                    <a:gd name="connsiteY572" fmla="*/ 694658 h 762000"/>
                    <a:gd name="connsiteX573" fmla="*/ 82105 w 1619250"/>
                    <a:gd name="connsiteY573" fmla="*/ 688657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Lst>
                  <a:rect l="l" t="t" r="r" b="b"/>
                  <a:pathLst>
                    <a:path w="1619250" h="762000">
                      <a:moveTo>
                        <a:pt x="46767" y="182023"/>
                      </a:moveTo>
                      <a:lnTo>
                        <a:pt x="26575" y="176689"/>
                      </a:lnTo>
                      <a:cubicBezTo>
                        <a:pt x="27146" y="174593"/>
                        <a:pt x="27717" y="172498"/>
                        <a:pt x="28290" y="170402"/>
                      </a:cubicBezTo>
                      <a:lnTo>
                        <a:pt x="48483" y="175831"/>
                      </a:lnTo>
                      <a:cubicBezTo>
                        <a:pt x="47816" y="177832"/>
                        <a:pt x="47340" y="180022"/>
                        <a:pt x="46767" y="182023"/>
                      </a:cubicBezTo>
                      <a:close/>
                      <a:moveTo>
                        <a:pt x="44863" y="189071"/>
                      </a:moveTo>
                      <a:lnTo>
                        <a:pt x="24670" y="184023"/>
                      </a:lnTo>
                      <a:cubicBezTo>
                        <a:pt x="24099" y="186119"/>
                        <a:pt x="23622" y="188214"/>
                        <a:pt x="23146" y="190310"/>
                      </a:cubicBezTo>
                      <a:lnTo>
                        <a:pt x="43434" y="195358"/>
                      </a:lnTo>
                      <a:cubicBezTo>
                        <a:pt x="43910" y="193358"/>
                        <a:pt x="44386" y="191262"/>
                        <a:pt x="44863" y="189071"/>
                      </a:cubicBezTo>
                      <a:close/>
                      <a:moveTo>
                        <a:pt x="38671" y="215932"/>
                      </a:moveTo>
                      <a:lnTo>
                        <a:pt x="18288" y="211646"/>
                      </a:lnTo>
                      <a:cubicBezTo>
                        <a:pt x="17812" y="213741"/>
                        <a:pt x="17336" y="215837"/>
                        <a:pt x="16859" y="218027"/>
                      </a:cubicBezTo>
                      <a:lnTo>
                        <a:pt x="37338" y="222313"/>
                      </a:lnTo>
                      <a:cubicBezTo>
                        <a:pt x="37719" y="220123"/>
                        <a:pt x="38195" y="218027"/>
                        <a:pt x="38671" y="215932"/>
                      </a:cubicBezTo>
                      <a:close/>
                      <a:moveTo>
                        <a:pt x="35814" y="229457"/>
                      </a:moveTo>
                      <a:lnTo>
                        <a:pt x="15335" y="225457"/>
                      </a:lnTo>
                      <a:cubicBezTo>
                        <a:pt x="14954" y="227647"/>
                        <a:pt x="14478" y="229743"/>
                        <a:pt x="14097" y="231838"/>
                      </a:cubicBezTo>
                      <a:lnTo>
                        <a:pt x="34576" y="235839"/>
                      </a:lnTo>
                      <a:cubicBezTo>
                        <a:pt x="35052" y="233744"/>
                        <a:pt x="35433" y="231553"/>
                        <a:pt x="35814" y="229457"/>
                      </a:cubicBezTo>
                      <a:close/>
                      <a:moveTo>
                        <a:pt x="41624" y="202502"/>
                      </a:moveTo>
                      <a:lnTo>
                        <a:pt x="21336" y="197834"/>
                      </a:lnTo>
                      <a:cubicBezTo>
                        <a:pt x="20860" y="199930"/>
                        <a:pt x="20384" y="202025"/>
                        <a:pt x="19908" y="204216"/>
                      </a:cubicBezTo>
                      <a:lnTo>
                        <a:pt x="40291" y="208883"/>
                      </a:lnTo>
                      <a:cubicBezTo>
                        <a:pt x="40672" y="206693"/>
                        <a:pt x="41148" y="204597"/>
                        <a:pt x="41624" y="202502"/>
                      </a:cubicBezTo>
                      <a:close/>
                      <a:moveTo>
                        <a:pt x="52102" y="162496"/>
                      </a:moveTo>
                      <a:lnTo>
                        <a:pt x="32099" y="156781"/>
                      </a:lnTo>
                      <a:cubicBezTo>
                        <a:pt x="31528" y="158877"/>
                        <a:pt x="30861" y="160972"/>
                        <a:pt x="30289" y="163068"/>
                      </a:cubicBezTo>
                      <a:lnTo>
                        <a:pt x="50387" y="168783"/>
                      </a:lnTo>
                      <a:cubicBezTo>
                        <a:pt x="50959" y="166688"/>
                        <a:pt x="51530" y="164592"/>
                        <a:pt x="52102" y="162496"/>
                      </a:cubicBezTo>
                      <a:close/>
                      <a:moveTo>
                        <a:pt x="69342" y="110204"/>
                      </a:moveTo>
                      <a:lnTo>
                        <a:pt x="49816" y="103061"/>
                      </a:lnTo>
                      <a:cubicBezTo>
                        <a:pt x="49054" y="105061"/>
                        <a:pt x="48292" y="107156"/>
                        <a:pt x="47625" y="109156"/>
                      </a:cubicBezTo>
                      <a:lnTo>
                        <a:pt x="67151" y="116300"/>
                      </a:lnTo>
                      <a:cubicBezTo>
                        <a:pt x="67913" y="114205"/>
                        <a:pt x="68580" y="112204"/>
                        <a:pt x="69342" y="110204"/>
                      </a:cubicBezTo>
                      <a:close/>
                      <a:moveTo>
                        <a:pt x="56102" y="149257"/>
                      </a:moveTo>
                      <a:lnTo>
                        <a:pt x="36195" y="143161"/>
                      </a:lnTo>
                      <a:cubicBezTo>
                        <a:pt x="35528" y="145256"/>
                        <a:pt x="34957" y="147352"/>
                        <a:pt x="34385" y="149352"/>
                      </a:cubicBezTo>
                      <a:lnTo>
                        <a:pt x="54293" y="155448"/>
                      </a:lnTo>
                      <a:cubicBezTo>
                        <a:pt x="54769" y="153448"/>
                        <a:pt x="55436" y="151352"/>
                        <a:pt x="56102" y="149257"/>
                      </a:cubicBezTo>
                      <a:close/>
                      <a:moveTo>
                        <a:pt x="74200" y="97250"/>
                      </a:moveTo>
                      <a:lnTo>
                        <a:pt x="54769" y="89821"/>
                      </a:lnTo>
                      <a:cubicBezTo>
                        <a:pt x="54007" y="91821"/>
                        <a:pt x="53245" y="93821"/>
                        <a:pt x="52483" y="95821"/>
                      </a:cubicBezTo>
                      <a:lnTo>
                        <a:pt x="71914" y="103251"/>
                      </a:lnTo>
                      <a:cubicBezTo>
                        <a:pt x="72676" y="101346"/>
                        <a:pt x="73438" y="99251"/>
                        <a:pt x="74200" y="97250"/>
                      </a:cubicBezTo>
                      <a:close/>
                      <a:moveTo>
                        <a:pt x="60293" y="136208"/>
                      </a:moveTo>
                      <a:lnTo>
                        <a:pt x="40481" y="129730"/>
                      </a:lnTo>
                      <a:cubicBezTo>
                        <a:pt x="39814" y="131731"/>
                        <a:pt x="39148" y="133826"/>
                        <a:pt x="38481" y="135922"/>
                      </a:cubicBezTo>
                      <a:lnTo>
                        <a:pt x="58293" y="142399"/>
                      </a:lnTo>
                      <a:cubicBezTo>
                        <a:pt x="58960" y="140303"/>
                        <a:pt x="59627" y="138208"/>
                        <a:pt x="60293" y="136208"/>
                      </a:cubicBezTo>
                      <a:close/>
                      <a:moveTo>
                        <a:pt x="64675" y="123158"/>
                      </a:moveTo>
                      <a:lnTo>
                        <a:pt x="44958" y="116396"/>
                      </a:lnTo>
                      <a:cubicBezTo>
                        <a:pt x="44291" y="118491"/>
                        <a:pt x="43529" y="120491"/>
                        <a:pt x="42863" y="122492"/>
                      </a:cubicBezTo>
                      <a:lnTo>
                        <a:pt x="62579" y="129254"/>
                      </a:lnTo>
                      <a:cubicBezTo>
                        <a:pt x="63246" y="127159"/>
                        <a:pt x="64008" y="125159"/>
                        <a:pt x="64675" y="123158"/>
                      </a:cubicBezTo>
                      <a:close/>
                      <a:moveTo>
                        <a:pt x="31052" y="256604"/>
                      </a:moveTo>
                      <a:lnTo>
                        <a:pt x="10383" y="253365"/>
                      </a:lnTo>
                      <a:cubicBezTo>
                        <a:pt x="10001" y="255461"/>
                        <a:pt x="9620" y="257651"/>
                        <a:pt x="9334" y="259747"/>
                      </a:cubicBezTo>
                      <a:lnTo>
                        <a:pt x="30004" y="262985"/>
                      </a:lnTo>
                      <a:cubicBezTo>
                        <a:pt x="30289" y="260795"/>
                        <a:pt x="30671" y="258699"/>
                        <a:pt x="31052" y="256604"/>
                      </a:cubicBezTo>
                      <a:close/>
                      <a:moveTo>
                        <a:pt x="33242" y="242983"/>
                      </a:moveTo>
                      <a:lnTo>
                        <a:pt x="12668" y="239363"/>
                      </a:lnTo>
                      <a:cubicBezTo>
                        <a:pt x="12287" y="241459"/>
                        <a:pt x="12002" y="243650"/>
                        <a:pt x="11621" y="245745"/>
                      </a:cubicBezTo>
                      <a:lnTo>
                        <a:pt x="32195" y="249364"/>
                      </a:lnTo>
                      <a:cubicBezTo>
                        <a:pt x="32575" y="247269"/>
                        <a:pt x="32861" y="245078"/>
                        <a:pt x="33242" y="242983"/>
                      </a:cubicBezTo>
                      <a:close/>
                      <a:moveTo>
                        <a:pt x="22098" y="338709"/>
                      </a:moveTo>
                      <a:lnTo>
                        <a:pt x="1238" y="337566"/>
                      </a:lnTo>
                      <a:cubicBezTo>
                        <a:pt x="1143" y="339757"/>
                        <a:pt x="952" y="341852"/>
                        <a:pt x="858" y="344043"/>
                      </a:cubicBezTo>
                      <a:lnTo>
                        <a:pt x="21717" y="345186"/>
                      </a:lnTo>
                      <a:cubicBezTo>
                        <a:pt x="21907" y="342995"/>
                        <a:pt x="22098" y="340805"/>
                        <a:pt x="22098" y="338709"/>
                      </a:cubicBezTo>
                      <a:close/>
                      <a:moveTo>
                        <a:pt x="23050" y="324898"/>
                      </a:moveTo>
                      <a:lnTo>
                        <a:pt x="2191" y="323469"/>
                      </a:lnTo>
                      <a:cubicBezTo>
                        <a:pt x="2000" y="325660"/>
                        <a:pt x="1905" y="327851"/>
                        <a:pt x="1810" y="329946"/>
                      </a:cubicBezTo>
                      <a:lnTo>
                        <a:pt x="22670" y="331375"/>
                      </a:lnTo>
                      <a:cubicBezTo>
                        <a:pt x="22765" y="329279"/>
                        <a:pt x="22860" y="327088"/>
                        <a:pt x="23050" y="324898"/>
                      </a:cubicBezTo>
                      <a:close/>
                      <a:moveTo>
                        <a:pt x="21146" y="366236"/>
                      </a:moveTo>
                      <a:lnTo>
                        <a:pt x="286" y="365855"/>
                      </a:lnTo>
                      <a:cubicBezTo>
                        <a:pt x="286" y="367951"/>
                        <a:pt x="191" y="370237"/>
                        <a:pt x="191" y="372332"/>
                      </a:cubicBezTo>
                      <a:lnTo>
                        <a:pt x="21146" y="372713"/>
                      </a:lnTo>
                      <a:cubicBezTo>
                        <a:pt x="21050" y="370522"/>
                        <a:pt x="21050" y="368427"/>
                        <a:pt x="21146" y="366236"/>
                      </a:cubicBezTo>
                      <a:close/>
                      <a:moveTo>
                        <a:pt x="21527" y="352425"/>
                      </a:moveTo>
                      <a:lnTo>
                        <a:pt x="667" y="351663"/>
                      </a:lnTo>
                      <a:cubicBezTo>
                        <a:pt x="571" y="353854"/>
                        <a:pt x="476" y="356045"/>
                        <a:pt x="381" y="358140"/>
                      </a:cubicBezTo>
                      <a:lnTo>
                        <a:pt x="21241" y="358902"/>
                      </a:lnTo>
                      <a:cubicBezTo>
                        <a:pt x="21336" y="356806"/>
                        <a:pt x="21431" y="354616"/>
                        <a:pt x="21527" y="352425"/>
                      </a:cubicBezTo>
                      <a:close/>
                      <a:moveTo>
                        <a:pt x="24193" y="311182"/>
                      </a:moveTo>
                      <a:lnTo>
                        <a:pt x="3429" y="309372"/>
                      </a:lnTo>
                      <a:cubicBezTo>
                        <a:pt x="3239" y="311563"/>
                        <a:pt x="3048" y="313658"/>
                        <a:pt x="2857" y="315849"/>
                      </a:cubicBezTo>
                      <a:lnTo>
                        <a:pt x="23622" y="317659"/>
                      </a:lnTo>
                      <a:cubicBezTo>
                        <a:pt x="23813" y="315468"/>
                        <a:pt x="24003" y="313372"/>
                        <a:pt x="24193" y="311182"/>
                      </a:cubicBezTo>
                      <a:close/>
                      <a:moveTo>
                        <a:pt x="79343" y="84487"/>
                      </a:moveTo>
                      <a:lnTo>
                        <a:pt x="60007" y="76676"/>
                      </a:lnTo>
                      <a:cubicBezTo>
                        <a:pt x="59246" y="78677"/>
                        <a:pt x="58388" y="80677"/>
                        <a:pt x="57531" y="82677"/>
                      </a:cubicBezTo>
                      <a:lnTo>
                        <a:pt x="76771" y="90488"/>
                      </a:lnTo>
                      <a:cubicBezTo>
                        <a:pt x="77629" y="88487"/>
                        <a:pt x="78486" y="86487"/>
                        <a:pt x="79343" y="84487"/>
                      </a:cubicBezTo>
                      <a:close/>
                      <a:moveTo>
                        <a:pt x="28956" y="270224"/>
                      </a:moveTo>
                      <a:lnTo>
                        <a:pt x="8287" y="267271"/>
                      </a:lnTo>
                      <a:cubicBezTo>
                        <a:pt x="8001" y="269367"/>
                        <a:pt x="7715" y="271558"/>
                        <a:pt x="7334" y="273748"/>
                      </a:cubicBezTo>
                      <a:lnTo>
                        <a:pt x="28004" y="276701"/>
                      </a:lnTo>
                      <a:cubicBezTo>
                        <a:pt x="28384" y="274415"/>
                        <a:pt x="28670" y="272320"/>
                        <a:pt x="28956" y="270224"/>
                      </a:cubicBezTo>
                      <a:close/>
                      <a:moveTo>
                        <a:pt x="25527" y="297561"/>
                      </a:moveTo>
                      <a:lnTo>
                        <a:pt x="4763" y="295370"/>
                      </a:lnTo>
                      <a:cubicBezTo>
                        <a:pt x="4477" y="297561"/>
                        <a:pt x="4286" y="299656"/>
                        <a:pt x="4000" y="301847"/>
                      </a:cubicBezTo>
                      <a:lnTo>
                        <a:pt x="24860" y="304038"/>
                      </a:lnTo>
                      <a:cubicBezTo>
                        <a:pt x="25051" y="301752"/>
                        <a:pt x="25241" y="299656"/>
                        <a:pt x="25527" y="297561"/>
                      </a:cubicBezTo>
                      <a:close/>
                      <a:moveTo>
                        <a:pt x="27051" y="283845"/>
                      </a:moveTo>
                      <a:lnTo>
                        <a:pt x="6286" y="281273"/>
                      </a:lnTo>
                      <a:cubicBezTo>
                        <a:pt x="6001" y="283369"/>
                        <a:pt x="5810" y="285560"/>
                        <a:pt x="5620" y="287750"/>
                      </a:cubicBezTo>
                      <a:lnTo>
                        <a:pt x="26289" y="290227"/>
                      </a:lnTo>
                      <a:cubicBezTo>
                        <a:pt x="26575" y="288131"/>
                        <a:pt x="26861" y="285941"/>
                        <a:pt x="27051" y="283845"/>
                      </a:cubicBezTo>
                      <a:close/>
                      <a:moveTo>
                        <a:pt x="101918" y="34195"/>
                      </a:moveTo>
                      <a:lnTo>
                        <a:pt x="83248" y="25051"/>
                      </a:lnTo>
                      <a:cubicBezTo>
                        <a:pt x="82296" y="26956"/>
                        <a:pt x="81343" y="28861"/>
                        <a:pt x="80391" y="30861"/>
                      </a:cubicBezTo>
                      <a:lnTo>
                        <a:pt x="99060" y="40005"/>
                      </a:lnTo>
                      <a:cubicBezTo>
                        <a:pt x="100013" y="38100"/>
                        <a:pt x="100965" y="36195"/>
                        <a:pt x="101918" y="34195"/>
                      </a:cubicBezTo>
                      <a:close/>
                      <a:moveTo>
                        <a:pt x="90202" y="59150"/>
                      </a:moveTo>
                      <a:lnTo>
                        <a:pt x="71247" y="50673"/>
                      </a:lnTo>
                      <a:cubicBezTo>
                        <a:pt x="70390" y="52673"/>
                        <a:pt x="69532" y="54578"/>
                        <a:pt x="68675" y="56579"/>
                      </a:cubicBezTo>
                      <a:lnTo>
                        <a:pt x="87630" y="65056"/>
                      </a:lnTo>
                      <a:cubicBezTo>
                        <a:pt x="88392" y="63151"/>
                        <a:pt x="89249" y="61055"/>
                        <a:pt x="90202" y="59150"/>
                      </a:cubicBezTo>
                      <a:close/>
                      <a:moveTo>
                        <a:pt x="114491" y="9716"/>
                      </a:moveTo>
                      <a:lnTo>
                        <a:pt x="96202" y="0"/>
                      </a:lnTo>
                      <a:cubicBezTo>
                        <a:pt x="95155" y="1905"/>
                        <a:pt x="94202" y="3810"/>
                        <a:pt x="93155" y="5715"/>
                      </a:cubicBezTo>
                      <a:lnTo>
                        <a:pt x="111443" y="15430"/>
                      </a:lnTo>
                      <a:cubicBezTo>
                        <a:pt x="112490" y="13526"/>
                        <a:pt x="113538" y="11621"/>
                        <a:pt x="114491" y="9716"/>
                      </a:cubicBezTo>
                      <a:close/>
                      <a:moveTo>
                        <a:pt x="95917" y="46672"/>
                      </a:moveTo>
                      <a:lnTo>
                        <a:pt x="77058" y="37910"/>
                      </a:lnTo>
                      <a:cubicBezTo>
                        <a:pt x="76105" y="39814"/>
                        <a:pt x="75248" y="41815"/>
                        <a:pt x="74295" y="43815"/>
                      </a:cubicBezTo>
                      <a:lnTo>
                        <a:pt x="93155" y="52578"/>
                      </a:lnTo>
                      <a:cubicBezTo>
                        <a:pt x="94107" y="50578"/>
                        <a:pt x="95059" y="48578"/>
                        <a:pt x="95917" y="46672"/>
                      </a:cubicBezTo>
                      <a:close/>
                      <a:moveTo>
                        <a:pt x="108109" y="21908"/>
                      </a:moveTo>
                      <a:lnTo>
                        <a:pt x="89630" y="12478"/>
                      </a:lnTo>
                      <a:cubicBezTo>
                        <a:pt x="88678" y="14383"/>
                        <a:pt x="87725" y="16288"/>
                        <a:pt x="86677" y="18288"/>
                      </a:cubicBezTo>
                      <a:lnTo>
                        <a:pt x="105156" y="27718"/>
                      </a:lnTo>
                      <a:cubicBezTo>
                        <a:pt x="106204" y="25813"/>
                        <a:pt x="107156" y="23813"/>
                        <a:pt x="108109" y="21908"/>
                      </a:cubicBezTo>
                      <a:close/>
                      <a:moveTo>
                        <a:pt x="84677" y="71723"/>
                      </a:moveTo>
                      <a:lnTo>
                        <a:pt x="65532" y="63627"/>
                      </a:lnTo>
                      <a:cubicBezTo>
                        <a:pt x="64675" y="65627"/>
                        <a:pt x="63818" y="67628"/>
                        <a:pt x="62960" y="69628"/>
                      </a:cubicBezTo>
                      <a:lnTo>
                        <a:pt x="82105" y="77724"/>
                      </a:lnTo>
                      <a:cubicBezTo>
                        <a:pt x="82868" y="75724"/>
                        <a:pt x="83820" y="73723"/>
                        <a:pt x="84677" y="71723"/>
                      </a:cubicBezTo>
                      <a:close/>
                      <a:moveTo>
                        <a:pt x="1590199" y="248888"/>
                      </a:moveTo>
                      <a:lnTo>
                        <a:pt x="1608296" y="245650"/>
                      </a:lnTo>
                      <a:cubicBezTo>
                        <a:pt x="1607915" y="243554"/>
                        <a:pt x="1607630" y="241363"/>
                        <a:pt x="1607248" y="239268"/>
                      </a:cubicBezTo>
                      <a:lnTo>
                        <a:pt x="1589056" y="242506"/>
                      </a:lnTo>
                      <a:cubicBezTo>
                        <a:pt x="1589532" y="244697"/>
                        <a:pt x="1589818" y="246793"/>
                        <a:pt x="1590199" y="248888"/>
                      </a:cubicBezTo>
                      <a:close/>
                      <a:moveTo>
                        <a:pt x="1510475" y="14478"/>
                      </a:moveTo>
                      <a:lnTo>
                        <a:pt x="1526857" y="5810"/>
                      </a:lnTo>
                      <a:cubicBezTo>
                        <a:pt x="1525810" y="3905"/>
                        <a:pt x="1524858" y="2000"/>
                        <a:pt x="1523809" y="95"/>
                      </a:cubicBezTo>
                      <a:lnTo>
                        <a:pt x="1507427" y="8763"/>
                      </a:lnTo>
                      <a:cubicBezTo>
                        <a:pt x="1508474" y="10668"/>
                        <a:pt x="1509427" y="12573"/>
                        <a:pt x="1510475" y="14478"/>
                      </a:cubicBezTo>
                      <a:close/>
                      <a:moveTo>
                        <a:pt x="1540097" y="76867"/>
                      </a:moveTo>
                      <a:lnTo>
                        <a:pt x="1557147" y="69628"/>
                      </a:lnTo>
                      <a:cubicBezTo>
                        <a:pt x="1556290" y="67628"/>
                        <a:pt x="1555432" y="65627"/>
                        <a:pt x="1554576" y="63627"/>
                      </a:cubicBezTo>
                      <a:lnTo>
                        <a:pt x="1537525" y="70866"/>
                      </a:lnTo>
                      <a:cubicBezTo>
                        <a:pt x="1538288" y="72866"/>
                        <a:pt x="1539240" y="74867"/>
                        <a:pt x="1540097" y="76867"/>
                      </a:cubicBezTo>
                      <a:close/>
                      <a:moveTo>
                        <a:pt x="1545241" y="89630"/>
                      </a:moveTo>
                      <a:lnTo>
                        <a:pt x="1562386" y="82677"/>
                      </a:lnTo>
                      <a:cubicBezTo>
                        <a:pt x="1561624" y="80677"/>
                        <a:pt x="1560766" y="78677"/>
                        <a:pt x="1559909" y="76676"/>
                      </a:cubicBezTo>
                      <a:lnTo>
                        <a:pt x="1542765" y="83629"/>
                      </a:lnTo>
                      <a:cubicBezTo>
                        <a:pt x="1543622" y="85630"/>
                        <a:pt x="1544479" y="87630"/>
                        <a:pt x="1545241" y="89630"/>
                      </a:cubicBezTo>
                      <a:close/>
                      <a:moveTo>
                        <a:pt x="1516761" y="26765"/>
                      </a:moveTo>
                      <a:lnTo>
                        <a:pt x="1533240" y="18288"/>
                      </a:lnTo>
                      <a:cubicBezTo>
                        <a:pt x="1532287" y="16383"/>
                        <a:pt x="1531334" y="14478"/>
                        <a:pt x="1530286" y="12573"/>
                      </a:cubicBezTo>
                      <a:lnTo>
                        <a:pt x="1513713" y="20955"/>
                      </a:lnTo>
                      <a:cubicBezTo>
                        <a:pt x="1514856" y="22860"/>
                        <a:pt x="1515809" y="24860"/>
                        <a:pt x="1516761" y="26765"/>
                      </a:cubicBezTo>
                      <a:close/>
                      <a:moveTo>
                        <a:pt x="1528858" y="51626"/>
                      </a:moveTo>
                      <a:lnTo>
                        <a:pt x="1545622" y="43815"/>
                      </a:lnTo>
                      <a:cubicBezTo>
                        <a:pt x="1544669" y="41815"/>
                        <a:pt x="1543812" y="39910"/>
                        <a:pt x="1542859" y="37910"/>
                      </a:cubicBezTo>
                      <a:lnTo>
                        <a:pt x="1526096" y="45720"/>
                      </a:lnTo>
                      <a:cubicBezTo>
                        <a:pt x="1527048" y="47720"/>
                        <a:pt x="1527905" y="49625"/>
                        <a:pt x="1528858" y="51626"/>
                      </a:cubicBezTo>
                      <a:close/>
                      <a:moveTo>
                        <a:pt x="1522952" y="39148"/>
                      </a:moveTo>
                      <a:lnTo>
                        <a:pt x="1539621" y="31052"/>
                      </a:lnTo>
                      <a:cubicBezTo>
                        <a:pt x="1538668" y="29051"/>
                        <a:pt x="1537716" y="27146"/>
                        <a:pt x="1536764" y="25241"/>
                      </a:cubicBezTo>
                      <a:lnTo>
                        <a:pt x="1520095" y="33338"/>
                      </a:lnTo>
                      <a:cubicBezTo>
                        <a:pt x="1521047" y="35243"/>
                        <a:pt x="1522000" y="37147"/>
                        <a:pt x="1522952" y="39148"/>
                      </a:cubicBezTo>
                      <a:close/>
                      <a:moveTo>
                        <a:pt x="1534573" y="64198"/>
                      </a:moveTo>
                      <a:lnTo>
                        <a:pt x="1551432" y="56674"/>
                      </a:lnTo>
                      <a:cubicBezTo>
                        <a:pt x="1550575" y="54673"/>
                        <a:pt x="1549718" y="52673"/>
                        <a:pt x="1548860" y="50673"/>
                      </a:cubicBezTo>
                      <a:lnTo>
                        <a:pt x="1531906" y="58198"/>
                      </a:lnTo>
                      <a:cubicBezTo>
                        <a:pt x="1532858" y="60198"/>
                        <a:pt x="1533716" y="62198"/>
                        <a:pt x="1534573" y="64198"/>
                      </a:cubicBezTo>
                      <a:close/>
                      <a:moveTo>
                        <a:pt x="1600676" y="344996"/>
                      </a:moveTo>
                      <a:lnTo>
                        <a:pt x="1619059" y="344043"/>
                      </a:lnTo>
                      <a:cubicBezTo>
                        <a:pt x="1618965" y="341852"/>
                        <a:pt x="1618869" y="339662"/>
                        <a:pt x="1618679" y="337566"/>
                      </a:cubicBezTo>
                      <a:lnTo>
                        <a:pt x="1600295" y="338519"/>
                      </a:lnTo>
                      <a:cubicBezTo>
                        <a:pt x="1600486" y="340709"/>
                        <a:pt x="1600581" y="342900"/>
                        <a:pt x="1600676" y="344996"/>
                      </a:cubicBezTo>
                      <a:close/>
                      <a:moveTo>
                        <a:pt x="20860" y="383191"/>
                      </a:moveTo>
                      <a:cubicBezTo>
                        <a:pt x="20860" y="382143"/>
                        <a:pt x="20860" y="381095"/>
                        <a:pt x="20955" y="380047"/>
                      </a:cubicBezTo>
                      <a:lnTo>
                        <a:pt x="95" y="380047"/>
                      </a:lnTo>
                      <a:cubicBezTo>
                        <a:pt x="95" y="381095"/>
                        <a:pt x="0" y="382143"/>
                        <a:pt x="0" y="383191"/>
                      </a:cubicBezTo>
                      <a:cubicBezTo>
                        <a:pt x="0" y="384334"/>
                        <a:pt x="95" y="385381"/>
                        <a:pt x="95" y="386525"/>
                      </a:cubicBezTo>
                      <a:lnTo>
                        <a:pt x="20955" y="386525"/>
                      </a:lnTo>
                      <a:cubicBezTo>
                        <a:pt x="20955" y="385381"/>
                        <a:pt x="20860" y="384238"/>
                        <a:pt x="20860" y="383191"/>
                      </a:cubicBezTo>
                      <a:close/>
                      <a:moveTo>
                        <a:pt x="1596104" y="289941"/>
                      </a:moveTo>
                      <a:lnTo>
                        <a:pt x="1614392" y="287750"/>
                      </a:lnTo>
                      <a:cubicBezTo>
                        <a:pt x="1614107" y="285560"/>
                        <a:pt x="1613916" y="283369"/>
                        <a:pt x="1613630" y="281273"/>
                      </a:cubicBezTo>
                      <a:lnTo>
                        <a:pt x="1595342" y="283559"/>
                      </a:lnTo>
                      <a:cubicBezTo>
                        <a:pt x="1595628" y="285655"/>
                        <a:pt x="1595818" y="287846"/>
                        <a:pt x="1596104" y="289941"/>
                      </a:cubicBezTo>
                      <a:close/>
                      <a:moveTo>
                        <a:pt x="1592389" y="262604"/>
                      </a:moveTo>
                      <a:lnTo>
                        <a:pt x="1610583" y="259747"/>
                      </a:lnTo>
                      <a:cubicBezTo>
                        <a:pt x="1610297" y="257556"/>
                        <a:pt x="1609916" y="255461"/>
                        <a:pt x="1609534" y="253365"/>
                      </a:cubicBezTo>
                      <a:lnTo>
                        <a:pt x="1591342" y="256222"/>
                      </a:lnTo>
                      <a:cubicBezTo>
                        <a:pt x="1591723" y="258318"/>
                        <a:pt x="1592104" y="260413"/>
                        <a:pt x="1592389" y="262604"/>
                      </a:cubicBezTo>
                      <a:close/>
                      <a:moveTo>
                        <a:pt x="1594390" y="276225"/>
                      </a:moveTo>
                      <a:lnTo>
                        <a:pt x="1612582" y="273653"/>
                      </a:lnTo>
                      <a:cubicBezTo>
                        <a:pt x="1612297" y="271463"/>
                        <a:pt x="1612011" y="269367"/>
                        <a:pt x="1611630" y="267176"/>
                      </a:cubicBezTo>
                      <a:lnTo>
                        <a:pt x="1593437" y="269748"/>
                      </a:lnTo>
                      <a:cubicBezTo>
                        <a:pt x="1593818" y="271939"/>
                        <a:pt x="1594104" y="274130"/>
                        <a:pt x="1594390" y="276225"/>
                      </a:cubicBezTo>
                      <a:close/>
                      <a:moveTo>
                        <a:pt x="1598866" y="317468"/>
                      </a:moveTo>
                      <a:lnTo>
                        <a:pt x="1617250" y="315849"/>
                      </a:lnTo>
                      <a:cubicBezTo>
                        <a:pt x="1617059" y="313658"/>
                        <a:pt x="1616869" y="311563"/>
                        <a:pt x="1616678" y="309372"/>
                      </a:cubicBezTo>
                      <a:lnTo>
                        <a:pt x="1598295" y="310991"/>
                      </a:lnTo>
                      <a:cubicBezTo>
                        <a:pt x="1598486" y="313182"/>
                        <a:pt x="1598676" y="315278"/>
                        <a:pt x="1598866" y="317468"/>
                      </a:cubicBezTo>
                      <a:close/>
                      <a:moveTo>
                        <a:pt x="1597628" y="303657"/>
                      </a:moveTo>
                      <a:lnTo>
                        <a:pt x="1615917" y="301752"/>
                      </a:lnTo>
                      <a:cubicBezTo>
                        <a:pt x="1615726" y="299561"/>
                        <a:pt x="1615440" y="297466"/>
                        <a:pt x="1615154" y="295275"/>
                      </a:cubicBezTo>
                      <a:lnTo>
                        <a:pt x="1596867" y="297180"/>
                      </a:lnTo>
                      <a:cubicBezTo>
                        <a:pt x="1597152" y="299371"/>
                        <a:pt x="1597438" y="301562"/>
                        <a:pt x="1597628" y="303657"/>
                      </a:cubicBezTo>
                      <a:close/>
                      <a:moveTo>
                        <a:pt x="1601152" y="358807"/>
                      </a:moveTo>
                      <a:lnTo>
                        <a:pt x="1619536" y="358140"/>
                      </a:lnTo>
                      <a:cubicBezTo>
                        <a:pt x="1619441" y="355949"/>
                        <a:pt x="1619345" y="353854"/>
                        <a:pt x="1619250" y="351663"/>
                      </a:cubicBezTo>
                      <a:lnTo>
                        <a:pt x="1600867" y="352330"/>
                      </a:lnTo>
                      <a:cubicBezTo>
                        <a:pt x="1601058" y="354521"/>
                        <a:pt x="1601152" y="356711"/>
                        <a:pt x="1601152" y="358807"/>
                      </a:cubicBezTo>
                      <a:close/>
                      <a:moveTo>
                        <a:pt x="1601438" y="372618"/>
                      </a:moveTo>
                      <a:lnTo>
                        <a:pt x="1619822" y="372332"/>
                      </a:lnTo>
                      <a:cubicBezTo>
                        <a:pt x="1619822" y="370142"/>
                        <a:pt x="1619822" y="367951"/>
                        <a:pt x="1619726" y="365855"/>
                      </a:cubicBezTo>
                      <a:lnTo>
                        <a:pt x="1601343" y="366141"/>
                      </a:lnTo>
                      <a:cubicBezTo>
                        <a:pt x="1601438" y="368332"/>
                        <a:pt x="1601438" y="370427"/>
                        <a:pt x="1601438" y="372618"/>
                      </a:cubicBezTo>
                      <a:close/>
                      <a:moveTo>
                        <a:pt x="1599819" y="331184"/>
                      </a:moveTo>
                      <a:lnTo>
                        <a:pt x="1618202" y="329946"/>
                      </a:lnTo>
                      <a:cubicBezTo>
                        <a:pt x="1618107" y="327755"/>
                        <a:pt x="1617916" y="325660"/>
                        <a:pt x="1617821" y="323469"/>
                      </a:cubicBezTo>
                      <a:lnTo>
                        <a:pt x="1599438" y="324707"/>
                      </a:lnTo>
                      <a:cubicBezTo>
                        <a:pt x="1599629" y="326898"/>
                        <a:pt x="1599724" y="329089"/>
                        <a:pt x="1599819" y="331184"/>
                      </a:cubicBezTo>
                      <a:close/>
                      <a:moveTo>
                        <a:pt x="1578959" y="194881"/>
                      </a:moveTo>
                      <a:lnTo>
                        <a:pt x="1596867" y="190405"/>
                      </a:lnTo>
                      <a:cubicBezTo>
                        <a:pt x="1596390" y="188309"/>
                        <a:pt x="1595818" y="186214"/>
                        <a:pt x="1595342" y="184118"/>
                      </a:cubicBezTo>
                      <a:lnTo>
                        <a:pt x="1577435" y="188595"/>
                      </a:lnTo>
                      <a:cubicBezTo>
                        <a:pt x="1577911" y="190595"/>
                        <a:pt x="1578483" y="192786"/>
                        <a:pt x="1578959" y="194881"/>
                      </a:cubicBezTo>
                      <a:close/>
                      <a:moveTo>
                        <a:pt x="1563910" y="141637"/>
                      </a:moveTo>
                      <a:lnTo>
                        <a:pt x="1581531" y="135922"/>
                      </a:lnTo>
                      <a:cubicBezTo>
                        <a:pt x="1580865" y="133826"/>
                        <a:pt x="1580198" y="131826"/>
                        <a:pt x="1579531" y="129730"/>
                      </a:cubicBezTo>
                      <a:lnTo>
                        <a:pt x="1562005" y="135446"/>
                      </a:lnTo>
                      <a:cubicBezTo>
                        <a:pt x="1562672" y="137541"/>
                        <a:pt x="1563338" y="139637"/>
                        <a:pt x="1563910" y="141637"/>
                      </a:cubicBezTo>
                      <a:close/>
                      <a:moveTo>
                        <a:pt x="1587722" y="235363"/>
                      </a:moveTo>
                      <a:lnTo>
                        <a:pt x="1605820" y="231838"/>
                      </a:lnTo>
                      <a:cubicBezTo>
                        <a:pt x="1605439" y="229743"/>
                        <a:pt x="1604963" y="227552"/>
                        <a:pt x="1604582" y="225457"/>
                      </a:cubicBezTo>
                      <a:lnTo>
                        <a:pt x="1586484" y="228981"/>
                      </a:lnTo>
                      <a:cubicBezTo>
                        <a:pt x="1586960" y="231077"/>
                        <a:pt x="1587342" y="233172"/>
                        <a:pt x="1587722" y="235363"/>
                      </a:cubicBezTo>
                      <a:close/>
                      <a:moveTo>
                        <a:pt x="1559623" y="128492"/>
                      </a:moveTo>
                      <a:lnTo>
                        <a:pt x="1577150" y="122492"/>
                      </a:lnTo>
                      <a:cubicBezTo>
                        <a:pt x="1576388" y="120491"/>
                        <a:pt x="1575721" y="118396"/>
                        <a:pt x="1574959" y="116396"/>
                      </a:cubicBezTo>
                      <a:lnTo>
                        <a:pt x="1557433" y="122396"/>
                      </a:lnTo>
                      <a:cubicBezTo>
                        <a:pt x="1558195" y="124396"/>
                        <a:pt x="1558957" y="126492"/>
                        <a:pt x="1559623" y="128492"/>
                      </a:cubicBezTo>
                      <a:close/>
                      <a:moveTo>
                        <a:pt x="1555052" y="115538"/>
                      </a:moveTo>
                      <a:lnTo>
                        <a:pt x="1572387" y="109156"/>
                      </a:lnTo>
                      <a:cubicBezTo>
                        <a:pt x="1571625" y="107156"/>
                        <a:pt x="1570958" y="105061"/>
                        <a:pt x="1570196" y="103061"/>
                      </a:cubicBezTo>
                      <a:lnTo>
                        <a:pt x="1552861" y="109442"/>
                      </a:lnTo>
                      <a:cubicBezTo>
                        <a:pt x="1553623" y="111443"/>
                        <a:pt x="1554289" y="113443"/>
                        <a:pt x="1555052" y="115538"/>
                      </a:cubicBezTo>
                      <a:close/>
                      <a:moveTo>
                        <a:pt x="1572006" y="168116"/>
                      </a:moveTo>
                      <a:lnTo>
                        <a:pt x="1589723" y="163068"/>
                      </a:lnTo>
                      <a:cubicBezTo>
                        <a:pt x="1589151" y="160972"/>
                        <a:pt x="1588484" y="158877"/>
                        <a:pt x="1587913" y="156781"/>
                      </a:cubicBezTo>
                      <a:lnTo>
                        <a:pt x="1570101" y="161925"/>
                      </a:lnTo>
                      <a:cubicBezTo>
                        <a:pt x="1570768" y="163925"/>
                        <a:pt x="1571434" y="166021"/>
                        <a:pt x="1572006" y="168116"/>
                      </a:cubicBezTo>
                      <a:close/>
                      <a:moveTo>
                        <a:pt x="1568101" y="154877"/>
                      </a:moveTo>
                      <a:lnTo>
                        <a:pt x="1585722" y="149447"/>
                      </a:lnTo>
                      <a:cubicBezTo>
                        <a:pt x="1585150" y="147352"/>
                        <a:pt x="1584484" y="145352"/>
                        <a:pt x="1583912" y="143256"/>
                      </a:cubicBezTo>
                      <a:lnTo>
                        <a:pt x="1566291" y="148685"/>
                      </a:lnTo>
                      <a:cubicBezTo>
                        <a:pt x="1566863" y="150686"/>
                        <a:pt x="1567434" y="152781"/>
                        <a:pt x="1568101" y="154877"/>
                      </a:cubicBezTo>
                      <a:close/>
                      <a:moveTo>
                        <a:pt x="1575625" y="181451"/>
                      </a:moveTo>
                      <a:lnTo>
                        <a:pt x="1593437" y="176689"/>
                      </a:lnTo>
                      <a:cubicBezTo>
                        <a:pt x="1592866" y="174593"/>
                        <a:pt x="1592294" y="172498"/>
                        <a:pt x="1591723" y="170402"/>
                      </a:cubicBezTo>
                      <a:lnTo>
                        <a:pt x="1573911" y="175165"/>
                      </a:lnTo>
                      <a:cubicBezTo>
                        <a:pt x="1574482" y="177260"/>
                        <a:pt x="1575054" y="179356"/>
                        <a:pt x="1575625" y="181451"/>
                      </a:cubicBezTo>
                      <a:close/>
                      <a:moveTo>
                        <a:pt x="1582102" y="208312"/>
                      </a:moveTo>
                      <a:lnTo>
                        <a:pt x="1600105" y="204121"/>
                      </a:lnTo>
                      <a:cubicBezTo>
                        <a:pt x="1599629" y="202025"/>
                        <a:pt x="1599152" y="199835"/>
                        <a:pt x="1598676" y="197739"/>
                      </a:cubicBezTo>
                      <a:lnTo>
                        <a:pt x="1580769" y="201930"/>
                      </a:lnTo>
                      <a:cubicBezTo>
                        <a:pt x="1581150" y="204121"/>
                        <a:pt x="1581722" y="206216"/>
                        <a:pt x="1582102" y="208312"/>
                      </a:cubicBezTo>
                      <a:close/>
                      <a:moveTo>
                        <a:pt x="1585055" y="221837"/>
                      </a:moveTo>
                      <a:lnTo>
                        <a:pt x="1603057" y="218027"/>
                      </a:lnTo>
                      <a:cubicBezTo>
                        <a:pt x="1602581" y="215837"/>
                        <a:pt x="1602105" y="213741"/>
                        <a:pt x="1601629" y="211646"/>
                      </a:cubicBezTo>
                      <a:lnTo>
                        <a:pt x="1583627" y="215455"/>
                      </a:lnTo>
                      <a:cubicBezTo>
                        <a:pt x="1584198" y="217551"/>
                        <a:pt x="1584674" y="219646"/>
                        <a:pt x="1585055" y="221837"/>
                      </a:cubicBezTo>
                      <a:close/>
                      <a:moveTo>
                        <a:pt x="1550289" y="102584"/>
                      </a:moveTo>
                      <a:lnTo>
                        <a:pt x="1567529" y="95917"/>
                      </a:lnTo>
                      <a:cubicBezTo>
                        <a:pt x="1566767" y="93917"/>
                        <a:pt x="1566005" y="91916"/>
                        <a:pt x="1565243" y="89916"/>
                      </a:cubicBezTo>
                      <a:lnTo>
                        <a:pt x="1548003" y="96584"/>
                      </a:lnTo>
                      <a:cubicBezTo>
                        <a:pt x="1548765" y="98488"/>
                        <a:pt x="1549527" y="100489"/>
                        <a:pt x="1550289" y="102584"/>
                      </a:cubicBezTo>
                      <a:close/>
                      <a:moveTo>
                        <a:pt x="1542765" y="682752"/>
                      </a:moveTo>
                      <a:lnTo>
                        <a:pt x="1559909" y="689706"/>
                      </a:lnTo>
                      <a:cubicBezTo>
                        <a:pt x="1560671" y="687705"/>
                        <a:pt x="1561529" y="685705"/>
                        <a:pt x="1562386" y="683705"/>
                      </a:cubicBezTo>
                      <a:lnTo>
                        <a:pt x="1545241" y="676751"/>
                      </a:lnTo>
                      <a:cubicBezTo>
                        <a:pt x="1544384" y="678752"/>
                        <a:pt x="1543622" y="680752"/>
                        <a:pt x="1542765" y="682752"/>
                      </a:cubicBezTo>
                      <a:close/>
                      <a:moveTo>
                        <a:pt x="1573816" y="591217"/>
                      </a:moveTo>
                      <a:lnTo>
                        <a:pt x="1591627" y="595979"/>
                      </a:lnTo>
                      <a:cubicBezTo>
                        <a:pt x="1592199" y="593884"/>
                        <a:pt x="1592771" y="591788"/>
                        <a:pt x="1593342" y="589693"/>
                      </a:cubicBezTo>
                      <a:lnTo>
                        <a:pt x="1575530" y="584931"/>
                      </a:lnTo>
                      <a:cubicBezTo>
                        <a:pt x="1575054" y="587026"/>
                        <a:pt x="1574387" y="589121"/>
                        <a:pt x="1573816" y="591217"/>
                      </a:cubicBezTo>
                      <a:close/>
                      <a:moveTo>
                        <a:pt x="1577435" y="577882"/>
                      </a:moveTo>
                      <a:lnTo>
                        <a:pt x="1595342" y="582359"/>
                      </a:lnTo>
                      <a:cubicBezTo>
                        <a:pt x="1595914" y="580263"/>
                        <a:pt x="1596390" y="578168"/>
                        <a:pt x="1596867" y="576072"/>
                      </a:cubicBezTo>
                      <a:lnTo>
                        <a:pt x="1578959" y="571595"/>
                      </a:lnTo>
                      <a:cubicBezTo>
                        <a:pt x="1578388" y="573691"/>
                        <a:pt x="1577911" y="575786"/>
                        <a:pt x="1577435" y="577882"/>
                      </a:cubicBezTo>
                      <a:close/>
                      <a:moveTo>
                        <a:pt x="1589056" y="523875"/>
                      </a:moveTo>
                      <a:lnTo>
                        <a:pt x="1607248" y="527114"/>
                      </a:lnTo>
                      <a:cubicBezTo>
                        <a:pt x="1607630" y="525018"/>
                        <a:pt x="1607915" y="522827"/>
                        <a:pt x="1608296" y="520732"/>
                      </a:cubicBezTo>
                      <a:lnTo>
                        <a:pt x="1590199" y="517493"/>
                      </a:lnTo>
                      <a:cubicBezTo>
                        <a:pt x="1589818" y="519589"/>
                        <a:pt x="1589437" y="521780"/>
                        <a:pt x="1589056" y="523875"/>
                      </a:cubicBezTo>
                      <a:close/>
                      <a:moveTo>
                        <a:pt x="1583722" y="550926"/>
                      </a:moveTo>
                      <a:lnTo>
                        <a:pt x="1601724" y="554736"/>
                      </a:lnTo>
                      <a:cubicBezTo>
                        <a:pt x="1602201" y="552641"/>
                        <a:pt x="1602677" y="550545"/>
                        <a:pt x="1603153" y="548354"/>
                      </a:cubicBezTo>
                      <a:lnTo>
                        <a:pt x="1585150" y="544544"/>
                      </a:lnTo>
                      <a:cubicBezTo>
                        <a:pt x="1584674" y="546735"/>
                        <a:pt x="1584103" y="548830"/>
                        <a:pt x="1583722" y="550926"/>
                      </a:cubicBezTo>
                      <a:close/>
                      <a:moveTo>
                        <a:pt x="1586484" y="537496"/>
                      </a:moveTo>
                      <a:lnTo>
                        <a:pt x="1604582" y="541020"/>
                      </a:lnTo>
                      <a:cubicBezTo>
                        <a:pt x="1604963" y="538925"/>
                        <a:pt x="1605439" y="536734"/>
                        <a:pt x="1605820" y="534638"/>
                      </a:cubicBezTo>
                      <a:lnTo>
                        <a:pt x="1587722" y="531114"/>
                      </a:lnTo>
                      <a:cubicBezTo>
                        <a:pt x="1587342" y="533209"/>
                        <a:pt x="1586865" y="535305"/>
                        <a:pt x="1586484" y="537496"/>
                      </a:cubicBezTo>
                      <a:close/>
                      <a:moveTo>
                        <a:pt x="1580674" y="564452"/>
                      </a:moveTo>
                      <a:lnTo>
                        <a:pt x="1598581" y="568547"/>
                      </a:lnTo>
                      <a:cubicBezTo>
                        <a:pt x="1599057" y="566452"/>
                        <a:pt x="1599533" y="564356"/>
                        <a:pt x="1600009" y="562261"/>
                      </a:cubicBezTo>
                      <a:lnTo>
                        <a:pt x="1582008" y="558165"/>
                      </a:lnTo>
                      <a:cubicBezTo>
                        <a:pt x="1581626" y="560261"/>
                        <a:pt x="1581150" y="562356"/>
                        <a:pt x="1580674" y="564452"/>
                      </a:cubicBezTo>
                      <a:close/>
                      <a:moveTo>
                        <a:pt x="1552861" y="657034"/>
                      </a:moveTo>
                      <a:lnTo>
                        <a:pt x="1570196" y="663321"/>
                      </a:lnTo>
                      <a:cubicBezTo>
                        <a:pt x="1570958" y="661321"/>
                        <a:pt x="1571720" y="659225"/>
                        <a:pt x="1572387" y="657225"/>
                      </a:cubicBezTo>
                      <a:lnTo>
                        <a:pt x="1555052" y="650939"/>
                      </a:lnTo>
                      <a:cubicBezTo>
                        <a:pt x="1554289" y="652939"/>
                        <a:pt x="1553623" y="654939"/>
                        <a:pt x="1552861" y="657034"/>
                      </a:cubicBezTo>
                      <a:close/>
                      <a:moveTo>
                        <a:pt x="1570101" y="604552"/>
                      </a:moveTo>
                      <a:lnTo>
                        <a:pt x="1587913" y="609600"/>
                      </a:lnTo>
                      <a:cubicBezTo>
                        <a:pt x="1588484" y="607505"/>
                        <a:pt x="1589151" y="605409"/>
                        <a:pt x="1589723" y="603409"/>
                      </a:cubicBezTo>
                      <a:lnTo>
                        <a:pt x="1572006" y="598361"/>
                      </a:lnTo>
                      <a:cubicBezTo>
                        <a:pt x="1571340" y="600361"/>
                        <a:pt x="1570768" y="602456"/>
                        <a:pt x="1570101" y="604552"/>
                      </a:cubicBezTo>
                      <a:close/>
                      <a:moveTo>
                        <a:pt x="1566196" y="617791"/>
                      </a:moveTo>
                      <a:lnTo>
                        <a:pt x="1583817" y="623221"/>
                      </a:lnTo>
                      <a:cubicBezTo>
                        <a:pt x="1584484" y="621125"/>
                        <a:pt x="1585055" y="619030"/>
                        <a:pt x="1585627" y="617030"/>
                      </a:cubicBezTo>
                      <a:lnTo>
                        <a:pt x="1568006" y="611600"/>
                      </a:lnTo>
                      <a:cubicBezTo>
                        <a:pt x="1567434" y="613600"/>
                        <a:pt x="1566767" y="615696"/>
                        <a:pt x="1566196" y="617791"/>
                      </a:cubicBezTo>
                      <a:close/>
                      <a:moveTo>
                        <a:pt x="1547908" y="669893"/>
                      </a:moveTo>
                      <a:lnTo>
                        <a:pt x="1565148" y="676561"/>
                      </a:lnTo>
                      <a:cubicBezTo>
                        <a:pt x="1565910" y="674561"/>
                        <a:pt x="1566672" y="672465"/>
                        <a:pt x="1567434" y="670465"/>
                      </a:cubicBezTo>
                      <a:lnTo>
                        <a:pt x="1550194" y="663797"/>
                      </a:lnTo>
                      <a:cubicBezTo>
                        <a:pt x="1549432" y="665893"/>
                        <a:pt x="1548765" y="667893"/>
                        <a:pt x="1547908" y="669893"/>
                      </a:cubicBezTo>
                      <a:close/>
                      <a:moveTo>
                        <a:pt x="1561909" y="630936"/>
                      </a:moveTo>
                      <a:lnTo>
                        <a:pt x="1579436" y="636651"/>
                      </a:lnTo>
                      <a:cubicBezTo>
                        <a:pt x="1580102" y="634651"/>
                        <a:pt x="1580769" y="632556"/>
                        <a:pt x="1581436" y="630460"/>
                      </a:cubicBezTo>
                      <a:lnTo>
                        <a:pt x="1563814" y="624745"/>
                      </a:lnTo>
                      <a:cubicBezTo>
                        <a:pt x="1563243" y="626745"/>
                        <a:pt x="1562576" y="628841"/>
                        <a:pt x="1561909" y="630936"/>
                      </a:cubicBezTo>
                      <a:close/>
                      <a:moveTo>
                        <a:pt x="1600962" y="414052"/>
                      </a:moveTo>
                      <a:lnTo>
                        <a:pt x="1619345" y="414719"/>
                      </a:lnTo>
                      <a:cubicBezTo>
                        <a:pt x="1619441" y="412528"/>
                        <a:pt x="1619536" y="410432"/>
                        <a:pt x="1619536" y="408242"/>
                      </a:cubicBezTo>
                      <a:lnTo>
                        <a:pt x="1601152" y="407575"/>
                      </a:lnTo>
                      <a:cubicBezTo>
                        <a:pt x="1601152" y="409766"/>
                        <a:pt x="1601058" y="411861"/>
                        <a:pt x="1600962" y="414052"/>
                      </a:cubicBezTo>
                      <a:close/>
                      <a:moveTo>
                        <a:pt x="1600295" y="427863"/>
                      </a:moveTo>
                      <a:lnTo>
                        <a:pt x="1618679" y="428816"/>
                      </a:lnTo>
                      <a:cubicBezTo>
                        <a:pt x="1618774" y="426720"/>
                        <a:pt x="1618965" y="424529"/>
                        <a:pt x="1619059" y="422338"/>
                      </a:cubicBezTo>
                      <a:lnTo>
                        <a:pt x="1600676" y="421386"/>
                      </a:lnTo>
                      <a:cubicBezTo>
                        <a:pt x="1600581" y="423577"/>
                        <a:pt x="1600486" y="425672"/>
                        <a:pt x="1600295" y="427863"/>
                      </a:cubicBezTo>
                      <a:close/>
                      <a:moveTo>
                        <a:pt x="1619917" y="379952"/>
                      </a:moveTo>
                      <a:lnTo>
                        <a:pt x="1601534" y="379952"/>
                      </a:lnTo>
                      <a:cubicBezTo>
                        <a:pt x="1601534" y="381000"/>
                        <a:pt x="1601629" y="382143"/>
                        <a:pt x="1601629" y="383191"/>
                      </a:cubicBezTo>
                      <a:cubicBezTo>
                        <a:pt x="1601629" y="384334"/>
                        <a:pt x="1601629" y="385381"/>
                        <a:pt x="1601534" y="386525"/>
                      </a:cubicBezTo>
                      <a:lnTo>
                        <a:pt x="1619917" y="386525"/>
                      </a:lnTo>
                      <a:cubicBezTo>
                        <a:pt x="1619917" y="385381"/>
                        <a:pt x="1620012" y="384334"/>
                        <a:pt x="1620012" y="383191"/>
                      </a:cubicBezTo>
                      <a:cubicBezTo>
                        <a:pt x="1620012" y="382143"/>
                        <a:pt x="1619917" y="381000"/>
                        <a:pt x="1619917" y="379952"/>
                      </a:cubicBezTo>
                      <a:close/>
                      <a:moveTo>
                        <a:pt x="1599438" y="441674"/>
                      </a:moveTo>
                      <a:lnTo>
                        <a:pt x="1617821" y="442913"/>
                      </a:lnTo>
                      <a:cubicBezTo>
                        <a:pt x="1618012" y="440722"/>
                        <a:pt x="1618107" y="438531"/>
                        <a:pt x="1618202" y="436436"/>
                      </a:cubicBezTo>
                      <a:lnTo>
                        <a:pt x="1599819" y="435197"/>
                      </a:lnTo>
                      <a:cubicBezTo>
                        <a:pt x="1599724" y="437293"/>
                        <a:pt x="1599629" y="439484"/>
                        <a:pt x="1599438" y="441674"/>
                      </a:cubicBezTo>
                      <a:close/>
                      <a:moveTo>
                        <a:pt x="1601343" y="400241"/>
                      </a:moveTo>
                      <a:lnTo>
                        <a:pt x="1619726" y="400621"/>
                      </a:lnTo>
                      <a:cubicBezTo>
                        <a:pt x="1619726" y="398526"/>
                        <a:pt x="1619726" y="396240"/>
                        <a:pt x="1619822" y="394145"/>
                      </a:cubicBezTo>
                      <a:lnTo>
                        <a:pt x="1601438" y="393859"/>
                      </a:lnTo>
                      <a:cubicBezTo>
                        <a:pt x="1601438" y="395954"/>
                        <a:pt x="1601438" y="398145"/>
                        <a:pt x="1601343" y="400241"/>
                      </a:cubicBezTo>
                      <a:close/>
                      <a:moveTo>
                        <a:pt x="1593437" y="496538"/>
                      </a:moveTo>
                      <a:lnTo>
                        <a:pt x="1611630" y="499110"/>
                      </a:lnTo>
                      <a:cubicBezTo>
                        <a:pt x="1611916" y="497014"/>
                        <a:pt x="1612202" y="494824"/>
                        <a:pt x="1612582" y="492633"/>
                      </a:cubicBezTo>
                      <a:lnTo>
                        <a:pt x="1594390" y="490061"/>
                      </a:lnTo>
                      <a:cubicBezTo>
                        <a:pt x="1594104" y="492252"/>
                        <a:pt x="1593723" y="494443"/>
                        <a:pt x="1593437" y="496538"/>
                      </a:cubicBezTo>
                      <a:close/>
                      <a:moveTo>
                        <a:pt x="1598295" y="455390"/>
                      </a:moveTo>
                      <a:lnTo>
                        <a:pt x="1616678" y="457010"/>
                      </a:lnTo>
                      <a:cubicBezTo>
                        <a:pt x="1616869" y="454819"/>
                        <a:pt x="1617059" y="452723"/>
                        <a:pt x="1617250" y="450533"/>
                      </a:cubicBezTo>
                      <a:lnTo>
                        <a:pt x="1598866" y="448913"/>
                      </a:lnTo>
                      <a:cubicBezTo>
                        <a:pt x="1598676" y="451104"/>
                        <a:pt x="1598486" y="453295"/>
                        <a:pt x="1598295" y="455390"/>
                      </a:cubicBezTo>
                      <a:close/>
                      <a:moveTo>
                        <a:pt x="1595342" y="482918"/>
                      </a:moveTo>
                      <a:lnTo>
                        <a:pt x="1613630" y="485108"/>
                      </a:lnTo>
                      <a:cubicBezTo>
                        <a:pt x="1613916" y="483013"/>
                        <a:pt x="1614107" y="480822"/>
                        <a:pt x="1614392" y="478631"/>
                      </a:cubicBezTo>
                      <a:lnTo>
                        <a:pt x="1596104" y="476441"/>
                      </a:lnTo>
                      <a:cubicBezTo>
                        <a:pt x="1595818" y="478631"/>
                        <a:pt x="1595628" y="480727"/>
                        <a:pt x="1595342" y="482918"/>
                      </a:cubicBezTo>
                      <a:close/>
                      <a:moveTo>
                        <a:pt x="1591342" y="510254"/>
                      </a:moveTo>
                      <a:lnTo>
                        <a:pt x="1609534" y="513112"/>
                      </a:lnTo>
                      <a:cubicBezTo>
                        <a:pt x="1609916" y="511016"/>
                        <a:pt x="1610297" y="508826"/>
                        <a:pt x="1610583" y="506730"/>
                      </a:cubicBezTo>
                      <a:lnTo>
                        <a:pt x="1592389" y="503872"/>
                      </a:lnTo>
                      <a:cubicBezTo>
                        <a:pt x="1592104" y="505968"/>
                        <a:pt x="1591723" y="508063"/>
                        <a:pt x="1591342" y="510254"/>
                      </a:cubicBezTo>
                      <a:close/>
                      <a:moveTo>
                        <a:pt x="1596961" y="469202"/>
                      </a:moveTo>
                      <a:lnTo>
                        <a:pt x="1615250" y="471202"/>
                      </a:lnTo>
                      <a:cubicBezTo>
                        <a:pt x="1615440" y="469011"/>
                        <a:pt x="1615726" y="466916"/>
                        <a:pt x="1615917" y="464725"/>
                      </a:cubicBezTo>
                      <a:lnTo>
                        <a:pt x="1597628" y="462820"/>
                      </a:lnTo>
                      <a:cubicBezTo>
                        <a:pt x="1597438" y="464915"/>
                        <a:pt x="1597152" y="467011"/>
                        <a:pt x="1596961" y="469202"/>
                      </a:cubicBezTo>
                      <a:close/>
                      <a:moveTo>
                        <a:pt x="1557433" y="643985"/>
                      </a:moveTo>
                      <a:lnTo>
                        <a:pt x="1574959" y="649986"/>
                      </a:lnTo>
                      <a:cubicBezTo>
                        <a:pt x="1575625" y="647986"/>
                        <a:pt x="1576388" y="645890"/>
                        <a:pt x="1577150" y="643890"/>
                      </a:cubicBezTo>
                      <a:lnTo>
                        <a:pt x="1559719" y="637890"/>
                      </a:lnTo>
                      <a:cubicBezTo>
                        <a:pt x="1558957" y="639889"/>
                        <a:pt x="1558195" y="641985"/>
                        <a:pt x="1557433" y="643985"/>
                      </a:cubicBezTo>
                      <a:close/>
                      <a:moveTo>
                        <a:pt x="21050" y="393763"/>
                      </a:moveTo>
                      <a:lnTo>
                        <a:pt x="191" y="394145"/>
                      </a:lnTo>
                      <a:cubicBezTo>
                        <a:pt x="191" y="396335"/>
                        <a:pt x="191" y="398431"/>
                        <a:pt x="286" y="400621"/>
                      </a:cubicBezTo>
                      <a:lnTo>
                        <a:pt x="21146" y="400241"/>
                      </a:lnTo>
                      <a:cubicBezTo>
                        <a:pt x="21050" y="398050"/>
                        <a:pt x="21050" y="395859"/>
                        <a:pt x="21050" y="393763"/>
                      </a:cubicBezTo>
                      <a:close/>
                      <a:moveTo>
                        <a:pt x="1513808" y="745427"/>
                      </a:moveTo>
                      <a:lnTo>
                        <a:pt x="1530286" y="753809"/>
                      </a:lnTo>
                      <a:cubicBezTo>
                        <a:pt x="1531334" y="751904"/>
                        <a:pt x="1532287" y="749998"/>
                        <a:pt x="1533240" y="747999"/>
                      </a:cubicBezTo>
                      <a:lnTo>
                        <a:pt x="1516761" y="739617"/>
                      </a:lnTo>
                      <a:cubicBezTo>
                        <a:pt x="1515809" y="741616"/>
                        <a:pt x="1514856" y="743522"/>
                        <a:pt x="1513808" y="745427"/>
                      </a:cubicBezTo>
                      <a:close/>
                      <a:moveTo>
                        <a:pt x="1526001" y="720662"/>
                      </a:moveTo>
                      <a:lnTo>
                        <a:pt x="1542859" y="728472"/>
                      </a:lnTo>
                      <a:cubicBezTo>
                        <a:pt x="1543812" y="726472"/>
                        <a:pt x="1544669" y="724567"/>
                        <a:pt x="1545622" y="722566"/>
                      </a:cubicBezTo>
                      <a:lnTo>
                        <a:pt x="1528763" y="714756"/>
                      </a:lnTo>
                      <a:cubicBezTo>
                        <a:pt x="1527905" y="716756"/>
                        <a:pt x="1526953" y="718661"/>
                        <a:pt x="1526001" y="720662"/>
                      </a:cubicBezTo>
                      <a:close/>
                      <a:moveTo>
                        <a:pt x="1537430" y="695420"/>
                      </a:moveTo>
                      <a:lnTo>
                        <a:pt x="1554480" y="702659"/>
                      </a:lnTo>
                      <a:cubicBezTo>
                        <a:pt x="1555337" y="700659"/>
                        <a:pt x="1556195" y="698659"/>
                        <a:pt x="1557052" y="696659"/>
                      </a:cubicBezTo>
                      <a:lnTo>
                        <a:pt x="1540002" y="689420"/>
                      </a:lnTo>
                      <a:cubicBezTo>
                        <a:pt x="1539145" y="691515"/>
                        <a:pt x="1538288" y="693515"/>
                        <a:pt x="1537430" y="695420"/>
                      </a:cubicBezTo>
                      <a:close/>
                      <a:moveTo>
                        <a:pt x="1531906" y="708089"/>
                      </a:moveTo>
                      <a:lnTo>
                        <a:pt x="1548860" y="715613"/>
                      </a:lnTo>
                      <a:cubicBezTo>
                        <a:pt x="1549813" y="713613"/>
                        <a:pt x="1550575" y="711613"/>
                        <a:pt x="1551432" y="709613"/>
                      </a:cubicBezTo>
                      <a:lnTo>
                        <a:pt x="1534573" y="702088"/>
                      </a:lnTo>
                      <a:cubicBezTo>
                        <a:pt x="1533620" y="704183"/>
                        <a:pt x="1532763" y="706184"/>
                        <a:pt x="1531906" y="708089"/>
                      </a:cubicBezTo>
                      <a:close/>
                      <a:moveTo>
                        <a:pt x="1507331" y="757618"/>
                      </a:moveTo>
                      <a:lnTo>
                        <a:pt x="1523715" y="766286"/>
                      </a:lnTo>
                      <a:cubicBezTo>
                        <a:pt x="1524762" y="764381"/>
                        <a:pt x="1525714" y="762476"/>
                        <a:pt x="1526762" y="760571"/>
                      </a:cubicBezTo>
                      <a:lnTo>
                        <a:pt x="1510379" y="751808"/>
                      </a:lnTo>
                      <a:cubicBezTo>
                        <a:pt x="1509427" y="753809"/>
                        <a:pt x="1508379" y="755714"/>
                        <a:pt x="1507331" y="757618"/>
                      </a:cubicBezTo>
                      <a:close/>
                      <a:moveTo>
                        <a:pt x="1520000" y="733044"/>
                      </a:moveTo>
                      <a:lnTo>
                        <a:pt x="1536668" y="741140"/>
                      </a:lnTo>
                      <a:cubicBezTo>
                        <a:pt x="1537621" y="739235"/>
                        <a:pt x="1538574" y="737235"/>
                        <a:pt x="1539526" y="735330"/>
                      </a:cubicBezTo>
                      <a:lnTo>
                        <a:pt x="1522857" y="727234"/>
                      </a:lnTo>
                      <a:cubicBezTo>
                        <a:pt x="1522000" y="729234"/>
                        <a:pt x="1520952" y="731139"/>
                        <a:pt x="1520000" y="733044"/>
                      </a:cubicBezTo>
                      <a:close/>
                      <a:moveTo>
                        <a:pt x="87630" y="701326"/>
                      </a:moveTo>
                      <a:lnTo>
                        <a:pt x="68580" y="709803"/>
                      </a:lnTo>
                      <a:cubicBezTo>
                        <a:pt x="69437" y="711803"/>
                        <a:pt x="70295" y="713804"/>
                        <a:pt x="71152" y="715804"/>
                      </a:cubicBezTo>
                      <a:lnTo>
                        <a:pt x="90107" y="707422"/>
                      </a:lnTo>
                      <a:cubicBezTo>
                        <a:pt x="89345" y="705326"/>
                        <a:pt x="88487" y="703326"/>
                        <a:pt x="87630" y="701326"/>
                      </a:cubicBezTo>
                      <a:close/>
                      <a:moveTo>
                        <a:pt x="93250" y="713899"/>
                      </a:moveTo>
                      <a:lnTo>
                        <a:pt x="74390" y="722662"/>
                      </a:lnTo>
                      <a:cubicBezTo>
                        <a:pt x="75342" y="724662"/>
                        <a:pt x="76200" y="726567"/>
                        <a:pt x="77152" y="728567"/>
                      </a:cubicBezTo>
                      <a:lnTo>
                        <a:pt x="96012" y="719804"/>
                      </a:lnTo>
                      <a:cubicBezTo>
                        <a:pt x="95059" y="717804"/>
                        <a:pt x="94202" y="715804"/>
                        <a:pt x="93250" y="713899"/>
                      </a:cubicBezTo>
                      <a:close/>
                      <a:moveTo>
                        <a:pt x="99060" y="726377"/>
                      </a:moveTo>
                      <a:lnTo>
                        <a:pt x="80391" y="735521"/>
                      </a:lnTo>
                      <a:cubicBezTo>
                        <a:pt x="81343" y="737425"/>
                        <a:pt x="82296" y="739426"/>
                        <a:pt x="83248" y="741331"/>
                      </a:cubicBezTo>
                      <a:lnTo>
                        <a:pt x="101918" y="732282"/>
                      </a:lnTo>
                      <a:cubicBezTo>
                        <a:pt x="101060" y="730282"/>
                        <a:pt x="100013" y="728282"/>
                        <a:pt x="99060" y="726377"/>
                      </a:cubicBezTo>
                      <a:close/>
                      <a:moveTo>
                        <a:pt x="105251" y="738759"/>
                      </a:moveTo>
                      <a:lnTo>
                        <a:pt x="86773" y="748189"/>
                      </a:lnTo>
                      <a:cubicBezTo>
                        <a:pt x="87821" y="750094"/>
                        <a:pt x="88773" y="751999"/>
                        <a:pt x="89725" y="753999"/>
                      </a:cubicBezTo>
                      <a:lnTo>
                        <a:pt x="108204" y="744569"/>
                      </a:lnTo>
                      <a:cubicBezTo>
                        <a:pt x="107156" y="742569"/>
                        <a:pt x="106204" y="740664"/>
                        <a:pt x="105251" y="738759"/>
                      </a:cubicBezTo>
                      <a:close/>
                      <a:moveTo>
                        <a:pt x="111538" y="750951"/>
                      </a:moveTo>
                      <a:lnTo>
                        <a:pt x="93250" y="760762"/>
                      </a:lnTo>
                      <a:cubicBezTo>
                        <a:pt x="94298" y="762667"/>
                        <a:pt x="95250" y="764572"/>
                        <a:pt x="96298" y="766477"/>
                      </a:cubicBezTo>
                      <a:lnTo>
                        <a:pt x="114586" y="756761"/>
                      </a:lnTo>
                      <a:cubicBezTo>
                        <a:pt x="113538" y="754761"/>
                        <a:pt x="112586" y="752856"/>
                        <a:pt x="111538" y="750951"/>
                      </a:cubicBezTo>
                      <a:close/>
                      <a:moveTo>
                        <a:pt x="28099" y="489871"/>
                      </a:moveTo>
                      <a:lnTo>
                        <a:pt x="7430" y="492728"/>
                      </a:lnTo>
                      <a:cubicBezTo>
                        <a:pt x="7715" y="494919"/>
                        <a:pt x="8001" y="497014"/>
                        <a:pt x="8382" y="499110"/>
                      </a:cubicBezTo>
                      <a:lnTo>
                        <a:pt x="29051" y="496253"/>
                      </a:lnTo>
                      <a:cubicBezTo>
                        <a:pt x="28670" y="494157"/>
                        <a:pt x="28384" y="491966"/>
                        <a:pt x="28099" y="489871"/>
                      </a:cubicBezTo>
                      <a:close/>
                      <a:moveTo>
                        <a:pt x="24860" y="462439"/>
                      </a:moveTo>
                      <a:lnTo>
                        <a:pt x="4000" y="464630"/>
                      </a:lnTo>
                      <a:cubicBezTo>
                        <a:pt x="4191" y="466725"/>
                        <a:pt x="4477" y="468916"/>
                        <a:pt x="4763" y="471106"/>
                      </a:cubicBezTo>
                      <a:lnTo>
                        <a:pt x="25527" y="468916"/>
                      </a:lnTo>
                      <a:cubicBezTo>
                        <a:pt x="25336" y="466820"/>
                        <a:pt x="25051" y="464630"/>
                        <a:pt x="24860" y="462439"/>
                      </a:cubicBezTo>
                      <a:close/>
                      <a:moveTo>
                        <a:pt x="26384" y="476155"/>
                      </a:moveTo>
                      <a:lnTo>
                        <a:pt x="5715" y="478631"/>
                      </a:lnTo>
                      <a:cubicBezTo>
                        <a:pt x="6001" y="480822"/>
                        <a:pt x="6191" y="482918"/>
                        <a:pt x="6382" y="485108"/>
                      </a:cubicBezTo>
                      <a:lnTo>
                        <a:pt x="27146" y="482632"/>
                      </a:lnTo>
                      <a:cubicBezTo>
                        <a:pt x="26861" y="480536"/>
                        <a:pt x="26575" y="478346"/>
                        <a:pt x="26384" y="476155"/>
                      </a:cubicBezTo>
                      <a:close/>
                      <a:moveTo>
                        <a:pt x="30004" y="503492"/>
                      </a:moveTo>
                      <a:lnTo>
                        <a:pt x="9430" y="506730"/>
                      </a:lnTo>
                      <a:cubicBezTo>
                        <a:pt x="9811" y="508921"/>
                        <a:pt x="10192" y="511016"/>
                        <a:pt x="10477" y="513112"/>
                      </a:cubicBezTo>
                      <a:lnTo>
                        <a:pt x="31147" y="509873"/>
                      </a:lnTo>
                      <a:cubicBezTo>
                        <a:pt x="30766" y="507778"/>
                        <a:pt x="30289" y="505587"/>
                        <a:pt x="30004" y="503492"/>
                      </a:cubicBezTo>
                      <a:close/>
                      <a:moveTo>
                        <a:pt x="32290" y="517112"/>
                      </a:moveTo>
                      <a:lnTo>
                        <a:pt x="11716" y="520732"/>
                      </a:lnTo>
                      <a:cubicBezTo>
                        <a:pt x="12097" y="522827"/>
                        <a:pt x="12382" y="525018"/>
                        <a:pt x="12764" y="527114"/>
                      </a:cubicBezTo>
                      <a:lnTo>
                        <a:pt x="33338" y="523494"/>
                      </a:lnTo>
                      <a:cubicBezTo>
                        <a:pt x="32957" y="521398"/>
                        <a:pt x="32575" y="519208"/>
                        <a:pt x="32290" y="517112"/>
                      </a:cubicBezTo>
                      <a:close/>
                      <a:moveTo>
                        <a:pt x="23622" y="448818"/>
                      </a:moveTo>
                      <a:lnTo>
                        <a:pt x="2857" y="450628"/>
                      </a:lnTo>
                      <a:cubicBezTo>
                        <a:pt x="3048" y="452723"/>
                        <a:pt x="3239" y="454914"/>
                        <a:pt x="3429" y="457105"/>
                      </a:cubicBezTo>
                      <a:lnTo>
                        <a:pt x="24289" y="455295"/>
                      </a:lnTo>
                      <a:cubicBezTo>
                        <a:pt x="24003" y="453104"/>
                        <a:pt x="23813" y="450913"/>
                        <a:pt x="23622" y="448818"/>
                      </a:cubicBezTo>
                      <a:close/>
                      <a:moveTo>
                        <a:pt x="34671" y="530638"/>
                      </a:moveTo>
                      <a:lnTo>
                        <a:pt x="14192" y="534638"/>
                      </a:lnTo>
                      <a:cubicBezTo>
                        <a:pt x="14574" y="536734"/>
                        <a:pt x="15050" y="538925"/>
                        <a:pt x="15430" y="541020"/>
                      </a:cubicBezTo>
                      <a:lnTo>
                        <a:pt x="35909" y="537020"/>
                      </a:lnTo>
                      <a:cubicBezTo>
                        <a:pt x="35433" y="534924"/>
                        <a:pt x="35052" y="532733"/>
                        <a:pt x="34671" y="530638"/>
                      </a:cubicBezTo>
                      <a:close/>
                      <a:moveTo>
                        <a:pt x="21336" y="407480"/>
                      </a:moveTo>
                      <a:lnTo>
                        <a:pt x="476" y="408242"/>
                      </a:lnTo>
                      <a:cubicBezTo>
                        <a:pt x="571" y="410432"/>
                        <a:pt x="667" y="412528"/>
                        <a:pt x="762" y="414719"/>
                      </a:cubicBezTo>
                      <a:lnTo>
                        <a:pt x="21622" y="414052"/>
                      </a:lnTo>
                      <a:cubicBezTo>
                        <a:pt x="21431" y="411861"/>
                        <a:pt x="21336" y="409670"/>
                        <a:pt x="21336" y="407480"/>
                      </a:cubicBezTo>
                      <a:close/>
                      <a:moveTo>
                        <a:pt x="21812" y="421291"/>
                      </a:moveTo>
                      <a:lnTo>
                        <a:pt x="952" y="422434"/>
                      </a:lnTo>
                      <a:cubicBezTo>
                        <a:pt x="1048" y="424625"/>
                        <a:pt x="1238" y="426815"/>
                        <a:pt x="1334" y="428911"/>
                      </a:cubicBezTo>
                      <a:lnTo>
                        <a:pt x="22193" y="427768"/>
                      </a:lnTo>
                      <a:cubicBezTo>
                        <a:pt x="22098" y="425577"/>
                        <a:pt x="21907" y="423481"/>
                        <a:pt x="21812" y="421291"/>
                      </a:cubicBezTo>
                      <a:close/>
                      <a:moveTo>
                        <a:pt x="22670" y="435007"/>
                      </a:moveTo>
                      <a:lnTo>
                        <a:pt x="1810" y="436436"/>
                      </a:lnTo>
                      <a:cubicBezTo>
                        <a:pt x="1905" y="438531"/>
                        <a:pt x="2096" y="440722"/>
                        <a:pt x="2191" y="442913"/>
                      </a:cubicBezTo>
                      <a:lnTo>
                        <a:pt x="23050" y="441484"/>
                      </a:lnTo>
                      <a:cubicBezTo>
                        <a:pt x="22860" y="439388"/>
                        <a:pt x="22765" y="437197"/>
                        <a:pt x="22670" y="435007"/>
                      </a:cubicBezTo>
                      <a:close/>
                      <a:moveTo>
                        <a:pt x="58293" y="624078"/>
                      </a:moveTo>
                      <a:lnTo>
                        <a:pt x="38481" y="630460"/>
                      </a:lnTo>
                      <a:cubicBezTo>
                        <a:pt x="39148" y="632556"/>
                        <a:pt x="39814" y="634651"/>
                        <a:pt x="40481" y="636651"/>
                      </a:cubicBezTo>
                      <a:lnTo>
                        <a:pt x="60293" y="630174"/>
                      </a:lnTo>
                      <a:cubicBezTo>
                        <a:pt x="59627" y="628174"/>
                        <a:pt x="58960" y="626173"/>
                        <a:pt x="58293" y="624078"/>
                      </a:cubicBezTo>
                      <a:close/>
                      <a:moveTo>
                        <a:pt x="62579" y="637127"/>
                      </a:moveTo>
                      <a:lnTo>
                        <a:pt x="42863" y="643890"/>
                      </a:lnTo>
                      <a:cubicBezTo>
                        <a:pt x="43625" y="645890"/>
                        <a:pt x="44291" y="647986"/>
                        <a:pt x="45053" y="649986"/>
                      </a:cubicBezTo>
                      <a:lnTo>
                        <a:pt x="64770" y="643224"/>
                      </a:lnTo>
                      <a:cubicBezTo>
                        <a:pt x="64008" y="641223"/>
                        <a:pt x="63341" y="639223"/>
                        <a:pt x="62579" y="637127"/>
                      </a:cubicBezTo>
                      <a:close/>
                      <a:moveTo>
                        <a:pt x="76867" y="675990"/>
                      </a:moveTo>
                      <a:lnTo>
                        <a:pt x="57531" y="683800"/>
                      </a:lnTo>
                      <a:cubicBezTo>
                        <a:pt x="58388" y="685800"/>
                        <a:pt x="59246" y="687800"/>
                        <a:pt x="60007" y="689800"/>
                      </a:cubicBezTo>
                      <a:lnTo>
                        <a:pt x="79248" y="681990"/>
                      </a:lnTo>
                      <a:cubicBezTo>
                        <a:pt x="78581" y="679895"/>
                        <a:pt x="77724" y="677894"/>
                        <a:pt x="76867" y="675990"/>
                      </a:cubicBezTo>
                      <a:close/>
                      <a:moveTo>
                        <a:pt x="67151" y="650177"/>
                      </a:moveTo>
                      <a:lnTo>
                        <a:pt x="47625" y="657320"/>
                      </a:lnTo>
                      <a:cubicBezTo>
                        <a:pt x="48292" y="659321"/>
                        <a:pt x="49054" y="661416"/>
                        <a:pt x="49816" y="663417"/>
                      </a:cubicBezTo>
                      <a:lnTo>
                        <a:pt x="69342" y="656273"/>
                      </a:lnTo>
                      <a:cubicBezTo>
                        <a:pt x="68675" y="654272"/>
                        <a:pt x="67913" y="652177"/>
                        <a:pt x="67151" y="650177"/>
                      </a:cubicBezTo>
                      <a:close/>
                      <a:moveTo>
                        <a:pt x="72009" y="663035"/>
                      </a:moveTo>
                      <a:lnTo>
                        <a:pt x="52578" y="670560"/>
                      </a:lnTo>
                      <a:cubicBezTo>
                        <a:pt x="53340" y="672560"/>
                        <a:pt x="54102" y="674561"/>
                        <a:pt x="54864" y="676656"/>
                      </a:cubicBezTo>
                      <a:lnTo>
                        <a:pt x="74295" y="669131"/>
                      </a:lnTo>
                      <a:cubicBezTo>
                        <a:pt x="73438" y="667131"/>
                        <a:pt x="72771" y="665131"/>
                        <a:pt x="72009" y="663035"/>
                      </a:cubicBezTo>
                      <a:close/>
                      <a:moveTo>
                        <a:pt x="54197" y="610838"/>
                      </a:moveTo>
                      <a:lnTo>
                        <a:pt x="34290" y="616934"/>
                      </a:lnTo>
                      <a:cubicBezTo>
                        <a:pt x="34861" y="619030"/>
                        <a:pt x="35528" y="621125"/>
                        <a:pt x="36100" y="623125"/>
                      </a:cubicBezTo>
                      <a:lnTo>
                        <a:pt x="56007" y="617030"/>
                      </a:lnTo>
                      <a:cubicBezTo>
                        <a:pt x="55436" y="615029"/>
                        <a:pt x="54864" y="612934"/>
                        <a:pt x="54197" y="610838"/>
                      </a:cubicBezTo>
                      <a:close/>
                      <a:moveTo>
                        <a:pt x="43434" y="571024"/>
                      </a:moveTo>
                      <a:lnTo>
                        <a:pt x="23146" y="576072"/>
                      </a:lnTo>
                      <a:cubicBezTo>
                        <a:pt x="23622" y="578168"/>
                        <a:pt x="24193" y="580263"/>
                        <a:pt x="24670" y="582359"/>
                      </a:cubicBezTo>
                      <a:lnTo>
                        <a:pt x="44863" y="577310"/>
                      </a:lnTo>
                      <a:cubicBezTo>
                        <a:pt x="44386" y="575215"/>
                        <a:pt x="43910" y="573119"/>
                        <a:pt x="43434" y="571024"/>
                      </a:cubicBezTo>
                      <a:close/>
                      <a:moveTo>
                        <a:pt x="40291" y="557593"/>
                      </a:moveTo>
                      <a:lnTo>
                        <a:pt x="19908" y="562261"/>
                      </a:lnTo>
                      <a:cubicBezTo>
                        <a:pt x="20384" y="564356"/>
                        <a:pt x="20860" y="566452"/>
                        <a:pt x="21431" y="568547"/>
                      </a:cubicBezTo>
                      <a:lnTo>
                        <a:pt x="41720" y="563880"/>
                      </a:lnTo>
                      <a:cubicBezTo>
                        <a:pt x="41148" y="561880"/>
                        <a:pt x="40767" y="559784"/>
                        <a:pt x="40291" y="557593"/>
                      </a:cubicBezTo>
                      <a:close/>
                      <a:moveTo>
                        <a:pt x="37338" y="544163"/>
                      </a:moveTo>
                      <a:lnTo>
                        <a:pt x="16955" y="548450"/>
                      </a:lnTo>
                      <a:cubicBezTo>
                        <a:pt x="17431" y="550545"/>
                        <a:pt x="17907" y="552641"/>
                        <a:pt x="18383" y="554831"/>
                      </a:cubicBezTo>
                      <a:lnTo>
                        <a:pt x="38767" y="550545"/>
                      </a:lnTo>
                      <a:cubicBezTo>
                        <a:pt x="38195" y="548354"/>
                        <a:pt x="37815" y="546259"/>
                        <a:pt x="37338" y="544163"/>
                      </a:cubicBezTo>
                      <a:close/>
                      <a:moveTo>
                        <a:pt x="46767" y="584359"/>
                      </a:moveTo>
                      <a:lnTo>
                        <a:pt x="26575" y="589788"/>
                      </a:lnTo>
                      <a:cubicBezTo>
                        <a:pt x="27146" y="591884"/>
                        <a:pt x="27717" y="593979"/>
                        <a:pt x="28290" y="596075"/>
                      </a:cubicBezTo>
                      <a:lnTo>
                        <a:pt x="48387" y="590645"/>
                      </a:lnTo>
                      <a:cubicBezTo>
                        <a:pt x="47911" y="588550"/>
                        <a:pt x="47340" y="586454"/>
                        <a:pt x="46767" y="584359"/>
                      </a:cubicBezTo>
                      <a:close/>
                      <a:moveTo>
                        <a:pt x="50387" y="597694"/>
                      </a:moveTo>
                      <a:lnTo>
                        <a:pt x="30289" y="603409"/>
                      </a:lnTo>
                      <a:cubicBezTo>
                        <a:pt x="30861" y="605504"/>
                        <a:pt x="31528" y="607600"/>
                        <a:pt x="32099" y="609600"/>
                      </a:cubicBezTo>
                      <a:lnTo>
                        <a:pt x="52197" y="603885"/>
                      </a:lnTo>
                      <a:cubicBezTo>
                        <a:pt x="51530" y="601789"/>
                        <a:pt x="50959" y="599790"/>
                        <a:pt x="50387" y="597694"/>
                      </a:cubicBezTo>
                      <a:close/>
                      <a:moveTo>
                        <a:pt x="82105" y="688657"/>
                      </a:moveTo>
                      <a:lnTo>
                        <a:pt x="62960" y="696754"/>
                      </a:lnTo>
                      <a:cubicBezTo>
                        <a:pt x="63818" y="698754"/>
                        <a:pt x="64675" y="700754"/>
                        <a:pt x="65532" y="702755"/>
                      </a:cubicBezTo>
                      <a:lnTo>
                        <a:pt x="84677" y="694658"/>
                      </a:lnTo>
                      <a:cubicBezTo>
                        <a:pt x="83820" y="692658"/>
                        <a:pt x="82963" y="690658"/>
                        <a:pt x="82105" y="688657"/>
                      </a:cubicBezTo>
                      <a:close/>
                    </a:path>
                  </a:pathLst>
                </a:custGeom>
                <a:solidFill>
                  <a:schemeClr val="accent2"/>
                </a:solidFill>
                <a:ln w="9525"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8548D7D9-FEC0-46E6-ED3A-3E48562EBE6A}"/>
                    </a:ext>
                  </a:extLst>
                </p:cNvPr>
                <p:cNvSpPr/>
                <p:nvPr/>
              </p:nvSpPr>
              <p:spPr>
                <a:xfrm>
                  <a:off x="2310743" y="3392208"/>
                  <a:ext cx="7570514" cy="84587"/>
                </a:xfrm>
                <a:custGeom>
                  <a:avLst/>
                  <a:gdLst>
                    <a:gd name="connsiteX0" fmla="*/ 1685068 w 1704975"/>
                    <a:gd name="connsiteY0" fmla="*/ 10478 h 19050"/>
                    <a:gd name="connsiteX1" fmla="*/ 1705928 w 1704975"/>
                    <a:gd name="connsiteY1" fmla="*/ 0 h 19050"/>
                    <a:gd name="connsiteX2" fmla="*/ 1705928 w 1704975"/>
                    <a:gd name="connsiteY2" fmla="*/ 20860 h 19050"/>
                    <a:gd name="connsiteX3" fmla="*/ 1685068 w 1704975"/>
                    <a:gd name="connsiteY3" fmla="*/ 10478 h 19050"/>
                    <a:gd name="connsiteX4" fmla="*/ 20860 w 1704975"/>
                    <a:gd name="connsiteY4" fmla="*/ 10478 h 19050"/>
                    <a:gd name="connsiteX5" fmla="*/ 0 w 1704975"/>
                    <a:gd name="connsiteY5" fmla="*/ 0 h 19050"/>
                    <a:gd name="connsiteX6" fmla="*/ 0 w 1704975"/>
                    <a:gd name="connsiteY6" fmla="*/ 20860 h 19050"/>
                    <a:gd name="connsiteX7" fmla="*/ 20860 w 1704975"/>
                    <a:gd name="connsiteY7" fmla="*/ 10478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4975" h="19050">
                      <a:moveTo>
                        <a:pt x="1685068" y="10478"/>
                      </a:moveTo>
                      <a:lnTo>
                        <a:pt x="1705928" y="0"/>
                      </a:lnTo>
                      <a:lnTo>
                        <a:pt x="1705928" y="20860"/>
                      </a:lnTo>
                      <a:lnTo>
                        <a:pt x="1685068" y="10478"/>
                      </a:lnTo>
                      <a:close/>
                      <a:moveTo>
                        <a:pt x="20860" y="10478"/>
                      </a:moveTo>
                      <a:lnTo>
                        <a:pt x="0" y="0"/>
                      </a:lnTo>
                      <a:lnTo>
                        <a:pt x="0" y="20860"/>
                      </a:lnTo>
                      <a:lnTo>
                        <a:pt x="20860" y="10478"/>
                      </a:lnTo>
                      <a:close/>
                    </a:path>
                  </a:pathLst>
                </a:custGeom>
                <a:solidFill>
                  <a:srgbClr val="00B0F0"/>
                </a:solidFill>
                <a:ln w="9525" cap="flat">
                  <a:noFill/>
                  <a:prstDash val="solid"/>
                  <a:miter/>
                </a:ln>
              </p:spPr>
              <p:txBody>
                <a:bodyPr rtlCol="0" anchor="ctr"/>
                <a:lstStyle/>
                <a:p>
                  <a:endParaRPr lang="zh-CN" altLang="en-US"/>
                </a:p>
              </p:txBody>
            </p:sp>
          </p:grpSp>
          <p:grpSp>
            <p:nvGrpSpPr>
              <p:cNvPr id="8" name="组合 7">
                <a:extLst>
                  <a:ext uri="{FF2B5EF4-FFF2-40B4-BE49-F238E27FC236}">
                    <a16:creationId xmlns:a16="http://schemas.microsoft.com/office/drawing/2014/main" id="{7E4744C8-7CAE-5822-11F5-4D16E45EA38F}"/>
                  </a:ext>
                </a:extLst>
              </p:cNvPr>
              <p:cNvGrpSpPr/>
              <p:nvPr/>
            </p:nvGrpSpPr>
            <p:grpSpPr>
              <a:xfrm>
                <a:off x="3687618" y="4311650"/>
                <a:ext cx="4373038" cy="2306957"/>
                <a:chOff x="3159257" y="1856113"/>
                <a:chExt cx="5836486" cy="3129710"/>
              </a:xfrm>
            </p:grpSpPr>
            <p:sp>
              <p:nvSpPr>
                <p:cNvPr id="26" name="任意多边形: 形状 25">
                  <a:extLst>
                    <a:ext uri="{FF2B5EF4-FFF2-40B4-BE49-F238E27FC236}">
                      <a16:creationId xmlns:a16="http://schemas.microsoft.com/office/drawing/2014/main" id="{C7D55C4E-5B95-736E-6379-A6166C028BCA}"/>
                    </a:ext>
                  </a:extLst>
                </p:cNvPr>
                <p:cNvSpPr/>
                <p:nvPr/>
              </p:nvSpPr>
              <p:spPr>
                <a:xfrm>
                  <a:off x="3159257" y="2018097"/>
                  <a:ext cx="5836486" cy="2833656"/>
                </a:xfrm>
                <a:custGeom>
                  <a:avLst/>
                  <a:gdLst>
                    <a:gd name="connsiteX0" fmla="*/ 82748 w 1314450"/>
                    <a:gd name="connsiteY0" fmla="*/ 639699 h 638175"/>
                    <a:gd name="connsiteX1" fmla="*/ 22836 w 1314450"/>
                    <a:gd name="connsiteY1" fmla="*/ 148685 h 638175"/>
                    <a:gd name="connsiteX2" fmla="*/ 82558 w 1314450"/>
                    <a:gd name="connsiteY2" fmla="*/ 0 h 638175"/>
                    <a:gd name="connsiteX3" fmla="*/ 87892 w 1314450"/>
                    <a:gd name="connsiteY3" fmla="*/ 3048 h 638175"/>
                    <a:gd name="connsiteX4" fmla="*/ 91130 w 1314450"/>
                    <a:gd name="connsiteY4" fmla="*/ 15145 h 638175"/>
                    <a:gd name="connsiteX5" fmla="*/ 91035 w 1314450"/>
                    <a:gd name="connsiteY5" fmla="*/ 624935 h 638175"/>
                    <a:gd name="connsiteX6" fmla="*/ 87892 w 1314450"/>
                    <a:gd name="connsiteY6" fmla="*/ 636746 h 638175"/>
                    <a:gd name="connsiteX7" fmla="*/ 82748 w 1314450"/>
                    <a:gd name="connsiteY7" fmla="*/ 639699 h 638175"/>
                    <a:gd name="connsiteX8" fmla="*/ 1235940 w 1314450"/>
                    <a:gd name="connsiteY8" fmla="*/ 3048 h 638175"/>
                    <a:gd name="connsiteX9" fmla="*/ 1232796 w 1314450"/>
                    <a:gd name="connsiteY9" fmla="*/ 14859 h 638175"/>
                    <a:gd name="connsiteX10" fmla="*/ 1232702 w 1314450"/>
                    <a:gd name="connsiteY10" fmla="*/ 624650 h 638175"/>
                    <a:gd name="connsiteX11" fmla="*/ 1235940 w 1314450"/>
                    <a:gd name="connsiteY11" fmla="*/ 636746 h 638175"/>
                    <a:gd name="connsiteX12" fmla="*/ 1241178 w 1314450"/>
                    <a:gd name="connsiteY12" fmla="*/ 639794 h 638175"/>
                    <a:gd name="connsiteX13" fmla="*/ 1300900 w 1314450"/>
                    <a:gd name="connsiteY13" fmla="*/ 491109 h 638175"/>
                    <a:gd name="connsiteX14" fmla="*/ 1240988 w 1314450"/>
                    <a:gd name="connsiteY14" fmla="*/ 95 h 638175"/>
                    <a:gd name="connsiteX15" fmla="*/ 1235940 w 1314450"/>
                    <a:gd name="connsiteY15" fmla="*/ 3048 h 638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4450" h="638175">
                      <a:moveTo>
                        <a:pt x="82748" y="639699"/>
                      </a:moveTo>
                      <a:cubicBezTo>
                        <a:pt x="-501" y="489204"/>
                        <a:pt x="-21836" y="315277"/>
                        <a:pt x="22836" y="148685"/>
                      </a:cubicBezTo>
                      <a:cubicBezTo>
                        <a:pt x="36837" y="96202"/>
                        <a:pt x="57030" y="46387"/>
                        <a:pt x="82558" y="0"/>
                      </a:cubicBezTo>
                      <a:lnTo>
                        <a:pt x="87892" y="3048"/>
                      </a:lnTo>
                      <a:lnTo>
                        <a:pt x="91130" y="15145"/>
                      </a:lnTo>
                      <a:cubicBezTo>
                        <a:pt x="-7168" y="200025"/>
                        <a:pt x="-14026" y="428530"/>
                        <a:pt x="91035" y="624935"/>
                      </a:cubicBezTo>
                      <a:lnTo>
                        <a:pt x="87892" y="636746"/>
                      </a:lnTo>
                      <a:lnTo>
                        <a:pt x="82748" y="639699"/>
                      </a:lnTo>
                      <a:close/>
                      <a:moveTo>
                        <a:pt x="1235940" y="3048"/>
                      </a:moveTo>
                      <a:lnTo>
                        <a:pt x="1232796" y="14859"/>
                      </a:lnTo>
                      <a:cubicBezTo>
                        <a:pt x="1337857" y="211264"/>
                        <a:pt x="1330999" y="439769"/>
                        <a:pt x="1232702" y="624650"/>
                      </a:cubicBezTo>
                      <a:lnTo>
                        <a:pt x="1235940" y="636746"/>
                      </a:lnTo>
                      <a:lnTo>
                        <a:pt x="1241178" y="639794"/>
                      </a:lnTo>
                      <a:cubicBezTo>
                        <a:pt x="1266705" y="593312"/>
                        <a:pt x="1286804" y="543592"/>
                        <a:pt x="1300900" y="491109"/>
                      </a:cubicBezTo>
                      <a:cubicBezTo>
                        <a:pt x="1345573" y="324517"/>
                        <a:pt x="1324237" y="150590"/>
                        <a:pt x="1240988" y="95"/>
                      </a:cubicBezTo>
                      <a:lnTo>
                        <a:pt x="1235940" y="3048"/>
                      </a:lnTo>
                      <a:close/>
                    </a:path>
                  </a:pathLst>
                </a:custGeom>
                <a:solidFill>
                  <a:schemeClr val="accent1"/>
                </a:solidFill>
                <a:ln w="9525"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FC892FF2-D7CE-EAA0-AA85-AE45823381B7}"/>
                    </a:ext>
                  </a:extLst>
                </p:cNvPr>
                <p:cNvSpPr/>
                <p:nvPr/>
              </p:nvSpPr>
              <p:spPr>
                <a:xfrm>
                  <a:off x="3391762" y="1856113"/>
                  <a:ext cx="5371259" cy="3129710"/>
                </a:xfrm>
                <a:custGeom>
                  <a:avLst/>
                  <a:gdLst>
                    <a:gd name="connsiteX0" fmla="*/ 1201579 w 1209675"/>
                    <a:gd name="connsiteY0" fmla="*/ 14573 h 704850"/>
                    <a:gd name="connsiteX1" fmla="*/ 1211199 w 1209675"/>
                    <a:gd name="connsiteY1" fmla="*/ 0 h 704850"/>
                    <a:gd name="connsiteX2" fmla="*/ 1219010 w 1209675"/>
                    <a:gd name="connsiteY2" fmla="*/ 13526 h 704850"/>
                    <a:gd name="connsiteX3" fmla="*/ 1201579 w 1209675"/>
                    <a:gd name="connsiteY3" fmla="*/ 14573 h 704850"/>
                    <a:gd name="connsiteX4" fmla="*/ 17431 w 1209675"/>
                    <a:gd name="connsiteY4" fmla="*/ 698182 h 704850"/>
                    <a:gd name="connsiteX5" fmla="*/ 0 w 1209675"/>
                    <a:gd name="connsiteY5" fmla="*/ 699231 h 704850"/>
                    <a:gd name="connsiteX6" fmla="*/ 7811 w 1209675"/>
                    <a:gd name="connsiteY6" fmla="*/ 712756 h 704850"/>
                    <a:gd name="connsiteX7" fmla="*/ 17431 w 1209675"/>
                    <a:gd name="connsiteY7" fmla="*/ 698182 h 704850"/>
                    <a:gd name="connsiteX8" fmla="*/ 17431 w 1209675"/>
                    <a:gd name="connsiteY8" fmla="*/ 14573 h 704850"/>
                    <a:gd name="connsiteX9" fmla="*/ 0 w 1209675"/>
                    <a:gd name="connsiteY9" fmla="*/ 13526 h 704850"/>
                    <a:gd name="connsiteX10" fmla="*/ 7811 w 1209675"/>
                    <a:gd name="connsiteY10" fmla="*/ 0 h 704850"/>
                    <a:gd name="connsiteX11" fmla="*/ 17431 w 1209675"/>
                    <a:gd name="connsiteY11" fmla="*/ 14573 h 704850"/>
                    <a:gd name="connsiteX12" fmla="*/ 1201579 w 1209675"/>
                    <a:gd name="connsiteY12" fmla="*/ 698182 h 704850"/>
                    <a:gd name="connsiteX13" fmla="*/ 1211199 w 1209675"/>
                    <a:gd name="connsiteY13" fmla="*/ 712756 h 704850"/>
                    <a:gd name="connsiteX14" fmla="*/ 1219010 w 1209675"/>
                    <a:gd name="connsiteY14" fmla="*/ 699231 h 704850"/>
                    <a:gd name="connsiteX15" fmla="*/ 1201579 w 1209675"/>
                    <a:gd name="connsiteY15" fmla="*/ 698182 h 70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09675" h="704850">
                      <a:moveTo>
                        <a:pt x="1201579" y="14573"/>
                      </a:moveTo>
                      <a:lnTo>
                        <a:pt x="1211199" y="0"/>
                      </a:lnTo>
                      <a:lnTo>
                        <a:pt x="1219010" y="13526"/>
                      </a:lnTo>
                      <a:lnTo>
                        <a:pt x="1201579" y="14573"/>
                      </a:lnTo>
                      <a:close/>
                      <a:moveTo>
                        <a:pt x="17431" y="698182"/>
                      </a:moveTo>
                      <a:lnTo>
                        <a:pt x="0" y="699231"/>
                      </a:lnTo>
                      <a:lnTo>
                        <a:pt x="7811" y="712756"/>
                      </a:lnTo>
                      <a:lnTo>
                        <a:pt x="17431" y="698182"/>
                      </a:lnTo>
                      <a:close/>
                      <a:moveTo>
                        <a:pt x="17431" y="14573"/>
                      </a:moveTo>
                      <a:lnTo>
                        <a:pt x="0" y="13526"/>
                      </a:lnTo>
                      <a:lnTo>
                        <a:pt x="7811" y="0"/>
                      </a:lnTo>
                      <a:lnTo>
                        <a:pt x="17431" y="14573"/>
                      </a:lnTo>
                      <a:close/>
                      <a:moveTo>
                        <a:pt x="1201579" y="698182"/>
                      </a:moveTo>
                      <a:lnTo>
                        <a:pt x="1211199" y="712756"/>
                      </a:lnTo>
                      <a:lnTo>
                        <a:pt x="1219010" y="699231"/>
                      </a:lnTo>
                      <a:lnTo>
                        <a:pt x="1201579" y="698182"/>
                      </a:lnTo>
                      <a:close/>
                    </a:path>
                  </a:pathLst>
                </a:custGeom>
                <a:solidFill>
                  <a:srgbClr val="00B0F0"/>
                </a:solidFill>
                <a:ln w="9525" cap="flat">
                  <a:noFill/>
                  <a:prstDash val="solid"/>
                  <a:miter/>
                </a:ln>
              </p:spPr>
              <p:txBody>
                <a:bodyPr rtlCol="0" anchor="ctr"/>
                <a:lstStyle/>
                <a:p>
                  <a:endParaRPr lang="zh-CN" altLang="en-US"/>
                </a:p>
              </p:txBody>
            </p:sp>
          </p:grpSp>
          <p:sp>
            <p:nvSpPr>
              <p:cNvPr id="9" name="任意多边形: 形状 8">
                <a:extLst>
                  <a:ext uri="{FF2B5EF4-FFF2-40B4-BE49-F238E27FC236}">
                    <a16:creationId xmlns:a16="http://schemas.microsoft.com/office/drawing/2014/main" id="{441D9976-C11E-2D04-8850-E14DADA177D8}"/>
                  </a:ext>
                </a:extLst>
              </p:cNvPr>
              <p:cNvSpPr/>
              <p:nvPr/>
            </p:nvSpPr>
            <p:spPr>
              <a:xfrm>
                <a:off x="5061207" y="4662122"/>
                <a:ext cx="1664038" cy="1637069"/>
              </a:xfrm>
              <a:custGeom>
                <a:avLst/>
                <a:gdLst>
                  <a:gd name="connsiteX0" fmla="*/ 186118 w 371475"/>
                  <a:gd name="connsiteY0" fmla="*/ 0 h 371475"/>
                  <a:gd name="connsiteX1" fmla="*/ 0 w 371475"/>
                  <a:gd name="connsiteY1" fmla="*/ 186214 h 371475"/>
                  <a:gd name="connsiteX2" fmla="*/ 186118 w 371475"/>
                  <a:gd name="connsiteY2" fmla="*/ 372428 h 371475"/>
                  <a:gd name="connsiteX3" fmla="*/ 372333 w 371475"/>
                  <a:gd name="connsiteY3" fmla="*/ 186214 h 371475"/>
                  <a:gd name="connsiteX4" fmla="*/ 186118 w 371475"/>
                  <a:gd name="connsiteY4" fmla="*/ 0 h 371475"/>
                  <a:gd name="connsiteX5" fmla="*/ 186118 w 371475"/>
                  <a:gd name="connsiteY5" fmla="*/ 329470 h 371475"/>
                  <a:gd name="connsiteX6" fmla="*/ 42863 w 371475"/>
                  <a:gd name="connsiteY6" fmla="*/ 186214 h 371475"/>
                  <a:gd name="connsiteX7" fmla="*/ 186118 w 371475"/>
                  <a:gd name="connsiteY7" fmla="*/ 42958 h 371475"/>
                  <a:gd name="connsiteX8" fmla="*/ 329375 w 371475"/>
                  <a:gd name="connsiteY8" fmla="*/ 186214 h 371475"/>
                  <a:gd name="connsiteX9" fmla="*/ 186118 w 371475"/>
                  <a:gd name="connsiteY9" fmla="*/ 32947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1475" h="371475">
                    <a:moveTo>
                      <a:pt x="186118" y="0"/>
                    </a:moveTo>
                    <a:cubicBezTo>
                      <a:pt x="83248" y="0"/>
                      <a:pt x="0" y="83439"/>
                      <a:pt x="0" y="186214"/>
                    </a:cubicBezTo>
                    <a:cubicBezTo>
                      <a:pt x="0" y="289084"/>
                      <a:pt x="83344" y="372428"/>
                      <a:pt x="186118" y="372428"/>
                    </a:cubicBezTo>
                    <a:cubicBezTo>
                      <a:pt x="288893" y="372428"/>
                      <a:pt x="372333" y="289084"/>
                      <a:pt x="372333" y="186214"/>
                    </a:cubicBezTo>
                    <a:cubicBezTo>
                      <a:pt x="372333" y="83439"/>
                      <a:pt x="288893" y="0"/>
                      <a:pt x="186118" y="0"/>
                    </a:cubicBezTo>
                    <a:close/>
                    <a:moveTo>
                      <a:pt x="186118" y="329470"/>
                    </a:moveTo>
                    <a:cubicBezTo>
                      <a:pt x="107061" y="329470"/>
                      <a:pt x="42863" y="265367"/>
                      <a:pt x="42863" y="186214"/>
                    </a:cubicBezTo>
                    <a:cubicBezTo>
                      <a:pt x="42863" y="107061"/>
                      <a:pt x="106966" y="42958"/>
                      <a:pt x="186118" y="42958"/>
                    </a:cubicBezTo>
                    <a:cubicBezTo>
                      <a:pt x="265176" y="42958"/>
                      <a:pt x="329375" y="107061"/>
                      <a:pt x="329375" y="186214"/>
                    </a:cubicBezTo>
                    <a:cubicBezTo>
                      <a:pt x="329279" y="265367"/>
                      <a:pt x="265176" y="329470"/>
                      <a:pt x="186118" y="329470"/>
                    </a:cubicBezTo>
                    <a:close/>
                  </a:path>
                </a:pathLst>
              </a:custGeom>
              <a:solidFill>
                <a:schemeClr val="accent2"/>
              </a:solidFill>
              <a:ln w="9525"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697DEB8C-9899-89EC-3914-F5988029BBD4}"/>
                  </a:ext>
                </a:extLst>
              </p:cNvPr>
              <p:cNvSpPr/>
              <p:nvPr/>
            </p:nvSpPr>
            <p:spPr>
              <a:xfrm>
                <a:off x="4726268" y="4333453"/>
                <a:ext cx="2304051" cy="2266707"/>
              </a:xfrm>
              <a:custGeom>
                <a:avLst/>
                <a:gdLst>
                  <a:gd name="connsiteX0" fmla="*/ 260889 w 514350"/>
                  <a:gd name="connsiteY0" fmla="*/ 521780 h 514350"/>
                  <a:gd name="connsiteX1" fmla="*/ 0 w 514350"/>
                  <a:gd name="connsiteY1" fmla="*/ 260890 h 514350"/>
                  <a:gd name="connsiteX2" fmla="*/ 260889 w 514350"/>
                  <a:gd name="connsiteY2" fmla="*/ 0 h 514350"/>
                  <a:gd name="connsiteX3" fmla="*/ 521779 w 514350"/>
                  <a:gd name="connsiteY3" fmla="*/ 260890 h 514350"/>
                  <a:gd name="connsiteX4" fmla="*/ 260889 w 514350"/>
                  <a:gd name="connsiteY4" fmla="*/ 521780 h 514350"/>
                  <a:gd name="connsiteX5" fmla="*/ 260889 w 514350"/>
                  <a:gd name="connsiteY5" fmla="*/ 521780 h 514350"/>
                  <a:gd name="connsiteX6" fmla="*/ 260889 w 514350"/>
                  <a:gd name="connsiteY6" fmla="*/ 2572 h 514350"/>
                  <a:gd name="connsiteX7" fmla="*/ 2571 w 514350"/>
                  <a:gd name="connsiteY7" fmla="*/ 260890 h 514350"/>
                  <a:gd name="connsiteX8" fmla="*/ 260889 w 514350"/>
                  <a:gd name="connsiteY8" fmla="*/ 519208 h 514350"/>
                  <a:gd name="connsiteX9" fmla="*/ 519207 w 514350"/>
                  <a:gd name="connsiteY9" fmla="*/ 260890 h 514350"/>
                  <a:gd name="connsiteX10" fmla="*/ 260889 w 514350"/>
                  <a:gd name="connsiteY10" fmla="*/ 2572 h 514350"/>
                  <a:gd name="connsiteX11" fmla="*/ 260889 w 514350"/>
                  <a:gd name="connsiteY11" fmla="*/ 2572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4350" h="514350">
                    <a:moveTo>
                      <a:pt x="260889" y="521780"/>
                    </a:moveTo>
                    <a:cubicBezTo>
                      <a:pt x="116967" y="521780"/>
                      <a:pt x="0" y="404717"/>
                      <a:pt x="0" y="260890"/>
                    </a:cubicBezTo>
                    <a:cubicBezTo>
                      <a:pt x="0" y="116967"/>
                      <a:pt x="117062" y="0"/>
                      <a:pt x="260889" y="0"/>
                    </a:cubicBezTo>
                    <a:cubicBezTo>
                      <a:pt x="404813" y="0"/>
                      <a:pt x="521779" y="117062"/>
                      <a:pt x="521779" y="260890"/>
                    </a:cubicBezTo>
                    <a:cubicBezTo>
                      <a:pt x="521779" y="404717"/>
                      <a:pt x="404717" y="521780"/>
                      <a:pt x="260889" y="521780"/>
                    </a:cubicBezTo>
                    <a:lnTo>
                      <a:pt x="260889" y="521780"/>
                    </a:lnTo>
                    <a:close/>
                    <a:moveTo>
                      <a:pt x="260889" y="2572"/>
                    </a:moveTo>
                    <a:cubicBezTo>
                      <a:pt x="118491" y="2572"/>
                      <a:pt x="2571" y="118396"/>
                      <a:pt x="2571" y="260890"/>
                    </a:cubicBezTo>
                    <a:cubicBezTo>
                      <a:pt x="2571" y="403288"/>
                      <a:pt x="118396" y="519208"/>
                      <a:pt x="260889" y="519208"/>
                    </a:cubicBezTo>
                    <a:cubicBezTo>
                      <a:pt x="403288" y="519208"/>
                      <a:pt x="519207" y="403288"/>
                      <a:pt x="519207" y="260890"/>
                    </a:cubicBezTo>
                    <a:cubicBezTo>
                      <a:pt x="519113" y="118396"/>
                      <a:pt x="403288" y="2572"/>
                      <a:pt x="260889" y="2572"/>
                    </a:cubicBezTo>
                    <a:lnTo>
                      <a:pt x="260889" y="2572"/>
                    </a:lnTo>
                    <a:close/>
                  </a:path>
                </a:pathLst>
              </a:custGeom>
              <a:solidFill>
                <a:schemeClr val="accent1"/>
              </a:solidFill>
              <a:ln w="12700" cap="flat">
                <a:solidFill>
                  <a:schemeClr val="accent1"/>
                </a:solidFill>
                <a:prstDash val="solid"/>
                <a:miter/>
              </a:ln>
              <a:effectLst>
                <a:glow rad="139700">
                  <a:schemeClr val="accent1">
                    <a:alpha val="40000"/>
                  </a:schemeClr>
                </a:glow>
                <a:outerShdw blurRad="63500" sx="102000" sy="102000" algn="ctr" rotWithShape="0">
                  <a:schemeClr val="accent1">
                    <a:lumMod val="60000"/>
                    <a:lumOff val="40000"/>
                  </a:schemeClr>
                </a:outerShdw>
              </a:effectLst>
            </p:spPr>
            <p:txBody>
              <a:bodyPr rtlCol="0" anchor="ctr"/>
              <a:lstStyle/>
              <a:p>
                <a:endParaRPr lang="zh-CN" altLang="en-US"/>
              </a:p>
            </p:txBody>
          </p:sp>
          <p:grpSp>
            <p:nvGrpSpPr>
              <p:cNvPr id="11" name="组合 10">
                <a:extLst>
                  <a:ext uri="{FF2B5EF4-FFF2-40B4-BE49-F238E27FC236}">
                    <a16:creationId xmlns:a16="http://schemas.microsoft.com/office/drawing/2014/main" id="{4751E07B-306D-92A9-D4FB-97C5F0FFAD1E}"/>
                  </a:ext>
                </a:extLst>
              </p:cNvPr>
              <p:cNvGrpSpPr/>
              <p:nvPr/>
            </p:nvGrpSpPr>
            <p:grpSpPr>
              <a:xfrm>
                <a:off x="4144379" y="4408601"/>
                <a:ext cx="3501157" cy="2148310"/>
                <a:chOff x="3692633" y="1938395"/>
                <a:chExt cx="4811009" cy="3000672"/>
              </a:xfrm>
            </p:grpSpPr>
            <p:sp>
              <p:nvSpPr>
                <p:cNvPr id="14" name="任意多边形: 形状 13">
                  <a:extLst>
                    <a:ext uri="{FF2B5EF4-FFF2-40B4-BE49-F238E27FC236}">
                      <a16:creationId xmlns:a16="http://schemas.microsoft.com/office/drawing/2014/main" id="{C69737E1-C135-3F9A-0892-4D4D52925DE1}"/>
                    </a:ext>
                  </a:extLst>
                </p:cNvPr>
                <p:cNvSpPr/>
                <p:nvPr/>
              </p:nvSpPr>
              <p:spPr>
                <a:xfrm>
                  <a:off x="3949832" y="1938395"/>
                  <a:ext cx="475043" cy="414157"/>
                </a:xfrm>
                <a:custGeom>
                  <a:avLst/>
                  <a:gdLst>
                    <a:gd name="connsiteX0" fmla="*/ 128933 w 475043"/>
                    <a:gd name="connsiteY0" fmla="*/ 455 h 414157"/>
                    <a:gd name="connsiteX1" fmla="*/ 157957 w 475043"/>
                    <a:gd name="connsiteY1" fmla="*/ 7803 h 414157"/>
                    <a:gd name="connsiteX2" fmla="*/ 459085 w 475043"/>
                    <a:gd name="connsiteY2" fmla="*/ 233651 h 414157"/>
                    <a:gd name="connsiteX3" fmla="*/ 467544 w 475043"/>
                    <a:gd name="connsiteY3" fmla="*/ 289479 h 414157"/>
                    <a:gd name="connsiteX4" fmla="*/ 396069 w 475043"/>
                    <a:gd name="connsiteY4" fmla="*/ 395636 h 414157"/>
                    <a:gd name="connsiteX5" fmla="*/ 341090 w 475043"/>
                    <a:gd name="connsiteY5" fmla="*/ 408322 h 414157"/>
                    <a:gd name="connsiteX6" fmla="*/ 18812 w 475043"/>
                    <a:gd name="connsiteY6" fmla="*/ 213772 h 414157"/>
                    <a:gd name="connsiteX7" fmla="*/ 6127 w 475043"/>
                    <a:gd name="connsiteY7" fmla="*/ 160059 h 414157"/>
                    <a:gd name="connsiteX8" fmla="*/ 103399 w 475043"/>
                    <a:gd name="connsiteY8" fmla="*/ 16261 h 414157"/>
                    <a:gd name="connsiteX9" fmla="*/ 128933 w 475043"/>
                    <a:gd name="connsiteY9" fmla="*/ 455 h 414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5043" h="414157">
                      <a:moveTo>
                        <a:pt x="128933" y="455"/>
                      </a:moveTo>
                      <a:cubicBezTo>
                        <a:pt x="138819" y="-1079"/>
                        <a:pt x="149287" y="1247"/>
                        <a:pt x="157957" y="7803"/>
                      </a:cubicBezTo>
                      <a:lnTo>
                        <a:pt x="459085" y="233651"/>
                      </a:lnTo>
                      <a:cubicBezTo>
                        <a:pt x="476429" y="246759"/>
                        <a:pt x="480234" y="271713"/>
                        <a:pt x="467544" y="289479"/>
                      </a:cubicBezTo>
                      <a:lnTo>
                        <a:pt x="396069" y="395636"/>
                      </a:lnTo>
                      <a:cubicBezTo>
                        <a:pt x="384654" y="413819"/>
                        <a:pt x="359699" y="419742"/>
                        <a:pt x="341090" y="408322"/>
                      </a:cubicBezTo>
                      <a:lnTo>
                        <a:pt x="18812" y="213772"/>
                      </a:lnTo>
                      <a:cubicBezTo>
                        <a:pt x="203" y="202352"/>
                        <a:pt x="-5720" y="178246"/>
                        <a:pt x="6127" y="160059"/>
                      </a:cubicBezTo>
                      <a:lnTo>
                        <a:pt x="103399" y="16261"/>
                      </a:lnTo>
                      <a:cubicBezTo>
                        <a:pt x="109742" y="7381"/>
                        <a:pt x="119047" y="1988"/>
                        <a:pt x="128933" y="455"/>
                      </a:cubicBez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id="{D188276B-42C9-4984-6677-924B0FDC8695}"/>
                    </a:ext>
                  </a:extLst>
                </p:cNvPr>
                <p:cNvSpPr/>
                <p:nvPr/>
              </p:nvSpPr>
              <p:spPr>
                <a:xfrm>
                  <a:off x="7771687" y="1938395"/>
                  <a:ext cx="474946" cy="414157"/>
                </a:xfrm>
                <a:custGeom>
                  <a:avLst/>
                  <a:gdLst>
                    <a:gd name="connsiteX0" fmla="*/ 346200 w 474946"/>
                    <a:gd name="connsiteY0" fmla="*/ 455 h 414157"/>
                    <a:gd name="connsiteX1" fmla="*/ 371736 w 474946"/>
                    <a:gd name="connsiteY1" fmla="*/ 16261 h 414157"/>
                    <a:gd name="connsiteX2" fmla="*/ 469009 w 474946"/>
                    <a:gd name="connsiteY2" fmla="*/ 160059 h 414157"/>
                    <a:gd name="connsiteX3" fmla="*/ 456323 w 474946"/>
                    <a:gd name="connsiteY3" fmla="*/ 213772 h 414157"/>
                    <a:gd name="connsiteX4" fmla="*/ 134050 w 474946"/>
                    <a:gd name="connsiteY4" fmla="*/ 408322 h 414157"/>
                    <a:gd name="connsiteX5" fmla="*/ 79066 w 474946"/>
                    <a:gd name="connsiteY5" fmla="*/ 395636 h 414157"/>
                    <a:gd name="connsiteX6" fmla="*/ 7170 w 474946"/>
                    <a:gd name="connsiteY6" fmla="*/ 289479 h 414157"/>
                    <a:gd name="connsiteX7" fmla="*/ 16050 w 474946"/>
                    <a:gd name="connsiteY7" fmla="*/ 233651 h 414157"/>
                    <a:gd name="connsiteX8" fmla="*/ 317175 w 474946"/>
                    <a:gd name="connsiteY8" fmla="*/ 7803 h 414157"/>
                    <a:gd name="connsiteX9" fmla="*/ 346200 w 474946"/>
                    <a:gd name="connsiteY9" fmla="*/ 455 h 414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4946" h="414157">
                      <a:moveTo>
                        <a:pt x="346200" y="455"/>
                      </a:moveTo>
                      <a:cubicBezTo>
                        <a:pt x="356087" y="1988"/>
                        <a:pt x="365391" y="7381"/>
                        <a:pt x="371736" y="16261"/>
                      </a:cubicBezTo>
                      <a:lnTo>
                        <a:pt x="469009" y="160059"/>
                      </a:lnTo>
                      <a:cubicBezTo>
                        <a:pt x="480429" y="178246"/>
                        <a:pt x="474932" y="202778"/>
                        <a:pt x="456323" y="213772"/>
                      </a:cubicBezTo>
                      <a:lnTo>
                        <a:pt x="134050" y="408322"/>
                      </a:lnTo>
                      <a:cubicBezTo>
                        <a:pt x="115441" y="419742"/>
                        <a:pt x="90908" y="413819"/>
                        <a:pt x="79066" y="395636"/>
                      </a:cubicBezTo>
                      <a:lnTo>
                        <a:pt x="7170" y="289479"/>
                      </a:lnTo>
                      <a:cubicBezTo>
                        <a:pt x="-5099" y="271713"/>
                        <a:pt x="-1289" y="246759"/>
                        <a:pt x="16050" y="233651"/>
                      </a:cubicBezTo>
                      <a:lnTo>
                        <a:pt x="317175" y="7803"/>
                      </a:lnTo>
                      <a:cubicBezTo>
                        <a:pt x="325847" y="1247"/>
                        <a:pt x="336314" y="-1079"/>
                        <a:pt x="346200" y="455"/>
                      </a:cubicBez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a:extLst>
                    <a:ext uri="{FF2B5EF4-FFF2-40B4-BE49-F238E27FC236}">
                      <a16:creationId xmlns:a16="http://schemas.microsoft.com/office/drawing/2014/main" id="{2D323A4D-3A85-DFCD-FDB4-D68FD4B6D94A}"/>
                    </a:ext>
                  </a:extLst>
                </p:cNvPr>
                <p:cNvSpPr/>
                <p:nvPr/>
              </p:nvSpPr>
              <p:spPr>
                <a:xfrm>
                  <a:off x="3804576" y="2194546"/>
                  <a:ext cx="482363" cy="384006"/>
                </a:xfrm>
                <a:custGeom>
                  <a:avLst/>
                  <a:gdLst>
                    <a:gd name="connsiteX0" fmla="*/ 105916 w 482363"/>
                    <a:gd name="connsiteY0" fmla="*/ 1501 h 384006"/>
                    <a:gd name="connsiteX1" fmla="*/ 135735 w 482363"/>
                    <a:gd name="connsiteY1" fmla="*/ 4989 h 384006"/>
                    <a:gd name="connsiteX2" fmla="*/ 462236 w 482363"/>
                    <a:gd name="connsiteY2" fmla="*/ 192350 h 384006"/>
                    <a:gd name="connsiteX3" fmla="*/ 477461 w 482363"/>
                    <a:gd name="connsiteY3" fmla="*/ 246907 h 384006"/>
                    <a:gd name="connsiteX4" fmla="*/ 419521 w 482363"/>
                    <a:gd name="connsiteY4" fmla="*/ 361097 h 384006"/>
                    <a:gd name="connsiteX5" fmla="*/ 366655 w 482363"/>
                    <a:gd name="connsiteY5" fmla="*/ 380554 h 384006"/>
                    <a:gd name="connsiteX6" fmla="*/ 22806 w 482363"/>
                    <a:gd name="connsiteY6" fmla="*/ 226606 h 384006"/>
                    <a:gd name="connsiteX7" fmla="*/ 3780 w 482363"/>
                    <a:gd name="connsiteY7" fmla="*/ 175011 h 384006"/>
                    <a:gd name="connsiteX8" fmla="*/ 82443 w 482363"/>
                    <a:gd name="connsiteY8" fmla="*/ 20215 h 384006"/>
                    <a:gd name="connsiteX9" fmla="*/ 105916 w 482363"/>
                    <a:gd name="connsiteY9" fmla="*/ 1501 h 384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2363" h="384006">
                      <a:moveTo>
                        <a:pt x="105916" y="1501"/>
                      </a:moveTo>
                      <a:cubicBezTo>
                        <a:pt x="115538" y="-1248"/>
                        <a:pt x="126218" y="-297"/>
                        <a:pt x="135735" y="4989"/>
                      </a:cubicBezTo>
                      <a:lnTo>
                        <a:pt x="462236" y="192350"/>
                      </a:lnTo>
                      <a:cubicBezTo>
                        <a:pt x="480845" y="203344"/>
                        <a:pt x="488034" y="227876"/>
                        <a:pt x="477461" y="246907"/>
                      </a:cubicBezTo>
                      <a:lnTo>
                        <a:pt x="419521" y="361097"/>
                      </a:lnTo>
                      <a:cubicBezTo>
                        <a:pt x="410218" y="380554"/>
                        <a:pt x="386534" y="389435"/>
                        <a:pt x="366655" y="380554"/>
                      </a:cubicBezTo>
                      <a:lnTo>
                        <a:pt x="22806" y="226606"/>
                      </a:lnTo>
                      <a:cubicBezTo>
                        <a:pt x="2932" y="217726"/>
                        <a:pt x="-5527" y="194463"/>
                        <a:pt x="3780" y="175011"/>
                      </a:cubicBezTo>
                      <a:lnTo>
                        <a:pt x="82443" y="20215"/>
                      </a:lnTo>
                      <a:cubicBezTo>
                        <a:pt x="87730" y="10700"/>
                        <a:pt x="96294" y="4250"/>
                        <a:pt x="105916" y="1501"/>
                      </a:cubicBezTo>
                      <a:close/>
                    </a:path>
                  </a:pathLst>
                </a:cu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a16="http://schemas.microsoft.com/office/drawing/2014/main" id="{CA6F8AE7-714E-BBAA-CD56-3FFFD6D2E2DE}"/>
                    </a:ext>
                  </a:extLst>
                </p:cNvPr>
                <p:cNvSpPr/>
                <p:nvPr/>
              </p:nvSpPr>
              <p:spPr>
                <a:xfrm>
                  <a:off x="7909068" y="2194546"/>
                  <a:ext cx="482589" cy="384006"/>
                </a:xfrm>
                <a:custGeom>
                  <a:avLst/>
                  <a:gdLst>
                    <a:gd name="connsiteX0" fmla="*/ 376462 w 482589"/>
                    <a:gd name="connsiteY0" fmla="*/ 1501 h 384006"/>
                    <a:gd name="connsiteX1" fmla="*/ 399725 w 482589"/>
                    <a:gd name="connsiteY1" fmla="*/ 20215 h 384006"/>
                    <a:gd name="connsiteX2" fmla="*/ 478810 w 482589"/>
                    <a:gd name="connsiteY2" fmla="*/ 175011 h 384006"/>
                    <a:gd name="connsiteX3" fmla="*/ 459779 w 482589"/>
                    <a:gd name="connsiteY3" fmla="*/ 226606 h 384006"/>
                    <a:gd name="connsiteX4" fmla="*/ 115935 w 482589"/>
                    <a:gd name="connsiteY4" fmla="*/ 380554 h 384006"/>
                    <a:gd name="connsiteX5" fmla="*/ 63065 w 482589"/>
                    <a:gd name="connsiteY5" fmla="*/ 361097 h 384006"/>
                    <a:gd name="connsiteX6" fmla="*/ 4702 w 482589"/>
                    <a:gd name="connsiteY6" fmla="*/ 246907 h 384006"/>
                    <a:gd name="connsiteX7" fmla="*/ 20354 w 482589"/>
                    <a:gd name="connsiteY7" fmla="*/ 192350 h 384006"/>
                    <a:gd name="connsiteX8" fmla="*/ 346855 w 482589"/>
                    <a:gd name="connsiteY8" fmla="*/ 4989 h 384006"/>
                    <a:gd name="connsiteX9" fmla="*/ 376462 w 482589"/>
                    <a:gd name="connsiteY9" fmla="*/ 1501 h 384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2589" h="384006">
                      <a:moveTo>
                        <a:pt x="376462" y="1501"/>
                      </a:moveTo>
                      <a:cubicBezTo>
                        <a:pt x="386084" y="4250"/>
                        <a:pt x="394650" y="10700"/>
                        <a:pt x="399725" y="20215"/>
                      </a:cubicBezTo>
                      <a:lnTo>
                        <a:pt x="478810" y="175011"/>
                      </a:lnTo>
                      <a:cubicBezTo>
                        <a:pt x="488117" y="194463"/>
                        <a:pt x="479657" y="217726"/>
                        <a:pt x="459779" y="226606"/>
                      </a:cubicBezTo>
                      <a:lnTo>
                        <a:pt x="115935" y="380554"/>
                      </a:lnTo>
                      <a:cubicBezTo>
                        <a:pt x="96482" y="389435"/>
                        <a:pt x="72372" y="380554"/>
                        <a:pt x="63065" y="361097"/>
                      </a:cubicBezTo>
                      <a:lnTo>
                        <a:pt x="4702" y="246907"/>
                      </a:lnTo>
                      <a:cubicBezTo>
                        <a:pt x="-5448" y="227450"/>
                        <a:pt x="1319" y="203344"/>
                        <a:pt x="20354" y="192350"/>
                      </a:cubicBezTo>
                      <a:lnTo>
                        <a:pt x="346855" y="4989"/>
                      </a:lnTo>
                      <a:cubicBezTo>
                        <a:pt x="356160" y="-297"/>
                        <a:pt x="366839" y="-1248"/>
                        <a:pt x="376462" y="1501"/>
                      </a:cubicBezTo>
                      <a:close/>
                    </a:path>
                  </a:pathLst>
                </a:cu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a:extLst>
                    <a:ext uri="{FF2B5EF4-FFF2-40B4-BE49-F238E27FC236}">
                      <a16:creationId xmlns:a16="http://schemas.microsoft.com/office/drawing/2014/main" id="{0B42A33C-E019-DAB6-E9E1-9A7F29E0DD2D}"/>
                    </a:ext>
                  </a:extLst>
                </p:cNvPr>
                <p:cNvSpPr/>
                <p:nvPr/>
              </p:nvSpPr>
              <p:spPr>
                <a:xfrm>
                  <a:off x="3693017" y="2468851"/>
                  <a:ext cx="483510" cy="349497"/>
                </a:xfrm>
                <a:custGeom>
                  <a:avLst/>
                  <a:gdLst>
                    <a:gd name="connsiteX0" fmla="*/ 111950 w 483510"/>
                    <a:gd name="connsiteY0" fmla="*/ 3054 h 349497"/>
                    <a:gd name="connsiteX1" fmla="*/ 458760 w 483510"/>
                    <a:gd name="connsiteY1" fmla="*/ 149392 h 349497"/>
                    <a:gd name="connsiteX2" fmla="*/ 480748 w 483510"/>
                    <a:gd name="connsiteY2" fmla="*/ 201409 h 349497"/>
                    <a:gd name="connsiteX3" fmla="*/ 437611 w 483510"/>
                    <a:gd name="connsiteY3" fmla="*/ 321944 h 349497"/>
                    <a:gd name="connsiteX4" fmla="*/ 387281 w 483510"/>
                    <a:gd name="connsiteY4" fmla="*/ 347746 h 349497"/>
                    <a:gd name="connsiteX5" fmla="*/ 27363 w 483510"/>
                    <a:gd name="connsiteY5" fmla="*/ 236936 h 349497"/>
                    <a:gd name="connsiteX6" fmla="*/ 1992 w 483510"/>
                    <a:gd name="connsiteY6" fmla="*/ 187875 h 349497"/>
                    <a:gd name="connsiteX7" fmla="*/ 61198 w 483510"/>
                    <a:gd name="connsiteY7" fmla="*/ 24625 h 349497"/>
                    <a:gd name="connsiteX8" fmla="*/ 111950 w 483510"/>
                    <a:gd name="connsiteY8" fmla="*/ 3054 h 349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510" h="349497">
                      <a:moveTo>
                        <a:pt x="111950" y="3054"/>
                      </a:moveTo>
                      <a:lnTo>
                        <a:pt x="458760" y="149392"/>
                      </a:lnTo>
                      <a:cubicBezTo>
                        <a:pt x="478635" y="157846"/>
                        <a:pt x="488785" y="181108"/>
                        <a:pt x="480748" y="201409"/>
                      </a:cubicBezTo>
                      <a:lnTo>
                        <a:pt x="437611" y="321944"/>
                      </a:lnTo>
                      <a:cubicBezTo>
                        <a:pt x="430844" y="342671"/>
                        <a:pt x="408004" y="354092"/>
                        <a:pt x="387281" y="347746"/>
                      </a:cubicBezTo>
                      <a:lnTo>
                        <a:pt x="27363" y="236936"/>
                      </a:lnTo>
                      <a:cubicBezTo>
                        <a:pt x="6219" y="230591"/>
                        <a:pt x="-4780" y="208602"/>
                        <a:pt x="1992" y="187875"/>
                      </a:cubicBezTo>
                      <a:lnTo>
                        <a:pt x="61198" y="24625"/>
                      </a:lnTo>
                      <a:cubicBezTo>
                        <a:pt x="69235" y="4324"/>
                        <a:pt x="92071" y="-5404"/>
                        <a:pt x="111950" y="3054"/>
                      </a:cubicBez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a:extLst>
                    <a:ext uri="{FF2B5EF4-FFF2-40B4-BE49-F238E27FC236}">
                      <a16:creationId xmlns:a16="http://schemas.microsoft.com/office/drawing/2014/main" id="{460D58D8-3807-937A-F2D3-0530E380805C}"/>
                    </a:ext>
                  </a:extLst>
                </p:cNvPr>
                <p:cNvSpPr/>
                <p:nvPr/>
              </p:nvSpPr>
              <p:spPr>
                <a:xfrm>
                  <a:off x="8019700" y="2468851"/>
                  <a:ext cx="483681" cy="349497"/>
                </a:xfrm>
                <a:custGeom>
                  <a:avLst/>
                  <a:gdLst>
                    <a:gd name="connsiteX0" fmla="*/ 371561 w 483681"/>
                    <a:gd name="connsiteY0" fmla="*/ 3054 h 349497"/>
                    <a:gd name="connsiteX1" fmla="*/ 422317 w 483681"/>
                    <a:gd name="connsiteY1" fmla="*/ 24625 h 349497"/>
                    <a:gd name="connsiteX2" fmla="*/ 481524 w 483681"/>
                    <a:gd name="connsiteY2" fmla="*/ 187875 h 349497"/>
                    <a:gd name="connsiteX3" fmla="*/ 456574 w 483681"/>
                    <a:gd name="connsiteY3" fmla="*/ 236936 h 349497"/>
                    <a:gd name="connsiteX4" fmla="*/ 96657 w 483681"/>
                    <a:gd name="connsiteY4" fmla="*/ 347746 h 349497"/>
                    <a:gd name="connsiteX5" fmla="*/ 46326 w 483681"/>
                    <a:gd name="connsiteY5" fmla="*/ 321944 h 349497"/>
                    <a:gd name="connsiteX6" fmla="*/ 2763 w 483681"/>
                    <a:gd name="connsiteY6" fmla="*/ 201409 h 349497"/>
                    <a:gd name="connsiteX7" fmla="*/ 24756 w 483681"/>
                    <a:gd name="connsiteY7" fmla="*/ 149392 h 349497"/>
                    <a:gd name="connsiteX8" fmla="*/ 371561 w 483681"/>
                    <a:gd name="connsiteY8" fmla="*/ 3054 h 349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681" h="349497">
                      <a:moveTo>
                        <a:pt x="371561" y="3054"/>
                      </a:moveTo>
                      <a:cubicBezTo>
                        <a:pt x="391440" y="-5404"/>
                        <a:pt x="414281" y="4324"/>
                        <a:pt x="422317" y="24625"/>
                      </a:cubicBezTo>
                      <a:lnTo>
                        <a:pt x="481524" y="187875"/>
                      </a:lnTo>
                      <a:cubicBezTo>
                        <a:pt x="488717" y="208602"/>
                        <a:pt x="477297" y="230591"/>
                        <a:pt x="456574" y="236936"/>
                      </a:cubicBezTo>
                      <a:lnTo>
                        <a:pt x="96657" y="347746"/>
                      </a:lnTo>
                      <a:cubicBezTo>
                        <a:pt x="75934" y="354092"/>
                        <a:pt x="53093" y="342671"/>
                        <a:pt x="46326" y="321944"/>
                      </a:cubicBezTo>
                      <a:lnTo>
                        <a:pt x="2763" y="201409"/>
                      </a:lnTo>
                      <a:cubicBezTo>
                        <a:pt x="-5274" y="181108"/>
                        <a:pt x="4881" y="157846"/>
                        <a:pt x="24756" y="149392"/>
                      </a:cubicBezTo>
                      <a:lnTo>
                        <a:pt x="371561" y="3054"/>
                      </a:ln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形状 19">
                  <a:extLst>
                    <a:ext uri="{FF2B5EF4-FFF2-40B4-BE49-F238E27FC236}">
                      <a16:creationId xmlns:a16="http://schemas.microsoft.com/office/drawing/2014/main" id="{B92165E1-4A62-65D3-DA11-646AAF1A57C9}"/>
                    </a:ext>
                  </a:extLst>
                </p:cNvPr>
                <p:cNvSpPr/>
                <p:nvPr/>
              </p:nvSpPr>
              <p:spPr>
                <a:xfrm>
                  <a:off x="3692633" y="4059114"/>
                  <a:ext cx="483473" cy="349321"/>
                </a:xfrm>
                <a:custGeom>
                  <a:avLst/>
                  <a:gdLst>
                    <a:gd name="connsiteX0" fmla="*/ 387244 w 483473"/>
                    <a:gd name="connsiteY0" fmla="*/ 1752 h 349321"/>
                    <a:gd name="connsiteX1" fmla="*/ 437574 w 483473"/>
                    <a:gd name="connsiteY1" fmla="*/ 27550 h 349321"/>
                    <a:gd name="connsiteX2" fmla="*/ 480711 w 483473"/>
                    <a:gd name="connsiteY2" fmla="*/ 148089 h 349321"/>
                    <a:gd name="connsiteX3" fmla="*/ 458719 w 483473"/>
                    <a:gd name="connsiteY3" fmla="*/ 200107 h 349321"/>
                    <a:gd name="connsiteX4" fmla="*/ 111913 w 483473"/>
                    <a:gd name="connsiteY4" fmla="*/ 346444 h 349321"/>
                    <a:gd name="connsiteX5" fmla="*/ 61161 w 483473"/>
                    <a:gd name="connsiteY5" fmla="*/ 324874 h 349321"/>
                    <a:gd name="connsiteX6" fmla="*/ 1950 w 483473"/>
                    <a:gd name="connsiteY6" fmla="*/ 161623 h 349321"/>
                    <a:gd name="connsiteX7" fmla="*/ 27326 w 483473"/>
                    <a:gd name="connsiteY7" fmla="*/ 112563 h 349321"/>
                    <a:gd name="connsiteX8" fmla="*/ 387244 w 483473"/>
                    <a:gd name="connsiteY8" fmla="*/ 1752 h 349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473" h="349321">
                      <a:moveTo>
                        <a:pt x="387244" y="1752"/>
                      </a:moveTo>
                      <a:cubicBezTo>
                        <a:pt x="407967" y="-4593"/>
                        <a:pt x="430803" y="6827"/>
                        <a:pt x="437574" y="27550"/>
                      </a:cubicBezTo>
                      <a:lnTo>
                        <a:pt x="480711" y="148089"/>
                      </a:lnTo>
                      <a:cubicBezTo>
                        <a:pt x="488748" y="168390"/>
                        <a:pt x="478598" y="191648"/>
                        <a:pt x="458719" y="200107"/>
                      </a:cubicBezTo>
                      <a:lnTo>
                        <a:pt x="111913" y="346444"/>
                      </a:lnTo>
                      <a:cubicBezTo>
                        <a:pt x="92039" y="354481"/>
                        <a:pt x="69198" y="345174"/>
                        <a:pt x="61161" y="324874"/>
                      </a:cubicBezTo>
                      <a:lnTo>
                        <a:pt x="1950" y="161623"/>
                      </a:lnTo>
                      <a:cubicBezTo>
                        <a:pt x="-4817" y="140896"/>
                        <a:pt x="6604" y="118908"/>
                        <a:pt x="27326" y="112563"/>
                      </a:cubicBezTo>
                      <a:lnTo>
                        <a:pt x="387244" y="1752"/>
                      </a:ln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a:extLst>
                    <a:ext uri="{FF2B5EF4-FFF2-40B4-BE49-F238E27FC236}">
                      <a16:creationId xmlns:a16="http://schemas.microsoft.com/office/drawing/2014/main" id="{1E2BE900-C0AE-995F-2597-B815158B25A7}"/>
                    </a:ext>
                  </a:extLst>
                </p:cNvPr>
                <p:cNvSpPr/>
                <p:nvPr/>
              </p:nvSpPr>
              <p:spPr>
                <a:xfrm>
                  <a:off x="8019647" y="4059113"/>
                  <a:ext cx="483995" cy="349498"/>
                </a:xfrm>
                <a:custGeom>
                  <a:avLst/>
                  <a:gdLst>
                    <a:gd name="connsiteX0" fmla="*/ 97131 w 483995"/>
                    <a:gd name="connsiteY0" fmla="*/ 1752 h 349498"/>
                    <a:gd name="connsiteX1" fmla="*/ 457049 w 483995"/>
                    <a:gd name="connsiteY1" fmla="*/ 112563 h 349498"/>
                    <a:gd name="connsiteX2" fmla="*/ 482003 w 483995"/>
                    <a:gd name="connsiteY2" fmla="*/ 161623 h 349498"/>
                    <a:gd name="connsiteX3" fmla="*/ 422792 w 483995"/>
                    <a:gd name="connsiteY3" fmla="*/ 324874 h 349498"/>
                    <a:gd name="connsiteX4" fmla="*/ 372040 w 483995"/>
                    <a:gd name="connsiteY4" fmla="*/ 346444 h 349498"/>
                    <a:gd name="connsiteX5" fmla="*/ 24809 w 483995"/>
                    <a:gd name="connsiteY5" fmla="*/ 200107 h 349498"/>
                    <a:gd name="connsiteX6" fmla="*/ 2816 w 483995"/>
                    <a:gd name="connsiteY6" fmla="*/ 148089 h 349498"/>
                    <a:gd name="connsiteX7" fmla="*/ 46806 w 483995"/>
                    <a:gd name="connsiteY7" fmla="*/ 27550 h 349498"/>
                    <a:gd name="connsiteX8" fmla="*/ 97131 w 483995"/>
                    <a:gd name="connsiteY8" fmla="*/ 1752 h 349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995" h="349498">
                      <a:moveTo>
                        <a:pt x="97131" y="1752"/>
                      </a:moveTo>
                      <a:lnTo>
                        <a:pt x="457049" y="112563"/>
                      </a:lnTo>
                      <a:cubicBezTo>
                        <a:pt x="477772" y="118908"/>
                        <a:pt x="488770" y="140896"/>
                        <a:pt x="482003" y="161623"/>
                      </a:cubicBezTo>
                      <a:lnTo>
                        <a:pt x="422792" y="324874"/>
                      </a:lnTo>
                      <a:cubicBezTo>
                        <a:pt x="414756" y="345174"/>
                        <a:pt x="391915" y="354903"/>
                        <a:pt x="372040" y="346444"/>
                      </a:cubicBezTo>
                      <a:lnTo>
                        <a:pt x="24809" y="200107"/>
                      </a:lnTo>
                      <a:cubicBezTo>
                        <a:pt x="4512" y="191648"/>
                        <a:pt x="-5221" y="168390"/>
                        <a:pt x="2816" y="148089"/>
                      </a:cubicBezTo>
                      <a:lnTo>
                        <a:pt x="46806" y="27550"/>
                      </a:lnTo>
                      <a:cubicBezTo>
                        <a:pt x="53568" y="6827"/>
                        <a:pt x="76409" y="-4593"/>
                        <a:pt x="97131" y="1752"/>
                      </a:cubicBez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形状 21">
                  <a:extLst>
                    <a:ext uri="{FF2B5EF4-FFF2-40B4-BE49-F238E27FC236}">
                      <a16:creationId xmlns:a16="http://schemas.microsoft.com/office/drawing/2014/main" id="{4C63D4E3-9C31-7126-D0C1-B283F4FADFD0}"/>
                    </a:ext>
                  </a:extLst>
                </p:cNvPr>
                <p:cNvSpPr/>
                <p:nvPr/>
              </p:nvSpPr>
              <p:spPr>
                <a:xfrm>
                  <a:off x="3804151" y="4298909"/>
                  <a:ext cx="482455" cy="384006"/>
                </a:xfrm>
                <a:custGeom>
                  <a:avLst/>
                  <a:gdLst>
                    <a:gd name="connsiteX0" fmla="*/ 396896 w 482455"/>
                    <a:gd name="connsiteY0" fmla="*/ 2554 h 384006"/>
                    <a:gd name="connsiteX1" fmla="*/ 419524 w 482455"/>
                    <a:gd name="connsiteY1" fmla="*/ 22905 h 384006"/>
                    <a:gd name="connsiteX2" fmla="*/ 477464 w 482455"/>
                    <a:gd name="connsiteY2" fmla="*/ 137100 h 384006"/>
                    <a:gd name="connsiteX3" fmla="*/ 462239 w 482455"/>
                    <a:gd name="connsiteY3" fmla="*/ 191657 h 384006"/>
                    <a:gd name="connsiteX4" fmla="*/ 135734 w 482455"/>
                    <a:gd name="connsiteY4" fmla="*/ 379018 h 384006"/>
                    <a:gd name="connsiteX5" fmla="*/ 82447 w 482455"/>
                    <a:gd name="connsiteY5" fmla="*/ 363792 h 384006"/>
                    <a:gd name="connsiteX6" fmla="*/ 3779 w 482455"/>
                    <a:gd name="connsiteY6" fmla="*/ 209000 h 384006"/>
                    <a:gd name="connsiteX7" fmla="*/ 22814 w 482455"/>
                    <a:gd name="connsiteY7" fmla="*/ 157400 h 384006"/>
                    <a:gd name="connsiteX8" fmla="*/ 366658 w 482455"/>
                    <a:gd name="connsiteY8" fmla="*/ 3452 h 384006"/>
                    <a:gd name="connsiteX9" fmla="*/ 396896 w 482455"/>
                    <a:gd name="connsiteY9" fmla="*/ 2554 h 384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2455" h="384006">
                      <a:moveTo>
                        <a:pt x="396896" y="2554"/>
                      </a:moveTo>
                      <a:cubicBezTo>
                        <a:pt x="406517" y="6095"/>
                        <a:pt x="414871" y="13179"/>
                        <a:pt x="419524" y="22905"/>
                      </a:cubicBezTo>
                      <a:lnTo>
                        <a:pt x="477464" y="137100"/>
                      </a:lnTo>
                      <a:cubicBezTo>
                        <a:pt x="488041" y="156557"/>
                        <a:pt x="481270" y="180663"/>
                        <a:pt x="462239" y="191657"/>
                      </a:cubicBezTo>
                      <a:lnTo>
                        <a:pt x="135734" y="379018"/>
                      </a:lnTo>
                      <a:cubicBezTo>
                        <a:pt x="116703" y="389590"/>
                        <a:pt x="93019" y="382823"/>
                        <a:pt x="82447" y="363792"/>
                      </a:cubicBezTo>
                      <a:lnTo>
                        <a:pt x="3779" y="209000"/>
                      </a:lnTo>
                      <a:cubicBezTo>
                        <a:pt x="-5528" y="189543"/>
                        <a:pt x="2935" y="166281"/>
                        <a:pt x="22814" y="157400"/>
                      </a:cubicBezTo>
                      <a:lnTo>
                        <a:pt x="366658" y="3452"/>
                      </a:lnTo>
                      <a:cubicBezTo>
                        <a:pt x="376385" y="-988"/>
                        <a:pt x="387274" y="-988"/>
                        <a:pt x="396896" y="2554"/>
                      </a:cubicBezTo>
                      <a:close/>
                    </a:path>
                  </a:pathLst>
                </a:cu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形状 22">
                  <a:extLst>
                    <a:ext uri="{FF2B5EF4-FFF2-40B4-BE49-F238E27FC236}">
                      <a16:creationId xmlns:a16="http://schemas.microsoft.com/office/drawing/2014/main" id="{321759D4-2110-347E-7D0D-0D0F4677FF3B}"/>
                    </a:ext>
                  </a:extLst>
                </p:cNvPr>
                <p:cNvSpPr/>
                <p:nvPr/>
              </p:nvSpPr>
              <p:spPr>
                <a:xfrm>
                  <a:off x="7909303" y="4298910"/>
                  <a:ext cx="482776" cy="384283"/>
                </a:xfrm>
                <a:custGeom>
                  <a:avLst/>
                  <a:gdLst>
                    <a:gd name="connsiteX0" fmla="*/ 85725 w 482776"/>
                    <a:gd name="connsiteY0" fmla="*/ 2554 h 384283"/>
                    <a:gd name="connsiteX1" fmla="*/ 116121 w 482776"/>
                    <a:gd name="connsiteY1" fmla="*/ 3452 h 384283"/>
                    <a:gd name="connsiteX2" fmla="*/ 459965 w 482776"/>
                    <a:gd name="connsiteY2" fmla="*/ 157400 h 384283"/>
                    <a:gd name="connsiteX3" fmla="*/ 479000 w 482776"/>
                    <a:gd name="connsiteY3" fmla="*/ 209000 h 384283"/>
                    <a:gd name="connsiteX4" fmla="*/ 399910 w 482776"/>
                    <a:gd name="connsiteY4" fmla="*/ 363792 h 384283"/>
                    <a:gd name="connsiteX5" fmla="*/ 347045 w 482776"/>
                    <a:gd name="connsiteY5" fmla="*/ 379018 h 384283"/>
                    <a:gd name="connsiteX6" fmla="*/ 20536 w 482776"/>
                    <a:gd name="connsiteY6" fmla="*/ 191657 h 384283"/>
                    <a:gd name="connsiteX7" fmla="*/ 4888 w 482776"/>
                    <a:gd name="connsiteY7" fmla="*/ 137100 h 384283"/>
                    <a:gd name="connsiteX8" fmla="*/ 63255 w 482776"/>
                    <a:gd name="connsiteY8" fmla="*/ 22905 h 384283"/>
                    <a:gd name="connsiteX9" fmla="*/ 85725 w 482776"/>
                    <a:gd name="connsiteY9" fmla="*/ 2554 h 384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2776" h="384283">
                      <a:moveTo>
                        <a:pt x="85725" y="2554"/>
                      </a:moveTo>
                      <a:cubicBezTo>
                        <a:pt x="95294" y="-988"/>
                        <a:pt x="106184" y="-988"/>
                        <a:pt x="116121" y="3452"/>
                      </a:cubicBezTo>
                      <a:lnTo>
                        <a:pt x="459965" y="157400"/>
                      </a:lnTo>
                      <a:cubicBezTo>
                        <a:pt x="479843" y="166281"/>
                        <a:pt x="488302" y="189543"/>
                        <a:pt x="479000" y="209000"/>
                      </a:cubicBezTo>
                      <a:lnTo>
                        <a:pt x="399910" y="363792"/>
                      </a:lnTo>
                      <a:cubicBezTo>
                        <a:pt x="389760" y="383245"/>
                        <a:pt x="365654" y="390012"/>
                        <a:pt x="347045" y="379018"/>
                      </a:cubicBezTo>
                      <a:lnTo>
                        <a:pt x="20536" y="191657"/>
                      </a:lnTo>
                      <a:cubicBezTo>
                        <a:pt x="1509" y="180663"/>
                        <a:pt x="-5684" y="156130"/>
                        <a:pt x="4888" y="137100"/>
                      </a:cubicBezTo>
                      <a:lnTo>
                        <a:pt x="63255" y="22905"/>
                      </a:lnTo>
                      <a:cubicBezTo>
                        <a:pt x="67909" y="13179"/>
                        <a:pt x="76156" y="6095"/>
                        <a:pt x="85725" y="2554"/>
                      </a:cubicBezTo>
                      <a:close/>
                    </a:path>
                  </a:pathLst>
                </a:cu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形状 23">
                  <a:extLst>
                    <a:ext uri="{FF2B5EF4-FFF2-40B4-BE49-F238E27FC236}">
                      <a16:creationId xmlns:a16="http://schemas.microsoft.com/office/drawing/2014/main" id="{F27E73A2-5687-B4A9-9ADF-7CDFF429B47C}"/>
                    </a:ext>
                  </a:extLst>
                </p:cNvPr>
                <p:cNvSpPr/>
                <p:nvPr/>
              </p:nvSpPr>
              <p:spPr>
                <a:xfrm>
                  <a:off x="3949812" y="4524909"/>
                  <a:ext cx="475062" cy="414158"/>
                </a:xfrm>
                <a:custGeom>
                  <a:avLst/>
                  <a:gdLst>
                    <a:gd name="connsiteX0" fmla="*/ 370871 w 475062"/>
                    <a:gd name="connsiteY0" fmla="*/ 1078 h 414158"/>
                    <a:gd name="connsiteX1" fmla="*/ 395667 w 475062"/>
                    <a:gd name="connsiteY1" fmla="*/ 18522 h 414158"/>
                    <a:gd name="connsiteX2" fmla="*/ 467563 w 475062"/>
                    <a:gd name="connsiteY2" fmla="*/ 124680 h 414158"/>
                    <a:gd name="connsiteX3" fmla="*/ 459104 w 475062"/>
                    <a:gd name="connsiteY3" fmla="*/ 180507 h 414158"/>
                    <a:gd name="connsiteX4" fmla="*/ 157976 w 475062"/>
                    <a:gd name="connsiteY4" fmla="*/ 406356 h 414158"/>
                    <a:gd name="connsiteX5" fmla="*/ 103418 w 475062"/>
                    <a:gd name="connsiteY5" fmla="*/ 397897 h 414158"/>
                    <a:gd name="connsiteX6" fmla="*/ 6146 w 475062"/>
                    <a:gd name="connsiteY6" fmla="*/ 254100 h 414158"/>
                    <a:gd name="connsiteX7" fmla="*/ 18410 w 475062"/>
                    <a:gd name="connsiteY7" fmla="*/ 200386 h 414158"/>
                    <a:gd name="connsiteX8" fmla="*/ 340683 w 475062"/>
                    <a:gd name="connsiteY8" fmla="*/ 5837 h 414158"/>
                    <a:gd name="connsiteX9" fmla="*/ 370871 w 475062"/>
                    <a:gd name="connsiteY9" fmla="*/ 1078 h 414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5062" h="414158">
                      <a:moveTo>
                        <a:pt x="370871" y="1078"/>
                      </a:moveTo>
                      <a:cubicBezTo>
                        <a:pt x="380863" y="3405"/>
                        <a:pt x="389957" y="9431"/>
                        <a:pt x="395667" y="18522"/>
                      </a:cubicBezTo>
                      <a:lnTo>
                        <a:pt x="467563" y="124680"/>
                      </a:lnTo>
                      <a:cubicBezTo>
                        <a:pt x="480253" y="142445"/>
                        <a:pt x="476448" y="167395"/>
                        <a:pt x="459104" y="180507"/>
                      </a:cubicBezTo>
                      <a:lnTo>
                        <a:pt x="157976" y="406356"/>
                      </a:lnTo>
                      <a:cubicBezTo>
                        <a:pt x="140636" y="419468"/>
                        <a:pt x="116104" y="415658"/>
                        <a:pt x="103418" y="397897"/>
                      </a:cubicBezTo>
                      <a:lnTo>
                        <a:pt x="6146" y="254100"/>
                      </a:lnTo>
                      <a:cubicBezTo>
                        <a:pt x="-5701" y="235913"/>
                        <a:pt x="222" y="211807"/>
                        <a:pt x="18410" y="200386"/>
                      </a:cubicBezTo>
                      <a:lnTo>
                        <a:pt x="340683" y="5837"/>
                      </a:lnTo>
                      <a:cubicBezTo>
                        <a:pt x="349988" y="127"/>
                        <a:pt x="360878" y="-1248"/>
                        <a:pt x="370871" y="1078"/>
                      </a:cubicBez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形状 24">
                  <a:extLst>
                    <a:ext uri="{FF2B5EF4-FFF2-40B4-BE49-F238E27FC236}">
                      <a16:creationId xmlns:a16="http://schemas.microsoft.com/office/drawing/2014/main" id="{2A2375B8-FEB9-6D72-47DC-CC22FE617CBE}"/>
                    </a:ext>
                  </a:extLst>
                </p:cNvPr>
                <p:cNvSpPr/>
                <p:nvPr/>
              </p:nvSpPr>
              <p:spPr>
                <a:xfrm>
                  <a:off x="7771384" y="4524909"/>
                  <a:ext cx="475437" cy="414158"/>
                </a:xfrm>
                <a:custGeom>
                  <a:avLst/>
                  <a:gdLst>
                    <a:gd name="connsiteX0" fmla="*/ 104324 w 475437"/>
                    <a:gd name="connsiteY0" fmla="*/ 1078 h 414158"/>
                    <a:gd name="connsiteX1" fmla="*/ 134354 w 475437"/>
                    <a:gd name="connsiteY1" fmla="*/ 5837 h 414158"/>
                    <a:gd name="connsiteX2" fmla="*/ 456627 w 475437"/>
                    <a:gd name="connsiteY2" fmla="*/ 200386 h 414158"/>
                    <a:gd name="connsiteX3" fmla="*/ 469313 w 475437"/>
                    <a:gd name="connsiteY3" fmla="*/ 254100 h 414158"/>
                    <a:gd name="connsiteX4" fmla="*/ 372040 w 475437"/>
                    <a:gd name="connsiteY4" fmla="*/ 397897 h 414158"/>
                    <a:gd name="connsiteX5" fmla="*/ 317479 w 475437"/>
                    <a:gd name="connsiteY5" fmla="*/ 406356 h 414158"/>
                    <a:gd name="connsiteX6" fmla="*/ 16354 w 475437"/>
                    <a:gd name="connsiteY6" fmla="*/ 180507 h 414158"/>
                    <a:gd name="connsiteX7" fmla="*/ 7474 w 475437"/>
                    <a:gd name="connsiteY7" fmla="*/ 124680 h 414158"/>
                    <a:gd name="connsiteX8" fmla="*/ 79370 w 475437"/>
                    <a:gd name="connsiteY8" fmla="*/ 18522 h 414158"/>
                    <a:gd name="connsiteX9" fmla="*/ 104324 w 475437"/>
                    <a:gd name="connsiteY9" fmla="*/ 1078 h 414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5437" h="414158">
                      <a:moveTo>
                        <a:pt x="104324" y="1078"/>
                      </a:moveTo>
                      <a:cubicBezTo>
                        <a:pt x="114264" y="-1248"/>
                        <a:pt x="125050" y="127"/>
                        <a:pt x="134354" y="5837"/>
                      </a:cubicBezTo>
                      <a:lnTo>
                        <a:pt x="456627" y="200386"/>
                      </a:lnTo>
                      <a:cubicBezTo>
                        <a:pt x="475236" y="211807"/>
                        <a:pt x="481155" y="235913"/>
                        <a:pt x="469313" y="254100"/>
                      </a:cubicBezTo>
                      <a:lnTo>
                        <a:pt x="372040" y="397897"/>
                      </a:lnTo>
                      <a:cubicBezTo>
                        <a:pt x="359350" y="415658"/>
                        <a:pt x="334822" y="419468"/>
                        <a:pt x="317479" y="406356"/>
                      </a:cubicBezTo>
                      <a:lnTo>
                        <a:pt x="16354" y="180507"/>
                      </a:lnTo>
                      <a:cubicBezTo>
                        <a:pt x="-1411" y="167395"/>
                        <a:pt x="-5217" y="142445"/>
                        <a:pt x="7474" y="124680"/>
                      </a:cubicBezTo>
                      <a:lnTo>
                        <a:pt x="79370" y="18522"/>
                      </a:lnTo>
                      <a:cubicBezTo>
                        <a:pt x="85291" y="9431"/>
                        <a:pt x="94385" y="3405"/>
                        <a:pt x="104324" y="1078"/>
                      </a:cubicBez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3" name="梯形 62">
              <a:extLst>
                <a:ext uri="{FF2B5EF4-FFF2-40B4-BE49-F238E27FC236}">
                  <a16:creationId xmlns:a16="http://schemas.microsoft.com/office/drawing/2014/main" id="{47A6A811-E1C6-3F6C-698A-9FBAB2281617}"/>
                </a:ext>
              </a:extLst>
            </p:cNvPr>
            <p:cNvSpPr/>
            <p:nvPr/>
          </p:nvSpPr>
          <p:spPr>
            <a:xfrm flipV="1">
              <a:off x="3529950" y="3608918"/>
              <a:ext cx="5132100" cy="1797201"/>
            </a:xfrm>
            <a:custGeom>
              <a:avLst/>
              <a:gdLst>
                <a:gd name="connsiteX0" fmla="*/ 0 w 5132100"/>
                <a:gd name="connsiteY0" fmla="*/ 2011740 h 2011740"/>
                <a:gd name="connsiteX1" fmla="*/ 1455051 w 5132100"/>
                <a:gd name="connsiteY1" fmla="*/ 0 h 2011740"/>
                <a:gd name="connsiteX2" fmla="*/ 3677049 w 5132100"/>
                <a:gd name="connsiteY2" fmla="*/ 0 h 2011740"/>
                <a:gd name="connsiteX3" fmla="*/ 5132100 w 5132100"/>
                <a:gd name="connsiteY3" fmla="*/ 2011740 h 2011740"/>
                <a:gd name="connsiteX4" fmla="*/ 0 w 5132100"/>
                <a:gd name="connsiteY4" fmla="*/ 2011740 h 2011740"/>
                <a:gd name="connsiteX0" fmla="*/ 0 w 5132100"/>
                <a:gd name="connsiteY0" fmla="*/ 2011740 h 2011740"/>
                <a:gd name="connsiteX1" fmla="*/ 1455051 w 5132100"/>
                <a:gd name="connsiteY1" fmla="*/ 0 h 2011740"/>
                <a:gd name="connsiteX2" fmla="*/ 2569767 w 5132100"/>
                <a:gd name="connsiteY2" fmla="*/ 8930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92070 w 5132100"/>
                <a:gd name="connsiteY2" fmla="*/ 332315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92070 w 5132100"/>
                <a:gd name="connsiteY2" fmla="*/ 332315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92070 w 5132100"/>
                <a:gd name="connsiteY2" fmla="*/ 332315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92070 w 5132100"/>
                <a:gd name="connsiteY2" fmla="*/ 332315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92070 w 5132100"/>
                <a:gd name="connsiteY2" fmla="*/ 332315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92070 w 5132100"/>
                <a:gd name="connsiteY2" fmla="*/ 332315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80919 w 5132100"/>
                <a:gd name="connsiteY2" fmla="*/ 321164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80919 w 5132100"/>
                <a:gd name="connsiteY2" fmla="*/ 321164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85681 w 5132100"/>
                <a:gd name="connsiteY2" fmla="*/ 302114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85681 w 5132100"/>
                <a:gd name="connsiteY2" fmla="*/ 302114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85681 w 5132100"/>
                <a:gd name="connsiteY2" fmla="*/ 302114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85681 w 5132100"/>
                <a:gd name="connsiteY2" fmla="*/ 302114 h 2011740"/>
                <a:gd name="connsiteX3" fmla="*/ 3677049 w 5132100"/>
                <a:gd name="connsiteY3" fmla="*/ 0 h 2011740"/>
                <a:gd name="connsiteX4" fmla="*/ 5132100 w 5132100"/>
                <a:gd name="connsiteY4" fmla="*/ 2011740 h 2011740"/>
                <a:gd name="connsiteX5" fmla="*/ 0 w 5132100"/>
                <a:gd name="connsiteY5" fmla="*/ 2011740 h 2011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32100" h="2011740">
                  <a:moveTo>
                    <a:pt x="0" y="2011740"/>
                  </a:moveTo>
                  <a:lnTo>
                    <a:pt x="1455051" y="0"/>
                  </a:lnTo>
                  <a:cubicBezTo>
                    <a:pt x="1522752" y="79177"/>
                    <a:pt x="1604509" y="247098"/>
                    <a:pt x="2585681" y="302114"/>
                  </a:cubicBezTo>
                  <a:cubicBezTo>
                    <a:pt x="3510245" y="227816"/>
                    <a:pt x="3591731" y="120529"/>
                    <a:pt x="3677049" y="0"/>
                  </a:cubicBezTo>
                  <a:lnTo>
                    <a:pt x="5132100" y="2011740"/>
                  </a:lnTo>
                  <a:lnTo>
                    <a:pt x="0" y="2011740"/>
                  </a:lnTo>
                  <a:close/>
                </a:path>
              </a:pathLst>
            </a:custGeom>
            <a:gradFill>
              <a:gsLst>
                <a:gs pos="0">
                  <a:schemeClr val="accent1">
                    <a:lumMod val="60000"/>
                    <a:lumOff val="40000"/>
                    <a:alpha val="50000"/>
                  </a:schemeClr>
                </a:gs>
                <a:gs pos="96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梯形 62">
              <a:extLst>
                <a:ext uri="{FF2B5EF4-FFF2-40B4-BE49-F238E27FC236}">
                  <a16:creationId xmlns:a16="http://schemas.microsoft.com/office/drawing/2014/main" id="{7917B62D-C075-8E6F-FBCB-F53C05142EE1}"/>
                </a:ext>
              </a:extLst>
            </p:cNvPr>
            <p:cNvSpPr/>
            <p:nvPr/>
          </p:nvSpPr>
          <p:spPr>
            <a:xfrm flipV="1">
              <a:off x="4617180" y="4158071"/>
              <a:ext cx="2957640" cy="1373582"/>
            </a:xfrm>
            <a:custGeom>
              <a:avLst/>
              <a:gdLst>
                <a:gd name="connsiteX0" fmla="*/ 0 w 5132100"/>
                <a:gd name="connsiteY0" fmla="*/ 2011740 h 2011740"/>
                <a:gd name="connsiteX1" fmla="*/ 1455051 w 5132100"/>
                <a:gd name="connsiteY1" fmla="*/ 0 h 2011740"/>
                <a:gd name="connsiteX2" fmla="*/ 3677049 w 5132100"/>
                <a:gd name="connsiteY2" fmla="*/ 0 h 2011740"/>
                <a:gd name="connsiteX3" fmla="*/ 5132100 w 5132100"/>
                <a:gd name="connsiteY3" fmla="*/ 2011740 h 2011740"/>
                <a:gd name="connsiteX4" fmla="*/ 0 w 5132100"/>
                <a:gd name="connsiteY4" fmla="*/ 2011740 h 2011740"/>
                <a:gd name="connsiteX0" fmla="*/ 0 w 5132100"/>
                <a:gd name="connsiteY0" fmla="*/ 2011740 h 2011740"/>
                <a:gd name="connsiteX1" fmla="*/ 1455051 w 5132100"/>
                <a:gd name="connsiteY1" fmla="*/ 0 h 2011740"/>
                <a:gd name="connsiteX2" fmla="*/ 2569767 w 5132100"/>
                <a:gd name="connsiteY2" fmla="*/ 8930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92070 w 5132100"/>
                <a:gd name="connsiteY2" fmla="*/ 332315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92070 w 5132100"/>
                <a:gd name="connsiteY2" fmla="*/ 332315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92070 w 5132100"/>
                <a:gd name="connsiteY2" fmla="*/ 332315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92070 w 5132100"/>
                <a:gd name="connsiteY2" fmla="*/ 332315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92070 w 5132100"/>
                <a:gd name="connsiteY2" fmla="*/ 332315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92070 w 5132100"/>
                <a:gd name="connsiteY2" fmla="*/ 332315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80919 w 5132100"/>
                <a:gd name="connsiteY2" fmla="*/ 321164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80919 w 5132100"/>
                <a:gd name="connsiteY2" fmla="*/ 321164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85681 w 5132100"/>
                <a:gd name="connsiteY2" fmla="*/ 302114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85681 w 5132100"/>
                <a:gd name="connsiteY2" fmla="*/ 302114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85681 w 5132100"/>
                <a:gd name="connsiteY2" fmla="*/ 302114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85681 w 5132100"/>
                <a:gd name="connsiteY2" fmla="*/ 302114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85681 w 5132100"/>
                <a:gd name="connsiteY2" fmla="*/ 397364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85681 w 5132100"/>
                <a:gd name="connsiteY2" fmla="*/ 397364 h 2011740"/>
                <a:gd name="connsiteX3" fmla="*/ 3690484 w 5132100"/>
                <a:gd name="connsiteY3" fmla="*/ 22225 h 2011740"/>
                <a:gd name="connsiteX4" fmla="*/ 5132100 w 5132100"/>
                <a:gd name="connsiteY4" fmla="*/ 2011740 h 2011740"/>
                <a:gd name="connsiteX5" fmla="*/ 0 w 5132100"/>
                <a:gd name="connsiteY5" fmla="*/ 2011740 h 2011740"/>
                <a:gd name="connsiteX0" fmla="*/ 0 w 5132100"/>
                <a:gd name="connsiteY0" fmla="*/ 2002215 h 2002215"/>
                <a:gd name="connsiteX1" fmla="*/ 1459529 w 5132100"/>
                <a:gd name="connsiteY1" fmla="*/ 0 h 2002215"/>
                <a:gd name="connsiteX2" fmla="*/ 2585681 w 5132100"/>
                <a:gd name="connsiteY2" fmla="*/ 387839 h 2002215"/>
                <a:gd name="connsiteX3" fmla="*/ 3690484 w 5132100"/>
                <a:gd name="connsiteY3" fmla="*/ 12700 h 2002215"/>
                <a:gd name="connsiteX4" fmla="*/ 5132100 w 5132100"/>
                <a:gd name="connsiteY4" fmla="*/ 2002215 h 2002215"/>
                <a:gd name="connsiteX5" fmla="*/ 0 w 5132100"/>
                <a:gd name="connsiteY5" fmla="*/ 2002215 h 2002215"/>
                <a:gd name="connsiteX0" fmla="*/ 0 w 5132100"/>
                <a:gd name="connsiteY0" fmla="*/ 2002215 h 2002215"/>
                <a:gd name="connsiteX1" fmla="*/ 1459529 w 5132100"/>
                <a:gd name="connsiteY1" fmla="*/ 0 h 2002215"/>
                <a:gd name="connsiteX2" fmla="*/ 2585681 w 5132100"/>
                <a:gd name="connsiteY2" fmla="*/ 387839 h 2002215"/>
                <a:gd name="connsiteX3" fmla="*/ 3690484 w 5132100"/>
                <a:gd name="connsiteY3" fmla="*/ 12700 h 2002215"/>
                <a:gd name="connsiteX4" fmla="*/ 5132100 w 5132100"/>
                <a:gd name="connsiteY4" fmla="*/ 2002215 h 2002215"/>
                <a:gd name="connsiteX5" fmla="*/ 0 w 5132100"/>
                <a:gd name="connsiteY5" fmla="*/ 2002215 h 2002215"/>
                <a:gd name="connsiteX0" fmla="*/ 0 w 5132100"/>
                <a:gd name="connsiteY0" fmla="*/ 2002215 h 2002215"/>
                <a:gd name="connsiteX1" fmla="*/ 1459529 w 5132100"/>
                <a:gd name="connsiteY1" fmla="*/ 0 h 2002215"/>
                <a:gd name="connsiteX2" fmla="*/ 2580171 w 5132100"/>
                <a:gd name="connsiteY2" fmla="*/ 346493 h 2002215"/>
                <a:gd name="connsiteX3" fmla="*/ 3690484 w 5132100"/>
                <a:gd name="connsiteY3" fmla="*/ 12700 h 2002215"/>
                <a:gd name="connsiteX4" fmla="*/ 5132100 w 5132100"/>
                <a:gd name="connsiteY4" fmla="*/ 2002215 h 2002215"/>
                <a:gd name="connsiteX5" fmla="*/ 0 w 5132100"/>
                <a:gd name="connsiteY5" fmla="*/ 2002215 h 2002215"/>
                <a:gd name="connsiteX0" fmla="*/ 0 w 5132100"/>
                <a:gd name="connsiteY0" fmla="*/ 2002215 h 2002215"/>
                <a:gd name="connsiteX1" fmla="*/ 1459529 w 5132100"/>
                <a:gd name="connsiteY1" fmla="*/ 0 h 2002215"/>
                <a:gd name="connsiteX2" fmla="*/ 2580171 w 5132100"/>
                <a:gd name="connsiteY2" fmla="*/ 346493 h 2002215"/>
                <a:gd name="connsiteX3" fmla="*/ 3690484 w 5132100"/>
                <a:gd name="connsiteY3" fmla="*/ 12700 h 2002215"/>
                <a:gd name="connsiteX4" fmla="*/ 5132100 w 5132100"/>
                <a:gd name="connsiteY4" fmla="*/ 2002215 h 2002215"/>
                <a:gd name="connsiteX5" fmla="*/ 0 w 5132100"/>
                <a:gd name="connsiteY5" fmla="*/ 2002215 h 2002215"/>
                <a:gd name="connsiteX0" fmla="*/ 0 w 5132100"/>
                <a:gd name="connsiteY0" fmla="*/ 2002215 h 2002215"/>
                <a:gd name="connsiteX1" fmla="*/ 1459529 w 5132100"/>
                <a:gd name="connsiteY1" fmla="*/ 0 h 2002215"/>
                <a:gd name="connsiteX2" fmla="*/ 2580171 w 5132100"/>
                <a:gd name="connsiteY2" fmla="*/ 346493 h 2002215"/>
                <a:gd name="connsiteX3" fmla="*/ 3690484 w 5132100"/>
                <a:gd name="connsiteY3" fmla="*/ 12700 h 2002215"/>
                <a:gd name="connsiteX4" fmla="*/ 5132100 w 5132100"/>
                <a:gd name="connsiteY4" fmla="*/ 2002215 h 2002215"/>
                <a:gd name="connsiteX5" fmla="*/ 0 w 5132100"/>
                <a:gd name="connsiteY5" fmla="*/ 2002215 h 2002215"/>
                <a:gd name="connsiteX0" fmla="*/ 0 w 5132100"/>
                <a:gd name="connsiteY0" fmla="*/ 2002215 h 2002215"/>
                <a:gd name="connsiteX1" fmla="*/ 1459529 w 5132100"/>
                <a:gd name="connsiteY1" fmla="*/ 0 h 2002215"/>
                <a:gd name="connsiteX2" fmla="*/ 2580171 w 5132100"/>
                <a:gd name="connsiteY2" fmla="*/ 346493 h 2002215"/>
                <a:gd name="connsiteX3" fmla="*/ 3690484 w 5132100"/>
                <a:gd name="connsiteY3" fmla="*/ 12700 h 2002215"/>
                <a:gd name="connsiteX4" fmla="*/ 5132100 w 5132100"/>
                <a:gd name="connsiteY4" fmla="*/ 2002215 h 2002215"/>
                <a:gd name="connsiteX5" fmla="*/ 0 w 5132100"/>
                <a:gd name="connsiteY5" fmla="*/ 2002215 h 2002215"/>
                <a:gd name="connsiteX0" fmla="*/ 0 w 5132100"/>
                <a:gd name="connsiteY0" fmla="*/ 2002215 h 2002215"/>
                <a:gd name="connsiteX1" fmla="*/ 1459529 w 5132100"/>
                <a:gd name="connsiteY1" fmla="*/ 0 h 2002215"/>
                <a:gd name="connsiteX2" fmla="*/ 2580171 w 5132100"/>
                <a:gd name="connsiteY2" fmla="*/ 346493 h 2002215"/>
                <a:gd name="connsiteX3" fmla="*/ 3690484 w 5132100"/>
                <a:gd name="connsiteY3" fmla="*/ 12700 h 2002215"/>
                <a:gd name="connsiteX4" fmla="*/ 5132100 w 5132100"/>
                <a:gd name="connsiteY4" fmla="*/ 2002215 h 2002215"/>
                <a:gd name="connsiteX5" fmla="*/ 0 w 5132100"/>
                <a:gd name="connsiteY5" fmla="*/ 2002215 h 2002215"/>
                <a:gd name="connsiteX0" fmla="*/ 0 w 5132100"/>
                <a:gd name="connsiteY0" fmla="*/ 2002215 h 2002215"/>
                <a:gd name="connsiteX1" fmla="*/ 1470548 w 5132100"/>
                <a:gd name="connsiteY1" fmla="*/ 0 h 2002215"/>
                <a:gd name="connsiteX2" fmla="*/ 2580171 w 5132100"/>
                <a:gd name="connsiteY2" fmla="*/ 346493 h 2002215"/>
                <a:gd name="connsiteX3" fmla="*/ 3690484 w 5132100"/>
                <a:gd name="connsiteY3" fmla="*/ 12700 h 2002215"/>
                <a:gd name="connsiteX4" fmla="*/ 5132100 w 5132100"/>
                <a:gd name="connsiteY4" fmla="*/ 2002215 h 2002215"/>
                <a:gd name="connsiteX5" fmla="*/ 0 w 5132100"/>
                <a:gd name="connsiteY5" fmla="*/ 2002215 h 2002215"/>
                <a:gd name="connsiteX0" fmla="*/ 0 w 5132100"/>
                <a:gd name="connsiteY0" fmla="*/ 2002215 h 2002215"/>
                <a:gd name="connsiteX1" fmla="*/ 1470548 w 5132100"/>
                <a:gd name="connsiteY1" fmla="*/ 0 h 2002215"/>
                <a:gd name="connsiteX2" fmla="*/ 2580171 w 5132100"/>
                <a:gd name="connsiteY2" fmla="*/ 346493 h 2002215"/>
                <a:gd name="connsiteX3" fmla="*/ 3679466 w 5132100"/>
                <a:gd name="connsiteY3" fmla="*/ 12700 h 2002215"/>
                <a:gd name="connsiteX4" fmla="*/ 5132100 w 5132100"/>
                <a:gd name="connsiteY4" fmla="*/ 2002215 h 2002215"/>
                <a:gd name="connsiteX5" fmla="*/ 0 w 5132100"/>
                <a:gd name="connsiteY5" fmla="*/ 2002215 h 200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32100" h="2002215">
                  <a:moveTo>
                    <a:pt x="0" y="2002215"/>
                  </a:moveTo>
                  <a:lnTo>
                    <a:pt x="1470548" y="0"/>
                  </a:lnTo>
                  <a:cubicBezTo>
                    <a:pt x="1466629" y="83311"/>
                    <a:pt x="1367611" y="287343"/>
                    <a:pt x="2580171" y="346493"/>
                  </a:cubicBezTo>
                  <a:cubicBezTo>
                    <a:pt x="3510244" y="290652"/>
                    <a:pt x="3693315" y="174574"/>
                    <a:pt x="3679466" y="12700"/>
                  </a:cubicBezTo>
                  <a:lnTo>
                    <a:pt x="5132100" y="2002215"/>
                  </a:lnTo>
                  <a:lnTo>
                    <a:pt x="0" y="2002215"/>
                  </a:lnTo>
                  <a:close/>
                </a:path>
              </a:pathLst>
            </a:custGeom>
            <a:gradFill>
              <a:gsLst>
                <a:gs pos="0">
                  <a:schemeClr val="accent1">
                    <a:lumMod val="60000"/>
                    <a:lumOff val="40000"/>
                    <a:alpha val="50000"/>
                  </a:schemeClr>
                </a:gs>
                <a:gs pos="96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9" name="图片 58">
            <a:extLst>
              <a:ext uri="{FF2B5EF4-FFF2-40B4-BE49-F238E27FC236}">
                <a16:creationId xmlns:a16="http://schemas.microsoft.com/office/drawing/2014/main" id="{B535C2CE-6253-1344-292F-62898217BEA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186013" y="3281288"/>
            <a:ext cx="7819974" cy="4398735"/>
          </a:xfrm>
          <a:prstGeom prst="rect">
            <a:avLst/>
          </a:prstGeom>
        </p:spPr>
      </p:pic>
      <p:grpSp>
        <p:nvGrpSpPr>
          <p:cNvPr id="69" name="组合 68">
            <a:extLst>
              <a:ext uri="{FF2B5EF4-FFF2-40B4-BE49-F238E27FC236}">
                <a16:creationId xmlns:a16="http://schemas.microsoft.com/office/drawing/2014/main" id="{A159A0B2-6389-C339-4DBE-2993EE7D7D41}"/>
              </a:ext>
            </a:extLst>
          </p:cNvPr>
          <p:cNvGrpSpPr/>
          <p:nvPr/>
        </p:nvGrpSpPr>
        <p:grpSpPr>
          <a:xfrm>
            <a:off x="0" y="2098953"/>
            <a:ext cx="3205451" cy="817963"/>
            <a:chOff x="-2075151" y="1413402"/>
            <a:chExt cx="6140175" cy="1566843"/>
          </a:xfrm>
        </p:grpSpPr>
        <p:sp>
          <p:nvSpPr>
            <p:cNvPr id="66" name="矩形 65">
              <a:extLst>
                <a:ext uri="{FF2B5EF4-FFF2-40B4-BE49-F238E27FC236}">
                  <a16:creationId xmlns:a16="http://schemas.microsoft.com/office/drawing/2014/main" id="{FE2C1953-FB0A-601C-2351-598A8D397242}"/>
                </a:ext>
              </a:extLst>
            </p:cNvPr>
            <p:cNvSpPr/>
            <p:nvPr/>
          </p:nvSpPr>
          <p:spPr>
            <a:xfrm>
              <a:off x="-811650" y="2233597"/>
              <a:ext cx="4876674" cy="146303"/>
            </a:xfrm>
            <a:prstGeom prst="rect">
              <a:avLst/>
            </a:prstGeom>
            <a:gradFill flip="none" rotWithShape="1">
              <a:gsLst>
                <a:gs pos="100000">
                  <a:schemeClr val="accent1"/>
                </a:gs>
                <a:gs pos="0">
                  <a:schemeClr val="accent2">
                    <a:alpha val="0"/>
                  </a:schemeClr>
                </a:gs>
                <a:gs pos="69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a:extLst>
                <a:ext uri="{FF2B5EF4-FFF2-40B4-BE49-F238E27FC236}">
                  <a16:creationId xmlns:a16="http://schemas.microsoft.com/office/drawing/2014/main" id="{96CAFD66-D6F8-6698-ED72-A2367D243074}"/>
                </a:ext>
              </a:extLst>
            </p:cNvPr>
            <p:cNvSpPr/>
            <p:nvPr/>
          </p:nvSpPr>
          <p:spPr>
            <a:xfrm>
              <a:off x="-1934943" y="1413402"/>
              <a:ext cx="4876674" cy="45719"/>
            </a:xfrm>
            <a:prstGeom prst="rect">
              <a:avLst/>
            </a:prstGeom>
            <a:gradFill flip="none" rotWithShape="1">
              <a:gsLst>
                <a:gs pos="100000">
                  <a:schemeClr val="accent1"/>
                </a:gs>
                <a:gs pos="0">
                  <a:schemeClr val="accent2">
                    <a:alpha val="0"/>
                  </a:schemeClr>
                </a:gs>
                <a:gs pos="69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8" name="直接连接符 67">
              <a:extLst>
                <a:ext uri="{FF2B5EF4-FFF2-40B4-BE49-F238E27FC236}">
                  <a16:creationId xmlns:a16="http://schemas.microsoft.com/office/drawing/2014/main" id="{AD0E3438-B9FA-0130-C0D5-13D41A08D7A4}"/>
                </a:ext>
              </a:extLst>
            </p:cNvPr>
            <p:cNvCxnSpPr/>
            <p:nvPr/>
          </p:nvCxnSpPr>
          <p:spPr>
            <a:xfrm>
              <a:off x="-2075151" y="2980245"/>
              <a:ext cx="2632151" cy="0"/>
            </a:xfrm>
            <a:prstGeom prst="line">
              <a:avLst/>
            </a:prstGeom>
            <a:ln>
              <a:gradFill flip="none" rotWithShape="1">
                <a:gsLst>
                  <a:gs pos="0">
                    <a:schemeClr val="accent2">
                      <a:alpha val="0"/>
                    </a:schemeClr>
                  </a:gs>
                  <a:gs pos="100000">
                    <a:schemeClr val="accent1"/>
                  </a:gs>
                  <a:gs pos="72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70" name="组合 69">
            <a:extLst>
              <a:ext uri="{FF2B5EF4-FFF2-40B4-BE49-F238E27FC236}">
                <a16:creationId xmlns:a16="http://schemas.microsoft.com/office/drawing/2014/main" id="{C09B8C64-B562-A617-1102-8847608044BF}"/>
              </a:ext>
            </a:extLst>
          </p:cNvPr>
          <p:cNvGrpSpPr/>
          <p:nvPr/>
        </p:nvGrpSpPr>
        <p:grpSpPr>
          <a:xfrm flipH="1">
            <a:off x="8986549" y="2098953"/>
            <a:ext cx="3205451" cy="817963"/>
            <a:chOff x="-2075151" y="1413402"/>
            <a:chExt cx="6140175" cy="1566843"/>
          </a:xfrm>
        </p:grpSpPr>
        <p:sp>
          <p:nvSpPr>
            <p:cNvPr id="71" name="矩形 70">
              <a:extLst>
                <a:ext uri="{FF2B5EF4-FFF2-40B4-BE49-F238E27FC236}">
                  <a16:creationId xmlns:a16="http://schemas.microsoft.com/office/drawing/2014/main" id="{C7836486-B36B-F4B4-C0AF-4D540BDF4EE4}"/>
                </a:ext>
              </a:extLst>
            </p:cNvPr>
            <p:cNvSpPr/>
            <p:nvPr/>
          </p:nvSpPr>
          <p:spPr>
            <a:xfrm>
              <a:off x="-811650" y="2233597"/>
              <a:ext cx="4876674" cy="146303"/>
            </a:xfrm>
            <a:prstGeom prst="rect">
              <a:avLst/>
            </a:prstGeom>
            <a:gradFill flip="none" rotWithShape="1">
              <a:gsLst>
                <a:gs pos="100000">
                  <a:schemeClr val="accent1"/>
                </a:gs>
                <a:gs pos="0">
                  <a:schemeClr val="accent2">
                    <a:alpha val="0"/>
                  </a:schemeClr>
                </a:gs>
                <a:gs pos="69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a:extLst>
                <a:ext uri="{FF2B5EF4-FFF2-40B4-BE49-F238E27FC236}">
                  <a16:creationId xmlns:a16="http://schemas.microsoft.com/office/drawing/2014/main" id="{78C88E24-041E-19F0-7612-EB9436A47E19}"/>
                </a:ext>
              </a:extLst>
            </p:cNvPr>
            <p:cNvSpPr/>
            <p:nvPr/>
          </p:nvSpPr>
          <p:spPr>
            <a:xfrm>
              <a:off x="-1934943" y="1413402"/>
              <a:ext cx="4876674" cy="45719"/>
            </a:xfrm>
            <a:prstGeom prst="rect">
              <a:avLst/>
            </a:prstGeom>
            <a:gradFill flip="none" rotWithShape="1">
              <a:gsLst>
                <a:gs pos="100000">
                  <a:schemeClr val="accent1"/>
                </a:gs>
                <a:gs pos="0">
                  <a:schemeClr val="accent2">
                    <a:alpha val="0"/>
                  </a:schemeClr>
                </a:gs>
                <a:gs pos="69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3" name="直接连接符 72">
              <a:extLst>
                <a:ext uri="{FF2B5EF4-FFF2-40B4-BE49-F238E27FC236}">
                  <a16:creationId xmlns:a16="http://schemas.microsoft.com/office/drawing/2014/main" id="{0A1EA6FB-9830-F608-A100-29CFFE22B26C}"/>
                </a:ext>
              </a:extLst>
            </p:cNvPr>
            <p:cNvCxnSpPr/>
            <p:nvPr/>
          </p:nvCxnSpPr>
          <p:spPr>
            <a:xfrm>
              <a:off x="-2075151" y="2980245"/>
              <a:ext cx="2632151" cy="0"/>
            </a:xfrm>
            <a:prstGeom prst="line">
              <a:avLst/>
            </a:prstGeom>
            <a:ln>
              <a:gradFill flip="none" rotWithShape="1">
                <a:gsLst>
                  <a:gs pos="0">
                    <a:schemeClr val="accent2">
                      <a:alpha val="0"/>
                    </a:schemeClr>
                  </a:gs>
                  <a:gs pos="100000">
                    <a:schemeClr val="accent1"/>
                  </a:gs>
                  <a:gs pos="72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60" name="文本框 59">
            <a:extLst>
              <a:ext uri="{FF2B5EF4-FFF2-40B4-BE49-F238E27FC236}">
                <a16:creationId xmlns:a16="http://schemas.microsoft.com/office/drawing/2014/main" id="{9A94B159-0517-C3F7-71DC-3676BA40BBCC}"/>
              </a:ext>
            </a:extLst>
          </p:cNvPr>
          <p:cNvSpPr txBox="1"/>
          <p:nvPr/>
        </p:nvSpPr>
        <p:spPr>
          <a:xfrm>
            <a:off x="3279687" y="2491478"/>
            <a:ext cx="5632626" cy="1218795"/>
          </a:xfrm>
          <a:prstGeom prst="rect">
            <a:avLst/>
          </a:prstGeom>
          <a:noFill/>
          <a:effectLst/>
        </p:spPr>
        <p:txBody>
          <a:bodyPr wrap="square" lIns="109728" tIns="54864" rIns="109728" bIns="54864">
            <a:spAutoFit/>
          </a:bodyPr>
          <a:lstStyle/>
          <a:p>
            <a:pPr algn="ctr"/>
            <a:r>
              <a:rPr lang="zh-CN" altLang="en-US" sz="7200">
                <a:gradFill flip="none" rotWithShape="1">
                  <a:gsLst>
                    <a:gs pos="0">
                      <a:schemeClr val="accent2"/>
                    </a:gs>
                    <a:gs pos="100000">
                      <a:schemeClr val="accent1"/>
                    </a:gs>
                  </a:gsLst>
                  <a:lin ang="5400000" scaled="1"/>
                  <a:tileRect/>
                </a:gradFill>
                <a:latin typeface="+mj-lt"/>
                <a:ea typeface="+mj-ea"/>
              </a:rPr>
              <a:t>请输入标题</a:t>
            </a:r>
            <a:endParaRPr lang="zh-CN" altLang="en-US" sz="7200" dirty="0">
              <a:gradFill flip="none" rotWithShape="1">
                <a:gsLst>
                  <a:gs pos="0">
                    <a:schemeClr val="accent2"/>
                  </a:gs>
                  <a:gs pos="100000">
                    <a:schemeClr val="accent1"/>
                  </a:gs>
                </a:gsLst>
                <a:lin ang="5400000" scaled="1"/>
                <a:tileRect/>
              </a:gradFill>
              <a:latin typeface="+mj-lt"/>
              <a:ea typeface="+mj-ea"/>
            </a:endParaRPr>
          </a:p>
        </p:txBody>
      </p:sp>
      <p:sp>
        <p:nvSpPr>
          <p:cNvPr id="61" name="文本框 60">
            <a:extLst>
              <a:ext uri="{FF2B5EF4-FFF2-40B4-BE49-F238E27FC236}">
                <a16:creationId xmlns:a16="http://schemas.microsoft.com/office/drawing/2014/main" id="{93B17577-35AC-6F63-86D2-4D7BAACFF17C}"/>
              </a:ext>
            </a:extLst>
          </p:cNvPr>
          <p:cNvSpPr txBox="1"/>
          <p:nvPr/>
        </p:nvSpPr>
        <p:spPr>
          <a:xfrm>
            <a:off x="3340277" y="1539017"/>
            <a:ext cx="5511445" cy="726353"/>
          </a:xfrm>
          <a:prstGeom prst="rect">
            <a:avLst/>
          </a:prstGeom>
          <a:noFill/>
          <a:effectLst/>
        </p:spPr>
        <p:txBody>
          <a:bodyPr wrap="square" lIns="109728" tIns="54864" rIns="109728" bIns="54864">
            <a:spAutoFit/>
          </a:bodyPr>
          <a:lstStyle>
            <a:defPPr>
              <a:defRPr lang="zh-CN"/>
            </a:defPPr>
            <a:lvl1pPr algn="ctr">
              <a:defRPr sz="7200">
                <a:gradFill flip="none" rotWithShape="1">
                  <a:gsLst>
                    <a:gs pos="0">
                      <a:srgbClr val="66FFFF"/>
                    </a:gs>
                    <a:gs pos="100000">
                      <a:srgbClr val="007AFF"/>
                    </a:gs>
                  </a:gsLst>
                  <a:lin ang="5400000" scaled="1"/>
                  <a:tileRect/>
                </a:gradFill>
                <a:latin typeface="优设标题黑" panose="00000500000000000000" pitchFamily="2" charset="-122"/>
                <a:ea typeface="优设标题黑" panose="00000500000000000000" pitchFamily="2" charset="-122"/>
              </a:defRPr>
            </a:lvl1pPr>
          </a:lstStyle>
          <a:p>
            <a:r>
              <a:rPr lang="en-US" altLang="zh-CN" sz="4000">
                <a:ln w="25400">
                  <a:gradFill flip="none" rotWithShape="1">
                    <a:gsLst>
                      <a:gs pos="0">
                        <a:schemeClr val="accent2"/>
                      </a:gs>
                      <a:gs pos="100000">
                        <a:schemeClr val="accent1"/>
                      </a:gs>
                    </a:gsLst>
                    <a:lin ang="13500000" scaled="1"/>
                    <a:tileRect/>
                  </a:gradFill>
                </a:ln>
                <a:noFill/>
                <a:latin typeface="+mj-lt"/>
                <a:ea typeface="+mj-ea"/>
              </a:rPr>
              <a:t>PART ONE</a:t>
            </a:r>
            <a:endParaRPr lang="zh-CN" altLang="en-US" sz="4000">
              <a:ln w="25400">
                <a:gradFill flip="none" rotWithShape="1">
                  <a:gsLst>
                    <a:gs pos="0">
                      <a:schemeClr val="accent2"/>
                    </a:gs>
                    <a:gs pos="100000">
                      <a:schemeClr val="accent1"/>
                    </a:gs>
                  </a:gsLst>
                  <a:lin ang="13500000" scaled="1"/>
                  <a:tileRect/>
                </a:gradFill>
              </a:ln>
              <a:noFill/>
              <a:latin typeface="+mj-lt"/>
              <a:ea typeface="+mj-ea"/>
            </a:endParaRPr>
          </a:p>
        </p:txBody>
      </p:sp>
    </p:spTree>
    <p:extLst>
      <p:ext uri="{BB962C8B-B14F-4D97-AF65-F5344CB8AC3E}">
        <p14:creationId xmlns:p14="http://schemas.microsoft.com/office/powerpoint/2010/main" val="770709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0-#ppt_w/2"/>
                                          </p:val>
                                        </p:tav>
                                        <p:tav tm="100000">
                                          <p:val>
                                            <p:strVal val="#ppt_x"/>
                                          </p:val>
                                        </p:tav>
                                      </p:tavLst>
                                    </p:anim>
                                    <p:anim calcmode="lin" valueType="num">
                                      <p:cBhvr additive="base">
                                        <p:cTn id="8" dur="5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id="{7C4174EE-22AE-F3D8-948D-957240F2ECA9}"/>
              </a:ext>
            </a:extLst>
          </p:cNvPr>
          <p:cNvGrpSpPr/>
          <p:nvPr/>
        </p:nvGrpSpPr>
        <p:grpSpPr>
          <a:xfrm>
            <a:off x="4578238" y="2234084"/>
            <a:ext cx="3035524" cy="3035524"/>
            <a:chOff x="4578238" y="2234084"/>
            <a:chExt cx="3035524" cy="3035524"/>
          </a:xfrm>
        </p:grpSpPr>
        <p:sp>
          <p:nvSpPr>
            <p:cNvPr id="3" name="椭圆 2">
              <a:extLst>
                <a:ext uri="{FF2B5EF4-FFF2-40B4-BE49-F238E27FC236}">
                  <a16:creationId xmlns:a16="http://schemas.microsoft.com/office/drawing/2014/main" id="{8413C0AA-ECF2-E4F3-3DFA-0CF367E0A632}"/>
                </a:ext>
              </a:extLst>
            </p:cNvPr>
            <p:cNvSpPr/>
            <p:nvPr/>
          </p:nvSpPr>
          <p:spPr>
            <a:xfrm>
              <a:off x="5127256" y="2791194"/>
              <a:ext cx="1921305" cy="1921305"/>
            </a:xfrm>
            <a:prstGeom prst="ellipse">
              <a:avLst/>
            </a:prstGeom>
            <a:noFill/>
            <a:ln w="1460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105156" tIns="52578" rIns="105156" bIns="52578"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2070" b="0" i="0" u="none" strike="noStrike" kern="1200" cap="none" spc="0" normalizeH="0" noProof="0">
                <a:ln>
                  <a:noFill/>
                </a:ln>
                <a:solidFill>
                  <a:prstClr val="white"/>
                </a:solidFill>
                <a:effectLst/>
                <a:uLnTx/>
                <a:uFillTx/>
                <a:cs typeface="+mn-cs"/>
                <a:sym typeface="Arial" panose="020B0604020202020204" pitchFamily="34" charset="0"/>
              </a:endParaRPr>
            </a:p>
          </p:txBody>
        </p:sp>
        <p:sp>
          <p:nvSpPr>
            <p:cNvPr id="4" name="椭圆 3">
              <a:extLst>
                <a:ext uri="{FF2B5EF4-FFF2-40B4-BE49-F238E27FC236}">
                  <a16:creationId xmlns:a16="http://schemas.microsoft.com/office/drawing/2014/main" id="{A1AF797E-31BB-BF7E-64CB-DE822D09BB38}"/>
                </a:ext>
              </a:extLst>
            </p:cNvPr>
            <p:cNvSpPr/>
            <p:nvPr/>
          </p:nvSpPr>
          <p:spPr>
            <a:xfrm>
              <a:off x="4782872" y="2438717"/>
              <a:ext cx="2626259" cy="2626259"/>
            </a:xfrm>
            <a:prstGeom prst="ellipse">
              <a:avLst/>
            </a:prstGeom>
            <a:noFill/>
            <a:ln w="7302">
              <a:solidFill>
                <a:schemeClr val="accent2">
                  <a:lumMod val="75000"/>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05156" tIns="52578" rIns="105156" bIns="52578"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2070" b="0" i="0" u="none" strike="noStrike" kern="1200" cap="none" spc="0" normalizeH="0" noProof="0">
                <a:ln>
                  <a:noFill/>
                </a:ln>
                <a:solidFill>
                  <a:prstClr val="white"/>
                </a:solidFill>
                <a:effectLst/>
                <a:uLnTx/>
                <a:uFillTx/>
                <a:cs typeface="+mn-cs"/>
                <a:sym typeface="Arial" panose="020B0604020202020204" pitchFamily="34" charset="0"/>
              </a:endParaRPr>
            </a:p>
          </p:txBody>
        </p:sp>
        <p:sp>
          <p:nvSpPr>
            <p:cNvPr id="5" name="椭圆 4">
              <a:extLst>
                <a:ext uri="{FF2B5EF4-FFF2-40B4-BE49-F238E27FC236}">
                  <a16:creationId xmlns:a16="http://schemas.microsoft.com/office/drawing/2014/main" id="{E76B2790-23DC-C57E-10E0-09C9429092C6}"/>
                </a:ext>
              </a:extLst>
            </p:cNvPr>
            <p:cNvSpPr/>
            <p:nvPr/>
          </p:nvSpPr>
          <p:spPr>
            <a:xfrm>
              <a:off x="4578238" y="2234084"/>
              <a:ext cx="3035524" cy="3035524"/>
            </a:xfrm>
            <a:prstGeom prst="ellipse">
              <a:avLst/>
            </a:prstGeom>
            <a:noFill/>
            <a:ln w="31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noProof="0">
                <a:ln>
                  <a:noFill/>
                </a:ln>
                <a:solidFill>
                  <a:prstClr val="white"/>
                </a:solidFill>
                <a:effectLst/>
                <a:uLnTx/>
                <a:uFillTx/>
                <a:cs typeface="+mn-cs"/>
                <a:sym typeface="Arial" panose="020B0604020202020204" pitchFamily="34" charset="0"/>
              </a:endParaRPr>
            </a:p>
          </p:txBody>
        </p:sp>
        <p:sp>
          <p:nvSpPr>
            <p:cNvPr id="6" name="椭圆 5">
              <a:extLst>
                <a:ext uri="{FF2B5EF4-FFF2-40B4-BE49-F238E27FC236}">
                  <a16:creationId xmlns:a16="http://schemas.microsoft.com/office/drawing/2014/main" id="{1378B75B-09E9-622D-4D20-5F73D4892A3F}"/>
                </a:ext>
              </a:extLst>
            </p:cNvPr>
            <p:cNvSpPr/>
            <p:nvPr/>
          </p:nvSpPr>
          <p:spPr>
            <a:xfrm>
              <a:off x="5006036" y="2676771"/>
              <a:ext cx="2150147" cy="2150147"/>
            </a:xfrm>
            <a:prstGeom prst="ellipse">
              <a:avLst/>
            </a:prstGeom>
            <a:noFill/>
            <a:ln w="7302">
              <a:solidFill>
                <a:schemeClr val="accent2">
                  <a:alpha val="7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05156" tIns="52578" rIns="105156" bIns="52578"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2070" b="0" i="0" u="none" strike="noStrike" kern="1200" cap="none" spc="0" normalizeH="0" noProof="0">
                <a:ln>
                  <a:noFill/>
                </a:ln>
                <a:solidFill>
                  <a:prstClr val="white"/>
                </a:solidFill>
                <a:effectLst/>
                <a:uLnTx/>
                <a:uFillTx/>
                <a:cs typeface="+mn-cs"/>
                <a:sym typeface="Arial" panose="020B0604020202020204" pitchFamily="34" charset="0"/>
              </a:endParaRPr>
            </a:p>
          </p:txBody>
        </p:sp>
        <p:sp>
          <p:nvSpPr>
            <p:cNvPr id="7" name="弧形 6">
              <a:extLst>
                <a:ext uri="{FF2B5EF4-FFF2-40B4-BE49-F238E27FC236}">
                  <a16:creationId xmlns:a16="http://schemas.microsoft.com/office/drawing/2014/main" id="{87A4299F-84B1-94B5-EF80-61BD4485363C}"/>
                </a:ext>
              </a:extLst>
            </p:cNvPr>
            <p:cNvSpPr>
              <a:spLocks noChangeAspect="1"/>
            </p:cNvSpPr>
            <p:nvPr/>
          </p:nvSpPr>
          <p:spPr>
            <a:xfrm>
              <a:off x="4781678" y="2443779"/>
              <a:ext cx="2625854" cy="2625854"/>
            </a:xfrm>
            <a:prstGeom prst="arc">
              <a:avLst>
                <a:gd name="adj1" fmla="val 12405082"/>
                <a:gd name="adj2" fmla="val 14034297"/>
              </a:avLst>
            </a:prstGeom>
            <a:ln w="21908">
              <a:solidFill>
                <a:schemeClr val="accent2">
                  <a:lumMod val="50000"/>
                </a:schemeClr>
              </a:solidFill>
            </a:ln>
            <a:effectLst/>
          </p:spPr>
          <p:style>
            <a:lnRef idx="1">
              <a:schemeClr val="accent1"/>
            </a:lnRef>
            <a:fillRef idx="0">
              <a:schemeClr val="accent1"/>
            </a:fillRef>
            <a:effectRef idx="0">
              <a:schemeClr val="accent1"/>
            </a:effectRef>
            <a:fontRef idx="minor">
              <a:schemeClr val="tx1"/>
            </a:fontRef>
          </p:style>
          <p:txBody>
            <a:bodyPr lIns="105156" tIns="52578" rIns="105156" bIns="52578"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2070" b="0" i="0" u="none" strike="noStrike" kern="1200" cap="none" spc="0" normalizeH="0" noProof="0">
                <a:ln>
                  <a:noFill/>
                </a:ln>
                <a:solidFill>
                  <a:prstClr val="black"/>
                </a:solidFill>
                <a:effectLst/>
                <a:uLnTx/>
                <a:uFillTx/>
                <a:cs typeface="+mn-cs"/>
                <a:sym typeface="Arial" panose="020B0604020202020204" pitchFamily="34" charset="0"/>
              </a:endParaRPr>
            </a:p>
          </p:txBody>
        </p:sp>
        <p:sp>
          <p:nvSpPr>
            <p:cNvPr id="8" name="弧形 7">
              <a:extLst>
                <a:ext uri="{FF2B5EF4-FFF2-40B4-BE49-F238E27FC236}">
                  <a16:creationId xmlns:a16="http://schemas.microsoft.com/office/drawing/2014/main" id="{24BB97E4-3E8E-C3FB-65D8-A01FB1FDD4B9}"/>
                </a:ext>
              </a:extLst>
            </p:cNvPr>
            <p:cNvSpPr>
              <a:spLocks noChangeAspect="1"/>
            </p:cNvSpPr>
            <p:nvPr/>
          </p:nvSpPr>
          <p:spPr>
            <a:xfrm>
              <a:off x="4781337" y="2447380"/>
              <a:ext cx="2630069" cy="2630069"/>
            </a:xfrm>
            <a:prstGeom prst="arc">
              <a:avLst>
                <a:gd name="adj1" fmla="val 1037672"/>
                <a:gd name="adj2" fmla="val 2589873"/>
              </a:avLst>
            </a:prstGeom>
            <a:ln w="21908">
              <a:solidFill>
                <a:schemeClr val="accent2">
                  <a:lumMod val="50000"/>
                </a:schemeClr>
              </a:solidFill>
            </a:ln>
            <a:effectLst/>
          </p:spPr>
          <p:style>
            <a:lnRef idx="1">
              <a:schemeClr val="accent1"/>
            </a:lnRef>
            <a:fillRef idx="0">
              <a:schemeClr val="accent1"/>
            </a:fillRef>
            <a:effectRef idx="0">
              <a:schemeClr val="accent1"/>
            </a:effectRef>
            <a:fontRef idx="minor">
              <a:schemeClr val="tx1"/>
            </a:fontRef>
          </p:style>
          <p:txBody>
            <a:bodyPr lIns="105156" tIns="52578" rIns="105156" bIns="52578"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2070" b="0" i="0" u="none" strike="noStrike" kern="1200" cap="none" spc="0" normalizeH="0" noProof="0">
                <a:ln>
                  <a:noFill/>
                </a:ln>
                <a:solidFill>
                  <a:prstClr val="black"/>
                </a:solidFill>
                <a:effectLst/>
                <a:uLnTx/>
                <a:uFillTx/>
                <a:cs typeface="+mn-cs"/>
                <a:sym typeface="Arial" panose="020B0604020202020204" pitchFamily="34" charset="0"/>
              </a:endParaRPr>
            </a:p>
          </p:txBody>
        </p:sp>
        <p:sp>
          <p:nvSpPr>
            <p:cNvPr id="9" name="任意多边形 129">
              <a:extLst>
                <a:ext uri="{FF2B5EF4-FFF2-40B4-BE49-F238E27FC236}">
                  <a16:creationId xmlns:a16="http://schemas.microsoft.com/office/drawing/2014/main" id="{1E8A7DB3-E17C-03AE-EFC4-DA4B8ACEC4FA}"/>
                </a:ext>
              </a:extLst>
            </p:cNvPr>
            <p:cNvSpPr/>
            <p:nvPr/>
          </p:nvSpPr>
          <p:spPr>
            <a:xfrm rot="20700000">
              <a:off x="5658945" y="2775784"/>
              <a:ext cx="376459" cy="62600"/>
            </a:xfrm>
            <a:custGeom>
              <a:avLst/>
              <a:gdLst>
                <a:gd name="connsiteX0" fmla="*/ 17604 w 274941"/>
                <a:gd name="connsiteY0" fmla="*/ 0 h 70416"/>
                <a:gd name="connsiteX1" fmla="*/ 257337 w 274941"/>
                <a:gd name="connsiteY1" fmla="*/ 0 h 70416"/>
                <a:gd name="connsiteX2" fmla="*/ 274941 w 274941"/>
                <a:gd name="connsiteY2" fmla="*/ 70416 h 70416"/>
                <a:gd name="connsiteX3" fmla="*/ 137471 w 274941"/>
                <a:gd name="connsiteY3" fmla="*/ 56558 h 70416"/>
                <a:gd name="connsiteX4" fmla="*/ 0 w 274941"/>
                <a:gd name="connsiteY4" fmla="*/ 70416 h 704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941" h="70416">
                  <a:moveTo>
                    <a:pt x="17604" y="0"/>
                  </a:moveTo>
                  <a:lnTo>
                    <a:pt x="257337" y="0"/>
                  </a:lnTo>
                  <a:lnTo>
                    <a:pt x="274941" y="70416"/>
                  </a:lnTo>
                  <a:lnTo>
                    <a:pt x="137471" y="56558"/>
                  </a:lnTo>
                  <a:lnTo>
                    <a:pt x="0" y="70416"/>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5156" tIns="52578" rIns="105156" bIns="52578"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2070" b="0" i="0" u="none" strike="noStrike" kern="1200" cap="none" spc="0" normalizeH="0" noProof="0">
                <a:ln>
                  <a:noFill/>
                </a:ln>
                <a:solidFill>
                  <a:prstClr val="white"/>
                </a:solidFill>
                <a:effectLst/>
                <a:uLnTx/>
                <a:uFillTx/>
                <a:cs typeface="+mn-cs"/>
                <a:sym typeface="Arial" panose="020B0604020202020204" pitchFamily="34" charset="0"/>
              </a:endParaRPr>
            </a:p>
          </p:txBody>
        </p:sp>
        <p:sp>
          <p:nvSpPr>
            <p:cNvPr id="10" name="任意多边形 130">
              <a:extLst>
                <a:ext uri="{FF2B5EF4-FFF2-40B4-BE49-F238E27FC236}">
                  <a16:creationId xmlns:a16="http://schemas.microsoft.com/office/drawing/2014/main" id="{6D3E46D9-CF71-42AE-42E9-7EEE72208761}"/>
                </a:ext>
              </a:extLst>
            </p:cNvPr>
            <p:cNvSpPr/>
            <p:nvPr/>
          </p:nvSpPr>
          <p:spPr>
            <a:xfrm rot="9900000">
              <a:off x="6133777" y="4667979"/>
              <a:ext cx="376459" cy="62600"/>
            </a:xfrm>
            <a:custGeom>
              <a:avLst/>
              <a:gdLst>
                <a:gd name="connsiteX0" fmla="*/ 17604 w 274941"/>
                <a:gd name="connsiteY0" fmla="*/ 0 h 70416"/>
                <a:gd name="connsiteX1" fmla="*/ 257337 w 274941"/>
                <a:gd name="connsiteY1" fmla="*/ 0 h 70416"/>
                <a:gd name="connsiteX2" fmla="*/ 274941 w 274941"/>
                <a:gd name="connsiteY2" fmla="*/ 70416 h 70416"/>
                <a:gd name="connsiteX3" fmla="*/ 137471 w 274941"/>
                <a:gd name="connsiteY3" fmla="*/ 56558 h 70416"/>
                <a:gd name="connsiteX4" fmla="*/ 0 w 274941"/>
                <a:gd name="connsiteY4" fmla="*/ 70416 h 704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941" h="70416">
                  <a:moveTo>
                    <a:pt x="17604" y="0"/>
                  </a:moveTo>
                  <a:lnTo>
                    <a:pt x="257337" y="0"/>
                  </a:lnTo>
                  <a:lnTo>
                    <a:pt x="274941" y="70416"/>
                  </a:lnTo>
                  <a:lnTo>
                    <a:pt x="137471" y="56558"/>
                  </a:lnTo>
                  <a:lnTo>
                    <a:pt x="0" y="70416"/>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5156" tIns="52578" rIns="105156" bIns="52578"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2070" b="0" i="0" u="none" strike="noStrike" kern="1200" cap="none" spc="0" normalizeH="0" noProof="0">
                <a:ln>
                  <a:noFill/>
                </a:ln>
                <a:solidFill>
                  <a:prstClr val="white"/>
                </a:solidFill>
                <a:effectLst/>
                <a:uLnTx/>
                <a:uFillTx/>
                <a:cs typeface="+mn-cs"/>
                <a:sym typeface="Arial" panose="020B0604020202020204" pitchFamily="34" charset="0"/>
              </a:endParaRPr>
            </a:p>
          </p:txBody>
        </p:sp>
      </p:grpSp>
      <p:sp>
        <p:nvSpPr>
          <p:cNvPr id="13" name="文本框 12">
            <a:extLst>
              <a:ext uri="{FF2B5EF4-FFF2-40B4-BE49-F238E27FC236}">
                <a16:creationId xmlns:a16="http://schemas.microsoft.com/office/drawing/2014/main" id="{31060861-A0A3-5962-AF6A-2CD8A3F04D23}"/>
              </a:ext>
            </a:extLst>
          </p:cNvPr>
          <p:cNvSpPr txBox="1"/>
          <p:nvPr/>
        </p:nvSpPr>
        <p:spPr>
          <a:xfrm>
            <a:off x="4840380" y="3485415"/>
            <a:ext cx="2511241" cy="553998"/>
          </a:xfrm>
          <a:prstGeom prst="rect">
            <a:avLst/>
          </a:prstGeom>
          <a:noFill/>
          <a:effectLst/>
        </p:spPr>
        <p:txBody>
          <a:bodyPr wrap="square" lIns="109728" tIns="54864" rIns="109728" bIns="54864">
            <a:spAutoFit/>
          </a:bodyPr>
          <a:lstStyle/>
          <a:p>
            <a:pPr algn="ctr"/>
            <a:r>
              <a:rPr lang="zh-CN" altLang="en-US" sz="2800">
                <a:gradFill flip="none" rotWithShape="1">
                  <a:gsLst>
                    <a:gs pos="0">
                      <a:schemeClr val="accent2"/>
                    </a:gs>
                    <a:gs pos="100000">
                      <a:schemeClr val="accent1"/>
                    </a:gs>
                  </a:gsLst>
                  <a:lin ang="5400000" scaled="1"/>
                  <a:tileRect/>
                </a:gradFill>
                <a:latin typeface="+mj-lt"/>
                <a:ea typeface="+mj-ea"/>
              </a:rPr>
              <a:t>添加标题</a:t>
            </a:r>
            <a:endParaRPr lang="zh-CN" altLang="en-US" sz="2800" dirty="0">
              <a:gradFill flip="none" rotWithShape="1">
                <a:gsLst>
                  <a:gs pos="0">
                    <a:schemeClr val="accent2"/>
                  </a:gs>
                  <a:gs pos="100000">
                    <a:schemeClr val="accent1"/>
                  </a:gs>
                </a:gsLst>
                <a:lin ang="5400000" scaled="1"/>
                <a:tileRect/>
              </a:gradFill>
              <a:latin typeface="+mj-lt"/>
              <a:ea typeface="+mj-ea"/>
            </a:endParaRPr>
          </a:p>
        </p:txBody>
      </p:sp>
      <p:sp>
        <p:nvSpPr>
          <p:cNvPr id="14" name="任意多边形: 形状 13">
            <a:extLst>
              <a:ext uri="{FF2B5EF4-FFF2-40B4-BE49-F238E27FC236}">
                <a16:creationId xmlns:a16="http://schemas.microsoft.com/office/drawing/2014/main" id="{C1340371-E151-CC2E-4588-FF0DF5017DB9}"/>
              </a:ext>
            </a:extLst>
          </p:cNvPr>
          <p:cNvSpPr/>
          <p:nvPr/>
        </p:nvSpPr>
        <p:spPr>
          <a:xfrm>
            <a:off x="7321839" y="2194894"/>
            <a:ext cx="2380343" cy="638629"/>
          </a:xfrm>
          <a:custGeom>
            <a:avLst/>
            <a:gdLst>
              <a:gd name="connsiteX0" fmla="*/ 0 w 2380343"/>
              <a:gd name="connsiteY0" fmla="*/ 638629 h 638629"/>
              <a:gd name="connsiteX1" fmla="*/ 638629 w 2380343"/>
              <a:gd name="connsiteY1" fmla="*/ 0 h 638629"/>
              <a:gd name="connsiteX2" fmla="*/ 2380343 w 2380343"/>
              <a:gd name="connsiteY2" fmla="*/ 0 h 638629"/>
            </a:gdLst>
            <a:ahLst/>
            <a:cxnLst>
              <a:cxn ang="0">
                <a:pos x="connsiteX0" y="connsiteY0"/>
              </a:cxn>
              <a:cxn ang="0">
                <a:pos x="connsiteX1" y="connsiteY1"/>
              </a:cxn>
              <a:cxn ang="0">
                <a:pos x="connsiteX2" y="connsiteY2"/>
              </a:cxn>
            </a:cxnLst>
            <a:rect l="l" t="t" r="r" b="b"/>
            <a:pathLst>
              <a:path w="2380343" h="638629">
                <a:moveTo>
                  <a:pt x="0" y="638629"/>
                </a:moveTo>
                <a:lnTo>
                  <a:pt x="638629" y="0"/>
                </a:lnTo>
                <a:lnTo>
                  <a:pt x="2380343" y="0"/>
                </a:lnTo>
              </a:path>
            </a:pathLst>
          </a:custGeom>
          <a:noFill/>
          <a:ln>
            <a:gradFill flip="none" rotWithShape="1">
              <a:gsLst>
                <a:gs pos="0">
                  <a:schemeClr val="accent2"/>
                </a:gs>
                <a:gs pos="100000">
                  <a:schemeClr val="accent1"/>
                </a:gs>
              </a:gsLst>
              <a:lin ang="13500000" scaled="1"/>
              <a:tileRect/>
            </a:gradFill>
            <a:headEnd type="ova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id="{8496DDC9-2D55-4B57-366B-3A02F9E42D70}"/>
              </a:ext>
            </a:extLst>
          </p:cNvPr>
          <p:cNvSpPr/>
          <p:nvPr/>
        </p:nvSpPr>
        <p:spPr>
          <a:xfrm flipH="1">
            <a:off x="2510146" y="2194894"/>
            <a:ext cx="2380343" cy="638629"/>
          </a:xfrm>
          <a:custGeom>
            <a:avLst/>
            <a:gdLst>
              <a:gd name="connsiteX0" fmla="*/ 0 w 2380343"/>
              <a:gd name="connsiteY0" fmla="*/ 638629 h 638629"/>
              <a:gd name="connsiteX1" fmla="*/ 638629 w 2380343"/>
              <a:gd name="connsiteY1" fmla="*/ 0 h 638629"/>
              <a:gd name="connsiteX2" fmla="*/ 2380343 w 2380343"/>
              <a:gd name="connsiteY2" fmla="*/ 0 h 638629"/>
            </a:gdLst>
            <a:ahLst/>
            <a:cxnLst>
              <a:cxn ang="0">
                <a:pos x="connsiteX0" y="connsiteY0"/>
              </a:cxn>
              <a:cxn ang="0">
                <a:pos x="connsiteX1" y="connsiteY1"/>
              </a:cxn>
              <a:cxn ang="0">
                <a:pos x="connsiteX2" y="connsiteY2"/>
              </a:cxn>
            </a:cxnLst>
            <a:rect l="l" t="t" r="r" b="b"/>
            <a:pathLst>
              <a:path w="2380343" h="638629">
                <a:moveTo>
                  <a:pt x="0" y="638629"/>
                </a:moveTo>
                <a:lnTo>
                  <a:pt x="638629" y="0"/>
                </a:lnTo>
                <a:lnTo>
                  <a:pt x="2380343" y="0"/>
                </a:lnTo>
              </a:path>
            </a:pathLst>
          </a:custGeom>
          <a:noFill/>
          <a:ln>
            <a:gradFill flip="none" rotWithShape="1">
              <a:gsLst>
                <a:gs pos="0">
                  <a:schemeClr val="accent2"/>
                </a:gs>
                <a:gs pos="100000">
                  <a:schemeClr val="accent1"/>
                </a:gs>
              </a:gsLst>
              <a:lin ang="13500000" scaled="1"/>
              <a:tileRect/>
            </a:gradFill>
            <a:headEnd type="ova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a:extLst>
              <a:ext uri="{FF2B5EF4-FFF2-40B4-BE49-F238E27FC236}">
                <a16:creationId xmlns:a16="http://schemas.microsoft.com/office/drawing/2014/main" id="{770D10CA-D364-F0B9-1CD8-94A774301133}"/>
              </a:ext>
            </a:extLst>
          </p:cNvPr>
          <p:cNvSpPr/>
          <p:nvPr/>
        </p:nvSpPr>
        <p:spPr>
          <a:xfrm flipV="1">
            <a:off x="7321839" y="4668211"/>
            <a:ext cx="2380343" cy="638629"/>
          </a:xfrm>
          <a:custGeom>
            <a:avLst/>
            <a:gdLst>
              <a:gd name="connsiteX0" fmla="*/ 0 w 2380343"/>
              <a:gd name="connsiteY0" fmla="*/ 638629 h 638629"/>
              <a:gd name="connsiteX1" fmla="*/ 638629 w 2380343"/>
              <a:gd name="connsiteY1" fmla="*/ 0 h 638629"/>
              <a:gd name="connsiteX2" fmla="*/ 2380343 w 2380343"/>
              <a:gd name="connsiteY2" fmla="*/ 0 h 638629"/>
            </a:gdLst>
            <a:ahLst/>
            <a:cxnLst>
              <a:cxn ang="0">
                <a:pos x="connsiteX0" y="connsiteY0"/>
              </a:cxn>
              <a:cxn ang="0">
                <a:pos x="connsiteX1" y="connsiteY1"/>
              </a:cxn>
              <a:cxn ang="0">
                <a:pos x="connsiteX2" y="connsiteY2"/>
              </a:cxn>
            </a:cxnLst>
            <a:rect l="l" t="t" r="r" b="b"/>
            <a:pathLst>
              <a:path w="2380343" h="638629">
                <a:moveTo>
                  <a:pt x="0" y="638629"/>
                </a:moveTo>
                <a:lnTo>
                  <a:pt x="638629" y="0"/>
                </a:lnTo>
                <a:lnTo>
                  <a:pt x="2380343" y="0"/>
                </a:lnTo>
              </a:path>
            </a:pathLst>
          </a:custGeom>
          <a:noFill/>
          <a:ln>
            <a:gradFill flip="none" rotWithShape="1">
              <a:gsLst>
                <a:gs pos="0">
                  <a:schemeClr val="accent2"/>
                </a:gs>
                <a:gs pos="100000">
                  <a:schemeClr val="accent1"/>
                </a:gs>
              </a:gsLst>
              <a:lin ang="13500000" scaled="1"/>
              <a:tileRect/>
            </a:gradFill>
            <a:headEnd type="ova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a16="http://schemas.microsoft.com/office/drawing/2014/main" id="{B01E0CB7-FFB7-ABB6-87EE-3AD165E0F2E5}"/>
              </a:ext>
            </a:extLst>
          </p:cNvPr>
          <p:cNvSpPr/>
          <p:nvPr/>
        </p:nvSpPr>
        <p:spPr>
          <a:xfrm flipH="1" flipV="1">
            <a:off x="2510146" y="4668211"/>
            <a:ext cx="2380343" cy="638629"/>
          </a:xfrm>
          <a:custGeom>
            <a:avLst/>
            <a:gdLst>
              <a:gd name="connsiteX0" fmla="*/ 0 w 2380343"/>
              <a:gd name="connsiteY0" fmla="*/ 638629 h 638629"/>
              <a:gd name="connsiteX1" fmla="*/ 638629 w 2380343"/>
              <a:gd name="connsiteY1" fmla="*/ 0 h 638629"/>
              <a:gd name="connsiteX2" fmla="*/ 2380343 w 2380343"/>
              <a:gd name="connsiteY2" fmla="*/ 0 h 638629"/>
            </a:gdLst>
            <a:ahLst/>
            <a:cxnLst>
              <a:cxn ang="0">
                <a:pos x="connsiteX0" y="connsiteY0"/>
              </a:cxn>
              <a:cxn ang="0">
                <a:pos x="connsiteX1" y="connsiteY1"/>
              </a:cxn>
              <a:cxn ang="0">
                <a:pos x="connsiteX2" y="connsiteY2"/>
              </a:cxn>
            </a:cxnLst>
            <a:rect l="l" t="t" r="r" b="b"/>
            <a:pathLst>
              <a:path w="2380343" h="638629">
                <a:moveTo>
                  <a:pt x="0" y="638629"/>
                </a:moveTo>
                <a:lnTo>
                  <a:pt x="638629" y="0"/>
                </a:lnTo>
                <a:lnTo>
                  <a:pt x="2380343" y="0"/>
                </a:lnTo>
              </a:path>
            </a:pathLst>
          </a:custGeom>
          <a:noFill/>
          <a:ln>
            <a:gradFill flip="none" rotWithShape="1">
              <a:gsLst>
                <a:gs pos="0">
                  <a:schemeClr val="accent2"/>
                </a:gs>
                <a:gs pos="100000">
                  <a:schemeClr val="accent1"/>
                </a:gs>
              </a:gsLst>
              <a:lin ang="13500000" scaled="1"/>
              <a:tileRect/>
            </a:gradFill>
            <a:headEnd type="ova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99C7123F-751C-A277-613E-725DCFE44A7A}"/>
              </a:ext>
            </a:extLst>
          </p:cNvPr>
          <p:cNvSpPr txBox="1"/>
          <p:nvPr/>
        </p:nvSpPr>
        <p:spPr>
          <a:xfrm>
            <a:off x="7989327" y="1753953"/>
            <a:ext cx="2511241" cy="480131"/>
          </a:xfrm>
          <a:prstGeom prst="rect">
            <a:avLst/>
          </a:prstGeom>
          <a:noFill/>
          <a:effectLst/>
        </p:spPr>
        <p:txBody>
          <a:bodyPr wrap="square" lIns="109728" tIns="54864" rIns="109728" bIns="54864">
            <a:spAutoFit/>
          </a:bodyPr>
          <a:lstStyle/>
          <a:p>
            <a:r>
              <a:rPr lang="zh-CN" altLang="en-US" sz="2400">
                <a:gradFill flip="none" rotWithShape="1">
                  <a:gsLst>
                    <a:gs pos="0">
                      <a:schemeClr val="accent2"/>
                    </a:gs>
                    <a:gs pos="100000">
                      <a:schemeClr val="accent1"/>
                    </a:gs>
                  </a:gsLst>
                  <a:lin ang="13500000" scaled="1"/>
                  <a:tileRect/>
                </a:gradFill>
                <a:latin typeface="+mj-lt"/>
                <a:ea typeface="+mj-ea"/>
              </a:rPr>
              <a:t>添加标题</a:t>
            </a:r>
            <a:endParaRPr lang="zh-CN" altLang="en-US" sz="2400" dirty="0">
              <a:gradFill flip="none" rotWithShape="1">
                <a:gsLst>
                  <a:gs pos="0">
                    <a:schemeClr val="accent2"/>
                  </a:gs>
                  <a:gs pos="100000">
                    <a:schemeClr val="accent1"/>
                  </a:gs>
                </a:gsLst>
                <a:lin ang="13500000" scaled="1"/>
                <a:tileRect/>
              </a:gradFill>
              <a:latin typeface="+mj-lt"/>
              <a:ea typeface="+mj-ea"/>
            </a:endParaRPr>
          </a:p>
        </p:txBody>
      </p:sp>
      <p:sp>
        <p:nvSpPr>
          <p:cNvPr id="19" name="文本框 18">
            <a:extLst>
              <a:ext uri="{FF2B5EF4-FFF2-40B4-BE49-F238E27FC236}">
                <a16:creationId xmlns:a16="http://schemas.microsoft.com/office/drawing/2014/main" id="{E111171E-AA6C-0387-0019-3FDCF2B04EBB}"/>
              </a:ext>
            </a:extLst>
          </p:cNvPr>
          <p:cNvSpPr txBox="1"/>
          <p:nvPr/>
        </p:nvSpPr>
        <p:spPr>
          <a:xfrm>
            <a:off x="7989327" y="5309870"/>
            <a:ext cx="2511241" cy="480131"/>
          </a:xfrm>
          <a:prstGeom prst="rect">
            <a:avLst/>
          </a:prstGeom>
          <a:noFill/>
          <a:effectLst/>
        </p:spPr>
        <p:txBody>
          <a:bodyPr wrap="square" lIns="109728" tIns="54864" rIns="109728" bIns="54864">
            <a:spAutoFit/>
          </a:bodyPr>
          <a:lstStyle/>
          <a:p>
            <a:r>
              <a:rPr lang="zh-CN" altLang="en-US" sz="2400">
                <a:gradFill flip="none" rotWithShape="1">
                  <a:gsLst>
                    <a:gs pos="0">
                      <a:schemeClr val="accent2"/>
                    </a:gs>
                    <a:gs pos="100000">
                      <a:schemeClr val="accent1"/>
                    </a:gs>
                  </a:gsLst>
                  <a:lin ang="13500000" scaled="1"/>
                  <a:tileRect/>
                </a:gradFill>
                <a:latin typeface="+mj-lt"/>
                <a:ea typeface="+mj-ea"/>
              </a:rPr>
              <a:t>添加标题</a:t>
            </a:r>
            <a:endParaRPr lang="zh-CN" altLang="en-US" sz="2400" dirty="0">
              <a:gradFill flip="none" rotWithShape="1">
                <a:gsLst>
                  <a:gs pos="0">
                    <a:schemeClr val="accent2"/>
                  </a:gs>
                  <a:gs pos="100000">
                    <a:schemeClr val="accent1"/>
                  </a:gs>
                </a:gsLst>
                <a:lin ang="13500000" scaled="1"/>
                <a:tileRect/>
              </a:gradFill>
              <a:latin typeface="+mj-lt"/>
              <a:ea typeface="+mj-ea"/>
            </a:endParaRPr>
          </a:p>
        </p:txBody>
      </p:sp>
      <p:sp>
        <p:nvSpPr>
          <p:cNvPr id="20" name="文本框 19">
            <a:extLst>
              <a:ext uri="{FF2B5EF4-FFF2-40B4-BE49-F238E27FC236}">
                <a16:creationId xmlns:a16="http://schemas.microsoft.com/office/drawing/2014/main" id="{31B7AF7B-3508-3937-118F-1B64F41E3B84}"/>
              </a:ext>
            </a:extLst>
          </p:cNvPr>
          <p:cNvSpPr txBox="1"/>
          <p:nvPr/>
        </p:nvSpPr>
        <p:spPr>
          <a:xfrm>
            <a:off x="1691432" y="1753953"/>
            <a:ext cx="2511241" cy="480131"/>
          </a:xfrm>
          <a:prstGeom prst="rect">
            <a:avLst/>
          </a:prstGeom>
          <a:noFill/>
          <a:effectLst/>
        </p:spPr>
        <p:txBody>
          <a:bodyPr wrap="square" lIns="109728" tIns="54864" rIns="109728" bIns="54864">
            <a:spAutoFit/>
          </a:bodyPr>
          <a:lstStyle/>
          <a:p>
            <a:pPr algn="r"/>
            <a:r>
              <a:rPr lang="zh-CN" altLang="en-US" sz="2400">
                <a:gradFill flip="none" rotWithShape="1">
                  <a:gsLst>
                    <a:gs pos="0">
                      <a:schemeClr val="accent2"/>
                    </a:gs>
                    <a:gs pos="100000">
                      <a:schemeClr val="accent1"/>
                    </a:gs>
                  </a:gsLst>
                  <a:lin ang="13500000" scaled="1"/>
                  <a:tileRect/>
                </a:gradFill>
                <a:latin typeface="+mj-lt"/>
                <a:ea typeface="+mj-ea"/>
              </a:rPr>
              <a:t>添加标题</a:t>
            </a:r>
            <a:endParaRPr lang="zh-CN" altLang="en-US" sz="2400" dirty="0">
              <a:gradFill flip="none" rotWithShape="1">
                <a:gsLst>
                  <a:gs pos="0">
                    <a:schemeClr val="accent2"/>
                  </a:gs>
                  <a:gs pos="100000">
                    <a:schemeClr val="accent1"/>
                  </a:gs>
                </a:gsLst>
                <a:lin ang="13500000" scaled="1"/>
                <a:tileRect/>
              </a:gradFill>
              <a:latin typeface="+mj-lt"/>
              <a:ea typeface="+mj-ea"/>
            </a:endParaRPr>
          </a:p>
        </p:txBody>
      </p:sp>
      <p:sp>
        <p:nvSpPr>
          <p:cNvPr id="21" name="文本框 20">
            <a:extLst>
              <a:ext uri="{FF2B5EF4-FFF2-40B4-BE49-F238E27FC236}">
                <a16:creationId xmlns:a16="http://schemas.microsoft.com/office/drawing/2014/main" id="{C1EA8D55-97F8-F4AE-59C5-461A85B142B0}"/>
              </a:ext>
            </a:extLst>
          </p:cNvPr>
          <p:cNvSpPr txBox="1"/>
          <p:nvPr/>
        </p:nvSpPr>
        <p:spPr>
          <a:xfrm>
            <a:off x="1691432" y="5309870"/>
            <a:ext cx="2511241" cy="480131"/>
          </a:xfrm>
          <a:prstGeom prst="rect">
            <a:avLst/>
          </a:prstGeom>
          <a:noFill/>
          <a:effectLst/>
        </p:spPr>
        <p:txBody>
          <a:bodyPr wrap="square" lIns="109728" tIns="54864" rIns="109728" bIns="54864">
            <a:spAutoFit/>
          </a:bodyPr>
          <a:lstStyle/>
          <a:p>
            <a:pPr algn="r"/>
            <a:r>
              <a:rPr lang="zh-CN" altLang="en-US" sz="2400">
                <a:gradFill flip="none" rotWithShape="1">
                  <a:gsLst>
                    <a:gs pos="0">
                      <a:schemeClr val="accent2"/>
                    </a:gs>
                    <a:gs pos="100000">
                      <a:schemeClr val="accent1"/>
                    </a:gs>
                  </a:gsLst>
                  <a:lin ang="13500000" scaled="1"/>
                  <a:tileRect/>
                </a:gradFill>
                <a:latin typeface="+mj-lt"/>
                <a:ea typeface="+mj-ea"/>
              </a:rPr>
              <a:t>添加标题</a:t>
            </a:r>
            <a:endParaRPr lang="zh-CN" altLang="en-US" sz="2400" dirty="0">
              <a:gradFill flip="none" rotWithShape="1">
                <a:gsLst>
                  <a:gs pos="0">
                    <a:schemeClr val="accent2"/>
                  </a:gs>
                  <a:gs pos="100000">
                    <a:schemeClr val="accent1"/>
                  </a:gs>
                </a:gsLst>
                <a:lin ang="13500000" scaled="1"/>
                <a:tileRect/>
              </a:gradFill>
              <a:latin typeface="+mj-lt"/>
              <a:ea typeface="+mj-ea"/>
            </a:endParaRPr>
          </a:p>
        </p:txBody>
      </p:sp>
      <p:sp>
        <p:nvSpPr>
          <p:cNvPr id="22" name="文本框 21">
            <a:extLst>
              <a:ext uri="{FF2B5EF4-FFF2-40B4-BE49-F238E27FC236}">
                <a16:creationId xmlns:a16="http://schemas.microsoft.com/office/drawing/2014/main" id="{A557DC7C-2006-0B06-1CC0-70BC0E424190}"/>
              </a:ext>
            </a:extLst>
          </p:cNvPr>
          <p:cNvSpPr txBox="1"/>
          <p:nvPr/>
        </p:nvSpPr>
        <p:spPr>
          <a:xfrm>
            <a:off x="8013787" y="2313897"/>
            <a:ext cx="2031325" cy="400622"/>
          </a:xfrm>
          <a:prstGeom prst="rect">
            <a:avLst/>
          </a:prstGeom>
          <a:noFill/>
        </p:spPr>
        <p:txBody>
          <a:bodyPr wrap="none" rtlCol="0">
            <a:spAutoFit/>
          </a:bodyPr>
          <a:lstStyle/>
          <a:p>
            <a:pPr>
              <a:lnSpc>
                <a:spcPct val="120000"/>
              </a:lnSpc>
            </a:pPr>
            <a:r>
              <a:rPr lang="zh-CN" altLang="en-US">
                <a:solidFill>
                  <a:schemeClr val="bg1"/>
                </a:solidFill>
              </a:rPr>
              <a:t>单击此处输入内容</a:t>
            </a:r>
          </a:p>
        </p:txBody>
      </p:sp>
      <p:sp>
        <p:nvSpPr>
          <p:cNvPr id="23" name="文本框 22">
            <a:extLst>
              <a:ext uri="{FF2B5EF4-FFF2-40B4-BE49-F238E27FC236}">
                <a16:creationId xmlns:a16="http://schemas.microsoft.com/office/drawing/2014/main" id="{C2E15C35-AA28-185B-8176-356FC35255E9}"/>
              </a:ext>
            </a:extLst>
          </p:cNvPr>
          <p:cNvSpPr txBox="1"/>
          <p:nvPr/>
        </p:nvSpPr>
        <p:spPr>
          <a:xfrm>
            <a:off x="8013787" y="4813022"/>
            <a:ext cx="2031325" cy="400622"/>
          </a:xfrm>
          <a:prstGeom prst="rect">
            <a:avLst/>
          </a:prstGeom>
          <a:noFill/>
        </p:spPr>
        <p:txBody>
          <a:bodyPr wrap="none" rtlCol="0">
            <a:spAutoFit/>
          </a:bodyPr>
          <a:lstStyle/>
          <a:p>
            <a:pPr>
              <a:lnSpc>
                <a:spcPct val="120000"/>
              </a:lnSpc>
            </a:pPr>
            <a:r>
              <a:rPr lang="zh-CN" altLang="en-US">
                <a:solidFill>
                  <a:schemeClr val="bg1"/>
                </a:solidFill>
              </a:rPr>
              <a:t>单击此处输入内容</a:t>
            </a:r>
          </a:p>
        </p:txBody>
      </p:sp>
      <p:sp>
        <p:nvSpPr>
          <p:cNvPr id="24" name="文本框 23">
            <a:extLst>
              <a:ext uri="{FF2B5EF4-FFF2-40B4-BE49-F238E27FC236}">
                <a16:creationId xmlns:a16="http://schemas.microsoft.com/office/drawing/2014/main" id="{95600186-FAF5-7F41-EF40-6F5E27D1645E}"/>
              </a:ext>
            </a:extLst>
          </p:cNvPr>
          <p:cNvSpPr txBox="1"/>
          <p:nvPr/>
        </p:nvSpPr>
        <p:spPr>
          <a:xfrm>
            <a:off x="2160048" y="2313897"/>
            <a:ext cx="2031325" cy="408638"/>
          </a:xfrm>
          <a:prstGeom prst="rect">
            <a:avLst/>
          </a:prstGeom>
          <a:noFill/>
        </p:spPr>
        <p:txBody>
          <a:bodyPr wrap="none" rtlCol="0">
            <a:spAutoFit/>
          </a:bodyPr>
          <a:lstStyle/>
          <a:p>
            <a:pPr algn="r">
              <a:lnSpc>
                <a:spcPct val="120000"/>
              </a:lnSpc>
            </a:pPr>
            <a:r>
              <a:rPr lang="zh-CN" altLang="en-US">
                <a:solidFill>
                  <a:schemeClr val="bg1"/>
                </a:solidFill>
                <a:cs typeface="OPPOSans M" panose="00020600040101010101" pitchFamily="18" charset="-122"/>
              </a:rPr>
              <a:t>单击此处输入内容</a:t>
            </a:r>
          </a:p>
        </p:txBody>
      </p:sp>
      <p:sp>
        <p:nvSpPr>
          <p:cNvPr id="25" name="文本框 24">
            <a:extLst>
              <a:ext uri="{FF2B5EF4-FFF2-40B4-BE49-F238E27FC236}">
                <a16:creationId xmlns:a16="http://schemas.microsoft.com/office/drawing/2014/main" id="{BAD9BC1C-8638-60D6-1CC4-5DE9448BDE52}"/>
              </a:ext>
            </a:extLst>
          </p:cNvPr>
          <p:cNvSpPr txBox="1"/>
          <p:nvPr/>
        </p:nvSpPr>
        <p:spPr>
          <a:xfrm>
            <a:off x="2160048" y="4813022"/>
            <a:ext cx="2031325" cy="400622"/>
          </a:xfrm>
          <a:prstGeom prst="rect">
            <a:avLst/>
          </a:prstGeom>
          <a:noFill/>
        </p:spPr>
        <p:txBody>
          <a:bodyPr wrap="none" rtlCol="0">
            <a:spAutoFit/>
          </a:bodyPr>
          <a:lstStyle/>
          <a:p>
            <a:pPr algn="r">
              <a:lnSpc>
                <a:spcPct val="120000"/>
              </a:lnSpc>
            </a:pPr>
            <a:r>
              <a:rPr lang="zh-CN" altLang="en-US">
                <a:solidFill>
                  <a:schemeClr val="bg1"/>
                </a:solidFill>
              </a:rPr>
              <a:t>单击此处输入内容</a:t>
            </a:r>
          </a:p>
        </p:txBody>
      </p:sp>
      <p:sp>
        <p:nvSpPr>
          <p:cNvPr id="26" name="文本占位符 25">
            <a:extLst>
              <a:ext uri="{FF2B5EF4-FFF2-40B4-BE49-F238E27FC236}">
                <a16:creationId xmlns:a16="http://schemas.microsoft.com/office/drawing/2014/main" id="{684A067C-6493-D57F-9C99-A5504C6868AE}"/>
              </a:ext>
            </a:extLst>
          </p:cNvPr>
          <p:cNvSpPr>
            <a:spLocks noGrp="1"/>
          </p:cNvSpPr>
          <p:nvPr>
            <p:ph type="body" sz="quarter" idx="10"/>
          </p:nvPr>
        </p:nvSpPr>
        <p:spPr/>
        <p:txBody>
          <a:bodyPr/>
          <a:lstStyle/>
          <a:p>
            <a:r>
              <a:rPr lang="zh-CN" altLang="en-US"/>
              <a:t>请在此处输入标题</a:t>
            </a:r>
          </a:p>
        </p:txBody>
      </p:sp>
    </p:spTree>
    <p:extLst>
      <p:ext uri="{BB962C8B-B14F-4D97-AF65-F5344CB8AC3E}">
        <p14:creationId xmlns:p14="http://schemas.microsoft.com/office/powerpoint/2010/main" val="27617821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139A38FD-A0FE-3BE6-2A96-60816EE9A013}"/>
              </a:ext>
            </a:extLst>
          </p:cNvPr>
          <p:cNvGrpSpPr/>
          <p:nvPr/>
        </p:nvGrpSpPr>
        <p:grpSpPr>
          <a:xfrm>
            <a:off x="2874340" y="1593897"/>
            <a:ext cx="5376367" cy="3932080"/>
            <a:chOff x="3407817" y="1774745"/>
            <a:chExt cx="5376367" cy="3932080"/>
          </a:xfrm>
        </p:grpSpPr>
        <p:cxnSp>
          <p:nvCxnSpPr>
            <p:cNvPr id="4" name="Straight Connector 54">
              <a:extLst>
                <a:ext uri="{FF2B5EF4-FFF2-40B4-BE49-F238E27FC236}">
                  <a16:creationId xmlns:a16="http://schemas.microsoft.com/office/drawing/2014/main" id="{FF044A48-5FBD-4901-4E0A-5D607EDB5B82}"/>
                </a:ext>
              </a:extLst>
            </p:cNvPr>
            <p:cNvCxnSpPr/>
            <p:nvPr/>
          </p:nvCxnSpPr>
          <p:spPr>
            <a:xfrm>
              <a:off x="4026188" y="4366818"/>
              <a:ext cx="533102" cy="664119"/>
            </a:xfrm>
            <a:prstGeom prst="line">
              <a:avLst/>
            </a:prstGeom>
            <a:noFill/>
            <a:ln w="28575">
              <a:solidFill>
                <a:schemeClr val="accent2">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cxnSp>
        <p:cxnSp>
          <p:nvCxnSpPr>
            <p:cNvPr id="5" name="Straight Connector 55">
              <a:extLst>
                <a:ext uri="{FF2B5EF4-FFF2-40B4-BE49-F238E27FC236}">
                  <a16:creationId xmlns:a16="http://schemas.microsoft.com/office/drawing/2014/main" id="{631F4F8D-DB24-B013-C9C2-F35C47039932}"/>
                </a:ext>
              </a:extLst>
            </p:cNvPr>
            <p:cNvCxnSpPr/>
            <p:nvPr/>
          </p:nvCxnSpPr>
          <p:spPr>
            <a:xfrm flipH="1">
              <a:off x="5112162" y="4784271"/>
              <a:ext cx="867577" cy="433790"/>
            </a:xfrm>
            <a:prstGeom prst="line">
              <a:avLst/>
            </a:prstGeom>
            <a:noFill/>
            <a:ln w="28575">
              <a:solidFill>
                <a:schemeClr val="accent2">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cxnSp>
        <p:cxnSp>
          <p:nvCxnSpPr>
            <p:cNvPr id="6" name="Straight Connector 56">
              <a:extLst>
                <a:ext uri="{FF2B5EF4-FFF2-40B4-BE49-F238E27FC236}">
                  <a16:creationId xmlns:a16="http://schemas.microsoft.com/office/drawing/2014/main" id="{78F4B200-6398-ECB4-A0B1-66723B4CBE82}"/>
                </a:ext>
              </a:extLst>
            </p:cNvPr>
            <p:cNvCxnSpPr/>
            <p:nvPr/>
          </p:nvCxnSpPr>
          <p:spPr>
            <a:xfrm flipH="1">
              <a:off x="6498587" y="3346813"/>
              <a:ext cx="229654" cy="952634"/>
            </a:xfrm>
            <a:prstGeom prst="line">
              <a:avLst/>
            </a:prstGeom>
            <a:noFill/>
            <a:ln w="28575">
              <a:solidFill>
                <a:schemeClr val="accent2">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cxnSp>
        <p:cxnSp>
          <p:nvCxnSpPr>
            <p:cNvPr id="7" name="Straight Connector 57">
              <a:extLst>
                <a:ext uri="{FF2B5EF4-FFF2-40B4-BE49-F238E27FC236}">
                  <a16:creationId xmlns:a16="http://schemas.microsoft.com/office/drawing/2014/main" id="{729B36C8-FDAA-8BB1-1C52-8C51BA5FD7E1}"/>
                </a:ext>
              </a:extLst>
            </p:cNvPr>
            <p:cNvCxnSpPr/>
            <p:nvPr/>
          </p:nvCxnSpPr>
          <p:spPr>
            <a:xfrm flipV="1">
              <a:off x="7154620" y="2306327"/>
              <a:ext cx="938298" cy="483994"/>
            </a:xfrm>
            <a:prstGeom prst="line">
              <a:avLst/>
            </a:prstGeom>
            <a:noFill/>
            <a:ln w="28575">
              <a:solidFill>
                <a:schemeClr val="accent2">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cxnSp>
        <p:sp>
          <p:nvSpPr>
            <p:cNvPr id="8" name="Oval 78">
              <a:extLst>
                <a:ext uri="{FF2B5EF4-FFF2-40B4-BE49-F238E27FC236}">
                  <a16:creationId xmlns:a16="http://schemas.microsoft.com/office/drawing/2014/main" id="{3ABCC39B-A045-8A7B-9A25-CAE1154F89D5}"/>
                </a:ext>
              </a:extLst>
            </p:cNvPr>
            <p:cNvSpPr/>
            <p:nvPr/>
          </p:nvSpPr>
          <p:spPr>
            <a:xfrm>
              <a:off x="6464724" y="2624096"/>
              <a:ext cx="731798" cy="731798"/>
            </a:xfrm>
            <a:prstGeom prst="ellipse">
              <a:avLst/>
            </a:prstGeom>
            <a:gradFill flip="none" rotWithShape="1">
              <a:gsLst>
                <a:gs pos="0">
                  <a:schemeClr val="accent1">
                    <a:alpha val="29000"/>
                  </a:schemeClr>
                </a:gs>
                <a:gs pos="53000">
                  <a:schemeClr val="accent2">
                    <a:alpha val="0"/>
                  </a:schemeClr>
                </a:gs>
                <a:gs pos="100000">
                  <a:schemeClr val="accent2">
                    <a:alpha val="14000"/>
                  </a:schemeClr>
                </a:gs>
              </a:gsLst>
              <a:lin ang="2700000" scaled="1"/>
              <a:tileRect/>
            </a:gradFill>
            <a:ln>
              <a:gradFill flip="none" rotWithShape="1">
                <a:gsLst>
                  <a:gs pos="0">
                    <a:schemeClr val="accent2"/>
                  </a:gs>
                  <a:gs pos="100000">
                    <a:schemeClr val="accent1"/>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sz="2800">
                  <a:solidFill>
                    <a:prstClr val="white"/>
                  </a:solidFill>
                  <a:latin typeface="+mj-lt"/>
                  <a:ea typeface="+mj-ea"/>
                </a:rPr>
                <a:t>04</a:t>
              </a:r>
              <a:endParaRPr sz="2800">
                <a:solidFill>
                  <a:prstClr val="white"/>
                </a:solidFill>
                <a:latin typeface="+mj-lt"/>
                <a:ea typeface="+mj-ea"/>
              </a:endParaRPr>
            </a:p>
          </p:txBody>
        </p:sp>
        <p:sp>
          <p:nvSpPr>
            <p:cNvPr id="10" name="Oval 86">
              <a:extLst>
                <a:ext uri="{FF2B5EF4-FFF2-40B4-BE49-F238E27FC236}">
                  <a16:creationId xmlns:a16="http://schemas.microsoft.com/office/drawing/2014/main" id="{32E3DF00-BB2C-2EBB-57C9-F0D0A15D15EF}"/>
                </a:ext>
              </a:extLst>
            </p:cNvPr>
            <p:cNvSpPr/>
            <p:nvPr/>
          </p:nvSpPr>
          <p:spPr>
            <a:xfrm>
              <a:off x="5937943" y="4249719"/>
              <a:ext cx="731798" cy="731798"/>
            </a:xfrm>
            <a:prstGeom prst="ellipse">
              <a:avLst/>
            </a:prstGeom>
            <a:gradFill flip="none" rotWithShape="1">
              <a:gsLst>
                <a:gs pos="0">
                  <a:schemeClr val="accent1">
                    <a:alpha val="29000"/>
                  </a:schemeClr>
                </a:gs>
                <a:gs pos="53000">
                  <a:schemeClr val="accent2">
                    <a:alpha val="0"/>
                  </a:schemeClr>
                </a:gs>
                <a:gs pos="100000">
                  <a:schemeClr val="accent2">
                    <a:alpha val="14000"/>
                  </a:schemeClr>
                </a:gs>
              </a:gsLst>
              <a:lin ang="2700000" scaled="1"/>
              <a:tileRect/>
            </a:gradFill>
            <a:ln>
              <a:gradFill flip="none" rotWithShape="1">
                <a:gsLst>
                  <a:gs pos="0">
                    <a:schemeClr val="accent2"/>
                  </a:gs>
                  <a:gs pos="100000">
                    <a:schemeClr val="accent1"/>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sz="2800">
                  <a:solidFill>
                    <a:prstClr val="white"/>
                  </a:solidFill>
                  <a:latin typeface="+mj-lt"/>
                  <a:ea typeface="+mj-ea"/>
                </a:rPr>
                <a:t>03</a:t>
              </a:r>
              <a:endParaRPr sz="2800">
                <a:solidFill>
                  <a:prstClr val="white"/>
                </a:solidFill>
                <a:latin typeface="+mj-lt"/>
                <a:ea typeface="+mj-ea"/>
              </a:endParaRPr>
            </a:p>
          </p:txBody>
        </p:sp>
        <p:sp>
          <p:nvSpPr>
            <p:cNvPr id="12" name="Oval 62">
              <a:extLst>
                <a:ext uri="{FF2B5EF4-FFF2-40B4-BE49-F238E27FC236}">
                  <a16:creationId xmlns:a16="http://schemas.microsoft.com/office/drawing/2014/main" id="{17CB327D-89BD-D527-7982-360FAE856576}"/>
                </a:ext>
              </a:extLst>
            </p:cNvPr>
            <p:cNvSpPr/>
            <p:nvPr/>
          </p:nvSpPr>
          <p:spPr>
            <a:xfrm>
              <a:off x="3407817" y="3719644"/>
              <a:ext cx="731798" cy="731798"/>
            </a:xfrm>
            <a:prstGeom prst="ellipse">
              <a:avLst/>
            </a:prstGeom>
            <a:gradFill flip="none" rotWithShape="1">
              <a:gsLst>
                <a:gs pos="0">
                  <a:schemeClr val="accent1">
                    <a:alpha val="29000"/>
                  </a:schemeClr>
                </a:gs>
                <a:gs pos="53000">
                  <a:schemeClr val="accent2">
                    <a:alpha val="0"/>
                  </a:schemeClr>
                </a:gs>
                <a:gs pos="100000">
                  <a:schemeClr val="accent2">
                    <a:alpha val="14000"/>
                  </a:schemeClr>
                </a:gs>
              </a:gsLst>
              <a:lin ang="2700000" scaled="1"/>
              <a:tileRect/>
            </a:gradFill>
            <a:ln>
              <a:gradFill flip="none" rotWithShape="1">
                <a:gsLst>
                  <a:gs pos="0">
                    <a:schemeClr val="accent2"/>
                  </a:gs>
                  <a:gs pos="100000">
                    <a:schemeClr val="accent1"/>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sz="2800">
                  <a:solidFill>
                    <a:prstClr val="white"/>
                  </a:solidFill>
                  <a:latin typeface="+mj-lt"/>
                  <a:ea typeface="+mj-ea"/>
                </a:rPr>
                <a:t>01</a:t>
              </a:r>
              <a:endParaRPr sz="2800">
                <a:solidFill>
                  <a:prstClr val="white"/>
                </a:solidFill>
                <a:latin typeface="+mj-lt"/>
                <a:ea typeface="+mj-ea"/>
              </a:endParaRPr>
            </a:p>
          </p:txBody>
        </p:sp>
        <p:sp>
          <p:nvSpPr>
            <p:cNvPr id="14" name="Oval 83">
              <a:extLst>
                <a:ext uri="{FF2B5EF4-FFF2-40B4-BE49-F238E27FC236}">
                  <a16:creationId xmlns:a16="http://schemas.microsoft.com/office/drawing/2014/main" id="{68BCD0F2-D215-2FE0-1D76-DCA3C8FDFBD0}"/>
                </a:ext>
              </a:extLst>
            </p:cNvPr>
            <p:cNvSpPr/>
            <p:nvPr/>
          </p:nvSpPr>
          <p:spPr>
            <a:xfrm>
              <a:off x="4396824" y="4975027"/>
              <a:ext cx="731798" cy="731798"/>
            </a:xfrm>
            <a:prstGeom prst="ellipse">
              <a:avLst/>
            </a:prstGeom>
            <a:gradFill flip="none" rotWithShape="1">
              <a:gsLst>
                <a:gs pos="0">
                  <a:schemeClr val="accent1">
                    <a:alpha val="29000"/>
                  </a:schemeClr>
                </a:gs>
                <a:gs pos="53000">
                  <a:schemeClr val="accent2">
                    <a:alpha val="0"/>
                  </a:schemeClr>
                </a:gs>
                <a:gs pos="100000">
                  <a:schemeClr val="accent2">
                    <a:alpha val="14000"/>
                  </a:schemeClr>
                </a:gs>
              </a:gsLst>
              <a:lin ang="2700000" scaled="1"/>
              <a:tileRect/>
            </a:gradFill>
            <a:ln>
              <a:gradFill flip="none" rotWithShape="1">
                <a:gsLst>
                  <a:gs pos="0">
                    <a:schemeClr val="accent2"/>
                  </a:gs>
                  <a:gs pos="100000">
                    <a:schemeClr val="accent1"/>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sz="2800">
                  <a:solidFill>
                    <a:prstClr val="white"/>
                  </a:solidFill>
                  <a:latin typeface="+mj-lt"/>
                  <a:ea typeface="+mj-ea"/>
                </a:rPr>
                <a:t>02</a:t>
              </a:r>
              <a:endParaRPr sz="2800">
                <a:solidFill>
                  <a:prstClr val="white"/>
                </a:solidFill>
                <a:latin typeface="+mj-lt"/>
                <a:ea typeface="+mj-ea"/>
              </a:endParaRPr>
            </a:p>
          </p:txBody>
        </p:sp>
        <p:sp>
          <p:nvSpPr>
            <p:cNvPr id="16" name="Oval 75">
              <a:extLst>
                <a:ext uri="{FF2B5EF4-FFF2-40B4-BE49-F238E27FC236}">
                  <a16:creationId xmlns:a16="http://schemas.microsoft.com/office/drawing/2014/main" id="{03D1362D-7248-457B-645C-25E45B5888CF}"/>
                </a:ext>
              </a:extLst>
            </p:cNvPr>
            <p:cNvSpPr/>
            <p:nvPr/>
          </p:nvSpPr>
          <p:spPr>
            <a:xfrm>
              <a:off x="8052386" y="1774745"/>
              <a:ext cx="731798" cy="731798"/>
            </a:xfrm>
            <a:prstGeom prst="ellipse">
              <a:avLst/>
            </a:prstGeom>
            <a:gradFill flip="none" rotWithShape="1">
              <a:gsLst>
                <a:gs pos="0">
                  <a:schemeClr val="accent1">
                    <a:alpha val="29000"/>
                  </a:schemeClr>
                </a:gs>
                <a:gs pos="53000">
                  <a:schemeClr val="accent2">
                    <a:alpha val="0"/>
                  </a:schemeClr>
                </a:gs>
                <a:gs pos="100000">
                  <a:schemeClr val="accent2">
                    <a:alpha val="14000"/>
                  </a:schemeClr>
                </a:gs>
              </a:gsLst>
              <a:lin ang="2700000" scaled="1"/>
              <a:tileRect/>
            </a:gradFill>
            <a:ln>
              <a:gradFill flip="none" rotWithShape="1">
                <a:gsLst>
                  <a:gs pos="0">
                    <a:schemeClr val="accent2"/>
                  </a:gs>
                  <a:gs pos="100000">
                    <a:schemeClr val="accent1"/>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sz="2800">
                  <a:solidFill>
                    <a:prstClr val="white"/>
                  </a:solidFill>
                  <a:latin typeface="+mj-lt"/>
                  <a:ea typeface="+mj-ea"/>
                </a:rPr>
                <a:t>05</a:t>
              </a:r>
              <a:endParaRPr sz="2800">
                <a:solidFill>
                  <a:prstClr val="white"/>
                </a:solidFill>
                <a:latin typeface="+mj-lt"/>
                <a:ea typeface="+mj-ea"/>
              </a:endParaRPr>
            </a:p>
          </p:txBody>
        </p:sp>
      </p:grpSp>
      <p:grpSp>
        <p:nvGrpSpPr>
          <p:cNvPr id="18" name="组合 17">
            <a:extLst>
              <a:ext uri="{FF2B5EF4-FFF2-40B4-BE49-F238E27FC236}">
                <a16:creationId xmlns:a16="http://schemas.microsoft.com/office/drawing/2014/main" id="{B8BA0E5C-7C28-2899-72C4-CF36CCF1BD55}"/>
              </a:ext>
            </a:extLst>
          </p:cNvPr>
          <p:cNvGrpSpPr/>
          <p:nvPr/>
        </p:nvGrpSpPr>
        <p:grpSpPr>
          <a:xfrm>
            <a:off x="8505975" y="1721123"/>
            <a:ext cx="2954188" cy="1148304"/>
            <a:chOff x="6302885" y="1645564"/>
            <a:chExt cx="2802392" cy="1089300"/>
          </a:xfrm>
        </p:grpSpPr>
        <p:sp>
          <p:nvSpPr>
            <p:cNvPr id="19" name="矩形 18">
              <a:extLst>
                <a:ext uri="{FF2B5EF4-FFF2-40B4-BE49-F238E27FC236}">
                  <a16:creationId xmlns:a16="http://schemas.microsoft.com/office/drawing/2014/main" id="{9528E79A-67DC-06CB-4EF1-4843168E909B}"/>
                </a:ext>
              </a:extLst>
            </p:cNvPr>
            <p:cNvSpPr/>
            <p:nvPr/>
          </p:nvSpPr>
          <p:spPr>
            <a:xfrm>
              <a:off x="6302885" y="2030750"/>
              <a:ext cx="2802392" cy="704114"/>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a:solidFill>
                    <a:schemeClr val="bg1"/>
                  </a:solidFill>
                </a:rPr>
                <a:t>请输入正文请输入正文请输入正文请输入正文请输入正文请输入正文请输入正文请输入正文请输入正文请输入正文</a:t>
              </a:r>
              <a:endParaRPr lang="zh-CN" altLang="en-US" sz="1200" dirty="0">
                <a:solidFill>
                  <a:schemeClr val="bg1"/>
                </a:solidFill>
              </a:endParaRPr>
            </a:p>
          </p:txBody>
        </p:sp>
        <p:sp>
          <p:nvSpPr>
            <p:cNvPr id="20" name="矩形 19">
              <a:extLst>
                <a:ext uri="{FF2B5EF4-FFF2-40B4-BE49-F238E27FC236}">
                  <a16:creationId xmlns:a16="http://schemas.microsoft.com/office/drawing/2014/main" id="{73E42632-B05E-11C4-9ED1-1C0B052CDC7E}"/>
                </a:ext>
              </a:extLst>
            </p:cNvPr>
            <p:cNvSpPr/>
            <p:nvPr/>
          </p:nvSpPr>
          <p:spPr>
            <a:xfrm>
              <a:off x="6302885" y="1645564"/>
              <a:ext cx="2241974" cy="417749"/>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a:gradFill>
                    <a:gsLst>
                      <a:gs pos="0">
                        <a:schemeClr val="accent2"/>
                      </a:gs>
                      <a:gs pos="100000">
                        <a:schemeClr val="accent1"/>
                      </a:gs>
                    </a:gsLst>
                    <a:lin ang="13500000" scaled="1"/>
                  </a:gradFill>
                  <a:latin typeface="+mj-lt"/>
                  <a:ea typeface="+mj-ea"/>
                </a:rPr>
                <a:t>添加标题</a:t>
              </a:r>
              <a:endParaRPr lang="zh-CN" altLang="en-US" sz="2000" dirty="0">
                <a:gradFill>
                  <a:gsLst>
                    <a:gs pos="0">
                      <a:schemeClr val="accent2"/>
                    </a:gs>
                    <a:gs pos="100000">
                      <a:schemeClr val="accent1"/>
                    </a:gs>
                  </a:gsLst>
                  <a:lin ang="13500000" scaled="1"/>
                </a:gradFill>
                <a:latin typeface="+mj-lt"/>
                <a:ea typeface="+mj-ea"/>
              </a:endParaRPr>
            </a:p>
          </p:txBody>
        </p:sp>
      </p:grpSp>
      <p:grpSp>
        <p:nvGrpSpPr>
          <p:cNvPr id="21" name="组合 20">
            <a:extLst>
              <a:ext uri="{FF2B5EF4-FFF2-40B4-BE49-F238E27FC236}">
                <a16:creationId xmlns:a16="http://schemas.microsoft.com/office/drawing/2014/main" id="{5AB38BC4-81DD-050F-64B8-E0EA340F8A56}"/>
              </a:ext>
            </a:extLst>
          </p:cNvPr>
          <p:cNvGrpSpPr/>
          <p:nvPr/>
        </p:nvGrpSpPr>
        <p:grpSpPr>
          <a:xfrm>
            <a:off x="799703" y="2321191"/>
            <a:ext cx="2959559" cy="1146269"/>
            <a:chOff x="6302885" y="1647494"/>
            <a:chExt cx="2807487" cy="1087370"/>
          </a:xfrm>
        </p:grpSpPr>
        <p:sp>
          <p:nvSpPr>
            <p:cNvPr id="22" name="矩形 21">
              <a:extLst>
                <a:ext uri="{FF2B5EF4-FFF2-40B4-BE49-F238E27FC236}">
                  <a16:creationId xmlns:a16="http://schemas.microsoft.com/office/drawing/2014/main" id="{A24A8A2A-ABD0-1BFE-AD66-B3C76DD811E4}"/>
                </a:ext>
              </a:extLst>
            </p:cNvPr>
            <p:cNvSpPr/>
            <p:nvPr/>
          </p:nvSpPr>
          <p:spPr>
            <a:xfrm>
              <a:off x="6302885" y="2030750"/>
              <a:ext cx="2802392" cy="70411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a:solidFill>
                    <a:schemeClr val="bg1"/>
                  </a:solidFill>
                </a:rPr>
                <a:t>请输入正文请输入正文请输入正文请输入正文请输入正文请输入正文请输入正文请输入正文请输入正文请输入正文</a:t>
              </a:r>
              <a:endParaRPr lang="zh-CN" altLang="en-US" sz="1200" dirty="0">
                <a:solidFill>
                  <a:schemeClr val="bg1"/>
                </a:solidFill>
              </a:endParaRPr>
            </a:p>
          </p:txBody>
        </p:sp>
        <p:sp>
          <p:nvSpPr>
            <p:cNvPr id="23" name="矩形 22">
              <a:extLst>
                <a:ext uri="{FF2B5EF4-FFF2-40B4-BE49-F238E27FC236}">
                  <a16:creationId xmlns:a16="http://schemas.microsoft.com/office/drawing/2014/main" id="{C854E5B7-DEE0-60D3-3B96-045600DD38CB}"/>
                </a:ext>
              </a:extLst>
            </p:cNvPr>
            <p:cNvSpPr/>
            <p:nvPr/>
          </p:nvSpPr>
          <p:spPr>
            <a:xfrm>
              <a:off x="6868398" y="1647494"/>
              <a:ext cx="2241974" cy="417749"/>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a:gradFill>
                    <a:gsLst>
                      <a:gs pos="0">
                        <a:schemeClr val="accent2"/>
                      </a:gs>
                      <a:gs pos="100000">
                        <a:schemeClr val="accent1"/>
                      </a:gs>
                    </a:gsLst>
                    <a:lin ang="13500000" scaled="1"/>
                  </a:gradFill>
                  <a:latin typeface="+mj-lt"/>
                  <a:ea typeface="+mj-ea"/>
                </a:rPr>
                <a:t>添加标题</a:t>
              </a:r>
              <a:endParaRPr lang="zh-CN" altLang="en-US" sz="2000" dirty="0">
                <a:gradFill>
                  <a:gsLst>
                    <a:gs pos="0">
                      <a:schemeClr val="accent2"/>
                    </a:gs>
                    <a:gs pos="100000">
                      <a:schemeClr val="accent1"/>
                    </a:gs>
                  </a:gsLst>
                  <a:lin ang="13500000" scaled="1"/>
                </a:gradFill>
                <a:latin typeface="+mj-lt"/>
                <a:ea typeface="+mj-ea"/>
              </a:endParaRPr>
            </a:p>
          </p:txBody>
        </p:sp>
      </p:grpSp>
      <p:grpSp>
        <p:nvGrpSpPr>
          <p:cNvPr id="24" name="组合 23">
            <a:extLst>
              <a:ext uri="{FF2B5EF4-FFF2-40B4-BE49-F238E27FC236}">
                <a16:creationId xmlns:a16="http://schemas.microsoft.com/office/drawing/2014/main" id="{FE9E1707-5197-F28A-1963-46E17B3D1629}"/>
              </a:ext>
            </a:extLst>
          </p:cNvPr>
          <p:cNvGrpSpPr/>
          <p:nvPr/>
        </p:nvGrpSpPr>
        <p:grpSpPr>
          <a:xfrm>
            <a:off x="718470" y="4970143"/>
            <a:ext cx="2959559" cy="1136607"/>
            <a:chOff x="6302885" y="1656660"/>
            <a:chExt cx="2807487" cy="1078204"/>
          </a:xfrm>
        </p:grpSpPr>
        <p:sp>
          <p:nvSpPr>
            <p:cNvPr id="25" name="矩形 24">
              <a:extLst>
                <a:ext uri="{FF2B5EF4-FFF2-40B4-BE49-F238E27FC236}">
                  <a16:creationId xmlns:a16="http://schemas.microsoft.com/office/drawing/2014/main" id="{5540C73B-5018-3B7E-32A5-37FB2EAD8607}"/>
                </a:ext>
              </a:extLst>
            </p:cNvPr>
            <p:cNvSpPr/>
            <p:nvPr/>
          </p:nvSpPr>
          <p:spPr>
            <a:xfrm>
              <a:off x="6302885" y="2030750"/>
              <a:ext cx="2802392" cy="70411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a:solidFill>
                    <a:schemeClr val="bg1"/>
                  </a:solidFill>
                </a:rPr>
                <a:t>请输入正文请输入正文请输入正文请输入正文请输入正文请输入正文请输入正文请输入正文请输入正文请输入正文</a:t>
              </a:r>
              <a:endParaRPr lang="zh-CN" altLang="en-US" sz="1200" dirty="0">
                <a:solidFill>
                  <a:schemeClr val="bg1"/>
                </a:solidFill>
              </a:endParaRPr>
            </a:p>
          </p:txBody>
        </p:sp>
        <p:sp>
          <p:nvSpPr>
            <p:cNvPr id="26" name="矩形 25">
              <a:extLst>
                <a:ext uri="{FF2B5EF4-FFF2-40B4-BE49-F238E27FC236}">
                  <a16:creationId xmlns:a16="http://schemas.microsoft.com/office/drawing/2014/main" id="{5DEAEDAE-323D-32C6-02F1-308C396A7AE4}"/>
                </a:ext>
              </a:extLst>
            </p:cNvPr>
            <p:cNvSpPr/>
            <p:nvPr/>
          </p:nvSpPr>
          <p:spPr>
            <a:xfrm>
              <a:off x="6868398" y="1656660"/>
              <a:ext cx="2241974" cy="417749"/>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a:gradFill>
                    <a:gsLst>
                      <a:gs pos="0">
                        <a:schemeClr val="accent2"/>
                      </a:gs>
                      <a:gs pos="100000">
                        <a:schemeClr val="accent1"/>
                      </a:gs>
                    </a:gsLst>
                    <a:lin ang="13500000" scaled="1"/>
                  </a:gradFill>
                  <a:latin typeface="+mj-lt"/>
                  <a:ea typeface="+mj-ea"/>
                </a:rPr>
                <a:t>添加标题</a:t>
              </a:r>
              <a:endParaRPr lang="zh-CN" altLang="en-US" sz="2000" dirty="0">
                <a:gradFill>
                  <a:gsLst>
                    <a:gs pos="0">
                      <a:schemeClr val="accent2"/>
                    </a:gs>
                    <a:gs pos="100000">
                      <a:schemeClr val="accent1"/>
                    </a:gs>
                  </a:gsLst>
                  <a:lin ang="13500000" scaled="1"/>
                </a:gradFill>
                <a:latin typeface="+mj-lt"/>
                <a:ea typeface="+mj-ea"/>
              </a:endParaRPr>
            </a:p>
          </p:txBody>
        </p:sp>
      </p:grpSp>
      <p:grpSp>
        <p:nvGrpSpPr>
          <p:cNvPr id="27" name="组合 26">
            <a:extLst>
              <a:ext uri="{FF2B5EF4-FFF2-40B4-BE49-F238E27FC236}">
                <a16:creationId xmlns:a16="http://schemas.microsoft.com/office/drawing/2014/main" id="{59E468FD-290E-B29F-2231-D97E2F9ACA74}"/>
              </a:ext>
            </a:extLst>
          </p:cNvPr>
          <p:cNvGrpSpPr/>
          <p:nvPr/>
        </p:nvGrpSpPr>
        <p:grpSpPr>
          <a:xfrm>
            <a:off x="6817567" y="3067748"/>
            <a:ext cx="2954188" cy="1150038"/>
            <a:chOff x="6302885" y="1643919"/>
            <a:chExt cx="2802392" cy="1090945"/>
          </a:xfrm>
        </p:grpSpPr>
        <p:sp>
          <p:nvSpPr>
            <p:cNvPr id="28" name="矩形 27">
              <a:extLst>
                <a:ext uri="{FF2B5EF4-FFF2-40B4-BE49-F238E27FC236}">
                  <a16:creationId xmlns:a16="http://schemas.microsoft.com/office/drawing/2014/main" id="{DAC057E5-A71A-389B-970B-089DBAE078C7}"/>
                </a:ext>
              </a:extLst>
            </p:cNvPr>
            <p:cNvSpPr/>
            <p:nvPr/>
          </p:nvSpPr>
          <p:spPr>
            <a:xfrm>
              <a:off x="6302885" y="2030750"/>
              <a:ext cx="2802392" cy="704114"/>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a:solidFill>
                    <a:schemeClr val="bg1"/>
                  </a:solidFill>
                </a:rPr>
                <a:t>请输入正文请输入正文请输入正文请输入正文请输入正文请输入正文请输入正文请输入正文请输入正文请输入正文</a:t>
              </a:r>
              <a:endParaRPr lang="zh-CN" altLang="en-US" sz="1200" dirty="0">
                <a:solidFill>
                  <a:schemeClr val="bg1"/>
                </a:solidFill>
              </a:endParaRPr>
            </a:p>
          </p:txBody>
        </p:sp>
        <p:sp>
          <p:nvSpPr>
            <p:cNvPr id="29" name="矩形 28">
              <a:extLst>
                <a:ext uri="{FF2B5EF4-FFF2-40B4-BE49-F238E27FC236}">
                  <a16:creationId xmlns:a16="http://schemas.microsoft.com/office/drawing/2014/main" id="{EE17F9D4-C5FE-C95B-F316-20BFC4EEA2EC}"/>
                </a:ext>
              </a:extLst>
            </p:cNvPr>
            <p:cNvSpPr/>
            <p:nvPr/>
          </p:nvSpPr>
          <p:spPr>
            <a:xfrm>
              <a:off x="6302885" y="1643919"/>
              <a:ext cx="2241974" cy="417749"/>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a:gradFill>
                    <a:gsLst>
                      <a:gs pos="0">
                        <a:schemeClr val="accent2"/>
                      </a:gs>
                      <a:gs pos="100000">
                        <a:schemeClr val="accent1"/>
                      </a:gs>
                    </a:gsLst>
                    <a:lin ang="13500000" scaled="1"/>
                  </a:gradFill>
                  <a:latin typeface="+mj-lt"/>
                  <a:ea typeface="+mj-ea"/>
                </a:rPr>
                <a:t>添加标题</a:t>
              </a:r>
              <a:endParaRPr lang="zh-CN" altLang="en-US" sz="2000" dirty="0">
                <a:gradFill>
                  <a:gsLst>
                    <a:gs pos="0">
                      <a:schemeClr val="accent2"/>
                    </a:gs>
                    <a:gs pos="100000">
                      <a:schemeClr val="accent1"/>
                    </a:gs>
                  </a:gsLst>
                  <a:lin ang="13500000" scaled="1"/>
                </a:gradFill>
                <a:latin typeface="+mj-lt"/>
                <a:ea typeface="+mj-ea"/>
              </a:endParaRPr>
            </a:p>
          </p:txBody>
        </p:sp>
      </p:grpSp>
      <p:grpSp>
        <p:nvGrpSpPr>
          <p:cNvPr id="30" name="组合 29">
            <a:extLst>
              <a:ext uri="{FF2B5EF4-FFF2-40B4-BE49-F238E27FC236}">
                <a16:creationId xmlns:a16="http://schemas.microsoft.com/office/drawing/2014/main" id="{A493A845-0F4F-2464-D2F0-F5F75F9F2695}"/>
              </a:ext>
            </a:extLst>
          </p:cNvPr>
          <p:cNvGrpSpPr/>
          <p:nvPr/>
        </p:nvGrpSpPr>
        <p:grpSpPr>
          <a:xfrm>
            <a:off x="5931247" y="4957817"/>
            <a:ext cx="2954188" cy="1142834"/>
            <a:chOff x="6302885" y="1650752"/>
            <a:chExt cx="2802392" cy="1084112"/>
          </a:xfrm>
        </p:grpSpPr>
        <p:sp>
          <p:nvSpPr>
            <p:cNvPr id="31" name="矩形 30">
              <a:extLst>
                <a:ext uri="{FF2B5EF4-FFF2-40B4-BE49-F238E27FC236}">
                  <a16:creationId xmlns:a16="http://schemas.microsoft.com/office/drawing/2014/main" id="{C78A1F2C-7690-9E8E-2713-0D0D1B54DEB4}"/>
                </a:ext>
              </a:extLst>
            </p:cNvPr>
            <p:cNvSpPr/>
            <p:nvPr/>
          </p:nvSpPr>
          <p:spPr>
            <a:xfrm>
              <a:off x="6302885" y="2030750"/>
              <a:ext cx="2802392" cy="704114"/>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a:solidFill>
                    <a:schemeClr val="bg1"/>
                  </a:solidFill>
                </a:rPr>
                <a:t>请输入正文请输入正文请输入正文请输入正文请输入正文请输入正文请输入正文请输入正文请输入正文请输入正文</a:t>
              </a:r>
              <a:endParaRPr lang="zh-CN" altLang="en-US" sz="1200" dirty="0">
                <a:solidFill>
                  <a:schemeClr val="bg1"/>
                </a:solidFill>
              </a:endParaRPr>
            </a:p>
          </p:txBody>
        </p:sp>
        <p:sp>
          <p:nvSpPr>
            <p:cNvPr id="32" name="矩形 31">
              <a:extLst>
                <a:ext uri="{FF2B5EF4-FFF2-40B4-BE49-F238E27FC236}">
                  <a16:creationId xmlns:a16="http://schemas.microsoft.com/office/drawing/2014/main" id="{765B4B6E-947B-3104-9DA9-EFA82BAF7DBA}"/>
                </a:ext>
              </a:extLst>
            </p:cNvPr>
            <p:cNvSpPr/>
            <p:nvPr/>
          </p:nvSpPr>
          <p:spPr>
            <a:xfrm>
              <a:off x="6302885" y="1650752"/>
              <a:ext cx="2241974" cy="417749"/>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a:gradFill>
                    <a:gsLst>
                      <a:gs pos="0">
                        <a:schemeClr val="accent2"/>
                      </a:gs>
                      <a:gs pos="100000">
                        <a:schemeClr val="accent1"/>
                      </a:gs>
                    </a:gsLst>
                    <a:lin ang="13500000" scaled="1"/>
                  </a:gradFill>
                  <a:latin typeface="+mj-lt"/>
                  <a:ea typeface="+mj-ea"/>
                </a:rPr>
                <a:t>添加标题</a:t>
              </a:r>
              <a:endParaRPr lang="zh-CN" altLang="en-US" sz="2000" dirty="0">
                <a:gradFill>
                  <a:gsLst>
                    <a:gs pos="0">
                      <a:schemeClr val="accent2"/>
                    </a:gs>
                    <a:gs pos="100000">
                      <a:schemeClr val="accent1"/>
                    </a:gs>
                  </a:gsLst>
                  <a:lin ang="13500000" scaled="1"/>
                </a:gradFill>
                <a:latin typeface="+mj-lt"/>
                <a:ea typeface="+mj-ea"/>
              </a:endParaRPr>
            </a:p>
          </p:txBody>
        </p:sp>
      </p:grpSp>
      <p:sp>
        <p:nvSpPr>
          <p:cNvPr id="11" name="文本占位符 10">
            <a:extLst>
              <a:ext uri="{FF2B5EF4-FFF2-40B4-BE49-F238E27FC236}">
                <a16:creationId xmlns:a16="http://schemas.microsoft.com/office/drawing/2014/main" id="{D0771E96-EDB6-E939-F774-E84AD37D7991}"/>
              </a:ext>
            </a:extLst>
          </p:cNvPr>
          <p:cNvSpPr>
            <a:spLocks noGrp="1"/>
          </p:cNvSpPr>
          <p:nvPr>
            <p:ph type="body" sz="quarter" idx="10"/>
          </p:nvPr>
        </p:nvSpPr>
        <p:spPr/>
        <p:txBody>
          <a:bodyPr/>
          <a:lstStyle/>
          <a:p>
            <a:r>
              <a:rPr lang="zh-CN" altLang="en-US"/>
              <a:t>请在此处输入标题</a:t>
            </a:r>
          </a:p>
        </p:txBody>
      </p:sp>
    </p:spTree>
    <p:extLst>
      <p:ext uri="{BB962C8B-B14F-4D97-AF65-F5344CB8AC3E}">
        <p14:creationId xmlns:p14="http://schemas.microsoft.com/office/powerpoint/2010/main" val="35299565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nodeType="afterEffect" p14:presetBounceEnd="60000">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14:bounceEnd="60000">
                                          <p:cBhvr additive="base">
                                            <p:cTn id="13" dur="1000" fill="hold"/>
                                            <p:tgtEl>
                                              <p:spTgt spid="18"/>
                                            </p:tgtEl>
                                            <p:attrNameLst>
                                              <p:attrName>ppt_x</p:attrName>
                                            </p:attrNameLst>
                                          </p:cBhvr>
                                          <p:tavLst>
                                            <p:tav tm="0">
                                              <p:val>
                                                <p:strVal val="#ppt_x"/>
                                              </p:val>
                                            </p:tav>
                                            <p:tav tm="100000">
                                              <p:val>
                                                <p:strVal val="#ppt_x"/>
                                              </p:val>
                                            </p:tav>
                                          </p:tavLst>
                                        </p:anim>
                                        <p:anim calcmode="lin" valueType="num" p14:bounceEnd="60000">
                                          <p:cBhvr additive="base">
                                            <p:cTn id="14" dur="1000" fill="hold"/>
                                            <p:tgtEl>
                                              <p:spTgt spid="18"/>
                                            </p:tgtEl>
                                            <p:attrNameLst>
                                              <p:attrName>ppt_y</p:attrName>
                                            </p:attrNameLst>
                                          </p:cBhvr>
                                          <p:tavLst>
                                            <p:tav tm="0">
                                              <p:val>
                                                <p:strVal val="0-#ppt_h/2"/>
                                              </p:val>
                                            </p:tav>
                                            <p:tav tm="100000">
                                              <p:val>
                                                <p:strVal val="#ppt_y"/>
                                              </p:val>
                                            </p:tav>
                                          </p:tavLst>
                                        </p:anim>
                                      </p:childTnLst>
                                    </p:cTn>
                                  </p:par>
                                </p:childTnLst>
                              </p:cTn>
                            </p:par>
                            <p:par>
                              <p:cTn id="15" fill="hold">
                                <p:stCondLst>
                                  <p:cond delay="2000"/>
                                </p:stCondLst>
                                <p:childTnLst>
                                  <p:par>
                                    <p:cTn id="16" presetID="2" presetClass="entr" presetSubtype="1" fill="hold" nodeType="afterEffect" p14:presetBounceEnd="60000">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14:bounceEnd="60000">
                                          <p:cBhvr additive="base">
                                            <p:cTn id="18" dur="1000" fill="hold"/>
                                            <p:tgtEl>
                                              <p:spTgt spid="21"/>
                                            </p:tgtEl>
                                            <p:attrNameLst>
                                              <p:attrName>ppt_x</p:attrName>
                                            </p:attrNameLst>
                                          </p:cBhvr>
                                          <p:tavLst>
                                            <p:tav tm="0">
                                              <p:val>
                                                <p:strVal val="#ppt_x"/>
                                              </p:val>
                                            </p:tav>
                                            <p:tav tm="100000">
                                              <p:val>
                                                <p:strVal val="#ppt_x"/>
                                              </p:val>
                                            </p:tav>
                                          </p:tavLst>
                                        </p:anim>
                                        <p:anim calcmode="lin" valueType="num" p14:bounceEnd="60000">
                                          <p:cBhvr additive="base">
                                            <p:cTn id="19" dur="1000" fill="hold"/>
                                            <p:tgtEl>
                                              <p:spTgt spid="21"/>
                                            </p:tgtEl>
                                            <p:attrNameLst>
                                              <p:attrName>ppt_y</p:attrName>
                                            </p:attrNameLst>
                                          </p:cBhvr>
                                          <p:tavLst>
                                            <p:tav tm="0">
                                              <p:val>
                                                <p:strVal val="0-#ppt_h/2"/>
                                              </p:val>
                                            </p:tav>
                                            <p:tav tm="100000">
                                              <p:val>
                                                <p:strVal val="#ppt_y"/>
                                              </p:val>
                                            </p:tav>
                                          </p:tavLst>
                                        </p:anim>
                                      </p:childTnLst>
                                    </p:cTn>
                                  </p:par>
                                </p:childTnLst>
                              </p:cTn>
                            </p:par>
                            <p:par>
                              <p:cTn id="20" fill="hold">
                                <p:stCondLst>
                                  <p:cond delay="3000"/>
                                </p:stCondLst>
                                <p:childTnLst>
                                  <p:par>
                                    <p:cTn id="21" presetID="2" presetClass="entr" presetSubtype="1" fill="hold" nodeType="afterEffect" p14:presetBounceEnd="60000">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14:bounceEnd="60000">
                                          <p:cBhvr additive="base">
                                            <p:cTn id="23" dur="1000" fill="hold"/>
                                            <p:tgtEl>
                                              <p:spTgt spid="24"/>
                                            </p:tgtEl>
                                            <p:attrNameLst>
                                              <p:attrName>ppt_x</p:attrName>
                                            </p:attrNameLst>
                                          </p:cBhvr>
                                          <p:tavLst>
                                            <p:tav tm="0">
                                              <p:val>
                                                <p:strVal val="#ppt_x"/>
                                              </p:val>
                                            </p:tav>
                                            <p:tav tm="100000">
                                              <p:val>
                                                <p:strVal val="#ppt_x"/>
                                              </p:val>
                                            </p:tav>
                                          </p:tavLst>
                                        </p:anim>
                                        <p:anim calcmode="lin" valueType="num" p14:bounceEnd="60000">
                                          <p:cBhvr additive="base">
                                            <p:cTn id="24" dur="1000" fill="hold"/>
                                            <p:tgtEl>
                                              <p:spTgt spid="24"/>
                                            </p:tgtEl>
                                            <p:attrNameLst>
                                              <p:attrName>ppt_y</p:attrName>
                                            </p:attrNameLst>
                                          </p:cBhvr>
                                          <p:tavLst>
                                            <p:tav tm="0">
                                              <p:val>
                                                <p:strVal val="0-#ppt_h/2"/>
                                              </p:val>
                                            </p:tav>
                                            <p:tav tm="100000">
                                              <p:val>
                                                <p:strVal val="#ppt_y"/>
                                              </p:val>
                                            </p:tav>
                                          </p:tavLst>
                                        </p:anim>
                                      </p:childTnLst>
                                    </p:cTn>
                                  </p:par>
                                </p:childTnLst>
                              </p:cTn>
                            </p:par>
                            <p:par>
                              <p:cTn id="25" fill="hold">
                                <p:stCondLst>
                                  <p:cond delay="4000"/>
                                </p:stCondLst>
                                <p:childTnLst>
                                  <p:par>
                                    <p:cTn id="26" presetID="2" presetClass="entr" presetSubtype="1" fill="hold" nodeType="afterEffect" p14:presetBounceEnd="60000">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14:bounceEnd="60000">
                                          <p:cBhvr additive="base">
                                            <p:cTn id="28" dur="1000" fill="hold"/>
                                            <p:tgtEl>
                                              <p:spTgt spid="27"/>
                                            </p:tgtEl>
                                            <p:attrNameLst>
                                              <p:attrName>ppt_x</p:attrName>
                                            </p:attrNameLst>
                                          </p:cBhvr>
                                          <p:tavLst>
                                            <p:tav tm="0">
                                              <p:val>
                                                <p:strVal val="#ppt_x"/>
                                              </p:val>
                                            </p:tav>
                                            <p:tav tm="100000">
                                              <p:val>
                                                <p:strVal val="#ppt_x"/>
                                              </p:val>
                                            </p:tav>
                                          </p:tavLst>
                                        </p:anim>
                                        <p:anim calcmode="lin" valueType="num" p14:bounceEnd="60000">
                                          <p:cBhvr additive="base">
                                            <p:cTn id="29" dur="1000" fill="hold"/>
                                            <p:tgtEl>
                                              <p:spTgt spid="27"/>
                                            </p:tgtEl>
                                            <p:attrNameLst>
                                              <p:attrName>ppt_y</p:attrName>
                                            </p:attrNameLst>
                                          </p:cBhvr>
                                          <p:tavLst>
                                            <p:tav tm="0">
                                              <p:val>
                                                <p:strVal val="0-#ppt_h/2"/>
                                              </p:val>
                                            </p:tav>
                                            <p:tav tm="100000">
                                              <p:val>
                                                <p:strVal val="#ppt_y"/>
                                              </p:val>
                                            </p:tav>
                                          </p:tavLst>
                                        </p:anim>
                                      </p:childTnLst>
                                    </p:cTn>
                                  </p:par>
                                </p:childTnLst>
                              </p:cTn>
                            </p:par>
                            <p:par>
                              <p:cTn id="30" fill="hold">
                                <p:stCondLst>
                                  <p:cond delay="5000"/>
                                </p:stCondLst>
                                <p:childTnLst>
                                  <p:par>
                                    <p:cTn id="31" presetID="2" presetClass="entr" presetSubtype="1" fill="hold" nodeType="afterEffect" p14:presetBounceEnd="60000">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14:bounceEnd="60000">
                                          <p:cBhvr additive="base">
                                            <p:cTn id="33" dur="1000" fill="hold"/>
                                            <p:tgtEl>
                                              <p:spTgt spid="30"/>
                                            </p:tgtEl>
                                            <p:attrNameLst>
                                              <p:attrName>ppt_x</p:attrName>
                                            </p:attrNameLst>
                                          </p:cBhvr>
                                          <p:tavLst>
                                            <p:tav tm="0">
                                              <p:val>
                                                <p:strVal val="#ppt_x"/>
                                              </p:val>
                                            </p:tav>
                                            <p:tav tm="100000">
                                              <p:val>
                                                <p:strVal val="#ppt_x"/>
                                              </p:val>
                                            </p:tav>
                                          </p:tavLst>
                                        </p:anim>
                                        <p:anim calcmode="lin" valueType="num" p14:bounceEnd="60000">
                                          <p:cBhvr additive="base">
                                            <p:cTn id="34" dur="1000" fill="hold"/>
                                            <p:tgtEl>
                                              <p:spTgt spid="3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1000" fill="hold"/>
                                            <p:tgtEl>
                                              <p:spTgt spid="18"/>
                                            </p:tgtEl>
                                            <p:attrNameLst>
                                              <p:attrName>ppt_x</p:attrName>
                                            </p:attrNameLst>
                                          </p:cBhvr>
                                          <p:tavLst>
                                            <p:tav tm="0">
                                              <p:val>
                                                <p:strVal val="#ppt_x"/>
                                              </p:val>
                                            </p:tav>
                                            <p:tav tm="100000">
                                              <p:val>
                                                <p:strVal val="#ppt_x"/>
                                              </p:val>
                                            </p:tav>
                                          </p:tavLst>
                                        </p:anim>
                                        <p:anim calcmode="lin" valueType="num">
                                          <p:cBhvr additive="base">
                                            <p:cTn id="14" dur="1000" fill="hold"/>
                                            <p:tgtEl>
                                              <p:spTgt spid="18"/>
                                            </p:tgtEl>
                                            <p:attrNameLst>
                                              <p:attrName>ppt_y</p:attrName>
                                            </p:attrNameLst>
                                          </p:cBhvr>
                                          <p:tavLst>
                                            <p:tav tm="0">
                                              <p:val>
                                                <p:strVal val="0-#ppt_h/2"/>
                                              </p:val>
                                            </p:tav>
                                            <p:tav tm="100000">
                                              <p:val>
                                                <p:strVal val="#ppt_y"/>
                                              </p:val>
                                            </p:tav>
                                          </p:tavLst>
                                        </p:anim>
                                      </p:childTnLst>
                                    </p:cTn>
                                  </p:par>
                                </p:childTnLst>
                              </p:cTn>
                            </p:par>
                            <p:par>
                              <p:cTn id="15" fill="hold">
                                <p:stCondLst>
                                  <p:cond delay="2000"/>
                                </p:stCondLst>
                                <p:childTnLst>
                                  <p:par>
                                    <p:cTn id="16" presetID="2" presetClass="entr" presetSubtype="1"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1000" fill="hold"/>
                                            <p:tgtEl>
                                              <p:spTgt spid="21"/>
                                            </p:tgtEl>
                                            <p:attrNameLst>
                                              <p:attrName>ppt_x</p:attrName>
                                            </p:attrNameLst>
                                          </p:cBhvr>
                                          <p:tavLst>
                                            <p:tav tm="0">
                                              <p:val>
                                                <p:strVal val="#ppt_x"/>
                                              </p:val>
                                            </p:tav>
                                            <p:tav tm="100000">
                                              <p:val>
                                                <p:strVal val="#ppt_x"/>
                                              </p:val>
                                            </p:tav>
                                          </p:tavLst>
                                        </p:anim>
                                        <p:anim calcmode="lin" valueType="num">
                                          <p:cBhvr additive="base">
                                            <p:cTn id="19" dur="1000" fill="hold"/>
                                            <p:tgtEl>
                                              <p:spTgt spid="21"/>
                                            </p:tgtEl>
                                            <p:attrNameLst>
                                              <p:attrName>ppt_y</p:attrName>
                                            </p:attrNameLst>
                                          </p:cBhvr>
                                          <p:tavLst>
                                            <p:tav tm="0">
                                              <p:val>
                                                <p:strVal val="0-#ppt_h/2"/>
                                              </p:val>
                                            </p:tav>
                                            <p:tav tm="100000">
                                              <p:val>
                                                <p:strVal val="#ppt_y"/>
                                              </p:val>
                                            </p:tav>
                                          </p:tavLst>
                                        </p:anim>
                                      </p:childTnLst>
                                    </p:cTn>
                                  </p:par>
                                </p:childTnLst>
                              </p:cTn>
                            </p:par>
                            <p:par>
                              <p:cTn id="20" fill="hold">
                                <p:stCondLst>
                                  <p:cond delay="3000"/>
                                </p:stCondLst>
                                <p:childTnLst>
                                  <p:par>
                                    <p:cTn id="21" presetID="2" presetClass="entr" presetSubtype="1"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1000" fill="hold"/>
                                            <p:tgtEl>
                                              <p:spTgt spid="24"/>
                                            </p:tgtEl>
                                            <p:attrNameLst>
                                              <p:attrName>ppt_x</p:attrName>
                                            </p:attrNameLst>
                                          </p:cBhvr>
                                          <p:tavLst>
                                            <p:tav tm="0">
                                              <p:val>
                                                <p:strVal val="#ppt_x"/>
                                              </p:val>
                                            </p:tav>
                                            <p:tav tm="100000">
                                              <p:val>
                                                <p:strVal val="#ppt_x"/>
                                              </p:val>
                                            </p:tav>
                                          </p:tavLst>
                                        </p:anim>
                                        <p:anim calcmode="lin" valueType="num">
                                          <p:cBhvr additive="base">
                                            <p:cTn id="24" dur="1000" fill="hold"/>
                                            <p:tgtEl>
                                              <p:spTgt spid="24"/>
                                            </p:tgtEl>
                                            <p:attrNameLst>
                                              <p:attrName>ppt_y</p:attrName>
                                            </p:attrNameLst>
                                          </p:cBhvr>
                                          <p:tavLst>
                                            <p:tav tm="0">
                                              <p:val>
                                                <p:strVal val="0-#ppt_h/2"/>
                                              </p:val>
                                            </p:tav>
                                            <p:tav tm="100000">
                                              <p:val>
                                                <p:strVal val="#ppt_y"/>
                                              </p:val>
                                            </p:tav>
                                          </p:tavLst>
                                        </p:anim>
                                      </p:childTnLst>
                                    </p:cTn>
                                  </p:par>
                                </p:childTnLst>
                              </p:cTn>
                            </p:par>
                            <p:par>
                              <p:cTn id="25" fill="hold">
                                <p:stCondLst>
                                  <p:cond delay="4000"/>
                                </p:stCondLst>
                                <p:childTnLst>
                                  <p:par>
                                    <p:cTn id="26" presetID="2" presetClass="entr" presetSubtype="1"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1000" fill="hold"/>
                                            <p:tgtEl>
                                              <p:spTgt spid="27"/>
                                            </p:tgtEl>
                                            <p:attrNameLst>
                                              <p:attrName>ppt_x</p:attrName>
                                            </p:attrNameLst>
                                          </p:cBhvr>
                                          <p:tavLst>
                                            <p:tav tm="0">
                                              <p:val>
                                                <p:strVal val="#ppt_x"/>
                                              </p:val>
                                            </p:tav>
                                            <p:tav tm="100000">
                                              <p:val>
                                                <p:strVal val="#ppt_x"/>
                                              </p:val>
                                            </p:tav>
                                          </p:tavLst>
                                        </p:anim>
                                        <p:anim calcmode="lin" valueType="num">
                                          <p:cBhvr additive="base">
                                            <p:cTn id="29" dur="1000" fill="hold"/>
                                            <p:tgtEl>
                                              <p:spTgt spid="27"/>
                                            </p:tgtEl>
                                            <p:attrNameLst>
                                              <p:attrName>ppt_y</p:attrName>
                                            </p:attrNameLst>
                                          </p:cBhvr>
                                          <p:tavLst>
                                            <p:tav tm="0">
                                              <p:val>
                                                <p:strVal val="0-#ppt_h/2"/>
                                              </p:val>
                                            </p:tav>
                                            <p:tav tm="100000">
                                              <p:val>
                                                <p:strVal val="#ppt_y"/>
                                              </p:val>
                                            </p:tav>
                                          </p:tavLst>
                                        </p:anim>
                                      </p:childTnLst>
                                    </p:cTn>
                                  </p:par>
                                </p:childTnLst>
                              </p:cTn>
                            </p:par>
                            <p:par>
                              <p:cTn id="30" fill="hold">
                                <p:stCondLst>
                                  <p:cond delay="5000"/>
                                </p:stCondLst>
                                <p:childTnLst>
                                  <p:par>
                                    <p:cTn id="31" presetID="2" presetClass="entr" presetSubtype="1" fill="hold" nodeType="after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additive="base">
                                            <p:cTn id="33" dur="1000" fill="hold"/>
                                            <p:tgtEl>
                                              <p:spTgt spid="30"/>
                                            </p:tgtEl>
                                            <p:attrNameLst>
                                              <p:attrName>ppt_x</p:attrName>
                                            </p:attrNameLst>
                                          </p:cBhvr>
                                          <p:tavLst>
                                            <p:tav tm="0">
                                              <p:val>
                                                <p:strVal val="#ppt_x"/>
                                              </p:val>
                                            </p:tav>
                                            <p:tav tm="100000">
                                              <p:val>
                                                <p:strVal val="#ppt_x"/>
                                              </p:val>
                                            </p:tav>
                                          </p:tavLst>
                                        </p:anim>
                                        <p:anim calcmode="lin" valueType="num">
                                          <p:cBhvr additive="base">
                                            <p:cTn id="34" dur="1000" fill="hold"/>
                                            <p:tgtEl>
                                              <p:spTgt spid="3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椭圆 59">
            <a:extLst>
              <a:ext uri="{FF2B5EF4-FFF2-40B4-BE49-F238E27FC236}">
                <a16:creationId xmlns:a16="http://schemas.microsoft.com/office/drawing/2014/main" id="{48A7F67A-6AC5-BD28-876C-8EF140BAC37D}"/>
              </a:ext>
            </a:extLst>
          </p:cNvPr>
          <p:cNvSpPr/>
          <p:nvPr/>
        </p:nvSpPr>
        <p:spPr>
          <a:xfrm>
            <a:off x="3334987" y="3261661"/>
            <a:ext cx="5522026" cy="5522026"/>
          </a:xfrm>
          <a:prstGeom prst="ellipse">
            <a:avLst/>
          </a:prstGeom>
          <a:no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2" name="组合 81">
            <a:extLst>
              <a:ext uri="{FF2B5EF4-FFF2-40B4-BE49-F238E27FC236}">
                <a16:creationId xmlns:a16="http://schemas.microsoft.com/office/drawing/2014/main" id="{E669B27D-F741-3A56-B1AA-CDFB569CAA0F}"/>
              </a:ext>
            </a:extLst>
          </p:cNvPr>
          <p:cNvGrpSpPr/>
          <p:nvPr/>
        </p:nvGrpSpPr>
        <p:grpSpPr>
          <a:xfrm>
            <a:off x="1135878" y="4741885"/>
            <a:ext cx="1319626" cy="1319626"/>
            <a:chOff x="1054100" y="3429000"/>
            <a:chExt cx="1319626" cy="1319626"/>
          </a:xfrm>
        </p:grpSpPr>
        <p:sp>
          <p:nvSpPr>
            <p:cNvPr id="80" name="椭圆 79">
              <a:extLst>
                <a:ext uri="{FF2B5EF4-FFF2-40B4-BE49-F238E27FC236}">
                  <a16:creationId xmlns:a16="http://schemas.microsoft.com/office/drawing/2014/main" id="{41B6629E-9BDF-AA2F-F526-0F5F966296B5}"/>
                </a:ext>
              </a:extLst>
            </p:cNvPr>
            <p:cNvSpPr/>
            <p:nvPr/>
          </p:nvSpPr>
          <p:spPr>
            <a:xfrm>
              <a:off x="1054100" y="3429000"/>
              <a:ext cx="1319626" cy="1319626"/>
            </a:xfrm>
            <a:prstGeom prst="ellipse">
              <a:avLst/>
            </a:prstGeom>
            <a:gradFill flip="none" rotWithShape="1">
              <a:gsLst>
                <a:gs pos="0">
                  <a:schemeClr val="accent1">
                    <a:alpha val="29000"/>
                  </a:schemeClr>
                </a:gs>
                <a:gs pos="53000">
                  <a:schemeClr val="accent2">
                    <a:alpha val="0"/>
                  </a:schemeClr>
                </a:gs>
                <a:gs pos="100000">
                  <a:schemeClr val="accent2">
                    <a:alpha val="14000"/>
                  </a:schemeClr>
                </a:gs>
              </a:gsLst>
              <a:lin ang="2700000" scaled="1"/>
              <a:tileRect/>
            </a:gradFill>
            <a:ln>
              <a:gradFill flip="none" rotWithShape="1">
                <a:gsLst>
                  <a:gs pos="0">
                    <a:schemeClr val="accent2"/>
                  </a:gs>
                  <a:gs pos="100000">
                    <a:schemeClr val="accent1"/>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1" name="文本框 80">
              <a:extLst>
                <a:ext uri="{FF2B5EF4-FFF2-40B4-BE49-F238E27FC236}">
                  <a16:creationId xmlns:a16="http://schemas.microsoft.com/office/drawing/2014/main" id="{09D3B7B4-E694-12ED-DE10-438CF60AC0D1}"/>
                </a:ext>
              </a:extLst>
            </p:cNvPr>
            <p:cNvSpPr txBox="1"/>
            <p:nvPr/>
          </p:nvSpPr>
          <p:spPr>
            <a:xfrm>
              <a:off x="1150586" y="3857980"/>
              <a:ext cx="1132041" cy="461665"/>
            </a:xfrm>
            <a:prstGeom prst="rect">
              <a:avLst/>
            </a:prstGeom>
            <a:noFill/>
          </p:spPr>
          <p:txBody>
            <a:bodyPr wrap="none" rtlCol="0">
              <a:spAutoFit/>
            </a:bodyPr>
            <a:lstStyle>
              <a:defPPr>
                <a:defRPr lang="zh-CN"/>
              </a:defPPr>
              <a:lvl1pPr algn="ctr">
                <a:defRPr sz="2400" b="1">
                  <a:solidFill>
                    <a:schemeClr val="bg1"/>
                  </a:solidFill>
                </a:defRPr>
              </a:lvl1pPr>
            </a:lstStyle>
            <a:p>
              <a:r>
                <a:rPr lang="zh-CN" altLang="en-US"/>
                <a:t>关键词</a:t>
              </a:r>
            </a:p>
          </p:txBody>
        </p:sp>
      </p:grpSp>
      <p:grpSp>
        <p:nvGrpSpPr>
          <p:cNvPr id="83" name="组合 82">
            <a:extLst>
              <a:ext uri="{FF2B5EF4-FFF2-40B4-BE49-F238E27FC236}">
                <a16:creationId xmlns:a16="http://schemas.microsoft.com/office/drawing/2014/main" id="{897ABCEA-2504-0CFD-6D5A-EE65329A57C5}"/>
              </a:ext>
            </a:extLst>
          </p:cNvPr>
          <p:cNvGrpSpPr/>
          <p:nvPr/>
        </p:nvGrpSpPr>
        <p:grpSpPr>
          <a:xfrm>
            <a:off x="2296059" y="2861762"/>
            <a:ext cx="1319626" cy="1319626"/>
            <a:chOff x="1054100" y="3429000"/>
            <a:chExt cx="1319626" cy="1319626"/>
          </a:xfrm>
        </p:grpSpPr>
        <p:sp>
          <p:nvSpPr>
            <p:cNvPr id="84" name="椭圆 83">
              <a:extLst>
                <a:ext uri="{FF2B5EF4-FFF2-40B4-BE49-F238E27FC236}">
                  <a16:creationId xmlns:a16="http://schemas.microsoft.com/office/drawing/2014/main" id="{154E48B3-F2E7-22BD-AF5B-41DC1BFE0F6B}"/>
                </a:ext>
              </a:extLst>
            </p:cNvPr>
            <p:cNvSpPr/>
            <p:nvPr/>
          </p:nvSpPr>
          <p:spPr>
            <a:xfrm>
              <a:off x="1054100" y="3429000"/>
              <a:ext cx="1319626" cy="1319626"/>
            </a:xfrm>
            <a:prstGeom prst="ellipse">
              <a:avLst/>
            </a:prstGeom>
            <a:gradFill flip="none" rotWithShape="1">
              <a:gsLst>
                <a:gs pos="0">
                  <a:schemeClr val="accent1">
                    <a:alpha val="29000"/>
                  </a:schemeClr>
                </a:gs>
                <a:gs pos="53000">
                  <a:schemeClr val="accent2">
                    <a:alpha val="0"/>
                  </a:schemeClr>
                </a:gs>
                <a:gs pos="100000">
                  <a:schemeClr val="accent2">
                    <a:alpha val="14000"/>
                  </a:schemeClr>
                </a:gs>
              </a:gsLst>
              <a:lin ang="2700000" scaled="1"/>
              <a:tileRect/>
            </a:gradFill>
            <a:ln>
              <a:gradFill flip="none" rotWithShape="1">
                <a:gsLst>
                  <a:gs pos="0">
                    <a:schemeClr val="accent2"/>
                  </a:gs>
                  <a:gs pos="100000">
                    <a:schemeClr val="accent1"/>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5" name="文本框 84">
              <a:extLst>
                <a:ext uri="{FF2B5EF4-FFF2-40B4-BE49-F238E27FC236}">
                  <a16:creationId xmlns:a16="http://schemas.microsoft.com/office/drawing/2014/main" id="{A8E9EBF1-0C36-C295-065E-ABDAEC3F1C8D}"/>
                </a:ext>
              </a:extLst>
            </p:cNvPr>
            <p:cNvSpPr txBox="1"/>
            <p:nvPr/>
          </p:nvSpPr>
          <p:spPr>
            <a:xfrm>
              <a:off x="1150586" y="3857980"/>
              <a:ext cx="1132041" cy="461665"/>
            </a:xfrm>
            <a:prstGeom prst="rect">
              <a:avLst/>
            </a:prstGeom>
            <a:noFill/>
          </p:spPr>
          <p:txBody>
            <a:bodyPr wrap="none" rtlCol="0">
              <a:spAutoFit/>
            </a:bodyPr>
            <a:lstStyle>
              <a:defPPr>
                <a:defRPr lang="zh-CN"/>
              </a:defPPr>
              <a:lvl1pPr algn="ctr">
                <a:defRPr sz="2400" b="1">
                  <a:solidFill>
                    <a:schemeClr val="bg1"/>
                  </a:solidFill>
                </a:defRPr>
              </a:lvl1pPr>
            </a:lstStyle>
            <a:p>
              <a:r>
                <a:rPr lang="zh-CN" altLang="en-US"/>
                <a:t>关键词</a:t>
              </a:r>
            </a:p>
          </p:txBody>
        </p:sp>
      </p:grpSp>
      <p:grpSp>
        <p:nvGrpSpPr>
          <p:cNvPr id="86" name="组合 85">
            <a:extLst>
              <a:ext uri="{FF2B5EF4-FFF2-40B4-BE49-F238E27FC236}">
                <a16:creationId xmlns:a16="http://schemas.microsoft.com/office/drawing/2014/main" id="{8314B0E1-A4A8-0F80-F7E7-F12005BE493E}"/>
              </a:ext>
            </a:extLst>
          </p:cNvPr>
          <p:cNvGrpSpPr/>
          <p:nvPr/>
        </p:nvGrpSpPr>
        <p:grpSpPr>
          <a:xfrm>
            <a:off x="4287239" y="1641434"/>
            <a:ext cx="1319626" cy="1319626"/>
            <a:chOff x="1054100" y="3429000"/>
            <a:chExt cx="1319626" cy="1319626"/>
          </a:xfrm>
        </p:grpSpPr>
        <p:sp>
          <p:nvSpPr>
            <p:cNvPr id="87" name="椭圆 86">
              <a:extLst>
                <a:ext uri="{FF2B5EF4-FFF2-40B4-BE49-F238E27FC236}">
                  <a16:creationId xmlns:a16="http://schemas.microsoft.com/office/drawing/2014/main" id="{7C8701C8-F326-8F78-1327-96E18E96121C}"/>
                </a:ext>
              </a:extLst>
            </p:cNvPr>
            <p:cNvSpPr/>
            <p:nvPr/>
          </p:nvSpPr>
          <p:spPr>
            <a:xfrm>
              <a:off x="1054100" y="3429000"/>
              <a:ext cx="1319626" cy="1319626"/>
            </a:xfrm>
            <a:prstGeom prst="ellipse">
              <a:avLst/>
            </a:prstGeom>
            <a:gradFill flip="none" rotWithShape="1">
              <a:gsLst>
                <a:gs pos="0">
                  <a:schemeClr val="accent1">
                    <a:alpha val="29000"/>
                  </a:schemeClr>
                </a:gs>
                <a:gs pos="53000">
                  <a:schemeClr val="accent2">
                    <a:alpha val="0"/>
                  </a:schemeClr>
                </a:gs>
                <a:gs pos="100000">
                  <a:schemeClr val="accent2">
                    <a:alpha val="14000"/>
                  </a:schemeClr>
                </a:gs>
              </a:gsLst>
              <a:lin ang="2700000" scaled="1"/>
              <a:tileRect/>
            </a:gradFill>
            <a:ln>
              <a:gradFill flip="none" rotWithShape="1">
                <a:gsLst>
                  <a:gs pos="0">
                    <a:schemeClr val="accent2"/>
                  </a:gs>
                  <a:gs pos="100000">
                    <a:schemeClr val="accent1"/>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8" name="文本框 87">
              <a:extLst>
                <a:ext uri="{FF2B5EF4-FFF2-40B4-BE49-F238E27FC236}">
                  <a16:creationId xmlns:a16="http://schemas.microsoft.com/office/drawing/2014/main" id="{B8A4E91F-511C-CD80-925C-CC1CB632DE18}"/>
                </a:ext>
              </a:extLst>
            </p:cNvPr>
            <p:cNvSpPr txBox="1"/>
            <p:nvPr/>
          </p:nvSpPr>
          <p:spPr>
            <a:xfrm>
              <a:off x="1150586" y="3857980"/>
              <a:ext cx="1132041" cy="461665"/>
            </a:xfrm>
            <a:prstGeom prst="rect">
              <a:avLst/>
            </a:prstGeom>
            <a:noFill/>
          </p:spPr>
          <p:txBody>
            <a:bodyPr wrap="none" rtlCol="0">
              <a:spAutoFit/>
            </a:bodyPr>
            <a:lstStyle>
              <a:defPPr>
                <a:defRPr lang="zh-CN"/>
              </a:defPPr>
              <a:lvl1pPr algn="ctr">
                <a:defRPr sz="2400" b="1">
                  <a:solidFill>
                    <a:schemeClr val="bg1"/>
                  </a:solidFill>
                </a:defRPr>
              </a:lvl1pPr>
            </a:lstStyle>
            <a:p>
              <a:r>
                <a:rPr lang="zh-CN" altLang="en-US"/>
                <a:t>关键词</a:t>
              </a:r>
            </a:p>
          </p:txBody>
        </p:sp>
      </p:grpSp>
      <p:grpSp>
        <p:nvGrpSpPr>
          <p:cNvPr id="89" name="组合 88">
            <a:extLst>
              <a:ext uri="{FF2B5EF4-FFF2-40B4-BE49-F238E27FC236}">
                <a16:creationId xmlns:a16="http://schemas.microsoft.com/office/drawing/2014/main" id="{F11BE731-ECA5-6CBE-0216-EBDF655726CF}"/>
              </a:ext>
            </a:extLst>
          </p:cNvPr>
          <p:cNvGrpSpPr/>
          <p:nvPr/>
        </p:nvGrpSpPr>
        <p:grpSpPr>
          <a:xfrm>
            <a:off x="6585136" y="1641433"/>
            <a:ext cx="1319626" cy="1319626"/>
            <a:chOff x="1054100" y="3429000"/>
            <a:chExt cx="1319626" cy="1319626"/>
          </a:xfrm>
        </p:grpSpPr>
        <p:sp>
          <p:nvSpPr>
            <p:cNvPr id="90" name="椭圆 89">
              <a:extLst>
                <a:ext uri="{FF2B5EF4-FFF2-40B4-BE49-F238E27FC236}">
                  <a16:creationId xmlns:a16="http://schemas.microsoft.com/office/drawing/2014/main" id="{4296CBA5-AA11-8DBB-8190-0955DDD066CD}"/>
                </a:ext>
              </a:extLst>
            </p:cNvPr>
            <p:cNvSpPr/>
            <p:nvPr/>
          </p:nvSpPr>
          <p:spPr>
            <a:xfrm>
              <a:off x="1054100" y="3429000"/>
              <a:ext cx="1319626" cy="1319626"/>
            </a:xfrm>
            <a:prstGeom prst="ellipse">
              <a:avLst/>
            </a:prstGeom>
            <a:gradFill flip="none" rotWithShape="1">
              <a:gsLst>
                <a:gs pos="0">
                  <a:schemeClr val="accent1">
                    <a:alpha val="29000"/>
                  </a:schemeClr>
                </a:gs>
                <a:gs pos="53000">
                  <a:schemeClr val="accent2">
                    <a:alpha val="0"/>
                  </a:schemeClr>
                </a:gs>
                <a:gs pos="100000">
                  <a:schemeClr val="accent2">
                    <a:alpha val="14000"/>
                  </a:schemeClr>
                </a:gs>
              </a:gsLst>
              <a:lin ang="2700000" scaled="1"/>
              <a:tileRect/>
            </a:gradFill>
            <a:ln>
              <a:gradFill flip="none" rotWithShape="1">
                <a:gsLst>
                  <a:gs pos="0">
                    <a:schemeClr val="accent2"/>
                  </a:gs>
                  <a:gs pos="100000">
                    <a:schemeClr val="accent1"/>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1" name="文本框 90">
              <a:extLst>
                <a:ext uri="{FF2B5EF4-FFF2-40B4-BE49-F238E27FC236}">
                  <a16:creationId xmlns:a16="http://schemas.microsoft.com/office/drawing/2014/main" id="{E56CD3AF-83DB-EDF9-531F-3193D465BBCC}"/>
                </a:ext>
              </a:extLst>
            </p:cNvPr>
            <p:cNvSpPr txBox="1"/>
            <p:nvPr/>
          </p:nvSpPr>
          <p:spPr>
            <a:xfrm>
              <a:off x="1150586" y="3857980"/>
              <a:ext cx="1132041" cy="461665"/>
            </a:xfrm>
            <a:prstGeom prst="rect">
              <a:avLst/>
            </a:prstGeom>
            <a:noFill/>
          </p:spPr>
          <p:txBody>
            <a:bodyPr wrap="none" rtlCol="0">
              <a:spAutoFit/>
            </a:bodyPr>
            <a:lstStyle>
              <a:defPPr>
                <a:defRPr lang="zh-CN"/>
              </a:defPPr>
              <a:lvl1pPr algn="ctr">
                <a:defRPr sz="2400" b="1">
                  <a:solidFill>
                    <a:schemeClr val="bg1"/>
                  </a:solidFill>
                </a:defRPr>
              </a:lvl1pPr>
            </a:lstStyle>
            <a:p>
              <a:r>
                <a:rPr lang="zh-CN" altLang="en-US"/>
                <a:t>关键词</a:t>
              </a:r>
            </a:p>
          </p:txBody>
        </p:sp>
      </p:grpSp>
      <p:grpSp>
        <p:nvGrpSpPr>
          <p:cNvPr id="92" name="组合 91">
            <a:extLst>
              <a:ext uri="{FF2B5EF4-FFF2-40B4-BE49-F238E27FC236}">
                <a16:creationId xmlns:a16="http://schemas.microsoft.com/office/drawing/2014/main" id="{92FE0CCC-39E2-41C9-E813-256349128248}"/>
              </a:ext>
            </a:extLst>
          </p:cNvPr>
          <p:cNvGrpSpPr/>
          <p:nvPr/>
        </p:nvGrpSpPr>
        <p:grpSpPr>
          <a:xfrm>
            <a:off x="9736496" y="4741885"/>
            <a:ext cx="1319626" cy="1319626"/>
            <a:chOff x="1054100" y="3429000"/>
            <a:chExt cx="1319626" cy="1319626"/>
          </a:xfrm>
        </p:grpSpPr>
        <p:sp>
          <p:nvSpPr>
            <p:cNvPr id="93" name="椭圆 92">
              <a:extLst>
                <a:ext uri="{FF2B5EF4-FFF2-40B4-BE49-F238E27FC236}">
                  <a16:creationId xmlns:a16="http://schemas.microsoft.com/office/drawing/2014/main" id="{17E3336E-E00B-2E54-3262-A5FE51EC36B5}"/>
                </a:ext>
              </a:extLst>
            </p:cNvPr>
            <p:cNvSpPr/>
            <p:nvPr/>
          </p:nvSpPr>
          <p:spPr>
            <a:xfrm>
              <a:off x="1054100" y="3429000"/>
              <a:ext cx="1319626" cy="1319626"/>
            </a:xfrm>
            <a:prstGeom prst="ellipse">
              <a:avLst/>
            </a:prstGeom>
            <a:gradFill flip="none" rotWithShape="1">
              <a:gsLst>
                <a:gs pos="0">
                  <a:schemeClr val="accent1">
                    <a:alpha val="29000"/>
                  </a:schemeClr>
                </a:gs>
                <a:gs pos="53000">
                  <a:schemeClr val="accent2">
                    <a:alpha val="0"/>
                  </a:schemeClr>
                </a:gs>
                <a:gs pos="100000">
                  <a:schemeClr val="accent2">
                    <a:alpha val="14000"/>
                  </a:schemeClr>
                </a:gs>
              </a:gsLst>
              <a:lin ang="2700000" scaled="1"/>
              <a:tileRect/>
            </a:gradFill>
            <a:ln>
              <a:gradFill flip="none" rotWithShape="1">
                <a:gsLst>
                  <a:gs pos="0">
                    <a:schemeClr val="accent2"/>
                  </a:gs>
                  <a:gs pos="100000">
                    <a:schemeClr val="accent1"/>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4" name="文本框 93">
              <a:extLst>
                <a:ext uri="{FF2B5EF4-FFF2-40B4-BE49-F238E27FC236}">
                  <a16:creationId xmlns:a16="http://schemas.microsoft.com/office/drawing/2014/main" id="{9550BAED-30FD-40B3-61FE-5EBE00783358}"/>
                </a:ext>
              </a:extLst>
            </p:cNvPr>
            <p:cNvSpPr txBox="1"/>
            <p:nvPr/>
          </p:nvSpPr>
          <p:spPr>
            <a:xfrm>
              <a:off x="1150586" y="3857980"/>
              <a:ext cx="1132041" cy="461665"/>
            </a:xfrm>
            <a:prstGeom prst="rect">
              <a:avLst/>
            </a:prstGeom>
            <a:noFill/>
          </p:spPr>
          <p:txBody>
            <a:bodyPr wrap="none" rtlCol="0">
              <a:spAutoFit/>
            </a:bodyPr>
            <a:lstStyle>
              <a:defPPr>
                <a:defRPr lang="zh-CN"/>
              </a:defPPr>
              <a:lvl1pPr algn="ctr">
                <a:defRPr sz="2400" b="1">
                  <a:solidFill>
                    <a:schemeClr val="bg1"/>
                  </a:solidFill>
                </a:defRPr>
              </a:lvl1pPr>
            </a:lstStyle>
            <a:p>
              <a:r>
                <a:rPr lang="zh-CN" altLang="en-US"/>
                <a:t>关键词</a:t>
              </a:r>
            </a:p>
          </p:txBody>
        </p:sp>
      </p:grpSp>
      <p:grpSp>
        <p:nvGrpSpPr>
          <p:cNvPr id="95" name="组合 94">
            <a:extLst>
              <a:ext uri="{FF2B5EF4-FFF2-40B4-BE49-F238E27FC236}">
                <a16:creationId xmlns:a16="http://schemas.microsoft.com/office/drawing/2014/main" id="{902FBC73-80E1-E83A-A7A1-7F9F824F31CA}"/>
              </a:ext>
            </a:extLst>
          </p:cNvPr>
          <p:cNvGrpSpPr/>
          <p:nvPr/>
        </p:nvGrpSpPr>
        <p:grpSpPr>
          <a:xfrm>
            <a:off x="8576315" y="2861762"/>
            <a:ext cx="1319626" cy="1319626"/>
            <a:chOff x="1054100" y="3429000"/>
            <a:chExt cx="1319626" cy="1319626"/>
          </a:xfrm>
        </p:grpSpPr>
        <p:sp>
          <p:nvSpPr>
            <p:cNvPr id="96" name="椭圆 95">
              <a:extLst>
                <a:ext uri="{FF2B5EF4-FFF2-40B4-BE49-F238E27FC236}">
                  <a16:creationId xmlns:a16="http://schemas.microsoft.com/office/drawing/2014/main" id="{72401C18-1A6D-E0D3-2DFC-16D5D8E16883}"/>
                </a:ext>
              </a:extLst>
            </p:cNvPr>
            <p:cNvSpPr/>
            <p:nvPr/>
          </p:nvSpPr>
          <p:spPr>
            <a:xfrm>
              <a:off x="1054100" y="3429000"/>
              <a:ext cx="1319626" cy="1319626"/>
            </a:xfrm>
            <a:prstGeom prst="ellipse">
              <a:avLst/>
            </a:prstGeom>
            <a:gradFill flip="none" rotWithShape="1">
              <a:gsLst>
                <a:gs pos="0">
                  <a:schemeClr val="accent1">
                    <a:alpha val="29000"/>
                  </a:schemeClr>
                </a:gs>
                <a:gs pos="53000">
                  <a:schemeClr val="accent2">
                    <a:alpha val="0"/>
                  </a:schemeClr>
                </a:gs>
                <a:gs pos="100000">
                  <a:schemeClr val="accent2">
                    <a:alpha val="14000"/>
                  </a:schemeClr>
                </a:gs>
              </a:gsLst>
              <a:lin ang="2700000" scaled="1"/>
              <a:tileRect/>
            </a:gradFill>
            <a:ln>
              <a:gradFill flip="none" rotWithShape="1">
                <a:gsLst>
                  <a:gs pos="0">
                    <a:schemeClr val="accent2"/>
                  </a:gs>
                  <a:gs pos="100000">
                    <a:schemeClr val="accent1"/>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7" name="文本框 96">
              <a:extLst>
                <a:ext uri="{FF2B5EF4-FFF2-40B4-BE49-F238E27FC236}">
                  <a16:creationId xmlns:a16="http://schemas.microsoft.com/office/drawing/2014/main" id="{B4A2B663-6F56-A8A1-0598-619CAAFABDA1}"/>
                </a:ext>
              </a:extLst>
            </p:cNvPr>
            <p:cNvSpPr txBox="1"/>
            <p:nvPr/>
          </p:nvSpPr>
          <p:spPr>
            <a:xfrm>
              <a:off x="1150586" y="3857980"/>
              <a:ext cx="1132041" cy="461665"/>
            </a:xfrm>
            <a:prstGeom prst="rect">
              <a:avLst/>
            </a:prstGeom>
            <a:noFill/>
          </p:spPr>
          <p:txBody>
            <a:bodyPr wrap="none" rtlCol="0">
              <a:spAutoFit/>
            </a:bodyPr>
            <a:lstStyle>
              <a:defPPr>
                <a:defRPr lang="zh-CN"/>
              </a:defPPr>
              <a:lvl1pPr algn="ctr">
                <a:defRPr sz="2400" b="1">
                  <a:solidFill>
                    <a:schemeClr val="bg1"/>
                  </a:solidFill>
                </a:defRPr>
              </a:lvl1pPr>
            </a:lstStyle>
            <a:p>
              <a:r>
                <a:rPr lang="zh-CN" altLang="en-US"/>
                <a:t>关键词</a:t>
              </a:r>
            </a:p>
          </p:txBody>
        </p:sp>
      </p:grpSp>
      <p:sp>
        <p:nvSpPr>
          <p:cNvPr id="99" name="圆: 空心 98">
            <a:extLst>
              <a:ext uri="{FF2B5EF4-FFF2-40B4-BE49-F238E27FC236}">
                <a16:creationId xmlns:a16="http://schemas.microsoft.com/office/drawing/2014/main" id="{D1CD60D9-823B-0B0E-7265-E548C76A9FB6}"/>
              </a:ext>
            </a:extLst>
          </p:cNvPr>
          <p:cNvSpPr/>
          <p:nvPr/>
        </p:nvSpPr>
        <p:spPr>
          <a:xfrm>
            <a:off x="3706784" y="3633458"/>
            <a:ext cx="4778432" cy="4778432"/>
          </a:xfrm>
          <a:prstGeom prst="donut">
            <a:avLst>
              <a:gd name="adj" fmla="val 13840"/>
            </a:avLst>
          </a:prstGeom>
          <a:gradFill flip="none" rotWithShape="1">
            <a:gsLst>
              <a:gs pos="0">
                <a:schemeClr val="accent1">
                  <a:alpha val="29000"/>
                </a:schemeClr>
              </a:gs>
              <a:gs pos="100000">
                <a:schemeClr val="accent2">
                  <a:alpha val="14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zh-CN" altLang="en-US" sz="1800" b="0" i="0" u="none" strike="noStrike" kern="1200" cap="none" spc="0" normalizeH="0" noProof="0">
              <a:ln>
                <a:noFill/>
              </a:ln>
              <a:solidFill>
                <a:prstClr val="white"/>
              </a:solidFill>
              <a:effectLst/>
              <a:uLnTx/>
              <a:uFillTx/>
              <a:cs typeface="+mn-cs"/>
            </a:endParaRPr>
          </a:p>
        </p:txBody>
      </p:sp>
      <p:sp>
        <p:nvSpPr>
          <p:cNvPr id="100" name="椭圆 99">
            <a:extLst>
              <a:ext uri="{FF2B5EF4-FFF2-40B4-BE49-F238E27FC236}">
                <a16:creationId xmlns:a16="http://schemas.microsoft.com/office/drawing/2014/main" id="{BA04A2B9-958F-E8A1-A209-28BE517EEA69}"/>
              </a:ext>
            </a:extLst>
          </p:cNvPr>
          <p:cNvSpPr/>
          <p:nvPr/>
        </p:nvSpPr>
        <p:spPr>
          <a:xfrm>
            <a:off x="4978401" y="4905075"/>
            <a:ext cx="2235200" cy="2235198"/>
          </a:xfrm>
          <a:prstGeom prst="ellipse">
            <a:avLst/>
          </a:prstGeom>
          <a:noFill/>
          <a:ln>
            <a:gradFill flip="none" rotWithShape="1">
              <a:gsLst>
                <a:gs pos="0">
                  <a:schemeClr val="accent2"/>
                </a:gs>
                <a:gs pos="100000">
                  <a:schemeClr val="accent1"/>
                </a:gs>
              </a:gsLst>
              <a:lin ang="13500000" scaled="1"/>
              <a:tileRect/>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zh-CN" altLang="en-US" sz="1800" b="0" i="0" u="none" strike="noStrike" kern="1200" cap="none" spc="0" normalizeH="0" noProof="0">
              <a:ln>
                <a:noFill/>
              </a:ln>
              <a:solidFill>
                <a:prstClr val="white"/>
              </a:solidFill>
              <a:effectLst/>
              <a:uLnTx/>
              <a:uFillTx/>
              <a:cs typeface="+mn-cs"/>
            </a:endParaRPr>
          </a:p>
        </p:txBody>
      </p:sp>
      <p:sp>
        <p:nvSpPr>
          <p:cNvPr id="103" name="文本框 102">
            <a:extLst>
              <a:ext uri="{FF2B5EF4-FFF2-40B4-BE49-F238E27FC236}">
                <a16:creationId xmlns:a16="http://schemas.microsoft.com/office/drawing/2014/main" id="{0189493D-6478-F34A-B28C-F2107BDA1612}"/>
              </a:ext>
            </a:extLst>
          </p:cNvPr>
          <p:cNvSpPr txBox="1"/>
          <p:nvPr/>
        </p:nvSpPr>
        <p:spPr>
          <a:xfrm>
            <a:off x="5154077" y="5688697"/>
            <a:ext cx="1883849" cy="646331"/>
          </a:xfrm>
          <a:prstGeom prst="rect">
            <a:avLst/>
          </a:prstGeom>
          <a:noFill/>
        </p:spPr>
        <p:txBody>
          <a:bodyPr wrap="none" rtlCol="0">
            <a:spAutoFit/>
          </a:bodyPr>
          <a:lstStyle/>
          <a:p>
            <a:pPr algn="ctr"/>
            <a:r>
              <a:rPr lang="zh-CN" altLang="en-US" sz="3600">
                <a:gradFill>
                  <a:gsLst>
                    <a:gs pos="0">
                      <a:schemeClr val="accent2"/>
                    </a:gs>
                    <a:gs pos="100000">
                      <a:schemeClr val="accent1"/>
                    </a:gs>
                  </a:gsLst>
                  <a:lin ang="13500000" scaled="1"/>
                </a:gradFill>
                <a:latin typeface="+mj-lt"/>
                <a:ea typeface="+mj-ea"/>
              </a:rPr>
              <a:t>添加标题</a:t>
            </a:r>
          </a:p>
        </p:txBody>
      </p:sp>
      <p:sp>
        <p:nvSpPr>
          <p:cNvPr id="5" name="文本占位符 4">
            <a:extLst>
              <a:ext uri="{FF2B5EF4-FFF2-40B4-BE49-F238E27FC236}">
                <a16:creationId xmlns:a16="http://schemas.microsoft.com/office/drawing/2014/main" id="{E0942E59-22B5-2F71-983B-E4265848D872}"/>
              </a:ext>
            </a:extLst>
          </p:cNvPr>
          <p:cNvSpPr>
            <a:spLocks noGrp="1"/>
          </p:cNvSpPr>
          <p:nvPr>
            <p:ph type="body" sz="quarter" idx="10"/>
          </p:nvPr>
        </p:nvSpPr>
        <p:spPr/>
        <p:txBody>
          <a:bodyPr/>
          <a:lstStyle/>
          <a:p>
            <a:r>
              <a:rPr lang="zh-CN" altLang="en-US"/>
              <a:t>请在此处输入标题</a:t>
            </a:r>
          </a:p>
        </p:txBody>
      </p:sp>
    </p:spTree>
    <p:extLst>
      <p:ext uri="{BB962C8B-B14F-4D97-AF65-F5344CB8AC3E}">
        <p14:creationId xmlns:p14="http://schemas.microsoft.com/office/powerpoint/2010/main" val="39521521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组合 68">
            <a:extLst>
              <a:ext uri="{FF2B5EF4-FFF2-40B4-BE49-F238E27FC236}">
                <a16:creationId xmlns:a16="http://schemas.microsoft.com/office/drawing/2014/main" id="{A159A0B2-6389-C339-4DBE-2993EE7D7D41}"/>
              </a:ext>
            </a:extLst>
          </p:cNvPr>
          <p:cNvGrpSpPr/>
          <p:nvPr/>
        </p:nvGrpSpPr>
        <p:grpSpPr>
          <a:xfrm>
            <a:off x="0" y="2098953"/>
            <a:ext cx="3205451" cy="817963"/>
            <a:chOff x="-2075151" y="1413402"/>
            <a:chExt cx="6140175" cy="1566843"/>
          </a:xfrm>
        </p:grpSpPr>
        <p:sp>
          <p:nvSpPr>
            <p:cNvPr id="66" name="矩形 65">
              <a:extLst>
                <a:ext uri="{FF2B5EF4-FFF2-40B4-BE49-F238E27FC236}">
                  <a16:creationId xmlns:a16="http://schemas.microsoft.com/office/drawing/2014/main" id="{FE2C1953-FB0A-601C-2351-598A8D397242}"/>
                </a:ext>
              </a:extLst>
            </p:cNvPr>
            <p:cNvSpPr/>
            <p:nvPr/>
          </p:nvSpPr>
          <p:spPr>
            <a:xfrm>
              <a:off x="-811650" y="2233597"/>
              <a:ext cx="4876674" cy="146303"/>
            </a:xfrm>
            <a:prstGeom prst="rect">
              <a:avLst/>
            </a:prstGeom>
            <a:gradFill flip="none" rotWithShape="1">
              <a:gsLst>
                <a:gs pos="100000">
                  <a:schemeClr val="accent1"/>
                </a:gs>
                <a:gs pos="0">
                  <a:schemeClr val="accent2">
                    <a:alpha val="0"/>
                  </a:schemeClr>
                </a:gs>
                <a:gs pos="69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a:extLst>
                <a:ext uri="{FF2B5EF4-FFF2-40B4-BE49-F238E27FC236}">
                  <a16:creationId xmlns:a16="http://schemas.microsoft.com/office/drawing/2014/main" id="{96CAFD66-D6F8-6698-ED72-A2367D243074}"/>
                </a:ext>
              </a:extLst>
            </p:cNvPr>
            <p:cNvSpPr/>
            <p:nvPr/>
          </p:nvSpPr>
          <p:spPr>
            <a:xfrm>
              <a:off x="-1934943" y="1413402"/>
              <a:ext cx="4876674" cy="45719"/>
            </a:xfrm>
            <a:prstGeom prst="rect">
              <a:avLst/>
            </a:prstGeom>
            <a:gradFill flip="none" rotWithShape="1">
              <a:gsLst>
                <a:gs pos="100000">
                  <a:schemeClr val="accent1"/>
                </a:gs>
                <a:gs pos="0">
                  <a:schemeClr val="accent2">
                    <a:alpha val="0"/>
                  </a:schemeClr>
                </a:gs>
                <a:gs pos="69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8" name="直接连接符 67">
              <a:extLst>
                <a:ext uri="{FF2B5EF4-FFF2-40B4-BE49-F238E27FC236}">
                  <a16:creationId xmlns:a16="http://schemas.microsoft.com/office/drawing/2014/main" id="{AD0E3438-B9FA-0130-C0D5-13D41A08D7A4}"/>
                </a:ext>
              </a:extLst>
            </p:cNvPr>
            <p:cNvCxnSpPr/>
            <p:nvPr/>
          </p:nvCxnSpPr>
          <p:spPr>
            <a:xfrm>
              <a:off x="-2075151" y="2980245"/>
              <a:ext cx="2632151" cy="0"/>
            </a:xfrm>
            <a:prstGeom prst="line">
              <a:avLst/>
            </a:prstGeom>
            <a:ln>
              <a:gradFill flip="none" rotWithShape="1">
                <a:gsLst>
                  <a:gs pos="0">
                    <a:schemeClr val="accent2">
                      <a:alpha val="0"/>
                    </a:schemeClr>
                  </a:gs>
                  <a:gs pos="100000">
                    <a:schemeClr val="accent1"/>
                  </a:gs>
                  <a:gs pos="72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70" name="组合 69">
            <a:extLst>
              <a:ext uri="{FF2B5EF4-FFF2-40B4-BE49-F238E27FC236}">
                <a16:creationId xmlns:a16="http://schemas.microsoft.com/office/drawing/2014/main" id="{C09B8C64-B562-A617-1102-8847608044BF}"/>
              </a:ext>
            </a:extLst>
          </p:cNvPr>
          <p:cNvGrpSpPr/>
          <p:nvPr/>
        </p:nvGrpSpPr>
        <p:grpSpPr>
          <a:xfrm flipH="1">
            <a:off x="8986549" y="2098953"/>
            <a:ext cx="3205451" cy="817963"/>
            <a:chOff x="-2075151" y="1413402"/>
            <a:chExt cx="6140175" cy="1566843"/>
          </a:xfrm>
        </p:grpSpPr>
        <p:sp>
          <p:nvSpPr>
            <p:cNvPr id="71" name="矩形 70">
              <a:extLst>
                <a:ext uri="{FF2B5EF4-FFF2-40B4-BE49-F238E27FC236}">
                  <a16:creationId xmlns:a16="http://schemas.microsoft.com/office/drawing/2014/main" id="{C7836486-B36B-F4B4-C0AF-4D540BDF4EE4}"/>
                </a:ext>
              </a:extLst>
            </p:cNvPr>
            <p:cNvSpPr/>
            <p:nvPr/>
          </p:nvSpPr>
          <p:spPr>
            <a:xfrm>
              <a:off x="-811650" y="2233597"/>
              <a:ext cx="4876674" cy="146303"/>
            </a:xfrm>
            <a:prstGeom prst="rect">
              <a:avLst/>
            </a:prstGeom>
            <a:gradFill flip="none" rotWithShape="1">
              <a:gsLst>
                <a:gs pos="100000">
                  <a:schemeClr val="accent1"/>
                </a:gs>
                <a:gs pos="0">
                  <a:schemeClr val="accent2">
                    <a:alpha val="0"/>
                  </a:schemeClr>
                </a:gs>
                <a:gs pos="69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a:extLst>
                <a:ext uri="{FF2B5EF4-FFF2-40B4-BE49-F238E27FC236}">
                  <a16:creationId xmlns:a16="http://schemas.microsoft.com/office/drawing/2014/main" id="{78C88E24-041E-19F0-7612-EB9436A47E19}"/>
                </a:ext>
              </a:extLst>
            </p:cNvPr>
            <p:cNvSpPr/>
            <p:nvPr/>
          </p:nvSpPr>
          <p:spPr>
            <a:xfrm>
              <a:off x="-1934943" y="1413402"/>
              <a:ext cx="4876674" cy="45719"/>
            </a:xfrm>
            <a:prstGeom prst="rect">
              <a:avLst/>
            </a:prstGeom>
            <a:gradFill flip="none" rotWithShape="1">
              <a:gsLst>
                <a:gs pos="100000">
                  <a:schemeClr val="accent1"/>
                </a:gs>
                <a:gs pos="0">
                  <a:schemeClr val="accent2">
                    <a:alpha val="0"/>
                  </a:schemeClr>
                </a:gs>
                <a:gs pos="69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3" name="直接连接符 72">
              <a:extLst>
                <a:ext uri="{FF2B5EF4-FFF2-40B4-BE49-F238E27FC236}">
                  <a16:creationId xmlns:a16="http://schemas.microsoft.com/office/drawing/2014/main" id="{0A1EA6FB-9830-F608-A100-29CFFE22B26C}"/>
                </a:ext>
              </a:extLst>
            </p:cNvPr>
            <p:cNvCxnSpPr/>
            <p:nvPr/>
          </p:nvCxnSpPr>
          <p:spPr>
            <a:xfrm>
              <a:off x="-2075151" y="2980245"/>
              <a:ext cx="2632151" cy="0"/>
            </a:xfrm>
            <a:prstGeom prst="line">
              <a:avLst/>
            </a:prstGeom>
            <a:ln>
              <a:gradFill flip="none" rotWithShape="1">
                <a:gsLst>
                  <a:gs pos="0">
                    <a:schemeClr val="accent2">
                      <a:alpha val="0"/>
                    </a:schemeClr>
                  </a:gs>
                  <a:gs pos="100000">
                    <a:schemeClr val="accent1"/>
                  </a:gs>
                  <a:gs pos="72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2" name="组合 1">
            <a:extLst>
              <a:ext uri="{FF2B5EF4-FFF2-40B4-BE49-F238E27FC236}">
                <a16:creationId xmlns:a16="http://schemas.microsoft.com/office/drawing/2014/main" id="{FBB79F71-24F1-B729-5F8B-21F41744B7A0}"/>
              </a:ext>
            </a:extLst>
          </p:cNvPr>
          <p:cNvGrpSpPr/>
          <p:nvPr/>
        </p:nvGrpSpPr>
        <p:grpSpPr>
          <a:xfrm>
            <a:off x="3472024" y="3608918"/>
            <a:ext cx="5247952" cy="3017902"/>
            <a:chOff x="3472024" y="3608918"/>
            <a:chExt cx="5247952" cy="3017902"/>
          </a:xfrm>
        </p:grpSpPr>
        <p:grpSp>
          <p:nvGrpSpPr>
            <p:cNvPr id="3" name="组合 2">
              <a:extLst>
                <a:ext uri="{FF2B5EF4-FFF2-40B4-BE49-F238E27FC236}">
                  <a16:creationId xmlns:a16="http://schemas.microsoft.com/office/drawing/2014/main" id="{C24C24E8-82B6-D2D8-732A-0ECD1C6B96AF}"/>
                </a:ext>
              </a:extLst>
            </p:cNvPr>
            <p:cNvGrpSpPr/>
            <p:nvPr/>
          </p:nvGrpSpPr>
          <p:grpSpPr>
            <a:xfrm>
              <a:off x="3472024" y="4311650"/>
              <a:ext cx="5247952" cy="2315170"/>
              <a:chOff x="3268824" y="4311650"/>
              <a:chExt cx="5247952" cy="2315170"/>
            </a:xfrm>
            <a:scene3d>
              <a:camera prst="perspectiveRelaxedModerately">
                <a:rot lat="17400000" lon="0" rev="0"/>
              </a:camera>
              <a:lightRig rig="threePt" dir="t"/>
            </a:scene3d>
          </p:grpSpPr>
          <p:grpSp>
            <p:nvGrpSpPr>
              <p:cNvPr id="6" name="组合 5">
                <a:extLst>
                  <a:ext uri="{FF2B5EF4-FFF2-40B4-BE49-F238E27FC236}">
                    <a16:creationId xmlns:a16="http://schemas.microsoft.com/office/drawing/2014/main" id="{31018090-0FF5-A276-0C81-4BCBEF35D890}"/>
                  </a:ext>
                </a:extLst>
              </p:cNvPr>
              <p:cNvGrpSpPr/>
              <p:nvPr/>
            </p:nvGrpSpPr>
            <p:grpSpPr>
              <a:xfrm>
                <a:off x="3268824" y="4319380"/>
                <a:ext cx="5247952" cy="2307440"/>
                <a:chOff x="2310743" y="1737265"/>
                <a:chExt cx="7570514" cy="3383470"/>
              </a:xfrm>
            </p:grpSpPr>
            <p:sp>
              <p:nvSpPr>
                <p:cNvPr id="46" name="任意多边形: 形状 45">
                  <a:extLst>
                    <a:ext uri="{FF2B5EF4-FFF2-40B4-BE49-F238E27FC236}">
                      <a16:creationId xmlns:a16="http://schemas.microsoft.com/office/drawing/2014/main" id="{53758C64-D8B5-F445-C2AA-C3975992693B}"/>
                    </a:ext>
                  </a:extLst>
                </p:cNvPr>
                <p:cNvSpPr/>
                <p:nvPr/>
              </p:nvSpPr>
              <p:spPr>
                <a:xfrm>
                  <a:off x="2501487" y="1737265"/>
                  <a:ext cx="7189874" cy="3383470"/>
                </a:xfrm>
                <a:custGeom>
                  <a:avLst/>
                  <a:gdLst>
                    <a:gd name="connsiteX0" fmla="*/ 46767 w 1619250"/>
                    <a:gd name="connsiteY0" fmla="*/ 182023 h 762000"/>
                    <a:gd name="connsiteX1" fmla="*/ 26575 w 1619250"/>
                    <a:gd name="connsiteY1" fmla="*/ 176689 h 762000"/>
                    <a:gd name="connsiteX2" fmla="*/ 28290 w 1619250"/>
                    <a:gd name="connsiteY2" fmla="*/ 170402 h 762000"/>
                    <a:gd name="connsiteX3" fmla="*/ 48483 w 1619250"/>
                    <a:gd name="connsiteY3" fmla="*/ 175831 h 762000"/>
                    <a:gd name="connsiteX4" fmla="*/ 46767 w 1619250"/>
                    <a:gd name="connsiteY4" fmla="*/ 182023 h 762000"/>
                    <a:gd name="connsiteX5" fmla="*/ 44863 w 1619250"/>
                    <a:gd name="connsiteY5" fmla="*/ 189071 h 762000"/>
                    <a:gd name="connsiteX6" fmla="*/ 24670 w 1619250"/>
                    <a:gd name="connsiteY6" fmla="*/ 184023 h 762000"/>
                    <a:gd name="connsiteX7" fmla="*/ 23146 w 1619250"/>
                    <a:gd name="connsiteY7" fmla="*/ 190310 h 762000"/>
                    <a:gd name="connsiteX8" fmla="*/ 43434 w 1619250"/>
                    <a:gd name="connsiteY8" fmla="*/ 195358 h 762000"/>
                    <a:gd name="connsiteX9" fmla="*/ 44863 w 1619250"/>
                    <a:gd name="connsiteY9" fmla="*/ 189071 h 762000"/>
                    <a:gd name="connsiteX10" fmla="*/ 38671 w 1619250"/>
                    <a:gd name="connsiteY10" fmla="*/ 215932 h 762000"/>
                    <a:gd name="connsiteX11" fmla="*/ 18288 w 1619250"/>
                    <a:gd name="connsiteY11" fmla="*/ 211646 h 762000"/>
                    <a:gd name="connsiteX12" fmla="*/ 16859 w 1619250"/>
                    <a:gd name="connsiteY12" fmla="*/ 218027 h 762000"/>
                    <a:gd name="connsiteX13" fmla="*/ 37338 w 1619250"/>
                    <a:gd name="connsiteY13" fmla="*/ 222313 h 762000"/>
                    <a:gd name="connsiteX14" fmla="*/ 38671 w 1619250"/>
                    <a:gd name="connsiteY14" fmla="*/ 215932 h 762000"/>
                    <a:gd name="connsiteX15" fmla="*/ 35814 w 1619250"/>
                    <a:gd name="connsiteY15" fmla="*/ 229457 h 762000"/>
                    <a:gd name="connsiteX16" fmla="*/ 15335 w 1619250"/>
                    <a:gd name="connsiteY16" fmla="*/ 225457 h 762000"/>
                    <a:gd name="connsiteX17" fmla="*/ 14097 w 1619250"/>
                    <a:gd name="connsiteY17" fmla="*/ 231838 h 762000"/>
                    <a:gd name="connsiteX18" fmla="*/ 34576 w 1619250"/>
                    <a:gd name="connsiteY18" fmla="*/ 235839 h 762000"/>
                    <a:gd name="connsiteX19" fmla="*/ 35814 w 1619250"/>
                    <a:gd name="connsiteY19" fmla="*/ 229457 h 762000"/>
                    <a:gd name="connsiteX20" fmla="*/ 41624 w 1619250"/>
                    <a:gd name="connsiteY20" fmla="*/ 202502 h 762000"/>
                    <a:gd name="connsiteX21" fmla="*/ 21336 w 1619250"/>
                    <a:gd name="connsiteY21" fmla="*/ 197834 h 762000"/>
                    <a:gd name="connsiteX22" fmla="*/ 19908 w 1619250"/>
                    <a:gd name="connsiteY22" fmla="*/ 204216 h 762000"/>
                    <a:gd name="connsiteX23" fmla="*/ 40291 w 1619250"/>
                    <a:gd name="connsiteY23" fmla="*/ 208883 h 762000"/>
                    <a:gd name="connsiteX24" fmla="*/ 41624 w 1619250"/>
                    <a:gd name="connsiteY24" fmla="*/ 202502 h 762000"/>
                    <a:gd name="connsiteX25" fmla="*/ 52102 w 1619250"/>
                    <a:gd name="connsiteY25" fmla="*/ 162496 h 762000"/>
                    <a:gd name="connsiteX26" fmla="*/ 32099 w 1619250"/>
                    <a:gd name="connsiteY26" fmla="*/ 156781 h 762000"/>
                    <a:gd name="connsiteX27" fmla="*/ 30289 w 1619250"/>
                    <a:gd name="connsiteY27" fmla="*/ 163068 h 762000"/>
                    <a:gd name="connsiteX28" fmla="*/ 50387 w 1619250"/>
                    <a:gd name="connsiteY28" fmla="*/ 168783 h 762000"/>
                    <a:gd name="connsiteX29" fmla="*/ 52102 w 1619250"/>
                    <a:gd name="connsiteY29" fmla="*/ 162496 h 762000"/>
                    <a:gd name="connsiteX30" fmla="*/ 69342 w 1619250"/>
                    <a:gd name="connsiteY30" fmla="*/ 110204 h 762000"/>
                    <a:gd name="connsiteX31" fmla="*/ 49816 w 1619250"/>
                    <a:gd name="connsiteY31" fmla="*/ 103061 h 762000"/>
                    <a:gd name="connsiteX32" fmla="*/ 47625 w 1619250"/>
                    <a:gd name="connsiteY32" fmla="*/ 109156 h 762000"/>
                    <a:gd name="connsiteX33" fmla="*/ 67151 w 1619250"/>
                    <a:gd name="connsiteY33" fmla="*/ 116300 h 762000"/>
                    <a:gd name="connsiteX34" fmla="*/ 69342 w 1619250"/>
                    <a:gd name="connsiteY34" fmla="*/ 110204 h 762000"/>
                    <a:gd name="connsiteX35" fmla="*/ 56102 w 1619250"/>
                    <a:gd name="connsiteY35" fmla="*/ 149257 h 762000"/>
                    <a:gd name="connsiteX36" fmla="*/ 36195 w 1619250"/>
                    <a:gd name="connsiteY36" fmla="*/ 143161 h 762000"/>
                    <a:gd name="connsiteX37" fmla="*/ 34385 w 1619250"/>
                    <a:gd name="connsiteY37" fmla="*/ 149352 h 762000"/>
                    <a:gd name="connsiteX38" fmla="*/ 54293 w 1619250"/>
                    <a:gd name="connsiteY38" fmla="*/ 155448 h 762000"/>
                    <a:gd name="connsiteX39" fmla="*/ 56102 w 1619250"/>
                    <a:gd name="connsiteY39" fmla="*/ 149257 h 762000"/>
                    <a:gd name="connsiteX40" fmla="*/ 74200 w 1619250"/>
                    <a:gd name="connsiteY40" fmla="*/ 97250 h 762000"/>
                    <a:gd name="connsiteX41" fmla="*/ 54769 w 1619250"/>
                    <a:gd name="connsiteY41" fmla="*/ 89821 h 762000"/>
                    <a:gd name="connsiteX42" fmla="*/ 52483 w 1619250"/>
                    <a:gd name="connsiteY42" fmla="*/ 95821 h 762000"/>
                    <a:gd name="connsiteX43" fmla="*/ 71914 w 1619250"/>
                    <a:gd name="connsiteY43" fmla="*/ 103251 h 762000"/>
                    <a:gd name="connsiteX44" fmla="*/ 74200 w 1619250"/>
                    <a:gd name="connsiteY44" fmla="*/ 97250 h 762000"/>
                    <a:gd name="connsiteX45" fmla="*/ 60293 w 1619250"/>
                    <a:gd name="connsiteY45" fmla="*/ 136208 h 762000"/>
                    <a:gd name="connsiteX46" fmla="*/ 40481 w 1619250"/>
                    <a:gd name="connsiteY46" fmla="*/ 129730 h 762000"/>
                    <a:gd name="connsiteX47" fmla="*/ 38481 w 1619250"/>
                    <a:gd name="connsiteY47" fmla="*/ 135922 h 762000"/>
                    <a:gd name="connsiteX48" fmla="*/ 58293 w 1619250"/>
                    <a:gd name="connsiteY48" fmla="*/ 142399 h 762000"/>
                    <a:gd name="connsiteX49" fmla="*/ 60293 w 1619250"/>
                    <a:gd name="connsiteY49" fmla="*/ 136208 h 762000"/>
                    <a:gd name="connsiteX50" fmla="*/ 64675 w 1619250"/>
                    <a:gd name="connsiteY50" fmla="*/ 123158 h 762000"/>
                    <a:gd name="connsiteX51" fmla="*/ 44958 w 1619250"/>
                    <a:gd name="connsiteY51" fmla="*/ 116396 h 762000"/>
                    <a:gd name="connsiteX52" fmla="*/ 42863 w 1619250"/>
                    <a:gd name="connsiteY52" fmla="*/ 122492 h 762000"/>
                    <a:gd name="connsiteX53" fmla="*/ 62579 w 1619250"/>
                    <a:gd name="connsiteY53" fmla="*/ 129254 h 762000"/>
                    <a:gd name="connsiteX54" fmla="*/ 64675 w 1619250"/>
                    <a:gd name="connsiteY54" fmla="*/ 123158 h 762000"/>
                    <a:gd name="connsiteX55" fmla="*/ 31052 w 1619250"/>
                    <a:gd name="connsiteY55" fmla="*/ 256604 h 762000"/>
                    <a:gd name="connsiteX56" fmla="*/ 10383 w 1619250"/>
                    <a:gd name="connsiteY56" fmla="*/ 253365 h 762000"/>
                    <a:gd name="connsiteX57" fmla="*/ 9334 w 1619250"/>
                    <a:gd name="connsiteY57" fmla="*/ 259747 h 762000"/>
                    <a:gd name="connsiteX58" fmla="*/ 30004 w 1619250"/>
                    <a:gd name="connsiteY58" fmla="*/ 262985 h 762000"/>
                    <a:gd name="connsiteX59" fmla="*/ 31052 w 1619250"/>
                    <a:gd name="connsiteY59" fmla="*/ 256604 h 762000"/>
                    <a:gd name="connsiteX60" fmla="*/ 33242 w 1619250"/>
                    <a:gd name="connsiteY60" fmla="*/ 242983 h 762000"/>
                    <a:gd name="connsiteX61" fmla="*/ 12668 w 1619250"/>
                    <a:gd name="connsiteY61" fmla="*/ 239363 h 762000"/>
                    <a:gd name="connsiteX62" fmla="*/ 11621 w 1619250"/>
                    <a:gd name="connsiteY62" fmla="*/ 245745 h 762000"/>
                    <a:gd name="connsiteX63" fmla="*/ 32195 w 1619250"/>
                    <a:gd name="connsiteY63" fmla="*/ 249364 h 762000"/>
                    <a:gd name="connsiteX64" fmla="*/ 33242 w 1619250"/>
                    <a:gd name="connsiteY64" fmla="*/ 242983 h 762000"/>
                    <a:gd name="connsiteX65" fmla="*/ 22098 w 1619250"/>
                    <a:gd name="connsiteY65" fmla="*/ 338709 h 762000"/>
                    <a:gd name="connsiteX66" fmla="*/ 1238 w 1619250"/>
                    <a:gd name="connsiteY66" fmla="*/ 337566 h 762000"/>
                    <a:gd name="connsiteX67" fmla="*/ 858 w 1619250"/>
                    <a:gd name="connsiteY67" fmla="*/ 344043 h 762000"/>
                    <a:gd name="connsiteX68" fmla="*/ 21717 w 1619250"/>
                    <a:gd name="connsiteY68" fmla="*/ 345186 h 762000"/>
                    <a:gd name="connsiteX69" fmla="*/ 22098 w 1619250"/>
                    <a:gd name="connsiteY69" fmla="*/ 338709 h 762000"/>
                    <a:gd name="connsiteX70" fmla="*/ 23050 w 1619250"/>
                    <a:gd name="connsiteY70" fmla="*/ 324898 h 762000"/>
                    <a:gd name="connsiteX71" fmla="*/ 2191 w 1619250"/>
                    <a:gd name="connsiteY71" fmla="*/ 323469 h 762000"/>
                    <a:gd name="connsiteX72" fmla="*/ 1810 w 1619250"/>
                    <a:gd name="connsiteY72" fmla="*/ 329946 h 762000"/>
                    <a:gd name="connsiteX73" fmla="*/ 22670 w 1619250"/>
                    <a:gd name="connsiteY73" fmla="*/ 331375 h 762000"/>
                    <a:gd name="connsiteX74" fmla="*/ 23050 w 1619250"/>
                    <a:gd name="connsiteY74" fmla="*/ 324898 h 762000"/>
                    <a:gd name="connsiteX75" fmla="*/ 21146 w 1619250"/>
                    <a:gd name="connsiteY75" fmla="*/ 366236 h 762000"/>
                    <a:gd name="connsiteX76" fmla="*/ 286 w 1619250"/>
                    <a:gd name="connsiteY76" fmla="*/ 365855 h 762000"/>
                    <a:gd name="connsiteX77" fmla="*/ 191 w 1619250"/>
                    <a:gd name="connsiteY77" fmla="*/ 372332 h 762000"/>
                    <a:gd name="connsiteX78" fmla="*/ 21146 w 1619250"/>
                    <a:gd name="connsiteY78" fmla="*/ 372713 h 762000"/>
                    <a:gd name="connsiteX79" fmla="*/ 21146 w 1619250"/>
                    <a:gd name="connsiteY79" fmla="*/ 366236 h 762000"/>
                    <a:gd name="connsiteX80" fmla="*/ 21527 w 1619250"/>
                    <a:gd name="connsiteY80" fmla="*/ 352425 h 762000"/>
                    <a:gd name="connsiteX81" fmla="*/ 667 w 1619250"/>
                    <a:gd name="connsiteY81" fmla="*/ 351663 h 762000"/>
                    <a:gd name="connsiteX82" fmla="*/ 381 w 1619250"/>
                    <a:gd name="connsiteY82" fmla="*/ 358140 h 762000"/>
                    <a:gd name="connsiteX83" fmla="*/ 21241 w 1619250"/>
                    <a:gd name="connsiteY83" fmla="*/ 358902 h 762000"/>
                    <a:gd name="connsiteX84" fmla="*/ 21527 w 1619250"/>
                    <a:gd name="connsiteY84" fmla="*/ 352425 h 762000"/>
                    <a:gd name="connsiteX85" fmla="*/ 24193 w 1619250"/>
                    <a:gd name="connsiteY85" fmla="*/ 311182 h 762000"/>
                    <a:gd name="connsiteX86" fmla="*/ 3429 w 1619250"/>
                    <a:gd name="connsiteY86" fmla="*/ 309372 h 762000"/>
                    <a:gd name="connsiteX87" fmla="*/ 2857 w 1619250"/>
                    <a:gd name="connsiteY87" fmla="*/ 315849 h 762000"/>
                    <a:gd name="connsiteX88" fmla="*/ 23622 w 1619250"/>
                    <a:gd name="connsiteY88" fmla="*/ 317659 h 762000"/>
                    <a:gd name="connsiteX89" fmla="*/ 24193 w 1619250"/>
                    <a:gd name="connsiteY89" fmla="*/ 311182 h 762000"/>
                    <a:gd name="connsiteX90" fmla="*/ 79343 w 1619250"/>
                    <a:gd name="connsiteY90" fmla="*/ 84487 h 762000"/>
                    <a:gd name="connsiteX91" fmla="*/ 60007 w 1619250"/>
                    <a:gd name="connsiteY91" fmla="*/ 76676 h 762000"/>
                    <a:gd name="connsiteX92" fmla="*/ 57531 w 1619250"/>
                    <a:gd name="connsiteY92" fmla="*/ 82677 h 762000"/>
                    <a:gd name="connsiteX93" fmla="*/ 76771 w 1619250"/>
                    <a:gd name="connsiteY93" fmla="*/ 90488 h 762000"/>
                    <a:gd name="connsiteX94" fmla="*/ 79343 w 1619250"/>
                    <a:gd name="connsiteY94" fmla="*/ 84487 h 762000"/>
                    <a:gd name="connsiteX95" fmla="*/ 28956 w 1619250"/>
                    <a:gd name="connsiteY95" fmla="*/ 270224 h 762000"/>
                    <a:gd name="connsiteX96" fmla="*/ 8287 w 1619250"/>
                    <a:gd name="connsiteY96" fmla="*/ 267271 h 762000"/>
                    <a:gd name="connsiteX97" fmla="*/ 7334 w 1619250"/>
                    <a:gd name="connsiteY97" fmla="*/ 273748 h 762000"/>
                    <a:gd name="connsiteX98" fmla="*/ 28004 w 1619250"/>
                    <a:gd name="connsiteY98" fmla="*/ 276701 h 762000"/>
                    <a:gd name="connsiteX99" fmla="*/ 28956 w 1619250"/>
                    <a:gd name="connsiteY99" fmla="*/ 270224 h 762000"/>
                    <a:gd name="connsiteX100" fmla="*/ 25527 w 1619250"/>
                    <a:gd name="connsiteY100" fmla="*/ 297561 h 762000"/>
                    <a:gd name="connsiteX101" fmla="*/ 4763 w 1619250"/>
                    <a:gd name="connsiteY101" fmla="*/ 295370 h 762000"/>
                    <a:gd name="connsiteX102" fmla="*/ 4000 w 1619250"/>
                    <a:gd name="connsiteY102" fmla="*/ 301847 h 762000"/>
                    <a:gd name="connsiteX103" fmla="*/ 24860 w 1619250"/>
                    <a:gd name="connsiteY103" fmla="*/ 304038 h 762000"/>
                    <a:gd name="connsiteX104" fmla="*/ 25527 w 1619250"/>
                    <a:gd name="connsiteY104" fmla="*/ 297561 h 762000"/>
                    <a:gd name="connsiteX105" fmla="*/ 27051 w 1619250"/>
                    <a:gd name="connsiteY105" fmla="*/ 283845 h 762000"/>
                    <a:gd name="connsiteX106" fmla="*/ 6286 w 1619250"/>
                    <a:gd name="connsiteY106" fmla="*/ 281273 h 762000"/>
                    <a:gd name="connsiteX107" fmla="*/ 5620 w 1619250"/>
                    <a:gd name="connsiteY107" fmla="*/ 287750 h 762000"/>
                    <a:gd name="connsiteX108" fmla="*/ 26289 w 1619250"/>
                    <a:gd name="connsiteY108" fmla="*/ 290227 h 762000"/>
                    <a:gd name="connsiteX109" fmla="*/ 27051 w 1619250"/>
                    <a:gd name="connsiteY109" fmla="*/ 283845 h 762000"/>
                    <a:gd name="connsiteX110" fmla="*/ 101918 w 1619250"/>
                    <a:gd name="connsiteY110" fmla="*/ 34195 h 762000"/>
                    <a:gd name="connsiteX111" fmla="*/ 83248 w 1619250"/>
                    <a:gd name="connsiteY111" fmla="*/ 25051 h 762000"/>
                    <a:gd name="connsiteX112" fmla="*/ 80391 w 1619250"/>
                    <a:gd name="connsiteY112" fmla="*/ 30861 h 762000"/>
                    <a:gd name="connsiteX113" fmla="*/ 99060 w 1619250"/>
                    <a:gd name="connsiteY113" fmla="*/ 40005 h 762000"/>
                    <a:gd name="connsiteX114" fmla="*/ 101918 w 1619250"/>
                    <a:gd name="connsiteY114" fmla="*/ 34195 h 762000"/>
                    <a:gd name="connsiteX115" fmla="*/ 90202 w 1619250"/>
                    <a:gd name="connsiteY115" fmla="*/ 59150 h 762000"/>
                    <a:gd name="connsiteX116" fmla="*/ 71247 w 1619250"/>
                    <a:gd name="connsiteY116" fmla="*/ 50673 h 762000"/>
                    <a:gd name="connsiteX117" fmla="*/ 68675 w 1619250"/>
                    <a:gd name="connsiteY117" fmla="*/ 56579 h 762000"/>
                    <a:gd name="connsiteX118" fmla="*/ 87630 w 1619250"/>
                    <a:gd name="connsiteY118" fmla="*/ 65056 h 762000"/>
                    <a:gd name="connsiteX119" fmla="*/ 90202 w 1619250"/>
                    <a:gd name="connsiteY119" fmla="*/ 59150 h 762000"/>
                    <a:gd name="connsiteX120" fmla="*/ 114491 w 1619250"/>
                    <a:gd name="connsiteY120" fmla="*/ 9716 h 762000"/>
                    <a:gd name="connsiteX121" fmla="*/ 96202 w 1619250"/>
                    <a:gd name="connsiteY121" fmla="*/ 0 h 762000"/>
                    <a:gd name="connsiteX122" fmla="*/ 93155 w 1619250"/>
                    <a:gd name="connsiteY122" fmla="*/ 5715 h 762000"/>
                    <a:gd name="connsiteX123" fmla="*/ 111443 w 1619250"/>
                    <a:gd name="connsiteY123" fmla="*/ 15430 h 762000"/>
                    <a:gd name="connsiteX124" fmla="*/ 114491 w 1619250"/>
                    <a:gd name="connsiteY124" fmla="*/ 9716 h 762000"/>
                    <a:gd name="connsiteX125" fmla="*/ 95917 w 1619250"/>
                    <a:gd name="connsiteY125" fmla="*/ 46672 h 762000"/>
                    <a:gd name="connsiteX126" fmla="*/ 77058 w 1619250"/>
                    <a:gd name="connsiteY126" fmla="*/ 37910 h 762000"/>
                    <a:gd name="connsiteX127" fmla="*/ 74295 w 1619250"/>
                    <a:gd name="connsiteY127" fmla="*/ 43815 h 762000"/>
                    <a:gd name="connsiteX128" fmla="*/ 93155 w 1619250"/>
                    <a:gd name="connsiteY128" fmla="*/ 52578 h 762000"/>
                    <a:gd name="connsiteX129" fmla="*/ 95917 w 1619250"/>
                    <a:gd name="connsiteY129" fmla="*/ 46672 h 762000"/>
                    <a:gd name="connsiteX130" fmla="*/ 108109 w 1619250"/>
                    <a:gd name="connsiteY130" fmla="*/ 21908 h 762000"/>
                    <a:gd name="connsiteX131" fmla="*/ 89630 w 1619250"/>
                    <a:gd name="connsiteY131" fmla="*/ 12478 h 762000"/>
                    <a:gd name="connsiteX132" fmla="*/ 86677 w 1619250"/>
                    <a:gd name="connsiteY132" fmla="*/ 18288 h 762000"/>
                    <a:gd name="connsiteX133" fmla="*/ 105156 w 1619250"/>
                    <a:gd name="connsiteY133" fmla="*/ 27718 h 762000"/>
                    <a:gd name="connsiteX134" fmla="*/ 108109 w 1619250"/>
                    <a:gd name="connsiteY134" fmla="*/ 21908 h 762000"/>
                    <a:gd name="connsiteX135" fmla="*/ 84677 w 1619250"/>
                    <a:gd name="connsiteY135" fmla="*/ 71723 h 762000"/>
                    <a:gd name="connsiteX136" fmla="*/ 65532 w 1619250"/>
                    <a:gd name="connsiteY136" fmla="*/ 63627 h 762000"/>
                    <a:gd name="connsiteX137" fmla="*/ 62960 w 1619250"/>
                    <a:gd name="connsiteY137" fmla="*/ 69628 h 762000"/>
                    <a:gd name="connsiteX138" fmla="*/ 82105 w 1619250"/>
                    <a:gd name="connsiteY138" fmla="*/ 77724 h 762000"/>
                    <a:gd name="connsiteX139" fmla="*/ 84677 w 1619250"/>
                    <a:gd name="connsiteY139" fmla="*/ 71723 h 762000"/>
                    <a:gd name="connsiteX140" fmla="*/ 1590199 w 1619250"/>
                    <a:gd name="connsiteY140" fmla="*/ 248888 h 762000"/>
                    <a:gd name="connsiteX141" fmla="*/ 1608296 w 1619250"/>
                    <a:gd name="connsiteY141" fmla="*/ 245650 h 762000"/>
                    <a:gd name="connsiteX142" fmla="*/ 1607248 w 1619250"/>
                    <a:gd name="connsiteY142" fmla="*/ 239268 h 762000"/>
                    <a:gd name="connsiteX143" fmla="*/ 1589056 w 1619250"/>
                    <a:gd name="connsiteY143" fmla="*/ 242506 h 762000"/>
                    <a:gd name="connsiteX144" fmla="*/ 1590199 w 1619250"/>
                    <a:gd name="connsiteY144" fmla="*/ 248888 h 762000"/>
                    <a:gd name="connsiteX145" fmla="*/ 1510475 w 1619250"/>
                    <a:gd name="connsiteY145" fmla="*/ 14478 h 762000"/>
                    <a:gd name="connsiteX146" fmla="*/ 1526857 w 1619250"/>
                    <a:gd name="connsiteY146" fmla="*/ 5810 h 762000"/>
                    <a:gd name="connsiteX147" fmla="*/ 1523809 w 1619250"/>
                    <a:gd name="connsiteY147" fmla="*/ 95 h 762000"/>
                    <a:gd name="connsiteX148" fmla="*/ 1507427 w 1619250"/>
                    <a:gd name="connsiteY148" fmla="*/ 8763 h 762000"/>
                    <a:gd name="connsiteX149" fmla="*/ 1510475 w 1619250"/>
                    <a:gd name="connsiteY149" fmla="*/ 14478 h 762000"/>
                    <a:gd name="connsiteX150" fmla="*/ 1540097 w 1619250"/>
                    <a:gd name="connsiteY150" fmla="*/ 76867 h 762000"/>
                    <a:gd name="connsiteX151" fmla="*/ 1557147 w 1619250"/>
                    <a:gd name="connsiteY151" fmla="*/ 69628 h 762000"/>
                    <a:gd name="connsiteX152" fmla="*/ 1554576 w 1619250"/>
                    <a:gd name="connsiteY152" fmla="*/ 63627 h 762000"/>
                    <a:gd name="connsiteX153" fmla="*/ 1537525 w 1619250"/>
                    <a:gd name="connsiteY153" fmla="*/ 70866 h 762000"/>
                    <a:gd name="connsiteX154" fmla="*/ 1540097 w 1619250"/>
                    <a:gd name="connsiteY154" fmla="*/ 76867 h 762000"/>
                    <a:gd name="connsiteX155" fmla="*/ 1545241 w 1619250"/>
                    <a:gd name="connsiteY155" fmla="*/ 89630 h 762000"/>
                    <a:gd name="connsiteX156" fmla="*/ 1562386 w 1619250"/>
                    <a:gd name="connsiteY156" fmla="*/ 82677 h 762000"/>
                    <a:gd name="connsiteX157" fmla="*/ 1559909 w 1619250"/>
                    <a:gd name="connsiteY157" fmla="*/ 76676 h 762000"/>
                    <a:gd name="connsiteX158" fmla="*/ 1542765 w 1619250"/>
                    <a:gd name="connsiteY158" fmla="*/ 83629 h 762000"/>
                    <a:gd name="connsiteX159" fmla="*/ 1545241 w 1619250"/>
                    <a:gd name="connsiteY159" fmla="*/ 89630 h 762000"/>
                    <a:gd name="connsiteX160" fmla="*/ 1516761 w 1619250"/>
                    <a:gd name="connsiteY160" fmla="*/ 26765 h 762000"/>
                    <a:gd name="connsiteX161" fmla="*/ 1533240 w 1619250"/>
                    <a:gd name="connsiteY161" fmla="*/ 18288 h 762000"/>
                    <a:gd name="connsiteX162" fmla="*/ 1530286 w 1619250"/>
                    <a:gd name="connsiteY162" fmla="*/ 12573 h 762000"/>
                    <a:gd name="connsiteX163" fmla="*/ 1513713 w 1619250"/>
                    <a:gd name="connsiteY163" fmla="*/ 20955 h 762000"/>
                    <a:gd name="connsiteX164" fmla="*/ 1516761 w 1619250"/>
                    <a:gd name="connsiteY164" fmla="*/ 26765 h 762000"/>
                    <a:gd name="connsiteX165" fmla="*/ 1528858 w 1619250"/>
                    <a:gd name="connsiteY165" fmla="*/ 51626 h 762000"/>
                    <a:gd name="connsiteX166" fmla="*/ 1545622 w 1619250"/>
                    <a:gd name="connsiteY166" fmla="*/ 43815 h 762000"/>
                    <a:gd name="connsiteX167" fmla="*/ 1542859 w 1619250"/>
                    <a:gd name="connsiteY167" fmla="*/ 37910 h 762000"/>
                    <a:gd name="connsiteX168" fmla="*/ 1526096 w 1619250"/>
                    <a:gd name="connsiteY168" fmla="*/ 45720 h 762000"/>
                    <a:gd name="connsiteX169" fmla="*/ 1528858 w 1619250"/>
                    <a:gd name="connsiteY169" fmla="*/ 51626 h 762000"/>
                    <a:gd name="connsiteX170" fmla="*/ 1522952 w 1619250"/>
                    <a:gd name="connsiteY170" fmla="*/ 39148 h 762000"/>
                    <a:gd name="connsiteX171" fmla="*/ 1539621 w 1619250"/>
                    <a:gd name="connsiteY171" fmla="*/ 31052 h 762000"/>
                    <a:gd name="connsiteX172" fmla="*/ 1536764 w 1619250"/>
                    <a:gd name="connsiteY172" fmla="*/ 25241 h 762000"/>
                    <a:gd name="connsiteX173" fmla="*/ 1520095 w 1619250"/>
                    <a:gd name="connsiteY173" fmla="*/ 33338 h 762000"/>
                    <a:gd name="connsiteX174" fmla="*/ 1522952 w 1619250"/>
                    <a:gd name="connsiteY174" fmla="*/ 39148 h 762000"/>
                    <a:gd name="connsiteX175" fmla="*/ 1534573 w 1619250"/>
                    <a:gd name="connsiteY175" fmla="*/ 64198 h 762000"/>
                    <a:gd name="connsiteX176" fmla="*/ 1551432 w 1619250"/>
                    <a:gd name="connsiteY176" fmla="*/ 56674 h 762000"/>
                    <a:gd name="connsiteX177" fmla="*/ 1548860 w 1619250"/>
                    <a:gd name="connsiteY177" fmla="*/ 50673 h 762000"/>
                    <a:gd name="connsiteX178" fmla="*/ 1531906 w 1619250"/>
                    <a:gd name="connsiteY178" fmla="*/ 58198 h 762000"/>
                    <a:gd name="connsiteX179" fmla="*/ 1534573 w 1619250"/>
                    <a:gd name="connsiteY179" fmla="*/ 64198 h 762000"/>
                    <a:gd name="connsiteX180" fmla="*/ 1600676 w 1619250"/>
                    <a:gd name="connsiteY180" fmla="*/ 344996 h 762000"/>
                    <a:gd name="connsiteX181" fmla="*/ 1619059 w 1619250"/>
                    <a:gd name="connsiteY181" fmla="*/ 344043 h 762000"/>
                    <a:gd name="connsiteX182" fmla="*/ 1618679 w 1619250"/>
                    <a:gd name="connsiteY182" fmla="*/ 337566 h 762000"/>
                    <a:gd name="connsiteX183" fmla="*/ 1600295 w 1619250"/>
                    <a:gd name="connsiteY183" fmla="*/ 338519 h 762000"/>
                    <a:gd name="connsiteX184" fmla="*/ 1600676 w 1619250"/>
                    <a:gd name="connsiteY184" fmla="*/ 344996 h 762000"/>
                    <a:gd name="connsiteX185" fmla="*/ 20860 w 1619250"/>
                    <a:gd name="connsiteY185" fmla="*/ 383191 h 762000"/>
                    <a:gd name="connsiteX186" fmla="*/ 20955 w 1619250"/>
                    <a:gd name="connsiteY186" fmla="*/ 380047 h 762000"/>
                    <a:gd name="connsiteX187" fmla="*/ 95 w 1619250"/>
                    <a:gd name="connsiteY187" fmla="*/ 380047 h 762000"/>
                    <a:gd name="connsiteX188" fmla="*/ 0 w 1619250"/>
                    <a:gd name="connsiteY188" fmla="*/ 383191 h 762000"/>
                    <a:gd name="connsiteX189" fmla="*/ 95 w 1619250"/>
                    <a:gd name="connsiteY189" fmla="*/ 386525 h 762000"/>
                    <a:gd name="connsiteX190" fmla="*/ 20955 w 1619250"/>
                    <a:gd name="connsiteY190" fmla="*/ 386525 h 762000"/>
                    <a:gd name="connsiteX191" fmla="*/ 20860 w 1619250"/>
                    <a:gd name="connsiteY191" fmla="*/ 383191 h 762000"/>
                    <a:gd name="connsiteX192" fmla="*/ 1596104 w 1619250"/>
                    <a:gd name="connsiteY192" fmla="*/ 289941 h 762000"/>
                    <a:gd name="connsiteX193" fmla="*/ 1614392 w 1619250"/>
                    <a:gd name="connsiteY193" fmla="*/ 287750 h 762000"/>
                    <a:gd name="connsiteX194" fmla="*/ 1613630 w 1619250"/>
                    <a:gd name="connsiteY194" fmla="*/ 281273 h 762000"/>
                    <a:gd name="connsiteX195" fmla="*/ 1595342 w 1619250"/>
                    <a:gd name="connsiteY195" fmla="*/ 283559 h 762000"/>
                    <a:gd name="connsiteX196" fmla="*/ 1596104 w 1619250"/>
                    <a:gd name="connsiteY196" fmla="*/ 289941 h 762000"/>
                    <a:gd name="connsiteX197" fmla="*/ 1592389 w 1619250"/>
                    <a:gd name="connsiteY197" fmla="*/ 262604 h 762000"/>
                    <a:gd name="connsiteX198" fmla="*/ 1610583 w 1619250"/>
                    <a:gd name="connsiteY198" fmla="*/ 259747 h 762000"/>
                    <a:gd name="connsiteX199" fmla="*/ 1609534 w 1619250"/>
                    <a:gd name="connsiteY199" fmla="*/ 253365 h 762000"/>
                    <a:gd name="connsiteX200" fmla="*/ 1591342 w 1619250"/>
                    <a:gd name="connsiteY200" fmla="*/ 256222 h 762000"/>
                    <a:gd name="connsiteX201" fmla="*/ 1592389 w 1619250"/>
                    <a:gd name="connsiteY201" fmla="*/ 262604 h 762000"/>
                    <a:gd name="connsiteX202" fmla="*/ 1594390 w 1619250"/>
                    <a:gd name="connsiteY202" fmla="*/ 276225 h 762000"/>
                    <a:gd name="connsiteX203" fmla="*/ 1612582 w 1619250"/>
                    <a:gd name="connsiteY203" fmla="*/ 273653 h 762000"/>
                    <a:gd name="connsiteX204" fmla="*/ 1611630 w 1619250"/>
                    <a:gd name="connsiteY204" fmla="*/ 267176 h 762000"/>
                    <a:gd name="connsiteX205" fmla="*/ 1593437 w 1619250"/>
                    <a:gd name="connsiteY205" fmla="*/ 269748 h 762000"/>
                    <a:gd name="connsiteX206" fmla="*/ 1594390 w 1619250"/>
                    <a:gd name="connsiteY206" fmla="*/ 276225 h 762000"/>
                    <a:gd name="connsiteX207" fmla="*/ 1598866 w 1619250"/>
                    <a:gd name="connsiteY207" fmla="*/ 317468 h 762000"/>
                    <a:gd name="connsiteX208" fmla="*/ 1617250 w 1619250"/>
                    <a:gd name="connsiteY208" fmla="*/ 315849 h 762000"/>
                    <a:gd name="connsiteX209" fmla="*/ 1616678 w 1619250"/>
                    <a:gd name="connsiteY209" fmla="*/ 309372 h 762000"/>
                    <a:gd name="connsiteX210" fmla="*/ 1598295 w 1619250"/>
                    <a:gd name="connsiteY210" fmla="*/ 310991 h 762000"/>
                    <a:gd name="connsiteX211" fmla="*/ 1598866 w 1619250"/>
                    <a:gd name="connsiteY211" fmla="*/ 317468 h 762000"/>
                    <a:gd name="connsiteX212" fmla="*/ 1597628 w 1619250"/>
                    <a:gd name="connsiteY212" fmla="*/ 303657 h 762000"/>
                    <a:gd name="connsiteX213" fmla="*/ 1615917 w 1619250"/>
                    <a:gd name="connsiteY213" fmla="*/ 301752 h 762000"/>
                    <a:gd name="connsiteX214" fmla="*/ 1615154 w 1619250"/>
                    <a:gd name="connsiteY214" fmla="*/ 295275 h 762000"/>
                    <a:gd name="connsiteX215" fmla="*/ 1596867 w 1619250"/>
                    <a:gd name="connsiteY215" fmla="*/ 297180 h 762000"/>
                    <a:gd name="connsiteX216" fmla="*/ 1597628 w 1619250"/>
                    <a:gd name="connsiteY216" fmla="*/ 303657 h 762000"/>
                    <a:gd name="connsiteX217" fmla="*/ 1601152 w 1619250"/>
                    <a:gd name="connsiteY217" fmla="*/ 358807 h 762000"/>
                    <a:gd name="connsiteX218" fmla="*/ 1619536 w 1619250"/>
                    <a:gd name="connsiteY218" fmla="*/ 358140 h 762000"/>
                    <a:gd name="connsiteX219" fmla="*/ 1619250 w 1619250"/>
                    <a:gd name="connsiteY219" fmla="*/ 351663 h 762000"/>
                    <a:gd name="connsiteX220" fmla="*/ 1600867 w 1619250"/>
                    <a:gd name="connsiteY220" fmla="*/ 352330 h 762000"/>
                    <a:gd name="connsiteX221" fmla="*/ 1601152 w 1619250"/>
                    <a:gd name="connsiteY221" fmla="*/ 358807 h 762000"/>
                    <a:gd name="connsiteX222" fmla="*/ 1601438 w 1619250"/>
                    <a:gd name="connsiteY222" fmla="*/ 372618 h 762000"/>
                    <a:gd name="connsiteX223" fmla="*/ 1619822 w 1619250"/>
                    <a:gd name="connsiteY223" fmla="*/ 372332 h 762000"/>
                    <a:gd name="connsiteX224" fmla="*/ 1619726 w 1619250"/>
                    <a:gd name="connsiteY224" fmla="*/ 365855 h 762000"/>
                    <a:gd name="connsiteX225" fmla="*/ 1601343 w 1619250"/>
                    <a:gd name="connsiteY225" fmla="*/ 366141 h 762000"/>
                    <a:gd name="connsiteX226" fmla="*/ 1601438 w 1619250"/>
                    <a:gd name="connsiteY226" fmla="*/ 372618 h 762000"/>
                    <a:gd name="connsiteX227" fmla="*/ 1599819 w 1619250"/>
                    <a:gd name="connsiteY227" fmla="*/ 331184 h 762000"/>
                    <a:gd name="connsiteX228" fmla="*/ 1618202 w 1619250"/>
                    <a:gd name="connsiteY228" fmla="*/ 329946 h 762000"/>
                    <a:gd name="connsiteX229" fmla="*/ 1617821 w 1619250"/>
                    <a:gd name="connsiteY229" fmla="*/ 323469 h 762000"/>
                    <a:gd name="connsiteX230" fmla="*/ 1599438 w 1619250"/>
                    <a:gd name="connsiteY230" fmla="*/ 324707 h 762000"/>
                    <a:gd name="connsiteX231" fmla="*/ 1599819 w 1619250"/>
                    <a:gd name="connsiteY231" fmla="*/ 331184 h 762000"/>
                    <a:gd name="connsiteX232" fmla="*/ 1578959 w 1619250"/>
                    <a:gd name="connsiteY232" fmla="*/ 194881 h 762000"/>
                    <a:gd name="connsiteX233" fmla="*/ 1596867 w 1619250"/>
                    <a:gd name="connsiteY233" fmla="*/ 190405 h 762000"/>
                    <a:gd name="connsiteX234" fmla="*/ 1595342 w 1619250"/>
                    <a:gd name="connsiteY234" fmla="*/ 184118 h 762000"/>
                    <a:gd name="connsiteX235" fmla="*/ 1577435 w 1619250"/>
                    <a:gd name="connsiteY235" fmla="*/ 188595 h 762000"/>
                    <a:gd name="connsiteX236" fmla="*/ 1578959 w 1619250"/>
                    <a:gd name="connsiteY236" fmla="*/ 194881 h 762000"/>
                    <a:gd name="connsiteX237" fmla="*/ 1563910 w 1619250"/>
                    <a:gd name="connsiteY237" fmla="*/ 141637 h 762000"/>
                    <a:gd name="connsiteX238" fmla="*/ 1581531 w 1619250"/>
                    <a:gd name="connsiteY238" fmla="*/ 135922 h 762000"/>
                    <a:gd name="connsiteX239" fmla="*/ 1579531 w 1619250"/>
                    <a:gd name="connsiteY239" fmla="*/ 129730 h 762000"/>
                    <a:gd name="connsiteX240" fmla="*/ 1562005 w 1619250"/>
                    <a:gd name="connsiteY240" fmla="*/ 135446 h 762000"/>
                    <a:gd name="connsiteX241" fmla="*/ 1563910 w 1619250"/>
                    <a:gd name="connsiteY241" fmla="*/ 141637 h 762000"/>
                    <a:gd name="connsiteX242" fmla="*/ 1587722 w 1619250"/>
                    <a:gd name="connsiteY242" fmla="*/ 235363 h 762000"/>
                    <a:gd name="connsiteX243" fmla="*/ 1605820 w 1619250"/>
                    <a:gd name="connsiteY243" fmla="*/ 231838 h 762000"/>
                    <a:gd name="connsiteX244" fmla="*/ 1604582 w 1619250"/>
                    <a:gd name="connsiteY244" fmla="*/ 225457 h 762000"/>
                    <a:gd name="connsiteX245" fmla="*/ 1586484 w 1619250"/>
                    <a:gd name="connsiteY245" fmla="*/ 228981 h 762000"/>
                    <a:gd name="connsiteX246" fmla="*/ 1587722 w 1619250"/>
                    <a:gd name="connsiteY246" fmla="*/ 235363 h 762000"/>
                    <a:gd name="connsiteX247" fmla="*/ 1559623 w 1619250"/>
                    <a:gd name="connsiteY247" fmla="*/ 128492 h 762000"/>
                    <a:gd name="connsiteX248" fmla="*/ 1577150 w 1619250"/>
                    <a:gd name="connsiteY248" fmla="*/ 122492 h 762000"/>
                    <a:gd name="connsiteX249" fmla="*/ 1574959 w 1619250"/>
                    <a:gd name="connsiteY249" fmla="*/ 116396 h 762000"/>
                    <a:gd name="connsiteX250" fmla="*/ 1557433 w 1619250"/>
                    <a:gd name="connsiteY250" fmla="*/ 122396 h 762000"/>
                    <a:gd name="connsiteX251" fmla="*/ 1559623 w 1619250"/>
                    <a:gd name="connsiteY251" fmla="*/ 128492 h 762000"/>
                    <a:gd name="connsiteX252" fmla="*/ 1555052 w 1619250"/>
                    <a:gd name="connsiteY252" fmla="*/ 115538 h 762000"/>
                    <a:gd name="connsiteX253" fmla="*/ 1572387 w 1619250"/>
                    <a:gd name="connsiteY253" fmla="*/ 109156 h 762000"/>
                    <a:gd name="connsiteX254" fmla="*/ 1570196 w 1619250"/>
                    <a:gd name="connsiteY254" fmla="*/ 103061 h 762000"/>
                    <a:gd name="connsiteX255" fmla="*/ 1552861 w 1619250"/>
                    <a:gd name="connsiteY255" fmla="*/ 109442 h 762000"/>
                    <a:gd name="connsiteX256" fmla="*/ 1555052 w 1619250"/>
                    <a:gd name="connsiteY256" fmla="*/ 115538 h 762000"/>
                    <a:gd name="connsiteX257" fmla="*/ 1572006 w 1619250"/>
                    <a:gd name="connsiteY257" fmla="*/ 168116 h 762000"/>
                    <a:gd name="connsiteX258" fmla="*/ 1589723 w 1619250"/>
                    <a:gd name="connsiteY258" fmla="*/ 163068 h 762000"/>
                    <a:gd name="connsiteX259" fmla="*/ 1587913 w 1619250"/>
                    <a:gd name="connsiteY259" fmla="*/ 156781 h 762000"/>
                    <a:gd name="connsiteX260" fmla="*/ 1570101 w 1619250"/>
                    <a:gd name="connsiteY260" fmla="*/ 161925 h 762000"/>
                    <a:gd name="connsiteX261" fmla="*/ 1572006 w 1619250"/>
                    <a:gd name="connsiteY261" fmla="*/ 168116 h 762000"/>
                    <a:gd name="connsiteX262" fmla="*/ 1568101 w 1619250"/>
                    <a:gd name="connsiteY262" fmla="*/ 154877 h 762000"/>
                    <a:gd name="connsiteX263" fmla="*/ 1585722 w 1619250"/>
                    <a:gd name="connsiteY263" fmla="*/ 149447 h 762000"/>
                    <a:gd name="connsiteX264" fmla="*/ 1583912 w 1619250"/>
                    <a:gd name="connsiteY264" fmla="*/ 143256 h 762000"/>
                    <a:gd name="connsiteX265" fmla="*/ 1566291 w 1619250"/>
                    <a:gd name="connsiteY265" fmla="*/ 148685 h 762000"/>
                    <a:gd name="connsiteX266" fmla="*/ 1568101 w 1619250"/>
                    <a:gd name="connsiteY266" fmla="*/ 154877 h 762000"/>
                    <a:gd name="connsiteX267" fmla="*/ 1575625 w 1619250"/>
                    <a:gd name="connsiteY267" fmla="*/ 181451 h 762000"/>
                    <a:gd name="connsiteX268" fmla="*/ 1593437 w 1619250"/>
                    <a:gd name="connsiteY268" fmla="*/ 176689 h 762000"/>
                    <a:gd name="connsiteX269" fmla="*/ 1591723 w 1619250"/>
                    <a:gd name="connsiteY269" fmla="*/ 170402 h 762000"/>
                    <a:gd name="connsiteX270" fmla="*/ 1573911 w 1619250"/>
                    <a:gd name="connsiteY270" fmla="*/ 175165 h 762000"/>
                    <a:gd name="connsiteX271" fmla="*/ 1575625 w 1619250"/>
                    <a:gd name="connsiteY271" fmla="*/ 181451 h 762000"/>
                    <a:gd name="connsiteX272" fmla="*/ 1582102 w 1619250"/>
                    <a:gd name="connsiteY272" fmla="*/ 208312 h 762000"/>
                    <a:gd name="connsiteX273" fmla="*/ 1600105 w 1619250"/>
                    <a:gd name="connsiteY273" fmla="*/ 204121 h 762000"/>
                    <a:gd name="connsiteX274" fmla="*/ 1598676 w 1619250"/>
                    <a:gd name="connsiteY274" fmla="*/ 197739 h 762000"/>
                    <a:gd name="connsiteX275" fmla="*/ 1580769 w 1619250"/>
                    <a:gd name="connsiteY275" fmla="*/ 201930 h 762000"/>
                    <a:gd name="connsiteX276" fmla="*/ 1582102 w 1619250"/>
                    <a:gd name="connsiteY276" fmla="*/ 208312 h 762000"/>
                    <a:gd name="connsiteX277" fmla="*/ 1585055 w 1619250"/>
                    <a:gd name="connsiteY277" fmla="*/ 221837 h 762000"/>
                    <a:gd name="connsiteX278" fmla="*/ 1603057 w 1619250"/>
                    <a:gd name="connsiteY278" fmla="*/ 218027 h 762000"/>
                    <a:gd name="connsiteX279" fmla="*/ 1601629 w 1619250"/>
                    <a:gd name="connsiteY279" fmla="*/ 211646 h 762000"/>
                    <a:gd name="connsiteX280" fmla="*/ 1583627 w 1619250"/>
                    <a:gd name="connsiteY280" fmla="*/ 215455 h 762000"/>
                    <a:gd name="connsiteX281" fmla="*/ 1585055 w 1619250"/>
                    <a:gd name="connsiteY281" fmla="*/ 221837 h 762000"/>
                    <a:gd name="connsiteX282" fmla="*/ 1550289 w 1619250"/>
                    <a:gd name="connsiteY282" fmla="*/ 102584 h 762000"/>
                    <a:gd name="connsiteX283" fmla="*/ 1567529 w 1619250"/>
                    <a:gd name="connsiteY283" fmla="*/ 95917 h 762000"/>
                    <a:gd name="connsiteX284" fmla="*/ 1565243 w 1619250"/>
                    <a:gd name="connsiteY284" fmla="*/ 89916 h 762000"/>
                    <a:gd name="connsiteX285" fmla="*/ 1548003 w 1619250"/>
                    <a:gd name="connsiteY285" fmla="*/ 96584 h 762000"/>
                    <a:gd name="connsiteX286" fmla="*/ 1550289 w 1619250"/>
                    <a:gd name="connsiteY286" fmla="*/ 102584 h 762000"/>
                    <a:gd name="connsiteX287" fmla="*/ 1542765 w 1619250"/>
                    <a:gd name="connsiteY287" fmla="*/ 682752 h 762000"/>
                    <a:gd name="connsiteX288" fmla="*/ 1559909 w 1619250"/>
                    <a:gd name="connsiteY288" fmla="*/ 689706 h 762000"/>
                    <a:gd name="connsiteX289" fmla="*/ 1562386 w 1619250"/>
                    <a:gd name="connsiteY289" fmla="*/ 683705 h 762000"/>
                    <a:gd name="connsiteX290" fmla="*/ 1545241 w 1619250"/>
                    <a:gd name="connsiteY290" fmla="*/ 676751 h 762000"/>
                    <a:gd name="connsiteX291" fmla="*/ 1542765 w 1619250"/>
                    <a:gd name="connsiteY291" fmla="*/ 682752 h 762000"/>
                    <a:gd name="connsiteX292" fmla="*/ 1573816 w 1619250"/>
                    <a:gd name="connsiteY292" fmla="*/ 591217 h 762000"/>
                    <a:gd name="connsiteX293" fmla="*/ 1591627 w 1619250"/>
                    <a:gd name="connsiteY293" fmla="*/ 595979 h 762000"/>
                    <a:gd name="connsiteX294" fmla="*/ 1593342 w 1619250"/>
                    <a:gd name="connsiteY294" fmla="*/ 589693 h 762000"/>
                    <a:gd name="connsiteX295" fmla="*/ 1575530 w 1619250"/>
                    <a:gd name="connsiteY295" fmla="*/ 584931 h 762000"/>
                    <a:gd name="connsiteX296" fmla="*/ 1573816 w 1619250"/>
                    <a:gd name="connsiteY296" fmla="*/ 591217 h 762000"/>
                    <a:gd name="connsiteX297" fmla="*/ 1577435 w 1619250"/>
                    <a:gd name="connsiteY297" fmla="*/ 577882 h 762000"/>
                    <a:gd name="connsiteX298" fmla="*/ 1595342 w 1619250"/>
                    <a:gd name="connsiteY298" fmla="*/ 582359 h 762000"/>
                    <a:gd name="connsiteX299" fmla="*/ 1596867 w 1619250"/>
                    <a:gd name="connsiteY299" fmla="*/ 576072 h 762000"/>
                    <a:gd name="connsiteX300" fmla="*/ 1578959 w 1619250"/>
                    <a:gd name="connsiteY300" fmla="*/ 571595 h 762000"/>
                    <a:gd name="connsiteX301" fmla="*/ 1577435 w 1619250"/>
                    <a:gd name="connsiteY301" fmla="*/ 577882 h 762000"/>
                    <a:gd name="connsiteX302" fmla="*/ 1589056 w 1619250"/>
                    <a:gd name="connsiteY302" fmla="*/ 523875 h 762000"/>
                    <a:gd name="connsiteX303" fmla="*/ 1607248 w 1619250"/>
                    <a:gd name="connsiteY303" fmla="*/ 527114 h 762000"/>
                    <a:gd name="connsiteX304" fmla="*/ 1608296 w 1619250"/>
                    <a:gd name="connsiteY304" fmla="*/ 520732 h 762000"/>
                    <a:gd name="connsiteX305" fmla="*/ 1590199 w 1619250"/>
                    <a:gd name="connsiteY305" fmla="*/ 517493 h 762000"/>
                    <a:gd name="connsiteX306" fmla="*/ 1589056 w 1619250"/>
                    <a:gd name="connsiteY306" fmla="*/ 523875 h 762000"/>
                    <a:gd name="connsiteX307" fmla="*/ 1583722 w 1619250"/>
                    <a:gd name="connsiteY307" fmla="*/ 550926 h 762000"/>
                    <a:gd name="connsiteX308" fmla="*/ 1601724 w 1619250"/>
                    <a:gd name="connsiteY308" fmla="*/ 554736 h 762000"/>
                    <a:gd name="connsiteX309" fmla="*/ 1603153 w 1619250"/>
                    <a:gd name="connsiteY309" fmla="*/ 548354 h 762000"/>
                    <a:gd name="connsiteX310" fmla="*/ 1585150 w 1619250"/>
                    <a:gd name="connsiteY310" fmla="*/ 544544 h 762000"/>
                    <a:gd name="connsiteX311" fmla="*/ 1583722 w 1619250"/>
                    <a:gd name="connsiteY311" fmla="*/ 550926 h 762000"/>
                    <a:gd name="connsiteX312" fmla="*/ 1586484 w 1619250"/>
                    <a:gd name="connsiteY312" fmla="*/ 537496 h 762000"/>
                    <a:gd name="connsiteX313" fmla="*/ 1604582 w 1619250"/>
                    <a:gd name="connsiteY313" fmla="*/ 541020 h 762000"/>
                    <a:gd name="connsiteX314" fmla="*/ 1605820 w 1619250"/>
                    <a:gd name="connsiteY314" fmla="*/ 534638 h 762000"/>
                    <a:gd name="connsiteX315" fmla="*/ 1587722 w 1619250"/>
                    <a:gd name="connsiteY315" fmla="*/ 531114 h 762000"/>
                    <a:gd name="connsiteX316" fmla="*/ 1586484 w 1619250"/>
                    <a:gd name="connsiteY316" fmla="*/ 537496 h 762000"/>
                    <a:gd name="connsiteX317" fmla="*/ 1580674 w 1619250"/>
                    <a:gd name="connsiteY317" fmla="*/ 564452 h 762000"/>
                    <a:gd name="connsiteX318" fmla="*/ 1598581 w 1619250"/>
                    <a:gd name="connsiteY318" fmla="*/ 568547 h 762000"/>
                    <a:gd name="connsiteX319" fmla="*/ 1600009 w 1619250"/>
                    <a:gd name="connsiteY319" fmla="*/ 562261 h 762000"/>
                    <a:gd name="connsiteX320" fmla="*/ 1582008 w 1619250"/>
                    <a:gd name="connsiteY320" fmla="*/ 558165 h 762000"/>
                    <a:gd name="connsiteX321" fmla="*/ 1580674 w 1619250"/>
                    <a:gd name="connsiteY321" fmla="*/ 564452 h 762000"/>
                    <a:gd name="connsiteX322" fmla="*/ 1552861 w 1619250"/>
                    <a:gd name="connsiteY322" fmla="*/ 657034 h 762000"/>
                    <a:gd name="connsiteX323" fmla="*/ 1570196 w 1619250"/>
                    <a:gd name="connsiteY323" fmla="*/ 663321 h 762000"/>
                    <a:gd name="connsiteX324" fmla="*/ 1572387 w 1619250"/>
                    <a:gd name="connsiteY324" fmla="*/ 657225 h 762000"/>
                    <a:gd name="connsiteX325" fmla="*/ 1555052 w 1619250"/>
                    <a:gd name="connsiteY325" fmla="*/ 650939 h 762000"/>
                    <a:gd name="connsiteX326" fmla="*/ 1552861 w 1619250"/>
                    <a:gd name="connsiteY326" fmla="*/ 657034 h 762000"/>
                    <a:gd name="connsiteX327" fmla="*/ 1570101 w 1619250"/>
                    <a:gd name="connsiteY327" fmla="*/ 604552 h 762000"/>
                    <a:gd name="connsiteX328" fmla="*/ 1587913 w 1619250"/>
                    <a:gd name="connsiteY328" fmla="*/ 609600 h 762000"/>
                    <a:gd name="connsiteX329" fmla="*/ 1589723 w 1619250"/>
                    <a:gd name="connsiteY329" fmla="*/ 603409 h 762000"/>
                    <a:gd name="connsiteX330" fmla="*/ 1572006 w 1619250"/>
                    <a:gd name="connsiteY330" fmla="*/ 598361 h 762000"/>
                    <a:gd name="connsiteX331" fmla="*/ 1570101 w 1619250"/>
                    <a:gd name="connsiteY331" fmla="*/ 604552 h 762000"/>
                    <a:gd name="connsiteX332" fmla="*/ 1566196 w 1619250"/>
                    <a:gd name="connsiteY332" fmla="*/ 617791 h 762000"/>
                    <a:gd name="connsiteX333" fmla="*/ 1583817 w 1619250"/>
                    <a:gd name="connsiteY333" fmla="*/ 623221 h 762000"/>
                    <a:gd name="connsiteX334" fmla="*/ 1585627 w 1619250"/>
                    <a:gd name="connsiteY334" fmla="*/ 617030 h 762000"/>
                    <a:gd name="connsiteX335" fmla="*/ 1568006 w 1619250"/>
                    <a:gd name="connsiteY335" fmla="*/ 611600 h 762000"/>
                    <a:gd name="connsiteX336" fmla="*/ 1566196 w 1619250"/>
                    <a:gd name="connsiteY336" fmla="*/ 617791 h 762000"/>
                    <a:gd name="connsiteX337" fmla="*/ 1547908 w 1619250"/>
                    <a:gd name="connsiteY337" fmla="*/ 669893 h 762000"/>
                    <a:gd name="connsiteX338" fmla="*/ 1565148 w 1619250"/>
                    <a:gd name="connsiteY338" fmla="*/ 676561 h 762000"/>
                    <a:gd name="connsiteX339" fmla="*/ 1567434 w 1619250"/>
                    <a:gd name="connsiteY339" fmla="*/ 670465 h 762000"/>
                    <a:gd name="connsiteX340" fmla="*/ 1550194 w 1619250"/>
                    <a:gd name="connsiteY340" fmla="*/ 663797 h 762000"/>
                    <a:gd name="connsiteX341" fmla="*/ 1547908 w 1619250"/>
                    <a:gd name="connsiteY341" fmla="*/ 669893 h 762000"/>
                    <a:gd name="connsiteX342" fmla="*/ 1561909 w 1619250"/>
                    <a:gd name="connsiteY342" fmla="*/ 630936 h 762000"/>
                    <a:gd name="connsiteX343" fmla="*/ 1579436 w 1619250"/>
                    <a:gd name="connsiteY343" fmla="*/ 636651 h 762000"/>
                    <a:gd name="connsiteX344" fmla="*/ 1581436 w 1619250"/>
                    <a:gd name="connsiteY344" fmla="*/ 630460 h 762000"/>
                    <a:gd name="connsiteX345" fmla="*/ 1563814 w 1619250"/>
                    <a:gd name="connsiteY345" fmla="*/ 624745 h 762000"/>
                    <a:gd name="connsiteX346" fmla="*/ 1561909 w 1619250"/>
                    <a:gd name="connsiteY346" fmla="*/ 630936 h 762000"/>
                    <a:gd name="connsiteX347" fmla="*/ 1600962 w 1619250"/>
                    <a:gd name="connsiteY347" fmla="*/ 414052 h 762000"/>
                    <a:gd name="connsiteX348" fmla="*/ 1619345 w 1619250"/>
                    <a:gd name="connsiteY348" fmla="*/ 414719 h 762000"/>
                    <a:gd name="connsiteX349" fmla="*/ 1619536 w 1619250"/>
                    <a:gd name="connsiteY349" fmla="*/ 408242 h 762000"/>
                    <a:gd name="connsiteX350" fmla="*/ 1601152 w 1619250"/>
                    <a:gd name="connsiteY350" fmla="*/ 407575 h 762000"/>
                    <a:gd name="connsiteX351" fmla="*/ 1600962 w 1619250"/>
                    <a:gd name="connsiteY351" fmla="*/ 414052 h 762000"/>
                    <a:gd name="connsiteX352" fmla="*/ 1600295 w 1619250"/>
                    <a:gd name="connsiteY352" fmla="*/ 427863 h 762000"/>
                    <a:gd name="connsiteX353" fmla="*/ 1618679 w 1619250"/>
                    <a:gd name="connsiteY353" fmla="*/ 428816 h 762000"/>
                    <a:gd name="connsiteX354" fmla="*/ 1619059 w 1619250"/>
                    <a:gd name="connsiteY354" fmla="*/ 422338 h 762000"/>
                    <a:gd name="connsiteX355" fmla="*/ 1600676 w 1619250"/>
                    <a:gd name="connsiteY355" fmla="*/ 421386 h 762000"/>
                    <a:gd name="connsiteX356" fmla="*/ 1600295 w 1619250"/>
                    <a:gd name="connsiteY356" fmla="*/ 427863 h 762000"/>
                    <a:gd name="connsiteX357" fmla="*/ 1619917 w 1619250"/>
                    <a:gd name="connsiteY357" fmla="*/ 379952 h 762000"/>
                    <a:gd name="connsiteX358" fmla="*/ 1601534 w 1619250"/>
                    <a:gd name="connsiteY358" fmla="*/ 379952 h 762000"/>
                    <a:gd name="connsiteX359" fmla="*/ 1601629 w 1619250"/>
                    <a:gd name="connsiteY359" fmla="*/ 383191 h 762000"/>
                    <a:gd name="connsiteX360" fmla="*/ 1601534 w 1619250"/>
                    <a:gd name="connsiteY360" fmla="*/ 386525 h 762000"/>
                    <a:gd name="connsiteX361" fmla="*/ 1619917 w 1619250"/>
                    <a:gd name="connsiteY361" fmla="*/ 386525 h 762000"/>
                    <a:gd name="connsiteX362" fmla="*/ 1620012 w 1619250"/>
                    <a:gd name="connsiteY362" fmla="*/ 383191 h 762000"/>
                    <a:gd name="connsiteX363" fmla="*/ 1619917 w 1619250"/>
                    <a:gd name="connsiteY363" fmla="*/ 379952 h 762000"/>
                    <a:gd name="connsiteX364" fmla="*/ 1599438 w 1619250"/>
                    <a:gd name="connsiteY364" fmla="*/ 441674 h 762000"/>
                    <a:gd name="connsiteX365" fmla="*/ 1617821 w 1619250"/>
                    <a:gd name="connsiteY365" fmla="*/ 442913 h 762000"/>
                    <a:gd name="connsiteX366" fmla="*/ 1618202 w 1619250"/>
                    <a:gd name="connsiteY366" fmla="*/ 436436 h 762000"/>
                    <a:gd name="connsiteX367" fmla="*/ 1599819 w 1619250"/>
                    <a:gd name="connsiteY367" fmla="*/ 435197 h 762000"/>
                    <a:gd name="connsiteX368" fmla="*/ 1599438 w 1619250"/>
                    <a:gd name="connsiteY368" fmla="*/ 441674 h 762000"/>
                    <a:gd name="connsiteX369" fmla="*/ 1601343 w 1619250"/>
                    <a:gd name="connsiteY369" fmla="*/ 400241 h 762000"/>
                    <a:gd name="connsiteX370" fmla="*/ 1619726 w 1619250"/>
                    <a:gd name="connsiteY370" fmla="*/ 400621 h 762000"/>
                    <a:gd name="connsiteX371" fmla="*/ 1619822 w 1619250"/>
                    <a:gd name="connsiteY371" fmla="*/ 394145 h 762000"/>
                    <a:gd name="connsiteX372" fmla="*/ 1601438 w 1619250"/>
                    <a:gd name="connsiteY372" fmla="*/ 393859 h 762000"/>
                    <a:gd name="connsiteX373" fmla="*/ 1601343 w 1619250"/>
                    <a:gd name="connsiteY373" fmla="*/ 400241 h 762000"/>
                    <a:gd name="connsiteX374" fmla="*/ 1593437 w 1619250"/>
                    <a:gd name="connsiteY374" fmla="*/ 496538 h 762000"/>
                    <a:gd name="connsiteX375" fmla="*/ 1611630 w 1619250"/>
                    <a:gd name="connsiteY375" fmla="*/ 499110 h 762000"/>
                    <a:gd name="connsiteX376" fmla="*/ 1612582 w 1619250"/>
                    <a:gd name="connsiteY376" fmla="*/ 492633 h 762000"/>
                    <a:gd name="connsiteX377" fmla="*/ 1594390 w 1619250"/>
                    <a:gd name="connsiteY377" fmla="*/ 490061 h 762000"/>
                    <a:gd name="connsiteX378" fmla="*/ 1593437 w 1619250"/>
                    <a:gd name="connsiteY378" fmla="*/ 496538 h 762000"/>
                    <a:gd name="connsiteX379" fmla="*/ 1598295 w 1619250"/>
                    <a:gd name="connsiteY379" fmla="*/ 455390 h 762000"/>
                    <a:gd name="connsiteX380" fmla="*/ 1616678 w 1619250"/>
                    <a:gd name="connsiteY380" fmla="*/ 457010 h 762000"/>
                    <a:gd name="connsiteX381" fmla="*/ 1617250 w 1619250"/>
                    <a:gd name="connsiteY381" fmla="*/ 450533 h 762000"/>
                    <a:gd name="connsiteX382" fmla="*/ 1598866 w 1619250"/>
                    <a:gd name="connsiteY382" fmla="*/ 448913 h 762000"/>
                    <a:gd name="connsiteX383" fmla="*/ 1598295 w 1619250"/>
                    <a:gd name="connsiteY383" fmla="*/ 455390 h 762000"/>
                    <a:gd name="connsiteX384" fmla="*/ 1595342 w 1619250"/>
                    <a:gd name="connsiteY384" fmla="*/ 482918 h 762000"/>
                    <a:gd name="connsiteX385" fmla="*/ 1613630 w 1619250"/>
                    <a:gd name="connsiteY385" fmla="*/ 485108 h 762000"/>
                    <a:gd name="connsiteX386" fmla="*/ 1614392 w 1619250"/>
                    <a:gd name="connsiteY386" fmla="*/ 478631 h 762000"/>
                    <a:gd name="connsiteX387" fmla="*/ 1596104 w 1619250"/>
                    <a:gd name="connsiteY387" fmla="*/ 476441 h 762000"/>
                    <a:gd name="connsiteX388" fmla="*/ 1595342 w 1619250"/>
                    <a:gd name="connsiteY388" fmla="*/ 482918 h 762000"/>
                    <a:gd name="connsiteX389" fmla="*/ 1591342 w 1619250"/>
                    <a:gd name="connsiteY389" fmla="*/ 510254 h 762000"/>
                    <a:gd name="connsiteX390" fmla="*/ 1609534 w 1619250"/>
                    <a:gd name="connsiteY390" fmla="*/ 513112 h 762000"/>
                    <a:gd name="connsiteX391" fmla="*/ 1610583 w 1619250"/>
                    <a:gd name="connsiteY391" fmla="*/ 506730 h 762000"/>
                    <a:gd name="connsiteX392" fmla="*/ 1592389 w 1619250"/>
                    <a:gd name="connsiteY392" fmla="*/ 503872 h 762000"/>
                    <a:gd name="connsiteX393" fmla="*/ 1591342 w 1619250"/>
                    <a:gd name="connsiteY393" fmla="*/ 510254 h 762000"/>
                    <a:gd name="connsiteX394" fmla="*/ 1596961 w 1619250"/>
                    <a:gd name="connsiteY394" fmla="*/ 469202 h 762000"/>
                    <a:gd name="connsiteX395" fmla="*/ 1615250 w 1619250"/>
                    <a:gd name="connsiteY395" fmla="*/ 471202 h 762000"/>
                    <a:gd name="connsiteX396" fmla="*/ 1615917 w 1619250"/>
                    <a:gd name="connsiteY396" fmla="*/ 464725 h 762000"/>
                    <a:gd name="connsiteX397" fmla="*/ 1597628 w 1619250"/>
                    <a:gd name="connsiteY397" fmla="*/ 462820 h 762000"/>
                    <a:gd name="connsiteX398" fmla="*/ 1596961 w 1619250"/>
                    <a:gd name="connsiteY398" fmla="*/ 469202 h 762000"/>
                    <a:gd name="connsiteX399" fmla="*/ 1557433 w 1619250"/>
                    <a:gd name="connsiteY399" fmla="*/ 643985 h 762000"/>
                    <a:gd name="connsiteX400" fmla="*/ 1574959 w 1619250"/>
                    <a:gd name="connsiteY400" fmla="*/ 649986 h 762000"/>
                    <a:gd name="connsiteX401" fmla="*/ 1577150 w 1619250"/>
                    <a:gd name="connsiteY401" fmla="*/ 643890 h 762000"/>
                    <a:gd name="connsiteX402" fmla="*/ 1559719 w 1619250"/>
                    <a:gd name="connsiteY402" fmla="*/ 637890 h 762000"/>
                    <a:gd name="connsiteX403" fmla="*/ 1557433 w 1619250"/>
                    <a:gd name="connsiteY403" fmla="*/ 643985 h 762000"/>
                    <a:gd name="connsiteX404" fmla="*/ 21050 w 1619250"/>
                    <a:gd name="connsiteY404" fmla="*/ 393763 h 762000"/>
                    <a:gd name="connsiteX405" fmla="*/ 191 w 1619250"/>
                    <a:gd name="connsiteY405" fmla="*/ 394145 h 762000"/>
                    <a:gd name="connsiteX406" fmla="*/ 286 w 1619250"/>
                    <a:gd name="connsiteY406" fmla="*/ 400621 h 762000"/>
                    <a:gd name="connsiteX407" fmla="*/ 21146 w 1619250"/>
                    <a:gd name="connsiteY407" fmla="*/ 400241 h 762000"/>
                    <a:gd name="connsiteX408" fmla="*/ 21050 w 1619250"/>
                    <a:gd name="connsiteY408" fmla="*/ 393763 h 762000"/>
                    <a:gd name="connsiteX409" fmla="*/ 1513808 w 1619250"/>
                    <a:gd name="connsiteY409" fmla="*/ 745427 h 762000"/>
                    <a:gd name="connsiteX410" fmla="*/ 1530286 w 1619250"/>
                    <a:gd name="connsiteY410" fmla="*/ 753809 h 762000"/>
                    <a:gd name="connsiteX411" fmla="*/ 1533240 w 1619250"/>
                    <a:gd name="connsiteY411" fmla="*/ 747999 h 762000"/>
                    <a:gd name="connsiteX412" fmla="*/ 1516761 w 1619250"/>
                    <a:gd name="connsiteY412" fmla="*/ 739617 h 762000"/>
                    <a:gd name="connsiteX413" fmla="*/ 1513808 w 1619250"/>
                    <a:gd name="connsiteY413" fmla="*/ 745427 h 762000"/>
                    <a:gd name="connsiteX414" fmla="*/ 1526001 w 1619250"/>
                    <a:gd name="connsiteY414" fmla="*/ 720662 h 762000"/>
                    <a:gd name="connsiteX415" fmla="*/ 1542859 w 1619250"/>
                    <a:gd name="connsiteY415" fmla="*/ 728472 h 762000"/>
                    <a:gd name="connsiteX416" fmla="*/ 1545622 w 1619250"/>
                    <a:gd name="connsiteY416" fmla="*/ 722566 h 762000"/>
                    <a:gd name="connsiteX417" fmla="*/ 1528763 w 1619250"/>
                    <a:gd name="connsiteY417" fmla="*/ 714756 h 762000"/>
                    <a:gd name="connsiteX418" fmla="*/ 1526001 w 1619250"/>
                    <a:gd name="connsiteY418" fmla="*/ 720662 h 762000"/>
                    <a:gd name="connsiteX419" fmla="*/ 1537430 w 1619250"/>
                    <a:gd name="connsiteY419" fmla="*/ 695420 h 762000"/>
                    <a:gd name="connsiteX420" fmla="*/ 1554480 w 1619250"/>
                    <a:gd name="connsiteY420" fmla="*/ 702659 h 762000"/>
                    <a:gd name="connsiteX421" fmla="*/ 1557052 w 1619250"/>
                    <a:gd name="connsiteY421" fmla="*/ 696659 h 762000"/>
                    <a:gd name="connsiteX422" fmla="*/ 1540002 w 1619250"/>
                    <a:gd name="connsiteY422" fmla="*/ 689420 h 762000"/>
                    <a:gd name="connsiteX423" fmla="*/ 1537430 w 1619250"/>
                    <a:gd name="connsiteY423" fmla="*/ 695420 h 762000"/>
                    <a:gd name="connsiteX424" fmla="*/ 1531906 w 1619250"/>
                    <a:gd name="connsiteY424" fmla="*/ 708089 h 762000"/>
                    <a:gd name="connsiteX425" fmla="*/ 1548860 w 1619250"/>
                    <a:gd name="connsiteY425" fmla="*/ 715613 h 762000"/>
                    <a:gd name="connsiteX426" fmla="*/ 1551432 w 1619250"/>
                    <a:gd name="connsiteY426" fmla="*/ 709613 h 762000"/>
                    <a:gd name="connsiteX427" fmla="*/ 1534573 w 1619250"/>
                    <a:gd name="connsiteY427" fmla="*/ 702088 h 762000"/>
                    <a:gd name="connsiteX428" fmla="*/ 1531906 w 1619250"/>
                    <a:gd name="connsiteY428" fmla="*/ 708089 h 762000"/>
                    <a:gd name="connsiteX429" fmla="*/ 1507331 w 1619250"/>
                    <a:gd name="connsiteY429" fmla="*/ 757618 h 762000"/>
                    <a:gd name="connsiteX430" fmla="*/ 1523715 w 1619250"/>
                    <a:gd name="connsiteY430" fmla="*/ 766286 h 762000"/>
                    <a:gd name="connsiteX431" fmla="*/ 1526762 w 1619250"/>
                    <a:gd name="connsiteY431" fmla="*/ 760571 h 762000"/>
                    <a:gd name="connsiteX432" fmla="*/ 1510379 w 1619250"/>
                    <a:gd name="connsiteY432" fmla="*/ 751808 h 762000"/>
                    <a:gd name="connsiteX433" fmla="*/ 1507331 w 1619250"/>
                    <a:gd name="connsiteY433" fmla="*/ 757618 h 762000"/>
                    <a:gd name="connsiteX434" fmla="*/ 1520000 w 1619250"/>
                    <a:gd name="connsiteY434" fmla="*/ 733044 h 762000"/>
                    <a:gd name="connsiteX435" fmla="*/ 1536668 w 1619250"/>
                    <a:gd name="connsiteY435" fmla="*/ 741140 h 762000"/>
                    <a:gd name="connsiteX436" fmla="*/ 1539526 w 1619250"/>
                    <a:gd name="connsiteY436" fmla="*/ 735330 h 762000"/>
                    <a:gd name="connsiteX437" fmla="*/ 1522857 w 1619250"/>
                    <a:gd name="connsiteY437" fmla="*/ 727234 h 762000"/>
                    <a:gd name="connsiteX438" fmla="*/ 1520000 w 1619250"/>
                    <a:gd name="connsiteY438" fmla="*/ 733044 h 762000"/>
                    <a:gd name="connsiteX439" fmla="*/ 87630 w 1619250"/>
                    <a:gd name="connsiteY439" fmla="*/ 701326 h 762000"/>
                    <a:gd name="connsiteX440" fmla="*/ 68580 w 1619250"/>
                    <a:gd name="connsiteY440" fmla="*/ 709803 h 762000"/>
                    <a:gd name="connsiteX441" fmla="*/ 71152 w 1619250"/>
                    <a:gd name="connsiteY441" fmla="*/ 715804 h 762000"/>
                    <a:gd name="connsiteX442" fmla="*/ 90107 w 1619250"/>
                    <a:gd name="connsiteY442" fmla="*/ 707422 h 762000"/>
                    <a:gd name="connsiteX443" fmla="*/ 87630 w 1619250"/>
                    <a:gd name="connsiteY443" fmla="*/ 701326 h 762000"/>
                    <a:gd name="connsiteX444" fmla="*/ 93250 w 1619250"/>
                    <a:gd name="connsiteY444" fmla="*/ 713899 h 762000"/>
                    <a:gd name="connsiteX445" fmla="*/ 74390 w 1619250"/>
                    <a:gd name="connsiteY445" fmla="*/ 722662 h 762000"/>
                    <a:gd name="connsiteX446" fmla="*/ 77152 w 1619250"/>
                    <a:gd name="connsiteY446" fmla="*/ 728567 h 762000"/>
                    <a:gd name="connsiteX447" fmla="*/ 96012 w 1619250"/>
                    <a:gd name="connsiteY447" fmla="*/ 719804 h 762000"/>
                    <a:gd name="connsiteX448" fmla="*/ 93250 w 1619250"/>
                    <a:gd name="connsiteY448" fmla="*/ 713899 h 762000"/>
                    <a:gd name="connsiteX449" fmla="*/ 99060 w 1619250"/>
                    <a:gd name="connsiteY449" fmla="*/ 726377 h 762000"/>
                    <a:gd name="connsiteX450" fmla="*/ 80391 w 1619250"/>
                    <a:gd name="connsiteY450" fmla="*/ 735521 h 762000"/>
                    <a:gd name="connsiteX451" fmla="*/ 83248 w 1619250"/>
                    <a:gd name="connsiteY451" fmla="*/ 741331 h 762000"/>
                    <a:gd name="connsiteX452" fmla="*/ 101918 w 1619250"/>
                    <a:gd name="connsiteY452" fmla="*/ 732282 h 762000"/>
                    <a:gd name="connsiteX453" fmla="*/ 99060 w 1619250"/>
                    <a:gd name="connsiteY453" fmla="*/ 726377 h 762000"/>
                    <a:gd name="connsiteX454" fmla="*/ 105251 w 1619250"/>
                    <a:gd name="connsiteY454" fmla="*/ 738759 h 762000"/>
                    <a:gd name="connsiteX455" fmla="*/ 86773 w 1619250"/>
                    <a:gd name="connsiteY455" fmla="*/ 748189 h 762000"/>
                    <a:gd name="connsiteX456" fmla="*/ 89725 w 1619250"/>
                    <a:gd name="connsiteY456" fmla="*/ 753999 h 762000"/>
                    <a:gd name="connsiteX457" fmla="*/ 108204 w 1619250"/>
                    <a:gd name="connsiteY457" fmla="*/ 744569 h 762000"/>
                    <a:gd name="connsiteX458" fmla="*/ 105251 w 1619250"/>
                    <a:gd name="connsiteY458" fmla="*/ 738759 h 762000"/>
                    <a:gd name="connsiteX459" fmla="*/ 111538 w 1619250"/>
                    <a:gd name="connsiteY459" fmla="*/ 750951 h 762000"/>
                    <a:gd name="connsiteX460" fmla="*/ 93250 w 1619250"/>
                    <a:gd name="connsiteY460" fmla="*/ 760762 h 762000"/>
                    <a:gd name="connsiteX461" fmla="*/ 96298 w 1619250"/>
                    <a:gd name="connsiteY461" fmla="*/ 766477 h 762000"/>
                    <a:gd name="connsiteX462" fmla="*/ 114586 w 1619250"/>
                    <a:gd name="connsiteY462" fmla="*/ 756761 h 762000"/>
                    <a:gd name="connsiteX463" fmla="*/ 111538 w 1619250"/>
                    <a:gd name="connsiteY463" fmla="*/ 750951 h 762000"/>
                    <a:gd name="connsiteX464" fmla="*/ 28099 w 1619250"/>
                    <a:gd name="connsiteY464" fmla="*/ 489871 h 762000"/>
                    <a:gd name="connsiteX465" fmla="*/ 7430 w 1619250"/>
                    <a:gd name="connsiteY465" fmla="*/ 492728 h 762000"/>
                    <a:gd name="connsiteX466" fmla="*/ 8382 w 1619250"/>
                    <a:gd name="connsiteY466" fmla="*/ 499110 h 762000"/>
                    <a:gd name="connsiteX467" fmla="*/ 29051 w 1619250"/>
                    <a:gd name="connsiteY467" fmla="*/ 496253 h 762000"/>
                    <a:gd name="connsiteX468" fmla="*/ 28099 w 1619250"/>
                    <a:gd name="connsiteY468" fmla="*/ 489871 h 762000"/>
                    <a:gd name="connsiteX469" fmla="*/ 24860 w 1619250"/>
                    <a:gd name="connsiteY469" fmla="*/ 462439 h 762000"/>
                    <a:gd name="connsiteX470" fmla="*/ 4000 w 1619250"/>
                    <a:gd name="connsiteY470" fmla="*/ 464630 h 762000"/>
                    <a:gd name="connsiteX471" fmla="*/ 4763 w 1619250"/>
                    <a:gd name="connsiteY471" fmla="*/ 471106 h 762000"/>
                    <a:gd name="connsiteX472" fmla="*/ 25527 w 1619250"/>
                    <a:gd name="connsiteY472" fmla="*/ 468916 h 762000"/>
                    <a:gd name="connsiteX473" fmla="*/ 24860 w 1619250"/>
                    <a:gd name="connsiteY473" fmla="*/ 462439 h 762000"/>
                    <a:gd name="connsiteX474" fmla="*/ 26384 w 1619250"/>
                    <a:gd name="connsiteY474" fmla="*/ 476155 h 762000"/>
                    <a:gd name="connsiteX475" fmla="*/ 5715 w 1619250"/>
                    <a:gd name="connsiteY475" fmla="*/ 478631 h 762000"/>
                    <a:gd name="connsiteX476" fmla="*/ 6382 w 1619250"/>
                    <a:gd name="connsiteY476" fmla="*/ 485108 h 762000"/>
                    <a:gd name="connsiteX477" fmla="*/ 27146 w 1619250"/>
                    <a:gd name="connsiteY477" fmla="*/ 482632 h 762000"/>
                    <a:gd name="connsiteX478" fmla="*/ 26384 w 1619250"/>
                    <a:gd name="connsiteY478" fmla="*/ 476155 h 762000"/>
                    <a:gd name="connsiteX479" fmla="*/ 30004 w 1619250"/>
                    <a:gd name="connsiteY479" fmla="*/ 503492 h 762000"/>
                    <a:gd name="connsiteX480" fmla="*/ 9430 w 1619250"/>
                    <a:gd name="connsiteY480" fmla="*/ 506730 h 762000"/>
                    <a:gd name="connsiteX481" fmla="*/ 10477 w 1619250"/>
                    <a:gd name="connsiteY481" fmla="*/ 513112 h 762000"/>
                    <a:gd name="connsiteX482" fmla="*/ 31147 w 1619250"/>
                    <a:gd name="connsiteY482" fmla="*/ 509873 h 762000"/>
                    <a:gd name="connsiteX483" fmla="*/ 30004 w 1619250"/>
                    <a:gd name="connsiteY483" fmla="*/ 503492 h 762000"/>
                    <a:gd name="connsiteX484" fmla="*/ 32290 w 1619250"/>
                    <a:gd name="connsiteY484" fmla="*/ 517112 h 762000"/>
                    <a:gd name="connsiteX485" fmla="*/ 11716 w 1619250"/>
                    <a:gd name="connsiteY485" fmla="*/ 520732 h 762000"/>
                    <a:gd name="connsiteX486" fmla="*/ 12764 w 1619250"/>
                    <a:gd name="connsiteY486" fmla="*/ 527114 h 762000"/>
                    <a:gd name="connsiteX487" fmla="*/ 33338 w 1619250"/>
                    <a:gd name="connsiteY487" fmla="*/ 523494 h 762000"/>
                    <a:gd name="connsiteX488" fmla="*/ 32290 w 1619250"/>
                    <a:gd name="connsiteY488" fmla="*/ 517112 h 762000"/>
                    <a:gd name="connsiteX489" fmla="*/ 23622 w 1619250"/>
                    <a:gd name="connsiteY489" fmla="*/ 448818 h 762000"/>
                    <a:gd name="connsiteX490" fmla="*/ 2857 w 1619250"/>
                    <a:gd name="connsiteY490" fmla="*/ 450628 h 762000"/>
                    <a:gd name="connsiteX491" fmla="*/ 3429 w 1619250"/>
                    <a:gd name="connsiteY491" fmla="*/ 457105 h 762000"/>
                    <a:gd name="connsiteX492" fmla="*/ 24289 w 1619250"/>
                    <a:gd name="connsiteY492" fmla="*/ 455295 h 762000"/>
                    <a:gd name="connsiteX493" fmla="*/ 23622 w 1619250"/>
                    <a:gd name="connsiteY493" fmla="*/ 448818 h 762000"/>
                    <a:gd name="connsiteX494" fmla="*/ 34671 w 1619250"/>
                    <a:gd name="connsiteY494" fmla="*/ 530638 h 762000"/>
                    <a:gd name="connsiteX495" fmla="*/ 14192 w 1619250"/>
                    <a:gd name="connsiteY495" fmla="*/ 534638 h 762000"/>
                    <a:gd name="connsiteX496" fmla="*/ 15430 w 1619250"/>
                    <a:gd name="connsiteY496" fmla="*/ 541020 h 762000"/>
                    <a:gd name="connsiteX497" fmla="*/ 35909 w 1619250"/>
                    <a:gd name="connsiteY497" fmla="*/ 537020 h 762000"/>
                    <a:gd name="connsiteX498" fmla="*/ 34671 w 1619250"/>
                    <a:gd name="connsiteY498" fmla="*/ 530638 h 762000"/>
                    <a:gd name="connsiteX499" fmla="*/ 21336 w 1619250"/>
                    <a:gd name="connsiteY499" fmla="*/ 407480 h 762000"/>
                    <a:gd name="connsiteX500" fmla="*/ 476 w 1619250"/>
                    <a:gd name="connsiteY500" fmla="*/ 408242 h 762000"/>
                    <a:gd name="connsiteX501" fmla="*/ 762 w 1619250"/>
                    <a:gd name="connsiteY501" fmla="*/ 414719 h 762000"/>
                    <a:gd name="connsiteX502" fmla="*/ 21622 w 1619250"/>
                    <a:gd name="connsiteY502" fmla="*/ 414052 h 762000"/>
                    <a:gd name="connsiteX503" fmla="*/ 21336 w 1619250"/>
                    <a:gd name="connsiteY503" fmla="*/ 407480 h 762000"/>
                    <a:gd name="connsiteX504" fmla="*/ 21812 w 1619250"/>
                    <a:gd name="connsiteY504" fmla="*/ 421291 h 762000"/>
                    <a:gd name="connsiteX505" fmla="*/ 952 w 1619250"/>
                    <a:gd name="connsiteY505" fmla="*/ 422434 h 762000"/>
                    <a:gd name="connsiteX506" fmla="*/ 1334 w 1619250"/>
                    <a:gd name="connsiteY506" fmla="*/ 428911 h 762000"/>
                    <a:gd name="connsiteX507" fmla="*/ 22193 w 1619250"/>
                    <a:gd name="connsiteY507" fmla="*/ 427768 h 762000"/>
                    <a:gd name="connsiteX508" fmla="*/ 21812 w 1619250"/>
                    <a:gd name="connsiteY508" fmla="*/ 421291 h 762000"/>
                    <a:gd name="connsiteX509" fmla="*/ 22670 w 1619250"/>
                    <a:gd name="connsiteY509" fmla="*/ 435007 h 762000"/>
                    <a:gd name="connsiteX510" fmla="*/ 1810 w 1619250"/>
                    <a:gd name="connsiteY510" fmla="*/ 436436 h 762000"/>
                    <a:gd name="connsiteX511" fmla="*/ 2191 w 1619250"/>
                    <a:gd name="connsiteY511" fmla="*/ 442913 h 762000"/>
                    <a:gd name="connsiteX512" fmla="*/ 23050 w 1619250"/>
                    <a:gd name="connsiteY512" fmla="*/ 441484 h 762000"/>
                    <a:gd name="connsiteX513" fmla="*/ 22670 w 1619250"/>
                    <a:gd name="connsiteY513" fmla="*/ 435007 h 762000"/>
                    <a:gd name="connsiteX514" fmla="*/ 58293 w 1619250"/>
                    <a:gd name="connsiteY514" fmla="*/ 624078 h 762000"/>
                    <a:gd name="connsiteX515" fmla="*/ 38481 w 1619250"/>
                    <a:gd name="connsiteY515" fmla="*/ 630460 h 762000"/>
                    <a:gd name="connsiteX516" fmla="*/ 40481 w 1619250"/>
                    <a:gd name="connsiteY516" fmla="*/ 636651 h 762000"/>
                    <a:gd name="connsiteX517" fmla="*/ 60293 w 1619250"/>
                    <a:gd name="connsiteY517" fmla="*/ 630174 h 762000"/>
                    <a:gd name="connsiteX518" fmla="*/ 58293 w 1619250"/>
                    <a:gd name="connsiteY518" fmla="*/ 624078 h 762000"/>
                    <a:gd name="connsiteX519" fmla="*/ 62579 w 1619250"/>
                    <a:gd name="connsiteY519" fmla="*/ 637127 h 762000"/>
                    <a:gd name="connsiteX520" fmla="*/ 42863 w 1619250"/>
                    <a:gd name="connsiteY520" fmla="*/ 643890 h 762000"/>
                    <a:gd name="connsiteX521" fmla="*/ 45053 w 1619250"/>
                    <a:gd name="connsiteY521" fmla="*/ 649986 h 762000"/>
                    <a:gd name="connsiteX522" fmla="*/ 64770 w 1619250"/>
                    <a:gd name="connsiteY522" fmla="*/ 643224 h 762000"/>
                    <a:gd name="connsiteX523" fmla="*/ 62579 w 1619250"/>
                    <a:gd name="connsiteY523" fmla="*/ 637127 h 762000"/>
                    <a:gd name="connsiteX524" fmla="*/ 76867 w 1619250"/>
                    <a:gd name="connsiteY524" fmla="*/ 675990 h 762000"/>
                    <a:gd name="connsiteX525" fmla="*/ 57531 w 1619250"/>
                    <a:gd name="connsiteY525" fmla="*/ 683800 h 762000"/>
                    <a:gd name="connsiteX526" fmla="*/ 60007 w 1619250"/>
                    <a:gd name="connsiteY526" fmla="*/ 689800 h 762000"/>
                    <a:gd name="connsiteX527" fmla="*/ 79248 w 1619250"/>
                    <a:gd name="connsiteY527" fmla="*/ 681990 h 762000"/>
                    <a:gd name="connsiteX528" fmla="*/ 76867 w 1619250"/>
                    <a:gd name="connsiteY528" fmla="*/ 675990 h 762000"/>
                    <a:gd name="connsiteX529" fmla="*/ 67151 w 1619250"/>
                    <a:gd name="connsiteY529" fmla="*/ 650177 h 762000"/>
                    <a:gd name="connsiteX530" fmla="*/ 47625 w 1619250"/>
                    <a:gd name="connsiteY530" fmla="*/ 657320 h 762000"/>
                    <a:gd name="connsiteX531" fmla="*/ 49816 w 1619250"/>
                    <a:gd name="connsiteY531" fmla="*/ 663417 h 762000"/>
                    <a:gd name="connsiteX532" fmla="*/ 69342 w 1619250"/>
                    <a:gd name="connsiteY532" fmla="*/ 656273 h 762000"/>
                    <a:gd name="connsiteX533" fmla="*/ 67151 w 1619250"/>
                    <a:gd name="connsiteY533" fmla="*/ 650177 h 762000"/>
                    <a:gd name="connsiteX534" fmla="*/ 72009 w 1619250"/>
                    <a:gd name="connsiteY534" fmla="*/ 663035 h 762000"/>
                    <a:gd name="connsiteX535" fmla="*/ 52578 w 1619250"/>
                    <a:gd name="connsiteY535" fmla="*/ 670560 h 762000"/>
                    <a:gd name="connsiteX536" fmla="*/ 54864 w 1619250"/>
                    <a:gd name="connsiteY536" fmla="*/ 676656 h 762000"/>
                    <a:gd name="connsiteX537" fmla="*/ 74295 w 1619250"/>
                    <a:gd name="connsiteY537" fmla="*/ 669131 h 762000"/>
                    <a:gd name="connsiteX538" fmla="*/ 72009 w 1619250"/>
                    <a:gd name="connsiteY538" fmla="*/ 663035 h 762000"/>
                    <a:gd name="connsiteX539" fmla="*/ 54197 w 1619250"/>
                    <a:gd name="connsiteY539" fmla="*/ 610838 h 762000"/>
                    <a:gd name="connsiteX540" fmla="*/ 34290 w 1619250"/>
                    <a:gd name="connsiteY540" fmla="*/ 616934 h 762000"/>
                    <a:gd name="connsiteX541" fmla="*/ 36100 w 1619250"/>
                    <a:gd name="connsiteY541" fmla="*/ 623125 h 762000"/>
                    <a:gd name="connsiteX542" fmla="*/ 56007 w 1619250"/>
                    <a:gd name="connsiteY542" fmla="*/ 617030 h 762000"/>
                    <a:gd name="connsiteX543" fmla="*/ 54197 w 1619250"/>
                    <a:gd name="connsiteY543" fmla="*/ 610838 h 762000"/>
                    <a:gd name="connsiteX544" fmla="*/ 43434 w 1619250"/>
                    <a:gd name="connsiteY544" fmla="*/ 571024 h 762000"/>
                    <a:gd name="connsiteX545" fmla="*/ 23146 w 1619250"/>
                    <a:gd name="connsiteY545" fmla="*/ 576072 h 762000"/>
                    <a:gd name="connsiteX546" fmla="*/ 24670 w 1619250"/>
                    <a:gd name="connsiteY546" fmla="*/ 582359 h 762000"/>
                    <a:gd name="connsiteX547" fmla="*/ 44863 w 1619250"/>
                    <a:gd name="connsiteY547" fmla="*/ 577310 h 762000"/>
                    <a:gd name="connsiteX548" fmla="*/ 43434 w 1619250"/>
                    <a:gd name="connsiteY548" fmla="*/ 571024 h 762000"/>
                    <a:gd name="connsiteX549" fmla="*/ 40291 w 1619250"/>
                    <a:gd name="connsiteY549" fmla="*/ 557593 h 762000"/>
                    <a:gd name="connsiteX550" fmla="*/ 19908 w 1619250"/>
                    <a:gd name="connsiteY550" fmla="*/ 562261 h 762000"/>
                    <a:gd name="connsiteX551" fmla="*/ 21431 w 1619250"/>
                    <a:gd name="connsiteY551" fmla="*/ 568547 h 762000"/>
                    <a:gd name="connsiteX552" fmla="*/ 41720 w 1619250"/>
                    <a:gd name="connsiteY552" fmla="*/ 563880 h 762000"/>
                    <a:gd name="connsiteX553" fmla="*/ 40291 w 1619250"/>
                    <a:gd name="connsiteY553" fmla="*/ 557593 h 762000"/>
                    <a:gd name="connsiteX554" fmla="*/ 37338 w 1619250"/>
                    <a:gd name="connsiteY554" fmla="*/ 544163 h 762000"/>
                    <a:gd name="connsiteX555" fmla="*/ 16955 w 1619250"/>
                    <a:gd name="connsiteY555" fmla="*/ 548450 h 762000"/>
                    <a:gd name="connsiteX556" fmla="*/ 18383 w 1619250"/>
                    <a:gd name="connsiteY556" fmla="*/ 554831 h 762000"/>
                    <a:gd name="connsiteX557" fmla="*/ 38767 w 1619250"/>
                    <a:gd name="connsiteY557" fmla="*/ 550545 h 762000"/>
                    <a:gd name="connsiteX558" fmla="*/ 37338 w 1619250"/>
                    <a:gd name="connsiteY558" fmla="*/ 544163 h 762000"/>
                    <a:gd name="connsiteX559" fmla="*/ 46767 w 1619250"/>
                    <a:gd name="connsiteY559" fmla="*/ 584359 h 762000"/>
                    <a:gd name="connsiteX560" fmla="*/ 26575 w 1619250"/>
                    <a:gd name="connsiteY560" fmla="*/ 589788 h 762000"/>
                    <a:gd name="connsiteX561" fmla="*/ 28290 w 1619250"/>
                    <a:gd name="connsiteY561" fmla="*/ 596075 h 762000"/>
                    <a:gd name="connsiteX562" fmla="*/ 48387 w 1619250"/>
                    <a:gd name="connsiteY562" fmla="*/ 590645 h 762000"/>
                    <a:gd name="connsiteX563" fmla="*/ 46767 w 1619250"/>
                    <a:gd name="connsiteY563" fmla="*/ 584359 h 762000"/>
                    <a:gd name="connsiteX564" fmla="*/ 50387 w 1619250"/>
                    <a:gd name="connsiteY564" fmla="*/ 597694 h 762000"/>
                    <a:gd name="connsiteX565" fmla="*/ 30289 w 1619250"/>
                    <a:gd name="connsiteY565" fmla="*/ 603409 h 762000"/>
                    <a:gd name="connsiteX566" fmla="*/ 32099 w 1619250"/>
                    <a:gd name="connsiteY566" fmla="*/ 609600 h 762000"/>
                    <a:gd name="connsiteX567" fmla="*/ 52197 w 1619250"/>
                    <a:gd name="connsiteY567" fmla="*/ 603885 h 762000"/>
                    <a:gd name="connsiteX568" fmla="*/ 50387 w 1619250"/>
                    <a:gd name="connsiteY568" fmla="*/ 597694 h 762000"/>
                    <a:gd name="connsiteX569" fmla="*/ 82105 w 1619250"/>
                    <a:gd name="connsiteY569" fmla="*/ 688657 h 762000"/>
                    <a:gd name="connsiteX570" fmla="*/ 62960 w 1619250"/>
                    <a:gd name="connsiteY570" fmla="*/ 696754 h 762000"/>
                    <a:gd name="connsiteX571" fmla="*/ 65532 w 1619250"/>
                    <a:gd name="connsiteY571" fmla="*/ 702755 h 762000"/>
                    <a:gd name="connsiteX572" fmla="*/ 84677 w 1619250"/>
                    <a:gd name="connsiteY572" fmla="*/ 694658 h 762000"/>
                    <a:gd name="connsiteX573" fmla="*/ 82105 w 1619250"/>
                    <a:gd name="connsiteY573" fmla="*/ 688657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Lst>
                  <a:rect l="l" t="t" r="r" b="b"/>
                  <a:pathLst>
                    <a:path w="1619250" h="762000">
                      <a:moveTo>
                        <a:pt x="46767" y="182023"/>
                      </a:moveTo>
                      <a:lnTo>
                        <a:pt x="26575" y="176689"/>
                      </a:lnTo>
                      <a:cubicBezTo>
                        <a:pt x="27146" y="174593"/>
                        <a:pt x="27717" y="172498"/>
                        <a:pt x="28290" y="170402"/>
                      </a:cubicBezTo>
                      <a:lnTo>
                        <a:pt x="48483" y="175831"/>
                      </a:lnTo>
                      <a:cubicBezTo>
                        <a:pt x="47816" y="177832"/>
                        <a:pt x="47340" y="180022"/>
                        <a:pt x="46767" y="182023"/>
                      </a:cubicBezTo>
                      <a:close/>
                      <a:moveTo>
                        <a:pt x="44863" y="189071"/>
                      </a:moveTo>
                      <a:lnTo>
                        <a:pt x="24670" y="184023"/>
                      </a:lnTo>
                      <a:cubicBezTo>
                        <a:pt x="24099" y="186119"/>
                        <a:pt x="23622" y="188214"/>
                        <a:pt x="23146" y="190310"/>
                      </a:cubicBezTo>
                      <a:lnTo>
                        <a:pt x="43434" y="195358"/>
                      </a:lnTo>
                      <a:cubicBezTo>
                        <a:pt x="43910" y="193358"/>
                        <a:pt x="44386" y="191262"/>
                        <a:pt x="44863" y="189071"/>
                      </a:cubicBezTo>
                      <a:close/>
                      <a:moveTo>
                        <a:pt x="38671" y="215932"/>
                      </a:moveTo>
                      <a:lnTo>
                        <a:pt x="18288" y="211646"/>
                      </a:lnTo>
                      <a:cubicBezTo>
                        <a:pt x="17812" y="213741"/>
                        <a:pt x="17336" y="215837"/>
                        <a:pt x="16859" y="218027"/>
                      </a:cubicBezTo>
                      <a:lnTo>
                        <a:pt x="37338" y="222313"/>
                      </a:lnTo>
                      <a:cubicBezTo>
                        <a:pt x="37719" y="220123"/>
                        <a:pt x="38195" y="218027"/>
                        <a:pt x="38671" y="215932"/>
                      </a:cubicBezTo>
                      <a:close/>
                      <a:moveTo>
                        <a:pt x="35814" y="229457"/>
                      </a:moveTo>
                      <a:lnTo>
                        <a:pt x="15335" y="225457"/>
                      </a:lnTo>
                      <a:cubicBezTo>
                        <a:pt x="14954" y="227647"/>
                        <a:pt x="14478" y="229743"/>
                        <a:pt x="14097" y="231838"/>
                      </a:cubicBezTo>
                      <a:lnTo>
                        <a:pt x="34576" y="235839"/>
                      </a:lnTo>
                      <a:cubicBezTo>
                        <a:pt x="35052" y="233744"/>
                        <a:pt x="35433" y="231553"/>
                        <a:pt x="35814" y="229457"/>
                      </a:cubicBezTo>
                      <a:close/>
                      <a:moveTo>
                        <a:pt x="41624" y="202502"/>
                      </a:moveTo>
                      <a:lnTo>
                        <a:pt x="21336" y="197834"/>
                      </a:lnTo>
                      <a:cubicBezTo>
                        <a:pt x="20860" y="199930"/>
                        <a:pt x="20384" y="202025"/>
                        <a:pt x="19908" y="204216"/>
                      </a:cubicBezTo>
                      <a:lnTo>
                        <a:pt x="40291" y="208883"/>
                      </a:lnTo>
                      <a:cubicBezTo>
                        <a:pt x="40672" y="206693"/>
                        <a:pt x="41148" y="204597"/>
                        <a:pt x="41624" y="202502"/>
                      </a:cubicBezTo>
                      <a:close/>
                      <a:moveTo>
                        <a:pt x="52102" y="162496"/>
                      </a:moveTo>
                      <a:lnTo>
                        <a:pt x="32099" y="156781"/>
                      </a:lnTo>
                      <a:cubicBezTo>
                        <a:pt x="31528" y="158877"/>
                        <a:pt x="30861" y="160972"/>
                        <a:pt x="30289" y="163068"/>
                      </a:cubicBezTo>
                      <a:lnTo>
                        <a:pt x="50387" y="168783"/>
                      </a:lnTo>
                      <a:cubicBezTo>
                        <a:pt x="50959" y="166688"/>
                        <a:pt x="51530" y="164592"/>
                        <a:pt x="52102" y="162496"/>
                      </a:cubicBezTo>
                      <a:close/>
                      <a:moveTo>
                        <a:pt x="69342" y="110204"/>
                      </a:moveTo>
                      <a:lnTo>
                        <a:pt x="49816" y="103061"/>
                      </a:lnTo>
                      <a:cubicBezTo>
                        <a:pt x="49054" y="105061"/>
                        <a:pt x="48292" y="107156"/>
                        <a:pt x="47625" y="109156"/>
                      </a:cubicBezTo>
                      <a:lnTo>
                        <a:pt x="67151" y="116300"/>
                      </a:lnTo>
                      <a:cubicBezTo>
                        <a:pt x="67913" y="114205"/>
                        <a:pt x="68580" y="112204"/>
                        <a:pt x="69342" y="110204"/>
                      </a:cubicBezTo>
                      <a:close/>
                      <a:moveTo>
                        <a:pt x="56102" y="149257"/>
                      </a:moveTo>
                      <a:lnTo>
                        <a:pt x="36195" y="143161"/>
                      </a:lnTo>
                      <a:cubicBezTo>
                        <a:pt x="35528" y="145256"/>
                        <a:pt x="34957" y="147352"/>
                        <a:pt x="34385" y="149352"/>
                      </a:cubicBezTo>
                      <a:lnTo>
                        <a:pt x="54293" y="155448"/>
                      </a:lnTo>
                      <a:cubicBezTo>
                        <a:pt x="54769" y="153448"/>
                        <a:pt x="55436" y="151352"/>
                        <a:pt x="56102" y="149257"/>
                      </a:cubicBezTo>
                      <a:close/>
                      <a:moveTo>
                        <a:pt x="74200" y="97250"/>
                      </a:moveTo>
                      <a:lnTo>
                        <a:pt x="54769" y="89821"/>
                      </a:lnTo>
                      <a:cubicBezTo>
                        <a:pt x="54007" y="91821"/>
                        <a:pt x="53245" y="93821"/>
                        <a:pt x="52483" y="95821"/>
                      </a:cubicBezTo>
                      <a:lnTo>
                        <a:pt x="71914" y="103251"/>
                      </a:lnTo>
                      <a:cubicBezTo>
                        <a:pt x="72676" y="101346"/>
                        <a:pt x="73438" y="99251"/>
                        <a:pt x="74200" y="97250"/>
                      </a:cubicBezTo>
                      <a:close/>
                      <a:moveTo>
                        <a:pt x="60293" y="136208"/>
                      </a:moveTo>
                      <a:lnTo>
                        <a:pt x="40481" y="129730"/>
                      </a:lnTo>
                      <a:cubicBezTo>
                        <a:pt x="39814" y="131731"/>
                        <a:pt x="39148" y="133826"/>
                        <a:pt x="38481" y="135922"/>
                      </a:cubicBezTo>
                      <a:lnTo>
                        <a:pt x="58293" y="142399"/>
                      </a:lnTo>
                      <a:cubicBezTo>
                        <a:pt x="58960" y="140303"/>
                        <a:pt x="59627" y="138208"/>
                        <a:pt x="60293" y="136208"/>
                      </a:cubicBezTo>
                      <a:close/>
                      <a:moveTo>
                        <a:pt x="64675" y="123158"/>
                      </a:moveTo>
                      <a:lnTo>
                        <a:pt x="44958" y="116396"/>
                      </a:lnTo>
                      <a:cubicBezTo>
                        <a:pt x="44291" y="118491"/>
                        <a:pt x="43529" y="120491"/>
                        <a:pt x="42863" y="122492"/>
                      </a:cubicBezTo>
                      <a:lnTo>
                        <a:pt x="62579" y="129254"/>
                      </a:lnTo>
                      <a:cubicBezTo>
                        <a:pt x="63246" y="127159"/>
                        <a:pt x="64008" y="125159"/>
                        <a:pt x="64675" y="123158"/>
                      </a:cubicBezTo>
                      <a:close/>
                      <a:moveTo>
                        <a:pt x="31052" y="256604"/>
                      </a:moveTo>
                      <a:lnTo>
                        <a:pt x="10383" y="253365"/>
                      </a:lnTo>
                      <a:cubicBezTo>
                        <a:pt x="10001" y="255461"/>
                        <a:pt x="9620" y="257651"/>
                        <a:pt x="9334" y="259747"/>
                      </a:cubicBezTo>
                      <a:lnTo>
                        <a:pt x="30004" y="262985"/>
                      </a:lnTo>
                      <a:cubicBezTo>
                        <a:pt x="30289" y="260795"/>
                        <a:pt x="30671" y="258699"/>
                        <a:pt x="31052" y="256604"/>
                      </a:cubicBezTo>
                      <a:close/>
                      <a:moveTo>
                        <a:pt x="33242" y="242983"/>
                      </a:moveTo>
                      <a:lnTo>
                        <a:pt x="12668" y="239363"/>
                      </a:lnTo>
                      <a:cubicBezTo>
                        <a:pt x="12287" y="241459"/>
                        <a:pt x="12002" y="243650"/>
                        <a:pt x="11621" y="245745"/>
                      </a:cubicBezTo>
                      <a:lnTo>
                        <a:pt x="32195" y="249364"/>
                      </a:lnTo>
                      <a:cubicBezTo>
                        <a:pt x="32575" y="247269"/>
                        <a:pt x="32861" y="245078"/>
                        <a:pt x="33242" y="242983"/>
                      </a:cubicBezTo>
                      <a:close/>
                      <a:moveTo>
                        <a:pt x="22098" y="338709"/>
                      </a:moveTo>
                      <a:lnTo>
                        <a:pt x="1238" y="337566"/>
                      </a:lnTo>
                      <a:cubicBezTo>
                        <a:pt x="1143" y="339757"/>
                        <a:pt x="952" y="341852"/>
                        <a:pt x="858" y="344043"/>
                      </a:cubicBezTo>
                      <a:lnTo>
                        <a:pt x="21717" y="345186"/>
                      </a:lnTo>
                      <a:cubicBezTo>
                        <a:pt x="21907" y="342995"/>
                        <a:pt x="22098" y="340805"/>
                        <a:pt x="22098" y="338709"/>
                      </a:cubicBezTo>
                      <a:close/>
                      <a:moveTo>
                        <a:pt x="23050" y="324898"/>
                      </a:moveTo>
                      <a:lnTo>
                        <a:pt x="2191" y="323469"/>
                      </a:lnTo>
                      <a:cubicBezTo>
                        <a:pt x="2000" y="325660"/>
                        <a:pt x="1905" y="327851"/>
                        <a:pt x="1810" y="329946"/>
                      </a:cubicBezTo>
                      <a:lnTo>
                        <a:pt x="22670" y="331375"/>
                      </a:lnTo>
                      <a:cubicBezTo>
                        <a:pt x="22765" y="329279"/>
                        <a:pt x="22860" y="327088"/>
                        <a:pt x="23050" y="324898"/>
                      </a:cubicBezTo>
                      <a:close/>
                      <a:moveTo>
                        <a:pt x="21146" y="366236"/>
                      </a:moveTo>
                      <a:lnTo>
                        <a:pt x="286" y="365855"/>
                      </a:lnTo>
                      <a:cubicBezTo>
                        <a:pt x="286" y="367951"/>
                        <a:pt x="191" y="370237"/>
                        <a:pt x="191" y="372332"/>
                      </a:cubicBezTo>
                      <a:lnTo>
                        <a:pt x="21146" y="372713"/>
                      </a:lnTo>
                      <a:cubicBezTo>
                        <a:pt x="21050" y="370522"/>
                        <a:pt x="21050" y="368427"/>
                        <a:pt x="21146" y="366236"/>
                      </a:cubicBezTo>
                      <a:close/>
                      <a:moveTo>
                        <a:pt x="21527" y="352425"/>
                      </a:moveTo>
                      <a:lnTo>
                        <a:pt x="667" y="351663"/>
                      </a:lnTo>
                      <a:cubicBezTo>
                        <a:pt x="571" y="353854"/>
                        <a:pt x="476" y="356045"/>
                        <a:pt x="381" y="358140"/>
                      </a:cubicBezTo>
                      <a:lnTo>
                        <a:pt x="21241" y="358902"/>
                      </a:lnTo>
                      <a:cubicBezTo>
                        <a:pt x="21336" y="356806"/>
                        <a:pt x="21431" y="354616"/>
                        <a:pt x="21527" y="352425"/>
                      </a:cubicBezTo>
                      <a:close/>
                      <a:moveTo>
                        <a:pt x="24193" y="311182"/>
                      </a:moveTo>
                      <a:lnTo>
                        <a:pt x="3429" y="309372"/>
                      </a:lnTo>
                      <a:cubicBezTo>
                        <a:pt x="3239" y="311563"/>
                        <a:pt x="3048" y="313658"/>
                        <a:pt x="2857" y="315849"/>
                      </a:cubicBezTo>
                      <a:lnTo>
                        <a:pt x="23622" y="317659"/>
                      </a:lnTo>
                      <a:cubicBezTo>
                        <a:pt x="23813" y="315468"/>
                        <a:pt x="24003" y="313372"/>
                        <a:pt x="24193" y="311182"/>
                      </a:cubicBezTo>
                      <a:close/>
                      <a:moveTo>
                        <a:pt x="79343" y="84487"/>
                      </a:moveTo>
                      <a:lnTo>
                        <a:pt x="60007" y="76676"/>
                      </a:lnTo>
                      <a:cubicBezTo>
                        <a:pt x="59246" y="78677"/>
                        <a:pt x="58388" y="80677"/>
                        <a:pt x="57531" y="82677"/>
                      </a:cubicBezTo>
                      <a:lnTo>
                        <a:pt x="76771" y="90488"/>
                      </a:lnTo>
                      <a:cubicBezTo>
                        <a:pt x="77629" y="88487"/>
                        <a:pt x="78486" y="86487"/>
                        <a:pt x="79343" y="84487"/>
                      </a:cubicBezTo>
                      <a:close/>
                      <a:moveTo>
                        <a:pt x="28956" y="270224"/>
                      </a:moveTo>
                      <a:lnTo>
                        <a:pt x="8287" y="267271"/>
                      </a:lnTo>
                      <a:cubicBezTo>
                        <a:pt x="8001" y="269367"/>
                        <a:pt x="7715" y="271558"/>
                        <a:pt x="7334" y="273748"/>
                      </a:cubicBezTo>
                      <a:lnTo>
                        <a:pt x="28004" y="276701"/>
                      </a:lnTo>
                      <a:cubicBezTo>
                        <a:pt x="28384" y="274415"/>
                        <a:pt x="28670" y="272320"/>
                        <a:pt x="28956" y="270224"/>
                      </a:cubicBezTo>
                      <a:close/>
                      <a:moveTo>
                        <a:pt x="25527" y="297561"/>
                      </a:moveTo>
                      <a:lnTo>
                        <a:pt x="4763" y="295370"/>
                      </a:lnTo>
                      <a:cubicBezTo>
                        <a:pt x="4477" y="297561"/>
                        <a:pt x="4286" y="299656"/>
                        <a:pt x="4000" y="301847"/>
                      </a:cubicBezTo>
                      <a:lnTo>
                        <a:pt x="24860" y="304038"/>
                      </a:lnTo>
                      <a:cubicBezTo>
                        <a:pt x="25051" y="301752"/>
                        <a:pt x="25241" y="299656"/>
                        <a:pt x="25527" y="297561"/>
                      </a:cubicBezTo>
                      <a:close/>
                      <a:moveTo>
                        <a:pt x="27051" y="283845"/>
                      </a:moveTo>
                      <a:lnTo>
                        <a:pt x="6286" y="281273"/>
                      </a:lnTo>
                      <a:cubicBezTo>
                        <a:pt x="6001" y="283369"/>
                        <a:pt x="5810" y="285560"/>
                        <a:pt x="5620" y="287750"/>
                      </a:cubicBezTo>
                      <a:lnTo>
                        <a:pt x="26289" y="290227"/>
                      </a:lnTo>
                      <a:cubicBezTo>
                        <a:pt x="26575" y="288131"/>
                        <a:pt x="26861" y="285941"/>
                        <a:pt x="27051" y="283845"/>
                      </a:cubicBezTo>
                      <a:close/>
                      <a:moveTo>
                        <a:pt x="101918" y="34195"/>
                      </a:moveTo>
                      <a:lnTo>
                        <a:pt x="83248" y="25051"/>
                      </a:lnTo>
                      <a:cubicBezTo>
                        <a:pt x="82296" y="26956"/>
                        <a:pt x="81343" y="28861"/>
                        <a:pt x="80391" y="30861"/>
                      </a:cubicBezTo>
                      <a:lnTo>
                        <a:pt x="99060" y="40005"/>
                      </a:lnTo>
                      <a:cubicBezTo>
                        <a:pt x="100013" y="38100"/>
                        <a:pt x="100965" y="36195"/>
                        <a:pt x="101918" y="34195"/>
                      </a:cubicBezTo>
                      <a:close/>
                      <a:moveTo>
                        <a:pt x="90202" y="59150"/>
                      </a:moveTo>
                      <a:lnTo>
                        <a:pt x="71247" y="50673"/>
                      </a:lnTo>
                      <a:cubicBezTo>
                        <a:pt x="70390" y="52673"/>
                        <a:pt x="69532" y="54578"/>
                        <a:pt x="68675" y="56579"/>
                      </a:cubicBezTo>
                      <a:lnTo>
                        <a:pt x="87630" y="65056"/>
                      </a:lnTo>
                      <a:cubicBezTo>
                        <a:pt x="88392" y="63151"/>
                        <a:pt x="89249" y="61055"/>
                        <a:pt x="90202" y="59150"/>
                      </a:cubicBezTo>
                      <a:close/>
                      <a:moveTo>
                        <a:pt x="114491" y="9716"/>
                      </a:moveTo>
                      <a:lnTo>
                        <a:pt x="96202" y="0"/>
                      </a:lnTo>
                      <a:cubicBezTo>
                        <a:pt x="95155" y="1905"/>
                        <a:pt x="94202" y="3810"/>
                        <a:pt x="93155" y="5715"/>
                      </a:cubicBezTo>
                      <a:lnTo>
                        <a:pt x="111443" y="15430"/>
                      </a:lnTo>
                      <a:cubicBezTo>
                        <a:pt x="112490" y="13526"/>
                        <a:pt x="113538" y="11621"/>
                        <a:pt x="114491" y="9716"/>
                      </a:cubicBezTo>
                      <a:close/>
                      <a:moveTo>
                        <a:pt x="95917" y="46672"/>
                      </a:moveTo>
                      <a:lnTo>
                        <a:pt x="77058" y="37910"/>
                      </a:lnTo>
                      <a:cubicBezTo>
                        <a:pt x="76105" y="39814"/>
                        <a:pt x="75248" y="41815"/>
                        <a:pt x="74295" y="43815"/>
                      </a:cubicBezTo>
                      <a:lnTo>
                        <a:pt x="93155" y="52578"/>
                      </a:lnTo>
                      <a:cubicBezTo>
                        <a:pt x="94107" y="50578"/>
                        <a:pt x="95059" y="48578"/>
                        <a:pt x="95917" y="46672"/>
                      </a:cubicBezTo>
                      <a:close/>
                      <a:moveTo>
                        <a:pt x="108109" y="21908"/>
                      </a:moveTo>
                      <a:lnTo>
                        <a:pt x="89630" y="12478"/>
                      </a:lnTo>
                      <a:cubicBezTo>
                        <a:pt x="88678" y="14383"/>
                        <a:pt x="87725" y="16288"/>
                        <a:pt x="86677" y="18288"/>
                      </a:cubicBezTo>
                      <a:lnTo>
                        <a:pt x="105156" y="27718"/>
                      </a:lnTo>
                      <a:cubicBezTo>
                        <a:pt x="106204" y="25813"/>
                        <a:pt x="107156" y="23813"/>
                        <a:pt x="108109" y="21908"/>
                      </a:cubicBezTo>
                      <a:close/>
                      <a:moveTo>
                        <a:pt x="84677" y="71723"/>
                      </a:moveTo>
                      <a:lnTo>
                        <a:pt x="65532" y="63627"/>
                      </a:lnTo>
                      <a:cubicBezTo>
                        <a:pt x="64675" y="65627"/>
                        <a:pt x="63818" y="67628"/>
                        <a:pt x="62960" y="69628"/>
                      </a:cubicBezTo>
                      <a:lnTo>
                        <a:pt x="82105" y="77724"/>
                      </a:lnTo>
                      <a:cubicBezTo>
                        <a:pt x="82868" y="75724"/>
                        <a:pt x="83820" y="73723"/>
                        <a:pt x="84677" y="71723"/>
                      </a:cubicBezTo>
                      <a:close/>
                      <a:moveTo>
                        <a:pt x="1590199" y="248888"/>
                      </a:moveTo>
                      <a:lnTo>
                        <a:pt x="1608296" y="245650"/>
                      </a:lnTo>
                      <a:cubicBezTo>
                        <a:pt x="1607915" y="243554"/>
                        <a:pt x="1607630" y="241363"/>
                        <a:pt x="1607248" y="239268"/>
                      </a:cubicBezTo>
                      <a:lnTo>
                        <a:pt x="1589056" y="242506"/>
                      </a:lnTo>
                      <a:cubicBezTo>
                        <a:pt x="1589532" y="244697"/>
                        <a:pt x="1589818" y="246793"/>
                        <a:pt x="1590199" y="248888"/>
                      </a:cubicBezTo>
                      <a:close/>
                      <a:moveTo>
                        <a:pt x="1510475" y="14478"/>
                      </a:moveTo>
                      <a:lnTo>
                        <a:pt x="1526857" y="5810"/>
                      </a:lnTo>
                      <a:cubicBezTo>
                        <a:pt x="1525810" y="3905"/>
                        <a:pt x="1524858" y="2000"/>
                        <a:pt x="1523809" y="95"/>
                      </a:cubicBezTo>
                      <a:lnTo>
                        <a:pt x="1507427" y="8763"/>
                      </a:lnTo>
                      <a:cubicBezTo>
                        <a:pt x="1508474" y="10668"/>
                        <a:pt x="1509427" y="12573"/>
                        <a:pt x="1510475" y="14478"/>
                      </a:cubicBezTo>
                      <a:close/>
                      <a:moveTo>
                        <a:pt x="1540097" y="76867"/>
                      </a:moveTo>
                      <a:lnTo>
                        <a:pt x="1557147" y="69628"/>
                      </a:lnTo>
                      <a:cubicBezTo>
                        <a:pt x="1556290" y="67628"/>
                        <a:pt x="1555432" y="65627"/>
                        <a:pt x="1554576" y="63627"/>
                      </a:cubicBezTo>
                      <a:lnTo>
                        <a:pt x="1537525" y="70866"/>
                      </a:lnTo>
                      <a:cubicBezTo>
                        <a:pt x="1538288" y="72866"/>
                        <a:pt x="1539240" y="74867"/>
                        <a:pt x="1540097" y="76867"/>
                      </a:cubicBezTo>
                      <a:close/>
                      <a:moveTo>
                        <a:pt x="1545241" y="89630"/>
                      </a:moveTo>
                      <a:lnTo>
                        <a:pt x="1562386" y="82677"/>
                      </a:lnTo>
                      <a:cubicBezTo>
                        <a:pt x="1561624" y="80677"/>
                        <a:pt x="1560766" y="78677"/>
                        <a:pt x="1559909" y="76676"/>
                      </a:cubicBezTo>
                      <a:lnTo>
                        <a:pt x="1542765" y="83629"/>
                      </a:lnTo>
                      <a:cubicBezTo>
                        <a:pt x="1543622" y="85630"/>
                        <a:pt x="1544479" y="87630"/>
                        <a:pt x="1545241" y="89630"/>
                      </a:cubicBezTo>
                      <a:close/>
                      <a:moveTo>
                        <a:pt x="1516761" y="26765"/>
                      </a:moveTo>
                      <a:lnTo>
                        <a:pt x="1533240" y="18288"/>
                      </a:lnTo>
                      <a:cubicBezTo>
                        <a:pt x="1532287" y="16383"/>
                        <a:pt x="1531334" y="14478"/>
                        <a:pt x="1530286" y="12573"/>
                      </a:cubicBezTo>
                      <a:lnTo>
                        <a:pt x="1513713" y="20955"/>
                      </a:lnTo>
                      <a:cubicBezTo>
                        <a:pt x="1514856" y="22860"/>
                        <a:pt x="1515809" y="24860"/>
                        <a:pt x="1516761" y="26765"/>
                      </a:cubicBezTo>
                      <a:close/>
                      <a:moveTo>
                        <a:pt x="1528858" y="51626"/>
                      </a:moveTo>
                      <a:lnTo>
                        <a:pt x="1545622" y="43815"/>
                      </a:lnTo>
                      <a:cubicBezTo>
                        <a:pt x="1544669" y="41815"/>
                        <a:pt x="1543812" y="39910"/>
                        <a:pt x="1542859" y="37910"/>
                      </a:cubicBezTo>
                      <a:lnTo>
                        <a:pt x="1526096" y="45720"/>
                      </a:lnTo>
                      <a:cubicBezTo>
                        <a:pt x="1527048" y="47720"/>
                        <a:pt x="1527905" y="49625"/>
                        <a:pt x="1528858" y="51626"/>
                      </a:cubicBezTo>
                      <a:close/>
                      <a:moveTo>
                        <a:pt x="1522952" y="39148"/>
                      </a:moveTo>
                      <a:lnTo>
                        <a:pt x="1539621" y="31052"/>
                      </a:lnTo>
                      <a:cubicBezTo>
                        <a:pt x="1538668" y="29051"/>
                        <a:pt x="1537716" y="27146"/>
                        <a:pt x="1536764" y="25241"/>
                      </a:cubicBezTo>
                      <a:lnTo>
                        <a:pt x="1520095" y="33338"/>
                      </a:lnTo>
                      <a:cubicBezTo>
                        <a:pt x="1521047" y="35243"/>
                        <a:pt x="1522000" y="37147"/>
                        <a:pt x="1522952" y="39148"/>
                      </a:cubicBezTo>
                      <a:close/>
                      <a:moveTo>
                        <a:pt x="1534573" y="64198"/>
                      </a:moveTo>
                      <a:lnTo>
                        <a:pt x="1551432" y="56674"/>
                      </a:lnTo>
                      <a:cubicBezTo>
                        <a:pt x="1550575" y="54673"/>
                        <a:pt x="1549718" y="52673"/>
                        <a:pt x="1548860" y="50673"/>
                      </a:cubicBezTo>
                      <a:lnTo>
                        <a:pt x="1531906" y="58198"/>
                      </a:lnTo>
                      <a:cubicBezTo>
                        <a:pt x="1532858" y="60198"/>
                        <a:pt x="1533716" y="62198"/>
                        <a:pt x="1534573" y="64198"/>
                      </a:cubicBezTo>
                      <a:close/>
                      <a:moveTo>
                        <a:pt x="1600676" y="344996"/>
                      </a:moveTo>
                      <a:lnTo>
                        <a:pt x="1619059" y="344043"/>
                      </a:lnTo>
                      <a:cubicBezTo>
                        <a:pt x="1618965" y="341852"/>
                        <a:pt x="1618869" y="339662"/>
                        <a:pt x="1618679" y="337566"/>
                      </a:cubicBezTo>
                      <a:lnTo>
                        <a:pt x="1600295" y="338519"/>
                      </a:lnTo>
                      <a:cubicBezTo>
                        <a:pt x="1600486" y="340709"/>
                        <a:pt x="1600581" y="342900"/>
                        <a:pt x="1600676" y="344996"/>
                      </a:cubicBezTo>
                      <a:close/>
                      <a:moveTo>
                        <a:pt x="20860" y="383191"/>
                      </a:moveTo>
                      <a:cubicBezTo>
                        <a:pt x="20860" y="382143"/>
                        <a:pt x="20860" y="381095"/>
                        <a:pt x="20955" y="380047"/>
                      </a:cubicBezTo>
                      <a:lnTo>
                        <a:pt x="95" y="380047"/>
                      </a:lnTo>
                      <a:cubicBezTo>
                        <a:pt x="95" y="381095"/>
                        <a:pt x="0" y="382143"/>
                        <a:pt x="0" y="383191"/>
                      </a:cubicBezTo>
                      <a:cubicBezTo>
                        <a:pt x="0" y="384334"/>
                        <a:pt x="95" y="385381"/>
                        <a:pt x="95" y="386525"/>
                      </a:cubicBezTo>
                      <a:lnTo>
                        <a:pt x="20955" y="386525"/>
                      </a:lnTo>
                      <a:cubicBezTo>
                        <a:pt x="20955" y="385381"/>
                        <a:pt x="20860" y="384238"/>
                        <a:pt x="20860" y="383191"/>
                      </a:cubicBezTo>
                      <a:close/>
                      <a:moveTo>
                        <a:pt x="1596104" y="289941"/>
                      </a:moveTo>
                      <a:lnTo>
                        <a:pt x="1614392" y="287750"/>
                      </a:lnTo>
                      <a:cubicBezTo>
                        <a:pt x="1614107" y="285560"/>
                        <a:pt x="1613916" y="283369"/>
                        <a:pt x="1613630" y="281273"/>
                      </a:cubicBezTo>
                      <a:lnTo>
                        <a:pt x="1595342" y="283559"/>
                      </a:lnTo>
                      <a:cubicBezTo>
                        <a:pt x="1595628" y="285655"/>
                        <a:pt x="1595818" y="287846"/>
                        <a:pt x="1596104" y="289941"/>
                      </a:cubicBezTo>
                      <a:close/>
                      <a:moveTo>
                        <a:pt x="1592389" y="262604"/>
                      </a:moveTo>
                      <a:lnTo>
                        <a:pt x="1610583" y="259747"/>
                      </a:lnTo>
                      <a:cubicBezTo>
                        <a:pt x="1610297" y="257556"/>
                        <a:pt x="1609916" y="255461"/>
                        <a:pt x="1609534" y="253365"/>
                      </a:cubicBezTo>
                      <a:lnTo>
                        <a:pt x="1591342" y="256222"/>
                      </a:lnTo>
                      <a:cubicBezTo>
                        <a:pt x="1591723" y="258318"/>
                        <a:pt x="1592104" y="260413"/>
                        <a:pt x="1592389" y="262604"/>
                      </a:cubicBezTo>
                      <a:close/>
                      <a:moveTo>
                        <a:pt x="1594390" y="276225"/>
                      </a:moveTo>
                      <a:lnTo>
                        <a:pt x="1612582" y="273653"/>
                      </a:lnTo>
                      <a:cubicBezTo>
                        <a:pt x="1612297" y="271463"/>
                        <a:pt x="1612011" y="269367"/>
                        <a:pt x="1611630" y="267176"/>
                      </a:cubicBezTo>
                      <a:lnTo>
                        <a:pt x="1593437" y="269748"/>
                      </a:lnTo>
                      <a:cubicBezTo>
                        <a:pt x="1593818" y="271939"/>
                        <a:pt x="1594104" y="274130"/>
                        <a:pt x="1594390" y="276225"/>
                      </a:cubicBezTo>
                      <a:close/>
                      <a:moveTo>
                        <a:pt x="1598866" y="317468"/>
                      </a:moveTo>
                      <a:lnTo>
                        <a:pt x="1617250" y="315849"/>
                      </a:lnTo>
                      <a:cubicBezTo>
                        <a:pt x="1617059" y="313658"/>
                        <a:pt x="1616869" y="311563"/>
                        <a:pt x="1616678" y="309372"/>
                      </a:cubicBezTo>
                      <a:lnTo>
                        <a:pt x="1598295" y="310991"/>
                      </a:lnTo>
                      <a:cubicBezTo>
                        <a:pt x="1598486" y="313182"/>
                        <a:pt x="1598676" y="315278"/>
                        <a:pt x="1598866" y="317468"/>
                      </a:cubicBezTo>
                      <a:close/>
                      <a:moveTo>
                        <a:pt x="1597628" y="303657"/>
                      </a:moveTo>
                      <a:lnTo>
                        <a:pt x="1615917" y="301752"/>
                      </a:lnTo>
                      <a:cubicBezTo>
                        <a:pt x="1615726" y="299561"/>
                        <a:pt x="1615440" y="297466"/>
                        <a:pt x="1615154" y="295275"/>
                      </a:cubicBezTo>
                      <a:lnTo>
                        <a:pt x="1596867" y="297180"/>
                      </a:lnTo>
                      <a:cubicBezTo>
                        <a:pt x="1597152" y="299371"/>
                        <a:pt x="1597438" y="301562"/>
                        <a:pt x="1597628" y="303657"/>
                      </a:cubicBezTo>
                      <a:close/>
                      <a:moveTo>
                        <a:pt x="1601152" y="358807"/>
                      </a:moveTo>
                      <a:lnTo>
                        <a:pt x="1619536" y="358140"/>
                      </a:lnTo>
                      <a:cubicBezTo>
                        <a:pt x="1619441" y="355949"/>
                        <a:pt x="1619345" y="353854"/>
                        <a:pt x="1619250" y="351663"/>
                      </a:cubicBezTo>
                      <a:lnTo>
                        <a:pt x="1600867" y="352330"/>
                      </a:lnTo>
                      <a:cubicBezTo>
                        <a:pt x="1601058" y="354521"/>
                        <a:pt x="1601152" y="356711"/>
                        <a:pt x="1601152" y="358807"/>
                      </a:cubicBezTo>
                      <a:close/>
                      <a:moveTo>
                        <a:pt x="1601438" y="372618"/>
                      </a:moveTo>
                      <a:lnTo>
                        <a:pt x="1619822" y="372332"/>
                      </a:lnTo>
                      <a:cubicBezTo>
                        <a:pt x="1619822" y="370142"/>
                        <a:pt x="1619822" y="367951"/>
                        <a:pt x="1619726" y="365855"/>
                      </a:cubicBezTo>
                      <a:lnTo>
                        <a:pt x="1601343" y="366141"/>
                      </a:lnTo>
                      <a:cubicBezTo>
                        <a:pt x="1601438" y="368332"/>
                        <a:pt x="1601438" y="370427"/>
                        <a:pt x="1601438" y="372618"/>
                      </a:cubicBezTo>
                      <a:close/>
                      <a:moveTo>
                        <a:pt x="1599819" y="331184"/>
                      </a:moveTo>
                      <a:lnTo>
                        <a:pt x="1618202" y="329946"/>
                      </a:lnTo>
                      <a:cubicBezTo>
                        <a:pt x="1618107" y="327755"/>
                        <a:pt x="1617916" y="325660"/>
                        <a:pt x="1617821" y="323469"/>
                      </a:cubicBezTo>
                      <a:lnTo>
                        <a:pt x="1599438" y="324707"/>
                      </a:lnTo>
                      <a:cubicBezTo>
                        <a:pt x="1599629" y="326898"/>
                        <a:pt x="1599724" y="329089"/>
                        <a:pt x="1599819" y="331184"/>
                      </a:cubicBezTo>
                      <a:close/>
                      <a:moveTo>
                        <a:pt x="1578959" y="194881"/>
                      </a:moveTo>
                      <a:lnTo>
                        <a:pt x="1596867" y="190405"/>
                      </a:lnTo>
                      <a:cubicBezTo>
                        <a:pt x="1596390" y="188309"/>
                        <a:pt x="1595818" y="186214"/>
                        <a:pt x="1595342" y="184118"/>
                      </a:cubicBezTo>
                      <a:lnTo>
                        <a:pt x="1577435" y="188595"/>
                      </a:lnTo>
                      <a:cubicBezTo>
                        <a:pt x="1577911" y="190595"/>
                        <a:pt x="1578483" y="192786"/>
                        <a:pt x="1578959" y="194881"/>
                      </a:cubicBezTo>
                      <a:close/>
                      <a:moveTo>
                        <a:pt x="1563910" y="141637"/>
                      </a:moveTo>
                      <a:lnTo>
                        <a:pt x="1581531" y="135922"/>
                      </a:lnTo>
                      <a:cubicBezTo>
                        <a:pt x="1580865" y="133826"/>
                        <a:pt x="1580198" y="131826"/>
                        <a:pt x="1579531" y="129730"/>
                      </a:cubicBezTo>
                      <a:lnTo>
                        <a:pt x="1562005" y="135446"/>
                      </a:lnTo>
                      <a:cubicBezTo>
                        <a:pt x="1562672" y="137541"/>
                        <a:pt x="1563338" y="139637"/>
                        <a:pt x="1563910" y="141637"/>
                      </a:cubicBezTo>
                      <a:close/>
                      <a:moveTo>
                        <a:pt x="1587722" y="235363"/>
                      </a:moveTo>
                      <a:lnTo>
                        <a:pt x="1605820" y="231838"/>
                      </a:lnTo>
                      <a:cubicBezTo>
                        <a:pt x="1605439" y="229743"/>
                        <a:pt x="1604963" y="227552"/>
                        <a:pt x="1604582" y="225457"/>
                      </a:cubicBezTo>
                      <a:lnTo>
                        <a:pt x="1586484" y="228981"/>
                      </a:lnTo>
                      <a:cubicBezTo>
                        <a:pt x="1586960" y="231077"/>
                        <a:pt x="1587342" y="233172"/>
                        <a:pt x="1587722" y="235363"/>
                      </a:cubicBezTo>
                      <a:close/>
                      <a:moveTo>
                        <a:pt x="1559623" y="128492"/>
                      </a:moveTo>
                      <a:lnTo>
                        <a:pt x="1577150" y="122492"/>
                      </a:lnTo>
                      <a:cubicBezTo>
                        <a:pt x="1576388" y="120491"/>
                        <a:pt x="1575721" y="118396"/>
                        <a:pt x="1574959" y="116396"/>
                      </a:cubicBezTo>
                      <a:lnTo>
                        <a:pt x="1557433" y="122396"/>
                      </a:lnTo>
                      <a:cubicBezTo>
                        <a:pt x="1558195" y="124396"/>
                        <a:pt x="1558957" y="126492"/>
                        <a:pt x="1559623" y="128492"/>
                      </a:cubicBezTo>
                      <a:close/>
                      <a:moveTo>
                        <a:pt x="1555052" y="115538"/>
                      </a:moveTo>
                      <a:lnTo>
                        <a:pt x="1572387" y="109156"/>
                      </a:lnTo>
                      <a:cubicBezTo>
                        <a:pt x="1571625" y="107156"/>
                        <a:pt x="1570958" y="105061"/>
                        <a:pt x="1570196" y="103061"/>
                      </a:cubicBezTo>
                      <a:lnTo>
                        <a:pt x="1552861" y="109442"/>
                      </a:lnTo>
                      <a:cubicBezTo>
                        <a:pt x="1553623" y="111443"/>
                        <a:pt x="1554289" y="113443"/>
                        <a:pt x="1555052" y="115538"/>
                      </a:cubicBezTo>
                      <a:close/>
                      <a:moveTo>
                        <a:pt x="1572006" y="168116"/>
                      </a:moveTo>
                      <a:lnTo>
                        <a:pt x="1589723" y="163068"/>
                      </a:lnTo>
                      <a:cubicBezTo>
                        <a:pt x="1589151" y="160972"/>
                        <a:pt x="1588484" y="158877"/>
                        <a:pt x="1587913" y="156781"/>
                      </a:cubicBezTo>
                      <a:lnTo>
                        <a:pt x="1570101" y="161925"/>
                      </a:lnTo>
                      <a:cubicBezTo>
                        <a:pt x="1570768" y="163925"/>
                        <a:pt x="1571434" y="166021"/>
                        <a:pt x="1572006" y="168116"/>
                      </a:cubicBezTo>
                      <a:close/>
                      <a:moveTo>
                        <a:pt x="1568101" y="154877"/>
                      </a:moveTo>
                      <a:lnTo>
                        <a:pt x="1585722" y="149447"/>
                      </a:lnTo>
                      <a:cubicBezTo>
                        <a:pt x="1585150" y="147352"/>
                        <a:pt x="1584484" y="145352"/>
                        <a:pt x="1583912" y="143256"/>
                      </a:cubicBezTo>
                      <a:lnTo>
                        <a:pt x="1566291" y="148685"/>
                      </a:lnTo>
                      <a:cubicBezTo>
                        <a:pt x="1566863" y="150686"/>
                        <a:pt x="1567434" y="152781"/>
                        <a:pt x="1568101" y="154877"/>
                      </a:cubicBezTo>
                      <a:close/>
                      <a:moveTo>
                        <a:pt x="1575625" y="181451"/>
                      </a:moveTo>
                      <a:lnTo>
                        <a:pt x="1593437" y="176689"/>
                      </a:lnTo>
                      <a:cubicBezTo>
                        <a:pt x="1592866" y="174593"/>
                        <a:pt x="1592294" y="172498"/>
                        <a:pt x="1591723" y="170402"/>
                      </a:cubicBezTo>
                      <a:lnTo>
                        <a:pt x="1573911" y="175165"/>
                      </a:lnTo>
                      <a:cubicBezTo>
                        <a:pt x="1574482" y="177260"/>
                        <a:pt x="1575054" y="179356"/>
                        <a:pt x="1575625" y="181451"/>
                      </a:cubicBezTo>
                      <a:close/>
                      <a:moveTo>
                        <a:pt x="1582102" y="208312"/>
                      </a:moveTo>
                      <a:lnTo>
                        <a:pt x="1600105" y="204121"/>
                      </a:lnTo>
                      <a:cubicBezTo>
                        <a:pt x="1599629" y="202025"/>
                        <a:pt x="1599152" y="199835"/>
                        <a:pt x="1598676" y="197739"/>
                      </a:cubicBezTo>
                      <a:lnTo>
                        <a:pt x="1580769" y="201930"/>
                      </a:lnTo>
                      <a:cubicBezTo>
                        <a:pt x="1581150" y="204121"/>
                        <a:pt x="1581722" y="206216"/>
                        <a:pt x="1582102" y="208312"/>
                      </a:cubicBezTo>
                      <a:close/>
                      <a:moveTo>
                        <a:pt x="1585055" y="221837"/>
                      </a:moveTo>
                      <a:lnTo>
                        <a:pt x="1603057" y="218027"/>
                      </a:lnTo>
                      <a:cubicBezTo>
                        <a:pt x="1602581" y="215837"/>
                        <a:pt x="1602105" y="213741"/>
                        <a:pt x="1601629" y="211646"/>
                      </a:cubicBezTo>
                      <a:lnTo>
                        <a:pt x="1583627" y="215455"/>
                      </a:lnTo>
                      <a:cubicBezTo>
                        <a:pt x="1584198" y="217551"/>
                        <a:pt x="1584674" y="219646"/>
                        <a:pt x="1585055" y="221837"/>
                      </a:cubicBezTo>
                      <a:close/>
                      <a:moveTo>
                        <a:pt x="1550289" y="102584"/>
                      </a:moveTo>
                      <a:lnTo>
                        <a:pt x="1567529" y="95917"/>
                      </a:lnTo>
                      <a:cubicBezTo>
                        <a:pt x="1566767" y="93917"/>
                        <a:pt x="1566005" y="91916"/>
                        <a:pt x="1565243" y="89916"/>
                      </a:cubicBezTo>
                      <a:lnTo>
                        <a:pt x="1548003" y="96584"/>
                      </a:lnTo>
                      <a:cubicBezTo>
                        <a:pt x="1548765" y="98488"/>
                        <a:pt x="1549527" y="100489"/>
                        <a:pt x="1550289" y="102584"/>
                      </a:cubicBezTo>
                      <a:close/>
                      <a:moveTo>
                        <a:pt x="1542765" y="682752"/>
                      </a:moveTo>
                      <a:lnTo>
                        <a:pt x="1559909" y="689706"/>
                      </a:lnTo>
                      <a:cubicBezTo>
                        <a:pt x="1560671" y="687705"/>
                        <a:pt x="1561529" y="685705"/>
                        <a:pt x="1562386" y="683705"/>
                      </a:cubicBezTo>
                      <a:lnTo>
                        <a:pt x="1545241" y="676751"/>
                      </a:lnTo>
                      <a:cubicBezTo>
                        <a:pt x="1544384" y="678752"/>
                        <a:pt x="1543622" y="680752"/>
                        <a:pt x="1542765" y="682752"/>
                      </a:cubicBezTo>
                      <a:close/>
                      <a:moveTo>
                        <a:pt x="1573816" y="591217"/>
                      </a:moveTo>
                      <a:lnTo>
                        <a:pt x="1591627" y="595979"/>
                      </a:lnTo>
                      <a:cubicBezTo>
                        <a:pt x="1592199" y="593884"/>
                        <a:pt x="1592771" y="591788"/>
                        <a:pt x="1593342" y="589693"/>
                      </a:cubicBezTo>
                      <a:lnTo>
                        <a:pt x="1575530" y="584931"/>
                      </a:lnTo>
                      <a:cubicBezTo>
                        <a:pt x="1575054" y="587026"/>
                        <a:pt x="1574387" y="589121"/>
                        <a:pt x="1573816" y="591217"/>
                      </a:cubicBezTo>
                      <a:close/>
                      <a:moveTo>
                        <a:pt x="1577435" y="577882"/>
                      </a:moveTo>
                      <a:lnTo>
                        <a:pt x="1595342" y="582359"/>
                      </a:lnTo>
                      <a:cubicBezTo>
                        <a:pt x="1595914" y="580263"/>
                        <a:pt x="1596390" y="578168"/>
                        <a:pt x="1596867" y="576072"/>
                      </a:cubicBezTo>
                      <a:lnTo>
                        <a:pt x="1578959" y="571595"/>
                      </a:lnTo>
                      <a:cubicBezTo>
                        <a:pt x="1578388" y="573691"/>
                        <a:pt x="1577911" y="575786"/>
                        <a:pt x="1577435" y="577882"/>
                      </a:cubicBezTo>
                      <a:close/>
                      <a:moveTo>
                        <a:pt x="1589056" y="523875"/>
                      </a:moveTo>
                      <a:lnTo>
                        <a:pt x="1607248" y="527114"/>
                      </a:lnTo>
                      <a:cubicBezTo>
                        <a:pt x="1607630" y="525018"/>
                        <a:pt x="1607915" y="522827"/>
                        <a:pt x="1608296" y="520732"/>
                      </a:cubicBezTo>
                      <a:lnTo>
                        <a:pt x="1590199" y="517493"/>
                      </a:lnTo>
                      <a:cubicBezTo>
                        <a:pt x="1589818" y="519589"/>
                        <a:pt x="1589437" y="521780"/>
                        <a:pt x="1589056" y="523875"/>
                      </a:cubicBezTo>
                      <a:close/>
                      <a:moveTo>
                        <a:pt x="1583722" y="550926"/>
                      </a:moveTo>
                      <a:lnTo>
                        <a:pt x="1601724" y="554736"/>
                      </a:lnTo>
                      <a:cubicBezTo>
                        <a:pt x="1602201" y="552641"/>
                        <a:pt x="1602677" y="550545"/>
                        <a:pt x="1603153" y="548354"/>
                      </a:cubicBezTo>
                      <a:lnTo>
                        <a:pt x="1585150" y="544544"/>
                      </a:lnTo>
                      <a:cubicBezTo>
                        <a:pt x="1584674" y="546735"/>
                        <a:pt x="1584103" y="548830"/>
                        <a:pt x="1583722" y="550926"/>
                      </a:cubicBezTo>
                      <a:close/>
                      <a:moveTo>
                        <a:pt x="1586484" y="537496"/>
                      </a:moveTo>
                      <a:lnTo>
                        <a:pt x="1604582" y="541020"/>
                      </a:lnTo>
                      <a:cubicBezTo>
                        <a:pt x="1604963" y="538925"/>
                        <a:pt x="1605439" y="536734"/>
                        <a:pt x="1605820" y="534638"/>
                      </a:cubicBezTo>
                      <a:lnTo>
                        <a:pt x="1587722" y="531114"/>
                      </a:lnTo>
                      <a:cubicBezTo>
                        <a:pt x="1587342" y="533209"/>
                        <a:pt x="1586865" y="535305"/>
                        <a:pt x="1586484" y="537496"/>
                      </a:cubicBezTo>
                      <a:close/>
                      <a:moveTo>
                        <a:pt x="1580674" y="564452"/>
                      </a:moveTo>
                      <a:lnTo>
                        <a:pt x="1598581" y="568547"/>
                      </a:lnTo>
                      <a:cubicBezTo>
                        <a:pt x="1599057" y="566452"/>
                        <a:pt x="1599533" y="564356"/>
                        <a:pt x="1600009" y="562261"/>
                      </a:cubicBezTo>
                      <a:lnTo>
                        <a:pt x="1582008" y="558165"/>
                      </a:lnTo>
                      <a:cubicBezTo>
                        <a:pt x="1581626" y="560261"/>
                        <a:pt x="1581150" y="562356"/>
                        <a:pt x="1580674" y="564452"/>
                      </a:cubicBezTo>
                      <a:close/>
                      <a:moveTo>
                        <a:pt x="1552861" y="657034"/>
                      </a:moveTo>
                      <a:lnTo>
                        <a:pt x="1570196" y="663321"/>
                      </a:lnTo>
                      <a:cubicBezTo>
                        <a:pt x="1570958" y="661321"/>
                        <a:pt x="1571720" y="659225"/>
                        <a:pt x="1572387" y="657225"/>
                      </a:cubicBezTo>
                      <a:lnTo>
                        <a:pt x="1555052" y="650939"/>
                      </a:lnTo>
                      <a:cubicBezTo>
                        <a:pt x="1554289" y="652939"/>
                        <a:pt x="1553623" y="654939"/>
                        <a:pt x="1552861" y="657034"/>
                      </a:cubicBezTo>
                      <a:close/>
                      <a:moveTo>
                        <a:pt x="1570101" y="604552"/>
                      </a:moveTo>
                      <a:lnTo>
                        <a:pt x="1587913" y="609600"/>
                      </a:lnTo>
                      <a:cubicBezTo>
                        <a:pt x="1588484" y="607505"/>
                        <a:pt x="1589151" y="605409"/>
                        <a:pt x="1589723" y="603409"/>
                      </a:cubicBezTo>
                      <a:lnTo>
                        <a:pt x="1572006" y="598361"/>
                      </a:lnTo>
                      <a:cubicBezTo>
                        <a:pt x="1571340" y="600361"/>
                        <a:pt x="1570768" y="602456"/>
                        <a:pt x="1570101" y="604552"/>
                      </a:cubicBezTo>
                      <a:close/>
                      <a:moveTo>
                        <a:pt x="1566196" y="617791"/>
                      </a:moveTo>
                      <a:lnTo>
                        <a:pt x="1583817" y="623221"/>
                      </a:lnTo>
                      <a:cubicBezTo>
                        <a:pt x="1584484" y="621125"/>
                        <a:pt x="1585055" y="619030"/>
                        <a:pt x="1585627" y="617030"/>
                      </a:cubicBezTo>
                      <a:lnTo>
                        <a:pt x="1568006" y="611600"/>
                      </a:lnTo>
                      <a:cubicBezTo>
                        <a:pt x="1567434" y="613600"/>
                        <a:pt x="1566767" y="615696"/>
                        <a:pt x="1566196" y="617791"/>
                      </a:cubicBezTo>
                      <a:close/>
                      <a:moveTo>
                        <a:pt x="1547908" y="669893"/>
                      </a:moveTo>
                      <a:lnTo>
                        <a:pt x="1565148" y="676561"/>
                      </a:lnTo>
                      <a:cubicBezTo>
                        <a:pt x="1565910" y="674561"/>
                        <a:pt x="1566672" y="672465"/>
                        <a:pt x="1567434" y="670465"/>
                      </a:cubicBezTo>
                      <a:lnTo>
                        <a:pt x="1550194" y="663797"/>
                      </a:lnTo>
                      <a:cubicBezTo>
                        <a:pt x="1549432" y="665893"/>
                        <a:pt x="1548765" y="667893"/>
                        <a:pt x="1547908" y="669893"/>
                      </a:cubicBezTo>
                      <a:close/>
                      <a:moveTo>
                        <a:pt x="1561909" y="630936"/>
                      </a:moveTo>
                      <a:lnTo>
                        <a:pt x="1579436" y="636651"/>
                      </a:lnTo>
                      <a:cubicBezTo>
                        <a:pt x="1580102" y="634651"/>
                        <a:pt x="1580769" y="632556"/>
                        <a:pt x="1581436" y="630460"/>
                      </a:cubicBezTo>
                      <a:lnTo>
                        <a:pt x="1563814" y="624745"/>
                      </a:lnTo>
                      <a:cubicBezTo>
                        <a:pt x="1563243" y="626745"/>
                        <a:pt x="1562576" y="628841"/>
                        <a:pt x="1561909" y="630936"/>
                      </a:cubicBezTo>
                      <a:close/>
                      <a:moveTo>
                        <a:pt x="1600962" y="414052"/>
                      </a:moveTo>
                      <a:lnTo>
                        <a:pt x="1619345" y="414719"/>
                      </a:lnTo>
                      <a:cubicBezTo>
                        <a:pt x="1619441" y="412528"/>
                        <a:pt x="1619536" y="410432"/>
                        <a:pt x="1619536" y="408242"/>
                      </a:cubicBezTo>
                      <a:lnTo>
                        <a:pt x="1601152" y="407575"/>
                      </a:lnTo>
                      <a:cubicBezTo>
                        <a:pt x="1601152" y="409766"/>
                        <a:pt x="1601058" y="411861"/>
                        <a:pt x="1600962" y="414052"/>
                      </a:cubicBezTo>
                      <a:close/>
                      <a:moveTo>
                        <a:pt x="1600295" y="427863"/>
                      </a:moveTo>
                      <a:lnTo>
                        <a:pt x="1618679" y="428816"/>
                      </a:lnTo>
                      <a:cubicBezTo>
                        <a:pt x="1618774" y="426720"/>
                        <a:pt x="1618965" y="424529"/>
                        <a:pt x="1619059" y="422338"/>
                      </a:cubicBezTo>
                      <a:lnTo>
                        <a:pt x="1600676" y="421386"/>
                      </a:lnTo>
                      <a:cubicBezTo>
                        <a:pt x="1600581" y="423577"/>
                        <a:pt x="1600486" y="425672"/>
                        <a:pt x="1600295" y="427863"/>
                      </a:cubicBezTo>
                      <a:close/>
                      <a:moveTo>
                        <a:pt x="1619917" y="379952"/>
                      </a:moveTo>
                      <a:lnTo>
                        <a:pt x="1601534" y="379952"/>
                      </a:lnTo>
                      <a:cubicBezTo>
                        <a:pt x="1601534" y="381000"/>
                        <a:pt x="1601629" y="382143"/>
                        <a:pt x="1601629" y="383191"/>
                      </a:cubicBezTo>
                      <a:cubicBezTo>
                        <a:pt x="1601629" y="384334"/>
                        <a:pt x="1601629" y="385381"/>
                        <a:pt x="1601534" y="386525"/>
                      </a:cubicBezTo>
                      <a:lnTo>
                        <a:pt x="1619917" y="386525"/>
                      </a:lnTo>
                      <a:cubicBezTo>
                        <a:pt x="1619917" y="385381"/>
                        <a:pt x="1620012" y="384334"/>
                        <a:pt x="1620012" y="383191"/>
                      </a:cubicBezTo>
                      <a:cubicBezTo>
                        <a:pt x="1620012" y="382143"/>
                        <a:pt x="1619917" y="381000"/>
                        <a:pt x="1619917" y="379952"/>
                      </a:cubicBezTo>
                      <a:close/>
                      <a:moveTo>
                        <a:pt x="1599438" y="441674"/>
                      </a:moveTo>
                      <a:lnTo>
                        <a:pt x="1617821" y="442913"/>
                      </a:lnTo>
                      <a:cubicBezTo>
                        <a:pt x="1618012" y="440722"/>
                        <a:pt x="1618107" y="438531"/>
                        <a:pt x="1618202" y="436436"/>
                      </a:cubicBezTo>
                      <a:lnTo>
                        <a:pt x="1599819" y="435197"/>
                      </a:lnTo>
                      <a:cubicBezTo>
                        <a:pt x="1599724" y="437293"/>
                        <a:pt x="1599629" y="439484"/>
                        <a:pt x="1599438" y="441674"/>
                      </a:cubicBezTo>
                      <a:close/>
                      <a:moveTo>
                        <a:pt x="1601343" y="400241"/>
                      </a:moveTo>
                      <a:lnTo>
                        <a:pt x="1619726" y="400621"/>
                      </a:lnTo>
                      <a:cubicBezTo>
                        <a:pt x="1619726" y="398526"/>
                        <a:pt x="1619726" y="396240"/>
                        <a:pt x="1619822" y="394145"/>
                      </a:cubicBezTo>
                      <a:lnTo>
                        <a:pt x="1601438" y="393859"/>
                      </a:lnTo>
                      <a:cubicBezTo>
                        <a:pt x="1601438" y="395954"/>
                        <a:pt x="1601438" y="398145"/>
                        <a:pt x="1601343" y="400241"/>
                      </a:cubicBezTo>
                      <a:close/>
                      <a:moveTo>
                        <a:pt x="1593437" y="496538"/>
                      </a:moveTo>
                      <a:lnTo>
                        <a:pt x="1611630" y="499110"/>
                      </a:lnTo>
                      <a:cubicBezTo>
                        <a:pt x="1611916" y="497014"/>
                        <a:pt x="1612202" y="494824"/>
                        <a:pt x="1612582" y="492633"/>
                      </a:cubicBezTo>
                      <a:lnTo>
                        <a:pt x="1594390" y="490061"/>
                      </a:lnTo>
                      <a:cubicBezTo>
                        <a:pt x="1594104" y="492252"/>
                        <a:pt x="1593723" y="494443"/>
                        <a:pt x="1593437" y="496538"/>
                      </a:cubicBezTo>
                      <a:close/>
                      <a:moveTo>
                        <a:pt x="1598295" y="455390"/>
                      </a:moveTo>
                      <a:lnTo>
                        <a:pt x="1616678" y="457010"/>
                      </a:lnTo>
                      <a:cubicBezTo>
                        <a:pt x="1616869" y="454819"/>
                        <a:pt x="1617059" y="452723"/>
                        <a:pt x="1617250" y="450533"/>
                      </a:cubicBezTo>
                      <a:lnTo>
                        <a:pt x="1598866" y="448913"/>
                      </a:lnTo>
                      <a:cubicBezTo>
                        <a:pt x="1598676" y="451104"/>
                        <a:pt x="1598486" y="453295"/>
                        <a:pt x="1598295" y="455390"/>
                      </a:cubicBezTo>
                      <a:close/>
                      <a:moveTo>
                        <a:pt x="1595342" y="482918"/>
                      </a:moveTo>
                      <a:lnTo>
                        <a:pt x="1613630" y="485108"/>
                      </a:lnTo>
                      <a:cubicBezTo>
                        <a:pt x="1613916" y="483013"/>
                        <a:pt x="1614107" y="480822"/>
                        <a:pt x="1614392" y="478631"/>
                      </a:cubicBezTo>
                      <a:lnTo>
                        <a:pt x="1596104" y="476441"/>
                      </a:lnTo>
                      <a:cubicBezTo>
                        <a:pt x="1595818" y="478631"/>
                        <a:pt x="1595628" y="480727"/>
                        <a:pt x="1595342" y="482918"/>
                      </a:cubicBezTo>
                      <a:close/>
                      <a:moveTo>
                        <a:pt x="1591342" y="510254"/>
                      </a:moveTo>
                      <a:lnTo>
                        <a:pt x="1609534" y="513112"/>
                      </a:lnTo>
                      <a:cubicBezTo>
                        <a:pt x="1609916" y="511016"/>
                        <a:pt x="1610297" y="508826"/>
                        <a:pt x="1610583" y="506730"/>
                      </a:cubicBezTo>
                      <a:lnTo>
                        <a:pt x="1592389" y="503872"/>
                      </a:lnTo>
                      <a:cubicBezTo>
                        <a:pt x="1592104" y="505968"/>
                        <a:pt x="1591723" y="508063"/>
                        <a:pt x="1591342" y="510254"/>
                      </a:cubicBezTo>
                      <a:close/>
                      <a:moveTo>
                        <a:pt x="1596961" y="469202"/>
                      </a:moveTo>
                      <a:lnTo>
                        <a:pt x="1615250" y="471202"/>
                      </a:lnTo>
                      <a:cubicBezTo>
                        <a:pt x="1615440" y="469011"/>
                        <a:pt x="1615726" y="466916"/>
                        <a:pt x="1615917" y="464725"/>
                      </a:cubicBezTo>
                      <a:lnTo>
                        <a:pt x="1597628" y="462820"/>
                      </a:lnTo>
                      <a:cubicBezTo>
                        <a:pt x="1597438" y="464915"/>
                        <a:pt x="1597152" y="467011"/>
                        <a:pt x="1596961" y="469202"/>
                      </a:cubicBezTo>
                      <a:close/>
                      <a:moveTo>
                        <a:pt x="1557433" y="643985"/>
                      </a:moveTo>
                      <a:lnTo>
                        <a:pt x="1574959" y="649986"/>
                      </a:lnTo>
                      <a:cubicBezTo>
                        <a:pt x="1575625" y="647986"/>
                        <a:pt x="1576388" y="645890"/>
                        <a:pt x="1577150" y="643890"/>
                      </a:cubicBezTo>
                      <a:lnTo>
                        <a:pt x="1559719" y="637890"/>
                      </a:lnTo>
                      <a:cubicBezTo>
                        <a:pt x="1558957" y="639889"/>
                        <a:pt x="1558195" y="641985"/>
                        <a:pt x="1557433" y="643985"/>
                      </a:cubicBezTo>
                      <a:close/>
                      <a:moveTo>
                        <a:pt x="21050" y="393763"/>
                      </a:moveTo>
                      <a:lnTo>
                        <a:pt x="191" y="394145"/>
                      </a:lnTo>
                      <a:cubicBezTo>
                        <a:pt x="191" y="396335"/>
                        <a:pt x="191" y="398431"/>
                        <a:pt x="286" y="400621"/>
                      </a:cubicBezTo>
                      <a:lnTo>
                        <a:pt x="21146" y="400241"/>
                      </a:lnTo>
                      <a:cubicBezTo>
                        <a:pt x="21050" y="398050"/>
                        <a:pt x="21050" y="395859"/>
                        <a:pt x="21050" y="393763"/>
                      </a:cubicBezTo>
                      <a:close/>
                      <a:moveTo>
                        <a:pt x="1513808" y="745427"/>
                      </a:moveTo>
                      <a:lnTo>
                        <a:pt x="1530286" y="753809"/>
                      </a:lnTo>
                      <a:cubicBezTo>
                        <a:pt x="1531334" y="751904"/>
                        <a:pt x="1532287" y="749998"/>
                        <a:pt x="1533240" y="747999"/>
                      </a:cubicBezTo>
                      <a:lnTo>
                        <a:pt x="1516761" y="739617"/>
                      </a:lnTo>
                      <a:cubicBezTo>
                        <a:pt x="1515809" y="741616"/>
                        <a:pt x="1514856" y="743522"/>
                        <a:pt x="1513808" y="745427"/>
                      </a:cubicBezTo>
                      <a:close/>
                      <a:moveTo>
                        <a:pt x="1526001" y="720662"/>
                      </a:moveTo>
                      <a:lnTo>
                        <a:pt x="1542859" y="728472"/>
                      </a:lnTo>
                      <a:cubicBezTo>
                        <a:pt x="1543812" y="726472"/>
                        <a:pt x="1544669" y="724567"/>
                        <a:pt x="1545622" y="722566"/>
                      </a:cubicBezTo>
                      <a:lnTo>
                        <a:pt x="1528763" y="714756"/>
                      </a:lnTo>
                      <a:cubicBezTo>
                        <a:pt x="1527905" y="716756"/>
                        <a:pt x="1526953" y="718661"/>
                        <a:pt x="1526001" y="720662"/>
                      </a:cubicBezTo>
                      <a:close/>
                      <a:moveTo>
                        <a:pt x="1537430" y="695420"/>
                      </a:moveTo>
                      <a:lnTo>
                        <a:pt x="1554480" y="702659"/>
                      </a:lnTo>
                      <a:cubicBezTo>
                        <a:pt x="1555337" y="700659"/>
                        <a:pt x="1556195" y="698659"/>
                        <a:pt x="1557052" y="696659"/>
                      </a:cubicBezTo>
                      <a:lnTo>
                        <a:pt x="1540002" y="689420"/>
                      </a:lnTo>
                      <a:cubicBezTo>
                        <a:pt x="1539145" y="691515"/>
                        <a:pt x="1538288" y="693515"/>
                        <a:pt x="1537430" y="695420"/>
                      </a:cubicBezTo>
                      <a:close/>
                      <a:moveTo>
                        <a:pt x="1531906" y="708089"/>
                      </a:moveTo>
                      <a:lnTo>
                        <a:pt x="1548860" y="715613"/>
                      </a:lnTo>
                      <a:cubicBezTo>
                        <a:pt x="1549813" y="713613"/>
                        <a:pt x="1550575" y="711613"/>
                        <a:pt x="1551432" y="709613"/>
                      </a:cubicBezTo>
                      <a:lnTo>
                        <a:pt x="1534573" y="702088"/>
                      </a:lnTo>
                      <a:cubicBezTo>
                        <a:pt x="1533620" y="704183"/>
                        <a:pt x="1532763" y="706184"/>
                        <a:pt x="1531906" y="708089"/>
                      </a:cubicBezTo>
                      <a:close/>
                      <a:moveTo>
                        <a:pt x="1507331" y="757618"/>
                      </a:moveTo>
                      <a:lnTo>
                        <a:pt x="1523715" y="766286"/>
                      </a:lnTo>
                      <a:cubicBezTo>
                        <a:pt x="1524762" y="764381"/>
                        <a:pt x="1525714" y="762476"/>
                        <a:pt x="1526762" y="760571"/>
                      </a:cubicBezTo>
                      <a:lnTo>
                        <a:pt x="1510379" y="751808"/>
                      </a:lnTo>
                      <a:cubicBezTo>
                        <a:pt x="1509427" y="753809"/>
                        <a:pt x="1508379" y="755714"/>
                        <a:pt x="1507331" y="757618"/>
                      </a:cubicBezTo>
                      <a:close/>
                      <a:moveTo>
                        <a:pt x="1520000" y="733044"/>
                      </a:moveTo>
                      <a:lnTo>
                        <a:pt x="1536668" y="741140"/>
                      </a:lnTo>
                      <a:cubicBezTo>
                        <a:pt x="1537621" y="739235"/>
                        <a:pt x="1538574" y="737235"/>
                        <a:pt x="1539526" y="735330"/>
                      </a:cubicBezTo>
                      <a:lnTo>
                        <a:pt x="1522857" y="727234"/>
                      </a:lnTo>
                      <a:cubicBezTo>
                        <a:pt x="1522000" y="729234"/>
                        <a:pt x="1520952" y="731139"/>
                        <a:pt x="1520000" y="733044"/>
                      </a:cubicBezTo>
                      <a:close/>
                      <a:moveTo>
                        <a:pt x="87630" y="701326"/>
                      </a:moveTo>
                      <a:lnTo>
                        <a:pt x="68580" y="709803"/>
                      </a:lnTo>
                      <a:cubicBezTo>
                        <a:pt x="69437" y="711803"/>
                        <a:pt x="70295" y="713804"/>
                        <a:pt x="71152" y="715804"/>
                      </a:cubicBezTo>
                      <a:lnTo>
                        <a:pt x="90107" y="707422"/>
                      </a:lnTo>
                      <a:cubicBezTo>
                        <a:pt x="89345" y="705326"/>
                        <a:pt x="88487" y="703326"/>
                        <a:pt x="87630" y="701326"/>
                      </a:cubicBezTo>
                      <a:close/>
                      <a:moveTo>
                        <a:pt x="93250" y="713899"/>
                      </a:moveTo>
                      <a:lnTo>
                        <a:pt x="74390" y="722662"/>
                      </a:lnTo>
                      <a:cubicBezTo>
                        <a:pt x="75342" y="724662"/>
                        <a:pt x="76200" y="726567"/>
                        <a:pt x="77152" y="728567"/>
                      </a:cubicBezTo>
                      <a:lnTo>
                        <a:pt x="96012" y="719804"/>
                      </a:lnTo>
                      <a:cubicBezTo>
                        <a:pt x="95059" y="717804"/>
                        <a:pt x="94202" y="715804"/>
                        <a:pt x="93250" y="713899"/>
                      </a:cubicBezTo>
                      <a:close/>
                      <a:moveTo>
                        <a:pt x="99060" y="726377"/>
                      </a:moveTo>
                      <a:lnTo>
                        <a:pt x="80391" y="735521"/>
                      </a:lnTo>
                      <a:cubicBezTo>
                        <a:pt x="81343" y="737425"/>
                        <a:pt x="82296" y="739426"/>
                        <a:pt x="83248" y="741331"/>
                      </a:cubicBezTo>
                      <a:lnTo>
                        <a:pt x="101918" y="732282"/>
                      </a:lnTo>
                      <a:cubicBezTo>
                        <a:pt x="101060" y="730282"/>
                        <a:pt x="100013" y="728282"/>
                        <a:pt x="99060" y="726377"/>
                      </a:cubicBezTo>
                      <a:close/>
                      <a:moveTo>
                        <a:pt x="105251" y="738759"/>
                      </a:moveTo>
                      <a:lnTo>
                        <a:pt x="86773" y="748189"/>
                      </a:lnTo>
                      <a:cubicBezTo>
                        <a:pt x="87821" y="750094"/>
                        <a:pt x="88773" y="751999"/>
                        <a:pt x="89725" y="753999"/>
                      </a:cubicBezTo>
                      <a:lnTo>
                        <a:pt x="108204" y="744569"/>
                      </a:lnTo>
                      <a:cubicBezTo>
                        <a:pt x="107156" y="742569"/>
                        <a:pt x="106204" y="740664"/>
                        <a:pt x="105251" y="738759"/>
                      </a:cubicBezTo>
                      <a:close/>
                      <a:moveTo>
                        <a:pt x="111538" y="750951"/>
                      </a:moveTo>
                      <a:lnTo>
                        <a:pt x="93250" y="760762"/>
                      </a:lnTo>
                      <a:cubicBezTo>
                        <a:pt x="94298" y="762667"/>
                        <a:pt x="95250" y="764572"/>
                        <a:pt x="96298" y="766477"/>
                      </a:cubicBezTo>
                      <a:lnTo>
                        <a:pt x="114586" y="756761"/>
                      </a:lnTo>
                      <a:cubicBezTo>
                        <a:pt x="113538" y="754761"/>
                        <a:pt x="112586" y="752856"/>
                        <a:pt x="111538" y="750951"/>
                      </a:cubicBezTo>
                      <a:close/>
                      <a:moveTo>
                        <a:pt x="28099" y="489871"/>
                      </a:moveTo>
                      <a:lnTo>
                        <a:pt x="7430" y="492728"/>
                      </a:lnTo>
                      <a:cubicBezTo>
                        <a:pt x="7715" y="494919"/>
                        <a:pt x="8001" y="497014"/>
                        <a:pt x="8382" y="499110"/>
                      </a:cubicBezTo>
                      <a:lnTo>
                        <a:pt x="29051" y="496253"/>
                      </a:lnTo>
                      <a:cubicBezTo>
                        <a:pt x="28670" y="494157"/>
                        <a:pt x="28384" y="491966"/>
                        <a:pt x="28099" y="489871"/>
                      </a:cubicBezTo>
                      <a:close/>
                      <a:moveTo>
                        <a:pt x="24860" y="462439"/>
                      </a:moveTo>
                      <a:lnTo>
                        <a:pt x="4000" y="464630"/>
                      </a:lnTo>
                      <a:cubicBezTo>
                        <a:pt x="4191" y="466725"/>
                        <a:pt x="4477" y="468916"/>
                        <a:pt x="4763" y="471106"/>
                      </a:cubicBezTo>
                      <a:lnTo>
                        <a:pt x="25527" y="468916"/>
                      </a:lnTo>
                      <a:cubicBezTo>
                        <a:pt x="25336" y="466820"/>
                        <a:pt x="25051" y="464630"/>
                        <a:pt x="24860" y="462439"/>
                      </a:cubicBezTo>
                      <a:close/>
                      <a:moveTo>
                        <a:pt x="26384" y="476155"/>
                      </a:moveTo>
                      <a:lnTo>
                        <a:pt x="5715" y="478631"/>
                      </a:lnTo>
                      <a:cubicBezTo>
                        <a:pt x="6001" y="480822"/>
                        <a:pt x="6191" y="482918"/>
                        <a:pt x="6382" y="485108"/>
                      </a:cubicBezTo>
                      <a:lnTo>
                        <a:pt x="27146" y="482632"/>
                      </a:lnTo>
                      <a:cubicBezTo>
                        <a:pt x="26861" y="480536"/>
                        <a:pt x="26575" y="478346"/>
                        <a:pt x="26384" y="476155"/>
                      </a:cubicBezTo>
                      <a:close/>
                      <a:moveTo>
                        <a:pt x="30004" y="503492"/>
                      </a:moveTo>
                      <a:lnTo>
                        <a:pt x="9430" y="506730"/>
                      </a:lnTo>
                      <a:cubicBezTo>
                        <a:pt x="9811" y="508921"/>
                        <a:pt x="10192" y="511016"/>
                        <a:pt x="10477" y="513112"/>
                      </a:cubicBezTo>
                      <a:lnTo>
                        <a:pt x="31147" y="509873"/>
                      </a:lnTo>
                      <a:cubicBezTo>
                        <a:pt x="30766" y="507778"/>
                        <a:pt x="30289" y="505587"/>
                        <a:pt x="30004" y="503492"/>
                      </a:cubicBezTo>
                      <a:close/>
                      <a:moveTo>
                        <a:pt x="32290" y="517112"/>
                      </a:moveTo>
                      <a:lnTo>
                        <a:pt x="11716" y="520732"/>
                      </a:lnTo>
                      <a:cubicBezTo>
                        <a:pt x="12097" y="522827"/>
                        <a:pt x="12382" y="525018"/>
                        <a:pt x="12764" y="527114"/>
                      </a:cubicBezTo>
                      <a:lnTo>
                        <a:pt x="33338" y="523494"/>
                      </a:lnTo>
                      <a:cubicBezTo>
                        <a:pt x="32957" y="521398"/>
                        <a:pt x="32575" y="519208"/>
                        <a:pt x="32290" y="517112"/>
                      </a:cubicBezTo>
                      <a:close/>
                      <a:moveTo>
                        <a:pt x="23622" y="448818"/>
                      </a:moveTo>
                      <a:lnTo>
                        <a:pt x="2857" y="450628"/>
                      </a:lnTo>
                      <a:cubicBezTo>
                        <a:pt x="3048" y="452723"/>
                        <a:pt x="3239" y="454914"/>
                        <a:pt x="3429" y="457105"/>
                      </a:cubicBezTo>
                      <a:lnTo>
                        <a:pt x="24289" y="455295"/>
                      </a:lnTo>
                      <a:cubicBezTo>
                        <a:pt x="24003" y="453104"/>
                        <a:pt x="23813" y="450913"/>
                        <a:pt x="23622" y="448818"/>
                      </a:cubicBezTo>
                      <a:close/>
                      <a:moveTo>
                        <a:pt x="34671" y="530638"/>
                      </a:moveTo>
                      <a:lnTo>
                        <a:pt x="14192" y="534638"/>
                      </a:lnTo>
                      <a:cubicBezTo>
                        <a:pt x="14574" y="536734"/>
                        <a:pt x="15050" y="538925"/>
                        <a:pt x="15430" y="541020"/>
                      </a:cubicBezTo>
                      <a:lnTo>
                        <a:pt x="35909" y="537020"/>
                      </a:lnTo>
                      <a:cubicBezTo>
                        <a:pt x="35433" y="534924"/>
                        <a:pt x="35052" y="532733"/>
                        <a:pt x="34671" y="530638"/>
                      </a:cubicBezTo>
                      <a:close/>
                      <a:moveTo>
                        <a:pt x="21336" y="407480"/>
                      </a:moveTo>
                      <a:lnTo>
                        <a:pt x="476" y="408242"/>
                      </a:lnTo>
                      <a:cubicBezTo>
                        <a:pt x="571" y="410432"/>
                        <a:pt x="667" y="412528"/>
                        <a:pt x="762" y="414719"/>
                      </a:cubicBezTo>
                      <a:lnTo>
                        <a:pt x="21622" y="414052"/>
                      </a:lnTo>
                      <a:cubicBezTo>
                        <a:pt x="21431" y="411861"/>
                        <a:pt x="21336" y="409670"/>
                        <a:pt x="21336" y="407480"/>
                      </a:cubicBezTo>
                      <a:close/>
                      <a:moveTo>
                        <a:pt x="21812" y="421291"/>
                      </a:moveTo>
                      <a:lnTo>
                        <a:pt x="952" y="422434"/>
                      </a:lnTo>
                      <a:cubicBezTo>
                        <a:pt x="1048" y="424625"/>
                        <a:pt x="1238" y="426815"/>
                        <a:pt x="1334" y="428911"/>
                      </a:cubicBezTo>
                      <a:lnTo>
                        <a:pt x="22193" y="427768"/>
                      </a:lnTo>
                      <a:cubicBezTo>
                        <a:pt x="22098" y="425577"/>
                        <a:pt x="21907" y="423481"/>
                        <a:pt x="21812" y="421291"/>
                      </a:cubicBezTo>
                      <a:close/>
                      <a:moveTo>
                        <a:pt x="22670" y="435007"/>
                      </a:moveTo>
                      <a:lnTo>
                        <a:pt x="1810" y="436436"/>
                      </a:lnTo>
                      <a:cubicBezTo>
                        <a:pt x="1905" y="438531"/>
                        <a:pt x="2096" y="440722"/>
                        <a:pt x="2191" y="442913"/>
                      </a:cubicBezTo>
                      <a:lnTo>
                        <a:pt x="23050" y="441484"/>
                      </a:lnTo>
                      <a:cubicBezTo>
                        <a:pt x="22860" y="439388"/>
                        <a:pt x="22765" y="437197"/>
                        <a:pt x="22670" y="435007"/>
                      </a:cubicBezTo>
                      <a:close/>
                      <a:moveTo>
                        <a:pt x="58293" y="624078"/>
                      </a:moveTo>
                      <a:lnTo>
                        <a:pt x="38481" y="630460"/>
                      </a:lnTo>
                      <a:cubicBezTo>
                        <a:pt x="39148" y="632556"/>
                        <a:pt x="39814" y="634651"/>
                        <a:pt x="40481" y="636651"/>
                      </a:cubicBezTo>
                      <a:lnTo>
                        <a:pt x="60293" y="630174"/>
                      </a:lnTo>
                      <a:cubicBezTo>
                        <a:pt x="59627" y="628174"/>
                        <a:pt x="58960" y="626173"/>
                        <a:pt x="58293" y="624078"/>
                      </a:cubicBezTo>
                      <a:close/>
                      <a:moveTo>
                        <a:pt x="62579" y="637127"/>
                      </a:moveTo>
                      <a:lnTo>
                        <a:pt x="42863" y="643890"/>
                      </a:lnTo>
                      <a:cubicBezTo>
                        <a:pt x="43625" y="645890"/>
                        <a:pt x="44291" y="647986"/>
                        <a:pt x="45053" y="649986"/>
                      </a:cubicBezTo>
                      <a:lnTo>
                        <a:pt x="64770" y="643224"/>
                      </a:lnTo>
                      <a:cubicBezTo>
                        <a:pt x="64008" y="641223"/>
                        <a:pt x="63341" y="639223"/>
                        <a:pt x="62579" y="637127"/>
                      </a:cubicBezTo>
                      <a:close/>
                      <a:moveTo>
                        <a:pt x="76867" y="675990"/>
                      </a:moveTo>
                      <a:lnTo>
                        <a:pt x="57531" y="683800"/>
                      </a:lnTo>
                      <a:cubicBezTo>
                        <a:pt x="58388" y="685800"/>
                        <a:pt x="59246" y="687800"/>
                        <a:pt x="60007" y="689800"/>
                      </a:cubicBezTo>
                      <a:lnTo>
                        <a:pt x="79248" y="681990"/>
                      </a:lnTo>
                      <a:cubicBezTo>
                        <a:pt x="78581" y="679895"/>
                        <a:pt x="77724" y="677894"/>
                        <a:pt x="76867" y="675990"/>
                      </a:cubicBezTo>
                      <a:close/>
                      <a:moveTo>
                        <a:pt x="67151" y="650177"/>
                      </a:moveTo>
                      <a:lnTo>
                        <a:pt x="47625" y="657320"/>
                      </a:lnTo>
                      <a:cubicBezTo>
                        <a:pt x="48292" y="659321"/>
                        <a:pt x="49054" y="661416"/>
                        <a:pt x="49816" y="663417"/>
                      </a:cubicBezTo>
                      <a:lnTo>
                        <a:pt x="69342" y="656273"/>
                      </a:lnTo>
                      <a:cubicBezTo>
                        <a:pt x="68675" y="654272"/>
                        <a:pt x="67913" y="652177"/>
                        <a:pt x="67151" y="650177"/>
                      </a:cubicBezTo>
                      <a:close/>
                      <a:moveTo>
                        <a:pt x="72009" y="663035"/>
                      </a:moveTo>
                      <a:lnTo>
                        <a:pt x="52578" y="670560"/>
                      </a:lnTo>
                      <a:cubicBezTo>
                        <a:pt x="53340" y="672560"/>
                        <a:pt x="54102" y="674561"/>
                        <a:pt x="54864" y="676656"/>
                      </a:cubicBezTo>
                      <a:lnTo>
                        <a:pt x="74295" y="669131"/>
                      </a:lnTo>
                      <a:cubicBezTo>
                        <a:pt x="73438" y="667131"/>
                        <a:pt x="72771" y="665131"/>
                        <a:pt x="72009" y="663035"/>
                      </a:cubicBezTo>
                      <a:close/>
                      <a:moveTo>
                        <a:pt x="54197" y="610838"/>
                      </a:moveTo>
                      <a:lnTo>
                        <a:pt x="34290" y="616934"/>
                      </a:lnTo>
                      <a:cubicBezTo>
                        <a:pt x="34861" y="619030"/>
                        <a:pt x="35528" y="621125"/>
                        <a:pt x="36100" y="623125"/>
                      </a:cubicBezTo>
                      <a:lnTo>
                        <a:pt x="56007" y="617030"/>
                      </a:lnTo>
                      <a:cubicBezTo>
                        <a:pt x="55436" y="615029"/>
                        <a:pt x="54864" y="612934"/>
                        <a:pt x="54197" y="610838"/>
                      </a:cubicBezTo>
                      <a:close/>
                      <a:moveTo>
                        <a:pt x="43434" y="571024"/>
                      </a:moveTo>
                      <a:lnTo>
                        <a:pt x="23146" y="576072"/>
                      </a:lnTo>
                      <a:cubicBezTo>
                        <a:pt x="23622" y="578168"/>
                        <a:pt x="24193" y="580263"/>
                        <a:pt x="24670" y="582359"/>
                      </a:cubicBezTo>
                      <a:lnTo>
                        <a:pt x="44863" y="577310"/>
                      </a:lnTo>
                      <a:cubicBezTo>
                        <a:pt x="44386" y="575215"/>
                        <a:pt x="43910" y="573119"/>
                        <a:pt x="43434" y="571024"/>
                      </a:cubicBezTo>
                      <a:close/>
                      <a:moveTo>
                        <a:pt x="40291" y="557593"/>
                      </a:moveTo>
                      <a:lnTo>
                        <a:pt x="19908" y="562261"/>
                      </a:lnTo>
                      <a:cubicBezTo>
                        <a:pt x="20384" y="564356"/>
                        <a:pt x="20860" y="566452"/>
                        <a:pt x="21431" y="568547"/>
                      </a:cubicBezTo>
                      <a:lnTo>
                        <a:pt x="41720" y="563880"/>
                      </a:lnTo>
                      <a:cubicBezTo>
                        <a:pt x="41148" y="561880"/>
                        <a:pt x="40767" y="559784"/>
                        <a:pt x="40291" y="557593"/>
                      </a:cubicBezTo>
                      <a:close/>
                      <a:moveTo>
                        <a:pt x="37338" y="544163"/>
                      </a:moveTo>
                      <a:lnTo>
                        <a:pt x="16955" y="548450"/>
                      </a:lnTo>
                      <a:cubicBezTo>
                        <a:pt x="17431" y="550545"/>
                        <a:pt x="17907" y="552641"/>
                        <a:pt x="18383" y="554831"/>
                      </a:cubicBezTo>
                      <a:lnTo>
                        <a:pt x="38767" y="550545"/>
                      </a:lnTo>
                      <a:cubicBezTo>
                        <a:pt x="38195" y="548354"/>
                        <a:pt x="37815" y="546259"/>
                        <a:pt x="37338" y="544163"/>
                      </a:cubicBezTo>
                      <a:close/>
                      <a:moveTo>
                        <a:pt x="46767" y="584359"/>
                      </a:moveTo>
                      <a:lnTo>
                        <a:pt x="26575" y="589788"/>
                      </a:lnTo>
                      <a:cubicBezTo>
                        <a:pt x="27146" y="591884"/>
                        <a:pt x="27717" y="593979"/>
                        <a:pt x="28290" y="596075"/>
                      </a:cubicBezTo>
                      <a:lnTo>
                        <a:pt x="48387" y="590645"/>
                      </a:lnTo>
                      <a:cubicBezTo>
                        <a:pt x="47911" y="588550"/>
                        <a:pt x="47340" y="586454"/>
                        <a:pt x="46767" y="584359"/>
                      </a:cubicBezTo>
                      <a:close/>
                      <a:moveTo>
                        <a:pt x="50387" y="597694"/>
                      </a:moveTo>
                      <a:lnTo>
                        <a:pt x="30289" y="603409"/>
                      </a:lnTo>
                      <a:cubicBezTo>
                        <a:pt x="30861" y="605504"/>
                        <a:pt x="31528" y="607600"/>
                        <a:pt x="32099" y="609600"/>
                      </a:cubicBezTo>
                      <a:lnTo>
                        <a:pt x="52197" y="603885"/>
                      </a:lnTo>
                      <a:cubicBezTo>
                        <a:pt x="51530" y="601789"/>
                        <a:pt x="50959" y="599790"/>
                        <a:pt x="50387" y="597694"/>
                      </a:cubicBezTo>
                      <a:close/>
                      <a:moveTo>
                        <a:pt x="82105" y="688657"/>
                      </a:moveTo>
                      <a:lnTo>
                        <a:pt x="62960" y="696754"/>
                      </a:lnTo>
                      <a:cubicBezTo>
                        <a:pt x="63818" y="698754"/>
                        <a:pt x="64675" y="700754"/>
                        <a:pt x="65532" y="702755"/>
                      </a:cubicBezTo>
                      <a:lnTo>
                        <a:pt x="84677" y="694658"/>
                      </a:lnTo>
                      <a:cubicBezTo>
                        <a:pt x="83820" y="692658"/>
                        <a:pt x="82963" y="690658"/>
                        <a:pt x="82105" y="688657"/>
                      </a:cubicBezTo>
                      <a:close/>
                    </a:path>
                  </a:pathLst>
                </a:custGeom>
                <a:solidFill>
                  <a:schemeClr val="accent2"/>
                </a:solidFill>
                <a:ln w="9525"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E45C809F-3B80-DA1E-AA46-B24412541258}"/>
                    </a:ext>
                  </a:extLst>
                </p:cNvPr>
                <p:cNvSpPr/>
                <p:nvPr/>
              </p:nvSpPr>
              <p:spPr>
                <a:xfrm>
                  <a:off x="2310743" y="3392208"/>
                  <a:ext cx="7570514" cy="84587"/>
                </a:xfrm>
                <a:custGeom>
                  <a:avLst/>
                  <a:gdLst>
                    <a:gd name="connsiteX0" fmla="*/ 1685068 w 1704975"/>
                    <a:gd name="connsiteY0" fmla="*/ 10478 h 19050"/>
                    <a:gd name="connsiteX1" fmla="*/ 1705928 w 1704975"/>
                    <a:gd name="connsiteY1" fmla="*/ 0 h 19050"/>
                    <a:gd name="connsiteX2" fmla="*/ 1705928 w 1704975"/>
                    <a:gd name="connsiteY2" fmla="*/ 20860 h 19050"/>
                    <a:gd name="connsiteX3" fmla="*/ 1685068 w 1704975"/>
                    <a:gd name="connsiteY3" fmla="*/ 10478 h 19050"/>
                    <a:gd name="connsiteX4" fmla="*/ 20860 w 1704975"/>
                    <a:gd name="connsiteY4" fmla="*/ 10478 h 19050"/>
                    <a:gd name="connsiteX5" fmla="*/ 0 w 1704975"/>
                    <a:gd name="connsiteY5" fmla="*/ 0 h 19050"/>
                    <a:gd name="connsiteX6" fmla="*/ 0 w 1704975"/>
                    <a:gd name="connsiteY6" fmla="*/ 20860 h 19050"/>
                    <a:gd name="connsiteX7" fmla="*/ 20860 w 1704975"/>
                    <a:gd name="connsiteY7" fmla="*/ 10478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4975" h="19050">
                      <a:moveTo>
                        <a:pt x="1685068" y="10478"/>
                      </a:moveTo>
                      <a:lnTo>
                        <a:pt x="1705928" y="0"/>
                      </a:lnTo>
                      <a:lnTo>
                        <a:pt x="1705928" y="20860"/>
                      </a:lnTo>
                      <a:lnTo>
                        <a:pt x="1685068" y="10478"/>
                      </a:lnTo>
                      <a:close/>
                      <a:moveTo>
                        <a:pt x="20860" y="10478"/>
                      </a:moveTo>
                      <a:lnTo>
                        <a:pt x="0" y="0"/>
                      </a:lnTo>
                      <a:lnTo>
                        <a:pt x="0" y="20860"/>
                      </a:lnTo>
                      <a:lnTo>
                        <a:pt x="20860" y="10478"/>
                      </a:lnTo>
                      <a:close/>
                    </a:path>
                  </a:pathLst>
                </a:custGeom>
                <a:solidFill>
                  <a:srgbClr val="00B0F0"/>
                </a:solidFill>
                <a:ln w="9525" cap="flat">
                  <a:noFill/>
                  <a:prstDash val="solid"/>
                  <a:miter/>
                </a:ln>
              </p:spPr>
              <p:txBody>
                <a:bodyPr rtlCol="0" anchor="ctr"/>
                <a:lstStyle/>
                <a:p>
                  <a:endParaRPr lang="zh-CN" altLang="en-US"/>
                </a:p>
              </p:txBody>
            </p:sp>
          </p:grpSp>
          <p:grpSp>
            <p:nvGrpSpPr>
              <p:cNvPr id="12" name="组合 11">
                <a:extLst>
                  <a:ext uri="{FF2B5EF4-FFF2-40B4-BE49-F238E27FC236}">
                    <a16:creationId xmlns:a16="http://schemas.microsoft.com/office/drawing/2014/main" id="{3AC47056-D603-4A3A-DFE2-E943B1A2C4D2}"/>
                  </a:ext>
                </a:extLst>
              </p:cNvPr>
              <p:cNvGrpSpPr/>
              <p:nvPr/>
            </p:nvGrpSpPr>
            <p:grpSpPr>
              <a:xfrm>
                <a:off x="3687618" y="4311650"/>
                <a:ext cx="4373038" cy="2306957"/>
                <a:chOff x="3159257" y="1856113"/>
                <a:chExt cx="5836486" cy="3129710"/>
              </a:xfrm>
            </p:grpSpPr>
            <p:sp>
              <p:nvSpPr>
                <p:cNvPr id="44" name="任意多边形: 形状 43">
                  <a:extLst>
                    <a:ext uri="{FF2B5EF4-FFF2-40B4-BE49-F238E27FC236}">
                      <a16:creationId xmlns:a16="http://schemas.microsoft.com/office/drawing/2014/main" id="{DE4AA574-134A-0B9F-B19B-D2A3BE570D83}"/>
                    </a:ext>
                  </a:extLst>
                </p:cNvPr>
                <p:cNvSpPr/>
                <p:nvPr/>
              </p:nvSpPr>
              <p:spPr>
                <a:xfrm>
                  <a:off x="3159257" y="2018097"/>
                  <a:ext cx="5836486" cy="2833656"/>
                </a:xfrm>
                <a:custGeom>
                  <a:avLst/>
                  <a:gdLst>
                    <a:gd name="connsiteX0" fmla="*/ 82748 w 1314450"/>
                    <a:gd name="connsiteY0" fmla="*/ 639699 h 638175"/>
                    <a:gd name="connsiteX1" fmla="*/ 22836 w 1314450"/>
                    <a:gd name="connsiteY1" fmla="*/ 148685 h 638175"/>
                    <a:gd name="connsiteX2" fmla="*/ 82558 w 1314450"/>
                    <a:gd name="connsiteY2" fmla="*/ 0 h 638175"/>
                    <a:gd name="connsiteX3" fmla="*/ 87892 w 1314450"/>
                    <a:gd name="connsiteY3" fmla="*/ 3048 h 638175"/>
                    <a:gd name="connsiteX4" fmla="*/ 91130 w 1314450"/>
                    <a:gd name="connsiteY4" fmla="*/ 15145 h 638175"/>
                    <a:gd name="connsiteX5" fmla="*/ 91035 w 1314450"/>
                    <a:gd name="connsiteY5" fmla="*/ 624935 h 638175"/>
                    <a:gd name="connsiteX6" fmla="*/ 87892 w 1314450"/>
                    <a:gd name="connsiteY6" fmla="*/ 636746 h 638175"/>
                    <a:gd name="connsiteX7" fmla="*/ 82748 w 1314450"/>
                    <a:gd name="connsiteY7" fmla="*/ 639699 h 638175"/>
                    <a:gd name="connsiteX8" fmla="*/ 1235940 w 1314450"/>
                    <a:gd name="connsiteY8" fmla="*/ 3048 h 638175"/>
                    <a:gd name="connsiteX9" fmla="*/ 1232796 w 1314450"/>
                    <a:gd name="connsiteY9" fmla="*/ 14859 h 638175"/>
                    <a:gd name="connsiteX10" fmla="*/ 1232702 w 1314450"/>
                    <a:gd name="connsiteY10" fmla="*/ 624650 h 638175"/>
                    <a:gd name="connsiteX11" fmla="*/ 1235940 w 1314450"/>
                    <a:gd name="connsiteY11" fmla="*/ 636746 h 638175"/>
                    <a:gd name="connsiteX12" fmla="*/ 1241178 w 1314450"/>
                    <a:gd name="connsiteY12" fmla="*/ 639794 h 638175"/>
                    <a:gd name="connsiteX13" fmla="*/ 1300900 w 1314450"/>
                    <a:gd name="connsiteY13" fmla="*/ 491109 h 638175"/>
                    <a:gd name="connsiteX14" fmla="*/ 1240988 w 1314450"/>
                    <a:gd name="connsiteY14" fmla="*/ 95 h 638175"/>
                    <a:gd name="connsiteX15" fmla="*/ 1235940 w 1314450"/>
                    <a:gd name="connsiteY15" fmla="*/ 3048 h 638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4450" h="638175">
                      <a:moveTo>
                        <a:pt x="82748" y="639699"/>
                      </a:moveTo>
                      <a:cubicBezTo>
                        <a:pt x="-501" y="489204"/>
                        <a:pt x="-21836" y="315277"/>
                        <a:pt x="22836" y="148685"/>
                      </a:cubicBezTo>
                      <a:cubicBezTo>
                        <a:pt x="36837" y="96202"/>
                        <a:pt x="57030" y="46387"/>
                        <a:pt x="82558" y="0"/>
                      </a:cubicBezTo>
                      <a:lnTo>
                        <a:pt x="87892" y="3048"/>
                      </a:lnTo>
                      <a:lnTo>
                        <a:pt x="91130" y="15145"/>
                      </a:lnTo>
                      <a:cubicBezTo>
                        <a:pt x="-7168" y="200025"/>
                        <a:pt x="-14026" y="428530"/>
                        <a:pt x="91035" y="624935"/>
                      </a:cubicBezTo>
                      <a:lnTo>
                        <a:pt x="87892" y="636746"/>
                      </a:lnTo>
                      <a:lnTo>
                        <a:pt x="82748" y="639699"/>
                      </a:lnTo>
                      <a:close/>
                      <a:moveTo>
                        <a:pt x="1235940" y="3048"/>
                      </a:moveTo>
                      <a:lnTo>
                        <a:pt x="1232796" y="14859"/>
                      </a:lnTo>
                      <a:cubicBezTo>
                        <a:pt x="1337857" y="211264"/>
                        <a:pt x="1330999" y="439769"/>
                        <a:pt x="1232702" y="624650"/>
                      </a:cubicBezTo>
                      <a:lnTo>
                        <a:pt x="1235940" y="636746"/>
                      </a:lnTo>
                      <a:lnTo>
                        <a:pt x="1241178" y="639794"/>
                      </a:lnTo>
                      <a:cubicBezTo>
                        <a:pt x="1266705" y="593312"/>
                        <a:pt x="1286804" y="543592"/>
                        <a:pt x="1300900" y="491109"/>
                      </a:cubicBezTo>
                      <a:cubicBezTo>
                        <a:pt x="1345573" y="324517"/>
                        <a:pt x="1324237" y="150590"/>
                        <a:pt x="1240988" y="95"/>
                      </a:cubicBezTo>
                      <a:lnTo>
                        <a:pt x="1235940" y="3048"/>
                      </a:lnTo>
                      <a:close/>
                    </a:path>
                  </a:pathLst>
                </a:custGeom>
                <a:solidFill>
                  <a:schemeClr val="accent1"/>
                </a:solidFill>
                <a:ln w="9525"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FD59E6F3-991B-1DB3-CE79-2DF2B0DBBEF1}"/>
                    </a:ext>
                  </a:extLst>
                </p:cNvPr>
                <p:cNvSpPr/>
                <p:nvPr/>
              </p:nvSpPr>
              <p:spPr>
                <a:xfrm>
                  <a:off x="3391762" y="1856113"/>
                  <a:ext cx="5371259" cy="3129710"/>
                </a:xfrm>
                <a:custGeom>
                  <a:avLst/>
                  <a:gdLst>
                    <a:gd name="connsiteX0" fmla="*/ 1201579 w 1209675"/>
                    <a:gd name="connsiteY0" fmla="*/ 14573 h 704850"/>
                    <a:gd name="connsiteX1" fmla="*/ 1211199 w 1209675"/>
                    <a:gd name="connsiteY1" fmla="*/ 0 h 704850"/>
                    <a:gd name="connsiteX2" fmla="*/ 1219010 w 1209675"/>
                    <a:gd name="connsiteY2" fmla="*/ 13526 h 704850"/>
                    <a:gd name="connsiteX3" fmla="*/ 1201579 w 1209675"/>
                    <a:gd name="connsiteY3" fmla="*/ 14573 h 704850"/>
                    <a:gd name="connsiteX4" fmla="*/ 17431 w 1209675"/>
                    <a:gd name="connsiteY4" fmla="*/ 698182 h 704850"/>
                    <a:gd name="connsiteX5" fmla="*/ 0 w 1209675"/>
                    <a:gd name="connsiteY5" fmla="*/ 699231 h 704850"/>
                    <a:gd name="connsiteX6" fmla="*/ 7811 w 1209675"/>
                    <a:gd name="connsiteY6" fmla="*/ 712756 h 704850"/>
                    <a:gd name="connsiteX7" fmla="*/ 17431 w 1209675"/>
                    <a:gd name="connsiteY7" fmla="*/ 698182 h 704850"/>
                    <a:gd name="connsiteX8" fmla="*/ 17431 w 1209675"/>
                    <a:gd name="connsiteY8" fmla="*/ 14573 h 704850"/>
                    <a:gd name="connsiteX9" fmla="*/ 0 w 1209675"/>
                    <a:gd name="connsiteY9" fmla="*/ 13526 h 704850"/>
                    <a:gd name="connsiteX10" fmla="*/ 7811 w 1209675"/>
                    <a:gd name="connsiteY10" fmla="*/ 0 h 704850"/>
                    <a:gd name="connsiteX11" fmla="*/ 17431 w 1209675"/>
                    <a:gd name="connsiteY11" fmla="*/ 14573 h 704850"/>
                    <a:gd name="connsiteX12" fmla="*/ 1201579 w 1209675"/>
                    <a:gd name="connsiteY12" fmla="*/ 698182 h 704850"/>
                    <a:gd name="connsiteX13" fmla="*/ 1211199 w 1209675"/>
                    <a:gd name="connsiteY13" fmla="*/ 712756 h 704850"/>
                    <a:gd name="connsiteX14" fmla="*/ 1219010 w 1209675"/>
                    <a:gd name="connsiteY14" fmla="*/ 699231 h 704850"/>
                    <a:gd name="connsiteX15" fmla="*/ 1201579 w 1209675"/>
                    <a:gd name="connsiteY15" fmla="*/ 698182 h 70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09675" h="704850">
                      <a:moveTo>
                        <a:pt x="1201579" y="14573"/>
                      </a:moveTo>
                      <a:lnTo>
                        <a:pt x="1211199" y="0"/>
                      </a:lnTo>
                      <a:lnTo>
                        <a:pt x="1219010" y="13526"/>
                      </a:lnTo>
                      <a:lnTo>
                        <a:pt x="1201579" y="14573"/>
                      </a:lnTo>
                      <a:close/>
                      <a:moveTo>
                        <a:pt x="17431" y="698182"/>
                      </a:moveTo>
                      <a:lnTo>
                        <a:pt x="0" y="699231"/>
                      </a:lnTo>
                      <a:lnTo>
                        <a:pt x="7811" y="712756"/>
                      </a:lnTo>
                      <a:lnTo>
                        <a:pt x="17431" y="698182"/>
                      </a:lnTo>
                      <a:close/>
                      <a:moveTo>
                        <a:pt x="17431" y="14573"/>
                      </a:moveTo>
                      <a:lnTo>
                        <a:pt x="0" y="13526"/>
                      </a:lnTo>
                      <a:lnTo>
                        <a:pt x="7811" y="0"/>
                      </a:lnTo>
                      <a:lnTo>
                        <a:pt x="17431" y="14573"/>
                      </a:lnTo>
                      <a:close/>
                      <a:moveTo>
                        <a:pt x="1201579" y="698182"/>
                      </a:moveTo>
                      <a:lnTo>
                        <a:pt x="1211199" y="712756"/>
                      </a:lnTo>
                      <a:lnTo>
                        <a:pt x="1219010" y="699231"/>
                      </a:lnTo>
                      <a:lnTo>
                        <a:pt x="1201579" y="698182"/>
                      </a:lnTo>
                      <a:close/>
                    </a:path>
                  </a:pathLst>
                </a:custGeom>
                <a:solidFill>
                  <a:srgbClr val="00B0F0"/>
                </a:solidFill>
                <a:ln w="9525" cap="flat">
                  <a:noFill/>
                  <a:prstDash val="solid"/>
                  <a:miter/>
                </a:ln>
              </p:spPr>
              <p:txBody>
                <a:bodyPr rtlCol="0" anchor="ctr"/>
                <a:lstStyle/>
                <a:p>
                  <a:endParaRPr lang="zh-CN" altLang="en-US"/>
                </a:p>
              </p:txBody>
            </p:sp>
          </p:grpSp>
          <p:sp>
            <p:nvSpPr>
              <p:cNvPr id="13" name="任意多边形: 形状 12">
                <a:extLst>
                  <a:ext uri="{FF2B5EF4-FFF2-40B4-BE49-F238E27FC236}">
                    <a16:creationId xmlns:a16="http://schemas.microsoft.com/office/drawing/2014/main" id="{9D744BCF-66D7-5915-7DCE-CF3FF7419545}"/>
                  </a:ext>
                </a:extLst>
              </p:cNvPr>
              <p:cNvSpPr/>
              <p:nvPr/>
            </p:nvSpPr>
            <p:spPr>
              <a:xfrm>
                <a:off x="5061207" y="4662122"/>
                <a:ext cx="1664038" cy="1637069"/>
              </a:xfrm>
              <a:custGeom>
                <a:avLst/>
                <a:gdLst>
                  <a:gd name="connsiteX0" fmla="*/ 186118 w 371475"/>
                  <a:gd name="connsiteY0" fmla="*/ 0 h 371475"/>
                  <a:gd name="connsiteX1" fmla="*/ 0 w 371475"/>
                  <a:gd name="connsiteY1" fmla="*/ 186214 h 371475"/>
                  <a:gd name="connsiteX2" fmla="*/ 186118 w 371475"/>
                  <a:gd name="connsiteY2" fmla="*/ 372428 h 371475"/>
                  <a:gd name="connsiteX3" fmla="*/ 372333 w 371475"/>
                  <a:gd name="connsiteY3" fmla="*/ 186214 h 371475"/>
                  <a:gd name="connsiteX4" fmla="*/ 186118 w 371475"/>
                  <a:gd name="connsiteY4" fmla="*/ 0 h 371475"/>
                  <a:gd name="connsiteX5" fmla="*/ 186118 w 371475"/>
                  <a:gd name="connsiteY5" fmla="*/ 329470 h 371475"/>
                  <a:gd name="connsiteX6" fmla="*/ 42863 w 371475"/>
                  <a:gd name="connsiteY6" fmla="*/ 186214 h 371475"/>
                  <a:gd name="connsiteX7" fmla="*/ 186118 w 371475"/>
                  <a:gd name="connsiteY7" fmla="*/ 42958 h 371475"/>
                  <a:gd name="connsiteX8" fmla="*/ 329375 w 371475"/>
                  <a:gd name="connsiteY8" fmla="*/ 186214 h 371475"/>
                  <a:gd name="connsiteX9" fmla="*/ 186118 w 371475"/>
                  <a:gd name="connsiteY9" fmla="*/ 32947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1475" h="371475">
                    <a:moveTo>
                      <a:pt x="186118" y="0"/>
                    </a:moveTo>
                    <a:cubicBezTo>
                      <a:pt x="83248" y="0"/>
                      <a:pt x="0" y="83439"/>
                      <a:pt x="0" y="186214"/>
                    </a:cubicBezTo>
                    <a:cubicBezTo>
                      <a:pt x="0" y="289084"/>
                      <a:pt x="83344" y="372428"/>
                      <a:pt x="186118" y="372428"/>
                    </a:cubicBezTo>
                    <a:cubicBezTo>
                      <a:pt x="288893" y="372428"/>
                      <a:pt x="372333" y="289084"/>
                      <a:pt x="372333" y="186214"/>
                    </a:cubicBezTo>
                    <a:cubicBezTo>
                      <a:pt x="372333" y="83439"/>
                      <a:pt x="288893" y="0"/>
                      <a:pt x="186118" y="0"/>
                    </a:cubicBezTo>
                    <a:close/>
                    <a:moveTo>
                      <a:pt x="186118" y="329470"/>
                    </a:moveTo>
                    <a:cubicBezTo>
                      <a:pt x="107061" y="329470"/>
                      <a:pt x="42863" y="265367"/>
                      <a:pt x="42863" y="186214"/>
                    </a:cubicBezTo>
                    <a:cubicBezTo>
                      <a:pt x="42863" y="107061"/>
                      <a:pt x="106966" y="42958"/>
                      <a:pt x="186118" y="42958"/>
                    </a:cubicBezTo>
                    <a:cubicBezTo>
                      <a:pt x="265176" y="42958"/>
                      <a:pt x="329375" y="107061"/>
                      <a:pt x="329375" y="186214"/>
                    </a:cubicBezTo>
                    <a:cubicBezTo>
                      <a:pt x="329279" y="265367"/>
                      <a:pt x="265176" y="329470"/>
                      <a:pt x="186118" y="329470"/>
                    </a:cubicBezTo>
                    <a:close/>
                  </a:path>
                </a:pathLst>
              </a:custGeom>
              <a:solidFill>
                <a:schemeClr val="accent2"/>
              </a:solidFill>
              <a:ln w="9525"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1A3809A0-D34D-9E19-E47E-A0B9AE1C8988}"/>
                  </a:ext>
                </a:extLst>
              </p:cNvPr>
              <p:cNvSpPr/>
              <p:nvPr/>
            </p:nvSpPr>
            <p:spPr>
              <a:xfrm>
                <a:off x="4726268" y="4333453"/>
                <a:ext cx="2304051" cy="2266707"/>
              </a:xfrm>
              <a:custGeom>
                <a:avLst/>
                <a:gdLst>
                  <a:gd name="connsiteX0" fmla="*/ 260889 w 514350"/>
                  <a:gd name="connsiteY0" fmla="*/ 521780 h 514350"/>
                  <a:gd name="connsiteX1" fmla="*/ 0 w 514350"/>
                  <a:gd name="connsiteY1" fmla="*/ 260890 h 514350"/>
                  <a:gd name="connsiteX2" fmla="*/ 260889 w 514350"/>
                  <a:gd name="connsiteY2" fmla="*/ 0 h 514350"/>
                  <a:gd name="connsiteX3" fmla="*/ 521779 w 514350"/>
                  <a:gd name="connsiteY3" fmla="*/ 260890 h 514350"/>
                  <a:gd name="connsiteX4" fmla="*/ 260889 w 514350"/>
                  <a:gd name="connsiteY4" fmla="*/ 521780 h 514350"/>
                  <a:gd name="connsiteX5" fmla="*/ 260889 w 514350"/>
                  <a:gd name="connsiteY5" fmla="*/ 521780 h 514350"/>
                  <a:gd name="connsiteX6" fmla="*/ 260889 w 514350"/>
                  <a:gd name="connsiteY6" fmla="*/ 2572 h 514350"/>
                  <a:gd name="connsiteX7" fmla="*/ 2571 w 514350"/>
                  <a:gd name="connsiteY7" fmla="*/ 260890 h 514350"/>
                  <a:gd name="connsiteX8" fmla="*/ 260889 w 514350"/>
                  <a:gd name="connsiteY8" fmla="*/ 519208 h 514350"/>
                  <a:gd name="connsiteX9" fmla="*/ 519207 w 514350"/>
                  <a:gd name="connsiteY9" fmla="*/ 260890 h 514350"/>
                  <a:gd name="connsiteX10" fmla="*/ 260889 w 514350"/>
                  <a:gd name="connsiteY10" fmla="*/ 2572 h 514350"/>
                  <a:gd name="connsiteX11" fmla="*/ 260889 w 514350"/>
                  <a:gd name="connsiteY11" fmla="*/ 2572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4350" h="514350">
                    <a:moveTo>
                      <a:pt x="260889" y="521780"/>
                    </a:moveTo>
                    <a:cubicBezTo>
                      <a:pt x="116967" y="521780"/>
                      <a:pt x="0" y="404717"/>
                      <a:pt x="0" y="260890"/>
                    </a:cubicBezTo>
                    <a:cubicBezTo>
                      <a:pt x="0" y="116967"/>
                      <a:pt x="117062" y="0"/>
                      <a:pt x="260889" y="0"/>
                    </a:cubicBezTo>
                    <a:cubicBezTo>
                      <a:pt x="404813" y="0"/>
                      <a:pt x="521779" y="117062"/>
                      <a:pt x="521779" y="260890"/>
                    </a:cubicBezTo>
                    <a:cubicBezTo>
                      <a:pt x="521779" y="404717"/>
                      <a:pt x="404717" y="521780"/>
                      <a:pt x="260889" y="521780"/>
                    </a:cubicBezTo>
                    <a:lnTo>
                      <a:pt x="260889" y="521780"/>
                    </a:lnTo>
                    <a:close/>
                    <a:moveTo>
                      <a:pt x="260889" y="2572"/>
                    </a:moveTo>
                    <a:cubicBezTo>
                      <a:pt x="118491" y="2572"/>
                      <a:pt x="2571" y="118396"/>
                      <a:pt x="2571" y="260890"/>
                    </a:cubicBezTo>
                    <a:cubicBezTo>
                      <a:pt x="2571" y="403288"/>
                      <a:pt x="118396" y="519208"/>
                      <a:pt x="260889" y="519208"/>
                    </a:cubicBezTo>
                    <a:cubicBezTo>
                      <a:pt x="403288" y="519208"/>
                      <a:pt x="519207" y="403288"/>
                      <a:pt x="519207" y="260890"/>
                    </a:cubicBezTo>
                    <a:cubicBezTo>
                      <a:pt x="519113" y="118396"/>
                      <a:pt x="403288" y="2572"/>
                      <a:pt x="260889" y="2572"/>
                    </a:cubicBezTo>
                    <a:lnTo>
                      <a:pt x="260889" y="2572"/>
                    </a:lnTo>
                    <a:close/>
                  </a:path>
                </a:pathLst>
              </a:custGeom>
              <a:solidFill>
                <a:schemeClr val="accent1"/>
              </a:solidFill>
              <a:ln w="12700" cap="flat">
                <a:solidFill>
                  <a:schemeClr val="accent1"/>
                </a:solidFill>
                <a:prstDash val="solid"/>
                <a:miter/>
              </a:ln>
              <a:effectLst>
                <a:glow rad="139700">
                  <a:schemeClr val="accent1">
                    <a:alpha val="40000"/>
                  </a:schemeClr>
                </a:glow>
                <a:outerShdw blurRad="63500" sx="102000" sy="102000" algn="ctr" rotWithShape="0">
                  <a:schemeClr val="accent1">
                    <a:lumMod val="60000"/>
                    <a:lumOff val="40000"/>
                  </a:schemeClr>
                </a:outerShdw>
              </a:effectLst>
            </p:spPr>
            <p:txBody>
              <a:bodyPr rtlCol="0" anchor="ctr"/>
              <a:lstStyle/>
              <a:p>
                <a:endParaRPr lang="zh-CN" altLang="en-US"/>
              </a:p>
            </p:txBody>
          </p:sp>
          <p:grpSp>
            <p:nvGrpSpPr>
              <p:cNvPr id="31" name="组合 30">
                <a:extLst>
                  <a:ext uri="{FF2B5EF4-FFF2-40B4-BE49-F238E27FC236}">
                    <a16:creationId xmlns:a16="http://schemas.microsoft.com/office/drawing/2014/main" id="{186AC5E5-8DD0-D200-1218-CBB44B8FCED8}"/>
                  </a:ext>
                </a:extLst>
              </p:cNvPr>
              <p:cNvGrpSpPr/>
              <p:nvPr/>
            </p:nvGrpSpPr>
            <p:grpSpPr>
              <a:xfrm>
                <a:off x="4144379" y="4408601"/>
                <a:ext cx="3501157" cy="2148310"/>
                <a:chOff x="3692633" y="1938395"/>
                <a:chExt cx="4811009" cy="3000672"/>
              </a:xfrm>
            </p:grpSpPr>
            <p:sp>
              <p:nvSpPr>
                <p:cNvPr id="32" name="任意多边形: 形状 31">
                  <a:extLst>
                    <a:ext uri="{FF2B5EF4-FFF2-40B4-BE49-F238E27FC236}">
                      <a16:creationId xmlns:a16="http://schemas.microsoft.com/office/drawing/2014/main" id="{5D1880B0-B7D5-36D3-B5D8-35F23BFD1623}"/>
                    </a:ext>
                  </a:extLst>
                </p:cNvPr>
                <p:cNvSpPr/>
                <p:nvPr/>
              </p:nvSpPr>
              <p:spPr>
                <a:xfrm>
                  <a:off x="3949832" y="1938395"/>
                  <a:ext cx="475043" cy="414157"/>
                </a:xfrm>
                <a:custGeom>
                  <a:avLst/>
                  <a:gdLst>
                    <a:gd name="connsiteX0" fmla="*/ 128933 w 475043"/>
                    <a:gd name="connsiteY0" fmla="*/ 455 h 414157"/>
                    <a:gd name="connsiteX1" fmla="*/ 157957 w 475043"/>
                    <a:gd name="connsiteY1" fmla="*/ 7803 h 414157"/>
                    <a:gd name="connsiteX2" fmla="*/ 459085 w 475043"/>
                    <a:gd name="connsiteY2" fmla="*/ 233651 h 414157"/>
                    <a:gd name="connsiteX3" fmla="*/ 467544 w 475043"/>
                    <a:gd name="connsiteY3" fmla="*/ 289479 h 414157"/>
                    <a:gd name="connsiteX4" fmla="*/ 396069 w 475043"/>
                    <a:gd name="connsiteY4" fmla="*/ 395636 h 414157"/>
                    <a:gd name="connsiteX5" fmla="*/ 341090 w 475043"/>
                    <a:gd name="connsiteY5" fmla="*/ 408322 h 414157"/>
                    <a:gd name="connsiteX6" fmla="*/ 18812 w 475043"/>
                    <a:gd name="connsiteY6" fmla="*/ 213772 h 414157"/>
                    <a:gd name="connsiteX7" fmla="*/ 6127 w 475043"/>
                    <a:gd name="connsiteY7" fmla="*/ 160059 h 414157"/>
                    <a:gd name="connsiteX8" fmla="*/ 103399 w 475043"/>
                    <a:gd name="connsiteY8" fmla="*/ 16261 h 414157"/>
                    <a:gd name="connsiteX9" fmla="*/ 128933 w 475043"/>
                    <a:gd name="connsiteY9" fmla="*/ 455 h 414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5043" h="414157">
                      <a:moveTo>
                        <a:pt x="128933" y="455"/>
                      </a:moveTo>
                      <a:cubicBezTo>
                        <a:pt x="138819" y="-1079"/>
                        <a:pt x="149287" y="1247"/>
                        <a:pt x="157957" y="7803"/>
                      </a:cubicBezTo>
                      <a:lnTo>
                        <a:pt x="459085" y="233651"/>
                      </a:lnTo>
                      <a:cubicBezTo>
                        <a:pt x="476429" y="246759"/>
                        <a:pt x="480234" y="271713"/>
                        <a:pt x="467544" y="289479"/>
                      </a:cubicBezTo>
                      <a:lnTo>
                        <a:pt x="396069" y="395636"/>
                      </a:lnTo>
                      <a:cubicBezTo>
                        <a:pt x="384654" y="413819"/>
                        <a:pt x="359699" y="419742"/>
                        <a:pt x="341090" y="408322"/>
                      </a:cubicBezTo>
                      <a:lnTo>
                        <a:pt x="18812" y="213772"/>
                      </a:lnTo>
                      <a:cubicBezTo>
                        <a:pt x="203" y="202352"/>
                        <a:pt x="-5720" y="178246"/>
                        <a:pt x="6127" y="160059"/>
                      </a:cubicBezTo>
                      <a:lnTo>
                        <a:pt x="103399" y="16261"/>
                      </a:lnTo>
                      <a:cubicBezTo>
                        <a:pt x="109742" y="7381"/>
                        <a:pt x="119047" y="1988"/>
                        <a:pt x="128933" y="455"/>
                      </a:cubicBez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形状 32">
                  <a:extLst>
                    <a:ext uri="{FF2B5EF4-FFF2-40B4-BE49-F238E27FC236}">
                      <a16:creationId xmlns:a16="http://schemas.microsoft.com/office/drawing/2014/main" id="{9A0E46CC-D6FB-BDB7-E772-DD42EA81DB8F}"/>
                    </a:ext>
                  </a:extLst>
                </p:cNvPr>
                <p:cNvSpPr/>
                <p:nvPr/>
              </p:nvSpPr>
              <p:spPr>
                <a:xfrm>
                  <a:off x="7771687" y="1938395"/>
                  <a:ext cx="474946" cy="414157"/>
                </a:xfrm>
                <a:custGeom>
                  <a:avLst/>
                  <a:gdLst>
                    <a:gd name="connsiteX0" fmla="*/ 346200 w 474946"/>
                    <a:gd name="connsiteY0" fmla="*/ 455 h 414157"/>
                    <a:gd name="connsiteX1" fmla="*/ 371736 w 474946"/>
                    <a:gd name="connsiteY1" fmla="*/ 16261 h 414157"/>
                    <a:gd name="connsiteX2" fmla="*/ 469009 w 474946"/>
                    <a:gd name="connsiteY2" fmla="*/ 160059 h 414157"/>
                    <a:gd name="connsiteX3" fmla="*/ 456323 w 474946"/>
                    <a:gd name="connsiteY3" fmla="*/ 213772 h 414157"/>
                    <a:gd name="connsiteX4" fmla="*/ 134050 w 474946"/>
                    <a:gd name="connsiteY4" fmla="*/ 408322 h 414157"/>
                    <a:gd name="connsiteX5" fmla="*/ 79066 w 474946"/>
                    <a:gd name="connsiteY5" fmla="*/ 395636 h 414157"/>
                    <a:gd name="connsiteX6" fmla="*/ 7170 w 474946"/>
                    <a:gd name="connsiteY6" fmla="*/ 289479 h 414157"/>
                    <a:gd name="connsiteX7" fmla="*/ 16050 w 474946"/>
                    <a:gd name="connsiteY7" fmla="*/ 233651 h 414157"/>
                    <a:gd name="connsiteX8" fmla="*/ 317175 w 474946"/>
                    <a:gd name="connsiteY8" fmla="*/ 7803 h 414157"/>
                    <a:gd name="connsiteX9" fmla="*/ 346200 w 474946"/>
                    <a:gd name="connsiteY9" fmla="*/ 455 h 414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4946" h="414157">
                      <a:moveTo>
                        <a:pt x="346200" y="455"/>
                      </a:moveTo>
                      <a:cubicBezTo>
                        <a:pt x="356087" y="1988"/>
                        <a:pt x="365391" y="7381"/>
                        <a:pt x="371736" y="16261"/>
                      </a:cubicBezTo>
                      <a:lnTo>
                        <a:pt x="469009" y="160059"/>
                      </a:lnTo>
                      <a:cubicBezTo>
                        <a:pt x="480429" y="178246"/>
                        <a:pt x="474932" y="202778"/>
                        <a:pt x="456323" y="213772"/>
                      </a:cubicBezTo>
                      <a:lnTo>
                        <a:pt x="134050" y="408322"/>
                      </a:lnTo>
                      <a:cubicBezTo>
                        <a:pt x="115441" y="419742"/>
                        <a:pt x="90908" y="413819"/>
                        <a:pt x="79066" y="395636"/>
                      </a:cubicBezTo>
                      <a:lnTo>
                        <a:pt x="7170" y="289479"/>
                      </a:lnTo>
                      <a:cubicBezTo>
                        <a:pt x="-5099" y="271713"/>
                        <a:pt x="-1289" y="246759"/>
                        <a:pt x="16050" y="233651"/>
                      </a:cubicBezTo>
                      <a:lnTo>
                        <a:pt x="317175" y="7803"/>
                      </a:lnTo>
                      <a:cubicBezTo>
                        <a:pt x="325847" y="1247"/>
                        <a:pt x="336314" y="-1079"/>
                        <a:pt x="346200" y="455"/>
                      </a:cubicBez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形状 33">
                  <a:extLst>
                    <a:ext uri="{FF2B5EF4-FFF2-40B4-BE49-F238E27FC236}">
                      <a16:creationId xmlns:a16="http://schemas.microsoft.com/office/drawing/2014/main" id="{1ED9ABD7-B547-8821-2655-4A2EBE40B633}"/>
                    </a:ext>
                  </a:extLst>
                </p:cNvPr>
                <p:cNvSpPr/>
                <p:nvPr/>
              </p:nvSpPr>
              <p:spPr>
                <a:xfrm>
                  <a:off x="3804576" y="2194546"/>
                  <a:ext cx="482363" cy="384006"/>
                </a:xfrm>
                <a:custGeom>
                  <a:avLst/>
                  <a:gdLst>
                    <a:gd name="connsiteX0" fmla="*/ 105916 w 482363"/>
                    <a:gd name="connsiteY0" fmla="*/ 1501 h 384006"/>
                    <a:gd name="connsiteX1" fmla="*/ 135735 w 482363"/>
                    <a:gd name="connsiteY1" fmla="*/ 4989 h 384006"/>
                    <a:gd name="connsiteX2" fmla="*/ 462236 w 482363"/>
                    <a:gd name="connsiteY2" fmla="*/ 192350 h 384006"/>
                    <a:gd name="connsiteX3" fmla="*/ 477461 w 482363"/>
                    <a:gd name="connsiteY3" fmla="*/ 246907 h 384006"/>
                    <a:gd name="connsiteX4" fmla="*/ 419521 w 482363"/>
                    <a:gd name="connsiteY4" fmla="*/ 361097 h 384006"/>
                    <a:gd name="connsiteX5" fmla="*/ 366655 w 482363"/>
                    <a:gd name="connsiteY5" fmla="*/ 380554 h 384006"/>
                    <a:gd name="connsiteX6" fmla="*/ 22806 w 482363"/>
                    <a:gd name="connsiteY6" fmla="*/ 226606 h 384006"/>
                    <a:gd name="connsiteX7" fmla="*/ 3780 w 482363"/>
                    <a:gd name="connsiteY7" fmla="*/ 175011 h 384006"/>
                    <a:gd name="connsiteX8" fmla="*/ 82443 w 482363"/>
                    <a:gd name="connsiteY8" fmla="*/ 20215 h 384006"/>
                    <a:gd name="connsiteX9" fmla="*/ 105916 w 482363"/>
                    <a:gd name="connsiteY9" fmla="*/ 1501 h 384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2363" h="384006">
                      <a:moveTo>
                        <a:pt x="105916" y="1501"/>
                      </a:moveTo>
                      <a:cubicBezTo>
                        <a:pt x="115538" y="-1248"/>
                        <a:pt x="126218" y="-297"/>
                        <a:pt x="135735" y="4989"/>
                      </a:cubicBezTo>
                      <a:lnTo>
                        <a:pt x="462236" y="192350"/>
                      </a:lnTo>
                      <a:cubicBezTo>
                        <a:pt x="480845" y="203344"/>
                        <a:pt x="488034" y="227876"/>
                        <a:pt x="477461" y="246907"/>
                      </a:cubicBezTo>
                      <a:lnTo>
                        <a:pt x="419521" y="361097"/>
                      </a:lnTo>
                      <a:cubicBezTo>
                        <a:pt x="410218" y="380554"/>
                        <a:pt x="386534" y="389435"/>
                        <a:pt x="366655" y="380554"/>
                      </a:cubicBezTo>
                      <a:lnTo>
                        <a:pt x="22806" y="226606"/>
                      </a:lnTo>
                      <a:cubicBezTo>
                        <a:pt x="2932" y="217726"/>
                        <a:pt x="-5527" y="194463"/>
                        <a:pt x="3780" y="175011"/>
                      </a:cubicBezTo>
                      <a:lnTo>
                        <a:pt x="82443" y="20215"/>
                      </a:lnTo>
                      <a:cubicBezTo>
                        <a:pt x="87730" y="10700"/>
                        <a:pt x="96294" y="4250"/>
                        <a:pt x="105916" y="1501"/>
                      </a:cubicBezTo>
                      <a:close/>
                    </a:path>
                  </a:pathLst>
                </a:cu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形状 34">
                  <a:extLst>
                    <a:ext uri="{FF2B5EF4-FFF2-40B4-BE49-F238E27FC236}">
                      <a16:creationId xmlns:a16="http://schemas.microsoft.com/office/drawing/2014/main" id="{B8DCD9CB-F008-2D28-04B4-BDA98ED854CE}"/>
                    </a:ext>
                  </a:extLst>
                </p:cNvPr>
                <p:cNvSpPr/>
                <p:nvPr/>
              </p:nvSpPr>
              <p:spPr>
                <a:xfrm>
                  <a:off x="7909068" y="2194546"/>
                  <a:ext cx="482589" cy="384006"/>
                </a:xfrm>
                <a:custGeom>
                  <a:avLst/>
                  <a:gdLst>
                    <a:gd name="connsiteX0" fmla="*/ 376462 w 482589"/>
                    <a:gd name="connsiteY0" fmla="*/ 1501 h 384006"/>
                    <a:gd name="connsiteX1" fmla="*/ 399725 w 482589"/>
                    <a:gd name="connsiteY1" fmla="*/ 20215 h 384006"/>
                    <a:gd name="connsiteX2" fmla="*/ 478810 w 482589"/>
                    <a:gd name="connsiteY2" fmla="*/ 175011 h 384006"/>
                    <a:gd name="connsiteX3" fmla="*/ 459779 w 482589"/>
                    <a:gd name="connsiteY3" fmla="*/ 226606 h 384006"/>
                    <a:gd name="connsiteX4" fmla="*/ 115935 w 482589"/>
                    <a:gd name="connsiteY4" fmla="*/ 380554 h 384006"/>
                    <a:gd name="connsiteX5" fmla="*/ 63065 w 482589"/>
                    <a:gd name="connsiteY5" fmla="*/ 361097 h 384006"/>
                    <a:gd name="connsiteX6" fmla="*/ 4702 w 482589"/>
                    <a:gd name="connsiteY6" fmla="*/ 246907 h 384006"/>
                    <a:gd name="connsiteX7" fmla="*/ 20354 w 482589"/>
                    <a:gd name="connsiteY7" fmla="*/ 192350 h 384006"/>
                    <a:gd name="connsiteX8" fmla="*/ 346855 w 482589"/>
                    <a:gd name="connsiteY8" fmla="*/ 4989 h 384006"/>
                    <a:gd name="connsiteX9" fmla="*/ 376462 w 482589"/>
                    <a:gd name="connsiteY9" fmla="*/ 1501 h 384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2589" h="384006">
                      <a:moveTo>
                        <a:pt x="376462" y="1501"/>
                      </a:moveTo>
                      <a:cubicBezTo>
                        <a:pt x="386084" y="4250"/>
                        <a:pt x="394650" y="10700"/>
                        <a:pt x="399725" y="20215"/>
                      </a:cubicBezTo>
                      <a:lnTo>
                        <a:pt x="478810" y="175011"/>
                      </a:lnTo>
                      <a:cubicBezTo>
                        <a:pt x="488117" y="194463"/>
                        <a:pt x="479657" y="217726"/>
                        <a:pt x="459779" y="226606"/>
                      </a:cubicBezTo>
                      <a:lnTo>
                        <a:pt x="115935" y="380554"/>
                      </a:lnTo>
                      <a:cubicBezTo>
                        <a:pt x="96482" y="389435"/>
                        <a:pt x="72372" y="380554"/>
                        <a:pt x="63065" y="361097"/>
                      </a:cubicBezTo>
                      <a:lnTo>
                        <a:pt x="4702" y="246907"/>
                      </a:lnTo>
                      <a:cubicBezTo>
                        <a:pt x="-5448" y="227450"/>
                        <a:pt x="1319" y="203344"/>
                        <a:pt x="20354" y="192350"/>
                      </a:cubicBezTo>
                      <a:lnTo>
                        <a:pt x="346855" y="4989"/>
                      </a:lnTo>
                      <a:cubicBezTo>
                        <a:pt x="356160" y="-297"/>
                        <a:pt x="366839" y="-1248"/>
                        <a:pt x="376462" y="1501"/>
                      </a:cubicBezTo>
                      <a:close/>
                    </a:path>
                  </a:pathLst>
                </a:cu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形状 35">
                  <a:extLst>
                    <a:ext uri="{FF2B5EF4-FFF2-40B4-BE49-F238E27FC236}">
                      <a16:creationId xmlns:a16="http://schemas.microsoft.com/office/drawing/2014/main" id="{557D1949-9907-9B55-F4AA-5229EE2AF6EA}"/>
                    </a:ext>
                  </a:extLst>
                </p:cNvPr>
                <p:cNvSpPr/>
                <p:nvPr/>
              </p:nvSpPr>
              <p:spPr>
                <a:xfrm>
                  <a:off x="3693017" y="2468851"/>
                  <a:ext cx="483510" cy="349497"/>
                </a:xfrm>
                <a:custGeom>
                  <a:avLst/>
                  <a:gdLst>
                    <a:gd name="connsiteX0" fmla="*/ 111950 w 483510"/>
                    <a:gd name="connsiteY0" fmla="*/ 3054 h 349497"/>
                    <a:gd name="connsiteX1" fmla="*/ 458760 w 483510"/>
                    <a:gd name="connsiteY1" fmla="*/ 149392 h 349497"/>
                    <a:gd name="connsiteX2" fmla="*/ 480748 w 483510"/>
                    <a:gd name="connsiteY2" fmla="*/ 201409 h 349497"/>
                    <a:gd name="connsiteX3" fmla="*/ 437611 w 483510"/>
                    <a:gd name="connsiteY3" fmla="*/ 321944 h 349497"/>
                    <a:gd name="connsiteX4" fmla="*/ 387281 w 483510"/>
                    <a:gd name="connsiteY4" fmla="*/ 347746 h 349497"/>
                    <a:gd name="connsiteX5" fmla="*/ 27363 w 483510"/>
                    <a:gd name="connsiteY5" fmla="*/ 236936 h 349497"/>
                    <a:gd name="connsiteX6" fmla="*/ 1992 w 483510"/>
                    <a:gd name="connsiteY6" fmla="*/ 187875 h 349497"/>
                    <a:gd name="connsiteX7" fmla="*/ 61198 w 483510"/>
                    <a:gd name="connsiteY7" fmla="*/ 24625 h 349497"/>
                    <a:gd name="connsiteX8" fmla="*/ 111950 w 483510"/>
                    <a:gd name="connsiteY8" fmla="*/ 3054 h 349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510" h="349497">
                      <a:moveTo>
                        <a:pt x="111950" y="3054"/>
                      </a:moveTo>
                      <a:lnTo>
                        <a:pt x="458760" y="149392"/>
                      </a:lnTo>
                      <a:cubicBezTo>
                        <a:pt x="478635" y="157846"/>
                        <a:pt x="488785" y="181108"/>
                        <a:pt x="480748" y="201409"/>
                      </a:cubicBezTo>
                      <a:lnTo>
                        <a:pt x="437611" y="321944"/>
                      </a:lnTo>
                      <a:cubicBezTo>
                        <a:pt x="430844" y="342671"/>
                        <a:pt x="408004" y="354092"/>
                        <a:pt x="387281" y="347746"/>
                      </a:cubicBezTo>
                      <a:lnTo>
                        <a:pt x="27363" y="236936"/>
                      </a:lnTo>
                      <a:cubicBezTo>
                        <a:pt x="6219" y="230591"/>
                        <a:pt x="-4780" y="208602"/>
                        <a:pt x="1992" y="187875"/>
                      </a:cubicBezTo>
                      <a:lnTo>
                        <a:pt x="61198" y="24625"/>
                      </a:lnTo>
                      <a:cubicBezTo>
                        <a:pt x="69235" y="4324"/>
                        <a:pt x="92071" y="-5404"/>
                        <a:pt x="111950" y="3054"/>
                      </a:cubicBez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形状 36">
                  <a:extLst>
                    <a:ext uri="{FF2B5EF4-FFF2-40B4-BE49-F238E27FC236}">
                      <a16:creationId xmlns:a16="http://schemas.microsoft.com/office/drawing/2014/main" id="{AEA4EC83-389B-A8A4-35CE-EF7E06F94EDF}"/>
                    </a:ext>
                  </a:extLst>
                </p:cNvPr>
                <p:cNvSpPr/>
                <p:nvPr/>
              </p:nvSpPr>
              <p:spPr>
                <a:xfrm>
                  <a:off x="8019700" y="2468851"/>
                  <a:ext cx="483681" cy="349497"/>
                </a:xfrm>
                <a:custGeom>
                  <a:avLst/>
                  <a:gdLst>
                    <a:gd name="connsiteX0" fmla="*/ 371561 w 483681"/>
                    <a:gd name="connsiteY0" fmla="*/ 3054 h 349497"/>
                    <a:gd name="connsiteX1" fmla="*/ 422317 w 483681"/>
                    <a:gd name="connsiteY1" fmla="*/ 24625 h 349497"/>
                    <a:gd name="connsiteX2" fmla="*/ 481524 w 483681"/>
                    <a:gd name="connsiteY2" fmla="*/ 187875 h 349497"/>
                    <a:gd name="connsiteX3" fmla="*/ 456574 w 483681"/>
                    <a:gd name="connsiteY3" fmla="*/ 236936 h 349497"/>
                    <a:gd name="connsiteX4" fmla="*/ 96657 w 483681"/>
                    <a:gd name="connsiteY4" fmla="*/ 347746 h 349497"/>
                    <a:gd name="connsiteX5" fmla="*/ 46326 w 483681"/>
                    <a:gd name="connsiteY5" fmla="*/ 321944 h 349497"/>
                    <a:gd name="connsiteX6" fmla="*/ 2763 w 483681"/>
                    <a:gd name="connsiteY6" fmla="*/ 201409 h 349497"/>
                    <a:gd name="connsiteX7" fmla="*/ 24756 w 483681"/>
                    <a:gd name="connsiteY7" fmla="*/ 149392 h 349497"/>
                    <a:gd name="connsiteX8" fmla="*/ 371561 w 483681"/>
                    <a:gd name="connsiteY8" fmla="*/ 3054 h 349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681" h="349497">
                      <a:moveTo>
                        <a:pt x="371561" y="3054"/>
                      </a:moveTo>
                      <a:cubicBezTo>
                        <a:pt x="391440" y="-5404"/>
                        <a:pt x="414281" y="4324"/>
                        <a:pt x="422317" y="24625"/>
                      </a:cubicBezTo>
                      <a:lnTo>
                        <a:pt x="481524" y="187875"/>
                      </a:lnTo>
                      <a:cubicBezTo>
                        <a:pt x="488717" y="208602"/>
                        <a:pt x="477297" y="230591"/>
                        <a:pt x="456574" y="236936"/>
                      </a:cubicBezTo>
                      <a:lnTo>
                        <a:pt x="96657" y="347746"/>
                      </a:lnTo>
                      <a:cubicBezTo>
                        <a:pt x="75934" y="354092"/>
                        <a:pt x="53093" y="342671"/>
                        <a:pt x="46326" y="321944"/>
                      </a:cubicBezTo>
                      <a:lnTo>
                        <a:pt x="2763" y="201409"/>
                      </a:lnTo>
                      <a:cubicBezTo>
                        <a:pt x="-5274" y="181108"/>
                        <a:pt x="4881" y="157846"/>
                        <a:pt x="24756" y="149392"/>
                      </a:cubicBezTo>
                      <a:lnTo>
                        <a:pt x="371561" y="3054"/>
                      </a:ln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形状 37">
                  <a:extLst>
                    <a:ext uri="{FF2B5EF4-FFF2-40B4-BE49-F238E27FC236}">
                      <a16:creationId xmlns:a16="http://schemas.microsoft.com/office/drawing/2014/main" id="{C0F373A9-1951-819E-2271-E44D35EBBC18}"/>
                    </a:ext>
                  </a:extLst>
                </p:cNvPr>
                <p:cNvSpPr/>
                <p:nvPr/>
              </p:nvSpPr>
              <p:spPr>
                <a:xfrm>
                  <a:off x="3692633" y="4059114"/>
                  <a:ext cx="483473" cy="349321"/>
                </a:xfrm>
                <a:custGeom>
                  <a:avLst/>
                  <a:gdLst>
                    <a:gd name="connsiteX0" fmla="*/ 387244 w 483473"/>
                    <a:gd name="connsiteY0" fmla="*/ 1752 h 349321"/>
                    <a:gd name="connsiteX1" fmla="*/ 437574 w 483473"/>
                    <a:gd name="connsiteY1" fmla="*/ 27550 h 349321"/>
                    <a:gd name="connsiteX2" fmla="*/ 480711 w 483473"/>
                    <a:gd name="connsiteY2" fmla="*/ 148089 h 349321"/>
                    <a:gd name="connsiteX3" fmla="*/ 458719 w 483473"/>
                    <a:gd name="connsiteY3" fmla="*/ 200107 h 349321"/>
                    <a:gd name="connsiteX4" fmla="*/ 111913 w 483473"/>
                    <a:gd name="connsiteY4" fmla="*/ 346444 h 349321"/>
                    <a:gd name="connsiteX5" fmla="*/ 61161 w 483473"/>
                    <a:gd name="connsiteY5" fmla="*/ 324874 h 349321"/>
                    <a:gd name="connsiteX6" fmla="*/ 1950 w 483473"/>
                    <a:gd name="connsiteY6" fmla="*/ 161623 h 349321"/>
                    <a:gd name="connsiteX7" fmla="*/ 27326 w 483473"/>
                    <a:gd name="connsiteY7" fmla="*/ 112563 h 349321"/>
                    <a:gd name="connsiteX8" fmla="*/ 387244 w 483473"/>
                    <a:gd name="connsiteY8" fmla="*/ 1752 h 349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473" h="349321">
                      <a:moveTo>
                        <a:pt x="387244" y="1752"/>
                      </a:moveTo>
                      <a:cubicBezTo>
                        <a:pt x="407967" y="-4593"/>
                        <a:pt x="430803" y="6827"/>
                        <a:pt x="437574" y="27550"/>
                      </a:cubicBezTo>
                      <a:lnTo>
                        <a:pt x="480711" y="148089"/>
                      </a:lnTo>
                      <a:cubicBezTo>
                        <a:pt x="488748" y="168390"/>
                        <a:pt x="478598" y="191648"/>
                        <a:pt x="458719" y="200107"/>
                      </a:cubicBezTo>
                      <a:lnTo>
                        <a:pt x="111913" y="346444"/>
                      </a:lnTo>
                      <a:cubicBezTo>
                        <a:pt x="92039" y="354481"/>
                        <a:pt x="69198" y="345174"/>
                        <a:pt x="61161" y="324874"/>
                      </a:cubicBezTo>
                      <a:lnTo>
                        <a:pt x="1950" y="161623"/>
                      </a:lnTo>
                      <a:cubicBezTo>
                        <a:pt x="-4817" y="140896"/>
                        <a:pt x="6604" y="118908"/>
                        <a:pt x="27326" y="112563"/>
                      </a:cubicBezTo>
                      <a:lnTo>
                        <a:pt x="387244" y="1752"/>
                      </a:ln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形状 38">
                  <a:extLst>
                    <a:ext uri="{FF2B5EF4-FFF2-40B4-BE49-F238E27FC236}">
                      <a16:creationId xmlns:a16="http://schemas.microsoft.com/office/drawing/2014/main" id="{53493CF2-E786-E6C8-5421-BDF0EFAAE501}"/>
                    </a:ext>
                  </a:extLst>
                </p:cNvPr>
                <p:cNvSpPr/>
                <p:nvPr/>
              </p:nvSpPr>
              <p:spPr>
                <a:xfrm>
                  <a:off x="8019647" y="4059113"/>
                  <a:ext cx="483995" cy="349498"/>
                </a:xfrm>
                <a:custGeom>
                  <a:avLst/>
                  <a:gdLst>
                    <a:gd name="connsiteX0" fmla="*/ 97131 w 483995"/>
                    <a:gd name="connsiteY0" fmla="*/ 1752 h 349498"/>
                    <a:gd name="connsiteX1" fmla="*/ 457049 w 483995"/>
                    <a:gd name="connsiteY1" fmla="*/ 112563 h 349498"/>
                    <a:gd name="connsiteX2" fmla="*/ 482003 w 483995"/>
                    <a:gd name="connsiteY2" fmla="*/ 161623 h 349498"/>
                    <a:gd name="connsiteX3" fmla="*/ 422792 w 483995"/>
                    <a:gd name="connsiteY3" fmla="*/ 324874 h 349498"/>
                    <a:gd name="connsiteX4" fmla="*/ 372040 w 483995"/>
                    <a:gd name="connsiteY4" fmla="*/ 346444 h 349498"/>
                    <a:gd name="connsiteX5" fmla="*/ 24809 w 483995"/>
                    <a:gd name="connsiteY5" fmla="*/ 200107 h 349498"/>
                    <a:gd name="connsiteX6" fmla="*/ 2816 w 483995"/>
                    <a:gd name="connsiteY6" fmla="*/ 148089 h 349498"/>
                    <a:gd name="connsiteX7" fmla="*/ 46806 w 483995"/>
                    <a:gd name="connsiteY7" fmla="*/ 27550 h 349498"/>
                    <a:gd name="connsiteX8" fmla="*/ 97131 w 483995"/>
                    <a:gd name="connsiteY8" fmla="*/ 1752 h 349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995" h="349498">
                      <a:moveTo>
                        <a:pt x="97131" y="1752"/>
                      </a:moveTo>
                      <a:lnTo>
                        <a:pt x="457049" y="112563"/>
                      </a:lnTo>
                      <a:cubicBezTo>
                        <a:pt x="477772" y="118908"/>
                        <a:pt x="488770" y="140896"/>
                        <a:pt x="482003" y="161623"/>
                      </a:cubicBezTo>
                      <a:lnTo>
                        <a:pt x="422792" y="324874"/>
                      </a:lnTo>
                      <a:cubicBezTo>
                        <a:pt x="414756" y="345174"/>
                        <a:pt x="391915" y="354903"/>
                        <a:pt x="372040" y="346444"/>
                      </a:cubicBezTo>
                      <a:lnTo>
                        <a:pt x="24809" y="200107"/>
                      </a:lnTo>
                      <a:cubicBezTo>
                        <a:pt x="4512" y="191648"/>
                        <a:pt x="-5221" y="168390"/>
                        <a:pt x="2816" y="148089"/>
                      </a:cubicBezTo>
                      <a:lnTo>
                        <a:pt x="46806" y="27550"/>
                      </a:lnTo>
                      <a:cubicBezTo>
                        <a:pt x="53568" y="6827"/>
                        <a:pt x="76409" y="-4593"/>
                        <a:pt x="97131" y="1752"/>
                      </a:cubicBez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形状 39">
                  <a:extLst>
                    <a:ext uri="{FF2B5EF4-FFF2-40B4-BE49-F238E27FC236}">
                      <a16:creationId xmlns:a16="http://schemas.microsoft.com/office/drawing/2014/main" id="{DC84A225-ED50-1F49-3856-1674F5C6CA11}"/>
                    </a:ext>
                  </a:extLst>
                </p:cNvPr>
                <p:cNvSpPr/>
                <p:nvPr/>
              </p:nvSpPr>
              <p:spPr>
                <a:xfrm>
                  <a:off x="3804151" y="4298909"/>
                  <a:ext cx="482455" cy="384006"/>
                </a:xfrm>
                <a:custGeom>
                  <a:avLst/>
                  <a:gdLst>
                    <a:gd name="connsiteX0" fmla="*/ 396896 w 482455"/>
                    <a:gd name="connsiteY0" fmla="*/ 2554 h 384006"/>
                    <a:gd name="connsiteX1" fmla="*/ 419524 w 482455"/>
                    <a:gd name="connsiteY1" fmla="*/ 22905 h 384006"/>
                    <a:gd name="connsiteX2" fmla="*/ 477464 w 482455"/>
                    <a:gd name="connsiteY2" fmla="*/ 137100 h 384006"/>
                    <a:gd name="connsiteX3" fmla="*/ 462239 w 482455"/>
                    <a:gd name="connsiteY3" fmla="*/ 191657 h 384006"/>
                    <a:gd name="connsiteX4" fmla="*/ 135734 w 482455"/>
                    <a:gd name="connsiteY4" fmla="*/ 379018 h 384006"/>
                    <a:gd name="connsiteX5" fmla="*/ 82447 w 482455"/>
                    <a:gd name="connsiteY5" fmla="*/ 363792 h 384006"/>
                    <a:gd name="connsiteX6" fmla="*/ 3779 w 482455"/>
                    <a:gd name="connsiteY6" fmla="*/ 209000 h 384006"/>
                    <a:gd name="connsiteX7" fmla="*/ 22814 w 482455"/>
                    <a:gd name="connsiteY7" fmla="*/ 157400 h 384006"/>
                    <a:gd name="connsiteX8" fmla="*/ 366658 w 482455"/>
                    <a:gd name="connsiteY8" fmla="*/ 3452 h 384006"/>
                    <a:gd name="connsiteX9" fmla="*/ 396896 w 482455"/>
                    <a:gd name="connsiteY9" fmla="*/ 2554 h 384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2455" h="384006">
                      <a:moveTo>
                        <a:pt x="396896" y="2554"/>
                      </a:moveTo>
                      <a:cubicBezTo>
                        <a:pt x="406517" y="6095"/>
                        <a:pt x="414871" y="13179"/>
                        <a:pt x="419524" y="22905"/>
                      </a:cubicBezTo>
                      <a:lnTo>
                        <a:pt x="477464" y="137100"/>
                      </a:lnTo>
                      <a:cubicBezTo>
                        <a:pt x="488041" y="156557"/>
                        <a:pt x="481270" y="180663"/>
                        <a:pt x="462239" y="191657"/>
                      </a:cubicBezTo>
                      <a:lnTo>
                        <a:pt x="135734" y="379018"/>
                      </a:lnTo>
                      <a:cubicBezTo>
                        <a:pt x="116703" y="389590"/>
                        <a:pt x="93019" y="382823"/>
                        <a:pt x="82447" y="363792"/>
                      </a:cubicBezTo>
                      <a:lnTo>
                        <a:pt x="3779" y="209000"/>
                      </a:lnTo>
                      <a:cubicBezTo>
                        <a:pt x="-5528" y="189543"/>
                        <a:pt x="2935" y="166281"/>
                        <a:pt x="22814" y="157400"/>
                      </a:cubicBezTo>
                      <a:lnTo>
                        <a:pt x="366658" y="3452"/>
                      </a:lnTo>
                      <a:cubicBezTo>
                        <a:pt x="376385" y="-988"/>
                        <a:pt x="387274" y="-988"/>
                        <a:pt x="396896" y="2554"/>
                      </a:cubicBezTo>
                      <a:close/>
                    </a:path>
                  </a:pathLst>
                </a:cu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形状 40">
                  <a:extLst>
                    <a:ext uri="{FF2B5EF4-FFF2-40B4-BE49-F238E27FC236}">
                      <a16:creationId xmlns:a16="http://schemas.microsoft.com/office/drawing/2014/main" id="{78862D15-2999-66E3-359D-EFD6789CDBD0}"/>
                    </a:ext>
                  </a:extLst>
                </p:cNvPr>
                <p:cNvSpPr/>
                <p:nvPr/>
              </p:nvSpPr>
              <p:spPr>
                <a:xfrm>
                  <a:off x="7909303" y="4298910"/>
                  <a:ext cx="482776" cy="384283"/>
                </a:xfrm>
                <a:custGeom>
                  <a:avLst/>
                  <a:gdLst>
                    <a:gd name="connsiteX0" fmla="*/ 85725 w 482776"/>
                    <a:gd name="connsiteY0" fmla="*/ 2554 h 384283"/>
                    <a:gd name="connsiteX1" fmla="*/ 116121 w 482776"/>
                    <a:gd name="connsiteY1" fmla="*/ 3452 h 384283"/>
                    <a:gd name="connsiteX2" fmla="*/ 459965 w 482776"/>
                    <a:gd name="connsiteY2" fmla="*/ 157400 h 384283"/>
                    <a:gd name="connsiteX3" fmla="*/ 479000 w 482776"/>
                    <a:gd name="connsiteY3" fmla="*/ 209000 h 384283"/>
                    <a:gd name="connsiteX4" fmla="*/ 399910 w 482776"/>
                    <a:gd name="connsiteY4" fmla="*/ 363792 h 384283"/>
                    <a:gd name="connsiteX5" fmla="*/ 347045 w 482776"/>
                    <a:gd name="connsiteY5" fmla="*/ 379018 h 384283"/>
                    <a:gd name="connsiteX6" fmla="*/ 20536 w 482776"/>
                    <a:gd name="connsiteY6" fmla="*/ 191657 h 384283"/>
                    <a:gd name="connsiteX7" fmla="*/ 4888 w 482776"/>
                    <a:gd name="connsiteY7" fmla="*/ 137100 h 384283"/>
                    <a:gd name="connsiteX8" fmla="*/ 63255 w 482776"/>
                    <a:gd name="connsiteY8" fmla="*/ 22905 h 384283"/>
                    <a:gd name="connsiteX9" fmla="*/ 85725 w 482776"/>
                    <a:gd name="connsiteY9" fmla="*/ 2554 h 384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2776" h="384283">
                      <a:moveTo>
                        <a:pt x="85725" y="2554"/>
                      </a:moveTo>
                      <a:cubicBezTo>
                        <a:pt x="95294" y="-988"/>
                        <a:pt x="106184" y="-988"/>
                        <a:pt x="116121" y="3452"/>
                      </a:cubicBezTo>
                      <a:lnTo>
                        <a:pt x="459965" y="157400"/>
                      </a:lnTo>
                      <a:cubicBezTo>
                        <a:pt x="479843" y="166281"/>
                        <a:pt x="488302" y="189543"/>
                        <a:pt x="479000" y="209000"/>
                      </a:cubicBezTo>
                      <a:lnTo>
                        <a:pt x="399910" y="363792"/>
                      </a:lnTo>
                      <a:cubicBezTo>
                        <a:pt x="389760" y="383245"/>
                        <a:pt x="365654" y="390012"/>
                        <a:pt x="347045" y="379018"/>
                      </a:cubicBezTo>
                      <a:lnTo>
                        <a:pt x="20536" y="191657"/>
                      </a:lnTo>
                      <a:cubicBezTo>
                        <a:pt x="1509" y="180663"/>
                        <a:pt x="-5684" y="156130"/>
                        <a:pt x="4888" y="137100"/>
                      </a:cubicBezTo>
                      <a:lnTo>
                        <a:pt x="63255" y="22905"/>
                      </a:lnTo>
                      <a:cubicBezTo>
                        <a:pt x="67909" y="13179"/>
                        <a:pt x="76156" y="6095"/>
                        <a:pt x="85725" y="2554"/>
                      </a:cubicBezTo>
                      <a:close/>
                    </a:path>
                  </a:pathLst>
                </a:cu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形状 41">
                  <a:extLst>
                    <a:ext uri="{FF2B5EF4-FFF2-40B4-BE49-F238E27FC236}">
                      <a16:creationId xmlns:a16="http://schemas.microsoft.com/office/drawing/2014/main" id="{48AFC479-AA86-C001-37DC-13D46CE74CED}"/>
                    </a:ext>
                  </a:extLst>
                </p:cNvPr>
                <p:cNvSpPr/>
                <p:nvPr/>
              </p:nvSpPr>
              <p:spPr>
                <a:xfrm>
                  <a:off x="3949812" y="4524909"/>
                  <a:ext cx="475062" cy="414158"/>
                </a:xfrm>
                <a:custGeom>
                  <a:avLst/>
                  <a:gdLst>
                    <a:gd name="connsiteX0" fmla="*/ 370871 w 475062"/>
                    <a:gd name="connsiteY0" fmla="*/ 1078 h 414158"/>
                    <a:gd name="connsiteX1" fmla="*/ 395667 w 475062"/>
                    <a:gd name="connsiteY1" fmla="*/ 18522 h 414158"/>
                    <a:gd name="connsiteX2" fmla="*/ 467563 w 475062"/>
                    <a:gd name="connsiteY2" fmla="*/ 124680 h 414158"/>
                    <a:gd name="connsiteX3" fmla="*/ 459104 w 475062"/>
                    <a:gd name="connsiteY3" fmla="*/ 180507 h 414158"/>
                    <a:gd name="connsiteX4" fmla="*/ 157976 w 475062"/>
                    <a:gd name="connsiteY4" fmla="*/ 406356 h 414158"/>
                    <a:gd name="connsiteX5" fmla="*/ 103418 w 475062"/>
                    <a:gd name="connsiteY5" fmla="*/ 397897 h 414158"/>
                    <a:gd name="connsiteX6" fmla="*/ 6146 w 475062"/>
                    <a:gd name="connsiteY6" fmla="*/ 254100 h 414158"/>
                    <a:gd name="connsiteX7" fmla="*/ 18410 w 475062"/>
                    <a:gd name="connsiteY7" fmla="*/ 200386 h 414158"/>
                    <a:gd name="connsiteX8" fmla="*/ 340683 w 475062"/>
                    <a:gd name="connsiteY8" fmla="*/ 5837 h 414158"/>
                    <a:gd name="connsiteX9" fmla="*/ 370871 w 475062"/>
                    <a:gd name="connsiteY9" fmla="*/ 1078 h 414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5062" h="414158">
                      <a:moveTo>
                        <a:pt x="370871" y="1078"/>
                      </a:moveTo>
                      <a:cubicBezTo>
                        <a:pt x="380863" y="3405"/>
                        <a:pt x="389957" y="9431"/>
                        <a:pt x="395667" y="18522"/>
                      </a:cubicBezTo>
                      <a:lnTo>
                        <a:pt x="467563" y="124680"/>
                      </a:lnTo>
                      <a:cubicBezTo>
                        <a:pt x="480253" y="142445"/>
                        <a:pt x="476448" y="167395"/>
                        <a:pt x="459104" y="180507"/>
                      </a:cubicBezTo>
                      <a:lnTo>
                        <a:pt x="157976" y="406356"/>
                      </a:lnTo>
                      <a:cubicBezTo>
                        <a:pt x="140636" y="419468"/>
                        <a:pt x="116104" y="415658"/>
                        <a:pt x="103418" y="397897"/>
                      </a:cubicBezTo>
                      <a:lnTo>
                        <a:pt x="6146" y="254100"/>
                      </a:lnTo>
                      <a:cubicBezTo>
                        <a:pt x="-5701" y="235913"/>
                        <a:pt x="222" y="211807"/>
                        <a:pt x="18410" y="200386"/>
                      </a:cubicBezTo>
                      <a:lnTo>
                        <a:pt x="340683" y="5837"/>
                      </a:lnTo>
                      <a:cubicBezTo>
                        <a:pt x="349988" y="127"/>
                        <a:pt x="360878" y="-1248"/>
                        <a:pt x="370871" y="1078"/>
                      </a:cubicBez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形状 42">
                  <a:extLst>
                    <a:ext uri="{FF2B5EF4-FFF2-40B4-BE49-F238E27FC236}">
                      <a16:creationId xmlns:a16="http://schemas.microsoft.com/office/drawing/2014/main" id="{7FD5BFE3-519A-95D0-E7DC-0CF20CEC9DBA}"/>
                    </a:ext>
                  </a:extLst>
                </p:cNvPr>
                <p:cNvSpPr/>
                <p:nvPr/>
              </p:nvSpPr>
              <p:spPr>
                <a:xfrm>
                  <a:off x="7771384" y="4524909"/>
                  <a:ext cx="475437" cy="414158"/>
                </a:xfrm>
                <a:custGeom>
                  <a:avLst/>
                  <a:gdLst>
                    <a:gd name="connsiteX0" fmla="*/ 104324 w 475437"/>
                    <a:gd name="connsiteY0" fmla="*/ 1078 h 414158"/>
                    <a:gd name="connsiteX1" fmla="*/ 134354 w 475437"/>
                    <a:gd name="connsiteY1" fmla="*/ 5837 h 414158"/>
                    <a:gd name="connsiteX2" fmla="*/ 456627 w 475437"/>
                    <a:gd name="connsiteY2" fmla="*/ 200386 h 414158"/>
                    <a:gd name="connsiteX3" fmla="*/ 469313 w 475437"/>
                    <a:gd name="connsiteY3" fmla="*/ 254100 h 414158"/>
                    <a:gd name="connsiteX4" fmla="*/ 372040 w 475437"/>
                    <a:gd name="connsiteY4" fmla="*/ 397897 h 414158"/>
                    <a:gd name="connsiteX5" fmla="*/ 317479 w 475437"/>
                    <a:gd name="connsiteY5" fmla="*/ 406356 h 414158"/>
                    <a:gd name="connsiteX6" fmla="*/ 16354 w 475437"/>
                    <a:gd name="connsiteY6" fmla="*/ 180507 h 414158"/>
                    <a:gd name="connsiteX7" fmla="*/ 7474 w 475437"/>
                    <a:gd name="connsiteY7" fmla="*/ 124680 h 414158"/>
                    <a:gd name="connsiteX8" fmla="*/ 79370 w 475437"/>
                    <a:gd name="connsiteY8" fmla="*/ 18522 h 414158"/>
                    <a:gd name="connsiteX9" fmla="*/ 104324 w 475437"/>
                    <a:gd name="connsiteY9" fmla="*/ 1078 h 414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5437" h="414158">
                      <a:moveTo>
                        <a:pt x="104324" y="1078"/>
                      </a:moveTo>
                      <a:cubicBezTo>
                        <a:pt x="114264" y="-1248"/>
                        <a:pt x="125050" y="127"/>
                        <a:pt x="134354" y="5837"/>
                      </a:cubicBezTo>
                      <a:lnTo>
                        <a:pt x="456627" y="200386"/>
                      </a:lnTo>
                      <a:cubicBezTo>
                        <a:pt x="475236" y="211807"/>
                        <a:pt x="481155" y="235913"/>
                        <a:pt x="469313" y="254100"/>
                      </a:cubicBezTo>
                      <a:lnTo>
                        <a:pt x="372040" y="397897"/>
                      </a:lnTo>
                      <a:cubicBezTo>
                        <a:pt x="359350" y="415658"/>
                        <a:pt x="334822" y="419468"/>
                        <a:pt x="317479" y="406356"/>
                      </a:cubicBezTo>
                      <a:lnTo>
                        <a:pt x="16354" y="180507"/>
                      </a:lnTo>
                      <a:cubicBezTo>
                        <a:pt x="-1411" y="167395"/>
                        <a:pt x="-5217" y="142445"/>
                        <a:pt x="7474" y="124680"/>
                      </a:cubicBezTo>
                      <a:lnTo>
                        <a:pt x="79370" y="18522"/>
                      </a:lnTo>
                      <a:cubicBezTo>
                        <a:pt x="85291" y="9431"/>
                        <a:pt x="94385" y="3405"/>
                        <a:pt x="104324" y="1078"/>
                      </a:cubicBez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 name="梯形 62">
              <a:extLst>
                <a:ext uri="{FF2B5EF4-FFF2-40B4-BE49-F238E27FC236}">
                  <a16:creationId xmlns:a16="http://schemas.microsoft.com/office/drawing/2014/main" id="{0FAE155D-8F52-8D2E-87E1-11CEF8154FF3}"/>
                </a:ext>
              </a:extLst>
            </p:cNvPr>
            <p:cNvSpPr/>
            <p:nvPr/>
          </p:nvSpPr>
          <p:spPr>
            <a:xfrm flipV="1">
              <a:off x="3529950" y="3608918"/>
              <a:ext cx="5132100" cy="1797201"/>
            </a:xfrm>
            <a:custGeom>
              <a:avLst/>
              <a:gdLst>
                <a:gd name="connsiteX0" fmla="*/ 0 w 5132100"/>
                <a:gd name="connsiteY0" fmla="*/ 2011740 h 2011740"/>
                <a:gd name="connsiteX1" fmla="*/ 1455051 w 5132100"/>
                <a:gd name="connsiteY1" fmla="*/ 0 h 2011740"/>
                <a:gd name="connsiteX2" fmla="*/ 3677049 w 5132100"/>
                <a:gd name="connsiteY2" fmla="*/ 0 h 2011740"/>
                <a:gd name="connsiteX3" fmla="*/ 5132100 w 5132100"/>
                <a:gd name="connsiteY3" fmla="*/ 2011740 h 2011740"/>
                <a:gd name="connsiteX4" fmla="*/ 0 w 5132100"/>
                <a:gd name="connsiteY4" fmla="*/ 2011740 h 2011740"/>
                <a:gd name="connsiteX0" fmla="*/ 0 w 5132100"/>
                <a:gd name="connsiteY0" fmla="*/ 2011740 h 2011740"/>
                <a:gd name="connsiteX1" fmla="*/ 1455051 w 5132100"/>
                <a:gd name="connsiteY1" fmla="*/ 0 h 2011740"/>
                <a:gd name="connsiteX2" fmla="*/ 2569767 w 5132100"/>
                <a:gd name="connsiteY2" fmla="*/ 8930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92070 w 5132100"/>
                <a:gd name="connsiteY2" fmla="*/ 332315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92070 w 5132100"/>
                <a:gd name="connsiteY2" fmla="*/ 332315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92070 w 5132100"/>
                <a:gd name="connsiteY2" fmla="*/ 332315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92070 w 5132100"/>
                <a:gd name="connsiteY2" fmla="*/ 332315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92070 w 5132100"/>
                <a:gd name="connsiteY2" fmla="*/ 332315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92070 w 5132100"/>
                <a:gd name="connsiteY2" fmla="*/ 332315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80919 w 5132100"/>
                <a:gd name="connsiteY2" fmla="*/ 321164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80919 w 5132100"/>
                <a:gd name="connsiteY2" fmla="*/ 321164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85681 w 5132100"/>
                <a:gd name="connsiteY2" fmla="*/ 302114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85681 w 5132100"/>
                <a:gd name="connsiteY2" fmla="*/ 302114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85681 w 5132100"/>
                <a:gd name="connsiteY2" fmla="*/ 302114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85681 w 5132100"/>
                <a:gd name="connsiteY2" fmla="*/ 302114 h 2011740"/>
                <a:gd name="connsiteX3" fmla="*/ 3677049 w 5132100"/>
                <a:gd name="connsiteY3" fmla="*/ 0 h 2011740"/>
                <a:gd name="connsiteX4" fmla="*/ 5132100 w 5132100"/>
                <a:gd name="connsiteY4" fmla="*/ 2011740 h 2011740"/>
                <a:gd name="connsiteX5" fmla="*/ 0 w 5132100"/>
                <a:gd name="connsiteY5" fmla="*/ 2011740 h 2011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32100" h="2011740">
                  <a:moveTo>
                    <a:pt x="0" y="2011740"/>
                  </a:moveTo>
                  <a:lnTo>
                    <a:pt x="1455051" y="0"/>
                  </a:lnTo>
                  <a:cubicBezTo>
                    <a:pt x="1522752" y="79177"/>
                    <a:pt x="1604509" y="247098"/>
                    <a:pt x="2585681" y="302114"/>
                  </a:cubicBezTo>
                  <a:cubicBezTo>
                    <a:pt x="3510245" y="227816"/>
                    <a:pt x="3591731" y="120529"/>
                    <a:pt x="3677049" y="0"/>
                  </a:cubicBezTo>
                  <a:lnTo>
                    <a:pt x="5132100" y="2011740"/>
                  </a:lnTo>
                  <a:lnTo>
                    <a:pt x="0" y="2011740"/>
                  </a:lnTo>
                  <a:close/>
                </a:path>
              </a:pathLst>
            </a:custGeom>
            <a:gradFill>
              <a:gsLst>
                <a:gs pos="0">
                  <a:schemeClr val="accent1">
                    <a:lumMod val="60000"/>
                    <a:lumOff val="40000"/>
                    <a:alpha val="50000"/>
                  </a:schemeClr>
                </a:gs>
                <a:gs pos="96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梯形 62">
              <a:extLst>
                <a:ext uri="{FF2B5EF4-FFF2-40B4-BE49-F238E27FC236}">
                  <a16:creationId xmlns:a16="http://schemas.microsoft.com/office/drawing/2014/main" id="{32D27FB7-E781-5008-1FE9-EA231D5C3D51}"/>
                </a:ext>
              </a:extLst>
            </p:cNvPr>
            <p:cNvSpPr/>
            <p:nvPr/>
          </p:nvSpPr>
          <p:spPr>
            <a:xfrm flipV="1">
              <a:off x="4617180" y="4158071"/>
              <a:ext cx="2957640" cy="1373582"/>
            </a:xfrm>
            <a:custGeom>
              <a:avLst/>
              <a:gdLst>
                <a:gd name="connsiteX0" fmla="*/ 0 w 5132100"/>
                <a:gd name="connsiteY0" fmla="*/ 2011740 h 2011740"/>
                <a:gd name="connsiteX1" fmla="*/ 1455051 w 5132100"/>
                <a:gd name="connsiteY1" fmla="*/ 0 h 2011740"/>
                <a:gd name="connsiteX2" fmla="*/ 3677049 w 5132100"/>
                <a:gd name="connsiteY2" fmla="*/ 0 h 2011740"/>
                <a:gd name="connsiteX3" fmla="*/ 5132100 w 5132100"/>
                <a:gd name="connsiteY3" fmla="*/ 2011740 h 2011740"/>
                <a:gd name="connsiteX4" fmla="*/ 0 w 5132100"/>
                <a:gd name="connsiteY4" fmla="*/ 2011740 h 2011740"/>
                <a:gd name="connsiteX0" fmla="*/ 0 w 5132100"/>
                <a:gd name="connsiteY0" fmla="*/ 2011740 h 2011740"/>
                <a:gd name="connsiteX1" fmla="*/ 1455051 w 5132100"/>
                <a:gd name="connsiteY1" fmla="*/ 0 h 2011740"/>
                <a:gd name="connsiteX2" fmla="*/ 2569767 w 5132100"/>
                <a:gd name="connsiteY2" fmla="*/ 8930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92070 w 5132100"/>
                <a:gd name="connsiteY2" fmla="*/ 332315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92070 w 5132100"/>
                <a:gd name="connsiteY2" fmla="*/ 332315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92070 w 5132100"/>
                <a:gd name="connsiteY2" fmla="*/ 332315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92070 w 5132100"/>
                <a:gd name="connsiteY2" fmla="*/ 332315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92070 w 5132100"/>
                <a:gd name="connsiteY2" fmla="*/ 332315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92070 w 5132100"/>
                <a:gd name="connsiteY2" fmla="*/ 332315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80919 w 5132100"/>
                <a:gd name="connsiteY2" fmla="*/ 321164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80919 w 5132100"/>
                <a:gd name="connsiteY2" fmla="*/ 321164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85681 w 5132100"/>
                <a:gd name="connsiteY2" fmla="*/ 302114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85681 w 5132100"/>
                <a:gd name="connsiteY2" fmla="*/ 302114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85681 w 5132100"/>
                <a:gd name="connsiteY2" fmla="*/ 302114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85681 w 5132100"/>
                <a:gd name="connsiteY2" fmla="*/ 302114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85681 w 5132100"/>
                <a:gd name="connsiteY2" fmla="*/ 397364 h 2011740"/>
                <a:gd name="connsiteX3" fmla="*/ 3677049 w 5132100"/>
                <a:gd name="connsiteY3" fmla="*/ 0 h 2011740"/>
                <a:gd name="connsiteX4" fmla="*/ 5132100 w 5132100"/>
                <a:gd name="connsiteY4" fmla="*/ 2011740 h 2011740"/>
                <a:gd name="connsiteX5" fmla="*/ 0 w 5132100"/>
                <a:gd name="connsiteY5" fmla="*/ 2011740 h 2011740"/>
                <a:gd name="connsiteX0" fmla="*/ 0 w 5132100"/>
                <a:gd name="connsiteY0" fmla="*/ 2011740 h 2011740"/>
                <a:gd name="connsiteX1" fmla="*/ 1455051 w 5132100"/>
                <a:gd name="connsiteY1" fmla="*/ 0 h 2011740"/>
                <a:gd name="connsiteX2" fmla="*/ 2585681 w 5132100"/>
                <a:gd name="connsiteY2" fmla="*/ 397364 h 2011740"/>
                <a:gd name="connsiteX3" fmla="*/ 3690484 w 5132100"/>
                <a:gd name="connsiteY3" fmla="*/ 22225 h 2011740"/>
                <a:gd name="connsiteX4" fmla="*/ 5132100 w 5132100"/>
                <a:gd name="connsiteY4" fmla="*/ 2011740 h 2011740"/>
                <a:gd name="connsiteX5" fmla="*/ 0 w 5132100"/>
                <a:gd name="connsiteY5" fmla="*/ 2011740 h 2011740"/>
                <a:gd name="connsiteX0" fmla="*/ 0 w 5132100"/>
                <a:gd name="connsiteY0" fmla="*/ 2002215 h 2002215"/>
                <a:gd name="connsiteX1" fmla="*/ 1459529 w 5132100"/>
                <a:gd name="connsiteY1" fmla="*/ 0 h 2002215"/>
                <a:gd name="connsiteX2" fmla="*/ 2585681 w 5132100"/>
                <a:gd name="connsiteY2" fmla="*/ 387839 h 2002215"/>
                <a:gd name="connsiteX3" fmla="*/ 3690484 w 5132100"/>
                <a:gd name="connsiteY3" fmla="*/ 12700 h 2002215"/>
                <a:gd name="connsiteX4" fmla="*/ 5132100 w 5132100"/>
                <a:gd name="connsiteY4" fmla="*/ 2002215 h 2002215"/>
                <a:gd name="connsiteX5" fmla="*/ 0 w 5132100"/>
                <a:gd name="connsiteY5" fmla="*/ 2002215 h 2002215"/>
                <a:gd name="connsiteX0" fmla="*/ 0 w 5132100"/>
                <a:gd name="connsiteY0" fmla="*/ 2002215 h 2002215"/>
                <a:gd name="connsiteX1" fmla="*/ 1459529 w 5132100"/>
                <a:gd name="connsiteY1" fmla="*/ 0 h 2002215"/>
                <a:gd name="connsiteX2" fmla="*/ 2585681 w 5132100"/>
                <a:gd name="connsiteY2" fmla="*/ 387839 h 2002215"/>
                <a:gd name="connsiteX3" fmla="*/ 3690484 w 5132100"/>
                <a:gd name="connsiteY3" fmla="*/ 12700 h 2002215"/>
                <a:gd name="connsiteX4" fmla="*/ 5132100 w 5132100"/>
                <a:gd name="connsiteY4" fmla="*/ 2002215 h 2002215"/>
                <a:gd name="connsiteX5" fmla="*/ 0 w 5132100"/>
                <a:gd name="connsiteY5" fmla="*/ 2002215 h 2002215"/>
                <a:gd name="connsiteX0" fmla="*/ 0 w 5132100"/>
                <a:gd name="connsiteY0" fmla="*/ 2002215 h 2002215"/>
                <a:gd name="connsiteX1" fmla="*/ 1459529 w 5132100"/>
                <a:gd name="connsiteY1" fmla="*/ 0 h 2002215"/>
                <a:gd name="connsiteX2" fmla="*/ 2580171 w 5132100"/>
                <a:gd name="connsiteY2" fmla="*/ 346493 h 2002215"/>
                <a:gd name="connsiteX3" fmla="*/ 3690484 w 5132100"/>
                <a:gd name="connsiteY3" fmla="*/ 12700 h 2002215"/>
                <a:gd name="connsiteX4" fmla="*/ 5132100 w 5132100"/>
                <a:gd name="connsiteY4" fmla="*/ 2002215 h 2002215"/>
                <a:gd name="connsiteX5" fmla="*/ 0 w 5132100"/>
                <a:gd name="connsiteY5" fmla="*/ 2002215 h 2002215"/>
                <a:gd name="connsiteX0" fmla="*/ 0 w 5132100"/>
                <a:gd name="connsiteY0" fmla="*/ 2002215 h 2002215"/>
                <a:gd name="connsiteX1" fmla="*/ 1459529 w 5132100"/>
                <a:gd name="connsiteY1" fmla="*/ 0 h 2002215"/>
                <a:gd name="connsiteX2" fmla="*/ 2580171 w 5132100"/>
                <a:gd name="connsiteY2" fmla="*/ 346493 h 2002215"/>
                <a:gd name="connsiteX3" fmla="*/ 3690484 w 5132100"/>
                <a:gd name="connsiteY3" fmla="*/ 12700 h 2002215"/>
                <a:gd name="connsiteX4" fmla="*/ 5132100 w 5132100"/>
                <a:gd name="connsiteY4" fmla="*/ 2002215 h 2002215"/>
                <a:gd name="connsiteX5" fmla="*/ 0 w 5132100"/>
                <a:gd name="connsiteY5" fmla="*/ 2002215 h 2002215"/>
                <a:gd name="connsiteX0" fmla="*/ 0 w 5132100"/>
                <a:gd name="connsiteY0" fmla="*/ 2002215 h 2002215"/>
                <a:gd name="connsiteX1" fmla="*/ 1459529 w 5132100"/>
                <a:gd name="connsiteY1" fmla="*/ 0 h 2002215"/>
                <a:gd name="connsiteX2" fmla="*/ 2580171 w 5132100"/>
                <a:gd name="connsiteY2" fmla="*/ 346493 h 2002215"/>
                <a:gd name="connsiteX3" fmla="*/ 3690484 w 5132100"/>
                <a:gd name="connsiteY3" fmla="*/ 12700 h 2002215"/>
                <a:gd name="connsiteX4" fmla="*/ 5132100 w 5132100"/>
                <a:gd name="connsiteY4" fmla="*/ 2002215 h 2002215"/>
                <a:gd name="connsiteX5" fmla="*/ 0 w 5132100"/>
                <a:gd name="connsiteY5" fmla="*/ 2002215 h 2002215"/>
                <a:gd name="connsiteX0" fmla="*/ 0 w 5132100"/>
                <a:gd name="connsiteY0" fmla="*/ 2002215 h 2002215"/>
                <a:gd name="connsiteX1" fmla="*/ 1459529 w 5132100"/>
                <a:gd name="connsiteY1" fmla="*/ 0 h 2002215"/>
                <a:gd name="connsiteX2" fmla="*/ 2580171 w 5132100"/>
                <a:gd name="connsiteY2" fmla="*/ 346493 h 2002215"/>
                <a:gd name="connsiteX3" fmla="*/ 3690484 w 5132100"/>
                <a:gd name="connsiteY3" fmla="*/ 12700 h 2002215"/>
                <a:gd name="connsiteX4" fmla="*/ 5132100 w 5132100"/>
                <a:gd name="connsiteY4" fmla="*/ 2002215 h 2002215"/>
                <a:gd name="connsiteX5" fmla="*/ 0 w 5132100"/>
                <a:gd name="connsiteY5" fmla="*/ 2002215 h 2002215"/>
                <a:gd name="connsiteX0" fmla="*/ 0 w 5132100"/>
                <a:gd name="connsiteY0" fmla="*/ 2002215 h 2002215"/>
                <a:gd name="connsiteX1" fmla="*/ 1459529 w 5132100"/>
                <a:gd name="connsiteY1" fmla="*/ 0 h 2002215"/>
                <a:gd name="connsiteX2" fmla="*/ 2580171 w 5132100"/>
                <a:gd name="connsiteY2" fmla="*/ 346493 h 2002215"/>
                <a:gd name="connsiteX3" fmla="*/ 3690484 w 5132100"/>
                <a:gd name="connsiteY3" fmla="*/ 12700 h 2002215"/>
                <a:gd name="connsiteX4" fmla="*/ 5132100 w 5132100"/>
                <a:gd name="connsiteY4" fmla="*/ 2002215 h 2002215"/>
                <a:gd name="connsiteX5" fmla="*/ 0 w 5132100"/>
                <a:gd name="connsiteY5" fmla="*/ 2002215 h 2002215"/>
                <a:gd name="connsiteX0" fmla="*/ 0 w 5132100"/>
                <a:gd name="connsiteY0" fmla="*/ 2002215 h 2002215"/>
                <a:gd name="connsiteX1" fmla="*/ 1470548 w 5132100"/>
                <a:gd name="connsiteY1" fmla="*/ 0 h 2002215"/>
                <a:gd name="connsiteX2" fmla="*/ 2580171 w 5132100"/>
                <a:gd name="connsiteY2" fmla="*/ 346493 h 2002215"/>
                <a:gd name="connsiteX3" fmla="*/ 3690484 w 5132100"/>
                <a:gd name="connsiteY3" fmla="*/ 12700 h 2002215"/>
                <a:gd name="connsiteX4" fmla="*/ 5132100 w 5132100"/>
                <a:gd name="connsiteY4" fmla="*/ 2002215 h 2002215"/>
                <a:gd name="connsiteX5" fmla="*/ 0 w 5132100"/>
                <a:gd name="connsiteY5" fmla="*/ 2002215 h 2002215"/>
                <a:gd name="connsiteX0" fmla="*/ 0 w 5132100"/>
                <a:gd name="connsiteY0" fmla="*/ 2002215 h 2002215"/>
                <a:gd name="connsiteX1" fmla="*/ 1470548 w 5132100"/>
                <a:gd name="connsiteY1" fmla="*/ 0 h 2002215"/>
                <a:gd name="connsiteX2" fmla="*/ 2580171 w 5132100"/>
                <a:gd name="connsiteY2" fmla="*/ 346493 h 2002215"/>
                <a:gd name="connsiteX3" fmla="*/ 3679466 w 5132100"/>
                <a:gd name="connsiteY3" fmla="*/ 12700 h 2002215"/>
                <a:gd name="connsiteX4" fmla="*/ 5132100 w 5132100"/>
                <a:gd name="connsiteY4" fmla="*/ 2002215 h 2002215"/>
                <a:gd name="connsiteX5" fmla="*/ 0 w 5132100"/>
                <a:gd name="connsiteY5" fmla="*/ 2002215 h 200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32100" h="2002215">
                  <a:moveTo>
                    <a:pt x="0" y="2002215"/>
                  </a:moveTo>
                  <a:lnTo>
                    <a:pt x="1470548" y="0"/>
                  </a:lnTo>
                  <a:cubicBezTo>
                    <a:pt x="1466629" y="83311"/>
                    <a:pt x="1367611" y="287343"/>
                    <a:pt x="2580171" y="346493"/>
                  </a:cubicBezTo>
                  <a:cubicBezTo>
                    <a:pt x="3510244" y="290652"/>
                    <a:pt x="3693315" y="174574"/>
                    <a:pt x="3679466" y="12700"/>
                  </a:cubicBezTo>
                  <a:lnTo>
                    <a:pt x="5132100" y="2002215"/>
                  </a:lnTo>
                  <a:lnTo>
                    <a:pt x="0" y="2002215"/>
                  </a:lnTo>
                  <a:close/>
                </a:path>
              </a:pathLst>
            </a:custGeom>
            <a:gradFill>
              <a:gsLst>
                <a:gs pos="0">
                  <a:schemeClr val="accent1">
                    <a:lumMod val="60000"/>
                    <a:lumOff val="40000"/>
                    <a:alpha val="50000"/>
                  </a:schemeClr>
                </a:gs>
                <a:gs pos="96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8" name="图片 47">
            <a:extLst>
              <a:ext uri="{FF2B5EF4-FFF2-40B4-BE49-F238E27FC236}">
                <a16:creationId xmlns:a16="http://schemas.microsoft.com/office/drawing/2014/main" id="{D136E8BC-DE06-7042-0790-C80D1037EA3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186013" y="3281288"/>
            <a:ext cx="7819974" cy="4398735"/>
          </a:xfrm>
          <a:prstGeom prst="rect">
            <a:avLst/>
          </a:prstGeom>
        </p:spPr>
      </p:pic>
      <p:sp>
        <p:nvSpPr>
          <p:cNvPr id="60" name="文本框 59">
            <a:extLst>
              <a:ext uri="{FF2B5EF4-FFF2-40B4-BE49-F238E27FC236}">
                <a16:creationId xmlns:a16="http://schemas.microsoft.com/office/drawing/2014/main" id="{9A94B159-0517-C3F7-71DC-3676BA40BBCC}"/>
              </a:ext>
            </a:extLst>
          </p:cNvPr>
          <p:cNvSpPr txBox="1"/>
          <p:nvPr/>
        </p:nvSpPr>
        <p:spPr>
          <a:xfrm>
            <a:off x="3279687" y="2491478"/>
            <a:ext cx="5632626" cy="1218795"/>
          </a:xfrm>
          <a:prstGeom prst="rect">
            <a:avLst/>
          </a:prstGeom>
          <a:noFill/>
          <a:effectLst/>
        </p:spPr>
        <p:txBody>
          <a:bodyPr wrap="square" lIns="109728" tIns="54864" rIns="109728" bIns="54864">
            <a:spAutoFit/>
          </a:bodyPr>
          <a:lstStyle>
            <a:defPPr>
              <a:defRPr lang="zh-CN"/>
            </a:defPPr>
            <a:lvl1pPr algn="ctr">
              <a:defRPr sz="7200">
                <a:gradFill flip="none" rotWithShape="1">
                  <a:gsLst>
                    <a:gs pos="0">
                      <a:schemeClr val="accent2"/>
                    </a:gs>
                    <a:gs pos="100000">
                      <a:schemeClr val="accent1"/>
                    </a:gs>
                  </a:gsLst>
                  <a:lin ang="5400000" scaled="1"/>
                  <a:tileRect/>
                </a:gradFill>
                <a:latin typeface="+mj-ea"/>
                <a:ea typeface="+mj-ea"/>
              </a:defRPr>
            </a:lvl1pPr>
          </a:lstStyle>
          <a:p>
            <a:r>
              <a:rPr lang="zh-CN" altLang="en-US">
                <a:latin typeface="+mj-lt"/>
              </a:rPr>
              <a:t>请输入标题</a:t>
            </a:r>
            <a:endParaRPr lang="zh-CN" altLang="en-US" dirty="0">
              <a:latin typeface="+mj-lt"/>
            </a:endParaRPr>
          </a:p>
        </p:txBody>
      </p:sp>
      <p:sp>
        <p:nvSpPr>
          <p:cNvPr id="61" name="文本框 60">
            <a:extLst>
              <a:ext uri="{FF2B5EF4-FFF2-40B4-BE49-F238E27FC236}">
                <a16:creationId xmlns:a16="http://schemas.microsoft.com/office/drawing/2014/main" id="{93B17577-35AC-6F63-86D2-4D7BAACFF17C}"/>
              </a:ext>
            </a:extLst>
          </p:cNvPr>
          <p:cNvSpPr txBox="1"/>
          <p:nvPr/>
        </p:nvSpPr>
        <p:spPr>
          <a:xfrm>
            <a:off x="3340277" y="1539017"/>
            <a:ext cx="5511445" cy="726353"/>
          </a:xfrm>
          <a:prstGeom prst="rect">
            <a:avLst/>
          </a:prstGeom>
          <a:noFill/>
          <a:effectLst/>
        </p:spPr>
        <p:txBody>
          <a:bodyPr wrap="square" lIns="109728" tIns="54864" rIns="109728" bIns="54864">
            <a:spAutoFit/>
          </a:bodyPr>
          <a:lstStyle>
            <a:defPPr>
              <a:defRPr lang="zh-CN"/>
            </a:defPPr>
            <a:lvl1pPr algn="ctr">
              <a:defRPr sz="7200">
                <a:gradFill flip="none" rotWithShape="1">
                  <a:gsLst>
                    <a:gs pos="0">
                      <a:srgbClr val="66FFFF"/>
                    </a:gs>
                    <a:gs pos="100000">
                      <a:srgbClr val="007AFF"/>
                    </a:gs>
                  </a:gsLst>
                  <a:lin ang="5400000" scaled="1"/>
                  <a:tileRect/>
                </a:gradFill>
                <a:latin typeface="优设标题黑" panose="00000500000000000000" pitchFamily="2" charset="-122"/>
                <a:ea typeface="优设标题黑" panose="00000500000000000000" pitchFamily="2" charset="-122"/>
              </a:defRPr>
            </a:lvl1pPr>
          </a:lstStyle>
          <a:p>
            <a:r>
              <a:rPr lang="en-US" altLang="zh-CN" sz="4000">
                <a:ln w="25400">
                  <a:gradFill flip="none" rotWithShape="1">
                    <a:gsLst>
                      <a:gs pos="0">
                        <a:schemeClr val="accent2"/>
                      </a:gs>
                      <a:gs pos="100000">
                        <a:schemeClr val="accent1"/>
                      </a:gs>
                    </a:gsLst>
                    <a:lin ang="13500000" scaled="1"/>
                    <a:tileRect/>
                  </a:gradFill>
                </a:ln>
                <a:noFill/>
                <a:latin typeface="+mj-lt"/>
                <a:ea typeface="+mj-ea"/>
              </a:rPr>
              <a:t>PART TWO</a:t>
            </a:r>
            <a:endParaRPr lang="zh-CN" altLang="en-US" sz="4000">
              <a:ln w="25400">
                <a:gradFill flip="none" rotWithShape="1">
                  <a:gsLst>
                    <a:gs pos="0">
                      <a:schemeClr val="accent2"/>
                    </a:gs>
                    <a:gs pos="100000">
                      <a:schemeClr val="accent1"/>
                    </a:gs>
                  </a:gsLst>
                  <a:lin ang="13500000" scaled="1"/>
                  <a:tileRect/>
                </a:gradFill>
              </a:ln>
              <a:noFill/>
              <a:latin typeface="+mj-lt"/>
              <a:ea typeface="+mj-ea"/>
            </a:endParaRPr>
          </a:p>
        </p:txBody>
      </p:sp>
    </p:spTree>
    <p:extLst>
      <p:ext uri="{BB962C8B-B14F-4D97-AF65-F5344CB8AC3E}">
        <p14:creationId xmlns:p14="http://schemas.microsoft.com/office/powerpoint/2010/main" val="2511964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剪去对角 8">
            <a:extLst>
              <a:ext uri="{FF2B5EF4-FFF2-40B4-BE49-F238E27FC236}">
                <a16:creationId xmlns:a16="http://schemas.microsoft.com/office/drawing/2014/main" id="{A0D86C93-B6CC-DE9F-29BF-A7F149B46C99}"/>
              </a:ext>
            </a:extLst>
          </p:cNvPr>
          <p:cNvSpPr/>
          <p:nvPr/>
        </p:nvSpPr>
        <p:spPr>
          <a:xfrm>
            <a:off x="6498971" y="1460500"/>
            <a:ext cx="4905375" cy="4267200"/>
          </a:xfrm>
          <a:prstGeom prst="snip2DiagRect">
            <a:avLst>
              <a:gd name="adj1" fmla="val 0"/>
              <a:gd name="adj2" fmla="val 5953"/>
            </a:avLst>
          </a:prstGeom>
          <a:gradFill flip="none" rotWithShape="1">
            <a:gsLst>
              <a:gs pos="0">
                <a:schemeClr val="accent1">
                  <a:alpha val="29000"/>
                </a:schemeClr>
              </a:gs>
              <a:gs pos="53000">
                <a:schemeClr val="accent2">
                  <a:alpha val="0"/>
                </a:schemeClr>
              </a:gs>
              <a:gs pos="100000">
                <a:schemeClr val="accent2">
                  <a:alpha val="14000"/>
                </a:schemeClr>
              </a:gs>
            </a:gsLst>
            <a:lin ang="2700000" scaled="1"/>
            <a:tileRect/>
          </a:gradFill>
          <a:ln>
            <a:gradFill flip="none" rotWithShape="1">
              <a:gsLst>
                <a:gs pos="0">
                  <a:schemeClr val="accent2"/>
                </a:gs>
                <a:gs pos="100000">
                  <a:schemeClr val="accent1"/>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 name="组合 3">
            <a:extLst>
              <a:ext uri="{FF2B5EF4-FFF2-40B4-BE49-F238E27FC236}">
                <a16:creationId xmlns:a16="http://schemas.microsoft.com/office/drawing/2014/main" id="{DDE4DCEA-1147-1A4A-A15E-3F8D514A4EF6}"/>
              </a:ext>
            </a:extLst>
          </p:cNvPr>
          <p:cNvGrpSpPr/>
          <p:nvPr/>
        </p:nvGrpSpPr>
        <p:grpSpPr>
          <a:xfrm>
            <a:off x="6692342" y="1703963"/>
            <a:ext cx="4518630" cy="3736465"/>
            <a:chOff x="1637696" y="4265893"/>
            <a:chExt cx="4518630" cy="3736465"/>
          </a:xfrm>
        </p:grpSpPr>
        <p:cxnSp>
          <p:nvCxnSpPr>
            <p:cNvPr id="5" name="直接连接符 4">
              <a:extLst>
                <a:ext uri="{FF2B5EF4-FFF2-40B4-BE49-F238E27FC236}">
                  <a16:creationId xmlns:a16="http://schemas.microsoft.com/office/drawing/2014/main" id="{8BB1F5C3-6B7E-95CF-2455-B9E1A5E396D6}"/>
                </a:ext>
              </a:extLst>
            </p:cNvPr>
            <p:cNvCxnSpPr/>
            <p:nvPr/>
          </p:nvCxnSpPr>
          <p:spPr bwMode="auto">
            <a:xfrm>
              <a:off x="1744687" y="4964767"/>
              <a:ext cx="4248000" cy="0"/>
            </a:xfrm>
            <a:prstGeom prst="line">
              <a:avLst/>
            </a:prstGeom>
            <a:ln w="12700">
              <a:gradFill flip="none" rotWithShape="1">
                <a:gsLst>
                  <a:gs pos="0">
                    <a:schemeClr val="accent1"/>
                  </a:gs>
                  <a:gs pos="100000">
                    <a:schemeClr val="accent2">
                      <a:alpha val="0"/>
                    </a:schemeClr>
                  </a:gs>
                </a:gsLst>
                <a:lin ang="0" scaled="1"/>
                <a:tileRect/>
              </a:gradFill>
              <a:prstDash val="sysDash"/>
            </a:ln>
          </p:spPr>
          <p:style>
            <a:lnRef idx="1">
              <a:schemeClr val="accent1"/>
            </a:lnRef>
            <a:fillRef idx="0">
              <a:schemeClr val="accent1"/>
            </a:fillRef>
            <a:effectRef idx="0">
              <a:schemeClr val="accent1"/>
            </a:effectRef>
            <a:fontRef idx="minor">
              <a:schemeClr val="tx1"/>
            </a:fontRef>
          </p:style>
        </p:cxnSp>
        <p:grpSp>
          <p:nvGrpSpPr>
            <p:cNvPr id="6" name="组合 5">
              <a:extLst>
                <a:ext uri="{FF2B5EF4-FFF2-40B4-BE49-F238E27FC236}">
                  <a16:creationId xmlns:a16="http://schemas.microsoft.com/office/drawing/2014/main" id="{1A6511EC-583E-ADC7-E38E-8845CC490CF4}"/>
                </a:ext>
              </a:extLst>
            </p:cNvPr>
            <p:cNvGrpSpPr/>
            <p:nvPr/>
          </p:nvGrpSpPr>
          <p:grpSpPr>
            <a:xfrm>
              <a:off x="1637696" y="4265893"/>
              <a:ext cx="4518630" cy="3736465"/>
              <a:chOff x="874712" y="3013909"/>
              <a:chExt cx="4518630" cy="3736465"/>
            </a:xfrm>
          </p:grpSpPr>
          <p:sp>
            <p:nvSpPr>
              <p:cNvPr id="7" name="矩形 6">
                <a:extLst>
                  <a:ext uri="{FF2B5EF4-FFF2-40B4-BE49-F238E27FC236}">
                    <a16:creationId xmlns:a16="http://schemas.microsoft.com/office/drawing/2014/main" id="{2D8374EB-A6D9-C42D-A393-DEDFADFD2875}"/>
                  </a:ext>
                </a:extLst>
              </p:cNvPr>
              <p:cNvSpPr/>
              <p:nvPr/>
            </p:nvSpPr>
            <p:spPr>
              <a:xfrm>
                <a:off x="874713" y="3793924"/>
                <a:ext cx="4518629" cy="2956450"/>
              </a:xfrm>
              <a:prstGeom prst="rect">
                <a:avLst/>
              </a:prstGeom>
            </p:spPr>
            <p:txBody>
              <a:bodyPr wrap="square">
                <a:spAutoFit/>
                <a:scene3d>
                  <a:camera prst="orthographicFront"/>
                  <a:lightRig rig="threePt" dir="t"/>
                </a:scene3d>
                <a:sp3d contourW="12700"/>
              </a:bodyPr>
              <a:lstStyle/>
              <a:p>
                <a:pPr algn="just">
                  <a:lnSpc>
                    <a:spcPct val="150000"/>
                  </a:lnSpc>
                  <a:defRPr/>
                </a:pPr>
                <a:r>
                  <a:rPr kumimoji="0" lang="zh-CN" altLang="en-US" b="0" i="0" u="none" strike="noStrike" kern="1200" cap="none" spc="0" normalizeH="0" noProof="0">
                    <a:ln>
                      <a:noFill/>
                    </a:ln>
                    <a:solidFill>
                      <a:prstClr val="white"/>
                    </a:solidFill>
                    <a:effectLst/>
                    <a:uLnTx/>
                    <a:uFillTx/>
                    <a:cs typeface="+mn-cs"/>
                  </a:rPr>
                  <a:t>请输入正文内容请输入正文内容请输入正文内容请输入正文内容请输入正文内容请输入正文内容请输入正文内容请输入正文内容</a:t>
                </a:r>
                <a:r>
                  <a:rPr kumimoji="0" lang="zh-CN" altLang="en-US" sz="1800" b="0" i="0" u="none" strike="noStrike" kern="1200" cap="none" spc="0" normalizeH="0" noProof="0">
                    <a:ln>
                      <a:noFill/>
                    </a:ln>
                    <a:solidFill>
                      <a:prstClr val="white"/>
                    </a:solidFill>
                    <a:effectLst/>
                    <a:uLnTx/>
                    <a:uFillTx/>
                    <a:cs typeface="+mn-cs"/>
                  </a:rPr>
                  <a:t>请输入正文内容请输入正文内容请输入正文内容请输入正文内容请输入正文内容请输入正文内容请输入正文内容请输入正文内容请输入正文内容</a:t>
                </a:r>
                <a:endParaRPr kumimoji="0" lang="zh-CN" altLang="en-US" b="0" i="0" u="none" strike="noStrike" kern="1200" cap="none" spc="0" normalizeH="0" noProof="0" dirty="0">
                  <a:ln>
                    <a:noFill/>
                  </a:ln>
                  <a:solidFill>
                    <a:prstClr val="white"/>
                  </a:solidFill>
                  <a:effectLst/>
                  <a:uLnTx/>
                  <a:uFillTx/>
                  <a:cs typeface="+mn-cs"/>
                </a:endParaRPr>
              </a:p>
            </p:txBody>
          </p:sp>
          <p:sp>
            <p:nvSpPr>
              <p:cNvPr id="8" name="矩形 7">
                <a:extLst>
                  <a:ext uri="{FF2B5EF4-FFF2-40B4-BE49-F238E27FC236}">
                    <a16:creationId xmlns:a16="http://schemas.microsoft.com/office/drawing/2014/main" id="{F64692AF-BFD0-8E6B-308B-C2FD9C8B8F4E}"/>
                  </a:ext>
                </a:extLst>
              </p:cNvPr>
              <p:cNvSpPr/>
              <p:nvPr/>
            </p:nvSpPr>
            <p:spPr>
              <a:xfrm>
                <a:off x="874712" y="3013909"/>
                <a:ext cx="2953681" cy="649152"/>
              </a:xfrm>
              <a:prstGeom prst="rect">
                <a:avLst/>
              </a:prstGeom>
            </p:spPr>
            <p:txBody>
              <a:bodyPr wrap="square">
                <a:spAutoFit/>
                <a:scene3d>
                  <a:camera prst="orthographicFront"/>
                  <a:lightRig rig="threePt" dir="t"/>
                </a:scene3d>
                <a:sp3d contourW="12700"/>
              </a:bodyPr>
              <a:lstStyle/>
              <a:p>
                <a:pPr lvl="0">
                  <a:lnSpc>
                    <a:spcPct val="120000"/>
                  </a:lnSpc>
                  <a:defRPr/>
                </a:pPr>
                <a:r>
                  <a:rPr lang="zh-CN" altLang="en-US" sz="3200">
                    <a:gradFill flip="none" rotWithShape="1">
                      <a:gsLst>
                        <a:gs pos="0">
                          <a:schemeClr val="accent1"/>
                        </a:gs>
                        <a:gs pos="100000">
                          <a:schemeClr val="accent2"/>
                        </a:gs>
                      </a:gsLst>
                      <a:lin ang="5400000" scaled="1"/>
                      <a:tileRect/>
                    </a:gradFill>
                    <a:latin typeface="+mj-lt"/>
                    <a:ea typeface="+mj-ea"/>
                  </a:rPr>
                  <a:t>添加标题文字</a:t>
                </a:r>
                <a:endParaRPr kumimoji="0" lang="zh-CN" altLang="en-US" sz="3200" i="0" u="none" strike="noStrike" kern="1200" cap="none" spc="0" normalizeH="0" noProof="0" dirty="0">
                  <a:ln>
                    <a:noFill/>
                  </a:ln>
                  <a:gradFill flip="none" rotWithShape="1">
                    <a:gsLst>
                      <a:gs pos="0">
                        <a:schemeClr val="accent1"/>
                      </a:gs>
                      <a:gs pos="100000">
                        <a:schemeClr val="accent2"/>
                      </a:gs>
                    </a:gsLst>
                    <a:lin ang="5400000" scaled="1"/>
                    <a:tileRect/>
                  </a:gradFill>
                  <a:effectLst/>
                  <a:uLnTx/>
                  <a:uFillTx/>
                  <a:latin typeface="+mj-lt"/>
                  <a:ea typeface="+mj-ea"/>
                  <a:cs typeface="+mn-cs"/>
                </a:endParaRPr>
              </a:p>
            </p:txBody>
          </p:sp>
        </p:grpSp>
      </p:grpSp>
      <p:graphicFrame>
        <p:nvGraphicFramePr>
          <p:cNvPr id="13" name="图表 12">
            <a:extLst>
              <a:ext uri="{FF2B5EF4-FFF2-40B4-BE49-F238E27FC236}">
                <a16:creationId xmlns:a16="http://schemas.microsoft.com/office/drawing/2014/main" id="{8F2817A3-DCD7-DC0A-97A1-CD7787F2A2F8}"/>
              </a:ext>
            </a:extLst>
          </p:cNvPr>
          <p:cNvGraphicFramePr/>
          <p:nvPr>
            <p:extLst>
              <p:ext uri="{D42A27DB-BD31-4B8C-83A1-F6EECF244321}">
                <p14:modId xmlns:p14="http://schemas.microsoft.com/office/powerpoint/2010/main" val="3841539488"/>
              </p:ext>
            </p:extLst>
          </p:nvPr>
        </p:nvGraphicFramePr>
        <p:xfrm>
          <a:off x="448296" y="1460500"/>
          <a:ext cx="5647704" cy="4435500"/>
        </p:xfrm>
        <a:graphic>
          <a:graphicData uri="http://schemas.openxmlformats.org/drawingml/2006/chart">
            <c:chart xmlns:c="http://schemas.openxmlformats.org/drawingml/2006/chart" xmlns:r="http://schemas.openxmlformats.org/officeDocument/2006/relationships" r:id="rId2"/>
          </a:graphicData>
        </a:graphic>
      </p:graphicFrame>
      <p:sp>
        <p:nvSpPr>
          <p:cNvPr id="10" name="文本占位符 9">
            <a:extLst>
              <a:ext uri="{FF2B5EF4-FFF2-40B4-BE49-F238E27FC236}">
                <a16:creationId xmlns:a16="http://schemas.microsoft.com/office/drawing/2014/main" id="{262C8743-53CC-C9BA-0A2F-FFEFDD2778FD}"/>
              </a:ext>
            </a:extLst>
          </p:cNvPr>
          <p:cNvSpPr>
            <a:spLocks noGrp="1"/>
          </p:cNvSpPr>
          <p:nvPr>
            <p:ph type="body" sz="quarter" idx="10"/>
          </p:nvPr>
        </p:nvSpPr>
        <p:spPr/>
        <p:txBody>
          <a:bodyPr/>
          <a:lstStyle/>
          <a:p>
            <a:r>
              <a:rPr lang="zh-CN" altLang="en-US"/>
              <a:t>请在此处输入标题</a:t>
            </a:r>
          </a:p>
        </p:txBody>
      </p:sp>
    </p:spTree>
    <p:extLst>
      <p:ext uri="{BB962C8B-B14F-4D97-AF65-F5344CB8AC3E}">
        <p14:creationId xmlns:p14="http://schemas.microsoft.com/office/powerpoint/2010/main" val="3520577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表 2">
            <a:extLst>
              <a:ext uri="{FF2B5EF4-FFF2-40B4-BE49-F238E27FC236}">
                <a16:creationId xmlns:a16="http://schemas.microsoft.com/office/drawing/2014/main" id="{17B24B3C-65C7-3145-BA8F-5EC8A16B5A7F}"/>
              </a:ext>
            </a:extLst>
          </p:cNvPr>
          <p:cNvGraphicFramePr/>
          <p:nvPr>
            <p:extLst>
              <p:ext uri="{D42A27DB-BD31-4B8C-83A1-F6EECF244321}">
                <p14:modId xmlns:p14="http://schemas.microsoft.com/office/powerpoint/2010/main" val="1181510552"/>
              </p:ext>
            </p:extLst>
          </p:nvPr>
        </p:nvGraphicFramePr>
        <p:xfrm>
          <a:off x="5727443" y="1572325"/>
          <a:ext cx="6081697" cy="4358576"/>
        </p:xfrm>
        <a:graphic>
          <a:graphicData uri="http://schemas.openxmlformats.org/drawingml/2006/chart">
            <c:chart xmlns:c="http://schemas.openxmlformats.org/drawingml/2006/chart" xmlns:r="http://schemas.openxmlformats.org/officeDocument/2006/relationships" r:id="rId2"/>
          </a:graphicData>
        </a:graphic>
      </p:graphicFrame>
      <p:sp>
        <p:nvSpPr>
          <p:cNvPr id="4" name="矩形: 剪去对角 3">
            <a:extLst>
              <a:ext uri="{FF2B5EF4-FFF2-40B4-BE49-F238E27FC236}">
                <a16:creationId xmlns:a16="http://schemas.microsoft.com/office/drawing/2014/main" id="{8A815C69-30E5-C21F-502F-5F8C5148F350}"/>
              </a:ext>
            </a:extLst>
          </p:cNvPr>
          <p:cNvSpPr/>
          <p:nvPr/>
        </p:nvSpPr>
        <p:spPr>
          <a:xfrm>
            <a:off x="822071" y="1663700"/>
            <a:ext cx="4905375" cy="4267200"/>
          </a:xfrm>
          <a:prstGeom prst="snip2DiagRect">
            <a:avLst>
              <a:gd name="adj1" fmla="val 0"/>
              <a:gd name="adj2" fmla="val 5953"/>
            </a:avLst>
          </a:prstGeom>
          <a:gradFill flip="none" rotWithShape="1">
            <a:gsLst>
              <a:gs pos="0">
                <a:schemeClr val="accent1">
                  <a:alpha val="29000"/>
                </a:schemeClr>
              </a:gs>
              <a:gs pos="53000">
                <a:schemeClr val="accent2">
                  <a:alpha val="0"/>
                </a:schemeClr>
              </a:gs>
              <a:gs pos="100000">
                <a:schemeClr val="accent2">
                  <a:alpha val="14000"/>
                </a:schemeClr>
              </a:gs>
            </a:gsLst>
            <a:lin ang="2700000" scaled="1"/>
            <a:tileRect/>
          </a:gradFill>
          <a:ln>
            <a:gradFill flip="none" rotWithShape="1">
              <a:gsLst>
                <a:gs pos="0">
                  <a:schemeClr val="accent2"/>
                </a:gs>
                <a:gs pos="100000">
                  <a:schemeClr val="accent1"/>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 name="组合 4">
            <a:extLst>
              <a:ext uri="{FF2B5EF4-FFF2-40B4-BE49-F238E27FC236}">
                <a16:creationId xmlns:a16="http://schemas.microsoft.com/office/drawing/2014/main" id="{9EE0A69B-FECD-F508-029F-362236EEE67C}"/>
              </a:ext>
            </a:extLst>
          </p:cNvPr>
          <p:cNvGrpSpPr/>
          <p:nvPr/>
        </p:nvGrpSpPr>
        <p:grpSpPr>
          <a:xfrm>
            <a:off x="1015443" y="1873427"/>
            <a:ext cx="4518629" cy="3770201"/>
            <a:chOff x="1637697" y="4232157"/>
            <a:chExt cx="4518629" cy="3770201"/>
          </a:xfrm>
        </p:grpSpPr>
        <p:cxnSp>
          <p:nvCxnSpPr>
            <p:cNvPr id="6" name="直接连接符 5">
              <a:extLst>
                <a:ext uri="{FF2B5EF4-FFF2-40B4-BE49-F238E27FC236}">
                  <a16:creationId xmlns:a16="http://schemas.microsoft.com/office/drawing/2014/main" id="{24EAC688-D4B8-B1EB-9D3C-62D639CE1D47}"/>
                </a:ext>
              </a:extLst>
            </p:cNvPr>
            <p:cNvCxnSpPr/>
            <p:nvPr/>
          </p:nvCxnSpPr>
          <p:spPr bwMode="auto">
            <a:xfrm>
              <a:off x="1744687" y="4964767"/>
              <a:ext cx="4248000" cy="0"/>
            </a:xfrm>
            <a:prstGeom prst="line">
              <a:avLst/>
            </a:prstGeom>
            <a:ln w="12700">
              <a:gradFill flip="none" rotWithShape="1">
                <a:gsLst>
                  <a:gs pos="0">
                    <a:schemeClr val="accent1"/>
                  </a:gs>
                  <a:gs pos="100000">
                    <a:schemeClr val="accent2">
                      <a:alpha val="0"/>
                    </a:schemeClr>
                  </a:gs>
                </a:gsLst>
                <a:lin ang="0" scaled="1"/>
                <a:tileRect/>
              </a:gradFill>
              <a:prstDash val="sysDash"/>
            </a:ln>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id="{1C20465C-39B8-A478-BBC2-24D96FBB02B2}"/>
                </a:ext>
              </a:extLst>
            </p:cNvPr>
            <p:cNvGrpSpPr/>
            <p:nvPr/>
          </p:nvGrpSpPr>
          <p:grpSpPr>
            <a:xfrm>
              <a:off x="1637697" y="4232157"/>
              <a:ext cx="4518629" cy="3770201"/>
              <a:chOff x="874713" y="2980173"/>
              <a:chExt cx="4518629" cy="3770201"/>
            </a:xfrm>
          </p:grpSpPr>
          <p:sp>
            <p:nvSpPr>
              <p:cNvPr id="8" name="矩形 7">
                <a:extLst>
                  <a:ext uri="{FF2B5EF4-FFF2-40B4-BE49-F238E27FC236}">
                    <a16:creationId xmlns:a16="http://schemas.microsoft.com/office/drawing/2014/main" id="{60012ACB-B96B-C102-EE48-3031BA90B986}"/>
                  </a:ext>
                </a:extLst>
              </p:cNvPr>
              <p:cNvSpPr/>
              <p:nvPr/>
            </p:nvSpPr>
            <p:spPr>
              <a:xfrm>
                <a:off x="874713" y="3793924"/>
                <a:ext cx="4518629" cy="2956450"/>
              </a:xfrm>
              <a:prstGeom prst="rect">
                <a:avLst/>
              </a:prstGeom>
            </p:spPr>
            <p:txBody>
              <a:bodyPr wrap="square">
                <a:spAutoFit/>
                <a:scene3d>
                  <a:camera prst="orthographicFront"/>
                  <a:lightRig rig="threePt" dir="t"/>
                </a:scene3d>
                <a:sp3d contourW="12700"/>
              </a:bodyPr>
              <a:lstStyle/>
              <a:p>
                <a:pPr algn="just">
                  <a:lnSpc>
                    <a:spcPct val="150000"/>
                  </a:lnSpc>
                  <a:defRPr/>
                </a:pPr>
                <a:r>
                  <a:rPr kumimoji="0" lang="zh-CN" altLang="en-US" b="0" i="0" u="none" strike="noStrike" kern="1200" cap="none" spc="0" normalizeH="0" noProof="0">
                    <a:ln>
                      <a:noFill/>
                    </a:ln>
                    <a:solidFill>
                      <a:prstClr val="white"/>
                    </a:solidFill>
                    <a:effectLst/>
                    <a:uLnTx/>
                    <a:uFillTx/>
                    <a:cs typeface="+mn-cs"/>
                  </a:rPr>
                  <a:t>请输入正文内容请输入正文内容请输入正文内容请输入正文内容请输入正文内容请输入正文内容请输入正文内容请输入正文内容</a:t>
                </a:r>
                <a:r>
                  <a:rPr kumimoji="0" lang="zh-CN" altLang="en-US" sz="1800" b="0" i="0" u="none" strike="noStrike" kern="1200" cap="none" spc="0" normalizeH="0" noProof="0">
                    <a:ln>
                      <a:noFill/>
                    </a:ln>
                    <a:solidFill>
                      <a:prstClr val="white"/>
                    </a:solidFill>
                    <a:effectLst/>
                    <a:uLnTx/>
                    <a:uFillTx/>
                    <a:cs typeface="+mn-cs"/>
                  </a:rPr>
                  <a:t>请输入正文内容请输入正文内容请输入正文内容请输入正文内容请输入正文内容请输入正文内容请输入正文内容请输入正文内容请输入正文内容</a:t>
                </a:r>
                <a:endParaRPr kumimoji="0" lang="zh-CN" altLang="en-US" b="0" i="0" u="none" strike="noStrike" kern="1200" cap="none" spc="0" normalizeH="0" noProof="0" dirty="0">
                  <a:ln>
                    <a:noFill/>
                  </a:ln>
                  <a:solidFill>
                    <a:prstClr val="white"/>
                  </a:solidFill>
                  <a:effectLst/>
                  <a:uLnTx/>
                  <a:uFillTx/>
                  <a:cs typeface="+mn-cs"/>
                </a:endParaRPr>
              </a:p>
            </p:txBody>
          </p:sp>
          <p:sp>
            <p:nvSpPr>
              <p:cNvPr id="9" name="矩形 8">
                <a:extLst>
                  <a:ext uri="{FF2B5EF4-FFF2-40B4-BE49-F238E27FC236}">
                    <a16:creationId xmlns:a16="http://schemas.microsoft.com/office/drawing/2014/main" id="{D1E3159A-BE69-2934-D710-235EA9D50ABF}"/>
                  </a:ext>
                </a:extLst>
              </p:cNvPr>
              <p:cNvSpPr/>
              <p:nvPr/>
            </p:nvSpPr>
            <p:spPr>
              <a:xfrm>
                <a:off x="874713" y="2980173"/>
                <a:ext cx="2669051" cy="649152"/>
              </a:xfrm>
              <a:prstGeom prst="rect">
                <a:avLst/>
              </a:prstGeom>
            </p:spPr>
            <p:txBody>
              <a:bodyPr wrap="square">
                <a:spAutoFit/>
                <a:scene3d>
                  <a:camera prst="orthographicFront"/>
                  <a:lightRig rig="threePt" dir="t"/>
                </a:scene3d>
                <a:sp3d contourW="12700"/>
              </a:bodyPr>
              <a:lstStyle/>
              <a:p>
                <a:pPr lvl="0">
                  <a:lnSpc>
                    <a:spcPct val="120000"/>
                  </a:lnSpc>
                  <a:defRPr/>
                </a:pPr>
                <a:r>
                  <a:rPr lang="zh-CN" altLang="en-US" sz="3200">
                    <a:gradFill flip="none" rotWithShape="1">
                      <a:gsLst>
                        <a:gs pos="0">
                          <a:schemeClr val="accent1"/>
                        </a:gs>
                        <a:gs pos="100000">
                          <a:schemeClr val="accent2"/>
                        </a:gs>
                      </a:gsLst>
                      <a:lin ang="5400000" scaled="1"/>
                      <a:tileRect/>
                    </a:gradFill>
                    <a:latin typeface="+mj-lt"/>
                    <a:ea typeface="+mj-ea"/>
                  </a:rPr>
                  <a:t>添加标题文字</a:t>
                </a:r>
                <a:endParaRPr kumimoji="0" lang="zh-CN" altLang="en-US" sz="3200" i="0" u="none" strike="noStrike" kern="1200" cap="none" spc="0" normalizeH="0" noProof="0" dirty="0">
                  <a:ln>
                    <a:noFill/>
                  </a:ln>
                  <a:gradFill flip="none" rotWithShape="1">
                    <a:gsLst>
                      <a:gs pos="0">
                        <a:schemeClr val="accent1"/>
                      </a:gs>
                      <a:gs pos="100000">
                        <a:schemeClr val="accent2"/>
                      </a:gs>
                    </a:gsLst>
                    <a:lin ang="5400000" scaled="1"/>
                    <a:tileRect/>
                  </a:gradFill>
                  <a:effectLst/>
                  <a:uLnTx/>
                  <a:uFillTx/>
                  <a:latin typeface="+mj-lt"/>
                  <a:ea typeface="+mj-ea"/>
                  <a:cs typeface="+mn-cs"/>
                </a:endParaRPr>
              </a:p>
            </p:txBody>
          </p:sp>
        </p:grpSp>
      </p:grpSp>
      <p:sp>
        <p:nvSpPr>
          <p:cNvPr id="11" name="文本占位符 10">
            <a:extLst>
              <a:ext uri="{FF2B5EF4-FFF2-40B4-BE49-F238E27FC236}">
                <a16:creationId xmlns:a16="http://schemas.microsoft.com/office/drawing/2014/main" id="{6B8CC1A6-596B-63D7-10AB-D73198E674FE}"/>
              </a:ext>
            </a:extLst>
          </p:cNvPr>
          <p:cNvSpPr>
            <a:spLocks noGrp="1"/>
          </p:cNvSpPr>
          <p:nvPr>
            <p:ph type="body" sz="quarter" idx="10"/>
          </p:nvPr>
        </p:nvSpPr>
        <p:spPr/>
        <p:txBody>
          <a:bodyPr/>
          <a:lstStyle/>
          <a:p>
            <a:r>
              <a:rPr lang="zh-CN" altLang="en-US"/>
              <a:t>请在此处输入标题</a:t>
            </a:r>
          </a:p>
        </p:txBody>
      </p:sp>
    </p:spTree>
    <p:extLst>
      <p:ext uri="{BB962C8B-B14F-4D97-AF65-F5344CB8AC3E}">
        <p14:creationId xmlns:p14="http://schemas.microsoft.com/office/powerpoint/2010/main" val="693762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5.2.8"/>
</p:tagLst>
</file>

<file path=ppt/tags/tag2.xml><?xml version="1.0" encoding="utf-8"?>
<p:tagLst xmlns:a="http://schemas.openxmlformats.org/drawingml/2006/main" xmlns:r="http://schemas.openxmlformats.org/officeDocument/2006/relationships" xmlns:p="http://schemas.openxmlformats.org/presentationml/2006/main">
  <p:tag name="PA" val="v5.2.8"/>
</p:tagLst>
</file>

<file path=ppt/tags/tag3.xml><?xml version="1.0" encoding="utf-8"?>
<p:tagLst xmlns:a="http://schemas.openxmlformats.org/drawingml/2006/main" xmlns:r="http://schemas.openxmlformats.org/officeDocument/2006/relationships" xmlns:p="http://schemas.openxmlformats.org/presentationml/2006/main">
  <p:tag name="PA" val="v5.2.8"/>
</p:tagLst>
</file>

<file path=ppt/theme/theme1.xml><?xml version="1.0" encoding="utf-8"?>
<a:theme xmlns:a="http://schemas.openxmlformats.org/drawingml/2006/main" name="2_Office 主题​​">
  <a:themeElements>
    <a:clrScheme name="自定义 18">
      <a:dk1>
        <a:sysClr val="windowText" lastClr="000000"/>
      </a:dk1>
      <a:lt1>
        <a:sysClr val="window" lastClr="FFFFFF"/>
      </a:lt1>
      <a:dk2>
        <a:srgbClr val="44546A"/>
      </a:dk2>
      <a:lt2>
        <a:srgbClr val="E7E6E6"/>
      </a:lt2>
      <a:accent1>
        <a:srgbClr val="007AFF"/>
      </a:accent1>
      <a:accent2>
        <a:srgbClr val="66FFFF"/>
      </a:accent2>
      <a:accent3>
        <a:srgbClr val="DFA249"/>
      </a:accent3>
      <a:accent4>
        <a:srgbClr val="FE1400"/>
      </a:accent4>
      <a:accent5>
        <a:srgbClr val="A5A5A5"/>
      </a:accent5>
      <a:accent6>
        <a:srgbClr val="A5A5A5"/>
      </a:accent6>
      <a:hlink>
        <a:srgbClr val="A5A5A5"/>
      </a:hlink>
      <a:folHlink>
        <a:srgbClr val="A5A5A5"/>
      </a:folHlink>
    </a:clrScheme>
    <a:fontScheme name="免费可商用1">
      <a:majorFont>
        <a:latin typeface="思源黑体 CN Bold"/>
        <a:ea typeface="优设标题黑"/>
        <a:cs typeface=""/>
      </a:majorFont>
      <a:minorFont>
        <a:latin typeface="思源黑体 CN Bold"/>
        <a:ea typeface="思源黑体 CN Mediu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flip="none" rotWithShape="1">
          <a:gsLst>
            <a:gs pos="0">
              <a:schemeClr val="accent1">
                <a:alpha val="29000"/>
              </a:schemeClr>
            </a:gs>
            <a:gs pos="53000">
              <a:schemeClr val="accent2">
                <a:alpha val="0"/>
              </a:schemeClr>
            </a:gs>
            <a:gs pos="100000">
              <a:schemeClr val="accent2">
                <a:alpha val="14000"/>
              </a:schemeClr>
            </a:gs>
          </a:gsLst>
          <a:lin ang="2700000" scaled="1"/>
          <a:tileRect/>
        </a:gradFill>
        <a:ln>
          <a:gradFill flip="none" rotWithShape="1">
            <a:gsLst>
              <a:gs pos="0">
                <a:schemeClr val="accent2"/>
              </a:gs>
              <a:gs pos="100000">
                <a:schemeClr val="accent1"/>
              </a:gs>
            </a:gsLst>
            <a:lin ang="13500000" scaled="1"/>
            <a:tileRect/>
          </a:gradFill>
        </a:ln>
      </a:spPr>
      <a:bodyPr rtlCol="0" anchor="ctr"/>
      <a:lstStyle>
        <a:defPPr algn="ctr">
          <a:defRPr>
            <a:solidFill>
              <a:prstClr val="white"/>
            </a:solidFill>
            <a:latin typeface="+mn-ea"/>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gn="l">
          <a:defRPr smtClean="0">
            <a:solidFill>
              <a:schemeClr val="bg1"/>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363</TotalTime>
  <Words>871</Words>
  <Application>Microsoft Office PowerPoint</Application>
  <PresentationFormat>宽屏</PresentationFormat>
  <Paragraphs>132</Paragraphs>
  <Slides>17</Slides>
  <Notes>1</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17</vt:i4>
      </vt:variant>
    </vt:vector>
  </HeadingPairs>
  <TitlesOfParts>
    <vt:vector size="30" baseType="lpstr">
      <vt:lpstr>OPPOSans H</vt:lpstr>
      <vt:lpstr>OPPOSans M</vt:lpstr>
      <vt:lpstr>阿里巴巴普惠体 2.0 55 Regular</vt:lpstr>
      <vt:lpstr>阿里巴巴普惠体 2.0 65 Medium</vt:lpstr>
      <vt:lpstr>阿里巴巴普惠体 B</vt:lpstr>
      <vt:lpstr>等线</vt:lpstr>
      <vt:lpstr>思源黑体 CN Bold</vt:lpstr>
      <vt:lpstr>思源黑体 CN Light</vt:lpstr>
      <vt:lpstr>优设标题黑</vt:lpstr>
      <vt:lpstr>Arial</vt:lpstr>
      <vt:lpstr>Calibri</vt:lpstr>
      <vt:lpstr>Segoe UI Light</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极简约大气科技风通用ppt模板</dc:title>
  <dc:creator>©5826</dc:creator>
  <cp:keywords>P界达人</cp:keywords>
  <dc:description>51PPT模板网，幻灯片演示模板及素材免费下载！_x000d_
51PPT模板网 唯一访问网址：www.51pptmoban.com</dc:description>
  <cp:lastModifiedBy>user Power</cp:lastModifiedBy>
  <cp:revision>50</cp:revision>
  <dcterms:created xsi:type="dcterms:W3CDTF">2023-08-07T11:02:57Z</dcterms:created>
  <dcterms:modified xsi:type="dcterms:W3CDTF">2023-10-25T15:06:57Z</dcterms:modified>
</cp:coreProperties>
</file>