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4" r:id="rId2"/>
    <p:sldId id="279" r:id="rId3"/>
    <p:sldId id="332" r:id="rId4"/>
    <p:sldId id="334" r:id="rId5"/>
    <p:sldId id="333" r:id="rId6"/>
    <p:sldId id="336" r:id="rId7"/>
    <p:sldId id="338" r:id="rId8"/>
    <p:sldId id="339" r:id="rId9"/>
    <p:sldId id="341" r:id="rId10"/>
    <p:sldId id="342" r:id="rId11"/>
    <p:sldId id="343" r:id="rId12"/>
    <p:sldId id="348" r:id="rId13"/>
    <p:sldId id="265" r:id="rId14"/>
    <p:sldId id="350" r:id="rId15"/>
    <p:sldId id="351" r:id="rId16"/>
    <p:sldId id="352" r:id="rId17"/>
    <p:sldId id="257" r:id="rId18"/>
    <p:sldId id="258" r:id="rId19"/>
    <p:sldId id="259" r:id="rId20"/>
    <p:sldId id="260" r:id="rId21"/>
    <p:sldId id="262" r:id="rId22"/>
    <p:sldId id="263" r:id="rId23"/>
    <p:sldId id="267" r:id="rId24"/>
    <p:sldId id="268" r:id="rId25"/>
    <p:sldId id="269" r:id="rId26"/>
    <p:sldId id="270" r:id="rId27"/>
    <p:sldId id="271" r:id="rId28"/>
    <p:sldId id="272" r:id="rId29"/>
    <p:sldId id="273" r:id="rId30"/>
    <p:sldId id="349" r:id="rId31"/>
    <p:sldId id="275" r:id="rId32"/>
    <p:sldId id="276" r:id="rId33"/>
    <p:sldId id="278" r:id="rId34"/>
    <p:sldId id="353"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D8E3"/>
    <a:srgbClr val="DCC781"/>
    <a:srgbClr val="E3C67E"/>
    <a:srgbClr val="395251"/>
    <a:srgbClr val="FF99CC"/>
    <a:srgbClr val="E9DCCC"/>
    <a:srgbClr val="DAE6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2" y="4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B423C9-1CE1-4470-98AA-9A1321F1A5AB}" type="datetimeFigureOut">
              <a:rPr lang="zh-CN" altLang="en-US" smtClean="0"/>
              <a:t>2023/10/25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EFAFBB-28DA-4EF4-BDE8-B8B02A7D7BC1}" type="slidenum">
              <a:rPr lang="zh-CN" altLang="en-US" smtClean="0"/>
              <a:t>‹#›</a:t>
            </a:fld>
            <a:endParaRPr lang="zh-CN" altLang="en-US"/>
          </a:p>
        </p:txBody>
      </p:sp>
    </p:spTree>
    <p:extLst>
      <p:ext uri="{BB962C8B-B14F-4D97-AF65-F5344CB8AC3E}">
        <p14:creationId xmlns:p14="http://schemas.microsoft.com/office/powerpoint/2010/main" val="1158344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AD6649-4C35-47B0-BE38-2380495BEBA7}" type="slidenum">
              <a:rPr lang="zh-CN" altLang="en-US" smtClean="0"/>
              <a:t>3</a:t>
            </a:fld>
            <a:endParaRPr lang="zh-CN" altLang="en-US"/>
          </a:p>
        </p:txBody>
      </p:sp>
    </p:spTree>
    <p:extLst>
      <p:ext uri="{BB962C8B-B14F-4D97-AF65-F5344CB8AC3E}">
        <p14:creationId xmlns:p14="http://schemas.microsoft.com/office/powerpoint/2010/main" val="1152188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AD6649-4C35-47B0-BE38-2380495BEBA7}" type="slidenum">
              <a:rPr lang="zh-CN" altLang="en-US" smtClean="0"/>
              <a:t>12</a:t>
            </a:fld>
            <a:endParaRPr lang="zh-CN" altLang="en-US"/>
          </a:p>
        </p:txBody>
      </p:sp>
    </p:spTree>
    <p:extLst>
      <p:ext uri="{BB962C8B-B14F-4D97-AF65-F5344CB8AC3E}">
        <p14:creationId xmlns:p14="http://schemas.microsoft.com/office/powerpoint/2010/main" val="3218416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AD6649-4C35-47B0-BE38-2380495BEBA7}" type="slidenum">
              <a:rPr lang="zh-CN" altLang="en-US" smtClean="0"/>
              <a:t>4</a:t>
            </a:fld>
            <a:endParaRPr lang="zh-CN" altLang="en-US"/>
          </a:p>
        </p:txBody>
      </p:sp>
    </p:spTree>
    <p:extLst>
      <p:ext uri="{BB962C8B-B14F-4D97-AF65-F5344CB8AC3E}">
        <p14:creationId xmlns:p14="http://schemas.microsoft.com/office/powerpoint/2010/main" val="258914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AD6649-4C35-47B0-BE38-2380495BEBA7}" type="slidenum">
              <a:rPr lang="zh-CN" altLang="en-US" smtClean="0"/>
              <a:t>5</a:t>
            </a:fld>
            <a:endParaRPr lang="zh-CN" altLang="en-US"/>
          </a:p>
        </p:txBody>
      </p:sp>
    </p:spTree>
    <p:extLst>
      <p:ext uri="{BB962C8B-B14F-4D97-AF65-F5344CB8AC3E}">
        <p14:creationId xmlns:p14="http://schemas.microsoft.com/office/powerpoint/2010/main" val="2294462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AD6649-4C35-47B0-BE38-2380495BEBA7}" type="slidenum">
              <a:rPr lang="zh-CN" altLang="en-US" smtClean="0"/>
              <a:t>6</a:t>
            </a:fld>
            <a:endParaRPr lang="zh-CN" altLang="en-US"/>
          </a:p>
        </p:txBody>
      </p:sp>
    </p:spTree>
    <p:extLst>
      <p:ext uri="{BB962C8B-B14F-4D97-AF65-F5344CB8AC3E}">
        <p14:creationId xmlns:p14="http://schemas.microsoft.com/office/powerpoint/2010/main" val="2688946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AD6649-4C35-47B0-BE38-2380495BEBA7}" type="slidenum">
              <a:rPr lang="zh-CN" altLang="en-US" smtClean="0"/>
              <a:t>7</a:t>
            </a:fld>
            <a:endParaRPr lang="zh-CN" altLang="en-US"/>
          </a:p>
        </p:txBody>
      </p:sp>
    </p:spTree>
    <p:extLst>
      <p:ext uri="{BB962C8B-B14F-4D97-AF65-F5344CB8AC3E}">
        <p14:creationId xmlns:p14="http://schemas.microsoft.com/office/powerpoint/2010/main" val="2433875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AD6649-4C35-47B0-BE38-2380495BEBA7}" type="slidenum">
              <a:rPr lang="zh-CN" altLang="en-US" smtClean="0"/>
              <a:t>8</a:t>
            </a:fld>
            <a:endParaRPr lang="zh-CN" altLang="en-US"/>
          </a:p>
        </p:txBody>
      </p:sp>
    </p:spTree>
    <p:extLst>
      <p:ext uri="{BB962C8B-B14F-4D97-AF65-F5344CB8AC3E}">
        <p14:creationId xmlns:p14="http://schemas.microsoft.com/office/powerpoint/2010/main" val="2050480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AD6649-4C35-47B0-BE38-2380495BEBA7}" type="slidenum">
              <a:rPr lang="zh-CN" altLang="en-US" smtClean="0"/>
              <a:t>9</a:t>
            </a:fld>
            <a:endParaRPr lang="zh-CN" altLang="en-US"/>
          </a:p>
        </p:txBody>
      </p:sp>
    </p:spTree>
    <p:extLst>
      <p:ext uri="{BB962C8B-B14F-4D97-AF65-F5344CB8AC3E}">
        <p14:creationId xmlns:p14="http://schemas.microsoft.com/office/powerpoint/2010/main" val="4220478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AD6649-4C35-47B0-BE38-2380495BEBA7}" type="slidenum">
              <a:rPr lang="zh-CN" altLang="en-US" smtClean="0"/>
              <a:t>10</a:t>
            </a:fld>
            <a:endParaRPr lang="zh-CN" altLang="en-US"/>
          </a:p>
        </p:txBody>
      </p:sp>
    </p:spTree>
    <p:extLst>
      <p:ext uri="{BB962C8B-B14F-4D97-AF65-F5344CB8AC3E}">
        <p14:creationId xmlns:p14="http://schemas.microsoft.com/office/powerpoint/2010/main" val="3528766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AD6649-4C35-47B0-BE38-2380495BEBA7}" type="slidenum">
              <a:rPr lang="zh-CN" altLang="en-US" smtClean="0"/>
              <a:t>11</a:t>
            </a:fld>
            <a:endParaRPr lang="zh-CN" altLang="en-US"/>
          </a:p>
        </p:txBody>
      </p:sp>
    </p:spTree>
    <p:extLst>
      <p:ext uri="{BB962C8B-B14F-4D97-AF65-F5344CB8AC3E}">
        <p14:creationId xmlns:p14="http://schemas.microsoft.com/office/powerpoint/2010/main" val="2397747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8367116-8A20-1F80-3595-3BBCBDF1FF2F}"/>
              </a:ext>
            </a:extLst>
          </p:cNvPr>
          <p:cNvSpPr>
            <a:spLocks noGrp="1"/>
          </p:cNvSpPr>
          <p:nvPr>
            <p:ph type="dt" sz="half" idx="10"/>
          </p:nvPr>
        </p:nvSpPr>
        <p:spPr/>
        <p:txBody>
          <a:bodyPr/>
          <a:lstStyle/>
          <a:p>
            <a:fld id="{5DA4113F-35C4-4F44-8105-C16FAACB83DC}" type="datetimeFigureOut">
              <a:rPr lang="zh-CN" altLang="en-US" smtClean="0"/>
              <a:t>2023/10/25</a:t>
            </a:fld>
            <a:endParaRPr lang="zh-CN" altLang="en-US"/>
          </a:p>
        </p:txBody>
      </p:sp>
      <p:sp>
        <p:nvSpPr>
          <p:cNvPr id="3" name="页脚占位符 2">
            <a:extLst>
              <a:ext uri="{FF2B5EF4-FFF2-40B4-BE49-F238E27FC236}">
                <a16:creationId xmlns:a16="http://schemas.microsoft.com/office/drawing/2014/main" id="{A7DA6722-09BE-5C90-A0F5-0EF974055A4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73F63AB-9A2A-B3AE-72F3-2FC947D8C7AA}"/>
              </a:ext>
            </a:extLst>
          </p:cNvPr>
          <p:cNvSpPr>
            <a:spLocks noGrp="1"/>
          </p:cNvSpPr>
          <p:nvPr>
            <p:ph type="sldNum" sz="quarter" idx="12"/>
          </p:nvPr>
        </p:nvSpPr>
        <p:spPr/>
        <p:txBody>
          <a:bodyPr/>
          <a:lstStyle/>
          <a:p>
            <a:fld id="{4039F0D0-6300-4802-BDCC-B96BCFF84470}" type="slidenum">
              <a:rPr lang="zh-CN" altLang="en-US" smtClean="0"/>
              <a:t>‹#›</a:t>
            </a:fld>
            <a:endParaRPr lang="zh-CN" altLang="en-US"/>
          </a:p>
        </p:txBody>
      </p:sp>
    </p:spTree>
    <p:extLst>
      <p:ext uri="{BB962C8B-B14F-4D97-AF65-F5344CB8AC3E}">
        <p14:creationId xmlns:p14="http://schemas.microsoft.com/office/powerpoint/2010/main" val="33899316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8367116-8A20-1F80-3595-3BBCBDF1FF2F}"/>
              </a:ext>
            </a:extLst>
          </p:cNvPr>
          <p:cNvSpPr>
            <a:spLocks noGrp="1"/>
          </p:cNvSpPr>
          <p:nvPr>
            <p:ph type="dt" sz="half" idx="10"/>
          </p:nvPr>
        </p:nvSpPr>
        <p:spPr/>
        <p:txBody>
          <a:bodyPr/>
          <a:lstStyle/>
          <a:p>
            <a:fld id="{5DA4113F-35C4-4F44-8105-C16FAACB83DC}" type="datetimeFigureOut">
              <a:rPr lang="zh-CN" altLang="en-US" smtClean="0"/>
              <a:t>2023/10/25</a:t>
            </a:fld>
            <a:endParaRPr lang="zh-CN" altLang="en-US"/>
          </a:p>
        </p:txBody>
      </p:sp>
      <p:sp>
        <p:nvSpPr>
          <p:cNvPr id="3" name="页脚占位符 2">
            <a:extLst>
              <a:ext uri="{FF2B5EF4-FFF2-40B4-BE49-F238E27FC236}">
                <a16:creationId xmlns:a16="http://schemas.microsoft.com/office/drawing/2014/main" id="{A7DA6722-09BE-5C90-A0F5-0EF974055A4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73F63AB-9A2A-B3AE-72F3-2FC947D8C7AA}"/>
              </a:ext>
            </a:extLst>
          </p:cNvPr>
          <p:cNvSpPr>
            <a:spLocks noGrp="1"/>
          </p:cNvSpPr>
          <p:nvPr>
            <p:ph type="sldNum" sz="quarter" idx="12"/>
          </p:nvPr>
        </p:nvSpPr>
        <p:spPr/>
        <p:txBody>
          <a:bodyPr/>
          <a:lstStyle/>
          <a:p>
            <a:fld id="{4039F0D0-6300-4802-BDCC-B96BCFF84470}" type="slidenum">
              <a:rPr lang="zh-CN" altLang="en-US" smtClean="0"/>
              <a:t>‹#›</a:t>
            </a:fld>
            <a:endParaRPr lang="zh-CN" altLang="en-US"/>
          </a:p>
        </p:txBody>
      </p:sp>
    </p:spTree>
    <p:extLst>
      <p:ext uri="{BB962C8B-B14F-4D97-AF65-F5344CB8AC3E}">
        <p14:creationId xmlns:p14="http://schemas.microsoft.com/office/powerpoint/2010/main" val="1583361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8367116-8A20-1F80-3595-3BBCBDF1FF2F}"/>
              </a:ext>
            </a:extLst>
          </p:cNvPr>
          <p:cNvSpPr>
            <a:spLocks noGrp="1"/>
          </p:cNvSpPr>
          <p:nvPr>
            <p:ph type="dt" sz="half" idx="10"/>
          </p:nvPr>
        </p:nvSpPr>
        <p:spPr/>
        <p:txBody>
          <a:bodyPr/>
          <a:lstStyle/>
          <a:p>
            <a:fld id="{5DA4113F-35C4-4F44-8105-C16FAACB83DC}" type="datetimeFigureOut">
              <a:rPr lang="zh-CN" altLang="en-US" smtClean="0"/>
              <a:t>2023/10/25</a:t>
            </a:fld>
            <a:endParaRPr lang="zh-CN" altLang="en-US"/>
          </a:p>
        </p:txBody>
      </p:sp>
      <p:sp>
        <p:nvSpPr>
          <p:cNvPr id="3" name="页脚占位符 2">
            <a:extLst>
              <a:ext uri="{FF2B5EF4-FFF2-40B4-BE49-F238E27FC236}">
                <a16:creationId xmlns:a16="http://schemas.microsoft.com/office/drawing/2014/main" id="{A7DA6722-09BE-5C90-A0F5-0EF974055A4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73F63AB-9A2A-B3AE-72F3-2FC947D8C7AA}"/>
              </a:ext>
            </a:extLst>
          </p:cNvPr>
          <p:cNvSpPr>
            <a:spLocks noGrp="1"/>
          </p:cNvSpPr>
          <p:nvPr>
            <p:ph type="sldNum" sz="quarter" idx="12"/>
          </p:nvPr>
        </p:nvSpPr>
        <p:spPr/>
        <p:txBody>
          <a:bodyPr/>
          <a:lstStyle/>
          <a:p>
            <a:fld id="{4039F0D0-6300-4802-BDCC-B96BCFF84470}" type="slidenum">
              <a:rPr lang="zh-CN" altLang="en-US" smtClean="0"/>
              <a:t>‹#›</a:t>
            </a:fld>
            <a:endParaRPr lang="zh-CN" altLang="en-US"/>
          </a:p>
        </p:txBody>
      </p:sp>
    </p:spTree>
    <p:extLst>
      <p:ext uri="{BB962C8B-B14F-4D97-AF65-F5344CB8AC3E}">
        <p14:creationId xmlns:p14="http://schemas.microsoft.com/office/powerpoint/2010/main" val="2534858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8367116-8A20-1F80-3595-3BBCBDF1FF2F}"/>
              </a:ext>
            </a:extLst>
          </p:cNvPr>
          <p:cNvSpPr>
            <a:spLocks noGrp="1"/>
          </p:cNvSpPr>
          <p:nvPr>
            <p:ph type="dt" sz="half" idx="10"/>
          </p:nvPr>
        </p:nvSpPr>
        <p:spPr/>
        <p:txBody>
          <a:bodyPr/>
          <a:lstStyle/>
          <a:p>
            <a:fld id="{5DA4113F-35C4-4F44-8105-C16FAACB83DC}" type="datetimeFigureOut">
              <a:rPr lang="zh-CN" altLang="en-US" smtClean="0"/>
              <a:t>2023/10/25</a:t>
            </a:fld>
            <a:endParaRPr lang="zh-CN" altLang="en-US"/>
          </a:p>
        </p:txBody>
      </p:sp>
      <p:sp>
        <p:nvSpPr>
          <p:cNvPr id="3" name="页脚占位符 2">
            <a:extLst>
              <a:ext uri="{FF2B5EF4-FFF2-40B4-BE49-F238E27FC236}">
                <a16:creationId xmlns:a16="http://schemas.microsoft.com/office/drawing/2014/main" id="{A7DA6722-09BE-5C90-A0F5-0EF974055A4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73F63AB-9A2A-B3AE-72F3-2FC947D8C7AA}"/>
              </a:ext>
            </a:extLst>
          </p:cNvPr>
          <p:cNvSpPr>
            <a:spLocks noGrp="1"/>
          </p:cNvSpPr>
          <p:nvPr>
            <p:ph type="sldNum" sz="quarter" idx="12"/>
          </p:nvPr>
        </p:nvSpPr>
        <p:spPr/>
        <p:txBody>
          <a:bodyPr/>
          <a:lstStyle/>
          <a:p>
            <a:fld id="{4039F0D0-6300-4802-BDCC-B96BCFF84470}" type="slidenum">
              <a:rPr lang="zh-CN" altLang="en-US" smtClean="0"/>
              <a:t>‹#›</a:t>
            </a:fld>
            <a:endParaRPr lang="zh-CN" altLang="en-US"/>
          </a:p>
        </p:txBody>
      </p:sp>
    </p:spTree>
    <p:extLst>
      <p:ext uri="{BB962C8B-B14F-4D97-AF65-F5344CB8AC3E}">
        <p14:creationId xmlns:p14="http://schemas.microsoft.com/office/powerpoint/2010/main" val="779792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8367116-8A20-1F80-3595-3BBCBDF1FF2F}"/>
              </a:ext>
            </a:extLst>
          </p:cNvPr>
          <p:cNvSpPr>
            <a:spLocks noGrp="1"/>
          </p:cNvSpPr>
          <p:nvPr>
            <p:ph type="dt" sz="half" idx="10"/>
          </p:nvPr>
        </p:nvSpPr>
        <p:spPr/>
        <p:txBody>
          <a:bodyPr/>
          <a:lstStyle/>
          <a:p>
            <a:fld id="{5DA4113F-35C4-4F44-8105-C16FAACB83DC}" type="datetimeFigureOut">
              <a:rPr lang="zh-CN" altLang="en-US" smtClean="0"/>
              <a:t>2023/10/25</a:t>
            </a:fld>
            <a:endParaRPr lang="zh-CN" altLang="en-US"/>
          </a:p>
        </p:txBody>
      </p:sp>
      <p:sp>
        <p:nvSpPr>
          <p:cNvPr id="3" name="页脚占位符 2">
            <a:extLst>
              <a:ext uri="{FF2B5EF4-FFF2-40B4-BE49-F238E27FC236}">
                <a16:creationId xmlns:a16="http://schemas.microsoft.com/office/drawing/2014/main" id="{A7DA6722-09BE-5C90-A0F5-0EF974055A4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73F63AB-9A2A-B3AE-72F3-2FC947D8C7AA}"/>
              </a:ext>
            </a:extLst>
          </p:cNvPr>
          <p:cNvSpPr>
            <a:spLocks noGrp="1"/>
          </p:cNvSpPr>
          <p:nvPr>
            <p:ph type="sldNum" sz="quarter" idx="12"/>
          </p:nvPr>
        </p:nvSpPr>
        <p:spPr/>
        <p:txBody>
          <a:bodyPr/>
          <a:lstStyle/>
          <a:p>
            <a:fld id="{4039F0D0-6300-4802-BDCC-B96BCFF84470}" type="slidenum">
              <a:rPr lang="zh-CN" altLang="en-US" smtClean="0"/>
              <a:t>‹#›</a:t>
            </a:fld>
            <a:endParaRPr lang="zh-CN" altLang="en-US"/>
          </a:p>
        </p:txBody>
      </p:sp>
    </p:spTree>
    <p:extLst>
      <p:ext uri="{BB962C8B-B14F-4D97-AF65-F5344CB8AC3E}">
        <p14:creationId xmlns:p14="http://schemas.microsoft.com/office/powerpoint/2010/main" val="13405077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7E9D06B9-9A5A-2C9F-0220-0315321ED4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A4113F-35C4-4F44-8105-C16FAACB83DC}" type="datetimeFigureOut">
              <a:rPr lang="zh-CN" altLang="en-US" smtClean="0"/>
              <a:t>2023/10/25</a:t>
            </a:fld>
            <a:endParaRPr lang="zh-CN" altLang="en-US"/>
          </a:p>
        </p:txBody>
      </p:sp>
      <p:sp>
        <p:nvSpPr>
          <p:cNvPr id="5" name="页脚占位符 4">
            <a:extLst>
              <a:ext uri="{FF2B5EF4-FFF2-40B4-BE49-F238E27FC236}">
                <a16:creationId xmlns:a16="http://schemas.microsoft.com/office/drawing/2014/main" id="{600EC8AC-AF13-6780-FFDA-99ABB72E94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97F756D-7A73-F1BE-63AF-68BEB82B34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39F0D0-6300-4802-BDCC-B96BCFF84470}" type="slidenum">
              <a:rPr lang="zh-CN" altLang="en-US" smtClean="0"/>
              <a:t>‹#›</a:t>
            </a:fld>
            <a:endParaRPr lang="zh-CN" altLang="en-US"/>
          </a:p>
        </p:txBody>
      </p:sp>
    </p:spTree>
    <p:extLst>
      <p:ext uri="{BB962C8B-B14F-4D97-AF65-F5344CB8AC3E}">
        <p14:creationId xmlns:p14="http://schemas.microsoft.com/office/powerpoint/2010/main" val="81528534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GIF"/><Relationship Id="rId7" Type="http://schemas.openxmlformats.org/officeDocument/2006/relationships/image" Target="../media/image11.GIF"/><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GIF"/><Relationship Id="rId5" Type="http://schemas.openxmlformats.org/officeDocument/2006/relationships/image" Target="../media/image9.GIF"/><Relationship Id="rId4" Type="http://schemas.openxmlformats.org/officeDocument/2006/relationships/image" Target="../media/image8.GIF"/><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6.svg"/></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3" Type="http://schemas.openxmlformats.org/officeDocument/2006/relationships/image" Target="../media/image46.jpeg"/><Relationship Id="rId18" Type="http://schemas.openxmlformats.org/officeDocument/2006/relationships/image" Target="../media/image51.jpeg"/><Relationship Id="rId26" Type="http://schemas.openxmlformats.org/officeDocument/2006/relationships/image" Target="../media/image59.jpeg"/><Relationship Id="rId3" Type="http://schemas.openxmlformats.org/officeDocument/2006/relationships/image" Target="../media/image36.jpeg"/><Relationship Id="rId21" Type="http://schemas.openxmlformats.org/officeDocument/2006/relationships/image" Target="../media/image54.jpeg"/><Relationship Id="rId34" Type="http://schemas.openxmlformats.org/officeDocument/2006/relationships/image" Target="../media/image67.jpeg"/><Relationship Id="rId7" Type="http://schemas.openxmlformats.org/officeDocument/2006/relationships/image" Target="../media/image40.jpeg"/><Relationship Id="rId12" Type="http://schemas.openxmlformats.org/officeDocument/2006/relationships/image" Target="../media/image45.jpeg"/><Relationship Id="rId17" Type="http://schemas.openxmlformats.org/officeDocument/2006/relationships/image" Target="../media/image50.jpeg"/><Relationship Id="rId25" Type="http://schemas.openxmlformats.org/officeDocument/2006/relationships/image" Target="../media/image58.jpeg"/><Relationship Id="rId33" Type="http://schemas.openxmlformats.org/officeDocument/2006/relationships/image" Target="../media/image66.jpeg"/><Relationship Id="rId2" Type="http://schemas.openxmlformats.org/officeDocument/2006/relationships/image" Target="../media/image35.jpeg"/><Relationship Id="rId16" Type="http://schemas.openxmlformats.org/officeDocument/2006/relationships/image" Target="../media/image49.jpeg"/><Relationship Id="rId20" Type="http://schemas.openxmlformats.org/officeDocument/2006/relationships/image" Target="../media/image53.jpeg"/><Relationship Id="rId29" Type="http://schemas.openxmlformats.org/officeDocument/2006/relationships/image" Target="../media/image62.jpeg"/><Relationship Id="rId1" Type="http://schemas.openxmlformats.org/officeDocument/2006/relationships/slideLayout" Target="../slideLayouts/slideLayout1.xml"/><Relationship Id="rId6" Type="http://schemas.openxmlformats.org/officeDocument/2006/relationships/image" Target="../media/image39.jpeg"/><Relationship Id="rId11" Type="http://schemas.openxmlformats.org/officeDocument/2006/relationships/image" Target="../media/image44.jpeg"/><Relationship Id="rId24" Type="http://schemas.openxmlformats.org/officeDocument/2006/relationships/image" Target="../media/image57.jpeg"/><Relationship Id="rId32" Type="http://schemas.openxmlformats.org/officeDocument/2006/relationships/image" Target="../media/image65.jpeg"/><Relationship Id="rId5" Type="http://schemas.openxmlformats.org/officeDocument/2006/relationships/image" Target="../media/image38.jpeg"/><Relationship Id="rId15" Type="http://schemas.openxmlformats.org/officeDocument/2006/relationships/image" Target="../media/image48.jpeg"/><Relationship Id="rId23" Type="http://schemas.openxmlformats.org/officeDocument/2006/relationships/image" Target="../media/image56.jpeg"/><Relationship Id="rId28" Type="http://schemas.openxmlformats.org/officeDocument/2006/relationships/image" Target="../media/image61.jpeg"/><Relationship Id="rId10" Type="http://schemas.openxmlformats.org/officeDocument/2006/relationships/image" Target="../media/image43.jpeg"/><Relationship Id="rId19" Type="http://schemas.openxmlformats.org/officeDocument/2006/relationships/image" Target="../media/image52.jpeg"/><Relationship Id="rId31" Type="http://schemas.openxmlformats.org/officeDocument/2006/relationships/image" Target="../media/image64.jpeg"/><Relationship Id="rId4" Type="http://schemas.openxmlformats.org/officeDocument/2006/relationships/image" Target="../media/image37.jpeg"/><Relationship Id="rId9" Type="http://schemas.openxmlformats.org/officeDocument/2006/relationships/image" Target="../media/image42.jpeg"/><Relationship Id="rId14" Type="http://schemas.openxmlformats.org/officeDocument/2006/relationships/image" Target="../media/image47.jpeg"/><Relationship Id="rId22" Type="http://schemas.openxmlformats.org/officeDocument/2006/relationships/image" Target="../media/image55.jpeg"/><Relationship Id="rId27" Type="http://schemas.openxmlformats.org/officeDocument/2006/relationships/image" Target="../media/image60.jpeg"/><Relationship Id="rId30" Type="http://schemas.openxmlformats.org/officeDocument/2006/relationships/image" Target="../media/image63.jpeg"/><Relationship Id="rId8" Type="http://schemas.openxmlformats.org/officeDocument/2006/relationships/image" Target="../media/image41.jpeg"/></Relationships>
</file>

<file path=ppt/slides/_rels/slide3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shejishi/qingqing/" TargetMode="External"/><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98FFFC8-077C-7ABF-DA0B-3F3810E7F287}"/>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grpSp>
        <p:nvGrpSpPr>
          <p:cNvPr id="4" name="组合 3">
            <a:extLst>
              <a:ext uri="{FF2B5EF4-FFF2-40B4-BE49-F238E27FC236}">
                <a16:creationId xmlns:a16="http://schemas.microsoft.com/office/drawing/2014/main" id="{444B3B58-65E0-6585-0982-C9E1F2345C6B}"/>
              </a:ext>
            </a:extLst>
          </p:cNvPr>
          <p:cNvGrpSpPr/>
          <p:nvPr/>
        </p:nvGrpSpPr>
        <p:grpSpPr>
          <a:xfrm>
            <a:off x="10991959" y="376600"/>
            <a:ext cx="812006" cy="107022"/>
            <a:chOff x="10991959" y="376600"/>
            <a:chExt cx="812006" cy="107022"/>
          </a:xfrm>
        </p:grpSpPr>
        <p:sp>
          <p:nvSpPr>
            <p:cNvPr id="5" name="椭圆 4">
              <a:extLst>
                <a:ext uri="{FF2B5EF4-FFF2-40B4-BE49-F238E27FC236}">
                  <a16:creationId xmlns:a16="http://schemas.microsoft.com/office/drawing/2014/main" id="{90410071-F085-6592-9C63-819F6684F90F}"/>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23A6AEFA-548C-E85E-E0D1-9F24A6050D37}"/>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DAC24BE8-EA2C-AB1A-ED21-D11B55F59380}"/>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48FDEF5-1BE7-E8C4-81E0-09310C50E1F4}"/>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任意多边形: 形状 20">
            <a:extLst>
              <a:ext uri="{FF2B5EF4-FFF2-40B4-BE49-F238E27FC236}">
                <a16:creationId xmlns:a16="http://schemas.microsoft.com/office/drawing/2014/main" id="{3346DFC8-EB94-D15E-B997-6DAE9D70B434}"/>
              </a:ext>
            </a:extLst>
          </p:cNvPr>
          <p:cNvSpPr/>
          <p:nvPr/>
        </p:nvSpPr>
        <p:spPr>
          <a:xfrm>
            <a:off x="525573" y="6633029"/>
            <a:ext cx="5486400" cy="228600"/>
          </a:xfrm>
          <a:custGeom>
            <a:avLst/>
            <a:gdLst>
              <a:gd name="connsiteX0" fmla="*/ 0 w 5486400"/>
              <a:gd name="connsiteY0" fmla="*/ 0 h 228600"/>
              <a:gd name="connsiteX1" fmla="*/ 5486400 w 5486400"/>
              <a:gd name="connsiteY1" fmla="*/ 0 h 228600"/>
              <a:gd name="connsiteX2" fmla="*/ 5486400 w 5486400"/>
              <a:gd name="connsiteY2" fmla="*/ 228600 h 228600"/>
              <a:gd name="connsiteX3" fmla="*/ 0 w 54864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5486400" h="228600">
                <a:moveTo>
                  <a:pt x="0" y="0"/>
                </a:moveTo>
                <a:lnTo>
                  <a:pt x="5486400" y="0"/>
                </a:lnTo>
                <a:lnTo>
                  <a:pt x="5486400" y="228600"/>
                </a:lnTo>
                <a:lnTo>
                  <a:pt x="0" y="2286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A1D0C669-0D82-0866-943B-0564D9701D71}"/>
              </a:ext>
            </a:extLst>
          </p:cNvPr>
          <p:cNvSpPr/>
          <p:nvPr/>
        </p:nvSpPr>
        <p:spPr>
          <a:xfrm>
            <a:off x="6180027" y="6633029"/>
            <a:ext cx="5486400" cy="228600"/>
          </a:xfrm>
          <a:custGeom>
            <a:avLst/>
            <a:gdLst>
              <a:gd name="connsiteX0" fmla="*/ 0 w 5486400"/>
              <a:gd name="connsiteY0" fmla="*/ 0 h 228600"/>
              <a:gd name="connsiteX1" fmla="*/ 5486400 w 5486400"/>
              <a:gd name="connsiteY1" fmla="*/ 0 h 228600"/>
              <a:gd name="connsiteX2" fmla="*/ 5486400 w 5486400"/>
              <a:gd name="connsiteY2" fmla="*/ 228600 h 228600"/>
              <a:gd name="connsiteX3" fmla="*/ 0 w 54864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5486400" h="228600">
                <a:moveTo>
                  <a:pt x="0" y="0"/>
                </a:moveTo>
                <a:lnTo>
                  <a:pt x="5486400" y="0"/>
                </a:lnTo>
                <a:lnTo>
                  <a:pt x="5486400" y="228600"/>
                </a:lnTo>
                <a:lnTo>
                  <a:pt x="0" y="2286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D76AFE4F-449E-7093-682D-A1012AF70308}"/>
              </a:ext>
            </a:extLst>
          </p:cNvPr>
          <p:cNvSpPr/>
          <p:nvPr/>
        </p:nvSpPr>
        <p:spPr>
          <a:xfrm rot="18790977">
            <a:off x="2337342" y="-2009203"/>
            <a:ext cx="7349262" cy="7349262"/>
          </a:xfrm>
          <a:custGeom>
            <a:avLst/>
            <a:gdLst>
              <a:gd name="connsiteX0" fmla="*/ 2509978 w 7349262"/>
              <a:gd name="connsiteY0" fmla="*/ 0 h 7349262"/>
              <a:gd name="connsiteX1" fmla="*/ 7349262 w 7349262"/>
              <a:gd name="connsiteY1" fmla="*/ 5156388 h 7349262"/>
              <a:gd name="connsiteX2" fmla="*/ 7349262 w 7349262"/>
              <a:gd name="connsiteY2" fmla="*/ 6124361 h 7349262"/>
              <a:gd name="connsiteX3" fmla="*/ 6124361 w 7349262"/>
              <a:gd name="connsiteY3" fmla="*/ 7349262 h 7349262"/>
              <a:gd name="connsiteX4" fmla="*/ 1224901 w 7349262"/>
              <a:gd name="connsiteY4" fmla="*/ 7349262 h 7349262"/>
              <a:gd name="connsiteX5" fmla="*/ 0 w 7349262"/>
              <a:gd name="connsiteY5" fmla="*/ 6124361 h 7349262"/>
              <a:gd name="connsiteX6" fmla="*/ 0 w 7349262"/>
              <a:gd name="connsiteY6" fmla="*/ 1224901 h 7349262"/>
              <a:gd name="connsiteX7" fmla="*/ 1224901 w 7349262"/>
              <a:gd name="connsiteY7" fmla="*/ 0 h 734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9262" h="7349262">
                <a:moveTo>
                  <a:pt x="2509978" y="0"/>
                </a:moveTo>
                <a:lnTo>
                  <a:pt x="7349262" y="5156388"/>
                </a:lnTo>
                <a:lnTo>
                  <a:pt x="7349262" y="6124361"/>
                </a:lnTo>
                <a:cubicBezTo>
                  <a:pt x="7349262" y="6800855"/>
                  <a:pt x="6800855" y="7349262"/>
                  <a:pt x="6124361" y="7349262"/>
                </a:cubicBezTo>
                <a:lnTo>
                  <a:pt x="1224901" y="7349262"/>
                </a:lnTo>
                <a:cubicBezTo>
                  <a:pt x="548407" y="7349262"/>
                  <a:pt x="0" y="6800855"/>
                  <a:pt x="0" y="6124361"/>
                </a:cubicBezTo>
                <a:lnTo>
                  <a:pt x="0" y="1224901"/>
                </a:lnTo>
                <a:cubicBezTo>
                  <a:pt x="0" y="548407"/>
                  <a:pt x="548407" y="0"/>
                  <a:pt x="1224901" y="0"/>
                </a:cubicBezTo>
                <a:close/>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1B49FA82-0F90-118F-7889-424DAA451C2E}"/>
              </a:ext>
            </a:extLst>
          </p:cNvPr>
          <p:cNvSpPr/>
          <p:nvPr/>
        </p:nvSpPr>
        <p:spPr>
          <a:xfrm rot="18790977">
            <a:off x="2337342" y="-2387330"/>
            <a:ext cx="7349262" cy="7349262"/>
          </a:xfrm>
          <a:custGeom>
            <a:avLst/>
            <a:gdLst>
              <a:gd name="connsiteX0" fmla="*/ 2509978 w 7349262"/>
              <a:gd name="connsiteY0" fmla="*/ 0 h 7349262"/>
              <a:gd name="connsiteX1" fmla="*/ 7349262 w 7349262"/>
              <a:gd name="connsiteY1" fmla="*/ 5156388 h 7349262"/>
              <a:gd name="connsiteX2" fmla="*/ 7349262 w 7349262"/>
              <a:gd name="connsiteY2" fmla="*/ 6124361 h 7349262"/>
              <a:gd name="connsiteX3" fmla="*/ 6124361 w 7349262"/>
              <a:gd name="connsiteY3" fmla="*/ 7349262 h 7349262"/>
              <a:gd name="connsiteX4" fmla="*/ 1224901 w 7349262"/>
              <a:gd name="connsiteY4" fmla="*/ 7349262 h 7349262"/>
              <a:gd name="connsiteX5" fmla="*/ 0 w 7349262"/>
              <a:gd name="connsiteY5" fmla="*/ 6124361 h 7349262"/>
              <a:gd name="connsiteX6" fmla="*/ 0 w 7349262"/>
              <a:gd name="connsiteY6" fmla="*/ 1224901 h 7349262"/>
              <a:gd name="connsiteX7" fmla="*/ 1224901 w 7349262"/>
              <a:gd name="connsiteY7" fmla="*/ 0 h 734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9262" h="7349262">
                <a:moveTo>
                  <a:pt x="2509978" y="0"/>
                </a:moveTo>
                <a:lnTo>
                  <a:pt x="7349262" y="5156388"/>
                </a:lnTo>
                <a:lnTo>
                  <a:pt x="7349262" y="6124361"/>
                </a:lnTo>
                <a:cubicBezTo>
                  <a:pt x="7349262" y="6800855"/>
                  <a:pt x="6800855" y="7349262"/>
                  <a:pt x="6124361" y="7349262"/>
                </a:cubicBezTo>
                <a:lnTo>
                  <a:pt x="1224901" y="7349262"/>
                </a:lnTo>
                <a:cubicBezTo>
                  <a:pt x="548407" y="7349262"/>
                  <a:pt x="0" y="6800855"/>
                  <a:pt x="0" y="6124361"/>
                </a:cubicBezTo>
                <a:lnTo>
                  <a:pt x="0" y="1224901"/>
                </a:lnTo>
                <a:cubicBezTo>
                  <a:pt x="0" y="548407"/>
                  <a:pt x="548407" y="0"/>
                  <a:pt x="1224901" y="0"/>
                </a:cubicBezTo>
                <a:close/>
              </a:path>
            </a:pathLst>
          </a:custGeom>
          <a:gradFill>
            <a:gsLst>
              <a:gs pos="32000">
                <a:schemeClr val="accent5">
                  <a:lumMod val="90000"/>
                </a:schemeClr>
              </a:gs>
              <a:gs pos="100000">
                <a:schemeClr val="accent5"/>
              </a:gs>
            </a:gsLst>
            <a:lin ang="2700000" scaled="0"/>
          </a:gra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A583D8B7-06B7-6B66-B6C8-9CB9B3E99F31}"/>
              </a:ext>
            </a:extLst>
          </p:cNvPr>
          <p:cNvSpPr/>
          <p:nvPr/>
        </p:nvSpPr>
        <p:spPr>
          <a:xfrm rot="7996697">
            <a:off x="-90694" y="2966704"/>
            <a:ext cx="3470161" cy="6112930"/>
          </a:xfrm>
          <a:custGeom>
            <a:avLst/>
            <a:gdLst>
              <a:gd name="connsiteX0" fmla="*/ 358765 w 3470161"/>
              <a:gd name="connsiteY0" fmla="*/ 5802243 h 6112930"/>
              <a:gd name="connsiteX1" fmla="*/ 0 w 3470161"/>
              <a:gd name="connsiteY1" fmla="*/ 4936108 h 6112930"/>
              <a:gd name="connsiteX2" fmla="*/ 0 w 3470161"/>
              <a:gd name="connsiteY2" fmla="*/ 36648 h 6112930"/>
              <a:gd name="connsiteX3" fmla="*/ 3694 w 3470161"/>
              <a:gd name="connsiteY3" fmla="*/ 0 h 6112930"/>
              <a:gd name="connsiteX4" fmla="*/ 3470161 w 3470161"/>
              <a:gd name="connsiteY4" fmla="*/ 3681320 h 6112930"/>
              <a:gd name="connsiteX5" fmla="*/ 887839 w 3470161"/>
              <a:gd name="connsiteY5" fmla="*/ 6112930 h 6112930"/>
              <a:gd name="connsiteX6" fmla="*/ 860653 w 3470161"/>
              <a:gd name="connsiteY6" fmla="*/ 6105939 h 6112930"/>
              <a:gd name="connsiteX7" fmla="*/ 358765 w 3470161"/>
              <a:gd name="connsiteY7" fmla="*/ 5802243 h 611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0161" h="6112930">
                <a:moveTo>
                  <a:pt x="358765" y="5802243"/>
                </a:moveTo>
                <a:cubicBezTo>
                  <a:pt x="137102" y="5580580"/>
                  <a:pt x="0" y="5274355"/>
                  <a:pt x="0" y="4936108"/>
                </a:cubicBezTo>
                <a:lnTo>
                  <a:pt x="0" y="36648"/>
                </a:lnTo>
                <a:lnTo>
                  <a:pt x="3694" y="0"/>
                </a:lnTo>
                <a:lnTo>
                  <a:pt x="3470161" y="3681320"/>
                </a:lnTo>
                <a:lnTo>
                  <a:pt x="887839" y="6112930"/>
                </a:lnTo>
                <a:lnTo>
                  <a:pt x="860653" y="6105939"/>
                </a:lnTo>
                <a:cubicBezTo>
                  <a:pt x="668876" y="6046291"/>
                  <a:pt x="497305" y="5940783"/>
                  <a:pt x="358765" y="5802243"/>
                </a:cubicBezTo>
                <a:close/>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2A0DA976-3C31-7319-AE1D-43C84797DE36}"/>
              </a:ext>
            </a:extLst>
          </p:cNvPr>
          <p:cNvSpPr/>
          <p:nvPr/>
        </p:nvSpPr>
        <p:spPr>
          <a:xfrm rot="7996697">
            <a:off x="7665363" y="4182003"/>
            <a:ext cx="5805130" cy="3579722"/>
          </a:xfrm>
          <a:custGeom>
            <a:avLst/>
            <a:gdLst>
              <a:gd name="connsiteX0" fmla="*/ 358765 w 5805130"/>
              <a:gd name="connsiteY0" fmla="*/ 3220957 h 3579722"/>
              <a:gd name="connsiteX1" fmla="*/ 0 w 5805130"/>
              <a:gd name="connsiteY1" fmla="*/ 2354821 h 3579722"/>
              <a:gd name="connsiteX2" fmla="*/ 0 w 5805130"/>
              <a:gd name="connsiteY2" fmla="*/ 2292255 h 3579722"/>
              <a:gd name="connsiteX3" fmla="*/ 2434331 w 5805130"/>
              <a:gd name="connsiteY3" fmla="*/ 0 h 3579722"/>
              <a:gd name="connsiteX4" fmla="*/ 5805130 w 5805130"/>
              <a:gd name="connsiteY4" fmla="*/ 3579722 h 3579722"/>
              <a:gd name="connsiteX5" fmla="*/ 1224901 w 5805130"/>
              <a:gd name="connsiteY5" fmla="*/ 3579722 h 3579722"/>
              <a:gd name="connsiteX6" fmla="*/ 358765 w 5805130"/>
              <a:gd name="connsiteY6" fmla="*/ 3220957 h 357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05130" h="3579722">
                <a:moveTo>
                  <a:pt x="358765" y="3220957"/>
                </a:moveTo>
                <a:cubicBezTo>
                  <a:pt x="137102" y="2999293"/>
                  <a:pt x="0" y="2693068"/>
                  <a:pt x="0" y="2354821"/>
                </a:cubicBezTo>
                <a:lnTo>
                  <a:pt x="0" y="2292255"/>
                </a:lnTo>
                <a:lnTo>
                  <a:pt x="2434331" y="0"/>
                </a:lnTo>
                <a:lnTo>
                  <a:pt x="5805130" y="3579722"/>
                </a:lnTo>
                <a:lnTo>
                  <a:pt x="1224901" y="3579722"/>
                </a:lnTo>
                <a:cubicBezTo>
                  <a:pt x="886654" y="3579721"/>
                  <a:pt x="580429" y="3442620"/>
                  <a:pt x="358765" y="3220957"/>
                </a:cubicBezTo>
                <a:close/>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文本框 34">
            <a:extLst>
              <a:ext uri="{FF2B5EF4-FFF2-40B4-BE49-F238E27FC236}">
                <a16:creationId xmlns:a16="http://schemas.microsoft.com/office/drawing/2014/main" id="{9F709309-30A5-CB17-81FA-BDB9EF46C38A}"/>
              </a:ext>
            </a:extLst>
          </p:cNvPr>
          <p:cNvSpPr txBox="1"/>
          <p:nvPr/>
        </p:nvSpPr>
        <p:spPr>
          <a:xfrm>
            <a:off x="3054141" y="1635897"/>
            <a:ext cx="6083717" cy="1862048"/>
          </a:xfrm>
          <a:prstGeom prst="rect">
            <a:avLst/>
          </a:prstGeom>
          <a:noFill/>
        </p:spPr>
        <p:txBody>
          <a:bodyPr wrap="none" rtlCol="0">
            <a:spAutoFit/>
          </a:bodyPr>
          <a:lstStyle/>
          <a:p>
            <a:pPr algn="ctr"/>
            <a:r>
              <a:rPr lang="zh-CN" altLang="en-US" sz="11500" dirty="0">
                <a:solidFill>
                  <a:schemeClr val="accent1"/>
                </a:solidFill>
                <a:latin typeface="润植家康熙字典美化体" panose="03000509000000000000" pitchFamily="65" charset="-122"/>
                <a:ea typeface="润植家康熙字典美化体" panose="03000509000000000000" pitchFamily="65" charset="-122"/>
              </a:rPr>
              <a:t>文本内容</a:t>
            </a:r>
          </a:p>
        </p:txBody>
      </p:sp>
      <p:sp>
        <p:nvSpPr>
          <p:cNvPr id="37" name="文本框 36">
            <a:extLst>
              <a:ext uri="{FF2B5EF4-FFF2-40B4-BE49-F238E27FC236}">
                <a16:creationId xmlns:a16="http://schemas.microsoft.com/office/drawing/2014/main" id="{D4B238A2-2302-0D90-56EC-AAF33E701FF5}"/>
              </a:ext>
            </a:extLst>
          </p:cNvPr>
          <p:cNvSpPr txBox="1"/>
          <p:nvPr/>
        </p:nvSpPr>
        <p:spPr>
          <a:xfrm>
            <a:off x="5536100" y="3784882"/>
            <a:ext cx="1261885" cy="523220"/>
          </a:xfrm>
          <a:prstGeom prst="rect">
            <a:avLst/>
          </a:prstGeom>
          <a:noFill/>
        </p:spPr>
        <p:txBody>
          <a:bodyPr wrap="none" rtlCol="0">
            <a:spAutoFit/>
          </a:bodyPr>
          <a:lstStyle/>
          <a:p>
            <a:pPr algn="ctr"/>
            <a:r>
              <a:rPr kumimoji="0" lang="zh-CN" altLang="en-US" sz="2800" b="0" i="0" u="none" strike="noStrike" kern="1200" cap="none" spc="0" normalizeH="0" baseline="0" noProof="0" dirty="0">
                <a:ln>
                  <a:noFill/>
                </a:ln>
                <a:solidFill>
                  <a:schemeClr val="tx2"/>
                </a:solidFill>
                <a:effectLst/>
                <a:uLnTx/>
                <a:uFillTx/>
                <a:latin typeface="思源黑体 CN Medium"/>
                <a:ea typeface="思源黑体 CN Medium"/>
                <a:cs typeface="+mn-cs"/>
              </a:rPr>
              <a:t>小人物</a:t>
            </a:r>
            <a:endParaRPr lang="zh-CN" altLang="en-US" sz="2800" dirty="0">
              <a:solidFill>
                <a:schemeClr val="tx2"/>
              </a:solidFill>
              <a:latin typeface="+mn-ea"/>
            </a:endParaRPr>
          </a:p>
        </p:txBody>
      </p:sp>
      <p:sp>
        <p:nvSpPr>
          <p:cNvPr id="38" name="文本框 37">
            <a:extLst>
              <a:ext uri="{FF2B5EF4-FFF2-40B4-BE49-F238E27FC236}">
                <a16:creationId xmlns:a16="http://schemas.microsoft.com/office/drawing/2014/main" id="{7015BEDD-653E-13B8-326B-12C7EDAA4C14}"/>
              </a:ext>
            </a:extLst>
          </p:cNvPr>
          <p:cNvSpPr txBox="1"/>
          <p:nvPr/>
        </p:nvSpPr>
        <p:spPr>
          <a:xfrm>
            <a:off x="5713232" y="4383916"/>
            <a:ext cx="907621" cy="523220"/>
          </a:xfrm>
          <a:prstGeom prst="rect">
            <a:avLst/>
          </a:prstGeom>
          <a:noFill/>
        </p:spPr>
        <p:txBody>
          <a:bodyPr wrap="none" rtlCol="0">
            <a:spAutoFit/>
          </a:bodyPr>
          <a:lstStyle/>
          <a:p>
            <a:pPr algn="ctr"/>
            <a:r>
              <a:rPr kumimoji="0" lang="en-US" altLang="zh-CN" sz="2800" b="0" i="0" u="none" strike="noStrike" kern="1200" cap="none" spc="0" normalizeH="0" baseline="0" noProof="0" dirty="0">
                <a:ln>
                  <a:noFill/>
                </a:ln>
                <a:solidFill>
                  <a:schemeClr val="tx2"/>
                </a:solidFill>
                <a:effectLst/>
                <a:uLnTx/>
                <a:uFillTx/>
                <a:latin typeface="思源黑体 CN Medium"/>
                <a:ea typeface="思源黑体 CN Medium"/>
                <a:cs typeface="+mn-cs"/>
              </a:rPr>
              <a:t>6.29</a:t>
            </a:r>
            <a:endParaRPr lang="zh-CN" altLang="en-US" sz="2800" dirty="0">
              <a:solidFill>
                <a:schemeClr val="tx2"/>
              </a:solidFill>
              <a:latin typeface="+mn-ea"/>
            </a:endParaRPr>
          </a:p>
        </p:txBody>
      </p:sp>
    </p:spTree>
    <p:extLst>
      <p:ext uri="{BB962C8B-B14F-4D97-AF65-F5344CB8AC3E}">
        <p14:creationId xmlns:p14="http://schemas.microsoft.com/office/powerpoint/2010/main" val="1896841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a:extLst>
              <a:ext uri="{FF2B5EF4-FFF2-40B4-BE49-F238E27FC236}">
                <a16:creationId xmlns:a16="http://schemas.microsoft.com/office/drawing/2014/main" id="{3CD371FB-8E36-BC79-A224-561183A43186}"/>
              </a:ext>
            </a:extLst>
          </p:cNvPr>
          <p:cNvSpPr/>
          <p:nvPr/>
        </p:nvSpPr>
        <p:spPr>
          <a:xfrm rot="16200000">
            <a:off x="4185553" y="1678062"/>
            <a:ext cx="3849917" cy="3318894"/>
          </a:xfrm>
          <a:prstGeom prst="hexagon">
            <a:avLst/>
          </a:prstGeom>
          <a:noFill/>
          <a:ln w="9525">
            <a:solidFill>
              <a:schemeClr val="bg1">
                <a:lumMod val="95000"/>
              </a:schemeClr>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六边形 4">
            <a:extLst>
              <a:ext uri="{FF2B5EF4-FFF2-40B4-BE49-F238E27FC236}">
                <a16:creationId xmlns:a16="http://schemas.microsoft.com/office/drawing/2014/main" id="{9E7BAAFB-5AEA-1D6A-7A7B-6B9BBC299967}"/>
              </a:ext>
            </a:extLst>
          </p:cNvPr>
          <p:cNvSpPr/>
          <p:nvPr/>
        </p:nvSpPr>
        <p:spPr>
          <a:xfrm rot="16200000">
            <a:off x="4679900" y="2104227"/>
            <a:ext cx="2861220" cy="2466569"/>
          </a:xfrm>
          <a:prstGeom prst="hexagon">
            <a:avLst/>
          </a:prstGeom>
          <a:noFill/>
          <a:ln w="9525">
            <a:solidFill>
              <a:schemeClr val="bg1">
                <a:lumMod val="95000"/>
              </a:schemeClr>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六边形 5">
            <a:extLst>
              <a:ext uri="{FF2B5EF4-FFF2-40B4-BE49-F238E27FC236}">
                <a16:creationId xmlns:a16="http://schemas.microsoft.com/office/drawing/2014/main" id="{206A2B3D-ED9C-C55E-5A75-8460B033E3E4}"/>
              </a:ext>
            </a:extLst>
          </p:cNvPr>
          <p:cNvSpPr/>
          <p:nvPr/>
        </p:nvSpPr>
        <p:spPr>
          <a:xfrm rot="16200000">
            <a:off x="5065809" y="2436905"/>
            <a:ext cx="2089405" cy="1801211"/>
          </a:xfrm>
          <a:prstGeom prst="hexagon">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cs typeface="+mn-ea"/>
            </a:endParaRPr>
          </a:p>
        </p:txBody>
      </p:sp>
      <p:sp>
        <p:nvSpPr>
          <p:cNvPr id="8" name="图形 14">
            <a:extLst>
              <a:ext uri="{FF2B5EF4-FFF2-40B4-BE49-F238E27FC236}">
                <a16:creationId xmlns:a16="http://schemas.microsoft.com/office/drawing/2014/main" id="{9459928A-BE81-2ED0-E72C-9FE237AD3875}"/>
              </a:ext>
            </a:extLst>
          </p:cNvPr>
          <p:cNvSpPr/>
          <p:nvPr/>
        </p:nvSpPr>
        <p:spPr>
          <a:xfrm flipV="1">
            <a:off x="7985951" y="4608465"/>
            <a:ext cx="319218" cy="319313"/>
          </a:xfrm>
          <a:custGeom>
            <a:avLst/>
            <a:gdLst>
              <a:gd name="connsiteX0" fmla="*/ 50678 w 319218"/>
              <a:gd name="connsiteY0" fmla="*/ 61085 h 319313"/>
              <a:gd name="connsiteX1" fmla="*/ 50678 w 319218"/>
              <a:gd name="connsiteY1" fmla="*/ 61085 h 319313"/>
              <a:gd name="connsiteX2" fmla="*/ 60962 w 319218"/>
              <a:gd name="connsiteY2" fmla="*/ 61085 h 319313"/>
              <a:gd name="connsiteX3" fmla="*/ 60962 w 319218"/>
              <a:gd name="connsiteY3" fmla="*/ 50631 h 319313"/>
              <a:gd name="connsiteX4" fmla="*/ 19495 w 319218"/>
              <a:gd name="connsiteY4" fmla="*/ 9082 h 319313"/>
              <a:gd name="connsiteX5" fmla="*/ 9219 w 319218"/>
              <a:gd name="connsiteY5" fmla="*/ 9082 h 319313"/>
              <a:gd name="connsiteX6" fmla="*/ 9219 w 319218"/>
              <a:gd name="connsiteY6" fmla="*/ 19537 h 319313"/>
              <a:gd name="connsiteX7" fmla="*/ 50678 w 319218"/>
              <a:gd name="connsiteY7" fmla="*/ 61085 h 319313"/>
              <a:gd name="connsiteX8" fmla="*/ 73325 w 319218"/>
              <a:gd name="connsiteY8" fmla="*/ 38348 h 319313"/>
              <a:gd name="connsiteX9" fmla="*/ 73325 w 319218"/>
              <a:gd name="connsiteY9" fmla="*/ 38348 h 319313"/>
              <a:gd name="connsiteX10" fmla="*/ 83611 w 319218"/>
              <a:gd name="connsiteY10" fmla="*/ 38348 h 319313"/>
              <a:gd name="connsiteX11" fmla="*/ 83611 w 319218"/>
              <a:gd name="connsiteY11" fmla="*/ 27983 h 319313"/>
              <a:gd name="connsiteX12" fmla="*/ 65316 w 319218"/>
              <a:gd name="connsiteY12" fmla="*/ 9689 h 319313"/>
              <a:gd name="connsiteX13" fmla="*/ 55040 w 319218"/>
              <a:gd name="connsiteY13" fmla="*/ 9689 h 319313"/>
              <a:gd name="connsiteX14" fmla="*/ 55040 w 319218"/>
              <a:gd name="connsiteY14" fmla="*/ 20053 h 319313"/>
              <a:gd name="connsiteX15" fmla="*/ 73325 w 319218"/>
              <a:gd name="connsiteY15" fmla="*/ 38348 h 319313"/>
              <a:gd name="connsiteX16" fmla="*/ 68446 w 319218"/>
              <a:gd name="connsiteY16" fmla="*/ 135386 h 319313"/>
              <a:gd name="connsiteX17" fmla="*/ 68446 w 319218"/>
              <a:gd name="connsiteY17" fmla="*/ 135386 h 319313"/>
              <a:gd name="connsiteX18" fmla="*/ 66886 w 319218"/>
              <a:gd name="connsiteY18" fmla="*/ 114477 h 319313"/>
              <a:gd name="connsiteX19" fmla="*/ 114445 w 319218"/>
              <a:gd name="connsiteY19" fmla="*/ 66837 h 319313"/>
              <a:gd name="connsiteX20" fmla="*/ 135345 w 319218"/>
              <a:gd name="connsiteY20" fmla="*/ 68488 h 319313"/>
              <a:gd name="connsiteX21" fmla="*/ 160606 w 319218"/>
              <a:gd name="connsiteY21" fmla="*/ 73626 h 319313"/>
              <a:gd name="connsiteX22" fmla="*/ 164529 w 319218"/>
              <a:gd name="connsiteY22" fmla="*/ 74062 h 319313"/>
              <a:gd name="connsiteX23" fmla="*/ 176286 w 319218"/>
              <a:gd name="connsiteY23" fmla="*/ 61344 h 319313"/>
              <a:gd name="connsiteX24" fmla="*/ 170195 w 319218"/>
              <a:gd name="connsiteY24" fmla="*/ 33557 h 319313"/>
              <a:gd name="connsiteX25" fmla="*/ 165483 w 319218"/>
              <a:gd name="connsiteY25" fmla="*/ 24237 h 319313"/>
              <a:gd name="connsiteX26" fmla="*/ 185786 w 319218"/>
              <a:gd name="connsiteY26" fmla="*/ 23890 h 319313"/>
              <a:gd name="connsiteX27" fmla="*/ 216184 w 319218"/>
              <a:gd name="connsiteY27" fmla="*/ 39133 h 319313"/>
              <a:gd name="connsiteX28" fmla="*/ 216622 w 319218"/>
              <a:gd name="connsiteY28" fmla="*/ 39659 h 319313"/>
              <a:gd name="connsiteX29" fmla="*/ 231864 w 319218"/>
              <a:gd name="connsiteY29" fmla="*/ 67702 h 319313"/>
              <a:gd name="connsiteX30" fmla="*/ 229421 w 319218"/>
              <a:gd name="connsiteY30" fmla="*/ 99761 h 319313"/>
              <a:gd name="connsiteX31" fmla="*/ 232730 w 319218"/>
              <a:gd name="connsiteY31" fmla="*/ 112998 h 319313"/>
              <a:gd name="connsiteX32" fmla="*/ 236566 w 319218"/>
              <a:gd name="connsiteY32" fmla="*/ 116663 h 319313"/>
              <a:gd name="connsiteX33" fmla="*/ 239616 w 319218"/>
              <a:gd name="connsiteY33" fmla="*/ 119795 h 319313"/>
              <a:gd name="connsiteX34" fmla="*/ 240053 w 319218"/>
              <a:gd name="connsiteY34" fmla="*/ 120231 h 319313"/>
              <a:gd name="connsiteX35" fmla="*/ 287086 w 319218"/>
              <a:gd name="connsiteY35" fmla="*/ 201410 h 319313"/>
              <a:gd name="connsiteX36" fmla="*/ 288826 w 319218"/>
              <a:gd name="connsiteY36" fmla="*/ 288956 h 319313"/>
              <a:gd name="connsiteX37" fmla="*/ 201547 w 319218"/>
              <a:gd name="connsiteY37" fmla="*/ 287128 h 319313"/>
              <a:gd name="connsiteX38" fmla="*/ 120190 w 319218"/>
              <a:gd name="connsiteY38" fmla="*/ 240005 h 319313"/>
              <a:gd name="connsiteX39" fmla="*/ 116791 w 319218"/>
              <a:gd name="connsiteY39" fmla="*/ 236696 h 319313"/>
              <a:gd name="connsiteX40" fmla="*/ 116712 w 319218"/>
              <a:gd name="connsiteY40" fmla="*/ 236696 h 319313"/>
              <a:gd name="connsiteX41" fmla="*/ 113402 w 319218"/>
              <a:gd name="connsiteY41" fmla="*/ 233030 h 319313"/>
              <a:gd name="connsiteX42" fmla="*/ 99719 w 319218"/>
              <a:gd name="connsiteY42" fmla="*/ 229462 h 319313"/>
              <a:gd name="connsiteX43" fmla="*/ 67751 w 319218"/>
              <a:gd name="connsiteY43" fmla="*/ 231817 h 319313"/>
              <a:gd name="connsiteX44" fmla="*/ 39618 w 319218"/>
              <a:gd name="connsiteY44" fmla="*/ 216573 h 319313"/>
              <a:gd name="connsiteX45" fmla="*/ 39618 w 319218"/>
              <a:gd name="connsiteY45" fmla="*/ 216653 h 319313"/>
              <a:gd name="connsiteX46" fmla="*/ 23848 w 319218"/>
              <a:gd name="connsiteY46" fmla="*/ 185648 h 319313"/>
              <a:gd name="connsiteX47" fmla="*/ 24205 w 319218"/>
              <a:gd name="connsiteY47" fmla="*/ 165436 h 319313"/>
              <a:gd name="connsiteX48" fmla="*/ 33606 w 319218"/>
              <a:gd name="connsiteY48" fmla="*/ 170146 h 319313"/>
              <a:gd name="connsiteX49" fmla="*/ 61132 w 319218"/>
              <a:gd name="connsiteY49" fmla="*/ 176328 h 319313"/>
              <a:gd name="connsiteX50" fmla="*/ 65137 w 319218"/>
              <a:gd name="connsiteY50" fmla="*/ 175721 h 319313"/>
              <a:gd name="connsiteX51" fmla="*/ 73673 w 319218"/>
              <a:gd name="connsiteY51" fmla="*/ 160736 h 319313"/>
              <a:gd name="connsiteX52" fmla="*/ 68446 w 319218"/>
              <a:gd name="connsiteY52" fmla="*/ 135386 h 319313"/>
              <a:gd name="connsiteX53" fmla="*/ 42490 w 319218"/>
              <a:gd name="connsiteY53" fmla="*/ 110303 h 319313"/>
              <a:gd name="connsiteX54" fmla="*/ 42490 w 319218"/>
              <a:gd name="connsiteY54" fmla="*/ 110303 h 319313"/>
              <a:gd name="connsiteX55" fmla="*/ 44239 w 319218"/>
              <a:gd name="connsiteY55" fmla="*/ 138605 h 319313"/>
              <a:gd name="connsiteX56" fmla="*/ 45719 w 319218"/>
              <a:gd name="connsiteY56" fmla="*/ 148543 h 319313"/>
              <a:gd name="connsiteX57" fmla="*/ 43105 w 319218"/>
              <a:gd name="connsiteY57" fmla="*/ 147499 h 319313"/>
              <a:gd name="connsiteX58" fmla="*/ 26551 w 319218"/>
              <a:gd name="connsiteY58" fmla="*/ 136867 h 319313"/>
              <a:gd name="connsiteX59" fmla="*/ 9219 w 319218"/>
              <a:gd name="connsiteY59" fmla="*/ 137473 h 319313"/>
              <a:gd name="connsiteX60" fmla="*/ 7123 w 319218"/>
              <a:gd name="connsiteY60" fmla="*/ 140702 h 319313"/>
              <a:gd name="connsiteX61" fmla="*/ -360 w 319218"/>
              <a:gd name="connsiteY61" fmla="*/ 189564 h 319313"/>
              <a:gd name="connsiteX62" fmla="*/ 22287 w 319218"/>
              <a:gd name="connsiteY62" fmla="*/ 233904 h 319313"/>
              <a:gd name="connsiteX63" fmla="*/ 22287 w 319218"/>
              <a:gd name="connsiteY63" fmla="*/ 233904 h 319313"/>
              <a:gd name="connsiteX64" fmla="*/ 22287 w 319218"/>
              <a:gd name="connsiteY64" fmla="*/ 233904 h 319313"/>
              <a:gd name="connsiteX65" fmla="*/ 62524 w 319218"/>
              <a:gd name="connsiteY65" fmla="*/ 255944 h 319313"/>
              <a:gd name="connsiteX66" fmla="*/ 100504 w 319218"/>
              <a:gd name="connsiteY66" fmla="*/ 254981 h 319313"/>
              <a:gd name="connsiteX67" fmla="*/ 102769 w 319218"/>
              <a:gd name="connsiteY67" fmla="*/ 257247 h 319313"/>
              <a:gd name="connsiteX68" fmla="*/ 102947 w 319218"/>
              <a:gd name="connsiteY68" fmla="*/ 257595 h 319313"/>
              <a:gd name="connsiteX69" fmla="*/ 102769 w 319218"/>
              <a:gd name="connsiteY69" fmla="*/ 257595 h 319313"/>
              <a:gd name="connsiteX70" fmla="*/ 195106 w 319218"/>
              <a:gd name="connsiteY70" fmla="*/ 310819 h 319313"/>
              <a:gd name="connsiteX71" fmla="*/ 302072 w 319218"/>
              <a:gd name="connsiteY71" fmla="*/ 310819 h 319313"/>
              <a:gd name="connsiteX72" fmla="*/ 310867 w 319218"/>
              <a:gd name="connsiteY72" fmla="*/ 302113 h 319313"/>
              <a:gd name="connsiteX73" fmla="*/ 310867 w 319218"/>
              <a:gd name="connsiteY73" fmla="*/ 301935 h 319313"/>
              <a:gd name="connsiteX74" fmla="*/ 310867 w 319218"/>
              <a:gd name="connsiteY74" fmla="*/ 301846 h 319313"/>
              <a:gd name="connsiteX75" fmla="*/ 310777 w 319218"/>
              <a:gd name="connsiteY75" fmla="*/ 195138 h 319313"/>
              <a:gd name="connsiteX76" fmla="*/ 257473 w 319218"/>
              <a:gd name="connsiteY76" fmla="*/ 102900 h 319313"/>
              <a:gd name="connsiteX77" fmla="*/ 256689 w 319218"/>
              <a:gd name="connsiteY77" fmla="*/ 102027 h 319313"/>
              <a:gd name="connsiteX78" fmla="*/ 254949 w 319218"/>
              <a:gd name="connsiteY78" fmla="*/ 100457 h 319313"/>
              <a:gd name="connsiteX79" fmla="*/ 255903 w 319218"/>
              <a:gd name="connsiteY79" fmla="*/ 62475 h 319313"/>
              <a:gd name="connsiteX80" fmla="*/ 233953 w 319218"/>
              <a:gd name="connsiteY80" fmla="*/ 22319 h 319313"/>
              <a:gd name="connsiteX81" fmla="*/ 233256 w 319218"/>
              <a:gd name="connsiteY81" fmla="*/ 21624 h 319313"/>
              <a:gd name="connsiteX82" fmla="*/ 189613 w 319218"/>
              <a:gd name="connsiteY82" fmla="*/ -408 h 319313"/>
              <a:gd name="connsiteX83" fmla="*/ 140223 w 319218"/>
              <a:gd name="connsiteY83" fmla="*/ 7254 h 319313"/>
              <a:gd name="connsiteX84" fmla="*/ 134827 w 319218"/>
              <a:gd name="connsiteY84" fmla="*/ 23720 h 319313"/>
              <a:gd name="connsiteX85" fmla="*/ 136914 w 319218"/>
              <a:gd name="connsiteY85" fmla="*/ 26593 h 319313"/>
              <a:gd name="connsiteX86" fmla="*/ 147546 w 319218"/>
              <a:gd name="connsiteY86" fmla="*/ 43057 h 319313"/>
              <a:gd name="connsiteX87" fmla="*/ 148590 w 319218"/>
              <a:gd name="connsiteY87" fmla="*/ 45751 h 319313"/>
              <a:gd name="connsiteX88" fmla="*/ 138485 w 319218"/>
              <a:gd name="connsiteY88" fmla="*/ 44190 h 319313"/>
              <a:gd name="connsiteX89" fmla="*/ 109219 w 319218"/>
              <a:gd name="connsiteY89" fmla="*/ 42532 h 319313"/>
              <a:gd name="connsiteX90" fmla="*/ 100683 w 319218"/>
              <a:gd name="connsiteY90" fmla="*/ 45930 h 319313"/>
              <a:gd name="connsiteX91" fmla="*/ 100683 w 319218"/>
              <a:gd name="connsiteY91" fmla="*/ 45930 h 319313"/>
              <a:gd name="connsiteX92" fmla="*/ 45888 w 319218"/>
              <a:gd name="connsiteY92" fmla="*/ 100634 h 319313"/>
              <a:gd name="connsiteX93" fmla="*/ 42490 w 319218"/>
              <a:gd name="connsiteY93" fmla="*/ 110303 h 319313"/>
              <a:gd name="connsiteX94" fmla="*/ 211305 w 319218"/>
              <a:gd name="connsiteY94" fmla="*/ 242272 h 319313"/>
              <a:gd name="connsiteX95" fmla="*/ 211305 w 319218"/>
              <a:gd name="connsiteY95" fmla="*/ 242272 h 319313"/>
              <a:gd name="connsiteX96" fmla="*/ 180300 w 319218"/>
              <a:gd name="connsiteY96" fmla="*/ 211257 h 319313"/>
              <a:gd name="connsiteX97" fmla="*/ 211305 w 319218"/>
              <a:gd name="connsiteY97" fmla="*/ 180422 h 319313"/>
              <a:gd name="connsiteX98" fmla="*/ 242319 w 319218"/>
              <a:gd name="connsiteY98" fmla="*/ 211257 h 319313"/>
              <a:gd name="connsiteX99" fmla="*/ 211305 w 319218"/>
              <a:gd name="connsiteY99" fmla="*/ 242272 h 319313"/>
              <a:gd name="connsiteX100" fmla="*/ 257036 w 319218"/>
              <a:gd name="connsiteY100" fmla="*/ 211257 h 319313"/>
              <a:gd name="connsiteX101" fmla="*/ 257036 w 319218"/>
              <a:gd name="connsiteY101" fmla="*/ 211257 h 319313"/>
              <a:gd name="connsiteX102" fmla="*/ 211305 w 319218"/>
              <a:gd name="connsiteY102" fmla="*/ 165615 h 319313"/>
              <a:gd name="connsiteX103" fmla="*/ 165483 w 319218"/>
              <a:gd name="connsiteY103" fmla="*/ 211257 h 319313"/>
              <a:gd name="connsiteX104" fmla="*/ 211305 w 319218"/>
              <a:gd name="connsiteY104" fmla="*/ 256900 h 319313"/>
              <a:gd name="connsiteX105" fmla="*/ 257036 w 319218"/>
              <a:gd name="connsiteY105" fmla="*/ 211257 h 319313"/>
              <a:gd name="connsiteX106" fmla="*/ 28031 w 319218"/>
              <a:gd name="connsiteY106" fmla="*/ 83562 h 319313"/>
              <a:gd name="connsiteX107" fmla="*/ 38316 w 319218"/>
              <a:gd name="connsiteY107" fmla="*/ 83562 h 319313"/>
              <a:gd name="connsiteX108" fmla="*/ 38316 w 319218"/>
              <a:gd name="connsiteY108" fmla="*/ 73108 h 319313"/>
              <a:gd name="connsiteX109" fmla="*/ 20111 w 319218"/>
              <a:gd name="connsiteY109" fmla="*/ 54983 h 319313"/>
              <a:gd name="connsiteX110" fmla="*/ 9657 w 319218"/>
              <a:gd name="connsiteY110" fmla="*/ 54983 h 319313"/>
              <a:gd name="connsiteX111" fmla="*/ 9657 w 319218"/>
              <a:gd name="connsiteY111" fmla="*/ 65437 h 319313"/>
              <a:gd name="connsiteX112" fmla="*/ 28031 w 319218"/>
              <a:gd name="connsiteY112" fmla="*/ 83562 h 319313"/>
              <a:gd name="connsiteX113" fmla="*/ 28031 w 319218"/>
              <a:gd name="connsiteY113" fmla="*/ 83562 h 31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319218" h="319313">
                <a:moveTo>
                  <a:pt x="50678" y="61085"/>
                </a:moveTo>
                <a:lnTo>
                  <a:pt x="50678" y="61085"/>
                </a:lnTo>
                <a:cubicBezTo>
                  <a:pt x="53471" y="63877"/>
                  <a:pt x="58082" y="63877"/>
                  <a:pt x="60962" y="61085"/>
                </a:cubicBezTo>
                <a:cubicBezTo>
                  <a:pt x="63925" y="58123"/>
                  <a:pt x="63925" y="53503"/>
                  <a:pt x="60962" y="50631"/>
                </a:cubicBezTo>
                <a:lnTo>
                  <a:pt x="19495" y="9082"/>
                </a:lnTo>
                <a:cubicBezTo>
                  <a:pt x="16623" y="6211"/>
                  <a:pt x="12003" y="6211"/>
                  <a:pt x="9219" y="9082"/>
                </a:cubicBezTo>
                <a:cubicBezTo>
                  <a:pt x="6169" y="12044"/>
                  <a:pt x="6169" y="16665"/>
                  <a:pt x="9219" y="19537"/>
                </a:cubicBezTo>
                <a:lnTo>
                  <a:pt x="50678" y="61085"/>
                </a:lnTo>
                <a:close/>
                <a:moveTo>
                  <a:pt x="73325" y="38348"/>
                </a:moveTo>
                <a:lnTo>
                  <a:pt x="73325" y="38348"/>
                </a:lnTo>
                <a:cubicBezTo>
                  <a:pt x="76118" y="41221"/>
                  <a:pt x="80729" y="41221"/>
                  <a:pt x="83611" y="38348"/>
                </a:cubicBezTo>
                <a:cubicBezTo>
                  <a:pt x="86572" y="35475"/>
                  <a:pt x="86572" y="30856"/>
                  <a:pt x="83611" y="27983"/>
                </a:cubicBezTo>
                <a:lnTo>
                  <a:pt x="65316" y="9689"/>
                </a:lnTo>
                <a:cubicBezTo>
                  <a:pt x="62444" y="6906"/>
                  <a:pt x="57823" y="6906"/>
                  <a:pt x="55040" y="9689"/>
                </a:cubicBezTo>
                <a:cubicBezTo>
                  <a:pt x="52079" y="12481"/>
                  <a:pt x="52079" y="17360"/>
                  <a:pt x="55040" y="20053"/>
                </a:cubicBezTo>
                <a:lnTo>
                  <a:pt x="73325" y="38348"/>
                </a:lnTo>
                <a:close/>
                <a:moveTo>
                  <a:pt x="68446" y="135386"/>
                </a:moveTo>
                <a:lnTo>
                  <a:pt x="68446" y="135386"/>
                </a:lnTo>
                <a:cubicBezTo>
                  <a:pt x="67581" y="128420"/>
                  <a:pt x="67055" y="121364"/>
                  <a:pt x="66886" y="114477"/>
                </a:cubicBezTo>
                <a:lnTo>
                  <a:pt x="114445" y="66837"/>
                </a:lnTo>
                <a:cubicBezTo>
                  <a:pt x="121412" y="67007"/>
                  <a:pt x="128378" y="67614"/>
                  <a:pt x="135345" y="68488"/>
                </a:cubicBezTo>
                <a:cubicBezTo>
                  <a:pt x="143800" y="69620"/>
                  <a:pt x="152336" y="71191"/>
                  <a:pt x="160606" y="73626"/>
                </a:cubicBezTo>
                <a:cubicBezTo>
                  <a:pt x="161826" y="73973"/>
                  <a:pt x="163218" y="74152"/>
                  <a:pt x="164529" y="74062"/>
                </a:cubicBezTo>
                <a:cubicBezTo>
                  <a:pt x="171238" y="73893"/>
                  <a:pt x="176634" y="68140"/>
                  <a:pt x="176286" y="61344"/>
                </a:cubicBezTo>
                <a:cubicBezTo>
                  <a:pt x="175938" y="51852"/>
                  <a:pt x="173852" y="42532"/>
                  <a:pt x="170195" y="33557"/>
                </a:cubicBezTo>
                <a:cubicBezTo>
                  <a:pt x="168793" y="30508"/>
                  <a:pt x="167233" y="27288"/>
                  <a:pt x="165483" y="24237"/>
                </a:cubicBezTo>
                <a:cubicBezTo>
                  <a:pt x="172112" y="22756"/>
                  <a:pt x="178989" y="22587"/>
                  <a:pt x="185786" y="23890"/>
                </a:cubicBezTo>
                <a:cubicBezTo>
                  <a:pt x="196846" y="25718"/>
                  <a:pt x="207469" y="30686"/>
                  <a:pt x="216184" y="39133"/>
                </a:cubicBezTo>
                <a:lnTo>
                  <a:pt x="216622" y="39659"/>
                </a:lnTo>
                <a:cubicBezTo>
                  <a:pt x="224719" y="47580"/>
                  <a:pt x="229690" y="57517"/>
                  <a:pt x="231864" y="67702"/>
                </a:cubicBezTo>
                <a:cubicBezTo>
                  <a:pt x="234300" y="78335"/>
                  <a:pt x="233345" y="89484"/>
                  <a:pt x="229421" y="99761"/>
                </a:cubicBezTo>
                <a:cubicBezTo>
                  <a:pt x="227682" y="104114"/>
                  <a:pt x="228903" y="109600"/>
                  <a:pt x="232730" y="112998"/>
                </a:cubicBezTo>
                <a:lnTo>
                  <a:pt x="236566" y="116663"/>
                </a:lnTo>
                <a:lnTo>
                  <a:pt x="239616" y="119795"/>
                </a:lnTo>
                <a:lnTo>
                  <a:pt x="240053" y="120231"/>
                </a:lnTo>
                <a:cubicBezTo>
                  <a:pt x="263566" y="143575"/>
                  <a:pt x="279246" y="171885"/>
                  <a:pt x="287086" y="201410"/>
                </a:cubicBezTo>
                <a:cubicBezTo>
                  <a:pt x="294757" y="229899"/>
                  <a:pt x="295454" y="260119"/>
                  <a:pt x="288826" y="288956"/>
                </a:cubicBezTo>
                <a:cubicBezTo>
                  <a:pt x="260087" y="295405"/>
                  <a:pt x="230116" y="294700"/>
                  <a:pt x="201547" y="287128"/>
                </a:cubicBezTo>
                <a:cubicBezTo>
                  <a:pt x="171754" y="279111"/>
                  <a:pt x="143533" y="263349"/>
                  <a:pt x="120190" y="240005"/>
                </a:cubicBezTo>
                <a:lnTo>
                  <a:pt x="116791" y="236696"/>
                </a:lnTo>
                <a:lnTo>
                  <a:pt x="116712" y="236696"/>
                </a:lnTo>
                <a:lnTo>
                  <a:pt x="113402" y="233030"/>
                </a:lnTo>
                <a:cubicBezTo>
                  <a:pt x="110084" y="229115"/>
                  <a:pt x="104687" y="227455"/>
                  <a:pt x="99719" y="229462"/>
                </a:cubicBezTo>
                <a:cubicBezTo>
                  <a:pt x="89443" y="233378"/>
                  <a:pt x="78205" y="234083"/>
                  <a:pt x="67751" y="231817"/>
                </a:cubicBezTo>
                <a:cubicBezTo>
                  <a:pt x="57475" y="229721"/>
                  <a:pt x="47628" y="224583"/>
                  <a:pt x="39618" y="216573"/>
                </a:cubicBezTo>
                <a:lnTo>
                  <a:pt x="39618" y="216653"/>
                </a:lnTo>
                <a:cubicBezTo>
                  <a:pt x="30824" y="207859"/>
                  <a:pt x="25597" y="197146"/>
                  <a:pt x="23848" y="185648"/>
                </a:cubicBezTo>
                <a:cubicBezTo>
                  <a:pt x="22715" y="179110"/>
                  <a:pt x="22804" y="172144"/>
                  <a:pt x="24205" y="165436"/>
                </a:cubicBezTo>
                <a:cubicBezTo>
                  <a:pt x="27336" y="167185"/>
                  <a:pt x="30475" y="168834"/>
                  <a:pt x="33606" y="170146"/>
                </a:cubicBezTo>
                <a:cubicBezTo>
                  <a:pt x="42490" y="173803"/>
                  <a:pt x="51722" y="175721"/>
                  <a:pt x="61132" y="176328"/>
                </a:cubicBezTo>
                <a:cubicBezTo>
                  <a:pt x="62444" y="176328"/>
                  <a:pt x="63925" y="176237"/>
                  <a:pt x="65137" y="175721"/>
                </a:cubicBezTo>
                <a:cubicBezTo>
                  <a:pt x="71765" y="174150"/>
                  <a:pt x="75422" y="167185"/>
                  <a:pt x="73673" y="160736"/>
                </a:cubicBezTo>
                <a:cubicBezTo>
                  <a:pt x="71408" y="152370"/>
                  <a:pt x="69669" y="143833"/>
                  <a:pt x="68446" y="135386"/>
                </a:cubicBezTo>
                <a:close/>
                <a:moveTo>
                  <a:pt x="42490" y="110303"/>
                </a:moveTo>
                <a:lnTo>
                  <a:pt x="42490" y="110303"/>
                </a:lnTo>
                <a:cubicBezTo>
                  <a:pt x="42490" y="119795"/>
                  <a:pt x="43017" y="129115"/>
                  <a:pt x="44239" y="138605"/>
                </a:cubicBezTo>
                <a:cubicBezTo>
                  <a:pt x="44756" y="141925"/>
                  <a:pt x="45104" y="145233"/>
                  <a:pt x="45719" y="148543"/>
                </a:cubicBezTo>
                <a:lnTo>
                  <a:pt x="43105" y="147499"/>
                </a:lnTo>
                <a:cubicBezTo>
                  <a:pt x="37093" y="145054"/>
                  <a:pt x="31519" y="141488"/>
                  <a:pt x="26551" y="136867"/>
                </a:cubicBezTo>
                <a:cubicBezTo>
                  <a:pt x="21591" y="132335"/>
                  <a:pt x="13831" y="132602"/>
                  <a:pt x="9219" y="137473"/>
                </a:cubicBezTo>
                <a:cubicBezTo>
                  <a:pt x="8346" y="138605"/>
                  <a:pt x="7560" y="139569"/>
                  <a:pt x="7123" y="140702"/>
                </a:cubicBezTo>
                <a:cubicBezTo>
                  <a:pt x="-538" y="155946"/>
                  <a:pt x="-2974" y="173107"/>
                  <a:pt x="-360" y="189564"/>
                </a:cubicBezTo>
                <a:cubicBezTo>
                  <a:pt x="2253" y="205941"/>
                  <a:pt x="9737" y="221363"/>
                  <a:pt x="22287" y="233904"/>
                </a:cubicBezTo>
                <a:lnTo>
                  <a:pt x="22287" y="233904"/>
                </a:lnTo>
                <a:lnTo>
                  <a:pt x="22287" y="233904"/>
                </a:lnTo>
                <a:cubicBezTo>
                  <a:pt x="33606" y="245490"/>
                  <a:pt x="47806" y="252716"/>
                  <a:pt x="62524" y="255944"/>
                </a:cubicBezTo>
                <a:cubicBezTo>
                  <a:pt x="75074" y="258558"/>
                  <a:pt x="87963" y="258211"/>
                  <a:pt x="100504" y="254981"/>
                </a:cubicBezTo>
                <a:lnTo>
                  <a:pt x="102769" y="257247"/>
                </a:lnTo>
                <a:lnTo>
                  <a:pt x="102947" y="257595"/>
                </a:lnTo>
                <a:lnTo>
                  <a:pt x="102769" y="257595"/>
                </a:lnTo>
                <a:cubicBezTo>
                  <a:pt x="129253" y="283908"/>
                  <a:pt x="161309" y="301757"/>
                  <a:pt x="195106" y="310819"/>
                </a:cubicBezTo>
                <a:cubicBezTo>
                  <a:pt x="230116" y="320319"/>
                  <a:pt x="267053" y="320319"/>
                  <a:pt x="302072" y="310819"/>
                </a:cubicBezTo>
                <a:cubicBezTo>
                  <a:pt x="306514" y="309686"/>
                  <a:pt x="309734" y="306289"/>
                  <a:pt x="310867" y="302113"/>
                </a:cubicBezTo>
                <a:lnTo>
                  <a:pt x="310867" y="301935"/>
                </a:lnTo>
                <a:lnTo>
                  <a:pt x="310867" y="301846"/>
                </a:lnTo>
                <a:cubicBezTo>
                  <a:pt x="320188" y="266917"/>
                  <a:pt x="320188" y="230069"/>
                  <a:pt x="310777" y="195138"/>
                </a:cubicBezTo>
                <a:cubicBezTo>
                  <a:pt x="301724" y="161431"/>
                  <a:pt x="283867" y="129204"/>
                  <a:pt x="257473" y="102900"/>
                </a:cubicBezTo>
                <a:lnTo>
                  <a:pt x="256689" y="102027"/>
                </a:lnTo>
                <a:lnTo>
                  <a:pt x="254949" y="100457"/>
                </a:lnTo>
                <a:cubicBezTo>
                  <a:pt x="258348" y="88084"/>
                  <a:pt x="258606" y="75026"/>
                  <a:pt x="255903" y="62475"/>
                </a:cubicBezTo>
                <a:cubicBezTo>
                  <a:pt x="252773" y="47848"/>
                  <a:pt x="245450" y="33737"/>
                  <a:pt x="233953" y="22319"/>
                </a:cubicBezTo>
                <a:lnTo>
                  <a:pt x="233256" y="21624"/>
                </a:lnTo>
                <a:cubicBezTo>
                  <a:pt x="220885" y="9609"/>
                  <a:pt x="205560" y="2197"/>
                  <a:pt x="189613" y="-408"/>
                </a:cubicBezTo>
                <a:cubicBezTo>
                  <a:pt x="172977" y="-2942"/>
                  <a:pt x="155735" y="-497"/>
                  <a:pt x="140223" y="7254"/>
                </a:cubicBezTo>
                <a:cubicBezTo>
                  <a:pt x="134300" y="10215"/>
                  <a:pt x="131865" y="17708"/>
                  <a:pt x="134827" y="23720"/>
                </a:cubicBezTo>
                <a:cubicBezTo>
                  <a:pt x="135345" y="24675"/>
                  <a:pt x="136049" y="25718"/>
                  <a:pt x="136914" y="26593"/>
                </a:cubicBezTo>
                <a:cubicBezTo>
                  <a:pt x="141446" y="31472"/>
                  <a:pt x="145103" y="37126"/>
                  <a:pt x="147546" y="43057"/>
                </a:cubicBezTo>
                <a:lnTo>
                  <a:pt x="148590" y="45751"/>
                </a:lnTo>
                <a:cubicBezTo>
                  <a:pt x="145281" y="45145"/>
                  <a:pt x="141794" y="44619"/>
                  <a:pt x="138485" y="44190"/>
                </a:cubicBezTo>
                <a:cubicBezTo>
                  <a:pt x="128726" y="42880"/>
                  <a:pt x="118977" y="42442"/>
                  <a:pt x="109219" y="42532"/>
                </a:cubicBezTo>
                <a:cubicBezTo>
                  <a:pt x="105909" y="42532"/>
                  <a:pt x="102947" y="43834"/>
                  <a:pt x="100683" y="45930"/>
                </a:cubicBezTo>
                <a:lnTo>
                  <a:pt x="100683" y="45930"/>
                </a:lnTo>
                <a:lnTo>
                  <a:pt x="45888" y="100634"/>
                </a:lnTo>
                <a:cubicBezTo>
                  <a:pt x="43364" y="103329"/>
                  <a:pt x="42142" y="106727"/>
                  <a:pt x="42490" y="110303"/>
                </a:cubicBezTo>
                <a:close/>
                <a:moveTo>
                  <a:pt x="211305" y="242272"/>
                </a:moveTo>
                <a:lnTo>
                  <a:pt x="211305" y="242272"/>
                </a:lnTo>
                <a:cubicBezTo>
                  <a:pt x="194143" y="242272"/>
                  <a:pt x="180300" y="228507"/>
                  <a:pt x="180300" y="211257"/>
                </a:cubicBezTo>
                <a:cubicBezTo>
                  <a:pt x="180300" y="194184"/>
                  <a:pt x="194143" y="180422"/>
                  <a:pt x="211305" y="180422"/>
                </a:cubicBezTo>
                <a:cubicBezTo>
                  <a:pt x="228377" y="180422"/>
                  <a:pt x="242319" y="194184"/>
                  <a:pt x="242319" y="211257"/>
                </a:cubicBezTo>
                <a:cubicBezTo>
                  <a:pt x="242319" y="228507"/>
                  <a:pt x="228377" y="242272"/>
                  <a:pt x="211305" y="242272"/>
                </a:cubicBezTo>
                <a:close/>
                <a:moveTo>
                  <a:pt x="257036" y="211257"/>
                </a:moveTo>
                <a:lnTo>
                  <a:pt x="257036" y="211257"/>
                </a:lnTo>
                <a:cubicBezTo>
                  <a:pt x="257036" y="185996"/>
                  <a:pt x="236566" y="165615"/>
                  <a:pt x="211305" y="165615"/>
                </a:cubicBezTo>
                <a:cubicBezTo>
                  <a:pt x="186045" y="165615"/>
                  <a:pt x="165483" y="185996"/>
                  <a:pt x="165483" y="211257"/>
                </a:cubicBezTo>
                <a:cubicBezTo>
                  <a:pt x="165483" y="236340"/>
                  <a:pt x="186045" y="256900"/>
                  <a:pt x="211305" y="256900"/>
                </a:cubicBezTo>
                <a:cubicBezTo>
                  <a:pt x="236566" y="256900"/>
                  <a:pt x="257036" y="236518"/>
                  <a:pt x="257036" y="211257"/>
                </a:cubicBezTo>
                <a:close/>
                <a:moveTo>
                  <a:pt x="28031" y="83562"/>
                </a:moveTo>
                <a:cubicBezTo>
                  <a:pt x="30824" y="86524"/>
                  <a:pt x="35524" y="86524"/>
                  <a:pt x="38316" y="83562"/>
                </a:cubicBezTo>
                <a:cubicBezTo>
                  <a:pt x="41188" y="80859"/>
                  <a:pt x="41188" y="76150"/>
                  <a:pt x="38316" y="73108"/>
                </a:cubicBezTo>
                <a:lnTo>
                  <a:pt x="20111" y="54983"/>
                </a:lnTo>
                <a:cubicBezTo>
                  <a:pt x="17229" y="52021"/>
                  <a:pt x="12439" y="52021"/>
                  <a:pt x="9657" y="54983"/>
                </a:cubicBezTo>
                <a:cubicBezTo>
                  <a:pt x="6776" y="57865"/>
                  <a:pt x="6776" y="62475"/>
                  <a:pt x="9657" y="65437"/>
                </a:cubicBezTo>
                <a:lnTo>
                  <a:pt x="28031" y="83562"/>
                </a:lnTo>
                <a:lnTo>
                  <a:pt x="28031" y="83562"/>
                </a:lnTo>
              </a:path>
            </a:pathLst>
          </a:custGeom>
          <a:solidFill>
            <a:schemeClr val="bg1"/>
          </a:solidFill>
          <a:ln w="158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endParaRPr>
          </a:p>
        </p:txBody>
      </p:sp>
      <p:sp>
        <p:nvSpPr>
          <p:cNvPr id="9" name="图形 44">
            <a:extLst>
              <a:ext uri="{FF2B5EF4-FFF2-40B4-BE49-F238E27FC236}">
                <a16:creationId xmlns:a16="http://schemas.microsoft.com/office/drawing/2014/main" id="{F5283A36-80CC-CED2-36D0-43898FED6B48}"/>
              </a:ext>
            </a:extLst>
          </p:cNvPr>
          <p:cNvSpPr/>
          <p:nvPr/>
        </p:nvSpPr>
        <p:spPr>
          <a:xfrm flipV="1">
            <a:off x="7997200" y="2019344"/>
            <a:ext cx="319134" cy="319314"/>
          </a:xfrm>
          <a:custGeom>
            <a:avLst/>
            <a:gdLst>
              <a:gd name="connsiteX0" fmla="*/ 151307 w 319134"/>
              <a:gd name="connsiteY0" fmla="*/ 105129 h 319314"/>
              <a:gd name="connsiteX1" fmla="*/ 151307 w 319134"/>
              <a:gd name="connsiteY1" fmla="*/ 105129 h 319314"/>
              <a:gd name="connsiteX2" fmla="*/ 153056 w 319134"/>
              <a:gd name="connsiteY2" fmla="*/ 114623 h 319314"/>
              <a:gd name="connsiteX3" fmla="*/ 158365 w 319134"/>
              <a:gd name="connsiteY3" fmla="*/ 122737 h 319314"/>
              <a:gd name="connsiteX4" fmla="*/ 175883 w 319134"/>
              <a:gd name="connsiteY4" fmla="*/ 129877 h 319314"/>
              <a:gd name="connsiteX5" fmla="*/ 212141 w 319134"/>
              <a:gd name="connsiteY5" fmla="*/ 129877 h 319314"/>
              <a:gd name="connsiteX6" fmla="*/ 221547 w 319134"/>
              <a:gd name="connsiteY6" fmla="*/ 127965 h 319314"/>
              <a:gd name="connsiteX7" fmla="*/ 229569 w 319134"/>
              <a:gd name="connsiteY7" fmla="*/ 122737 h 319314"/>
              <a:gd name="connsiteX8" fmla="*/ 234968 w 319134"/>
              <a:gd name="connsiteY8" fmla="*/ 114623 h 319314"/>
              <a:gd name="connsiteX9" fmla="*/ 236886 w 319134"/>
              <a:gd name="connsiteY9" fmla="*/ 105129 h 319314"/>
              <a:gd name="connsiteX10" fmla="*/ 236886 w 319134"/>
              <a:gd name="connsiteY10" fmla="*/ 101818 h 319314"/>
              <a:gd name="connsiteX11" fmla="*/ 151307 w 319134"/>
              <a:gd name="connsiteY11" fmla="*/ 101818 h 319314"/>
              <a:gd name="connsiteX12" fmla="*/ 151307 w 319134"/>
              <a:gd name="connsiteY12" fmla="*/ 105129 h 319314"/>
              <a:gd name="connsiteX13" fmla="*/ 171876 w 319134"/>
              <a:gd name="connsiteY13" fmla="*/ 198115 h 319314"/>
              <a:gd name="connsiteX14" fmla="*/ 171876 w 319134"/>
              <a:gd name="connsiteY14" fmla="*/ 198115 h 319314"/>
              <a:gd name="connsiteX15" fmla="*/ 194007 w 319134"/>
              <a:gd name="connsiteY15" fmla="*/ 207352 h 319314"/>
              <a:gd name="connsiteX16" fmla="*/ 216148 w 319134"/>
              <a:gd name="connsiteY16" fmla="*/ 198115 h 319314"/>
              <a:gd name="connsiteX17" fmla="*/ 225295 w 319134"/>
              <a:gd name="connsiteY17" fmla="*/ 175975 h 319314"/>
              <a:gd name="connsiteX18" fmla="*/ 216148 w 319134"/>
              <a:gd name="connsiteY18" fmla="*/ 153934 h 319314"/>
              <a:gd name="connsiteX19" fmla="*/ 194365 w 319134"/>
              <a:gd name="connsiteY19" fmla="*/ 144607 h 319314"/>
              <a:gd name="connsiteX20" fmla="*/ 193660 w 319134"/>
              <a:gd name="connsiteY20" fmla="*/ 144607 h 319314"/>
              <a:gd name="connsiteX21" fmla="*/ 171876 w 319134"/>
              <a:gd name="connsiteY21" fmla="*/ 153934 h 319314"/>
              <a:gd name="connsiteX22" fmla="*/ 162640 w 319134"/>
              <a:gd name="connsiteY22" fmla="*/ 175975 h 319314"/>
              <a:gd name="connsiteX23" fmla="*/ 171876 w 319134"/>
              <a:gd name="connsiteY23" fmla="*/ 198115 h 319314"/>
              <a:gd name="connsiteX24" fmla="*/ 143811 w 319134"/>
              <a:gd name="connsiteY24" fmla="*/ 87174 h 319314"/>
              <a:gd name="connsiteX25" fmla="*/ 143811 w 319134"/>
              <a:gd name="connsiteY25" fmla="*/ 87174 h 319314"/>
              <a:gd name="connsiteX26" fmla="*/ 244123 w 319134"/>
              <a:gd name="connsiteY26" fmla="*/ 87174 h 319314"/>
              <a:gd name="connsiteX27" fmla="*/ 251530 w 319134"/>
              <a:gd name="connsiteY27" fmla="*/ 94411 h 319314"/>
              <a:gd name="connsiteX28" fmla="*/ 251530 w 319134"/>
              <a:gd name="connsiteY28" fmla="*/ 105129 h 319314"/>
              <a:gd name="connsiteX29" fmla="*/ 248567 w 319134"/>
              <a:gd name="connsiteY29" fmla="*/ 120291 h 319314"/>
              <a:gd name="connsiteX30" fmla="*/ 239939 w 319134"/>
              <a:gd name="connsiteY30" fmla="*/ 133015 h 319314"/>
              <a:gd name="connsiteX31" fmla="*/ 227125 w 319134"/>
              <a:gd name="connsiteY31" fmla="*/ 141644 h 319314"/>
              <a:gd name="connsiteX32" fmla="*/ 225384 w 319134"/>
              <a:gd name="connsiteY32" fmla="*/ 142251 h 319314"/>
              <a:gd name="connsiteX33" fmla="*/ 226607 w 319134"/>
              <a:gd name="connsiteY33" fmla="*/ 143474 h 319314"/>
              <a:gd name="connsiteX34" fmla="*/ 240108 w 319134"/>
              <a:gd name="connsiteY34" fmla="*/ 175975 h 319314"/>
              <a:gd name="connsiteX35" fmla="*/ 226607 w 319134"/>
              <a:gd name="connsiteY35" fmla="*/ 208574 h 319314"/>
              <a:gd name="connsiteX36" fmla="*/ 194007 w 319134"/>
              <a:gd name="connsiteY36" fmla="*/ 222085 h 319314"/>
              <a:gd name="connsiteX37" fmla="*/ 161417 w 319134"/>
              <a:gd name="connsiteY37" fmla="*/ 208574 h 319314"/>
              <a:gd name="connsiteX38" fmla="*/ 147906 w 319134"/>
              <a:gd name="connsiteY38" fmla="*/ 175975 h 319314"/>
              <a:gd name="connsiteX39" fmla="*/ 161417 w 319134"/>
              <a:gd name="connsiteY39" fmla="*/ 143474 h 319314"/>
              <a:gd name="connsiteX40" fmla="*/ 162551 w 319134"/>
              <a:gd name="connsiteY40" fmla="*/ 142341 h 319314"/>
              <a:gd name="connsiteX41" fmla="*/ 147997 w 319134"/>
              <a:gd name="connsiteY41" fmla="*/ 133015 h 319314"/>
              <a:gd name="connsiteX42" fmla="*/ 139456 w 319134"/>
              <a:gd name="connsiteY42" fmla="*/ 120291 h 319314"/>
              <a:gd name="connsiteX43" fmla="*/ 136493 w 319134"/>
              <a:gd name="connsiteY43" fmla="*/ 105129 h 319314"/>
              <a:gd name="connsiteX44" fmla="*/ 136493 w 319134"/>
              <a:gd name="connsiteY44" fmla="*/ 94411 h 319314"/>
              <a:gd name="connsiteX45" fmla="*/ 143811 w 319134"/>
              <a:gd name="connsiteY45" fmla="*/ 87174 h 319314"/>
              <a:gd name="connsiteX46" fmla="*/ 293188 w 319134"/>
              <a:gd name="connsiteY46" fmla="*/ 23297 h 319314"/>
              <a:gd name="connsiteX47" fmla="*/ 293188 w 319134"/>
              <a:gd name="connsiteY47" fmla="*/ 23297 h 319314"/>
              <a:gd name="connsiteX48" fmla="*/ 94836 w 319134"/>
              <a:gd name="connsiteY48" fmla="*/ 23297 h 319314"/>
              <a:gd name="connsiteX49" fmla="*/ 94836 w 319134"/>
              <a:gd name="connsiteY49" fmla="*/ 293369 h 319314"/>
              <a:gd name="connsiteX50" fmla="*/ 293188 w 319134"/>
              <a:gd name="connsiteY50" fmla="*/ 293369 h 319314"/>
              <a:gd name="connsiteX51" fmla="*/ 293188 w 319134"/>
              <a:gd name="connsiteY51" fmla="*/ 23297 h 319314"/>
              <a:gd name="connsiteX52" fmla="*/ 80023 w 319134"/>
              <a:gd name="connsiteY52" fmla="*/ 23297 h 319314"/>
              <a:gd name="connsiteX53" fmla="*/ 80023 w 319134"/>
              <a:gd name="connsiteY53" fmla="*/ 23297 h 319314"/>
              <a:gd name="connsiteX54" fmla="*/ 23205 w 319134"/>
              <a:gd name="connsiteY54" fmla="*/ 23297 h 319314"/>
              <a:gd name="connsiteX55" fmla="*/ 23205 w 319134"/>
              <a:gd name="connsiteY55" fmla="*/ 47436 h 319314"/>
              <a:gd name="connsiteX56" fmla="*/ 41418 w 319134"/>
              <a:gd name="connsiteY56" fmla="*/ 47436 h 319314"/>
              <a:gd name="connsiteX57" fmla="*/ 53617 w 319134"/>
              <a:gd name="connsiteY57" fmla="*/ 59813 h 319314"/>
              <a:gd name="connsiteX58" fmla="*/ 41418 w 319134"/>
              <a:gd name="connsiteY58" fmla="*/ 72012 h 319314"/>
              <a:gd name="connsiteX59" fmla="*/ 23205 w 319134"/>
              <a:gd name="connsiteY59" fmla="*/ 72012 h 319314"/>
              <a:gd name="connsiteX60" fmla="*/ 23205 w 319134"/>
              <a:gd name="connsiteY60" fmla="*/ 113231 h 319314"/>
              <a:gd name="connsiteX61" fmla="*/ 41418 w 319134"/>
              <a:gd name="connsiteY61" fmla="*/ 113231 h 319314"/>
              <a:gd name="connsiteX62" fmla="*/ 53617 w 319134"/>
              <a:gd name="connsiteY62" fmla="*/ 125519 h 319314"/>
              <a:gd name="connsiteX63" fmla="*/ 41418 w 319134"/>
              <a:gd name="connsiteY63" fmla="*/ 137808 h 319314"/>
              <a:gd name="connsiteX64" fmla="*/ 23205 w 319134"/>
              <a:gd name="connsiteY64" fmla="*/ 137808 h 319314"/>
              <a:gd name="connsiteX65" fmla="*/ 23205 w 319134"/>
              <a:gd name="connsiteY65" fmla="*/ 179027 h 319314"/>
              <a:gd name="connsiteX66" fmla="*/ 41418 w 319134"/>
              <a:gd name="connsiteY66" fmla="*/ 179027 h 319314"/>
              <a:gd name="connsiteX67" fmla="*/ 53617 w 319134"/>
              <a:gd name="connsiteY67" fmla="*/ 191226 h 319314"/>
              <a:gd name="connsiteX68" fmla="*/ 41418 w 319134"/>
              <a:gd name="connsiteY68" fmla="*/ 203434 h 319314"/>
              <a:gd name="connsiteX69" fmla="*/ 23205 w 319134"/>
              <a:gd name="connsiteY69" fmla="*/ 203434 h 319314"/>
              <a:gd name="connsiteX70" fmla="*/ 23205 w 319134"/>
              <a:gd name="connsiteY70" fmla="*/ 244743 h 319314"/>
              <a:gd name="connsiteX71" fmla="*/ 41418 w 319134"/>
              <a:gd name="connsiteY71" fmla="*/ 244743 h 319314"/>
              <a:gd name="connsiteX72" fmla="*/ 53617 w 319134"/>
              <a:gd name="connsiteY72" fmla="*/ 256942 h 319314"/>
              <a:gd name="connsiteX73" fmla="*/ 41418 w 319134"/>
              <a:gd name="connsiteY73" fmla="*/ 269230 h 319314"/>
              <a:gd name="connsiteX74" fmla="*/ 23205 w 319134"/>
              <a:gd name="connsiteY74" fmla="*/ 269230 h 319314"/>
              <a:gd name="connsiteX75" fmla="*/ 23205 w 319134"/>
              <a:gd name="connsiteY75" fmla="*/ 293369 h 319314"/>
              <a:gd name="connsiteX76" fmla="*/ 80023 w 319134"/>
              <a:gd name="connsiteY76" fmla="*/ 293369 h 319314"/>
              <a:gd name="connsiteX77" fmla="*/ 80023 w 319134"/>
              <a:gd name="connsiteY77" fmla="*/ 23297 h 319314"/>
              <a:gd name="connsiteX78" fmla="*/ 305556 w 319134"/>
              <a:gd name="connsiteY78" fmla="*/ 317945 h 319314"/>
              <a:gd name="connsiteX79" fmla="*/ 10827 w 319134"/>
              <a:gd name="connsiteY79" fmla="*/ 317945 h 319314"/>
              <a:gd name="connsiteX80" fmla="*/ -1371 w 319134"/>
              <a:gd name="connsiteY80" fmla="*/ 305746 h 319314"/>
              <a:gd name="connsiteX81" fmla="*/ -1371 w 319134"/>
              <a:gd name="connsiteY81" fmla="*/ 11010 h 319314"/>
              <a:gd name="connsiteX82" fmla="*/ 10827 w 319134"/>
              <a:gd name="connsiteY82" fmla="*/ -1369 h 319314"/>
              <a:gd name="connsiteX83" fmla="*/ 305556 w 319134"/>
              <a:gd name="connsiteY83" fmla="*/ -1369 h 319314"/>
              <a:gd name="connsiteX84" fmla="*/ 317763 w 319134"/>
              <a:gd name="connsiteY84" fmla="*/ 11010 h 319314"/>
              <a:gd name="connsiteX85" fmla="*/ 317763 w 319134"/>
              <a:gd name="connsiteY85" fmla="*/ 305746 h 319314"/>
              <a:gd name="connsiteX86" fmla="*/ 305556 w 319134"/>
              <a:gd name="connsiteY86" fmla="*/ 317945 h 319314"/>
              <a:gd name="connsiteX87" fmla="*/ 305556 w 319134"/>
              <a:gd name="connsiteY87" fmla="*/ 317945 h 319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319134" h="319314">
                <a:moveTo>
                  <a:pt x="151307" y="105129"/>
                </a:moveTo>
                <a:lnTo>
                  <a:pt x="151307" y="105129"/>
                </a:lnTo>
                <a:cubicBezTo>
                  <a:pt x="151307" y="108528"/>
                  <a:pt x="151833" y="111750"/>
                  <a:pt x="153056" y="114623"/>
                </a:cubicBezTo>
                <a:cubicBezTo>
                  <a:pt x="154270" y="117506"/>
                  <a:pt x="156100" y="120468"/>
                  <a:pt x="158365" y="122737"/>
                </a:cubicBezTo>
                <a:cubicBezTo>
                  <a:pt x="162900" y="127089"/>
                  <a:pt x="169083" y="129877"/>
                  <a:pt x="175883" y="129877"/>
                </a:cubicBezTo>
                <a:lnTo>
                  <a:pt x="212141" y="129877"/>
                </a:lnTo>
                <a:cubicBezTo>
                  <a:pt x="215451" y="129877"/>
                  <a:pt x="218763" y="129268"/>
                  <a:pt x="221547" y="127965"/>
                </a:cubicBezTo>
                <a:cubicBezTo>
                  <a:pt x="224510" y="126912"/>
                  <a:pt x="227302" y="124913"/>
                  <a:pt x="229569" y="122737"/>
                </a:cubicBezTo>
                <a:cubicBezTo>
                  <a:pt x="231836" y="120468"/>
                  <a:pt x="233664" y="117506"/>
                  <a:pt x="234968" y="114623"/>
                </a:cubicBezTo>
                <a:cubicBezTo>
                  <a:pt x="236102" y="111750"/>
                  <a:pt x="236886" y="108528"/>
                  <a:pt x="236886" y="105129"/>
                </a:cubicBezTo>
                <a:lnTo>
                  <a:pt x="236886" y="101818"/>
                </a:lnTo>
                <a:lnTo>
                  <a:pt x="151307" y="101818"/>
                </a:lnTo>
                <a:lnTo>
                  <a:pt x="151307" y="105129"/>
                </a:lnTo>
                <a:close/>
                <a:moveTo>
                  <a:pt x="171876" y="198115"/>
                </a:moveTo>
                <a:lnTo>
                  <a:pt x="171876" y="198115"/>
                </a:lnTo>
                <a:cubicBezTo>
                  <a:pt x="177454" y="203781"/>
                  <a:pt x="185388" y="207352"/>
                  <a:pt x="194007" y="207352"/>
                </a:cubicBezTo>
                <a:cubicBezTo>
                  <a:pt x="202637" y="207352"/>
                  <a:pt x="210481" y="203781"/>
                  <a:pt x="216148" y="198115"/>
                </a:cubicBezTo>
                <a:cubicBezTo>
                  <a:pt x="221894" y="192538"/>
                  <a:pt x="225295" y="184605"/>
                  <a:pt x="225295" y="175975"/>
                </a:cubicBezTo>
                <a:cubicBezTo>
                  <a:pt x="225295" y="167356"/>
                  <a:pt x="221894" y="159510"/>
                  <a:pt x="216148" y="153934"/>
                </a:cubicBezTo>
                <a:cubicBezTo>
                  <a:pt x="210570" y="148267"/>
                  <a:pt x="202904" y="144696"/>
                  <a:pt x="194365" y="144607"/>
                </a:cubicBezTo>
                <a:lnTo>
                  <a:pt x="193660" y="144607"/>
                </a:lnTo>
                <a:cubicBezTo>
                  <a:pt x="185119" y="144696"/>
                  <a:pt x="177365" y="148267"/>
                  <a:pt x="171876" y="153934"/>
                </a:cubicBezTo>
                <a:cubicBezTo>
                  <a:pt x="166120" y="159510"/>
                  <a:pt x="162640" y="167356"/>
                  <a:pt x="162640" y="175975"/>
                </a:cubicBezTo>
                <a:cubicBezTo>
                  <a:pt x="162640" y="184605"/>
                  <a:pt x="166120" y="192538"/>
                  <a:pt x="171876" y="198115"/>
                </a:cubicBezTo>
                <a:close/>
                <a:moveTo>
                  <a:pt x="143811" y="87174"/>
                </a:moveTo>
                <a:lnTo>
                  <a:pt x="143811" y="87174"/>
                </a:lnTo>
                <a:lnTo>
                  <a:pt x="244123" y="87174"/>
                </a:lnTo>
                <a:cubicBezTo>
                  <a:pt x="248219" y="87174"/>
                  <a:pt x="251530" y="90315"/>
                  <a:pt x="251530" y="94411"/>
                </a:cubicBezTo>
                <a:lnTo>
                  <a:pt x="251530" y="105129"/>
                </a:lnTo>
                <a:cubicBezTo>
                  <a:pt x="251530" y="110537"/>
                  <a:pt x="250487" y="115587"/>
                  <a:pt x="248567" y="120291"/>
                </a:cubicBezTo>
                <a:cubicBezTo>
                  <a:pt x="246471" y="125082"/>
                  <a:pt x="243508" y="129446"/>
                  <a:pt x="239939" y="133015"/>
                </a:cubicBezTo>
                <a:cubicBezTo>
                  <a:pt x="236279" y="136674"/>
                  <a:pt x="232005" y="139637"/>
                  <a:pt x="227125" y="141644"/>
                </a:cubicBezTo>
                <a:lnTo>
                  <a:pt x="225384" y="142251"/>
                </a:lnTo>
                <a:lnTo>
                  <a:pt x="226607" y="143474"/>
                </a:lnTo>
                <a:cubicBezTo>
                  <a:pt x="234968" y="151836"/>
                  <a:pt x="240108" y="163259"/>
                  <a:pt x="240108" y="175975"/>
                </a:cubicBezTo>
                <a:cubicBezTo>
                  <a:pt x="240108" y="188621"/>
                  <a:pt x="234968" y="200203"/>
                  <a:pt x="226607" y="208574"/>
                </a:cubicBezTo>
                <a:cubicBezTo>
                  <a:pt x="218236" y="216855"/>
                  <a:pt x="206734" y="222085"/>
                  <a:pt x="194007" y="222085"/>
                </a:cubicBezTo>
                <a:cubicBezTo>
                  <a:pt x="181291" y="222085"/>
                  <a:pt x="169788" y="216855"/>
                  <a:pt x="161417" y="208574"/>
                </a:cubicBezTo>
                <a:cubicBezTo>
                  <a:pt x="153056" y="200203"/>
                  <a:pt x="147906" y="188621"/>
                  <a:pt x="147906" y="175975"/>
                </a:cubicBezTo>
                <a:cubicBezTo>
                  <a:pt x="147906" y="163259"/>
                  <a:pt x="153056" y="151836"/>
                  <a:pt x="161417" y="143474"/>
                </a:cubicBezTo>
                <a:lnTo>
                  <a:pt x="162551" y="142341"/>
                </a:lnTo>
                <a:cubicBezTo>
                  <a:pt x="157063" y="140333"/>
                  <a:pt x="152092" y="137201"/>
                  <a:pt x="147997" y="133015"/>
                </a:cubicBezTo>
                <a:cubicBezTo>
                  <a:pt x="144515" y="129446"/>
                  <a:pt x="141465" y="125082"/>
                  <a:pt x="139456" y="120291"/>
                </a:cubicBezTo>
                <a:cubicBezTo>
                  <a:pt x="137538" y="115587"/>
                  <a:pt x="136493" y="110537"/>
                  <a:pt x="136493" y="105129"/>
                </a:cubicBezTo>
                <a:lnTo>
                  <a:pt x="136493" y="94411"/>
                </a:lnTo>
                <a:cubicBezTo>
                  <a:pt x="136493" y="90315"/>
                  <a:pt x="139804" y="87174"/>
                  <a:pt x="143811" y="87174"/>
                </a:cubicBezTo>
                <a:close/>
                <a:moveTo>
                  <a:pt x="293188" y="23297"/>
                </a:moveTo>
                <a:lnTo>
                  <a:pt x="293188" y="23297"/>
                </a:lnTo>
                <a:lnTo>
                  <a:pt x="94836" y="23297"/>
                </a:lnTo>
                <a:lnTo>
                  <a:pt x="94836" y="293369"/>
                </a:lnTo>
                <a:lnTo>
                  <a:pt x="293188" y="293369"/>
                </a:lnTo>
                <a:lnTo>
                  <a:pt x="293188" y="23297"/>
                </a:lnTo>
                <a:close/>
                <a:moveTo>
                  <a:pt x="80023" y="23297"/>
                </a:moveTo>
                <a:lnTo>
                  <a:pt x="80023" y="23297"/>
                </a:lnTo>
                <a:lnTo>
                  <a:pt x="23205" y="23297"/>
                </a:lnTo>
                <a:lnTo>
                  <a:pt x="23205" y="47436"/>
                </a:lnTo>
                <a:lnTo>
                  <a:pt x="41418" y="47436"/>
                </a:lnTo>
                <a:cubicBezTo>
                  <a:pt x="48129" y="47436"/>
                  <a:pt x="53617" y="53013"/>
                  <a:pt x="53617" y="59813"/>
                </a:cubicBezTo>
                <a:cubicBezTo>
                  <a:pt x="53617" y="66524"/>
                  <a:pt x="48129" y="72012"/>
                  <a:pt x="41418" y="72012"/>
                </a:cubicBezTo>
                <a:lnTo>
                  <a:pt x="23205" y="72012"/>
                </a:lnTo>
                <a:lnTo>
                  <a:pt x="23205" y="113231"/>
                </a:lnTo>
                <a:lnTo>
                  <a:pt x="41418" y="113231"/>
                </a:lnTo>
                <a:cubicBezTo>
                  <a:pt x="48129" y="113231"/>
                  <a:pt x="53617" y="118721"/>
                  <a:pt x="53617" y="125519"/>
                </a:cubicBezTo>
                <a:cubicBezTo>
                  <a:pt x="53617" y="132142"/>
                  <a:pt x="48129" y="137808"/>
                  <a:pt x="41418" y="137808"/>
                </a:cubicBezTo>
                <a:lnTo>
                  <a:pt x="23205" y="137808"/>
                </a:lnTo>
                <a:lnTo>
                  <a:pt x="23205" y="179027"/>
                </a:lnTo>
                <a:lnTo>
                  <a:pt x="41418" y="179027"/>
                </a:lnTo>
                <a:cubicBezTo>
                  <a:pt x="48129" y="179027"/>
                  <a:pt x="53617" y="184435"/>
                  <a:pt x="53617" y="191226"/>
                </a:cubicBezTo>
                <a:cubicBezTo>
                  <a:pt x="53617" y="198027"/>
                  <a:pt x="48129" y="203434"/>
                  <a:pt x="41418" y="203434"/>
                </a:cubicBezTo>
                <a:lnTo>
                  <a:pt x="23205" y="203434"/>
                </a:lnTo>
                <a:lnTo>
                  <a:pt x="23205" y="244743"/>
                </a:lnTo>
                <a:lnTo>
                  <a:pt x="41418" y="244743"/>
                </a:lnTo>
                <a:cubicBezTo>
                  <a:pt x="48129" y="244743"/>
                  <a:pt x="53617" y="250321"/>
                  <a:pt x="53617" y="256942"/>
                </a:cubicBezTo>
                <a:cubicBezTo>
                  <a:pt x="53617" y="263733"/>
                  <a:pt x="48129" y="269230"/>
                  <a:pt x="41418" y="269230"/>
                </a:cubicBezTo>
                <a:lnTo>
                  <a:pt x="23205" y="269230"/>
                </a:lnTo>
                <a:lnTo>
                  <a:pt x="23205" y="293369"/>
                </a:lnTo>
                <a:lnTo>
                  <a:pt x="80023" y="293369"/>
                </a:lnTo>
                <a:lnTo>
                  <a:pt x="80023" y="23297"/>
                </a:lnTo>
                <a:close/>
                <a:moveTo>
                  <a:pt x="305556" y="317945"/>
                </a:moveTo>
                <a:lnTo>
                  <a:pt x="10827" y="317945"/>
                </a:lnTo>
                <a:cubicBezTo>
                  <a:pt x="4027" y="317945"/>
                  <a:pt x="-1371" y="312369"/>
                  <a:pt x="-1371" y="305746"/>
                </a:cubicBezTo>
                <a:lnTo>
                  <a:pt x="-1371" y="11010"/>
                </a:lnTo>
                <a:cubicBezTo>
                  <a:pt x="-1371" y="4298"/>
                  <a:pt x="4027" y="-1369"/>
                  <a:pt x="10827" y="-1369"/>
                </a:cubicBezTo>
                <a:lnTo>
                  <a:pt x="305556" y="-1369"/>
                </a:lnTo>
                <a:cubicBezTo>
                  <a:pt x="312357" y="-1369"/>
                  <a:pt x="317763" y="4298"/>
                  <a:pt x="317763" y="11010"/>
                </a:cubicBezTo>
                <a:lnTo>
                  <a:pt x="317763" y="305746"/>
                </a:lnTo>
                <a:cubicBezTo>
                  <a:pt x="317763" y="312369"/>
                  <a:pt x="312357" y="317945"/>
                  <a:pt x="305556" y="317945"/>
                </a:cubicBezTo>
                <a:lnTo>
                  <a:pt x="305556" y="317945"/>
                </a:lnTo>
              </a:path>
            </a:pathLst>
          </a:custGeom>
          <a:solidFill>
            <a:schemeClr val="bg1"/>
          </a:solidFill>
          <a:ln w="158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endParaRPr>
          </a:p>
        </p:txBody>
      </p:sp>
      <p:sp>
        <p:nvSpPr>
          <p:cNvPr id="13" name="图形 48">
            <a:extLst>
              <a:ext uri="{FF2B5EF4-FFF2-40B4-BE49-F238E27FC236}">
                <a16:creationId xmlns:a16="http://schemas.microsoft.com/office/drawing/2014/main" id="{BD6987AD-2E10-0F01-D1FC-ED9B23DD2957}"/>
              </a:ext>
            </a:extLst>
          </p:cNvPr>
          <p:cNvSpPr/>
          <p:nvPr/>
        </p:nvSpPr>
        <p:spPr>
          <a:xfrm flipV="1">
            <a:off x="7997110" y="3338431"/>
            <a:ext cx="319314" cy="319304"/>
          </a:xfrm>
          <a:custGeom>
            <a:avLst/>
            <a:gdLst>
              <a:gd name="connsiteX0" fmla="*/ 253744 w 319314"/>
              <a:gd name="connsiteY0" fmla="*/ 253745 h 319304"/>
              <a:gd name="connsiteX1" fmla="*/ 253744 w 319314"/>
              <a:gd name="connsiteY1" fmla="*/ 253745 h 319304"/>
              <a:gd name="connsiteX2" fmla="*/ 158372 w 319314"/>
              <a:gd name="connsiteY2" fmla="*/ 293382 h 319304"/>
              <a:gd name="connsiteX3" fmla="*/ 62732 w 319314"/>
              <a:gd name="connsiteY3" fmla="*/ 253745 h 319304"/>
              <a:gd name="connsiteX4" fmla="*/ 62732 w 319314"/>
              <a:gd name="connsiteY4" fmla="*/ 253834 h 319304"/>
              <a:gd name="connsiteX5" fmla="*/ 62732 w 319314"/>
              <a:gd name="connsiteY5" fmla="*/ 253745 h 319304"/>
              <a:gd name="connsiteX6" fmla="*/ 23194 w 319314"/>
              <a:gd name="connsiteY6" fmla="*/ 158284 h 319304"/>
              <a:gd name="connsiteX7" fmla="*/ 62732 w 319314"/>
              <a:gd name="connsiteY7" fmla="*/ 62823 h 319304"/>
              <a:gd name="connsiteX8" fmla="*/ 158372 w 319314"/>
              <a:gd name="connsiteY8" fmla="*/ 23195 h 319304"/>
              <a:gd name="connsiteX9" fmla="*/ 264983 w 319314"/>
              <a:gd name="connsiteY9" fmla="*/ 23195 h 319304"/>
              <a:gd name="connsiteX10" fmla="*/ 264983 w 319314"/>
              <a:gd name="connsiteY10" fmla="*/ 71447 h 319304"/>
              <a:gd name="connsiteX11" fmla="*/ 265161 w 319314"/>
              <a:gd name="connsiteY11" fmla="*/ 71447 h 319304"/>
              <a:gd name="connsiteX12" fmla="*/ 267417 w 319314"/>
              <a:gd name="connsiteY12" fmla="*/ 78503 h 319304"/>
              <a:gd name="connsiteX13" fmla="*/ 286754 w 319314"/>
              <a:gd name="connsiteY13" fmla="*/ 116302 h 319304"/>
              <a:gd name="connsiteX14" fmla="*/ 293381 w 319314"/>
              <a:gd name="connsiteY14" fmla="*/ 158284 h 319304"/>
              <a:gd name="connsiteX15" fmla="*/ 254360 w 319314"/>
              <a:gd name="connsiteY15" fmla="*/ 253228 h 319304"/>
              <a:gd name="connsiteX16" fmla="*/ 253744 w 319314"/>
              <a:gd name="connsiteY16" fmla="*/ 253745 h 319304"/>
              <a:gd name="connsiteX17" fmla="*/ 78760 w 319314"/>
              <a:gd name="connsiteY17" fmla="*/ 111601 h 319304"/>
              <a:gd name="connsiteX18" fmla="*/ 78760 w 319314"/>
              <a:gd name="connsiteY18" fmla="*/ 111601 h 319304"/>
              <a:gd name="connsiteX19" fmla="*/ 71357 w 319314"/>
              <a:gd name="connsiteY19" fmla="*/ 119094 h 319304"/>
              <a:gd name="connsiteX20" fmla="*/ 78760 w 319314"/>
              <a:gd name="connsiteY20" fmla="*/ 126317 h 319304"/>
              <a:gd name="connsiteX21" fmla="*/ 237806 w 319314"/>
              <a:gd name="connsiteY21" fmla="*/ 126317 h 319304"/>
              <a:gd name="connsiteX22" fmla="*/ 245119 w 319314"/>
              <a:gd name="connsiteY22" fmla="*/ 119094 h 319304"/>
              <a:gd name="connsiteX23" fmla="*/ 237806 w 319314"/>
              <a:gd name="connsiteY23" fmla="*/ 111601 h 319304"/>
              <a:gd name="connsiteX24" fmla="*/ 78760 w 319314"/>
              <a:gd name="connsiteY24" fmla="*/ 111601 h 319304"/>
              <a:gd name="connsiteX25" fmla="*/ 78760 w 319314"/>
              <a:gd name="connsiteY25" fmla="*/ 150882 h 319304"/>
              <a:gd name="connsiteX26" fmla="*/ 78760 w 319314"/>
              <a:gd name="connsiteY26" fmla="*/ 150882 h 319304"/>
              <a:gd name="connsiteX27" fmla="*/ 71357 w 319314"/>
              <a:gd name="connsiteY27" fmla="*/ 158284 h 319304"/>
              <a:gd name="connsiteX28" fmla="*/ 78760 w 319314"/>
              <a:gd name="connsiteY28" fmla="*/ 165687 h 319304"/>
              <a:gd name="connsiteX29" fmla="*/ 237806 w 319314"/>
              <a:gd name="connsiteY29" fmla="*/ 165687 h 319304"/>
              <a:gd name="connsiteX30" fmla="*/ 245119 w 319314"/>
              <a:gd name="connsiteY30" fmla="*/ 158284 h 319304"/>
              <a:gd name="connsiteX31" fmla="*/ 237806 w 319314"/>
              <a:gd name="connsiteY31" fmla="*/ 150882 h 319304"/>
              <a:gd name="connsiteX32" fmla="*/ 78760 w 319314"/>
              <a:gd name="connsiteY32" fmla="*/ 150882 h 319304"/>
              <a:gd name="connsiteX33" fmla="*/ 78760 w 319314"/>
              <a:gd name="connsiteY33" fmla="*/ 190161 h 319304"/>
              <a:gd name="connsiteX34" fmla="*/ 78760 w 319314"/>
              <a:gd name="connsiteY34" fmla="*/ 190161 h 319304"/>
              <a:gd name="connsiteX35" fmla="*/ 71357 w 319314"/>
              <a:gd name="connsiteY35" fmla="*/ 197564 h 319304"/>
              <a:gd name="connsiteX36" fmla="*/ 78760 w 319314"/>
              <a:gd name="connsiteY36" fmla="*/ 204966 h 319304"/>
              <a:gd name="connsiteX37" fmla="*/ 237806 w 319314"/>
              <a:gd name="connsiteY37" fmla="*/ 204966 h 319304"/>
              <a:gd name="connsiteX38" fmla="*/ 245119 w 319314"/>
              <a:gd name="connsiteY38" fmla="*/ 197564 h 319304"/>
              <a:gd name="connsiteX39" fmla="*/ 237806 w 319314"/>
              <a:gd name="connsiteY39" fmla="*/ 190161 h 319304"/>
              <a:gd name="connsiteX40" fmla="*/ 78760 w 319314"/>
              <a:gd name="connsiteY40" fmla="*/ 190161 h 319304"/>
              <a:gd name="connsiteX41" fmla="*/ 158372 w 319314"/>
              <a:gd name="connsiteY41" fmla="*/ 317937 h 319304"/>
              <a:gd name="connsiteX42" fmla="*/ 271252 w 319314"/>
              <a:gd name="connsiteY42" fmla="*/ 270995 h 319304"/>
              <a:gd name="connsiteX43" fmla="*/ 271778 w 319314"/>
              <a:gd name="connsiteY43" fmla="*/ 270380 h 319304"/>
              <a:gd name="connsiteX44" fmla="*/ 317944 w 319314"/>
              <a:gd name="connsiteY44" fmla="*/ 158284 h 319304"/>
              <a:gd name="connsiteX45" fmla="*/ 310015 w 319314"/>
              <a:gd name="connsiteY45" fmla="*/ 108811 h 319304"/>
              <a:gd name="connsiteX46" fmla="*/ 289544 w 319314"/>
              <a:gd name="connsiteY46" fmla="*/ 67612 h 319304"/>
              <a:gd name="connsiteX47" fmla="*/ 289544 w 319314"/>
              <a:gd name="connsiteY47" fmla="*/ 10914 h 319304"/>
              <a:gd name="connsiteX48" fmla="*/ 277353 w 319314"/>
              <a:gd name="connsiteY48" fmla="*/ -1368 h 319304"/>
              <a:gd name="connsiteX49" fmla="*/ 277004 w 319314"/>
              <a:gd name="connsiteY49" fmla="*/ -1368 h 319304"/>
              <a:gd name="connsiteX50" fmla="*/ 158372 w 319314"/>
              <a:gd name="connsiteY50" fmla="*/ -1368 h 319304"/>
              <a:gd name="connsiteX51" fmla="*/ 45491 w 319314"/>
              <a:gd name="connsiteY51" fmla="*/ 45225 h 319304"/>
              <a:gd name="connsiteX52" fmla="*/ 45491 w 319314"/>
              <a:gd name="connsiteY52" fmla="*/ 45405 h 319304"/>
              <a:gd name="connsiteX53" fmla="*/ 45313 w 319314"/>
              <a:gd name="connsiteY53" fmla="*/ 45225 h 319304"/>
              <a:gd name="connsiteX54" fmla="*/ -1370 w 319314"/>
              <a:gd name="connsiteY54" fmla="*/ 158284 h 319304"/>
              <a:gd name="connsiteX55" fmla="*/ 45491 w 319314"/>
              <a:gd name="connsiteY55" fmla="*/ 270995 h 319304"/>
              <a:gd name="connsiteX56" fmla="*/ 45313 w 319314"/>
              <a:gd name="connsiteY56" fmla="*/ 270995 h 319304"/>
              <a:gd name="connsiteX57" fmla="*/ 158372 w 319314"/>
              <a:gd name="connsiteY57" fmla="*/ 317937 h 319304"/>
              <a:gd name="connsiteX58" fmla="*/ 158372 w 319314"/>
              <a:gd name="connsiteY58" fmla="*/ 317937 h 31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19314" h="319304">
                <a:moveTo>
                  <a:pt x="253744" y="253745"/>
                </a:moveTo>
                <a:lnTo>
                  <a:pt x="253744" y="253745"/>
                </a:lnTo>
                <a:cubicBezTo>
                  <a:pt x="229270" y="278219"/>
                  <a:pt x="195653" y="293382"/>
                  <a:pt x="158372" y="293382"/>
                </a:cubicBezTo>
                <a:cubicBezTo>
                  <a:pt x="121090" y="293382"/>
                  <a:pt x="87295" y="278219"/>
                  <a:pt x="62732" y="253745"/>
                </a:cubicBezTo>
                <a:lnTo>
                  <a:pt x="62732" y="253834"/>
                </a:lnTo>
                <a:lnTo>
                  <a:pt x="62732" y="253745"/>
                </a:lnTo>
                <a:cubicBezTo>
                  <a:pt x="38258" y="229360"/>
                  <a:pt x="23194" y="195566"/>
                  <a:pt x="23194" y="158284"/>
                </a:cubicBezTo>
                <a:cubicBezTo>
                  <a:pt x="23194" y="120832"/>
                  <a:pt x="38258" y="87038"/>
                  <a:pt x="62732" y="62823"/>
                </a:cubicBezTo>
                <a:cubicBezTo>
                  <a:pt x="87295" y="38348"/>
                  <a:pt x="120920" y="23195"/>
                  <a:pt x="158372" y="23195"/>
                </a:cubicBezTo>
                <a:lnTo>
                  <a:pt x="264983" y="23195"/>
                </a:lnTo>
                <a:lnTo>
                  <a:pt x="264983" y="71447"/>
                </a:lnTo>
                <a:lnTo>
                  <a:pt x="265161" y="71447"/>
                </a:lnTo>
                <a:cubicBezTo>
                  <a:pt x="265161" y="73883"/>
                  <a:pt x="265856" y="76407"/>
                  <a:pt x="267417" y="78503"/>
                </a:cubicBezTo>
                <a:cubicBezTo>
                  <a:pt x="275783" y="89999"/>
                  <a:pt x="282401" y="102718"/>
                  <a:pt x="286754" y="116302"/>
                </a:cubicBezTo>
                <a:cubicBezTo>
                  <a:pt x="291026" y="129538"/>
                  <a:pt x="293381" y="143478"/>
                  <a:pt x="293381" y="158284"/>
                </a:cubicBezTo>
                <a:cubicBezTo>
                  <a:pt x="293381" y="195299"/>
                  <a:pt x="278396" y="228923"/>
                  <a:pt x="254360" y="253228"/>
                </a:cubicBezTo>
                <a:lnTo>
                  <a:pt x="253744" y="253745"/>
                </a:lnTo>
                <a:close/>
                <a:moveTo>
                  <a:pt x="78760" y="111601"/>
                </a:moveTo>
                <a:lnTo>
                  <a:pt x="78760" y="111601"/>
                </a:lnTo>
                <a:cubicBezTo>
                  <a:pt x="74577" y="111601"/>
                  <a:pt x="71357" y="114910"/>
                  <a:pt x="71357" y="119094"/>
                </a:cubicBezTo>
                <a:cubicBezTo>
                  <a:pt x="71357" y="122921"/>
                  <a:pt x="74577" y="126317"/>
                  <a:pt x="78760" y="126317"/>
                </a:cubicBezTo>
                <a:lnTo>
                  <a:pt x="237806" y="126317"/>
                </a:lnTo>
                <a:cubicBezTo>
                  <a:pt x="241990" y="126317"/>
                  <a:pt x="245119" y="122921"/>
                  <a:pt x="245119" y="119094"/>
                </a:cubicBezTo>
                <a:cubicBezTo>
                  <a:pt x="245119" y="114910"/>
                  <a:pt x="241990" y="111601"/>
                  <a:pt x="237806" y="111601"/>
                </a:cubicBezTo>
                <a:lnTo>
                  <a:pt x="78760" y="111601"/>
                </a:lnTo>
                <a:close/>
                <a:moveTo>
                  <a:pt x="78760" y="150882"/>
                </a:moveTo>
                <a:lnTo>
                  <a:pt x="78760" y="150882"/>
                </a:lnTo>
                <a:cubicBezTo>
                  <a:pt x="74577" y="150882"/>
                  <a:pt x="71357" y="154103"/>
                  <a:pt x="71357" y="158284"/>
                </a:cubicBezTo>
                <a:cubicBezTo>
                  <a:pt x="71357" y="162289"/>
                  <a:pt x="74577" y="165687"/>
                  <a:pt x="78760" y="165687"/>
                </a:cubicBezTo>
                <a:lnTo>
                  <a:pt x="237806" y="165687"/>
                </a:lnTo>
                <a:cubicBezTo>
                  <a:pt x="241990" y="165687"/>
                  <a:pt x="245119" y="162289"/>
                  <a:pt x="245119" y="158284"/>
                </a:cubicBezTo>
                <a:cubicBezTo>
                  <a:pt x="245119" y="154103"/>
                  <a:pt x="241990" y="150882"/>
                  <a:pt x="237806" y="150882"/>
                </a:cubicBezTo>
                <a:lnTo>
                  <a:pt x="78760" y="150882"/>
                </a:lnTo>
                <a:close/>
                <a:moveTo>
                  <a:pt x="78760" y="190161"/>
                </a:moveTo>
                <a:lnTo>
                  <a:pt x="78760" y="190161"/>
                </a:lnTo>
                <a:cubicBezTo>
                  <a:pt x="74577" y="190161"/>
                  <a:pt x="71357" y="193470"/>
                  <a:pt x="71357" y="197564"/>
                </a:cubicBezTo>
                <a:cubicBezTo>
                  <a:pt x="71357" y="201578"/>
                  <a:pt x="74577" y="204966"/>
                  <a:pt x="78760" y="204966"/>
                </a:cubicBezTo>
                <a:lnTo>
                  <a:pt x="237806" y="204966"/>
                </a:lnTo>
                <a:cubicBezTo>
                  <a:pt x="241990" y="204966"/>
                  <a:pt x="245119" y="201578"/>
                  <a:pt x="245119" y="197564"/>
                </a:cubicBezTo>
                <a:cubicBezTo>
                  <a:pt x="245119" y="193470"/>
                  <a:pt x="241990" y="190161"/>
                  <a:pt x="237806" y="190161"/>
                </a:cubicBezTo>
                <a:lnTo>
                  <a:pt x="78760" y="190161"/>
                </a:lnTo>
                <a:close/>
                <a:moveTo>
                  <a:pt x="158372" y="317937"/>
                </a:moveTo>
                <a:cubicBezTo>
                  <a:pt x="202440" y="317937"/>
                  <a:pt x="242337" y="300000"/>
                  <a:pt x="271252" y="270995"/>
                </a:cubicBezTo>
                <a:lnTo>
                  <a:pt x="271778" y="270380"/>
                </a:lnTo>
                <a:cubicBezTo>
                  <a:pt x="300346" y="241553"/>
                  <a:pt x="317944" y="201836"/>
                  <a:pt x="317944" y="158284"/>
                </a:cubicBezTo>
                <a:cubicBezTo>
                  <a:pt x="317944" y="141035"/>
                  <a:pt x="315152" y="124400"/>
                  <a:pt x="310015" y="108811"/>
                </a:cubicBezTo>
                <a:cubicBezTo>
                  <a:pt x="305224" y="94004"/>
                  <a:pt x="298250" y="80152"/>
                  <a:pt x="289544" y="67612"/>
                </a:cubicBezTo>
                <a:lnTo>
                  <a:pt x="289544" y="10914"/>
                </a:lnTo>
                <a:cubicBezTo>
                  <a:pt x="289544" y="4117"/>
                  <a:pt x="284140" y="-1368"/>
                  <a:pt x="277353" y="-1368"/>
                </a:cubicBezTo>
                <a:lnTo>
                  <a:pt x="277004" y="-1368"/>
                </a:lnTo>
                <a:lnTo>
                  <a:pt x="158372" y="-1368"/>
                </a:lnTo>
                <a:cubicBezTo>
                  <a:pt x="114293" y="-1368"/>
                  <a:pt x="74407" y="16658"/>
                  <a:pt x="45491" y="45225"/>
                </a:cubicBezTo>
                <a:lnTo>
                  <a:pt x="45491" y="45405"/>
                </a:lnTo>
                <a:lnTo>
                  <a:pt x="45313" y="45225"/>
                </a:lnTo>
                <a:cubicBezTo>
                  <a:pt x="16567" y="74230"/>
                  <a:pt x="-1370" y="114215"/>
                  <a:pt x="-1370" y="158284"/>
                </a:cubicBezTo>
                <a:cubicBezTo>
                  <a:pt x="-1370" y="202184"/>
                  <a:pt x="16567" y="242079"/>
                  <a:pt x="45491" y="270995"/>
                </a:cubicBezTo>
                <a:lnTo>
                  <a:pt x="45313" y="270995"/>
                </a:lnTo>
                <a:cubicBezTo>
                  <a:pt x="74407" y="300000"/>
                  <a:pt x="114293" y="317937"/>
                  <a:pt x="158372" y="317937"/>
                </a:cubicBezTo>
                <a:lnTo>
                  <a:pt x="158372" y="317937"/>
                </a:lnTo>
              </a:path>
            </a:pathLst>
          </a:custGeom>
          <a:solidFill>
            <a:schemeClr val="bg1"/>
          </a:solidFill>
          <a:ln w="158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endParaRPr>
          </a:p>
        </p:txBody>
      </p:sp>
      <p:sp>
        <p:nvSpPr>
          <p:cNvPr id="14" name="图形 65">
            <a:extLst>
              <a:ext uri="{FF2B5EF4-FFF2-40B4-BE49-F238E27FC236}">
                <a16:creationId xmlns:a16="http://schemas.microsoft.com/office/drawing/2014/main" id="{4DC08BBB-0F61-0CBC-EC86-D5A5880B7AB9}"/>
              </a:ext>
            </a:extLst>
          </p:cNvPr>
          <p:cNvSpPr/>
          <p:nvPr/>
        </p:nvSpPr>
        <p:spPr>
          <a:xfrm flipV="1">
            <a:off x="3915806" y="4657310"/>
            <a:ext cx="319313" cy="276893"/>
          </a:xfrm>
          <a:custGeom>
            <a:avLst/>
            <a:gdLst>
              <a:gd name="connsiteX0" fmla="*/ 190425 w 319313"/>
              <a:gd name="connsiteY0" fmla="*/ 48804 h 276893"/>
              <a:gd name="connsiteX1" fmla="*/ 190425 w 319313"/>
              <a:gd name="connsiteY1" fmla="*/ 48804 h 276893"/>
              <a:gd name="connsiteX2" fmla="*/ 190425 w 319313"/>
              <a:gd name="connsiteY2" fmla="*/ 48367 h 276893"/>
              <a:gd name="connsiteX3" fmla="*/ 192253 w 319313"/>
              <a:gd name="connsiteY3" fmla="*/ 43667 h 276893"/>
              <a:gd name="connsiteX4" fmla="*/ 192253 w 319313"/>
              <a:gd name="connsiteY4" fmla="*/ 43488 h 276893"/>
              <a:gd name="connsiteX5" fmla="*/ 192522 w 319313"/>
              <a:gd name="connsiteY5" fmla="*/ 43310 h 276893"/>
              <a:gd name="connsiteX6" fmla="*/ 197748 w 319313"/>
              <a:gd name="connsiteY6" fmla="*/ 41222 h 276893"/>
              <a:gd name="connsiteX7" fmla="*/ 202975 w 319313"/>
              <a:gd name="connsiteY7" fmla="*/ 43310 h 276893"/>
              <a:gd name="connsiteX8" fmla="*/ 202975 w 319313"/>
              <a:gd name="connsiteY8" fmla="*/ 43310 h 276893"/>
              <a:gd name="connsiteX9" fmla="*/ 205232 w 319313"/>
              <a:gd name="connsiteY9" fmla="*/ 48367 h 276893"/>
              <a:gd name="connsiteX10" fmla="*/ 205232 w 319313"/>
              <a:gd name="connsiteY10" fmla="*/ 48456 h 276893"/>
              <a:gd name="connsiteX11" fmla="*/ 205232 w 319313"/>
              <a:gd name="connsiteY11" fmla="*/ 48626 h 276893"/>
              <a:gd name="connsiteX12" fmla="*/ 205232 w 319313"/>
              <a:gd name="connsiteY12" fmla="*/ 48804 h 276893"/>
              <a:gd name="connsiteX13" fmla="*/ 202975 w 319313"/>
              <a:gd name="connsiteY13" fmla="*/ 53763 h 276893"/>
              <a:gd name="connsiteX14" fmla="*/ 202975 w 319313"/>
              <a:gd name="connsiteY14" fmla="*/ 53763 h 276893"/>
              <a:gd name="connsiteX15" fmla="*/ 202975 w 319313"/>
              <a:gd name="connsiteY15" fmla="*/ 53763 h 276893"/>
              <a:gd name="connsiteX16" fmla="*/ 197748 w 319313"/>
              <a:gd name="connsiteY16" fmla="*/ 55859 h 276893"/>
              <a:gd name="connsiteX17" fmla="*/ 192522 w 319313"/>
              <a:gd name="connsiteY17" fmla="*/ 53763 h 276893"/>
              <a:gd name="connsiteX18" fmla="*/ 190425 w 319313"/>
              <a:gd name="connsiteY18" fmla="*/ 48804 h 276893"/>
              <a:gd name="connsiteX19" fmla="*/ 130676 w 319313"/>
              <a:gd name="connsiteY19" fmla="*/ 170658 h 276893"/>
              <a:gd name="connsiteX20" fmla="*/ 130676 w 319313"/>
              <a:gd name="connsiteY20" fmla="*/ 170658 h 276893"/>
              <a:gd name="connsiteX21" fmla="*/ 130676 w 319313"/>
              <a:gd name="connsiteY21" fmla="*/ 121183 h 276893"/>
              <a:gd name="connsiteX22" fmla="*/ 173702 w 319313"/>
              <a:gd name="connsiteY22" fmla="*/ 145745 h 276893"/>
              <a:gd name="connsiteX23" fmla="*/ 130676 w 319313"/>
              <a:gd name="connsiteY23" fmla="*/ 170658 h 276893"/>
              <a:gd name="connsiteX24" fmla="*/ 124843 w 319313"/>
              <a:gd name="connsiteY24" fmla="*/ 202187 h 276893"/>
              <a:gd name="connsiteX25" fmla="*/ 124843 w 319313"/>
              <a:gd name="connsiteY25" fmla="*/ 202187 h 276893"/>
              <a:gd name="connsiteX26" fmla="*/ 204277 w 319313"/>
              <a:gd name="connsiteY26" fmla="*/ 156368 h 276893"/>
              <a:gd name="connsiteX27" fmla="*/ 208718 w 319313"/>
              <a:gd name="connsiteY27" fmla="*/ 139646 h 276893"/>
              <a:gd name="connsiteX28" fmla="*/ 204277 w 319313"/>
              <a:gd name="connsiteY28" fmla="*/ 135293 h 276893"/>
              <a:gd name="connsiteX29" fmla="*/ 164381 w 319313"/>
              <a:gd name="connsiteY29" fmla="*/ 112121 h 276893"/>
              <a:gd name="connsiteX30" fmla="*/ 124584 w 319313"/>
              <a:gd name="connsiteY30" fmla="*/ 89127 h 276893"/>
              <a:gd name="connsiteX31" fmla="*/ 107861 w 319313"/>
              <a:gd name="connsiteY31" fmla="*/ 93659 h 276893"/>
              <a:gd name="connsiteX32" fmla="*/ 106112 w 319313"/>
              <a:gd name="connsiteY32" fmla="*/ 99758 h 276893"/>
              <a:gd name="connsiteX33" fmla="*/ 106024 w 319313"/>
              <a:gd name="connsiteY33" fmla="*/ 99758 h 276893"/>
              <a:gd name="connsiteX34" fmla="*/ 106112 w 319313"/>
              <a:gd name="connsiteY34" fmla="*/ 191911 h 276893"/>
              <a:gd name="connsiteX35" fmla="*/ 118394 w 319313"/>
              <a:gd name="connsiteY35" fmla="*/ 204104 h 276893"/>
              <a:gd name="connsiteX36" fmla="*/ 124843 w 319313"/>
              <a:gd name="connsiteY36" fmla="*/ 202187 h 276893"/>
              <a:gd name="connsiteX37" fmla="*/ 277698 w 319313"/>
              <a:gd name="connsiteY37" fmla="*/ 251045 h 276893"/>
              <a:gd name="connsiteX38" fmla="*/ 277698 w 319313"/>
              <a:gd name="connsiteY38" fmla="*/ 251045 h 276893"/>
              <a:gd name="connsiteX39" fmla="*/ 38702 w 319313"/>
              <a:gd name="connsiteY39" fmla="*/ 251045 h 276893"/>
              <a:gd name="connsiteX40" fmla="*/ 28248 w 319313"/>
              <a:gd name="connsiteY40" fmla="*/ 247041 h 276893"/>
              <a:gd name="connsiteX41" fmla="*/ 27722 w 319313"/>
              <a:gd name="connsiteY41" fmla="*/ 246604 h 276893"/>
              <a:gd name="connsiteX42" fmla="*/ 23191 w 319313"/>
              <a:gd name="connsiteY42" fmla="*/ 235454 h 276893"/>
              <a:gd name="connsiteX43" fmla="*/ 23191 w 319313"/>
              <a:gd name="connsiteY43" fmla="*/ 38699 h 276893"/>
              <a:gd name="connsiteX44" fmla="*/ 27553 w 319313"/>
              <a:gd name="connsiteY44" fmla="*/ 27898 h 276893"/>
              <a:gd name="connsiteX45" fmla="*/ 27722 w 319313"/>
              <a:gd name="connsiteY45" fmla="*/ 27809 h 276893"/>
              <a:gd name="connsiteX46" fmla="*/ 27722 w 319313"/>
              <a:gd name="connsiteY46" fmla="*/ 27720 h 276893"/>
              <a:gd name="connsiteX47" fmla="*/ 38702 w 319313"/>
              <a:gd name="connsiteY47" fmla="*/ 23196 h 276893"/>
              <a:gd name="connsiteX48" fmla="*/ 277698 w 319313"/>
              <a:gd name="connsiteY48" fmla="*/ 23196 h 276893"/>
              <a:gd name="connsiteX49" fmla="*/ 288329 w 319313"/>
              <a:gd name="connsiteY49" fmla="*/ 27292 h 276893"/>
              <a:gd name="connsiteX50" fmla="*/ 288847 w 319313"/>
              <a:gd name="connsiteY50" fmla="*/ 27809 h 276893"/>
              <a:gd name="connsiteX51" fmla="*/ 293379 w 319313"/>
              <a:gd name="connsiteY51" fmla="*/ 38699 h 276893"/>
              <a:gd name="connsiteX52" fmla="*/ 293379 w 319313"/>
              <a:gd name="connsiteY52" fmla="*/ 235454 h 276893"/>
              <a:gd name="connsiteX53" fmla="*/ 288847 w 319313"/>
              <a:gd name="connsiteY53" fmla="*/ 246256 h 276893"/>
              <a:gd name="connsiteX54" fmla="*/ 288847 w 319313"/>
              <a:gd name="connsiteY54" fmla="*/ 246604 h 276893"/>
              <a:gd name="connsiteX55" fmla="*/ 288847 w 319313"/>
              <a:gd name="connsiteY55" fmla="*/ 246604 h 276893"/>
              <a:gd name="connsiteX56" fmla="*/ 277698 w 319313"/>
              <a:gd name="connsiteY56" fmla="*/ 251045 h 276893"/>
              <a:gd name="connsiteX57" fmla="*/ 38702 w 319313"/>
              <a:gd name="connsiteY57" fmla="*/ 275528 h 276893"/>
              <a:gd name="connsiteX58" fmla="*/ 38702 w 319313"/>
              <a:gd name="connsiteY58" fmla="*/ 275528 h 276893"/>
              <a:gd name="connsiteX59" fmla="*/ 277698 w 319313"/>
              <a:gd name="connsiteY59" fmla="*/ 275528 h 276893"/>
              <a:gd name="connsiteX60" fmla="*/ 306098 w 319313"/>
              <a:gd name="connsiteY60" fmla="*/ 263942 h 276893"/>
              <a:gd name="connsiteX61" fmla="*/ 306098 w 319313"/>
              <a:gd name="connsiteY61" fmla="*/ 263764 h 276893"/>
              <a:gd name="connsiteX62" fmla="*/ 317942 w 319313"/>
              <a:gd name="connsiteY62" fmla="*/ 235454 h 276893"/>
              <a:gd name="connsiteX63" fmla="*/ 317942 w 319313"/>
              <a:gd name="connsiteY63" fmla="*/ 38699 h 276893"/>
              <a:gd name="connsiteX64" fmla="*/ 306098 w 319313"/>
              <a:gd name="connsiteY64" fmla="*/ 10389 h 276893"/>
              <a:gd name="connsiteX65" fmla="*/ 305223 w 319313"/>
              <a:gd name="connsiteY65" fmla="*/ 9693 h 276893"/>
              <a:gd name="connsiteX66" fmla="*/ 277698 w 319313"/>
              <a:gd name="connsiteY66" fmla="*/ -1366 h 276893"/>
              <a:gd name="connsiteX67" fmla="*/ 38702 w 319313"/>
              <a:gd name="connsiteY67" fmla="*/ -1366 h 276893"/>
              <a:gd name="connsiteX68" fmla="*/ 10482 w 319313"/>
              <a:gd name="connsiteY68" fmla="*/ 10389 h 276893"/>
              <a:gd name="connsiteX69" fmla="*/ 10392 w 319313"/>
              <a:gd name="connsiteY69" fmla="*/ 10569 h 276893"/>
              <a:gd name="connsiteX70" fmla="*/ -1372 w 319313"/>
              <a:gd name="connsiteY70" fmla="*/ 38699 h 276893"/>
              <a:gd name="connsiteX71" fmla="*/ -1372 w 319313"/>
              <a:gd name="connsiteY71" fmla="*/ 235454 h 276893"/>
              <a:gd name="connsiteX72" fmla="*/ 10392 w 319313"/>
              <a:gd name="connsiteY72" fmla="*/ 263942 h 276893"/>
              <a:gd name="connsiteX73" fmla="*/ 11177 w 319313"/>
              <a:gd name="connsiteY73" fmla="*/ 264549 h 276893"/>
              <a:gd name="connsiteX74" fmla="*/ 38702 w 319313"/>
              <a:gd name="connsiteY74" fmla="*/ 275528 h 276893"/>
              <a:gd name="connsiteX75" fmla="*/ 67618 w 319313"/>
              <a:gd name="connsiteY75" fmla="*/ 41222 h 276893"/>
              <a:gd name="connsiteX76" fmla="*/ 60214 w 319313"/>
              <a:gd name="connsiteY76" fmla="*/ 48626 h 276893"/>
              <a:gd name="connsiteX77" fmla="*/ 67618 w 319313"/>
              <a:gd name="connsiteY77" fmla="*/ 55859 h 276893"/>
              <a:gd name="connsiteX78" fmla="*/ 176840 w 319313"/>
              <a:gd name="connsiteY78" fmla="*/ 55859 h 276893"/>
              <a:gd name="connsiteX79" fmla="*/ 182068 w 319313"/>
              <a:gd name="connsiteY79" fmla="*/ 64216 h 276893"/>
              <a:gd name="connsiteX80" fmla="*/ 197748 w 319313"/>
              <a:gd name="connsiteY80" fmla="*/ 70666 h 276893"/>
              <a:gd name="connsiteX81" fmla="*/ 213419 w 319313"/>
              <a:gd name="connsiteY81" fmla="*/ 64216 h 276893"/>
              <a:gd name="connsiteX82" fmla="*/ 213419 w 319313"/>
              <a:gd name="connsiteY82" fmla="*/ 64216 h 276893"/>
              <a:gd name="connsiteX83" fmla="*/ 218644 w 319313"/>
              <a:gd name="connsiteY83" fmla="*/ 55859 h 276893"/>
              <a:gd name="connsiteX84" fmla="*/ 248962 w 319313"/>
              <a:gd name="connsiteY84" fmla="*/ 55859 h 276893"/>
              <a:gd name="connsiteX85" fmla="*/ 256275 w 319313"/>
              <a:gd name="connsiteY85" fmla="*/ 48626 h 276893"/>
              <a:gd name="connsiteX86" fmla="*/ 248962 w 319313"/>
              <a:gd name="connsiteY86" fmla="*/ 41222 h 276893"/>
              <a:gd name="connsiteX87" fmla="*/ 218644 w 319313"/>
              <a:gd name="connsiteY87" fmla="*/ 41222 h 276893"/>
              <a:gd name="connsiteX88" fmla="*/ 213419 w 319313"/>
              <a:gd name="connsiteY88" fmla="*/ 32866 h 276893"/>
              <a:gd name="connsiteX89" fmla="*/ 213419 w 319313"/>
              <a:gd name="connsiteY89" fmla="*/ 32866 h 276893"/>
              <a:gd name="connsiteX90" fmla="*/ 197748 w 319313"/>
              <a:gd name="connsiteY90" fmla="*/ 26417 h 276893"/>
              <a:gd name="connsiteX91" fmla="*/ 182068 w 319313"/>
              <a:gd name="connsiteY91" fmla="*/ 32866 h 276893"/>
              <a:gd name="connsiteX92" fmla="*/ 181721 w 319313"/>
              <a:gd name="connsiteY92" fmla="*/ 33561 h 276893"/>
              <a:gd name="connsiteX93" fmla="*/ 176840 w 319313"/>
              <a:gd name="connsiteY93" fmla="*/ 41222 h 276893"/>
              <a:gd name="connsiteX94" fmla="*/ 67618 w 319313"/>
              <a:gd name="connsiteY94" fmla="*/ 41222 h 276893"/>
              <a:gd name="connsiteX95" fmla="*/ 67618 w 319313"/>
              <a:gd name="connsiteY95" fmla="*/ 41222 h 276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319313" h="276893">
                <a:moveTo>
                  <a:pt x="190425" y="48804"/>
                </a:moveTo>
                <a:lnTo>
                  <a:pt x="190425" y="48804"/>
                </a:lnTo>
                <a:lnTo>
                  <a:pt x="190425" y="48367"/>
                </a:lnTo>
                <a:cubicBezTo>
                  <a:pt x="190425" y="46539"/>
                  <a:pt x="191122" y="44880"/>
                  <a:pt x="192253" y="43667"/>
                </a:cubicBezTo>
                <a:lnTo>
                  <a:pt x="192253" y="43488"/>
                </a:lnTo>
                <a:lnTo>
                  <a:pt x="192522" y="43310"/>
                </a:lnTo>
                <a:cubicBezTo>
                  <a:pt x="193823" y="42008"/>
                  <a:pt x="195651" y="41222"/>
                  <a:pt x="197748" y="41222"/>
                </a:cubicBezTo>
                <a:cubicBezTo>
                  <a:pt x="199835" y="41222"/>
                  <a:pt x="201753" y="42008"/>
                  <a:pt x="202975" y="43310"/>
                </a:cubicBezTo>
                <a:lnTo>
                  <a:pt x="202975" y="43310"/>
                </a:lnTo>
                <a:cubicBezTo>
                  <a:pt x="204277" y="44622"/>
                  <a:pt x="205062" y="46449"/>
                  <a:pt x="205232" y="48367"/>
                </a:cubicBezTo>
                <a:lnTo>
                  <a:pt x="205232" y="48456"/>
                </a:lnTo>
                <a:lnTo>
                  <a:pt x="205232" y="48626"/>
                </a:lnTo>
                <a:lnTo>
                  <a:pt x="205232" y="48804"/>
                </a:lnTo>
                <a:cubicBezTo>
                  <a:pt x="205062" y="50721"/>
                  <a:pt x="204277" y="52550"/>
                  <a:pt x="202975" y="53763"/>
                </a:cubicBezTo>
                <a:lnTo>
                  <a:pt x="202975" y="53763"/>
                </a:lnTo>
                <a:lnTo>
                  <a:pt x="202975" y="53763"/>
                </a:lnTo>
                <a:cubicBezTo>
                  <a:pt x="201753" y="55164"/>
                  <a:pt x="199835" y="55859"/>
                  <a:pt x="197748" y="55859"/>
                </a:cubicBezTo>
                <a:cubicBezTo>
                  <a:pt x="195651" y="55859"/>
                  <a:pt x="193823" y="55164"/>
                  <a:pt x="192522" y="53763"/>
                </a:cubicBezTo>
                <a:cubicBezTo>
                  <a:pt x="191299" y="52550"/>
                  <a:pt x="190425" y="50721"/>
                  <a:pt x="190425" y="48804"/>
                </a:cubicBezTo>
                <a:close/>
                <a:moveTo>
                  <a:pt x="130676" y="170658"/>
                </a:moveTo>
                <a:lnTo>
                  <a:pt x="130676" y="170658"/>
                </a:lnTo>
                <a:lnTo>
                  <a:pt x="130676" y="121183"/>
                </a:lnTo>
                <a:cubicBezTo>
                  <a:pt x="144963" y="129371"/>
                  <a:pt x="159245" y="137558"/>
                  <a:pt x="173702" y="145745"/>
                </a:cubicBezTo>
                <a:lnTo>
                  <a:pt x="130676" y="170658"/>
                </a:lnTo>
                <a:close/>
                <a:moveTo>
                  <a:pt x="124843" y="202187"/>
                </a:moveTo>
                <a:lnTo>
                  <a:pt x="124843" y="202187"/>
                </a:lnTo>
                <a:lnTo>
                  <a:pt x="204277" y="156368"/>
                </a:lnTo>
                <a:cubicBezTo>
                  <a:pt x="210109" y="153149"/>
                  <a:pt x="212206" y="145567"/>
                  <a:pt x="208718" y="139646"/>
                </a:cubicBezTo>
                <a:cubicBezTo>
                  <a:pt x="207674" y="137906"/>
                  <a:pt x="206104" y="136248"/>
                  <a:pt x="204277" y="135293"/>
                </a:cubicBezTo>
                <a:lnTo>
                  <a:pt x="164381" y="112121"/>
                </a:lnTo>
                <a:lnTo>
                  <a:pt x="124584" y="89127"/>
                </a:lnTo>
                <a:cubicBezTo>
                  <a:pt x="118653" y="85907"/>
                  <a:pt x="111170" y="87905"/>
                  <a:pt x="107861" y="93659"/>
                </a:cubicBezTo>
                <a:cubicBezTo>
                  <a:pt x="106638" y="95577"/>
                  <a:pt x="106112" y="97663"/>
                  <a:pt x="106112" y="99758"/>
                </a:cubicBezTo>
                <a:lnTo>
                  <a:pt x="106024" y="99758"/>
                </a:lnTo>
                <a:lnTo>
                  <a:pt x="106112" y="191911"/>
                </a:lnTo>
                <a:cubicBezTo>
                  <a:pt x="106112" y="198700"/>
                  <a:pt x="111687" y="204104"/>
                  <a:pt x="118394" y="204104"/>
                </a:cubicBezTo>
                <a:cubicBezTo>
                  <a:pt x="120748" y="204104"/>
                  <a:pt x="122925" y="203488"/>
                  <a:pt x="124843" y="202187"/>
                </a:cubicBezTo>
                <a:close/>
                <a:moveTo>
                  <a:pt x="277698" y="251045"/>
                </a:moveTo>
                <a:lnTo>
                  <a:pt x="277698" y="251045"/>
                </a:lnTo>
                <a:lnTo>
                  <a:pt x="38702" y="251045"/>
                </a:lnTo>
                <a:cubicBezTo>
                  <a:pt x="34688" y="251045"/>
                  <a:pt x="31031" y="249564"/>
                  <a:pt x="28248" y="247041"/>
                </a:cubicBezTo>
                <a:lnTo>
                  <a:pt x="27722" y="246604"/>
                </a:lnTo>
                <a:cubicBezTo>
                  <a:pt x="24939" y="243643"/>
                  <a:pt x="23191" y="239638"/>
                  <a:pt x="23191" y="235454"/>
                </a:cubicBezTo>
                <a:lnTo>
                  <a:pt x="23191" y="38699"/>
                </a:lnTo>
                <a:cubicBezTo>
                  <a:pt x="23191" y="34516"/>
                  <a:pt x="24850" y="30601"/>
                  <a:pt x="27553" y="27898"/>
                </a:cubicBezTo>
                <a:lnTo>
                  <a:pt x="27722" y="27809"/>
                </a:lnTo>
                <a:lnTo>
                  <a:pt x="27722" y="27720"/>
                </a:lnTo>
                <a:cubicBezTo>
                  <a:pt x="30595" y="25025"/>
                  <a:pt x="34519" y="23196"/>
                  <a:pt x="38702" y="23196"/>
                </a:cubicBezTo>
                <a:lnTo>
                  <a:pt x="277698" y="23196"/>
                </a:lnTo>
                <a:cubicBezTo>
                  <a:pt x="281794" y="23196"/>
                  <a:pt x="285539" y="24678"/>
                  <a:pt x="288329" y="27292"/>
                </a:cubicBezTo>
                <a:lnTo>
                  <a:pt x="288847" y="27809"/>
                </a:lnTo>
                <a:cubicBezTo>
                  <a:pt x="291640" y="30421"/>
                  <a:pt x="293379" y="34516"/>
                  <a:pt x="293379" y="38699"/>
                </a:cubicBezTo>
                <a:lnTo>
                  <a:pt x="293379" y="235454"/>
                </a:lnTo>
                <a:cubicBezTo>
                  <a:pt x="293379" y="239638"/>
                  <a:pt x="291640" y="243563"/>
                  <a:pt x="288847" y="246256"/>
                </a:cubicBezTo>
                <a:lnTo>
                  <a:pt x="288847" y="246604"/>
                </a:lnTo>
                <a:lnTo>
                  <a:pt x="288847" y="246604"/>
                </a:lnTo>
                <a:cubicBezTo>
                  <a:pt x="285887" y="249395"/>
                  <a:pt x="282060" y="251045"/>
                  <a:pt x="277698" y="251045"/>
                </a:cubicBezTo>
                <a:close/>
                <a:moveTo>
                  <a:pt x="38702" y="275528"/>
                </a:moveTo>
                <a:lnTo>
                  <a:pt x="38702" y="275528"/>
                </a:lnTo>
                <a:lnTo>
                  <a:pt x="277698" y="275528"/>
                </a:lnTo>
                <a:cubicBezTo>
                  <a:pt x="288679" y="275528"/>
                  <a:pt x="298783" y="271167"/>
                  <a:pt x="306098" y="263942"/>
                </a:cubicBezTo>
                <a:lnTo>
                  <a:pt x="306098" y="263764"/>
                </a:lnTo>
                <a:cubicBezTo>
                  <a:pt x="313410" y="256540"/>
                  <a:pt x="317942" y="246604"/>
                  <a:pt x="317942" y="235454"/>
                </a:cubicBezTo>
                <a:lnTo>
                  <a:pt x="317942" y="38699"/>
                </a:lnTo>
                <a:cubicBezTo>
                  <a:pt x="317942" y="27720"/>
                  <a:pt x="313410" y="17622"/>
                  <a:pt x="306098" y="10389"/>
                </a:cubicBezTo>
                <a:lnTo>
                  <a:pt x="305223" y="9693"/>
                </a:lnTo>
                <a:cubicBezTo>
                  <a:pt x="298088" y="2807"/>
                  <a:pt x="288329" y="-1366"/>
                  <a:pt x="277698" y="-1366"/>
                </a:cubicBezTo>
                <a:lnTo>
                  <a:pt x="38702" y="-1366"/>
                </a:lnTo>
                <a:cubicBezTo>
                  <a:pt x="27722" y="-1366"/>
                  <a:pt x="17795" y="3155"/>
                  <a:pt x="10482" y="10389"/>
                </a:cubicBezTo>
                <a:lnTo>
                  <a:pt x="10392" y="10569"/>
                </a:lnTo>
                <a:cubicBezTo>
                  <a:pt x="3159" y="17792"/>
                  <a:pt x="-1372" y="27809"/>
                  <a:pt x="-1372" y="38699"/>
                </a:cubicBezTo>
                <a:lnTo>
                  <a:pt x="-1372" y="235454"/>
                </a:lnTo>
                <a:cubicBezTo>
                  <a:pt x="-1372" y="246604"/>
                  <a:pt x="3159" y="256540"/>
                  <a:pt x="10392" y="263942"/>
                </a:cubicBezTo>
                <a:lnTo>
                  <a:pt x="11177" y="264549"/>
                </a:lnTo>
                <a:cubicBezTo>
                  <a:pt x="18401" y="271345"/>
                  <a:pt x="28248" y="275528"/>
                  <a:pt x="38702" y="275528"/>
                </a:cubicBezTo>
                <a:close/>
                <a:moveTo>
                  <a:pt x="67618" y="41222"/>
                </a:moveTo>
                <a:cubicBezTo>
                  <a:pt x="63613" y="41222"/>
                  <a:pt x="60214" y="44531"/>
                  <a:pt x="60214" y="48626"/>
                </a:cubicBezTo>
                <a:cubicBezTo>
                  <a:pt x="60214" y="52629"/>
                  <a:pt x="63613" y="55859"/>
                  <a:pt x="67618" y="55859"/>
                </a:cubicBezTo>
                <a:lnTo>
                  <a:pt x="176840" y="55859"/>
                </a:lnTo>
                <a:cubicBezTo>
                  <a:pt x="178064" y="59080"/>
                  <a:pt x="179802" y="61782"/>
                  <a:pt x="182068" y="64216"/>
                </a:cubicBezTo>
                <a:cubicBezTo>
                  <a:pt x="186072" y="68221"/>
                  <a:pt x="191558" y="70666"/>
                  <a:pt x="197748" y="70666"/>
                </a:cubicBezTo>
                <a:cubicBezTo>
                  <a:pt x="203839" y="70666"/>
                  <a:pt x="209413" y="68221"/>
                  <a:pt x="213419" y="64216"/>
                </a:cubicBezTo>
                <a:lnTo>
                  <a:pt x="213419" y="64216"/>
                </a:lnTo>
                <a:cubicBezTo>
                  <a:pt x="215684" y="61782"/>
                  <a:pt x="217602" y="59080"/>
                  <a:pt x="218644" y="55859"/>
                </a:cubicBezTo>
                <a:lnTo>
                  <a:pt x="248962" y="55859"/>
                </a:lnTo>
                <a:cubicBezTo>
                  <a:pt x="252966" y="55859"/>
                  <a:pt x="256275" y="52629"/>
                  <a:pt x="256275" y="48626"/>
                </a:cubicBezTo>
                <a:cubicBezTo>
                  <a:pt x="256275" y="44531"/>
                  <a:pt x="252966" y="41222"/>
                  <a:pt x="248962" y="41222"/>
                </a:cubicBezTo>
                <a:lnTo>
                  <a:pt x="218644" y="41222"/>
                </a:lnTo>
                <a:cubicBezTo>
                  <a:pt x="217602" y="38093"/>
                  <a:pt x="215684" y="35300"/>
                  <a:pt x="213419" y="32866"/>
                </a:cubicBezTo>
                <a:lnTo>
                  <a:pt x="213419" y="32866"/>
                </a:lnTo>
                <a:cubicBezTo>
                  <a:pt x="209413" y="28852"/>
                  <a:pt x="203839" y="26417"/>
                  <a:pt x="197748" y="26417"/>
                </a:cubicBezTo>
                <a:cubicBezTo>
                  <a:pt x="191558" y="26417"/>
                  <a:pt x="186072" y="28852"/>
                  <a:pt x="182068" y="32866"/>
                </a:cubicBezTo>
                <a:lnTo>
                  <a:pt x="181721" y="33561"/>
                </a:lnTo>
                <a:cubicBezTo>
                  <a:pt x="179624" y="35648"/>
                  <a:pt x="178064" y="38350"/>
                  <a:pt x="176840" y="41222"/>
                </a:cubicBezTo>
                <a:lnTo>
                  <a:pt x="67618" y="41222"/>
                </a:lnTo>
                <a:lnTo>
                  <a:pt x="67618" y="41222"/>
                </a:lnTo>
              </a:path>
            </a:pathLst>
          </a:custGeom>
          <a:solidFill>
            <a:schemeClr val="bg1"/>
          </a:solidFill>
          <a:ln w="158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endParaRPr>
          </a:p>
        </p:txBody>
      </p:sp>
      <p:sp>
        <p:nvSpPr>
          <p:cNvPr id="15" name="图形 111">
            <a:extLst>
              <a:ext uri="{FF2B5EF4-FFF2-40B4-BE49-F238E27FC236}">
                <a16:creationId xmlns:a16="http://schemas.microsoft.com/office/drawing/2014/main" id="{F64AA914-F657-6BFC-DA08-E34FCEDA7AAC}"/>
              </a:ext>
            </a:extLst>
          </p:cNvPr>
          <p:cNvSpPr/>
          <p:nvPr/>
        </p:nvSpPr>
        <p:spPr>
          <a:xfrm flipV="1">
            <a:off x="3916156" y="3338426"/>
            <a:ext cx="318613" cy="319313"/>
          </a:xfrm>
          <a:custGeom>
            <a:avLst/>
            <a:gdLst>
              <a:gd name="connsiteX0" fmla="*/ 42499 w 318613"/>
              <a:gd name="connsiteY0" fmla="*/ 115736 h 319313"/>
              <a:gd name="connsiteX1" fmla="*/ 42499 w 318613"/>
              <a:gd name="connsiteY1" fmla="*/ 115736 h 319313"/>
              <a:gd name="connsiteX2" fmla="*/ 32670 w 318613"/>
              <a:gd name="connsiteY2" fmla="*/ 91827 h 319313"/>
              <a:gd name="connsiteX3" fmla="*/ 38065 w 318613"/>
              <a:gd name="connsiteY3" fmla="*/ 59948 h 319313"/>
              <a:gd name="connsiteX4" fmla="*/ 36207 w 318613"/>
              <a:gd name="connsiteY4" fmla="*/ 44542 h 319313"/>
              <a:gd name="connsiteX5" fmla="*/ 25762 w 318613"/>
              <a:gd name="connsiteY5" fmla="*/ 34098 h 319313"/>
              <a:gd name="connsiteX6" fmla="*/ 25580 w 318613"/>
              <a:gd name="connsiteY6" fmla="*/ 34098 h 319313"/>
              <a:gd name="connsiteX7" fmla="*/ 34438 w 318613"/>
              <a:gd name="connsiteY7" fmla="*/ 25331 h 319313"/>
              <a:gd name="connsiteX8" fmla="*/ 44439 w 318613"/>
              <a:gd name="connsiteY8" fmla="*/ 35513 h 319313"/>
              <a:gd name="connsiteX9" fmla="*/ 59581 w 318613"/>
              <a:gd name="connsiteY9" fmla="*/ 38079 h 319313"/>
              <a:gd name="connsiteX10" fmla="*/ 92167 w 318613"/>
              <a:gd name="connsiteY10" fmla="*/ 32330 h 319313"/>
              <a:gd name="connsiteX11" fmla="*/ 115895 w 318613"/>
              <a:gd name="connsiteY11" fmla="*/ 42240 h 319313"/>
              <a:gd name="connsiteX12" fmla="*/ 42499 w 318613"/>
              <a:gd name="connsiteY12" fmla="*/ 115736 h 319313"/>
              <a:gd name="connsiteX13" fmla="*/ 239767 w 318613"/>
              <a:gd name="connsiteY13" fmla="*/ 291932 h 319313"/>
              <a:gd name="connsiteX14" fmla="*/ 239767 w 318613"/>
              <a:gd name="connsiteY14" fmla="*/ 291932 h 319313"/>
              <a:gd name="connsiteX15" fmla="*/ 203200 w 318613"/>
              <a:gd name="connsiteY15" fmla="*/ 277234 h 319313"/>
              <a:gd name="connsiteX16" fmla="*/ 202846 w 318613"/>
              <a:gd name="connsiteY16" fmla="*/ 276527 h 319313"/>
              <a:gd name="connsiteX17" fmla="*/ 187795 w 318613"/>
              <a:gd name="connsiteY17" fmla="*/ 261477 h 319313"/>
              <a:gd name="connsiteX18" fmla="*/ 261998 w 318613"/>
              <a:gd name="connsiteY18" fmla="*/ 187273 h 319313"/>
              <a:gd name="connsiteX19" fmla="*/ 276867 w 318613"/>
              <a:gd name="connsiteY19" fmla="*/ 202334 h 319313"/>
              <a:gd name="connsiteX20" fmla="*/ 292099 w 318613"/>
              <a:gd name="connsiteY20" fmla="*/ 239516 h 319313"/>
              <a:gd name="connsiteX21" fmla="*/ 239767 w 318613"/>
              <a:gd name="connsiteY21" fmla="*/ 291932 h 319313"/>
              <a:gd name="connsiteX22" fmla="*/ 190633 w 318613"/>
              <a:gd name="connsiteY22" fmla="*/ 299285 h 319313"/>
              <a:gd name="connsiteX23" fmla="*/ 190633 w 318613"/>
              <a:gd name="connsiteY23" fmla="*/ 299285 h 319313"/>
              <a:gd name="connsiteX24" fmla="*/ 239767 w 318613"/>
              <a:gd name="connsiteY24" fmla="*/ 316730 h 319313"/>
              <a:gd name="connsiteX25" fmla="*/ 317242 w 318613"/>
              <a:gd name="connsiteY25" fmla="*/ 239516 h 319313"/>
              <a:gd name="connsiteX26" fmla="*/ 294574 w 318613"/>
              <a:gd name="connsiteY26" fmla="*/ 184708 h 319313"/>
              <a:gd name="connsiteX27" fmla="*/ 139269 w 318613"/>
              <a:gd name="connsiteY27" fmla="*/ 29583 h 319313"/>
              <a:gd name="connsiteX28" fmla="*/ 95885 w 318613"/>
              <a:gd name="connsiteY28" fmla="*/ 7805 h 319313"/>
              <a:gd name="connsiteX29" fmla="*/ 56398 w 318613"/>
              <a:gd name="connsiteY29" fmla="*/ 12229 h 319313"/>
              <a:gd name="connsiteX30" fmla="*/ 51974 w 318613"/>
              <a:gd name="connsiteY30" fmla="*/ 7805 h 319313"/>
              <a:gd name="connsiteX31" fmla="*/ 51974 w 318613"/>
              <a:gd name="connsiteY31" fmla="*/ 7805 h 319313"/>
              <a:gd name="connsiteX32" fmla="*/ 51974 w 318613"/>
              <a:gd name="connsiteY32" fmla="*/ 7805 h 319313"/>
              <a:gd name="connsiteX33" fmla="*/ 1146 w 318613"/>
              <a:gd name="connsiteY33" fmla="*/ 18249 h 319313"/>
              <a:gd name="connsiteX34" fmla="*/ 8054 w 318613"/>
              <a:gd name="connsiteY34" fmla="*/ 51806 h 319313"/>
              <a:gd name="connsiteX35" fmla="*/ 12388 w 318613"/>
              <a:gd name="connsiteY35" fmla="*/ 56230 h 319313"/>
              <a:gd name="connsiteX36" fmla="*/ 8054 w 318613"/>
              <a:gd name="connsiteY36" fmla="*/ 95544 h 319313"/>
              <a:gd name="connsiteX37" fmla="*/ 29742 w 318613"/>
              <a:gd name="connsiteY37" fmla="*/ 138929 h 319313"/>
              <a:gd name="connsiteX38" fmla="*/ 179826 w 318613"/>
              <a:gd name="connsiteY38" fmla="*/ 288922 h 319313"/>
              <a:gd name="connsiteX39" fmla="*/ 168845 w 318613"/>
              <a:gd name="connsiteY39" fmla="*/ 299729 h 319313"/>
              <a:gd name="connsiteX40" fmla="*/ 84642 w 318613"/>
              <a:gd name="connsiteY40" fmla="*/ 215698 h 319313"/>
              <a:gd name="connsiteX41" fmla="*/ 74106 w 318613"/>
              <a:gd name="connsiteY41" fmla="*/ 215698 h 319313"/>
              <a:gd name="connsiteX42" fmla="*/ 74106 w 318613"/>
              <a:gd name="connsiteY42" fmla="*/ 226325 h 319313"/>
              <a:gd name="connsiteX43" fmla="*/ 163441 w 318613"/>
              <a:gd name="connsiteY43" fmla="*/ 315749 h 319313"/>
              <a:gd name="connsiteX44" fmla="*/ 174158 w 318613"/>
              <a:gd name="connsiteY44" fmla="*/ 315749 h 319313"/>
              <a:gd name="connsiteX45" fmla="*/ 190633 w 318613"/>
              <a:gd name="connsiteY45" fmla="*/ 299285 h 319313"/>
              <a:gd name="connsiteX46" fmla="*/ 222684 w 318613"/>
              <a:gd name="connsiteY46" fmla="*/ 148231 h 319313"/>
              <a:gd name="connsiteX47" fmla="*/ 222684 w 318613"/>
              <a:gd name="connsiteY47" fmla="*/ 148231 h 319313"/>
              <a:gd name="connsiteX48" fmla="*/ 148480 w 318613"/>
              <a:gd name="connsiteY48" fmla="*/ 222343 h 319313"/>
              <a:gd name="connsiteX49" fmla="*/ 52763 w 318613"/>
              <a:gd name="connsiteY49" fmla="*/ 126625 h 319313"/>
              <a:gd name="connsiteX50" fmla="*/ 126794 w 318613"/>
              <a:gd name="connsiteY50" fmla="*/ 52423 h 319313"/>
              <a:gd name="connsiteX51" fmla="*/ 222684 w 318613"/>
              <a:gd name="connsiteY51" fmla="*/ 148231 h 319313"/>
              <a:gd name="connsiteX52" fmla="*/ 159017 w 318613"/>
              <a:gd name="connsiteY52" fmla="*/ 232880 h 319313"/>
              <a:gd name="connsiteX53" fmla="*/ 233219 w 318613"/>
              <a:gd name="connsiteY53" fmla="*/ 158767 h 319313"/>
              <a:gd name="connsiteX54" fmla="*/ 251372 w 318613"/>
              <a:gd name="connsiteY54" fmla="*/ 176829 h 319313"/>
              <a:gd name="connsiteX55" fmla="*/ 177169 w 318613"/>
              <a:gd name="connsiteY55" fmla="*/ 250850 h 319313"/>
              <a:gd name="connsiteX56" fmla="*/ 159017 w 318613"/>
              <a:gd name="connsiteY56" fmla="*/ 232880 h 319313"/>
              <a:gd name="connsiteX57" fmla="*/ 159017 w 318613"/>
              <a:gd name="connsiteY57" fmla="*/ 232880 h 31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18613" h="319313">
                <a:moveTo>
                  <a:pt x="42499" y="115736"/>
                </a:moveTo>
                <a:lnTo>
                  <a:pt x="42499" y="115736"/>
                </a:lnTo>
                <a:cubicBezTo>
                  <a:pt x="37267" y="108474"/>
                  <a:pt x="33903" y="100331"/>
                  <a:pt x="32670" y="91827"/>
                </a:cubicBezTo>
                <a:cubicBezTo>
                  <a:pt x="31166" y="81028"/>
                  <a:pt x="33024" y="69777"/>
                  <a:pt x="38065" y="59948"/>
                </a:cubicBezTo>
                <a:cubicBezTo>
                  <a:pt x="40994" y="55080"/>
                  <a:pt x="40287" y="48705"/>
                  <a:pt x="36207" y="44542"/>
                </a:cubicBezTo>
                <a:lnTo>
                  <a:pt x="25762" y="34098"/>
                </a:lnTo>
                <a:lnTo>
                  <a:pt x="25580" y="34098"/>
                </a:lnTo>
                <a:cubicBezTo>
                  <a:pt x="20095" y="28431"/>
                  <a:pt x="28772" y="19754"/>
                  <a:pt x="34438" y="25331"/>
                </a:cubicBezTo>
                <a:lnTo>
                  <a:pt x="44439" y="35513"/>
                </a:lnTo>
                <a:cubicBezTo>
                  <a:pt x="48248" y="39674"/>
                  <a:pt x="54449" y="40825"/>
                  <a:pt x="59581" y="38079"/>
                </a:cubicBezTo>
                <a:cubicBezTo>
                  <a:pt x="69682" y="32684"/>
                  <a:pt x="81187" y="30825"/>
                  <a:pt x="92167" y="32330"/>
                </a:cubicBezTo>
                <a:cubicBezTo>
                  <a:pt x="100671" y="33653"/>
                  <a:pt x="108813" y="36927"/>
                  <a:pt x="115895" y="42240"/>
                </a:cubicBezTo>
                <a:lnTo>
                  <a:pt x="42499" y="115736"/>
                </a:lnTo>
                <a:close/>
                <a:moveTo>
                  <a:pt x="239767" y="291932"/>
                </a:moveTo>
                <a:lnTo>
                  <a:pt x="239767" y="291932"/>
                </a:lnTo>
                <a:cubicBezTo>
                  <a:pt x="226574" y="291932"/>
                  <a:pt x="213301" y="286981"/>
                  <a:pt x="203200" y="277234"/>
                </a:cubicBezTo>
                <a:lnTo>
                  <a:pt x="202846" y="276527"/>
                </a:lnTo>
                <a:lnTo>
                  <a:pt x="187795" y="261477"/>
                </a:lnTo>
                <a:lnTo>
                  <a:pt x="261998" y="187273"/>
                </a:lnTo>
                <a:lnTo>
                  <a:pt x="276867" y="202334"/>
                </a:lnTo>
                <a:cubicBezTo>
                  <a:pt x="287140" y="212596"/>
                  <a:pt x="292099" y="226233"/>
                  <a:pt x="292099" y="239516"/>
                </a:cubicBezTo>
                <a:cubicBezTo>
                  <a:pt x="292099" y="268557"/>
                  <a:pt x="268897" y="291932"/>
                  <a:pt x="239767" y="291932"/>
                </a:cubicBezTo>
                <a:close/>
                <a:moveTo>
                  <a:pt x="190633" y="299285"/>
                </a:moveTo>
                <a:lnTo>
                  <a:pt x="190633" y="299285"/>
                </a:lnTo>
                <a:cubicBezTo>
                  <a:pt x="204795" y="311063"/>
                  <a:pt x="222412" y="316730"/>
                  <a:pt x="239767" y="316730"/>
                </a:cubicBezTo>
                <a:cubicBezTo>
                  <a:pt x="282444" y="316730"/>
                  <a:pt x="317242" y="282194"/>
                  <a:pt x="317242" y="239516"/>
                </a:cubicBezTo>
                <a:cubicBezTo>
                  <a:pt x="317242" y="219686"/>
                  <a:pt x="309635" y="199849"/>
                  <a:pt x="294574" y="184708"/>
                </a:cubicBezTo>
                <a:lnTo>
                  <a:pt x="139269" y="29583"/>
                </a:lnTo>
                <a:cubicBezTo>
                  <a:pt x="127147" y="17271"/>
                  <a:pt x="111824" y="10099"/>
                  <a:pt x="95885" y="7805"/>
                </a:cubicBezTo>
                <a:cubicBezTo>
                  <a:pt x="82601" y="5855"/>
                  <a:pt x="69146" y="7360"/>
                  <a:pt x="56398" y="12229"/>
                </a:cubicBezTo>
                <a:lnTo>
                  <a:pt x="51974" y="7805"/>
                </a:lnTo>
                <a:lnTo>
                  <a:pt x="51974" y="7805"/>
                </a:lnTo>
                <a:lnTo>
                  <a:pt x="51974" y="7805"/>
                </a:lnTo>
                <a:cubicBezTo>
                  <a:pt x="35409" y="-8842"/>
                  <a:pt x="9650" y="-1317"/>
                  <a:pt x="1146" y="18249"/>
                </a:cubicBezTo>
                <a:cubicBezTo>
                  <a:pt x="-3280" y="28695"/>
                  <a:pt x="-2400" y="41361"/>
                  <a:pt x="8054" y="51806"/>
                </a:cubicBezTo>
                <a:lnTo>
                  <a:pt x="12388" y="56230"/>
                </a:lnTo>
                <a:cubicBezTo>
                  <a:pt x="7700" y="68806"/>
                  <a:pt x="6105" y="82352"/>
                  <a:pt x="8054" y="95544"/>
                </a:cubicBezTo>
                <a:cubicBezTo>
                  <a:pt x="10357" y="111484"/>
                  <a:pt x="17620" y="126807"/>
                  <a:pt x="29742" y="138929"/>
                </a:cubicBezTo>
                <a:lnTo>
                  <a:pt x="179826" y="288922"/>
                </a:lnTo>
                <a:lnTo>
                  <a:pt x="168845" y="299729"/>
                </a:lnTo>
                <a:lnTo>
                  <a:pt x="84642" y="215698"/>
                </a:lnTo>
                <a:cubicBezTo>
                  <a:pt x="81722" y="212778"/>
                  <a:pt x="77117" y="212778"/>
                  <a:pt x="74106" y="215698"/>
                </a:cubicBezTo>
                <a:cubicBezTo>
                  <a:pt x="71096" y="218708"/>
                  <a:pt x="71096" y="223405"/>
                  <a:pt x="74106" y="226325"/>
                </a:cubicBezTo>
                <a:lnTo>
                  <a:pt x="163441" y="315749"/>
                </a:lnTo>
                <a:cubicBezTo>
                  <a:pt x="166370" y="318678"/>
                  <a:pt x="171148" y="318678"/>
                  <a:pt x="174158" y="315749"/>
                </a:cubicBezTo>
                <a:lnTo>
                  <a:pt x="190633" y="299285"/>
                </a:lnTo>
                <a:close/>
                <a:moveTo>
                  <a:pt x="222684" y="148231"/>
                </a:moveTo>
                <a:lnTo>
                  <a:pt x="222684" y="148231"/>
                </a:lnTo>
                <a:lnTo>
                  <a:pt x="148480" y="222343"/>
                </a:lnTo>
                <a:lnTo>
                  <a:pt x="52763" y="126625"/>
                </a:lnTo>
                <a:lnTo>
                  <a:pt x="126794" y="52423"/>
                </a:lnTo>
                <a:lnTo>
                  <a:pt x="222684" y="148231"/>
                </a:lnTo>
                <a:close/>
                <a:moveTo>
                  <a:pt x="159017" y="232880"/>
                </a:moveTo>
                <a:lnTo>
                  <a:pt x="233219" y="158767"/>
                </a:lnTo>
                <a:lnTo>
                  <a:pt x="251372" y="176829"/>
                </a:lnTo>
                <a:lnTo>
                  <a:pt x="177169" y="250850"/>
                </a:lnTo>
                <a:lnTo>
                  <a:pt x="159017" y="232880"/>
                </a:lnTo>
                <a:lnTo>
                  <a:pt x="159017" y="232880"/>
                </a:lnTo>
              </a:path>
            </a:pathLst>
          </a:custGeom>
          <a:solidFill>
            <a:schemeClr val="bg1"/>
          </a:solidFill>
          <a:ln w="158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endParaRPr>
          </a:p>
        </p:txBody>
      </p:sp>
      <p:sp>
        <p:nvSpPr>
          <p:cNvPr id="16" name="图形 115">
            <a:extLst>
              <a:ext uri="{FF2B5EF4-FFF2-40B4-BE49-F238E27FC236}">
                <a16:creationId xmlns:a16="http://schemas.microsoft.com/office/drawing/2014/main" id="{5CA6BC5D-4439-1660-98E7-45E55E16E258}"/>
              </a:ext>
            </a:extLst>
          </p:cNvPr>
          <p:cNvSpPr/>
          <p:nvPr/>
        </p:nvSpPr>
        <p:spPr>
          <a:xfrm flipV="1">
            <a:off x="3915806" y="2025268"/>
            <a:ext cx="319313" cy="307467"/>
          </a:xfrm>
          <a:custGeom>
            <a:avLst/>
            <a:gdLst>
              <a:gd name="connsiteX0" fmla="*/ 158195 w 319313"/>
              <a:gd name="connsiteY0" fmla="*/ 144619 h 307467"/>
              <a:gd name="connsiteX1" fmla="*/ 158195 w 319313"/>
              <a:gd name="connsiteY1" fmla="*/ 144619 h 307467"/>
              <a:gd name="connsiteX2" fmla="*/ 138154 w 319313"/>
              <a:gd name="connsiteY2" fmla="*/ 144619 h 307467"/>
              <a:gd name="connsiteX3" fmla="*/ 138154 w 319313"/>
              <a:gd name="connsiteY3" fmla="*/ 104465 h 307467"/>
              <a:gd name="connsiteX4" fmla="*/ 158195 w 319313"/>
              <a:gd name="connsiteY4" fmla="*/ 104465 h 307467"/>
              <a:gd name="connsiteX5" fmla="*/ 178397 w 319313"/>
              <a:gd name="connsiteY5" fmla="*/ 104465 h 307467"/>
              <a:gd name="connsiteX6" fmla="*/ 178397 w 319313"/>
              <a:gd name="connsiteY6" fmla="*/ 124578 h 307467"/>
              <a:gd name="connsiteX7" fmla="*/ 178397 w 319313"/>
              <a:gd name="connsiteY7" fmla="*/ 144619 h 307467"/>
              <a:gd name="connsiteX8" fmla="*/ 158195 w 319313"/>
              <a:gd name="connsiteY8" fmla="*/ 144619 h 307467"/>
              <a:gd name="connsiteX9" fmla="*/ 193123 w 319313"/>
              <a:gd name="connsiteY9" fmla="*/ 112653 h 307467"/>
              <a:gd name="connsiteX10" fmla="*/ 193123 w 319313"/>
              <a:gd name="connsiteY10" fmla="*/ 112653 h 307467"/>
              <a:gd name="connsiteX11" fmla="*/ 193123 w 319313"/>
              <a:gd name="connsiteY11" fmla="*/ 97054 h 307467"/>
              <a:gd name="connsiteX12" fmla="*/ 185889 w 319313"/>
              <a:gd name="connsiteY12" fmla="*/ 89652 h 307467"/>
              <a:gd name="connsiteX13" fmla="*/ 185710 w 319313"/>
              <a:gd name="connsiteY13" fmla="*/ 89652 h 307467"/>
              <a:gd name="connsiteX14" fmla="*/ 158195 w 319313"/>
              <a:gd name="connsiteY14" fmla="*/ 89652 h 307467"/>
              <a:gd name="connsiteX15" fmla="*/ 130752 w 319313"/>
              <a:gd name="connsiteY15" fmla="*/ 89652 h 307467"/>
              <a:gd name="connsiteX16" fmla="*/ 123347 w 319313"/>
              <a:gd name="connsiteY16" fmla="*/ 97054 h 307467"/>
              <a:gd name="connsiteX17" fmla="*/ 123347 w 319313"/>
              <a:gd name="connsiteY17" fmla="*/ 97233 h 307467"/>
              <a:gd name="connsiteX18" fmla="*/ 123347 w 319313"/>
              <a:gd name="connsiteY18" fmla="*/ 112653 h 307467"/>
              <a:gd name="connsiteX19" fmla="*/ 32766 w 319313"/>
              <a:gd name="connsiteY19" fmla="*/ 112653 h 307467"/>
              <a:gd name="connsiteX20" fmla="*/ 32766 w 319313"/>
              <a:gd name="connsiteY20" fmla="*/ 23194 h 307467"/>
              <a:gd name="connsiteX21" fmla="*/ 283705 w 319313"/>
              <a:gd name="connsiteY21" fmla="*/ 23194 h 307467"/>
              <a:gd name="connsiteX22" fmla="*/ 283705 w 319313"/>
              <a:gd name="connsiteY22" fmla="*/ 112653 h 307467"/>
              <a:gd name="connsiteX23" fmla="*/ 193123 w 319313"/>
              <a:gd name="connsiteY23" fmla="*/ 112653 h 307467"/>
              <a:gd name="connsiteX24" fmla="*/ 130752 w 319313"/>
              <a:gd name="connsiteY24" fmla="*/ 159424 h 307467"/>
              <a:gd name="connsiteX25" fmla="*/ 130752 w 319313"/>
              <a:gd name="connsiteY25" fmla="*/ 159424 h 307467"/>
              <a:gd name="connsiteX26" fmla="*/ 185889 w 319313"/>
              <a:gd name="connsiteY26" fmla="*/ 159424 h 307467"/>
              <a:gd name="connsiteX27" fmla="*/ 193123 w 319313"/>
              <a:gd name="connsiteY27" fmla="*/ 152102 h 307467"/>
              <a:gd name="connsiteX28" fmla="*/ 193123 w 319313"/>
              <a:gd name="connsiteY28" fmla="*/ 151933 h 307467"/>
              <a:gd name="connsiteX29" fmla="*/ 193123 w 319313"/>
              <a:gd name="connsiteY29" fmla="*/ 137297 h 307467"/>
              <a:gd name="connsiteX30" fmla="*/ 293374 w 319313"/>
              <a:gd name="connsiteY30" fmla="*/ 137297 h 307467"/>
              <a:gd name="connsiteX31" fmla="*/ 293374 w 319313"/>
              <a:gd name="connsiteY31" fmla="*/ 239813 h 307467"/>
              <a:gd name="connsiteX32" fmla="*/ 23187 w 319313"/>
              <a:gd name="connsiteY32" fmla="*/ 239813 h 307467"/>
              <a:gd name="connsiteX33" fmla="*/ 23187 w 319313"/>
              <a:gd name="connsiteY33" fmla="*/ 137297 h 307467"/>
              <a:gd name="connsiteX34" fmla="*/ 123347 w 319313"/>
              <a:gd name="connsiteY34" fmla="*/ 137297 h 307467"/>
              <a:gd name="connsiteX35" fmla="*/ 123347 w 319313"/>
              <a:gd name="connsiteY35" fmla="*/ 152102 h 307467"/>
              <a:gd name="connsiteX36" fmla="*/ 130752 w 319313"/>
              <a:gd name="connsiteY36" fmla="*/ 159424 h 307467"/>
              <a:gd name="connsiteX37" fmla="*/ 100881 w 319313"/>
              <a:gd name="connsiteY37" fmla="*/ 264287 h 307467"/>
              <a:gd name="connsiteX38" fmla="*/ 100881 w 319313"/>
              <a:gd name="connsiteY38" fmla="*/ 264287 h 307467"/>
              <a:gd name="connsiteX39" fmla="*/ 215848 w 319313"/>
              <a:gd name="connsiteY39" fmla="*/ 264287 h 307467"/>
              <a:gd name="connsiteX40" fmla="*/ 215848 w 319313"/>
              <a:gd name="connsiteY40" fmla="*/ 275088 h 307467"/>
              <a:gd name="connsiteX41" fmla="*/ 210969 w 319313"/>
              <a:gd name="connsiteY41" fmla="*/ 286675 h 307467"/>
              <a:gd name="connsiteX42" fmla="*/ 210969 w 319313"/>
              <a:gd name="connsiteY42" fmla="*/ 286675 h 307467"/>
              <a:gd name="connsiteX43" fmla="*/ 210969 w 319313"/>
              <a:gd name="connsiteY43" fmla="*/ 286675 h 307467"/>
              <a:gd name="connsiteX44" fmla="*/ 199473 w 319313"/>
              <a:gd name="connsiteY44" fmla="*/ 291295 h 307467"/>
              <a:gd name="connsiteX45" fmla="*/ 117078 w 319313"/>
              <a:gd name="connsiteY45" fmla="*/ 291295 h 307467"/>
              <a:gd name="connsiteX46" fmla="*/ 105582 w 319313"/>
              <a:gd name="connsiteY46" fmla="*/ 286675 h 307467"/>
              <a:gd name="connsiteX47" fmla="*/ 105492 w 319313"/>
              <a:gd name="connsiteY47" fmla="*/ 286675 h 307467"/>
              <a:gd name="connsiteX48" fmla="*/ 100881 w 319313"/>
              <a:gd name="connsiteY48" fmla="*/ 275088 h 307467"/>
              <a:gd name="connsiteX49" fmla="*/ 100881 w 319313"/>
              <a:gd name="connsiteY49" fmla="*/ 264287 h 307467"/>
              <a:gd name="connsiteX50" fmla="*/ 10994 w 319313"/>
              <a:gd name="connsiteY50" fmla="*/ 264287 h 307467"/>
              <a:gd name="connsiteX51" fmla="*/ 86075 w 319313"/>
              <a:gd name="connsiteY51" fmla="*/ 264287 h 307467"/>
              <a:gd name="connsiteX52" fmla="*/ 86075 w 319313"/>
              <a:gd name="connsiteY52" fmla="*/ 275088 h 307467"/>
              <a:gd name="connsiteX53" fmla="*/ 95128 w 319313"/>
              <a:gd name="connsiteY53" fmla="*/ 296958 h 307467"/>
              <a:gd name="connsiteX54" fmla="*/ 95218 w 319313"/>
              <a:gd name="connsiteY54" fmla="*/ 296958 h 307467"/>
              <a:gd name="connsiteX55" fmla="*/ 117078 w 319313"/>
              <a:gd name="connsiteY55" fmla="*/ 306100 h 307467"/>
              <a:gd name="connsiteX56" fmla="*/ 199473 w 319313"/>
              <a:gd name="connsiteY56" fmla="*/ 306100 h 307467"/>
              <a:gd name="connsiteX57" fmla="*/ 221422 w 319313"/>
              <a:gd name="connsiteY57" fmla="*/ 296958 h 307467"/>
              <a:gd name="connsiteX58" fmla="*/ 221422 w 319313"/>
              <a:gd name="connsiteY58" fmla="*/ 296958 h 307467"/>
              <a:gd name="connsiteX59" fmla="*/ 230485 w 319313"/>
              <a:gd name="connsiteY59" fmla="*/ 275088 h 307467"/>
              <a:gd name="connsiteX60" fmla="*/ 230485 w 319313"/>
              <a:gd name="connsiteY60" fmla="*/ 264287 h 307467"/>
              <a:gd name="connsiteX61" fmla="*/ 305565 w 319313"/>
              <a:gd name="connsiteY61" fmla="*/ 264287 h 307467"/>
              <a:gd name="connsiteX62" fmla="*/ 317937 w 319313"/>
              <a:gd name="connsiteY62" fmla="*/ 252094 h 307467"/>
              <a:gd name="connsiteX63" fmla="*/ 317937 w 319313"/>
              <a:gd name="connsiteY63" fmla="*/ 251577 h 307467"/>
              <a:gd name="connsiteX64" fmla="*/ 317937 w 319313"/>
              <a:gd name="connsiteY64" fmla="*/ 125015 h 307467"/>
              <a:gd name="connsiteX65" fmla="*/ 308268 w 319313"/>
              <a:gd name="connsiteY65" fmla="*/ 113001 h 307467"/>
              <a:gd name="connsiteX66" fmla="*/ 308268 w 319313"/>
              <a:gd name="connsiteY66" fmla="*/ 11181 h 307467"/>
              <a:gd name="connsiteX67" fmla="*/ 308268 w 319313"/>
              <a:gd name="connsiteY67" fmla="*/ 10833 h 307467"/>
              <a:gd name="connsiteX68" fmla="*/ 295986 w 319313"/>
              <a:gd name="connsiteY68" fmla="*/ -1368 h 307467"/>
              <a:gd name="connsiteX69" fmla="*/ 20921 w 319313"/>
              <a:gd name="connsiteY69" fmla="*/ -1368 h 307467"/>
              <a:gd name="connsiteX70" fmla="*/ 20573 w 319313"/>
              <a:gd name="connsiteY70" fmla="*/ -1368 h 307467"/>
              <a:gd name="connsiteX71" fmla="*/ 8381 w 319313"/>
              <a:gd name="connsiteY71" fmla="*/ 10833 h 307467"/>
              <a:gd name="connsiteX72" fmla="*/ 8381 w 319313"/>
              <a:gd name="connsiteY72" fmla="*/ 113001 h 307467"/>
              <a:gd name="connsiteX73" fmla="*/ -1377 w 319313"/>
              <a:gd name="connsiteY73" fmla="*/ 125015 h 307467"/>
              <a:gd name="connsiteX74" fmla="*/ -1377 w 319313"/>
              <a:gd name="connsiteY74" fmla="*/ 125282 h 307467"/>
              <a:gd name="connsiteX75" fmla="*/ -1377 w 319313"/>
              <a:gd name="connsiteY75" fmla="*/ 252094 h 307467"/>
              <a:gd name="connsiteX76" fmla="*/ 10994 w 319313"/>
              <a:gd name="connsiteY76" fmla="*/ 264287 h 307467"/>
              <a:gd name="connsiteX77" fmla="*/ 10994 w 319313"/>
              <a:gd name="connsiteY77" fmla="*/ 264287 h 30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19313" h="307467">
                <a:moveTo>
                  <a:pt x="158195" y="144619"/>
                </a:moveTo>
                <a:lnTo>
                  <a:pt x="158195" y="144619"/>
                </a:lnTo>
                <a:lnTo>
                  <a:pt x="138154" y="144619"/>
                </a:lnTo>
                <a:lnTo>
                  <a:pt x="138154" y="104465"/>
                </a:lnTo>
                <a:lnTo>
                  <a:pt x="158195" y="104465"/>
                </a:lnTo>
                <a:lnTo>
                  <a:pt x="178397" y="104465"/>
                </a:lnTo>
                <a:lnTo>
                  <a:pt x="178397" y="124578"/>
                </a:lnTo>
                <a:lnTo>
                  <a:pt x="178397" y="144619"/>
                </a:lnTo>
                <a:lnTo>
                  <a:pt x="158195" y="144619"/>
                </a:lnTo>
                <a:close/>
                <a:moveTo>
                  <a:pt x="193123" y="112653"/>
                </a:moveTo>
                <a:lnTo>
                  <a:pt x="193123" y="112653"/>
                </a:lnTo>
                <a:lnTo>
                  <a:pt x="193123" y="97054"/>
                </a:lnTo>
                <a:cubicBezTo>
                  <a:pt x="193123" y="92878"/>
                  <a:pt x="189893" y="89652"/>
                  <a:pt x="185889" y="89652"/>
                </a:cubicBezTo>
                <a:lnTo>
                  <a:pt x="185710" y="89652"/>
                </a:lnTo>
                <a:lnTo>
                  <a:pt x="158195" y="89652"/>
                </a:lnTo>
                <a:lnTo>
                  <a:pt x="130752" y="89652"/>
                </a:lnTo>
                <a:cubicBezTo>
                  <a:pt x="126657" y="89652"/>
                  <a:pt x="123347" y="92878"/>
                  <a:pt x="123347" y="97054"/>
                </a:cubicBezTo>
                <a:lnTo>
                  <a:pt x="123347" y="97233"/>
                </a:lnTo>
                <a:lnTo>
                  <a:pt x="123347" y="112653"/>
                </a:lnTo>
                <a:lnTo>
                  <a:pt x="32766" y="112653"/>
                </a:lnTo>
                <a:lnTo>
                  <a:pt x="32766" y="23194"/>
                </a:lnTo>
                <a:lnTo>
                  <a:pt x="283705" y="23194"/>
                </a:lnTo>
                <a:lnTo>
                  <a:pt x="283705" y="112653"/>
                </a:lnTo>
                <a:lnTo>
                  <a:pt x="193123" y="112653"/>
                </a:lnTo>
                <a:close/>
                <a:moveTo>
                  <a:pt x="130752" y="159424"/>
                </a:moveTo>
                <a:lnTo>
                  <a:pt x="130752" y="159424"/>
                </a:lnTo>
                <a:lnTo>
                  <a:pt x="185889" y="159424"/>
                </a:lnTo>
                <a:cubicBezTo>
                  <a:pt x="189893" y="159424"/>
                  <a:pt x="193123" y="156196"/>
                  <a:pt x="193123" y="152102"/>
                </a:cubicBezTo>
                <a:lnTo>
                  <a:pt x="193123" y="151933"/>
                </a:lnTo>
                <a:lnTo>
                  <a:pt x="193123" y="137297"/>
                </a:lnTo>
                <a:lnTo>
                  <a:pt x="293374" y="137297"/>
                </a:lnTo>
                <a:lnTo>
                  <a:pt x="293374" y="239813"/>
                </a:lnTo>
                <a:lnTo>
                  <a:pt x="23187" y="239813"/>
                </a:lnTo>
                <a:lnTo>
                  <a:pt x="23187" y="137297"/>
                </a:lnTo>
                <a:lnTo>
                  <a:pt x="123347" y="137297"/>
                </a:lnTo>
                <a:lnTo>
                  <a:pt x="123347" y="152102"/>
                </a:lnTo>
                <a:cubicBezTo>
                  <a:pt x="123347" y="156196"/>
                  <a:pt x="126657" y="159424"/>
                  <a:pt x="130752" y="159424"/>
                </a:cubicBezTo>
                <a:close/>
                <a:moveTo>
                  <a:pt x="100881" y="264287"/>
                </a:moveTo>
                <a:lnTo>
                  <a:pt x="100881" y="264287"/>
                </a:lnTo>
                <a:lnTo>
                  <a:pt x="215848" y="264287"/>
                </a:lnTo>
                <a:lnTo>
                  <a:pt x="215848" y="275088"/>
                </a:lnTo>
                <a:cubicBezTo>
                  <a:pt x="215848" y="279529"/>
                  <a:pt x="213939" y="283712"/>
                  <a:pt x="210969" y="286675"/>
                </a:cubicBezTo>
                <a:lnTo>
                  <a:pt x="210969" y="286675"/>
                </a:lnTo>
                <a:lnTo>
                  <a:pt x="210969" y="286675"/>
                </a:lnTo>
                <a:cubicBezTo>
                  <a:pt x="208009" y="289723"/>
                  <a:pt x="204003" y="291295"/>
                  <a:pt x="199473" y="291295"/>
                </a:cubicBezTo>
                <a:lnTo>
                  <a:pt x="117078" y="291295"/>
                </a:lnTo>
                <a:cubicBezTo>
                  <a:pt x="112547" y="291295"/>
                  <a:pt x="108542" y="289723"/>
                  <a:pt x="105582" y="286675"/>
                </a:cubicBezTo>
                <a:lnTo>
                  <a:pt x="105492" y="286675"/>
                </a:lnTo>
                <a:cubicBezTo>
                  <a:pt x="102620" y="283712"/>
                  <a:pt x="100881" y="279529"/>
                  <a:pt x="100881" y="275088"/>
                </a:cubicBezTo>
                <a:lnTo>
                  <a:pt x="100881" y="264287"/>
                </a:lnTo>
                <a:close/>
                <a:moveTo>
                  <a:pt x="10994" y="264287"/>
                </a:moveTo>
                <a:lnTo>
                  <a:pt x="86075" y="264287"/>
                </a:lnTo>
                <a:lnTo>
                  <a:pt x="86075" y="275088"/>
                </a:lnTo>
                <a:cubicBezTo>
                  <a:pt x="86075" y="283624"/>
                  <a:pt x="89554" y="291295"/>
                  <a:pt x="95128" y="296958"/>
                </a:cubicBezTo>
                <a:lnTo>
                  <a:pt x="95218" y="296958"/>
                </a:lnTo>
                <a:cubicBezTo>
                  <a:pt x="100881" y="302613"/>
                  <a:pt x="108542" y="306100"/>
                  <a:pt x="117078" y="306100"/>
                </a:cubicBezTo>
                <a:lnTo>
                  <a:pt x="199473" y="306100"/>
                </a:lnTo>
                <a:cubicBezTo>
                  <a:pt x="207928" y="306100"/>
                  <a:pt x="215848" y="302613"/>
                  <a:pt x="221422" y="296958"/>
                </a:cubicBezTo>
                <a:lnTo>
                  <a:pt x="221422" y="296958"/>
                </a:lnTo>
                <a:cubicBezTo>
                  <a:pt x="226998" y="291295"/>
                  <a:pt x="230485" y="283624"/>
                  <a:pt x="230485" y="275088"/>
                </a:cubicBezTo>
                <a:lnTo>
                  <a:pt x="230485" y="264287"/>
                </a:lnTo>
                <a:lnTo>
                  <a:pt x="305565" y="264287"/>
                </a:lnTo>
                <a:cubicBezTo>
                  <a:pt x="312442" y="264287"/>
                  <a:pt x="317937" y="258802"/>
                  <a:pt x="317937" y="252094"/>
                </a:cubicBezTo>
                <a:lnTo>
                  <a:pt x="317937" y="251577"/>
                </a:lnTo>
                <a:lnTo>
                  <a:pt x="317937" y="125015"/>
                </a:lnTo>
                <a:cubicBezTo>
                  <a:pt x="317937" y="119092"/>
                  <a:pt x="313753" y="114304"/>
                  <a:pt x="308268" y="113001"/>
                </a:cubicBezTo>
                <a:lnTo>
                  <a:pt x="308268" y="11181"/>
                </a:lnTo>
                <a:lnTo>
                  <a:pt x="308268" y="10833"/>
                </a:lnTo>
                <a:cubicBezTo>
                  <a:pt x="308268" y="4125"/>
                  <a:pt x="302775" y="-1368"/>
                  <a:pt x="295986" y="-1368"/>
                </a:cubicBezTo>
                <a:lnTo>
                  <a:pt x="20921" y="-1368"/>
                </a:lnTo>
                <a:lnTo>
                  <a:pt x="20573" y="-1368"/>
                </a:lnTo>
                <a:cubicBezTo>
                  <a:pt x="13778" y="-1368"/>
                  <a:pt x="8381" y="4125"/>
                  <a:pt x="8381" y="10833"/>
                </a:cubicBezTo>
                <a:lnTo>
                  <a:pt x="8381" y="113001"/>
                </a:lnTo>
                <a:cubicBezTo>
                  <a:pt x="2807" y="114304"/>
                  <a:pt x="-1377" y="119092"/>
                  <a:pt x="-1377" y="125015"/>
                </a:cubicBezTo>
                <a:lnTo>
                  <a:pt x="-1377" y="125282"/>
                </a:lnTo>
                <a:lnTo>
                  <a:pt x="-1377" y="252094"/>
                </a:lnTo>
                <a:cubicBezTo>
                  <a:pt x="-1377" y="258802"/>
                  <a:pt x="4198" y="264287"/>
                  <a:pt x="10994" y="264287"/>
                </a:cubicBezTo>
                <a:lnTo>
                  <a:pt x="10994" y="264287"/>
                </a:lnTo>
              </a:path>
            </a:pathLst>
          </a:custGeom>
          <a:solidFill>
            <a:schemeClr val="bg1"/>
          </a:solidFill>
          <a:ln w="158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endParaRPr>
          </a:p>
        </p:txBody>
      </p:sp>
      <p:sp>
        <p:nvSpPr>
          <p:cNvPr id="17" name="文本框 16">
            <a:extLst>
              <a:ext uri="{FF2B5EF4-FFF2-40B4-BE49-F238E27FC236}">
                <a16:creationId xmlns:a16="http://schemas.microsoft.com/office/drawing/2014/main" id="{BBFADEB9-E688-0430-B9F8-1EA63CAF674A}"/>
              </a:ext>
            </a:extLst>
          </p:cNvPr>
          <p:cNvSpPr txBox="1"/>
          <p:nvPr/>
        </p:nvSpPr>
        <p:spPr>
          <a:xfrm>
            <a:off x="5544845" y="2966862"/>
            <a:ext cx="1131330" cy="741293"/>
          </a:xfrm>
          <a:prstGeom prst="rect">
            <a:avLst/>
          </a:prstGeom>
          <a:noFill/>
        </p:spPr>
        <p:txBody>
          <a:bodyPr wrap="square" rtlCol="0">
            <a:spAutoFit/>
          </a:bodyPr>
          <a:lstStyle/>
          <a:p>
            <a:pPr algn="ctr">
              <a:lnSpc>
                <a:spcPct val="120000"/>
              </a:lnSpc>
            </a:pPr>
            <a:r>
              <a:rPr lang="zh-CN" altLang="en-US" b="1" dirty="0">
                <a:solidFill>
                  <a:schemeClr val="bg1"/>
                </a:solidFill>
                <a:latin typeface="+mn-ea"/>
                <a:cs typeface="阿里巴巴普惠体" panose="00020600040101010101" pitchFamily="18" charset="-122"/>
              </a:rPr>
              <a:t>添加</a:t>
            </a:r>
            <a:endParaRPr lang="en-US" altLang="zh-CN" b="1" dirty="0">
              <a:solidFill>
                <a:schemeClr val="bg1"/>
              </a:solidFill>
              <a:latin typeface="+mn-ea"/>
              <a:cs typeface="阿里巴巴普惠体" panose="00020600040101010101" pitchFamily="18" charset="-122"/>
            </a:endParaRPr>
          </a:p>
          <a:p>
            <a:pPr algn="ctr">
              <a:lnSpc>
                <a:spcPct val="120000"/>
              </a:lnSpc>
            </a:pPr>
            <a:r>
              <a:rPr lang="zh-CN" altLang="en-US" b="1" dirty="0">
                <a:solidFill>
                  <a:schemeClr val="bg1"/>
                </a:solidFill>
                <a:latin typeface="+mn-ea"/>
                <a:cs typeface="阿里巴巴普惠体" panose="00020600040101010101" pitchFamily="18" charset="-122"/>
              </a:rPr>
              <a:t>文本</a:t>
            </a:r>
          </a:p>
        </p:txBody>
      </p:sp>
      <p:grpSp>
        <p:nvGrpSpPr>
          <p:cNvPr id="18" name="组合 17">
            <a:extLst>
              <a:ext uri="{FF2B5EF4-FFF2-40B4-BE49-F238E27FC236}">
                <a16:creationId xmlns:a16="http://schemas.microsoft.com/office/drawing/2014/main" id="{CD16B7AB-B5A1-4DE8-2922-299CE4F17E57}"/>
              </a:ext>
            </a:extLst>
          </p:cNvPr>
          <p:cNvGrpSpPr/>
          <p:nvPr/>
        </p:nvGrpSpPr>
        <p:grpSpPr>
          <a:xfrm>
            <a:off x="8443947" y="1768996"/>
            <a:ext cx="2966425" cy="816522"/>
            <a:chOff x="283598" y="1906534"/>
            <a:chExt cx="2966425" cy="816522"/>
          </a:xfrm>
        </p:grpSpPr>
        <p:sp>
          <p:nvSpPr>
            <p:cNvPr id="19" name="文本框 18">
              <a:extLst>
                <a:ext uri="{FF2B5EF4-FFF2-40B4-BE49-F238E27FC236}">
                  <a16:creationId xmlns:a16="http://schemas.microsoft.com/office/drawing/2014/main" id="{4B7AA2F1-2F48-1465-1829-BE4D833E9817}"/>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0" name="文本框 19">
              <a:extLst>
                <a:ext uri="{FF2B5EF4-FFF2-40B4-BE49-F238E27FC236}">
                  <a16:creationId xmlns:a16="http://schemas.microsoft.com/office/drawing/2014/main" id="{7EFC740C-1E94-0F25-FEC8-C774B536FBE4}"/>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grpSp>
        <p:nvGrpSpPr>
          <p:cNvPr id="21" name="组合 20">
            <a:extLst>
              <a:ext uri="{FF2B5EF4-FFF2-40B4-BE49-F238E27FC236}">
                <a16:creationId xmlns:a16="http://schemas.microsoft.com/office/drawing/2014/main" id="{AA369934-75B1-DC67-A087-82194E711824}"/>
              </a:ext>
            </a:extLst>
          </p:cNvPr>
          <p:cNvGrpSpPr/>
          <p:nvPr/>
        </p:nvGrpSpPr>
        <p:grpSpPr>
          <a:xfrm>
            <a:off x="813570" y="1768996"/>
            <a:ext cx="2984539" cy="816522"/>
            <a:chOff x="283598" y="1906534"/>
            <a:chExt cx="2984539" cy="816522"/>
          </a:xfrm>
        </p:grpSpPr>
        <p:sp>
          <p:nvSpPr>
            <p:cNvPr id="22" name="文本框 21">
              <a:extLst>
                <a:ext uri="{FF2B5EF4-FFF2-40B4-BE49-F238E27FC236}">
                  <a16:creationId xmlns:a16="http://schemas.microsoft.com/office/drawing/2014/main" id="{31CB2E8F-2E4C-A0DE-96B7-86B0329212F9}"/>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3" name="文本框 22">
              <a:extLst>
                <a:ext uri="{FF2B5EF4-FFF2-40B4-BE49-F238E27FC236}">
                  <a16:creationId xmlns:a16="http://schemas.microsoft.com/office/drawing/2014/main" id="{632CFEF8-FAC6-AE58-5BBC-AA8D777B30A1}"/>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bg1"/>
                  </a:solidFill>
                  <a:sym typeface="HarmonyOS Sans SC Light" panose="00000400000000000000" pitchFamily="2" charset="-122"/>
                </a:rPr>
                <a:t>添加标题文本</a:t>
              </a:r>
            </a:p>
          </p:txBody>
        </p:sp>
      </p:grpSp>
      <p:grpSp>
        <p:nvGrpSpPr>
          <p:cNvPr id="24" name="组合 23">
            <a:extLst>
              <a:ext uri="{FF2B5EF4-FFF2-40B4-BE49-F238E27FC236}">
                <a16:creationId xmlns:a16="http://schemas.microsoft.com/office/drawing/2014/main" id="{182144A7-CD55-7263-82EA-5C13BFE1730C}"/>
              </a:ext>
            </a:extLst>
          </p:cNvPr>
          <p:cNvGrpSpPr/>
          <p:nvPr/>
        </p:nvGrpSpPr>
        <p:grpSpPr>
          <a:xfrm>
            <a:off x="8443947" y="3111433"/>
            <a:ext cx="2966425" cy="816522"/>
            <a:chOff x="283598" y="1906534"/>
            <a:chExt cx="2966425" cy="816522"/>
          </a:xfrm>
        </p:grpSpPr>
        <p:sp>
          <p:nvSpPr>
            <p:cNvPr id="25" name="文本框 24">
              <a:extLst>
                <a:ext uri="{FF2B5EF4-FFF2-40B4-BE49-F238E27FC236}">
                  <a16:creationId xmlns:a16="http://schemas.microsoft.com/office/drawing/2014/main" id="{D542682E-612C-6A76-E11F-EB69B9ADFA5F}"/>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6" name="文本框 25">
              <a:extLst>
                <a:ext uri="{FF2B5EF4-FFF2-40B4-BE49-F238E27FC236}">
                  <a16:creationId xmlns:a16="http://schemas.microsoft.com/office/drawing/2014/main" id="{38D07ADA-FD43-4FEE-7992-4E0104FFFAD8}"/>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grpSp>
        <p:nvGrpSpPr>
          <p:cNvPr id="27" name="组合 26">
            <a:extLst>
              <a:ext uri="{FF2B5EF4-FFF2-40B4-BE49-F238E27FC236}">
                <a16:creationId xmlns:a16="http://schemas.microsoft.com/office/drawing/2014/main" id="{28830BE9-05E2-4B53-C09A-278B8B259032}"/>
              </a:ext>
            </a:extLst>
          </p:cNvPr>
          <p:cNvGrpSpPr/>
          <p:nvPr/>
        </p:nvGrpSpPr>
        <p:grpSpPr>
          <a:xfrm>
            <a:off x="813570" y="3111433"/>
            <a:ext cx="2984539" cy="816522"/>
            <a:chOff x="283598" y="1906534"/>
            <a:chExt cx="2984539" cy="816522"/>
          </a:xfrm>
        </p:grpSpPr>
        <p:sp>
          <p:nvSpPr>
            <p:cNvPr id="28" name="文本框 27">
              <a:extLst>
                <a:ext uri="{FF2B5EF4-FFF2-40B4-BE49-F238E27FC236}">
                  <a16:creationId xmlns:a16="http://schemas.microsoft.com/office/drawing/2014/main" id="{6695C5DE-167A-2247-FC33-3E2CF2D398C3}"/>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9" name="文本框 28">
              <a:extLst>
                <a:ext uri="{FF2B5EF4-FFF2-40B4-BE49-F238E27FC236}">
                  <a16:creationId xmlns:a16="http://schemas.microsoft.com/office/drawing/2014/main" id="{3BAF0EEC-736C-228F-9BDD-4E089E128B9D}"/>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bg1"/>
                  </a:solidFill>
                  <a:sym typeface="HarmonyOS Sans SC Light" panose="00000400000000000000" pitchFamily="2" charset="-122"/>
                </a:rPr>
                <a:t>添加标题文本</a:t>
              </a:r>
            </a:p>
          </p:txBody>
        </p:sp>
      </p:grpSp>
      <p:grpSp>
        <p:nvGrpSpPr>
          <p:cNvPr id="30" name="组合 29">
            <a:extLst>
              <a:ext uri="{FF2B5EF4-FFF2-40B4-BE49-F238E27FC236}">
                <a16:creationId xmlns:a16="http://schemas.microsoft.com/office/drawing/2014/main" id="{416C8ED0-3EFC-B87B-B4D2-40A293377180}"/>
              </a:ext>
            </a:extLst>
          </p:cNvPr>
          <p:cNvGrpSpPr/>
          <p:nvPr/>
        </p:nvGrpSpPr>
        <p:grpSpPr>
          <a:xfrm>
            <a:off x="8443947" y="4452654"/>
            <a:ext cx="2966425" cy="816522"/>
            <a:chOff x="283598" y="1906534"/>
            <a:chExt cx="2966425" cy="816522"/>
          </a:xfrm>
        </p:grpSpPr>
        <p:sp>
          <p:nvSpPr>
            <p:cNvPr id="31" name="文本框 30">
              <a:extLst>
                <a:ext uri="{FF2B5EF4-FFF2-40B4-BE49-F238E27FC236}">
                  <a16:creationId xmlns:a16="http://schemas.microsoft.com/office/drawing/2014/main" id="{4ADA65E6-C9E1-AFA3-891E-22DDC1F5D748}"/>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2" name="文本框 31">
              <a:extLst>
                <a:ext uri="{FF2B5EF4-FFF2-40B4-BE49-F238E27FC236}">
                  <a16:creationId xmlns:a16="http://schemas.microsoft.com/office/drawing/2014/main" id="{3D53A068-46BD-B2BD-5F78-D2F5DEB2E4BF}"/>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grpSp>
        <p:nvGrpSpPr>
          <p:cNvPr id="33" name="组合 32">
            <a:extLst>
              <a:ext uri="{FF2B5EF4-FFF2-40B4-BE49-F238E27FC236}">
                <a16:creationId xmlns:a16="http://schemas.microsoft.com/office/drawing/2014/main" id="{E1A892C7-D5E2-E9F9-8200-208B6405A184}"/>
              </a:ext>
            </a:extLst>
          </p:cNvPr>
          <p:cNvGrpSpPr/>
          <p:nvPr/>
        </p:nvGrpSpPr>
        <p:grpSpPr>
          <a:xfrm>
            <a:off x="813570" y="4452654"/>
            <a:ext cx="2984539" cy="816522"/>
            <a:chOff x="283598" y="1906534"/>
            <a:chExt cx="2984539" cy="816522"/>
          </a:xfrm>
        </p:grpSpPr>
        <p:sp>
          <p:nvSpPr>
            <p:cNvPr id="34" name="文本框 33">
              <a:extLst>
                <a:ext uri="{FF2B5EF4-FFF2-40B4-BE49-F238E27FC236}">
                  <a16:creationId xmlns:a16="http://schemas.microsoft.com/office/drawing/2014/main" id="{9C5320CE-7BBE-EDE5-7553-28DB9DEFB312}"/>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5" name="文本框 34">
              <a:extLst>
                <a:ext uri="{FF2B5EF4-FFF2-40B4-BE49-F238E27FC236}">
                  <a16:creationId xmlns:a16="http://schemas.microsoft.com/office/drawing/2014/main" id="{711B29A1-380A-BDD8-E978-276F396F4366}"/>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bg1"/>
                  </a:solidFill>
                  <a:sym typeface="HarmonyOS Sans SC Light" panose="00000400000000000000" pitchFamily="2" charset="-122"/>
                </a:rPr>
                <a:t>添加标题文本</a:t>
              </a:r>
            </a:p>
          </p:txBody>
        </p:sp>
      </p:grpSp>
      <p:grpSp>
        <p:nvGrpSpPr>
          <p:cNvPr id="3" name="组合 2">
            <a:extLst>
              <a:ext uri="{FF2B5EF4-FFF2-40B4-BE49-F238E27FC236}">
                <a16:creationId xmlns:a16="http://schemas.microsoft.com/office/drawing/2014/main" id="{8FCBC070-29D3-8D37-4754-102A95A25AB0}"/>
              </a:ext>
            </a:extLst>
          </p:cNvPr>
          <p:cNvGrpSpPr/>
          <p:nvPr/>
        </p:nvGrpSpPr>
        <p:grpSpPr>
          <a:xfrm>
            <a:off x="0" y="247484"/>
            <a:ext cx="12192000" cy="6610516"/>
            <a:chOff x="0" y="247484"/>
            <a:chExt cx="12192000" cy="6610516"/>
          </a:xfrm>
        </p:grpSpPr>
        <p:grpSp>
          <p:nvGrpSpPr>
            <p:cNvPr id="36" name="组合 35">
              <a:extLst>
                <a:ext uri="{FF2B5EF4-FFF2-40B4-BE49-F238E27FC236}">
                  <a16:creationId xmlns:a16="http://schemas.microsoft.com/office/drawing/2014/main" id="{50DA93C5-9430-5592-8981-7BBDF1CA2A14}"/>
                </a:ext>
              </a:extLst>
            </p:cNvPr>
            <p:cNvGrpSpPr/>
            <p:nvPr/>
          </p:nvGrpSpPr>
          <p:grpSpPr>
            <a:xfrm>
              <a:off x="10991959" y="376600"/>
              <a:ext cx="812006" cy="107022"/>
              <a:chOff x="10991959" y="376600"/>
              <a:chExt cx="812006" cy="107022"/>
            </a:xfrm>
          </p:grpSpPr>
          <p:sp>
            <p:nvSpPr>
              <p:cNvPr id="39" name="椭圆 38">
                <a:extLst>
                  <a:ext uri="{FF2B5EF4-FFF2-40B4-BE49-F238E27FC236}">
                    <a16:creationId xmlns:a16="http://schemas.microsoft.com/office/drawing/2014/main" id="{EEFA71F6-A086-CA51-9ABB-D4307ECBA323}"/>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325761C5-5BA0-B59E-6112-7697FAB817F3}"/>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0C9EB22F-CDD2-A216-785B-C2809048ADB4}"/>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F919AA7-3EC8-D4B3-AF9D-29DA2B7F74B1}"/>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880B1A78-10E6-3E89-8711-2EC9A9359571}"/>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pic>
          <p:nvPicPr>
            <p:cNvPr id="38" name="图片 37">
              <a:extLst>
                <a:ext uri="{FF2B5EF4-FFF2-40B4-BE49-F238E27FC236}">
                  <a16:creationId xmlns:a16="http://schemas.microsoft.com/office/drawing/2014/main" id="{9E7EB181-3448-B6E6-EBA2-088CF66FBB5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5566260"/>
              <a:ext cx="12192000" cy="1291740"/>
            </a:xfrm>
            <a:custGeom>
              <a:avLst/>
              <a:gdLst>
                <a:gd name="connsiteX0" fmla="*/ 0 w 12192000"/>
                <a:gd name="connsiteY0" fmla="*/ 0 h 1291740"/>
                <a:gd name="connsiteX1" fmla="*/ 12192000 w 12192000"/>
                <a:gd name="connsiteY1" fmla="*/ 0 h 1291740"/>
                <a:gd name="connsiteX2" fmla="*/ 12192000 w 12192000"/>
                <a:gd name="connsiteY2" fmla="*/ 1291740 h 1291740"/>
                <a:gd name="connsiteX3" fmla="*/ 0 w 12192000"/>
                <a:gd name="connsiteY3" fmla="*/ 1291740 h 1291740"/>
              </a:gdLst>
              <a:ahLst/>
              <a:cxnLst>
                <a:cxn ang="0">
                  <a:pos x="connsiteX0" y="connsiteY0"/>
                </a:cxn>
                <a:cxn ang="0">
                  <a:pos x="connsiteX1" y="connsiteY1"/>
                </a:cxn>
                <a:cxn ang="0">
                  <a:pos x="connsiteX2" y="connsiteY2"/>
                </a:cxn>
                <a:cxn ang="0">
                  <a:pos x="connsiteX3" y="connsiteY3"/>
                </a:cxn>
              </a:cxnLst>
              <a:rect l="l" t="t" r="r" b="b"/>
              <a:pathLst>
                <a:path w="12192000" h="1291740">
                  <a:moveTo>
                    <a:pt x="0" y="0"/>
                  </a:moveTo>
                  <a:lnTo>
                    <a:pt x="12192000" y="0"/>
                  </a:lnTo>
                  <a:lnTo>
                    <a:pt x="12192000" y="1291740"/>
                  </a:lnTo>
                  <a:lnTo>
                    <a:pt x="0" y="1291740"/>
                  </a:lnTo>
                  <a:close/>
                </a:path>
              </a:pathLst>
            </a:custGeom>
          </p:spPr>
        </p:pic>
      </p:grpSp>
    </p:spTree>
    <p:extLst>
      <p:ext uri="{BB962C8B-B14F-4D97-AF65-F5344CB8AC3E}">
        <p14:creationId xmlns:p14="http://schemas.microsoft.com/office/powerpoint/2010/main" val="131141047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awewrew">
            <a:extLst>
              <a:ext uri="{FF2B5EF4-FFF2-40B4-BE49-F238E27FC236}">
                <a16:creationId xmlns:a16="http://schemas.microsoft.com/office/drawing/2014/main" id="{535569A1-AA5C-F830-25FC-BD2D562E7C28}"/>
              </a:ext>
            </a:extLst>
          </p:cNvPr>
          <p:cNvSpPr/>
          <p:nvPr/>
        </p:nvSpPr>
        <p:spPr bwMode="auto">
          <a:xfrm>
            <a:off x="4215693" y="1972947"/>
            <a:ext cx="3754267" cy="3307589"/>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9525">
            <a:solidFill>
              <a:schemeClr val="bg1">
                <a:lumMod val="95000"/>
              </a:schemeClr>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endParaRPr lang="zh-CN" altLang="en-US" sz="2400">
              <a:solidFill>
                <a:schemeClr val="bg1"/>
              </a:solidFill>
              <a:latin typeface="+mn-ea"/>
            </a:endParaRPr>
          </a:p>
        </p:txBody>
      </p:sp>
      <p:sp>
        <p:nvSpPr>
          <p:cNvPr id="14" name="dawewrew">
            <a:extLst>
              <a:ext uri="{FF2B5EF4-FFF2-40B4-BE49-F238E27FC236}">
                <a16:creationId xmlns:a16="http://schemas.microsoft.com/office/drawing/2014/main" id="{B2A5E795-BB20-23F5-8E59-0849A66FDEE4}"/>
              </a:ext>
            </a:extLst>
          </p:cNvPr>
          <p:cNvSpPr>
            <a:spLocks noChangeArrowheads="1"/>
          </p:cNvSpPr>
          <p:nvPr/>
        </p:nvSpPr>
        <p:spPr bwMode="auto">
          <a:xfrm>
            <a:off x="4463819" y="1832655"/>
            <a:ext cx="578272" cy="578272"/>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cs typeface="+mn-ea"/>
              </a:rPr>
              <a:t>01</a:t>
            </a:r>
            <a:endParaRPr lang="zh-CN" altLang="en-US" sz="1200" dirty="0">
              <a:solidFill>
                <a:schemeClr val="bg1"/>
              </a:solidFill>
              <a:cs typeface="+mn-ea"/>
            </a:endParaRPr>
          </a:p>
        </p:txBody>
      </p:sp>
      <p:sp>
        <p:nvSpPr>
          <p:cNvPr id="15" name="dawewrew">
            <a:extLst>
              <a:ext uri="{FF2B5EF4-FFF2-40B4-BE49-F238E27FC236}">
                <a16:creationId xmlns:a16="http://schemas.microsoft.com/office/drawing/2014/main" id="{33AC8803-4F4B-AAB9-79A1-5420F0619DF4}"/>
              </a:ext>
            </a:extLst>
          </p:cNvPr>
          <p:cNvSpPr>
            <a:spLocks noChangeArrowheads="1"/>
          </p:cNvSpPr>
          <p:nvPr/>
        </p:nvSpPr>
        <p:spPr bwMode="auto">
          <a:xfrm>
            <a:off x="3926557" y="2992309"/>
            <a:ext cx="578272" cy="580949"/>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cs typeface="+mn-ea"/>
              </a:rPr>
              <a:t>02</a:t>
            </a:r>
            <a:endParaRPr lang="zh-CN" altLang="en-US" sz="1200" dirty="0">
              <a:solidFill>
                <a:schemeClr val="bg1"/>
              </a:solidFill>
              <a:cs typeface="+mn-ea"/>
            </a:endParaRPr>
          </a:p>
        </p:txBody>
      </p:sp>
      <p:sp>
        <p:nvSpPr>
          <p:cNvPr id="16" name="dawewrew">
            <a:extLst>
              <a:ext uri="{FF2B5EF4-FFF2-40B4-BE49-F238E27FC236}">
                <a16:creationId xmlns:a16="http://schemas.microsoft.com/office/drawing/2014/main" id="{CEDBDFD3-B10D-5026-2B52-8ACED7FF9CC2}"/>
              </a:ext>
            </a:extLst>
          </p:cNvPr>
          <p:cNvSpPr>
            <a:spLocks noChangeArrowheads="1"/>
          </p:cNvSpPr>
          <p:nvPr/>
        </p:nvSpPr>
        <p:spPr bwMode="auto">
          <a:xfrm>
            <a:off x="4318848" y="4175806"/>
            <a:ext cx="578272" cy="578272"/>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cs typeface="+mn-ea"/>
              </a:rPr>
              <a:t>03</a:t>
            </a:r>
            <a:endParaRPr lang="zh-CN" altLang="en-US" sz="1200" dirty="0">
              <a:solidFill>
                <a:schemeClr val="bg1"/>
              </a:solidFill>
              <a:cs typeface="+mn-ea"/>
            </a:endParaRPr>
          </a:p>
        </p:txBody>
      </p:sp>
      <p:sp>
        <p:nvSpPr>
          <p:cNvPr id="17" name="dawewrew">
            <a:extLst>
              <a:ext uri="{FF2B5EF4-FFF2-40B4-BE49-F238E27FC236}">
                <a16:creationId xmlns:a16="http://schemas.microsoft.com/office/drawing/2014/main" id="{4AAE1074-82B7-D0DA-E359-F576E28C00AA}"/>
              </a:ext>
            </a:extLst>
          </p:cNvPr>
          <p:cNvSpPr>
            <a:spLocks noChangeArrowheads="1"/>
          </p:cNvSpPr>
          <p:nvPr/>
        </p:nvSpPr>
        <p:spPr bwMode="auto">
          <a:xfrm>
            <a:off x="7108612" y="1832655"/>
            <a:ext cx="580949" cy="578272"/>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cs typeface="+mn-ea"/>
              </a:rPr>
              <a:t>04</a:t>
            </a:r>
            <a:endParaRPr lang="zh-CN" altLang="en-US" sz="1200" dirty="0">
              <a:solidFill>
                <a:schemeClr val="bg1"/>
              </a:solidFill>
              <a:cs typeface="+mn-ea"/>
            </a:endParaRPr>
          </a:p>
        </p:txBody>
      </p:sp>
      <p:sp>
        <p:nvSpPr>
          <p:cNvPr id="18" name="dawewrew">
            <a:extLst>
              <a:ext uri="{FF2B5EF4-FFF2-40B4-BE49-F238E27FC236}">
                <a16:creationId xmlns:a16="http://schemas.microsoft.com/office/drawing/2014/main" id="{9BB251E5-0ED9-4668-5A0B-9F7364B1FF97}"/>
              </a:ext>
            </a:extLst>
          </p:cNvPr>
          <p:cNvSpPr>
            <a:spLocks noChangeArrowheads="1"/>
          </p:cNvSpPr>
          <p:nvPr/>
        </p:nvSpPr>
        <p:spPr bwMode="auto">
          <a:xfrm>
            <a:off x="7679486" y="2992309"/>
            <a:ext cx="580949" cy="580949"/>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cs typeface="+mn-ea"/>
              </a:rPr>
              <a:t>05</a:t>
            </a:r>
            <a:endParaRPr lang="zh-CN" altLang="en-US" sz="1200" dirty="0">
              <a:solidFill>
                <a:schemeClr val="bg1"/>
              </a:solidFill>
              <a:cs typeface="+mn-ea"/>
            </a:endParaRPr>
          </a:p>
        </p:txBody>
      </p:sp>
      <p:sp>
        <p:nvSpPr>
          <p:cNvPr id="19" name="dawewrew">
            <a:extLst>
              <a:ext uri="{FF2B5EF4-FFF2-40B4-BE49-F238E27FC236}">
                <a16:creationId xmlns:a16="http://schemas.microsoft.com/office/drawing/2014/main" id="{EEC7EA2B-790A-416C-82E7-98AD52A7CE7E}"/>
              </a:ext>
            </a:extLst>
          </p:cNvPr>
          <p:cNvSpPr>
            <a:spLocks noChangeArrowheads="1"/>
          </p:cNvSpPr>
          <p:nvPr/>
        </p:nvSpPr>
        <p:spPr bwMode="auto">
          <a:xfrm>
            <a:off x="7290648" y="4175806"/>
            <a:ext cx="578272" cy="578272"/>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cs typeface="+mn-ea"/>
              </a:rPr>
              <a:t>06</a:t>
            </a:r>
            <a:endParaRPr lang="zh-CN" altLang="en-US" sz="1200" dirty="0">
              <a:solidFill>
                <a:schemeClr val="bg1"/>
              </a:solidFill>
              <a:cs typeface="+mn-ea"/>
            </a:endParaRPr>
          </a:p>
        </p:txBody>
      </p:sp>
      <p:grpSp>
        <p:nvGrpSpPr>
          <p:cNvPr id="44" name="组合 43">
            <a:extLst>
              <a:ext uri="{FF2B5EF4-FFF2-40B4-BE49-F238E27FC236}">
                <a16:creationId xmlns:a16="http://schemas.microsoft.com/office/drawing/2014/main" id="{2818E262-75C5-0C38-10DD-22C332D8FCB1}"/>
              </a:ext>
            </a:extLst>
          </p:cNvPr>
          <p:cNvGrpSpPr/>
          <p:nvPr/>
        </p:nvGrpSpPr>
        <p:grpSpPr>
          <a:xfrm>
            <a:off x="7936105" y="1592592"/>
            <a:ext cx="2966425" cy="816522"/>
            <a:chOff x="283598" y="1906534"/>
            <a:chExt cx="2966425" cy="816522"/>
          </a:xfrm>
        </p:grpSpPr>
        <p:sp>
          <p:nvSpPr>
            <p:cNvPr id="45" name="文本框 44">
              <a:extLst>
                <a:ext uri="{FF2B5EF4-FFF2-40B4-BE49-F238E27FC236}">
                  <a16:creationId xmlns:a16="http://schemas.microsoft.com/office/drawing/2014/main" id="{E4CF980A-B2F8-22D0-B94E-18524F88A625}"/>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46" name="文本框 45">
              <a:extLst>
                <a:ext uri="{FF2B5EF4-FFF2-40B4-BE49-F238E27FC236}">
                  <a16:creationId xmlns:a16="http://schemas.microsoft.com/office/drawing/2014/main" id="{9FA160F3-181D-7CBF-8A09-C9C6B7459E05}"/>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grpSp>
        <p:nvGrpSpPr>
          <p:cNvPr id="47" name="组合 46">
            <a:extLst>
              <a:ext uri="{FF2B5EF4-FFF2-40B4-BE49-F238E27FC236}">
                <a16:creationId xmlns:a16="http://schemas.microsoft.com/office/drawing/2014/main" id="{FEC30532-91CD-BD7B-13F8-8635989FE9A1}"/>
              </a:ext>
            </a:extLst>
          </p:cNvPr>
          <p:cNvGrpSpPr/>
          <p:nvPr/>
        </p:nvGrpSpPr>
        <p:grpSpPr>
          <a:xfrm>
            <a:off x="1230160" y="1592592"/>
            <a:ext cx="2984539" cy="816522"/>
            <a:chOff x="283598" y="1906534"/>
            <a:chExt cx="2984539" cy="816522"/>
          </a:xfrm>
        </p:grpSpPr>
        <p:sp>
          <p:nvSpPr>
            <p:cNvPr id="48" name="文本框 47">
              <a:extLst>
                <a:ext uri="{FF2B5EF4-FFF2-40B4-BE49-F238E27FC236}">
                  <a16:creationId xmlns:a16="http://schemas.microsoft.com/office/drawing/2014/main" id="{6F7D4D8F-BFA1-7BC9-4553-0E9DF607E69B}"/>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49" name="文本框 48">
              <a:extLst>
                <a:ext uri="{FF2B5EF4-FFF2-40B4-BE49-F238E27FC236}">
                  <a16:creationId xmlns:a16="http://schemas.microsoft.com/office/drawing/2014/main" id="{3938CFE0-440A-BAF7-D8F7-4C66B1500315}"/>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bg1"/>
                  </a:solidFill>
                  <a:sym typeface="HarmonyOS Sans SC Light" panose="00000400000000000000" pitchFamily="2" charset="-122"/>
                </a:rPr>
                <a:t>添加标题文本</a:t>
              </a:r>
            </a:p>
          </p:txBody>
        </p:sp>
      </p:grpSp>
      <p:grpSp>
        <p:nvGrpSpPr>
          <p:cNvPr id="50" name="组合 49">
            <a:extLst>
              <a:ext uri="{FF2B5EF4-FFF2-40B4-BE49-F238E27FC236}">
                <a16:creationId xmlns:a16="http://schemas.microsoft.com/office/drawing/2014/main" id="{25335100-FAD9-5B35-7CA8-178466E1A7A7}"/>
              </a:ext>
            </a:extLst>
          </p:cNvPr>
          <p:cNvGrpSpPr/>
          <p:nvPr/>
        </p:nvGrpSpPr>
        <p:grpSpPr>
          <a:xfrm>
            <a:off x="7936105" y="4067573"/>
            <a:ext cx="2966425" cy="816522"/>
            <a:chOff x="283598" y="1906534"/>
            <a:chExt cx="2966425" cy="816522"/>
          </a:xfrm>
        </p:grpSpPr>
        <p:sp>
          <p:nvSpPr>
            <p:cNvPr id="51" name="文本框 50">
              <a:extLst>
                <a:ext uri="{FF2B5EF4-FFF2-40B4-BE49-F238E27FC236}">
                  <a16:creationId xmlns:a16="http://schemas.microsoft.com/office/drawing/2014/main" id="{278EE783-4518-FCDD-130A-5646489D08A2}"/>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52" name="文本框 51">
              <a:extLst>
                <a:ext uri="{FF2B5EF4-FFF2-40B4-BE49-F238E27FC236}">
                  <a16:creationId xmlns:a16="http://schemas.microsoft.com/office/drawing/2014/main" id="{BE5230B8-D760-E555-F050-0EC6A8C449DC}"/>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grpSp>
        <p:nvGrpSpPr>
          <p:cNvPr id="53" name="组合 52">
            <a:extLst>
              <a:ext uri="{FF2B5EF4-FFF2-40B4-BE49-F238E27FC236}">
                <a16:creationId xmlns:a16="http://schemas.microsoft.com/office/drawing/2014/main" id="{016C4F31-E690-34D2-4EDD-0D03CAB48CCE}"/>
              </a:ext>
            </a:extLst>
          </p:cNvPr>
          <p:cNvGrpSpPr/>
          <p:nvPr/>
        </p:nvGrpSpPr>
        <p:grpSpPr>
          <a:xfrm>
            <a:off x="1230160" y="4067573"/>
            <a:ext cx="2984539" cy="816522"/>
            <a:chOff x="283598" y="1906534"/>
            <a:chExt cx="2984539" cy="816522"/>
          </a:xfrm>
        </p:grpSpPr>
        <p:sp>
          <p:nvSpPr>
            <p:cNvPr id="54" name="文本框 53">
              <a:extLst>
                <a:ext uri="{FF2B5EF4-FFF2-40B4-BE49-F238E27FC236}">
                  <a16:creationId xmlns:a16="http://schemas.microsoft.com/office/drawing/2014/main" id="{C73D77E2-FC9B-8E8F-9C93-9E5F53D14617}"/>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55" name="文本框 54">
              <a:extLst>
                <a:ext uri="{FF2B5EF4-FFF2-40B4-BE49-F238E27FC236}">
                  <a16:creationId xmlns:a16="http://schemas.microsoft.com/office/drawing/2014/main" id="{4B42ABA7-D6FA-B7D6-FEFE-50AAB3372C9C}"/>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bg1"/>
                  </a:solidFill>
                  <a:sym typeface="HarmonyOS Sans SC Light" panose="00000400000000000000" pitchFamily="2" charset="-122"/>
                </a:rPr>
                <a:t>添加标题文本</a:t>
              </a:r>
            </a:p>
          </p:txBody>
        </p:sp>
      </p:grpSp>
      <p:grpSp>
        <p:nvGrpSpPr>
          <p:cNvPr id="56" name="组合 55">
            <a:extLst>
              <a:ext uri="{FF2B5EF4-FFF2-40B4-BE49-F238E27FC236}">
                <a16:creationId xmlns:a16="http://schemas.microsoft.com/office/drawing/2014/main" id="{0FE64DFF-B832-F3BB-2CD4-0E487B4CE946}"/>
              </a:ext>
            </a:extLst>
          </p:cNvPr>
          <p:cNvGrpSpPr/>
          <p:nvPr/>
        </p:nvGrpSpPr>
        <p:grpSpPr>
          <a:xfrm>
            <a:off x="8393305" y="2898934"/>
            <a:ext cx="2966425" cy="816522"/>
            <a:chOff x="283598" y="1906534"/>
            <a:chExt cx="2966425" cy="816522"/>
          </a:xfrm>
        </p:grpSpPr>
        <p:sp>
          <p:nvSpPr>
            <p:cNvPr id="57" name="文本框 56">
              <a:extLst>
                <a:ext uri="{FF2B5EF4-FFF2-40B4-BE49-F238E27FC236}">
                  <a16:creationId xmlns:a16="http://schemas.microsoft.com/office/drawing/2014/main" id="{826F1508-E3D0-857B-E342-4E37581AC783}"/>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58" name="文本框 57">
              <a:extLst>
                <a:ext uri="{FF2B5EF4-FFF2-40B4-BE49-F238E27FC236}">
                  <a16:creationId xmlns:a16="http://schemas.microsoft.com/office/drawing/2014/main" id="{8EC20637-7D99-9252-80D0-DAE0E4022C79}"/>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grpSp>
        <p:nvGrpSpPr>
          <p:cNvPr id="59" name="组合 58">
            <a:extLst>
              <a:ext uri="{FF2B5EF4-FFF2-40B4-BE49-F238E27FC236}">
                <a16:creationId xmlns:a16="http://schemas.microsoft.com/office/drawing/2014/main" id="{8FC69DA9-42D2-BE38-59BF-FDB8A106F552}"/>
              </a:ext>
            </a:extLst>
          </p:cNvPr>
          <p:cNvGrpSpPr/>
          <p:nvPr/>
        </p:nvGrpSpPr>
        <p:grpSpPr>
          <a:xfrm>
            <a:off x="812075" y="2898934"/>
            <a:ext cx="2984539" cy="816522"/>
            <a:chOff x="283598" y="1906534"/>
            <a:chExt cx="2984539" cy="816522"/>
          </a:xfrm>
        </p:grpSpPr>
        <p:sp>
          <p:nvSpPr>
            <p:cNvPr id="60" name="文本框 59">
              <a:extLst>
                <a:ext uri="{FF2B5EF4-FFF2-40B4-BE49-F238E27FC236}">
                  <a16:creationId xmlns:a16="http://schemas.microsoft.com/office/drawing/2014/main" id="{A66740B2-B3A6-21BB-9758-234E654F8464}"/>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61" name="文本框 60">
              <a:extLst>
                <a:ext uri="{FF2B5EF4-FFF2-40B4-BE49-F238E27FC236}">
                  <a16:creationId xmlns:a16="http://schemas.microsoft.com/office/drawing/2014/main" id="{37A21FD6-E280-DE34-BBDF-8828838B7581}"/>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bg1"/>
                  </a:solidFill>
                  <a:sym typeface="HarmonyOS Sans SC Light" panose="00000400000000000000" pitchFamily="2" charset="-122"/>
                </a:rPr>
                <a:t>添加标题文本</a:t>
              </a:r>
            </a:p>
          </p:txBody>
        </p:sp>
      </p:grpSp>
      <p:grpSp>
        <p:nvGrpSpPr>
          <p:cNvPr id="26" name="组合 25">
            <a:extLst>
              <a:ext uri="{FF2B5EF4-FFF2-40B4-BE49-F238E27FC236}">
                <a16:creationId xmlns:a16="http://schemas.microsoft.com/office/drawing/2014/main" id="{E58944F9-464F-AD26-5470-427E9ED9ACAF}"/>
              </a:ext>
            </a:extLst>
          </p:cNvPr>
          <p:cNvGrpSpPr/>
          <p:nvPr/>
        </p:nvGrpSpPr>
        <p:grpSpPr>
          <a:xfrm>
            <a:off x="0" y="247484"/>
            <a:ext cx="12192000" cy="6610516"/>
            <a:chOff x="0" y="247484"/>
            <a:chExt cx="12192000" cy="6610516"/>
          </a:xfrm>
        </p:grpSpPr>
        <p:grpSp>
          <p:nvGrpSpPr>
            <p:cNvPr id="27" name="组合 26">
              <a:extLst>
                <a:ext uri="{FF2B5EF4-FFF2-40B4-BE49-F238E27FC236}">
                  <a16:creationId xmlns:a16="http://schemas.microsoft.com/office/drawing/2014/main" id="{40C5BAE8-A20A-B336-B1C7-4F6785082B0A}"/>
                </a:ext>
              </a:extLst>
            </p:cNvPr>
            <p:cNvGrpSpPr/>
            <p:nvPr/>
          </p:nvGrpSpPr>
          <p:grpSpPr>
            <a:xfrm>
              <a:off x="10991959" y="376600"/>
              <a:ext cx="812006" cy="107022"/>
              <a:chOff x="10991959" y="376600"/>
              <a:chExt cx="812006" cy="107022"/>
            </a:xfrm>
          </p:grpSpPr>
          <p:sp>
            <p:nvSpPr>
              <p:cNvPr id="30" name="椭圆 29">
                <a:extLst>
                  <a:ext uri="{FF2B5EF4-FFF2-40B4-BE49-F238E27FC236}">
                    <a16:creationId xmlns:a16="http://schemas.microsoft.com/office/drawing/2014/main" id="{54004581-D1DD-87E0-D28C-9AF71F7FFFD4}"/>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DC606FBD-753B-6B76-360C-4100F173FC33}"/>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EA3BBCF6-8A67-4BAF-2C2D-1D4856158EA3}"/>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5BB24A3A-6F5B-905A-3C64-19072249E782}"/>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id="{DEB474F6-E1CE-EBA6-2DF2-326C61349C7B}"/>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pic>
          <p:nvPicPr>
            <p:cNvPr id="29" name="图片 28">
              <a:extLst>
                <a:ext uri="{FF2B5EF4-FFF2-40B4-BE49-F238E27FC236}">
                  <a16:creationId xmlns:a16="http://schemas.microsoft.com/office/drawing/2014/main" id="{22EF59FB-51F9-4528-057A-A14851DD50C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5566260"/>
              <a:ext cx="12192000" cy="1291740"/>
            </a:xfrm>
            <a:custGeom>
              <a:avLst/>
              <a:gdLst>
                <a:gd name="connsiteX0" fmla="*/ 0 w 12192000"/>
                <a:gd name="connsiteY0" fmla="*/ 0 h 1291740"/>
                <a:gd name="connsiteX1" fmla="*/ 12192000 w 12192000"/>
                <a:gd name="connsiteY1" fmla="*/ 0 h 1291740"/>
                <a:gd name="connsiteX2" fmla="*/ 12192000 w 12192000"/>
                <a:gd name="connsiteY2" fmla="*/ 1291740 h 1291740"/>
                <a:gd name="connsiteX3" fmla="*/ 0 w 12192000"/>
                <a:gd name="connsiteY3" fmla="*/ 1291740 h 1291740"/>
              </a:gdLst>
              <a:ahLst/>
              <a:cxnLst>
                <a:cxn ang="0">
                  <a:pos x="connsiteX0" y="connsiteY0"/>
                </a:cxn>
                <a:cxn ang="0">
                  <a:pos x="connsiteX1" y="connsiteY1"/>
                </a:cxn>
                <a:cxn ang="0">
                  <a:pos x="connsiteX2" y="connsiteY2"/>
                </a:cxn>
                <a:cxn ang="0">
                  <a:pos x="connsiteX3" y="connsiteY3"/>
                </a:cxn>
              </a:cxnLst>
              <a:rect l="l" t="t" r="r" b="b"/>
              <a:pathLst>
                <a:path w="12192000" h="1291740">
                  <a:moveTo>
                    <a:pt x="0" y="0"/>
                  </a:moveTo>
                  <a:lnTo>
                    <a:pt x="12192000" y="0"/>
                  </a:lnTo>
                  <a:lnTo>
                    <a:pt x="12192000" y="1291740"/>
                  </a:lnTo>
                  <a:lnTo>
                    <a:pt x="0" y="1291740"/>
                  </a:lnTo>
                  <a:close/>
                </a:path>
              </a:pathLst>
            </a:custGeom>
          </p:spPr>
        </p:pic>
      </p:grpSp>
      <p:pic>
        <p:nvPicPr>
          <p:cNvPr id="34" name="图形 33">
            <a:extLst>
              <a:ext uri="{FF2B5EF4-FFF2-40B4-BE49-F238E27FC236}">
                <a16:creationId xmlns:a16="http://schemas.microsoft.com/office/drawing/2014/main" id="{5465F597-038E-B0EA-42F4-03B4C54BE17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292864" y="2747151"/>
            <a:ext cx="1584712" cy="1404155"/>
          </a:xfrm>
          <a:prstGeom prst="rect">
            <a:avLst/>
          </a:prstGeom>
        </p:spPr>
      </p:pic>
    </p:spTree>
    <p:extLst>
      <p:ext uri="{BB962C8B-B14F-4D97-AF65-F5344CB8AC3E}">
        <p14:creationId xmlns:p14="http://schemas.microsoft.com/office/powerpoint/2010/main" val="173337519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A8914564-5FCC-EEA3-DB6D-D3FE34ECD667}"/>
              </a:ext>
            </a:extLst>
          </p:cNvPr>
          <p:cNvGrpSpPr/>
          <p:nvPr/>
        </p:nvGrpSpPr>
        <p:grpSpPr>
          <a:xfrm>
            <a:off x="7363685" y="1311097"/>
            <a:ext cx="3970291" cy="4445272"/>
            <a:chOff x="7244319" y="1395279"/>
            <a:chExt cx="3970291" cy="4445272"/>
          </a:xfrm>
        </p:grpSpPr>
        <p:grpSp>
          <p:nvGrpSpPr>
            <p:cNvPr id="27" name="组合 26">
              <a:extLst>
                <a:ext uri="{FF2B5EF4-FFF2-40B4-BE49-F238E27FC236}">
                  <a16:creationId xmlns:a16="http://schemas.microsoft.com/office/drawing/2014/main" id="{97E9B78B-9EA1-998F-13D3-98A953097B1F}"/>
                </a:ext>
              </a:extLst>
            </p:cNvPr>
            <p:cNvGrpSpPr/>
            <p:nvPr/>
          </p:nvGrpSpPr>
          <p:grpSpPr>
            <a:xfrm>
              <a:off x="7244319" y="1395279"/>
              <a:ext cx="3970291" cy="4445272"/>
              <a:chOff x="7244319" y="1395279"/>
              <a:chExt cx="3970291" cy="4445272"/>
            </a:xfrm>
          </p:grpSpPr>
          <p:sp>
            <p:nvSpPr>
              <p:cNvPr id="29" name="椭圆 28">
                <a:extLst>
                  <a:ext uri="{FF2B5EF4-FFF2-40B4-BE49-F238E27FC236}">
                    <a16:creationId xmlns:a16="http://schemas.microsoft.com/office/drawing/2014/main" id="{9539B5F9-54AF-FD28-CA0B-105F1373CDB7}"/>
                  </a:ext>
                </a:extLst>
              </p:cNvPr>
              <p:cNvSpPr/>
              <p:nvPr/>
            </p:nvSpPr>
            <p:spPr>
              <a:xfrm>
                <a:off x="7456825" y="1845279"/>
                <a:ext cx="3545276" cy="3545276"/>
              </a:xfrm>
              <a:prstGeom prst="ellipse">
                <a:avLst/>
              </a:prstGeom>
              <a:noFill/>
              <a:ln w="9525">
                <a:solidFill>
                  <a:srgbClr val="455A64"/>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endParaRPr lang="zh-CN" altLang="en-US" sz="2400" dirty="0">
                  <a:latin typeface="+mn-ea"/>
                  <a:sym typeface="+mn-lt"/>
                </a:endParaRPr>
              </a:p>
            </p:txBody>
          </p:sp>
          <p:grpSp>
            <p:nvGrpSpPr>
              <p:cNvPr id="30" name="组合 29">
                <a:extLst>
                  <a:ext uri="{FF2B5EF4-FFF2-40B4-BE49-F238E27FC236}">
                    <a16:creationId xmlns:a16="http://schemas.microsoft.com/office/drawing/2014/main" id="{E494C7A4-061E-322D-5BFE-AC2511CCDC07}"/>
                  </a:ext>
                </a:extLst>
              </p:cNvPr>
              <p:cNvGrpSpPr/>
              <p:nvPr/>
            </p:nvGrpSpPr>
            <p:grpSpPr>
              <a:xfrm>
                <a:off x="7244319" y="4054236"/>
                <a:ext cx="899995" cy="899996"/>
                <a:chOff x="7244314" y="4054233"/>
                <a:chExt cx="899995" cy="899996"/>
              </a:xfrm>
            </p:grpSpPr>
            <p:sp>
              <p:nvSpPr>
                <p:cNvPr id="46" name="任意多边形 9">
                  <a:extLst>
                    <a:ext uri="{FF2B5EF4-FFF2-40B4-BE49-F238E27FC236}">
                      <a16:creationId xmlns:a16="http://schemas.microsoft.com/office/drawing/2014/main" id="{B7F677BC-12B1-5F20-E99E-C6B04C19F5D9}"/>
                    </a:ext>
                  </a:extLst>
                </p:cNvPr>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pic>
              <p:nvPicPr>
                <p:cNvPr id="47" name="图片 46">
                  <a:extLst>
                    <a:ext uri="{FF2B5EF4-FFF2-40B4-BE49-F238E27FC236}">
                      <a16:creationId xmlns:a16="http://schemas.microsoft.com/office/drawing/2014/main" id="{8B170826-8845-9359-A65D-2DFF1EB8B8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07220" y="4317140"/>
                  <a:ext cx="374183" cy="374183"/>
                </a:xfrm>
                <a:prstGeom prst="rect">
                  <a:avLst/>
                </a:prstGeom>
              </p:spPr>
            </p:pic>
          </p:grpSp>
          <p:grpSp>
            <p:nvGrpSpPr>
              <p:cNvPr id="31" name="组合 30">
                <a:extLst>
                  <a:ext uri="{FF2B5EF4-FFF2-40B4-BE49-F238E27FC236}">
                    <a16:creationId xmlns:a16="http://schemas.microsoft.com/office/drawing/2014/main" id="{1562A72B-C944-2F07-D386-3136FD55C1C2}"/>
                  </a:ext>
                </a:extLst>
              </p:cNvPr>
              <p:cNvGrpSpPr/>
              <p:nvPr/>
            </p:nvGrpSpPr>
            <p:grpSpPr>
              <a:xfrm>
                <a:off x="10314615" y="4054236"/>
                <a:ext cx="899995" cy="899996"/>
                <a:chOff x="10314613" y="4054233"/>
                <a:chExt cx="899995" cy="899996"/>
              </a:xfrm>
            </p:grpSpPr>
            <p:sp>
              <p:nvSpPr>
                <p:cNvPr id="44" name="任意多边形 15">
                  <a:extLst>
                    <a:ext uri="{FF2B5EF4-FFF2-40B4-BE49-F238E27FC236}">
                      <a16:creationId xmlns:a16="http://schemas.microsoft.com/office/drawing/2014/main" id="{C5DC6D3F-518A-21E4-6DE4-3DBB35D82851}"/>
                    </a:ext>
                  </a:extLst>
                </p:cNvPr>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pic>
              <p:nvPicPr>
                <p:cNvPr id="45" name="图片 44">
                  <a:extLst>
                    <a:ext uri="{FF2B5EF4-FFF2-40B4-BE49-F238E27FC236}">
                      <a16:creationId xmlns:a16="http://schemas.microsoft.com/office/drawing/2014/main" id="{A7EEBD45-0736-1FE6-7FA7-224620E9A71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3852" y="4346162"/>
                  <a:ext cx="421517" cy="316138"/>
                </a:xfrm>
                <a:prstGeom prst="rect">
                  <a:avLst/>
                </a:prstGeom>
              </p:spPr>
            </p:pic>
          </p:grpSp>
          <p:grpSp>
            <p:nvGrpSpPr>
              <p:cNvPr id="32" name="组合 31">
                <a:extLst>
                  <a:ext uri="{FF2B5EF4-FFF2-40B4-BE49-F238E27FC236}">
                    <a16:creationId xmlns:a16="http://schemas.microsoft.com/office/drawing/2014/main" id="{9BA512D9-71AD-94FD-2483-DC807378019C}"/>
                  </a:ext>
                </a:extLst>
              </p:cNvPr>
              <p:cNvGrpSpPr/>
              <p:nvPr/>
            </p:nvGrpSpPr>
            <p:grpSpPr>
              <a:xfrm>
                <a:off x="8731944" y="4940555"/>
                <a:ext cx="899995" cy="899996"/>
                <a:chOff x="8819805" y="4940552"/>
                <a:chExt cx="899995" cy="899996"/>
              </a:xfrm>
            </p:grpSpPr>
            <p:sp>
              <p:nvSpPr>
                <p:cNvPr id="42" name="任意多边形 18">
                  <a:extLst>
                    <a:ext uri="{FF2B5EF4-FFF2-40B4-BE49-F238E27FC236}">
                      <a16:creationId xmlns:a16="http://schemas.microsoft.com/office/drawing/2014/main" id="{B7A42636-165D-E1F2-EB7B-9BFDFC3351CD}"/>
                    </a:ext>
                  </a:extLst>
                </p:cNvPr>
                <p:cNvSpPr/>
                <p:nvPr/>
              </p:nvSpPr>
              <p:spPr>
                <a:xfrm>
                  <a:off x="8819805"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pic>
              <p:nvPicPr>
                <p:cNvPr id="43" name="图片 42">
                  <a:extLst>
                    <a:ext uri="{FF2B5EF4-FFF2-40B4-BE49-F238E27FC236}">
                      <a16:creationId xmlns:a16="http://schemas.microsoft.com/office/drawing/2014/main" id="{FA8CF92D-FB26-3760-103B-8063D947F86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86536" y="5207893"/>
                  <a:ext cx="367200" cy="368297"/>
                </a:xfrm>
                <a:prstGeom prst="rect">
                  <a:avLst/>
                </a:prstGeom>
              </p:spPr>
            </p:pic>
          </p:grpSp>
          <p:grpSp>
            <p:nvGrpSpPr>
              <p:cNvPr id="33" name="组合 32">
                <a:extLst>
                  <a:ext uri="{FF2B5EF4-FFF2-40B4-BE49-F238E27FC236}">
                    <a16:creationId xmlns:a16="http://schemas.microsoft.com/office/drawing/2014/main" id="{46A6724E-3E2E-6646-3CDE-C92394913F9D}"/>
                  </a:ext>
                </a:extLst>
              </p:cNvPr>
              <p:cNvGrpSpPr/>
              <p:nvPr/>
            </p:nvGrpSpPr>
            <p:grpSpPr>
              <a:xfrm>
                <a:off x="10314615" y="2281595"/>
                <a:ext cx="899995" cy="899996"/>
                <a:chOff x="10314613" y="2281595"/>
                <a:chExt cx="899995" cy="899996"/>
              </a:xfrm>
            </p:grpSpPr>
            <p:sp>
              <p:nvSpPr>
                <p:cNvPr id="40" name="任意多边形 21">
                  <a:extLst>
                    <a:ext uri="{FF2B5EF4-FFF2-40B4-BE49-F238E27FC236}">
                      <a16:creationId xmlns:a16="http://schemas.microsoft.com/office/drawing/2014/main" id="{6CA0E09E-F836-1A60-E737-AEA8BDE3785F}"/>
                    </a:ext>
                  </a:extLst>
                </p:cNvPr>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pic>
              <p:nvPicPr>
                <p:cNvPr id="41" name="图片 40">
                  <a:extLst>
                    <a:ext uri="{FF2B5EF4-FFF2-40B4-BE49-F238E27FC236}">
                      <a16:creationId xmlns:a16="http://schemas.microsoft.com/office/drawing/2014/main" id="{7F662052-5D7F-D169-3847-38AECB047D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68702" y="2535685"/>
                  <a:ext cx="391816" cy="391816"/>
                </a:xfrm>
                <a:prstGeom prst="rect">
                  <a:avLst/>
                </a:prstGeom>
              </p:spPr>
            </p:pic>
          </p:grpSp>
          <p:grpSp>
            <p:nvGrpSpPr>
              <p:cNvPr id="34" name="组合 33">
                <a:extLst>
                  <a:ext uri="{FF2B5EF4-FFF2-40B4-BE49-F238E27FC236}">
                    <a16:creationId xmlns:a16="http://schemas.microsoft.com/office/drawing/2014/main" id="{1376DD10-56EA-EBFB-A6D8-F8401A698298}"/>
                  </a:ext>
                </a:extLst>
              </p:cNvPr>
              <p:cNvGrpSpPr/>
              <p:nvPr/>
            </p:nvGrpSpPr>
            <p:grpSpPr>
              <a:xfrm>
                <a:off x="7244319" y="2281595"/>
                <a:ext cx="899995" cy="899996"/>
                <a:chOff x="7244314" y="2281595"/>
                <a:chExt cx="899995" cy="899996"/>
              </a:xfrm>
            </p:grpSpPr>
            <p:sp>
              <p:nvSpPr>
                <p:cNvPr id="38" name="任意多边形 24">
                  <a:extLst>
                    <a:ext uri="{FF2B5EF4-FFF2-40B4-BE49-F238E27FC236}">
                      <a16:creationId xmlns:a16="http://schemas.microsoft.com/office/drawing/2014/main" id="{982DD1FD-7B68-9C27-96A0-5BC4CC58F07B}"/>
                    </a:ext>
                  </a:extLst>
                </p:cNvPr>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pic>
              <p:nvPicPr>
                <p:cNvPr id="39" name="图片 38">
                  <a:extLst>
                    <a:ext uri="{FF2B5EF4-FFF2-40B4-BE49-F238E27FC236}">
                      <a16:creationId xmlns:a16="http://schemas.microsoft.com/office/drawing/2014/main" id="{153E464B-F0D9-D546-48ED-2265FFAE2E5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96866" y="2533422"/>
                  <a:ext cx="394890" cy="396343"/>
                </a:xfrm>
                <a:prstGeom prst="rect">
                  <a:avLst/>
                </a:prstGeom>
              </p:spPr>
            </p:pic>
          </p:grpSp>
          <p:grpSp>
            <p:nvGrpSpPr>
              <p:cNvPr id="35" name="组合 34">
                <a:extLst>
                  <a:ext uri="{FF2B5EF4-FFF2-40B4-BE49-F238E27FC236}">
                    <a16:creationId xmlns:a16="http://schemas.microsoft.com/office/drawing/2014/main" id="{3FEEB409-B6BA-60E3-BE0E-EB03197BE1E6}"/>
                  </a:ext>
                </a:extLst>
              </p:cNvPr>
              <p:cNvGrpSpPr/>
              <p:nvPr/>
            </p:nvGrpSpPr>
            <p:grpSpPr>
              <a:xfrm>
                <a:off x="8779466" y="1395279"/>
                <a:ext cx="899995" cy="899996"/>
                <a:chOff x="8779466" y="1395279"/>
                <a:chExt cx="899995" cy="899996"/>
              </a:xfrm>
            </p:grpSpPr>
            <p:sp>
              <p:nvSpPr>
                <p:cNvPr id="36" name="任意多边形 12">
                  <a:extLst>
                    <a:ext uri="{FF2B5EF4-FFF2-40B4-BE49-F238E27FC236}">
                      <a16:creationId xmlns:a16="http://schemas.microsoft.com/office/drawing/2014/main" id="{A458D2D0-1138-EAC2-7809-1A323A0530C6}"/>
                    </a:ext>
                  </a:extLst>
                </p:cNvPr>
                <p:cNvSpPr/>
                <p:nvPr/>
              </p:nvSpPr>
              <p:spPr>
                <a:xfrm>
                  <a:off x="8779466" y="1395279"/>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pic>
              <p:nvPicPr>
                <p:cNvPr id="37" name="图片 36">
                  <a:extLst>
                    <a:ext uri="{FF2B5EF4-FFF2-40B4-BE49-F238E27FC236}">
                      <a16:creationId xmlns:a16="http://schemas.microsoft.com/office/drawing/2014/main" id="{6BA595B7-D181-B890-763A-B7BC47E10F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45456" y="1626120"/>
                  <a:ext cx="367200" cy="368297"/>
                </a:xfrm>
                <a:prstGeom prst="rect">
                  <a:avLst/>
                </a:prstGeom>
              </p:spPr>
            </p:pic>
          </p:grpSp>
        </p:grpSp>
        <p:pic>
          <p:nvPicPr>
            <p:cNvPr id="28" name="图片 27">
              <a:extLst>
                <a:ext uri="{FF2B5EF4-FFF2-40B4-BE49-F238E27FC236}">
                  <a16:creationId xmlns:a16="http://schemas.microsoft.com/office/drawing/2014/main" id="{0EE4D095-7885-FEE1-AD02-65BF60C71E56}"/>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8171181" y="2533422"/>
              <a:ext cx="2206630" cy="2216924"/>
            </a:xfrm>
            <a:prstGeom prst="ellipse">
              <a:avLst/>
            </a:prstGeom>
          </p:spPr>
        </p:pic>
      </p:grpSp>
      <p:grpSp>
        <p:nvGrpSpPr>
          <p:cNvPr id="48" name="组合 47">
            <a:extLst>
              <a:ext uri="{FF2B5EF4-FFF2-40B4-BE49-F238E27FC236}">
                <a16:creationId xmlns:a16="http://schemas.microsoft.com/office/drawing/2014/main" id="{F2D01338-EF0E-0C1C-C5BA-B680D4706786}"/>
              </a:ext>
            </a:extLst>
          </p:cNvPr>
          <p:cNvGrpSpPr/>
          <p:nvPr/>
        </p:nvGrpSpPr>
        <p:grpSpPr>
          <a:xfrm>
            <a:off x="1397912" y="1456035"/>
            <a:ext cx="2235568" cy="1047355"/>
            <a:chOff x="283598" y="1906534"/>
            <a:chExt cx="2235568" cy="1047355"/>
          </a:xfrm>
        </p:grpSpPr>
        <p:sp>
          <p:nvSpPr>
            <p:cNvPr id="49" name="文本框 48">
              <a:extLst>
                <a:ext uri="{FF2B5EF4-FFF2-40B4-BE49-F238E27FC236}">
                  <a16:creationId xmlns:a16="http://schemas.microsoft.com/office/drawing/2014/main" id="{13F9A001-5C6A-BC56-5CD2-BBDC8121671F}"/>
                </a:ext>
              </a:extLst>
            </p:cNvPr>
            <p:cNvSpPr txBox="1"/>
            <p:nvPr/>
          </p:nvSpPr>
          <p:spPr>
            <a:xfrm>
              <a:off x="283598" y="2190603"/>
              <a:ext cx="2235567"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50" name="文本框 49">
              <a:extLst>
                <a:ext uri="{FF2B5EF4-FFF2-40B4-BE49-F238E27FC236}">
                  <a16:creationId xmlns:a16="http://schemas.microsoft.com/office/drawing/2014/main" id="{707AE3BA-DECE-79EB-2852-C20BABB802C2}"/>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cxnSp>
        <p:nvCxnSpPr>
          <p:cNvPr id="52" name="直接连接符 51">
            <a:extLst>
              <a:ext uri="{FF2B5EF4-FFF2-40B4-BE49-F238E27FC236}">
                <a16:creationId xmlns:a16="http://schemas.microsoft.com/office/drawing/2014/main" id="{54285E10-8415-377F-5E55-3EF24F4DE93C}"/>
              </a:ext>
            </a:extLst>
          </p:cNvPr>
          <p:cNvCxnSpPr>
            <a:cxnSpLocks/>
          </p:cNvCxnSpPr>
          <p:nvPr/>
        </p:nvCxnSpPr>
        <p:spPr>
          <a:xfrm>
            <a:off x="3794742" y="1456035"/>
            <a:ext cx="0" cy="3509665"/>
          </a:xfrm>
          <a:prstGeom prst="line">
            <a:avLst/>
          </a:prstGeom>
          <a:noFill/>
          <a:ln w="9525">
            <a:solidFill>
              <a:schemeClr val="bg1">
                <a:lumMod val="95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nvGrpSpPr>
          <p:cNvPr id="53" name="组合 52">
            <a:extLst>
              <a:ext uri="{FF2B5EF4-FFF2-40B4-BE49-F238E27FC236}">
                <a16:creationId xmlns:a16="http://schemas.microsoft.com/office/drawing/2014/main" id="{50520BDD-2B8F-40A4-C9EE-B9ABA38A4CB2}"/>
              </a:ext>
            </a:extLst>
          </p:cNvPr>
          <p:cNvGrpSpPr/>
          <p:nvPr/>
        </p:nvGrpSpPr>
        <p:grpSpPr>
          <a:xfrm>
            <a:off x="4010905" y="1456035"/>
            <a:ext cx="2235568" cy="1047355"/>
            <a:chOff x="283598" y="1906534"/>
            <a:chExt cx="2235568" cy="1047355"/>
          </a:xfrm>
        </p:grpSpPr>
        <p:sp>
          <p:nvSpPr>
            <p:cNvPr id="54" name="文本框 53">
              <a:extLst>
                <a:ext uri="{FF2B5EF4-FFF2-40B4-BE49-F238E27FC236}">
                  <a16:creationId xmlns:a16="http://schemas.microsoft.com/office/drawing/2014/main" id="{F9D02E24-17DC-294B-06F9-79D5127AC522}"/>
                </a:ext>
              </a:extLst>
            </p:cNvPr>
            <p:cNvSpPr txBox="1"/>
            <p:nvPr/>
          </p:nvSpPr>
          <p:spPr>
            <a:xfrm>
              <a:off x="283598" y="2190603"/>
              <a:ext cx="2235567"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55" name="文本框 54">
              <a:extLst>
                <a:ext uri="{FF2B5EF4-FFF2-40B4-BE49-F238E27FC236}">
                  <a16:creationId xmlns:a16="http://schemas.microsoft.com/office/drawing/2014/main" id="{DDC4E78E-78B0-B108-F6CC-3BE77AA976B6}"/>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grpSp>
        <p:nvGrpSpPr>
          <p:cNvPr id="56" name="组合 55">
            <a:extLst>
              <a:ext uri="{FF2B5EF4-FFF2-40B4-BE49-F238E27FC236}">
                <a16:creationId xmlns:a16="http://schemas.microsoft.com/office/drawing/2014/main" id="{9385CCC1-81B9-9C96-B55D-257B85DB6A86}"/>
              </a:ext>
            </a:extLst>
          </p:cNvPr>
          <p:cNvGrpSpPr/>
          <p:nvPr/>
        </p:nvGrpSpPr>
        <p:grpSpPr>
          <a:xfrm>
            <a:off x="1397912" y="2738735"/>
            <a:ext cx="2235568" cy="1047355"/>
            <a:chOff x="283598" y="1906534"/>
            <a:chExt cx="2235568" cy="1047355"/>
          </a:xfrm>
        </p:grpSpPr>
        <p:sp>
          <p:nvSpPr>
            <p:cNvPr id="57" name="文本框 56">
              <a:extLst>
                <a:ext uri="{FF2B5EF4-FFF2-40B4-BE49-F238E27FC236}">
                  <a16:creationId xmlns:a16="http://schemas.microsoft.com/office/drawing/2014/main" id="{3EF3FBD3-DD66-A9C3-7258-9617FB6875B2}"/>
                </a:ext>
              </a:extLst>
            </p:cNvPr>
            <p:cNvSpPr txBox="1"/>
            <p:nvPr/>
          </p:nvSpPr>
          <p:spPr>
            <a:xfrm>
              <a:off x="283598" y="2190603"/>
              <a:ext cx="2235567"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58" name="文本框 57">
              <a:extLst>
                <a:ext uri="{FF2B5EF4-FFF2-40B4-BE49-F238E27FC236}">
                  <a16:creationId xmlns:a16="http://schemas.microsoft.com/office/drawing/2014/main" id="{8EB6CAC3-9280-4CEF-94C1-632A782A0C38}"/>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grpSp>
        <p:nvGrpSpPr>
          <p:cNvPr id="59" name="组合 58">
            <a:extLst>
              <a:ext uri="{FF2B5EF4-FFF2-40B4-BE49-F238E27FC236}">
                <a16:creationId xmlns:a16="http://schemas.microsoft.com/office/drawing/2014/main" id="{BAD06857-8F4F-AD37-4E3C-5868718FE7C3}"/>
              </a:ext>
            </a:extLst>
          </p:cNvPr>
          <p:cNvGrpSpPr/>
          <p:nvPr/>
        </p:nvGrpSpPr>
        <p:grpSpPr>
          <a:xfrm>
            <a:off x="4010905" y="2738735"/>
            <a:ext cx="2235568" cy="1047355"/>
            <a:chOff x="283598" y="1906534"/>
            <a:chExt cx="2235568" cy="1047355"/>
          </a:xfrm>
        </p:grpSpPr>
        <p:sp>
          <p:nvSpPr>
            <p:cNvPr id="60" name="文本框 59">
              <a:extLst>
                <a:ext uri="{FF2B5EF4-FFF2-40B4-BE49-F238E27FC236}">
                  <a16:creationId xmlns:a16="http://schemas.microsoft.com/office/drawing/2014/main" id="{5B3D1E90-E0AB-443A-8E13-0FF8C6B119ED}"/>
                </a:ext>
              </a:extLst>
            </p:cNvPr>
            <p:cNvSpPr txBox="1"/>
            <p:nvPr/>
          </p:nvSpPr>
          <p:spPr>
            <a:xfrm>
              <a:off x="283598" y="2190603"/>
              <a:ext cx="2235567"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61" name="文本框 60">
              <a:extLst>
                <a:ext uri="{FF2B5EF4-FFF2-40B4-BE49-F238E27FC236}">
                  <a16:creationId xmlns:a16="http://schemas.microsoft.com/office/drawing/2014/main" id="{A508BBBB-EAFF-454E-AABE-B68000491F2E}"/>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grpSp>
        <p:nvGrpSpPr>
          <p:cNvPr id="62" name="组合 61">
            <a:extLst>
              <a:ext uri="{FF2B5EF4-FFF2-40B4-BE49-F238E27FC236}">
                <a16:creationId xmlns:a16="http://schemas.microsoft.com/office/drawing/2014/main" id="{ABC00206-2707-7EB0-A367-CC74F96E8F50}"/>
              </a:ext>
            </a:extLst>
          </p:cNvPr>
          <p:cNvGrpSpPr/>
          <p:nvPr/>
        </p:nvGrpSpPr>
        <p:grpSpPr>
          <a:xfrm>
            <a:off x="1397912" y="4021435"/>
            <a:ext cx="2235568" cy="1047355"/>
            <a:chOff x="283598" y="1906534"/>
            <a:chExt cx="2235568" cy="1047355"/>
          </a:xfrm>
        </p:grpSpPr>
        <p:sp>
          <p:nvSpPr>
            <p:cNvPr id="63" name="文本框 62">
              <a:extLst>
                <a:ext uri="{FF2B5EF4-FFF2-40B4-BE49-F238E27FC236}">
                  <a16:creationId xmlns:a16="http://schemas.microsoft.com/office/drawing/2014/main" id="{C3595553-D99B-B565-BFD6-9CA9FBFF8F99}"/>
                </a:ext>
              </a:extLst>
            </p:cNvPr>
            <p:cNvSpPr txBox="1"/>
            <p:nvPr/>
          </p:nvSpPr>
          <p:spPr>
            <a:xfrm>
              <a:off x="283598" y="2190603"/>
              <a:ext cx="2235567"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64" name="文本框 63">
              <a:extLst>
                <a:ext uri="{FF2B5EF4-FFF2-40B4-BE49-F238E27FC236}">
                  <a16:creationId xmlns:a16="http://schemas.microsoft.com/office/drawing/2014/main" id="{574FC9CB-7BE6-1AD2-554A-13AA241290E2}"/>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grpSp>
        <p:nvGrpSpPr>
          <p:cNvPr id="65" name="组合 64">
            <a:extLst>
              <a:ext uri="{FF2B5EF4-FFF2-40B4-BE49-F238E27FC236}">
                <a16:creationId xmlns:a16="http://schemas.microsoft.com/office/drawing/2014/main" id="{3199E857-D185-0EFB-80D4-BE68E145482F}"/>
              </a:ext>
            </a:extLst>
          </p:cNvPr>
          <p:cNvGrpSpPr/>
          <p:nvPr/>
        </p:nvGrpSpPr>
        <p:grpSpPr>
          <a:xfrm>
            <a:off x="4010905" y="4021435"/>
            <a:ext cx="2235568" cy="1047355"/>
            <a:chOff x="283598" y="1906534"/>
            <a:chExt cx="2235568" cy="1047355"/>
          </a:xfrm>
        </p:grpSpPr>
        <p:sp>
          <p:nvSpPr>
            <p:cNvPr id="66" name="文本框 65">
              <a:extLst>
                <a:ext uri="{FF2B5EF4-FFF2-40B4-BE49-F238E27FC236}">
                  <a16:creationId xmlns:a16="http://schemas.microsoft.com/office/drawing/2014/main" id="{B8A3EA82-CD6A-7682-9148-D84D3CE70F8B}"/>
                </a:ext>
              </a:extLst>
            </p:cNvPr>
            <p:cNvSpPr txBox="1"/>
            <p:nvPr/>
          </p:nvSpPr>
          <p:spPr>
            <a:xfrm>
              <a:off x="283598" y="2190603"/>
              <a:ext cx="2235567"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67" name="文本框 66">
              <a:extLst>
                <a:ext uri="{FF2B5EF4-FFF2-40B4-BE49-F238E27FC236}">
                  <a16:creationId xmlns:a16="http://schemas.microsoft.com/office/drawing/2014/main" id="{52194783-C7ED-EDCB-7F1D-44E83017444E}"/>
                </a:ext>
              </a:extLst>
            </p:cNvPr>
            <p:cNvSpPr txBox="1"/>
            <p:nvPr/>
          </p:nvSpPr>
          <p:spPr>
            <a:xfrm>
              <a:off x="283599"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600" dirty="0">
                  <a:solidFill>
                    <a:schemeClr val="bg1"/>
                  </a:solidFill>
                  <a:sym typeface="HarmonyOS Sans SC Light" panose="00000400000000000000" pitchFamily="2" charset="-122"/>
                </a:rPr>
                <a:t>添加标题文本</a:t>
              </a:r>
            </a:p>
          </p:txBody>
        </p:sp>
      </p:grpSp>
      <p:cxnSp>
        <p:nvCxnSpPr>
          <p:cNvPr id="69" name="直接连接符 68">
            <a:extLst>
              <a:ext uri="{FF2B5EF4-FFF2-40B4-BE49-F238E27FC236}">
                <a16:creationId xmlns:a16="http://schemas.microsoft.com/office/drawing/2014/main" id="{478ED3F7-0860-B550-DD03-41AFB6040D3B}"/>
              </a:ext>
            </a:extLst>
          </p:cNvPr>
          <p:cNvCxnSpPr/>
          <p:nvPr/>
        </p:nvCxnSpPr>
        <p:spPr>
          <a:xfrm>
            <a:off x="1397912" y="2592290"/>
            <a:ext cx="4848560" cy="0"/>
          </a:xfrm>
          <a:prstGeom prst="line">
            <a:avLst/>
          </a:prstGeom>
          <a:noFill/>
          <a:ln w="9525">
            <a:solidFill>
              <a:schemeClr val="bg1">
                <a:lumMod val="95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0" name="直接连接符 69">
            <a:extLst>
              <a:ext uri="{FF2B5EF4-FFF2-40B4-BE49-F238E27FC236}">
                <a16:creationId xmlns:a16="http://schemas.microsoft.com/office/drawing/2014/main" id="{F425353C-E427-8307-B4FB-2FB014F2ABEA}"/>
              </a:ext>
            </a:extLst>
          </p:cNvPr>
          <p:cNvCxnSpPr/>
          <p:nvPr/>
        </p:nvCxnSpPr>
        <p:spPr>
          <a:xfrm>
            <a:off x="1397912" y="3889180"/>
            <a:ext cx="4848560" cy="0"/>
          </a:xfrm>
          <a:prstGeom prst="line">
            <a:avLst/>
          </a:prstGeom>
          <a:noFill/>
          <a:ln w="9525">
            <a:solidFill>
              <a:schemeClr val="bg1">
                <a:lumMod val="95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nvGrpSpPr>
          <p:cNvPr id="3" name="组合 2">
            <a:extLst>
              <a:ext uri="{FF2B5EF4-FFF2-40B4-BE49-F238E27FC236}">
                <a16:creationId xmlns:a16="http://schemas.microsoft.com/office/drawing/2014/main" id="{1C9BF695-3D1D-BC93-C39A-789D58B84666}"/>
              </a:ext>
            </a:extLst>
          </p:cNvPr>
          <p:cNvGrpSpPr/>
          <p:nvPr/>
        </p:nvGrpSpPr>
        <p:grpSpPr>
          <a:xfrm>
            <a:off x="0" y="247484"/>
            <a:ext cx="12192000" cy="6610516"/>
            <a:chOff x="0" y="247484"/>
            <a:chExt cx="12192000" cy="6610516"/>
          </a:xfrm>
        </p:grpSpPr>
        <p:grpSp>
          <p:nvGrpSpPr>
            <p:cNvPr id="4" name="组合 3">
              <a:extLst>
                <a:ext uri="{FF2B5EF4-FFF2-40B4-BE49-F238E27FC236}">
                  <a16:creationId xmlns:a16="http://schemas.microsoft.com/office/drawing/2014/main" id="{7CDEC818-1392-4C3B-454F-24A46EACD9AB}"/>
                </a:ext>
              </a:extLst>
            </p:cNvPr>
            <p:cNvGrpSpPr/>
            <p:nvPr/>
          </p:nvGrpSpPr>
          <p:grpSpPr>
            <a:xfrm>
              <a:off x="10991959" y="376600"/>
              <a:ext cx="812006" cy="107022"/>
              <a:chOff x="10991959" y="376600"/>
              <a:chExt cx="812006" cy="107022"/>
            </a:xfrm>
          </p:grpSpPr>
          <p:sp>
            <p:nvSpPr>
              <p:cNvPr id="8" name="椭圆 7">
                <a:extLst>
                  <a:ext uri="{FF2B5EF4-FFF2-40B4-BE49-F238E27FC236}">
                    <a16:creationId xmlns:a16="http://schemas.microsoft.com/office/drawing/2014/main" id="{8C405605-F217-B254-151A-0DDB1DBFE970}"/>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DD804527-1486-3F59-D7B9-2ADB47B56059}"/>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8521A799-6DDD-4A74-D468-34F4D71BA02A}"/>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7CEEB123-3BD2-E361-5C7F-161DD23B11C5}"/>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id="{39D74527-F517-B950-8A8B-94CDED946725}"/>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pic>
          <p:nvPicPr>
            <p:cNvPr id="6" name="图片 5">
              <a:extLst>
                <a:ext uri="{FF2B5EF4-FFF2-40B4-BE49-F238E27FC236}">
                  <a16:creationId xmlns:a16="http://schemas.microsoft.com/office/drawing/2014/main" id="{BEEBCDD0-A3A3-830A-5B92-2A9FA14B4C74}"/>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0" y="5566260"/>
              <a:ext cx="12192000" cy="1291740"/>
            </a:xfrm>
            <a:custGeom>
              <a:avLst/>
              <a:gdLst>
                <a:gd name="connsiteX0" fmla="*/ 0 w 12192000"/>
                <a:gd name="connsiteY0" fmla="*/ 0 h 1291740"/>
                <a:gd name="connsiteX1" fmla="*/ 12192000 w 12192000"/>
                <a:gd name="connsiteY1" fmla="*/ 0 h 1291740"/>
                <a:gd name="connsiteX2" fmla="*/ 12192000 w 12192000"/>
                <a:gd name="connsiteY2" fmla="*/ 1291740 h 1291740"/>
                <a:gd name="connsiteX3" fmla="*/ 0 w 12192000"/>
                <a:gd name="connsiteY3" fmla="*/ 1291740 h 1291740"/>
              </a:gdLst>
              <a:ahLst/>
              <a:cxnLst>
                <a:cxn ang="0">
                  <a:pos x="connsiteX0" y="connsiteY0"/>
                </a:cxn>
                <a:cxn ang="0">
                  <a:pos x="connsiteX1" y="connsiteY1"/>
                </a:cxn>
                <a:cxn ang="0">
                  <a:pos x="connsiteX2" y="connsiteY2"/>
                </a:cxn>
                <a:cxn ang="0">
                  <a:pos x="connsiteX3" y="connsiteY3"/>
                </a:cxn>
              </a:cxnLst>
              <a:rect l="l" t="t" r="r" b="b"/>
              <a:pathLst>
                <a:path w="12192000" h="1291740">
                  <a:moveTo>
                    <a:pt x="0" y="0"/>
                  </a:moveTo>
                  <a:lnTo>
                    <a:pt x="12192000" y="0"/>
                  </a:lnTo>
                  <a:lnTo>
                    <a:pt x="12192000" y="1291740"/>
                  </a:lnTo>
                  <a:lnTo>
                    <a:pt x="0" y="1291740"/>
                  </a:lnTo>
                  <a:close/>
                </a:path>
              </a:pathLst>
            </a:custGeom>
          </p:spPr>
        </p:pic>
      </p:grpSp>
    </p:spTree>
    <p:extLst>
      <p:ext uri="{BB962C8B-B14F-4D97-AF65-F5344CB8AC3E}">
        <p14:creationId xmlns:p14="http://schemas.microsoft.com/office/powerpoint/2010/main" val="389012410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EB23D30D-BFF1-1BFE-E5CC-C53779F0B334}"/>
              </a:ext>
            </a:extLst>
          </p:cNvPr>
          <p:cNvPicPr>
            <a:picLocks noChangeAspect="1"/>
          </p:cNvPicPr>
          <p:nvPr/>
        </p:nvPicPr>
        <p:blipFill>
          <a:blip r:embed="rId2" cstate="screen">
            <a:extLst>
              <a:ext uri="{28A0092B-C50C-407E-A947-70E740481C1C}">
                <a14:useLocalDpi xmlns:a14="http://schemas.microsoft.com/office/drawing/2010/main"/>
              </a:ext>
            </a:extLst>
          </a:blip>
          <a:srcRect t="16501" r="5005" b="16501"/>
          <a:stretch>
            <a:fillRect/>
          </a:stretch>
        </p:blipFill>
        <p:spPr>
          <a:xfrm>
            <a:off x="3384986" y="0"/>
            <a:ext cx="8807015" cy="6858000"/>
          </a:xfrm>
          <a:custGeom>
            <a:avLst/>
            <a:gdLst>
              <a:gd name="connsiteX0" fmla="*/ 0 w 8807015"/>
              <a:gd name="connsiteY0" fmla="*/ 0 h 6858000"/>
              <a:gd name="connsiteX1" fmla="*/ 8807015 w 8807015"/>
              <a:gd name="connsiteY1" fmla="*/ 0 h 6858000"/>
              <a:gd name="connsiteX2" fmla="*/ 8807015 w 8807015"/>
              <a:gd name="connsiteY2" fmla="*/ 6858000 h 6858000"/>
              <a:gd name="connsiteX3" fmla="*/ 0 w 88070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07015" h="6858000">
                <a:moveTo>
                  <a:pt x="0" y="0"/>
                </a:moveTo>
                <a:lnTo>
                  <a:pt x="8807015" y="0"/>
                </a:lnTo>
                <a:lnTo>
                  <a:pt x="8807015" y="6858000"/>
                </a:lnTo>
                <a:lnTo>
                  <a:pt x="0" y="6858000"/>
                </a:lnTo>
                <a:close/>
              </a:path>
            </a:pathLst>
          </a:custGeom>
        </p:spPr>
      </p:pic>
      <p:pic>
        <p:nvPicPr>
          <p:cNvPr id="9" name="图片 8">
            <a:extLst>
              <a:ext uri="{FF2B5EF4-FFF2-40B4-BE49-F238E27FC236}">
                <a16:creationId xmlns:a16="http://schemas.microsoft.com/office/drawing/2014/main" id="{503350A6-D08D-527E-0417-F24843A052D5}"/>
              </a:ext>
            </a:extLst>
          </p:cNvPr>
          <p:cNvPicPr>
            <a:picLocks noChangeAspect="1"/>
          </p:cNvPicPr>
          <p:nvPr/>
        </p:nvPicPr>
        <p:blipFill>
          <a:blip r:embed="rId2" cstate="screen">
            <a:extLst>
              <a:ext uri="{28A0092B-C50C-407E-A947-70E740481C1C}">
                <a14:useLocalDpi xmlns:a14="http://schemas.microsoft.com/office/drawing/2010/main"/>
              </a:ext>
            </a:extLst>
          </a:blip>
          <a:srcRect l="38210" t="16501" b="16501"/>
          <a:stretch>
            <a:fillRect/>
          </a:stretch>
        </p:blipFill>
        <p:spPr>
          <a:xfrm>
            <a:off x="1" y="0"/>
            <a:ext cx="5728519" cy="6858000"/>
          </a:xfrm>
          <a:custGeom>
            <a:avLst/>
            <a:gdLst>
              <a:gd name="connsiteX0" fmla="*/ 0 w 5728519"/>
              <a:gd name="connsiteY0" fmla="*/ 0 h 6858000"/>
              <a:gd name="connsiteX1" fmla="*/ 5728519 w 5728519"/>
              <a:gd name="connsiteY1" fmla="*/ 0 h 6858000"/>
              <a:gd name="connsiteX2" fmla="*/ 5728519 w 5728519"/>
              <a:gd name="connsiteY2" fmla="*/ 6858000 h 6858000"/>
              <a:gd name="connsiteX3" fmla="*/ 0 w 57285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28519" h="6858000">
                <a:moveTo>
                  <a:pt x="0" y="0"/>
                </a:moveTo>
                <a:lnTo>
                  <a:pt x="5728519" y="0"/>
                </a:lnTo>
                <a:lnTo>
                  <a:pt x="5728519" y="6858000"/>
                </a:lnTo>
                <a:lnTo>
                  <a:pt x="0" y="6858000"/>
                </a:lnTo>
                <a:close/>
              </a:path>
            </a:pathLst>
          </a:custGeom>
        </p:spPr>
      </p:pic>
      <p:sp>
        <p:nvSpPr>
          <p:cNvPr id="2" name="文本框 1">
            <a:extLst>
              <a:ext uri="{FF2B5EF4-FFF2-40B4-BE49-F238E27FC236}">
                <a16:creationId xmlns:a16="http://schemas.microsoft.com/office/drawing/2014/main" id="{EB1BC2CE-08F6-4056-0772-90238A84301B}"/>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grpSp>
        <p:nvGrpSpPr>
          <p:cNvPr id="3" name="组合 2">
            <a:extLst>
              <a:ext uri="{FF2B5EF4-FFF2-40B4-BE49-F238E27FC236}">
                <a16:creationId xmlns:a16="http://schemas.microsoft.com/office/drawing/2014/main" id="{47CA5D1B-A2BE-FC08-62FD-654C2357C2AC}"/>
              </a:ext>
            </a:extLst>
          </p:cNvPr>
          <p:cNvGrpSpPr/>
          <p:nvPr/>
        </p:nvGrpSpPr>
        <p:grpSpPr>
          <a:xfrm>
            <a:off x="10991959" y="376600"/>
            <a:ext cx="812006" cy="107022"/>
            <a:chOff x="10991959" y="376600"/>
            <a:chExt cx="812006" cy="107022"/>
          </a:xfrm>
        </p:grpSpPr>
        <p:sp>
          <p:nvSpPr>
            <p:cNvPr id="4" name="椭圆 3">
              <a:extLst>
                <a:ext uri="{FF2B5EF4-FFF2-40B4-BE49-F238E27FC236}">
                  <a16:creationId xmlns:a16="http://schemas.microsoft.com/office/drawing/2014/main" id="{3B5A9123-0E3D-945D-3C30-91779818A0D6}"/>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21B83D87-7904-66A6-5E55-DB6AD951B0E3}"/>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10625F86-5D97-25AF-A6DA-3F8213D0A730}"/>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1D50DB98-4DEB-42DF-5E46-A571A5C76C10}"/>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a:extLst>
              <a:ext uri="{FF2B5EF4-FFF2-40B4-BE49-F238E27FC236}">
                <a16:creationId xmlns:a16="http://schemas.microsoft.com/office/drawing/2014/main" id="{9791F191-7264-7CBE-2DC2-60597E8B0F94}"/>
              </a:ext>
            </a:extLst>
          </p:cNvPr>
          <p:cNvSpPr/>
          <p:nvPr/>
        </p:nvSpPr>
        <p:spPr>
          <a:xfrm>
            <a:off x="1898650" y="4216871"/>
            <a:ext cx="279400" cy="27940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791F600-E689-76EC-A222-C896417A8A25}"/>
              </a:ext>
            </a:extLst>
          </p:cNvPr>
          <p:cNvSpPr/>
          <p:nvPr/>
        </p:nvSpPr>
        <p:spPr>
          <a:xfrm>
            <a:off x="10124440" y="3442171"/>
            <a:ext cx="279400" cy="279400"/>
          </a:xfrm>
          <a:prstGeom prst="ellipse">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5C89B05F-D9A7-0A55-0384-86E8EBBE5CDD}"/>
              </a:ext>
            </a:extLst>
          </p:cNvPr>
          <p:cNvSpPr/>
          <p:nvPr/>
        </p:nvSpPr>
        <p:spPr>
          <a:xfrm>
            <a:off x="2120900" y="2489488"/>
            <a:ext cx="8013700" cy="1871006"/>
          </a:xfrm>
          <a:custGeom>
            <a:avLst/>
            <a:gdLst>
              <a:gd name="connsiteX0" fmla="*/ 0 w 8013700"/>
              <a:gd name="connsiteY0" fmla="*/ 1752783 h 1871006"/>
              <a:gd name="connsiteX1" fmla="*/ 2413000 w 8013700"/>
              <a:gd name="connsiteY1" fmla="*/ 183 h 1871006"/>
              <a:gd name="connsiteX2" fmla="*/ 5943600 w 8013700"/>
              <a:gd name="connsiteY2" fmla="*/ 1841683 h 1871006"/>
              <a:gd name="connsiteX3" fmla="*/ 8013700 w 8013700"/>
              <a:gd name="connsiteY3" fmla="*/ 1155883 h 1871006"/>
            </a:gdLst>
            <a:ahLst/>
            <a:cxnLst>
              <a:cxn ang="0">
                <a:pos x="connsiteX0" y="connsiteY0"/>
              </a:cxn>
              <a:cxn ang="0">
                <a:pos x="connsiteX1" y="connsiteY1"/>
              </a:cxn>
              <a:cxn ang="0">
                <a:pos x="connsiteX2" y="connsiteY2"/>
              </a:cxn>
              <a:cxn ang="0">
                <a:pos x="connsiteX3" y="connsiteY3"/>
              </a:cxn>
            </a:cxnLst>
            <a:rect l="l" t="t" r="r" b="b"/>
            <a:pathLst>
              <a:path w="8013700" h="1871006">
                <a:moveTo>
                  <a:pt x="0" y="1752783"/>
                </a:moveTo>
                <a:cubicBezTo>
                  <a:pt x="711200" y="869074"/>
                  <a:pt x="1422400" y="-14634"/>
                  <a:pt x="2413000" y="183"/>
                </a:cubicBezTo>
                <a:cubicBezTo>
                  <a:pt x="3403600" y="15000"/>
                  <a:pt x="5010150" y="1649066"/>
                  <a:pt x="5943600" y="1841683"/>
                </a:cubicBezTo>
                <a:cubicBezTo>
                  <a:pt x="6877050" y="2034300"/>
                  <a:pt x="7562850" y="1217266"/>
                  <a:pt x="8013700" y="1155883"/>
                </a:cubicBezTo>
              </a:path>
            </a:pathLst>
          </a:cu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DC2FDD0C-8209-8F51-4F6D-2CD7BFDB7DBB}"/>
              </a:ext>
            </a:extLst>
          </p:cNvPr>
          <p:cNvSpPr txBox="1"/>
          <p:nvPr/>
        </p:nvSpPr>
        <p:spPr>
          <a:xfrm>
            <a:off x="1005978" y="4670787"/>
            <a:ext cx="1107996" cy="1200329"/>
          </a:xfrm>
          <a:prstGeom prst="rect">
            <a:avLst/>
          </a:prstGeom>
          <a:noFill/>
        </p:spPr>
        <p:txBody>
          <a:bodyPr wrap="none" rtlCol="0">
            <a:spAutoFit/>
          </a:bodyPr>
          <a:lstStyle/>
          <a:p>
            <a:pPr algn="ctr"/>
            <a:r>
              <a:rPr lang="zh-CN" altLang="en-US" sz="7200" dirty="0">
                <a:ln>
                  <a:solidFill>
                    <a:schemeClr val="bg1"/>
                  </a:solidFill>
                </a:ln>
                <a:noFill/>
                <a:latin typeface="润植家康熙字典美化体" panose="03000509000000000000" pitchFamily="65" charset="-122"/>
                <a:ea typeface="润植家康熙字典美化体" panose="03000509000000000000" pitchFamily="65" charset="-122"/>
              </a:rPr>
              <a:t>始</a:t>
            </a:r>
          </a:p>
        </p:txBody>
      </p:sp>
      <p:sp>
        <p:nvSpPr>
          <p:cNvPr id="14" name="文本框 13">
            <a:extLst>
              <a:ext uri="{FF2B5EF4-FFF2-40B4-BE49-F238E27FC236}">
                <a16:creationId xmlns:a16="http://schemas.microsoft.com/office/drawing/2014/main" id="{4106DAC2-AC3D-F75A-27DB-4A71D8B482FE}"/>
              </a:ext>
            </a:extLst>
          </p:cNvPr>
          <p:cNvSpPr txBox="1"/>
          <p:nvPr/>
        </p:nvSpPr>
        <p:spPr>
          <a:xfrm>
            <a:off x="10567331" y="2521242"/>
            <a:ext cx="1107996" cy="1200329"/>
          </a:xfrm>
          <a:prstGeom prst="rect">
            <a:avLst/>
          </a:prstGeom>
          <a:noFill/>
        </p:spPr>
        <p:txBody>
          <a:bodyPr wrap="none" rtlCol="0">
            <a:spAutoFit/>
          </a:bodyPr>
          <a:lstStyle/>
          <a:p>
            <a:pPr algn="ctr"/>
            <a:r>
              <a:rPr lang="zh-CN" altLang="en-US" sz="7200" dirty="0">
                <a:ln>
                  <a:solidFill>
                    <a:schemeClr val="bg1"/>
                  </a:solidFill>
                </a:ln>
                <a:noFill/>
                <a:latin typeface="润植家康熙字典美化体" panose="03000509000000000000" pitchFamily="65" charset="-122"/>
                <a:ea typeface="润植家康熙字典美化体" panose="03000509000000000000" pitchFamily="65" charset="-122"/>
              </a:rPr>
              <a:t>终</a:t>
            </a:r>
          </a:p>
        </p:txBody>
      </p:sp>
      <p:sp>
        <p:nvSpPr>
          <p:cNvPr id="15" name="缺角矩形 14">
            <a:extLst>
              <a:ext uri="{FF2B5EF4-FFF2-40B4-BE49-F238E27FC236}">
                <a16:creationId xmlns:a16="http://schemas.microsoft.com/office/drawing/2014/main" id="{35C9A7DE-0D15-AE60-1351-C78A58ABD406}"/>
              </a:ext>
            </a:extLst>
          </p:cNvPr>
          <p:cNvSpPr/>
          <p:nvPr/>
        </p:nvSpPr>
        <p:spPr>
          <a:xfrm>
            <a:off x="3384986" y="3357122"/>
            <a:ext cx="2648930" cy="1436467"/>
          </a:xfrm>
          <a:prstGeom prst="plaque">
            <a:avLst>
              <a:gd name="adj" fmla="val 10472"/>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缺角矩形 15">
            <a:extLst>
              <a:ext uri="{FF2B5EF4-FFF2-40B4-BE49-F238E27FC236}">
                <a16:creationId xmlns:a16="http://schemas.microsoft.com/office/drawing/2014/main" id="{32A9F27B-266E-8819-FF09-6DF8E6CDDCCB}"/>
              </a:ext>
            </a:extLst>
          </p:cNvPr>
          <p:cNvSpPr/>
          <p:nvPr/>
        </p:nvSpPr>
        <p:spPr>
          <a:xfrm>
            <a:off x="796435" y="1232740"/>
            <a:ext cx="2648930" cy="1436467"/>
          </a:xfrm>
          <a:prstGeom prst="plaque">
            <a:avLst>
              <a:gd name="adj" fmla="val 10472"/>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缺角矩形 16">
            <a:extLst>
              <a:ext uri="{FF2B5EF4-FFF2-40B4-BE49-F238E27FC236}">
                <a16:creationId xmlns:a16="http://schemas.microsoft.com/office/drawing/2014/main" id="{C5CC4EEA-31CA-91F7-4D18-82DD061F7257}"/>
              </a:ext>
            </a:extLst>
          </p:cNvPr>
          <p:cNvSpPr/>
          <p:nvPr/>
        </p:nvSpPr>
        <p:spPr>
          <a:xfrm>
            <a:off x="6621621" y="1935291"/>
            <a:ext cx="2648930" cy="1436467"/>
          </a:xfrm>
          <a:prstGeom prst="plaque">
            <a:avLst>
              <a:gd name="adj" fmla="val 10472"/>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缺角矩形 17">
            <a:extLst>
              <a:ext uri="{FF2B5EF4-FFF2-40B4-BE49-F238E27FC236}">
                <a16:creationId xmlns:a16="http://schemas.microsoft.com/office/drawing/2014/main" id="{0F5E4A1D-2C4F-6DCB-FDCB-2AE1E35FF16A}"/>
              </a:ext>
            </a:extLst>
          </p:cNvPr>
          <p:cNvSpPr/>
          <p:nvPr/>
        </p:nvSpPr>
        <p:spPr>
          <a:xfrm>
            <a:off x="6932083" y="4652095"/>
            <a:ext cx="2648930" cy="1436467"/>
          </a:xfrm>
          <a:prstGeom prst="plaque">
            <a:avLst>
              <a:gd name="adj" fmla="val 10472"/>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4C350D89-E561-D388-13A4-DF1C4152D117}"/>
              </a:ext>
            </a:extLst>
          </p:cNvPr>
          <p:cNvSpPr/>
          <p:nvPr/>
        </p:nvSpPr>
        <p:spPr>
          <a:xfrm>
            <a:off x="5411507" y="2746255"/>
            <a:ext cx="177576" cy="177576"/>
          </a:xfrm>
          <a:prstGeom prst="ellipse">
            <a:avLst/>
          </a:prstGeom>
          <a:solidFill>
            <a:schemeClr val="accent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3958565B-5A11-0EED-645C-AB3DB2786ECE}"/>
              </a:ext>
            </a:extLst>
          </p:cNvPr>
          <p:cNvSpPr/>
          <p:nvPr/>
        </p:nvSpPr>
        <p:spPr>
          <a:xfrm>
            <a:off x="3205531" y="2878864"/>
            <a:ext cx="177576" cy="177576"/>
          </a:xfrm>
          <a:prstGeom prst="ellipse">
            <a:avLst/>
          </a:prstGeom>
          <a:solidFill>
            <a:schemeClr val="accent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A21704FB-4FC1-B482-2AD7-74F2325064C0}"/>
              </a:ext>
            </a:extLst>
          </p:cNvPr>
          <p:cNvSpPr/>
          <p:nvPr/>
        </p:nvSpPr>
        <p:spPr>
          <a:xfrm>
            <a:off x="6789166" y="3634968"/>
            <a:ext cx="177576" cy="177576"/>
          </a:xfrm>
          <a:prstGeom prst="ellipse">
            <a:avLst/>
          </a:prstGeom>
          <a:solidFill>
            <a:schemeClr val="accent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233EDEB0-F416-4562-A7F9-F715F0DB56A8}"/>
              </a:ext>
            </a:extLst>
          </p:cNvPr>
          <p:cNvSpPr/>
          <p:nvPr/>
        </p:nvSpPr>
        <p:spPr>
          <a:xfrm>
            <a:off x="8835334" y="4162019"/>
            <a:ext cx="177576" cy="177576"/>
          </a:xfrm>
          <a:prstGeom prst="ellipse">
            <a:avLst/>
          </a:prstGeom>
          <a:solidFill>
            <a:schemeClr val="accent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连接符: 肘形 23">
            <a:extLst>
              <a:ext uri="{FF2B5EF4-FFF2-40B4-BE49-F238E27FC236}">
                <a16:creationId xmlns:a16="http://schemas.microsoft.com/office/drawing/2014/main" id="{0129424A-BAC0-69EE-98D9-A77865AADE6A}"/>
              </a:ext>
            </a:extLst>
          </p:cNvPr>
          <p:cNvCxnSpPr>
            <a:stCxn id="19" idx="2"/>
            <a:endCxn id="15" idx="0"/>
          </p:cNvCxnSpPr>
          <p:nvPr/>
        </p:nvCxnSpPr>
        <p:spPr>
          <a:xfrm rot="10800000" flipV="1">
            <a:off x="4709451" y="2835042"/>
            <a:ext cx="702056" cy="522079"/>
          </a:xfrm>
          <a:prstGeom prst="bentConnector2">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5" name="连接符: 肘形 24">
            <a:extLst>
              <a:ext uri="{FF2B5EF4-FFF2-40B4-BE49-F238E27FC236}">
                <a16:creationId xmlns:a16="http://schemas.microsoft.com/office/drawing/2014/main" id="{FA6D47F9-F05A-D5CB-D7BC-63468A273E20}"/>
              </a:ext>
            </a:extLst>
          </p:cNvPr>
          <p:cNvCxnSpPr>
            <a:cxnSpLocks/>
            <a:stCxn id="20" idx="2"/>
            <a:endCxn id="16" idx="2"/>
          </p:cNvCxnSpPr>
          <p:nvPr/>
        </p:nvCxnSpPr>
        <p:spPr>
          <a:xfrm rot="10800000">
            <a:off x="2120901" y="2669208"/>
            <a:ext cx="1084631" cy="298445"/>
          </a:xfrm>
          <a:prstGeom prst="bentConnector2">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连接符: 肘形 27">
            <a:extLst>
              <a:ext uri="{FF2B5EF4-FFF2-40B4-BE49-F238E27FC236}">
                <a16:creationId xmlns:a16="http://schemas.microsoft.com/office/drawing/2014/main" id="{0DECB506-DE48-CD57-8122-44D4624A26E3}"/>
              </a:ext>
            </a:extLst>
          </p:cNvPr>
          <p:cNvCxnSpPr>
            <a:cxnSpLocks/>
            <a:stCxn id="21" idx="6"/>
            <a:endCxn id="17" idx="2"/>
          </p:cNvCxnSpPr>
          <p:nvPr/>
        </p:nvCxnSpPr>
        <p:spPr>
          <a:xfrm flipV="1">
            <a:off x="6966742" y="3371758"/>
            <a:ext cx="979344" cy="351998"/>
          </a:xfrm>
          <a:prstGeom prst="bentConnector2">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1" name="连接符: 肘形 30">
            <a:extLst>
              <a:ext uri="{FF2B5EF4-FFF2-40B4-BE49-F238E27FC236}">
                <a16:creationId xmlns:a16="http://schemas.microsoft.com/office/drawing/2014/main" id="{D6E8DA23-58AE-B7E0-E56E-E63794EE7F27}"/>
              </a:ext>
            </a:extLst>
          </p:cNvPr>
          <p:cNvCxnSpPr>
            <a:cxnSpLocks/>
            <a:stCxn id="22" idx="4"/>
            <a:endCxn id="18" idx="0"/>
          </p:cNvCxnSpPr>
          <p:nvPr/>
        </p:nvCxnSpPr>
        <p:spPr>
          <a:xfrm rot="5400000">
            <a:off x="8434085" y="4162058"/>
            <a:ext cx="312500" cy="667574"/>
          </a:xfrm>
          <a:prstGeom prst="bentConnector3">
            <a:avLst>
              <a:gd name="adj1" fmla="val 50000"/>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36" name="任意多边形: 形状 35">
            <a:extLst>
              <a:ext uri="{FF2B5EF4-FFF2-40B4-BE49-F238E27FC236}">
                <a16:creationId xmlns:a16="http://schemas.microsoft.com/office/drawing/2014/main" id="{0B86475E-B3CA-0E8B-BCEE-A7EABDFFCDFF}"/>
              </a:ext>
            </a:extLst>
          </p:cNvPr>
          <p:cNvSpPr/>
          <p:nvPr/>
        </p:nvSpPr>
        <p:spPr>
          <a:xfrm>
            <a:off x="603805" y="5258138"/>
            <a:ext cx="5543463" cy="1599862"/>
          </a:xfrm>
          <a:custGeom>
            <a:avLst/>
            <a:gdLst>
              <a:gd name="connsiteX0" fmla="*/ 2771731 w 5543463"/>
              <a:gd name="connsiteY0" fmla="*/ 0 h 1599862"/>
              <a:gd name="connsiteX1" fmla="*/ 5430263 w 5543463"/>
              <a:gd name="connsiteY1" fmla="*/ 1413530 h 1599862"/>
              <a:gd name="connsiteX2" fmla="*/ 5543463 w 5543463"/>
              <a:gd name="connsiteY2" fmla="*/ 1599862 h 1599862"/>
              <a:gd name="connsiteX3" fmla="*/ 0 w 5543463"/>
              <a:gd name="connsiteY3" fmla="*/ 1599862 h 1599862"/>
              <a:gd name="connsiteX4" fmla="*/ 113199 w 5543463"/>
              <a:gd name="connsiteY4" fmla="*/ 1413530 h 1599862"/>
              <a:gd name="connsiteX5" fmla="*/ 2771731 w 5543463"/>
              <a:gd name="connsiteY5" fmla="*/ 0 h 159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3463" h="1599862">
                <a:moveTo>
                  <a:pt x="2771731" y="0"/>
                </a:moveTo>
                <a:cubicBezTo>
                  <a:pt x="3878400" y="0"/>
                  <a:pt x="4854107" y="560708"/>
                  <a:pt x="5430263" y="1413530"/>
                </a:cubicBezTo>
                <a:lnTo>
                  <a:pt x="5543463" y="1599862"/>
                </a:lnTo>
                <a:lnTo>
                  <a:pt x="0" y="1599862"/>
                </a:lnTo>
                <a:lnTo>
                  <a:pt x="113199" y="1413530"/>
                </a:lnTo>
                <a:cubicBezTo>
                  <a:pt x="689355" y="560708"/>
                  <a:pt x="1665063" y="0"/>
                  <a:pt x="2771731" y="0"/>
                </a:cubicBezTo>
                <a:close/>
              </a:path>
            </a:pathLst>
          </a:custGeom>
          <a:solidFill>
            <a:schemeClr val="accent5">
              <a:alpha val="12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7CA14E5F-DF32-E27A-E8A8-C951BC5C08D9}"/>
              </a:ext>
            </a:extLst>
          </p:cNvPr>
          <p:cNvSpPr/>
          <p:nvPr/>
        </p:nvSpPr>
        <p:spPr>
          <a:xfrm>
            <a:off x="5166572" y="1"/>
            <a:ext cx="2249700" cy="1665799"/>
          </a:xfrm>
          <a:custGeom>
            <a:avLst/>
            <a:gdLst>
              <a:gd name="connsiteX0" fmla="*/ 144361 w 2249700"/>
              <a:gd name="connsiteY0" fmla="*/ 0 h 1665799"/>
              <a:gd name="connsiteX1" fmla="*/ 2105340 w 2249700"/>
              <a:gd name="connsiteY1" fmla="*/ 0 h 1665799"/>
              <a:gd name="connsiteX2" fmla="*/ 2161304 w 2249700"/>
              <a:gd name="connsiteY2" fmla="*/ 103107 h 1665799"/>
              <a:gd name="connsiteX3" fmla="*/ 2249700 w 2249700"/>
              <a:gd name="connsiteY3" fmla="*/ 540949 h 1665799"/>
              <a:gd name="connsiteX4" fmla="*/ 1124850 w 2249700"/>
              <a:gd name="connsiteY4" fmla="*/ 1665799 h 1665799"/>
              <a:gd name="connsiteX5" fmla="*/ 0 w 2249700"/>
              <a:gd name="connsiteY5" fmla="*/ 540949 h 1665799"/>
              <a:gd name="connsiteX6" fmla="*/ 88397 w 2249700"/>
              <a:gd name="connsiteY6" fmla="*/ 103107 h 166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9700" h="1665799">
                <a:moveTo>
                  <a:pt x="144361" y="0"/>
                </a:moveTo>
                <a:lnTo>
                  <a:pt x="2105340" y="0"/>
                </a:lnTo>
                <a:lnTo>
                  <a:pt x="2161304" y="103107"/>
                </a:lnTo>
                <a:cubicBezTo>
                  <a:pt x="2218225" y="237682"/>
                  <a:pt x="2249700" y="385640"/>
                  <a:pt x="2249700" y="540949"/>
                </a:cubicBezTo>
                <a:cubicBezTo>
                  <a:pt x="2249700" y="1162187"/>
                  <a:pt x="1746088" y="1665799"/>
                  <a:pt x="1124850" y="1665799"/>
                </a:cubicBezTo>
                <a:cubicBezTo>
                  <a:pt x="503612" y="1665799"/>
                  <a:pt x="0" y="1162187"/>
                  <a:pt x="0" y="540949"/>
                </a:cubicBezTo>
                <a:cubicBezTo>
                  <a:pt x="0" y="385640"/>
                  <a:pt x="31476" y="237682"/>
                  <a:pt x="88397" y="103107"/>
                </a:cubicBezTo>
                <a:close/>
              </a:path>
            </a:pathLst>
          </a:custGeom>
          <a:solidFill>
            <a:schemeClr val="accent5">
              <a:alpha val="14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0" name="图形 39">
            <a:extLst>
              <a:ext uri="{FF2B5EF4-FFF2-40B4-BE49-F238E27FC236}">
                <a16:creationId xmlns:a16="http://schemas.microsoft.com/office/drawing/2014/main" id="{0DD9E9DD-9225-DFB8-E583-75DDD42D7905}"/>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715118" flipH="1">
            <a:off x="15991" y="6008070"/>
            <a:ext cx="4195965" cy="3717889"/>
          </a:xfrm>
          <a:prstGeom prst="rect">
            <a:avLst/>
          </a:prstGeom>
        </p:spPr>
      </p:pic>
      <p:pic>
        <p:nvPicPr>
          <p:cNvPr id="42" name="图形 41">
            <a:extLst>
              <a:ext uri="{FF2B5EF4-FFF2-40B4-BE49-F238E27FC236}">
                <a16:creationId xmlns:a16="http://schemas.microsoft.com/office/drawing/2014/main" id="{EBF93285-8A44-95A2-63DD-FEAA4BF2315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8146165">
            <a:off x="2874685" y="6139644"/>
            <a:ext cx="4195965" cy="3717889"/>
          </a:xfrm>
          <a:prstGeom prst="rect">
            <a:avLst/>
          </a:prstGeom>
        </p:spPr>
      </p:pic>
      <p:pic>
        <p:nvPicPr>
          <p:cNvPr id="43" name="图形 42">
            <a:extLst>
              <a:ext uri="{FF2B5EF4-FFF2-40B4-BE49-F238E27FC236}">
                <a16:creationId xmlns:a16="http://schemas.microsoft.com/office/drawing/2014/main" id="{534E00A8-9A12-DD2E-2CA2-B08F1B58B58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4245077">
            <a:off x="1352004" y="5483706"/>
            <a:ext cx="3833624" cy="3884738"/>
          </a:xfrm>
          <a:prstGeom prst="rect">
            <a:avLst/>
          </a:prstGeom>
        </p:spPr>
      </p:pic>
      <p:pic>
        <p:nvPicPr>
          <p:cNvPr id="44" name="图形 43">
            <a:extLst>
              <a:ext uri="{FF2B5EF4-FFF2-40B4-BE49-F238E27FC236}">
                <a16:creationId xmlns:a16="http://schemas.microsoft.com/office/drawing/2014/main" id="{CC80BDAB-642F-FF8B-5B79-4C017AFFF31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7216947">
            <a:off x="4990210" y="-2124552"/>
            <a:ext cx="3833624" cy="3884738"/>
          </a:xfrm>
          <a:prstGeom prst="rect">
            <a:avLst/>
          </a:prstGeom>
        </p:spPr>
      </p:pic>
      <p:sp>
        <p:nvSpPr>
          <p:cNvPr id="45" name="文本框 44">
            <a:extLst>
              <a:ext uri="{FF2B5EF4-FFF2-40B4-BE49-F238E27FC236}">
                <a16:creationId xmlns:a16="http://schemas.microsoft.com/office/drawing/2014/main" id="{C5EF9294-7EA9-0E7E-AF8C-AE349EE38EE3}"/>
              </a:ext>
            </a:extLst>
          </p:cNvPr>
          <p:cNvSpPr txBox="1"/>
          <p:nvPr/>
        </p:nvSpPr>
        <p:spPr>
          <a:xfrm>
            <a:off x="958144" y="1276525"/>
            <a:ext cx="1620957" cy="523220"/>
          </a:xfrm>
          <a:prstGeom prst="rect">
            <a:avLst/>
          </a:prstGeom>
          <a:noFill/>
        </p:spPr>
        <p:txBody>
          <a:bodyPr wrap="none" rtlCol="0">
            <a:spAutoFit/>
          </a:bodyPr>
          <a:lstStyle/>
          <a:p>
            <a:r>
              <a:rPr lang="zh-CN" altLang="en-US" sz="2800" dirty="0">
                <a:solidFill>
                  <a:schemeClr val="accent1"/>
                </a:solidFill>
                <a:latin typeface="润植家康熙字典美化体" panose="03000509000000000000" pitchFamily="65" charset="-122"/>
                <a:ea typeface="润植家康熙字典美化体" panose="03000509000000000000" pitchFamily="65" charset="-122"/>
              </a:rPr>
              <a:t>文本内容</a:t>
            </a:r>
          </a:p>
        </p:txBody>
      </p:sp>
      <p:sp>
        <p:nvSpPr>
          <p:cNvPr id="46" name="文本框 45">
            <a:extLst>
              <a:ext uri="{FF2B5EF4-FFF2-40B4-BE49-F238E27FC236}">
                <a16:creationId xmlns:a16="http://schemas.microsoft.com/office/drawing/2014/main" id="{B2C4969B-E163-D2F8-D7CD-82542E652A43}"/>
              </a:ext>
            </a:extLst>
          </p:cNvPr>
          <p:cNvSpPr txBox="1"/>
          <p:nvPr/>
        </p:nvSpPr>
        <p:spPr>
          <a:xfrm>
            <a:off x="985715" y="1655906"/>
            <a:ext cx="2473196" cy="966803"/>
          </a:xfrm>
          <a:prstGeom prst="rect">
            <a:avLst/>
          </a:prstGeom>
          <a:noFill/>
        </p:spPr>
        <p:txBody>
          <a:bodyPr wrap="square" rtlCol="0">
            <a:spAutoFit/>
          </a:bodyPr>
          <a:lstStyle/>
          <a:p>
            <a:pPr>
              <a:lnSpc>
                <a:spcPct val="150000"/>
              </a:lnSpc>
            </a:pPr>
            <a:r>
              <a:rPr lang="zh-CN" altLang="en-US" sz="2000" dirty="0">
                <a:solidFill>
                  <a:schemeClr val="accent1"/>
                </a:solidFill>
                <a:latin typeface="+mn-ea"/>
              </a:rPr>
              <a:t>输入文字输入文字请输入文字。</a:t>
            </a:r>
          </a:p>
        </p:txBody>
      </p:sp>
      <p:sp>
        <p:nvSpPr>
          <p:cNvPr id="47" name="文本框 46">
            <a:extLst>
              <a:ext uri="{FF2B5EF4-FFF2-40B4-BE49-F238E27FC236}">
                <a16:creationId xmlns:a16="http://schemas.microsoft.com/office/drawing/2014/main" id="{D628C3E5-884F-6861-A71C-92F20F3F5735}"/>
              </a:ext>
            </a:extLst>
          </p:cNvPr>
          <p:cNvSpPr txBox="1"/>
          <p:nvPr/>
        </p:nvSpPr>
        <p:spPr>
          <a:xfrm>
            <a:off x="3488470" y="3425877"/>
            <a:ext cx="1620957" cy="523220"/>
          </a:xfrm>
          <a:prstGeom prst="rect">
            <a:avLst/>
          </a:prstGeom>
          <a:noFill/>
        </p:spPr>
        <p:txBody>
          <a:bodyPr wrap="none" rtlCol="0">
            <a:spAutoFit/>
          </a:bodyPr>
          <a:lstStyle/>
          <a:p>
            <a:r>
              <a:rPr lang="zh-CN" altLang="en-US" sz="2800" dirty="0">
                <a:solidFill>
                  <a:schemeClr val="accent1"/>
                </a:solidFill>
                <a:latin typeface="润植家康熙字典美化体" panose="03000509000000000000" pitchFamily="65" charset="-122"/>
                <a:ea typeface="润植家康熙字典美化体" panose="03000509000000000000" pitchFamily="65" charset="-122"/>
              </a:rPr>
              <a:t>文本内容</a:t>
            </a:r>
          </a:p>
        </p:txBody>
      </p:sp>
      <p:sp>
        <p:nvSpPr>
          <p:cNvPr id="48" name="文本框 47">
            <a:extLst>
              <a:ext uri="{FF2B5EF4-FFF2-40B4-BE49-F238E27FC236}">
                <a16:creationId xmlns:a16="http://schemas.microsoft.com/office/drawing/2014/main" id="{26CC6E51-7B55-23F4-1935-DB87864A95BB}"/>
              </a:ext>
            </a:extLst>
          </p:cNvPr>
          <p:cNvSpPr txBox="1"/>
          <p:nvPr/>
        </p:nvSpPr>
        <p:spPr>
          <a:xfrm>
            <a:off x="3516041" y="3805258"/>
            <a:ext cx="2473196" cy="966803"/>
          </a:xfrm>
          <a:prstGeom prst="rect">
            <a:avLst/>
          </a:prstGeom>
          <a:noFill/>
        </p:spPr>
        <p:txBody>
          <a:bodyPr wrap="square" rtlCol="0">
            <a:spAutoFit/>
          </a:bodyPr>
          <a:lstStyle/>
          <a:p>
            <a:pPr>
              <a:lnSpc>
                <a:spcPct val="150000"/>
              </a:lnSpc>
            </a:pPr>
            <a:r>
              <a:rPr lang="zh-CN" altLang="en-US" sz="2000" dirty="0">
                <a:solidFill>
                  <a:schemeClr val="accent1"/>
                </a:solidFill>
                <a:latin typeface="+mn-ea"/>
              </a:rPr>
              <a:t>输入文字输入文字请输入文字。</a:t>
            </a:r>
          </a:p>
        </p:txBody>
      </p:sp>
      <p:sp>
        <p:nvSpPr>
          <p:cNvPr id="49" name="文本框 48">
            <a:extLst>
              <a:ext uri="{FF2B5EF4-FFF2-40B4-BE49-F238E27FC236}">
                <a16:creationId xmlns:a16="http://schemas.microsoft.com/office/drawing/2014/main" id="{30D87022-866D-FA0A-69B0-18739FD97F5F}"/>
              </a:ext>
            </a:extLst>
          </p:cNvPr>
          <p:cNvSpPr txBox="1"/>
          <p:nvPr/>
        </p:nvSpPr>
        <p:spPr>
          <a:xfrm>
            <a:off x="6737200" y="1966406"/>
            <a:ext cx="1620957" cy="523220"/>
          </a:xfrm>
          <a:prstGeom prst="rect">
            <a:avLst/>
          </a:prstGeom>
          <a:noFill/>
        </p:spPr>
        <p:txBody>
          <a:bodyPr wrap="none" rtlCol="0">
            <a:spAutoFit/>
          </a:bodyPr>
          <a:lstStyle/>
          <a:p>
            <a:r>
              <a:rPr lang="zh-CN" altLang="en-US" sz="2800" dirty="0">
                <a:solidFill>
                  <a:schemeClr val="accent1"/>
                </a:solidFill>
                <a:latin typeface="润植家康熙字典美化体" panose="03000509000000000000" pitchFamily="65" charset="-122"/>
                <a:ea typeface="润植家康熙字典美化体" panose="03000509000000000000" pitchFamily="65" charset="-122"/>
              </a:rPr>
              <a:t>文本内容</a:t>
            </a:r>
          </a:p>
        </p:txBody>
      </p:sp>
      <p:sp>
        <p:nvSpPr>
          <p:cNvPr id="50" name="文本框 49">
            <a:extLst>
              <a:ext uri="{FF2B5EF4-FFF2-40B4-BE49-F238E27FC236}">
                <a16:creationId xmlns:a16="http://schemas.microsoft.com/office/drawing/2014/main" id="{C4A7002E-30CD-C9AE-5756-6AE07535887D}"/>
              </a:ext>
            </a:extLst>
          </p:cNvPr>
          <p:cNvSpPr txBox="1"/>
          <p:nvPr/>
        </p:nvSpPr>
        <p:spPr>
          <a:xfrm>
            <a:off x="6764771" y="2345787"/>
            <a:ext cx="2473196" cy="966803"/>
          </a:xfrm>
          <a:prstGeom prst="rect">
            <a:avLst/>
          </a:prstGeom>
          <a:noFill/>
        </p:spPr>
        <p:txBody>
          <a:bodyPr wrap="square" rtlCol="0">
            <a:spAutoFit/>
          </a:bodyPr>
          <a:lstStyle/>
          <a:p>
            <a:pPr>
              <a:lnSpc>
                <a:spcPct val="150000"/>
              </a:lnSpc>
            </a:pPr>
            <a:r>
              <a:rPr lang="zh-CN" altLang="en-US" sz="2000" dirty="0">
                <a:solidFill>
                  <a:schemeClr val="accent1"/>
                </a:solidFill>
                <a:latin typeface="+mn-ea"/>
              </a:rPr>
              <a:t>输入文字输入文字请输入文字。</a:t>
            </a:r>
          </a:p>
        </p:txBody>
      </p:sp>
      <p:sp>
        <p:nvSpPr>
          <p:cNvPr id="51" name="文本框 50">
            <a:extLst>
              <a:ext uri="{FF2B5EF4-FFF2-40B4-BE49-F238E27FC236}">
                <a16:creationId xmlns:a16="http://schemas.microsoft.com/office/drawing/2014/main" id="{E38E8C49-594B-2236-91BE-8088154DC8C5}"/>
              </a:ext>
            </a:extLst>
          </p:cNvPr>
          <p:cNvSpPr txBox="1"/>
          <p:nvPr/>
        </p:nvSpPr>
        <p:spPr>
          <a:xfrm>
            <a:off x="7058095" y="4734918"/>
            <a:ext cx="1620957" cy="523220"/>
          </a:xfrm>
          <a:prstGeom prst="rect">
            <a:avLst/>
          </a:prstGeom>
          <a:noFill/>
        </p:spPr>
        <p:txBody>
          <a:bodyPr wrap="none" rtlCol="0">
            <a:spAutoFit/>
          </a:bodyPr>
          <a:lstStyle/>
          <a:p>
            <a:r>
              <a:rPr lang="zh-CN" altLang="en-US" sz="2800" dirty="0">
                <a:solidFill>
                  <a:schemeClr val="accent1"/>
                </a:solidFill>
                <a:latin typeface="润植家康熙字典美化体" panose="03000509000000000000" pitchFamily="65" charset="-122"/>
                <a:ea typeface="润植家康熙字典美化体" panose="03000509000000000000" pitchFamily="65" charset="-122"/>
              </a:rPr>
              <a:t>文本内容</a:t>
            </a:r>
          </a:p>
        </p:txBody>
      </p:sp>
      <p:sp>
        <p:nvSpPr>
          <p:cNvPr id="52" name="文本框 51">
            <a:extLst>
              <a:ext uri="{FF2B5EF4-FFF2-40B4-BE49-F238E27FC236}">
                <a16:creationId xmlns:a16="http://schemas.microsoft.com/office/drawing/2014/main" id="{2CC47673-BE9A-8411-9731-084AD3BFAD84}"/>
              </a:ext>
            </a:extLst>
          </p:cNvPr>
          <p:cNvSpPr txBox="1"/>
          <p:nvPr/>
        </p:nvSpPr>
        <p:spPr>
          <a:xfrm>
            <a:off x="7085666" y="5114299"/>
            <a:ext cx="2473196" cy="966803"/>
          </a:xfrm>
          <a:prstGeom prst="rect">
            <a:avLst/>
          </a:prstGeom>
          <a:noFill/>
        </p:spPr>
        <p:txBody>
          <a:bodyPr wrap="square" rtlCol="0">
            <a:spAutoFit/>
          </a:bodyPr>
          <a:lstStyle/>
          <a:p>
            <a:pPr>
              <a:lnSpc>
                <a:spcPct val="150000"/>
              </a:lnSpc>
            </a:pPr>
            <a:r>
              <a:rPr lang="zh-CN" altLang="en-US" sz="2000" dirty="0">
                <a:solidFill>
                  <a:schemeClr val="accent1"/>
                </a:solidFill>
                <a:latin typeface="+mn-ea"/>
              </a:rPr>
              <a:t>输入文字输入文字请输入文字。</a:t>
            </a:r>
          </a:p>
        </p:txBody>
      </p:sp>
    </p:spTree>
    <p:extLst>
      <p:ext uri="{BB962C8B-B14F-4D97-AF65-F5344CB8AC3E}">
        <p14:creationId xmlns:p14="http://schemas.microsoft.com/office/powerpoint/2010/main" val="3429175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a:extLst>
              <a:ext uri="{FF2B5EF4-FFF2-40B4-BE49-F238E27FC236}">
                <a16:creationId xmlns:a16="http://schemas.microsoft.com/office/drawing/2014/main" id="{34F35CFE-5D77-458E-98EE-47F2315AA63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8144972" y="959916"/>
            <a:ext cx="3730492" cy="1904999"/>
          </a:xfrm>
          <a:custGeom>
            <a:avLst/>
            <a:gdLst>
              <a:gd name="connsiteX0" fmla="*/ 79381 w 3730492"/>
              <a:gd name="connsiteY0" fmla="*/ 0 h 1904999"/>
              <a:gd name="connsiteX1" fmla="*/ 3651111 w 3730492"/>
              <a:gd name="connsiteY1" fmla="*/ 0 h 1904999"/>
              <a:gd name="connsiteX2" fmla="*/ 3730492 w 3730492"/>
              <a:gd name="connsiteY2" fmla="*/ 79381 h 1904999"/>
              <a:gd name="connsiteX3" fmla="*/ 3730492 w 3730492"/>
              <a:gd name="connsiteY3" fmla="*/ 1825618 h 1904999"/>
              <a:gd name="connsiteX4" fmla="*/ 3651111 w 3730492"/>
              <a:gd name="connsiteY4" fmla="*/ 1904999 h 1904999"/>
              <a:gd name="connsiteX5" fmla="*/ 79381 w 3730492"/>
              <a:gd name="connsiteY5" fmla="*/ 1904999 h 1904999"/>
              <a:gd name="connsiteX6" fmla="*/ 0 w 3730492"/>
              <a:gd name="connsiteY6" fmla="*/ 1825618 h 1904999"/>
              <a:gd name="connsiteX7" fmla="*/ 0 w 3730492"/>
              <a:gd name="connsiteY7" fmla="*/ 79381 h 1904999"/>
              <a:gd name="connsiteX8" fmla="*/ 79381 w 3730492"/>
              <a:gd name="connsiteY8" fmla="*/ 0 h 1904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0492" h="1904999">
                <a:moveTo>
                  <a:pt x="79381" y="0"/>
                </a:moveTo>
                <a:lnTo>
                  <a:pt x="3651111" y="0"/>
                </a:lnTo>
                <a:cubicBezTo>
                  <a:pt x="3694952" y="0"/>
                  <a:pt x="3730492" y="35540"/>
                  <a:pt x="3730492" y="79381"/>
                </a:cubicBezTo>
                <a:lnTo>
                  <a:pt x="3730492" y="1825618"/>
                </a:lnTo>
                <a:cubicBezTo>
                  <a:pt x="3730492" y="1869459"/>
                  <a:pt x="3694952" y="1904999"/>
                  <a:pt x="3651111" y="1904999"/>
                </a:cubicBezTo>
                <a:lnTo>
                  <a:pt x="79381" y="1904999"/>
                </a:lnTo>
                <a:cubicBezTo>
                  <a:pt x="35540" y="1904999"/>
                  <a:pt x="0" y="1869459"/>
                  <a:pt x="0" y="1825618"/>
                </a:cubicBezTo>
                <a:lnTo>
                  <a:pt x="0" y="79381"/>
                </a:lnTo>
                <a:cubicBezTo>
                  <a:pt x="0" y="35540"/>
                  <a:pt x="35540" y="0"/>
                  <a:pt x="79381" y="0"/>
                </a:cubicBezTo>
                <a:close/>
              </a:path>
            </a:pathLst>
          </a:custGeom>
        </p:spPr>
      </p:pic>
      <p:sp>
        <p:nvSpPr>
          <p:cNvPr id="4" name="文本框 3">
            <a:extLst>
              <a:ext uri="{FF2B5EF4-FFF2-40B4-BE49-F238E27FC236}">
                <a16:creationId xmlns:a16="http://schemas.microsoft.com/office/drawing/2014/main" id="{3DA48FAE-1723-1575-A3E5-33E1E93ECB20}"/>
              </a:ext>
            </a:extLst>
          </p:cNvPr>
          <p:cNvSpPr txBox="1"/>
          <p:nvPr/>
        </p:nvSpPr>
        <p:spPr>
          <a:xfrm>
            <a:off x="2588096" y="3126524"/>
            <a:ext cx="1620957" cy="523220"/>
          </a:xfrm>
          <a:prstGeom prst="rect">
            <a:avLst/>
          </a:prstGeom>
          <a:noFill/>
        </p:spPr>
        <p:txBody>
          <a:bodyPr wrap="none" rtlCol="0">
            <a:spAutoFit/>
          </a:bodyPr>
          <a:lstStyle/>
          <a:p>
            <a:r>
              <a:rPr lang="zh-CN" altLang="en-US" sz="2800" dirty="0">
                <a:solidFill>
                  <a:schemeClr val="accent5"/>
                </a:solidFill>
                <a:latin typeface="润植家康熙字典美化体" panose="03000509000000000000" pitchFamily="65" charset="-122"/>
                <a:ea typeface="润植家康熙字典美化体" panose="03000509000000000000" pitchFamily="65" charset="-122"/>
              </a:rPr>
              <a:t>文本内容</a:t>
            </a:r>
          </a:p>
        </p:txBody>
      </p:sp>
      <p:cxnSp>
        <p:nvCxnSpPr>
          <p:cNvPr id="8" name="连接符: 肘形 7">
            <a:extLst>
              <a:ext uri="{FF2B5EF4-FFF2-40B4-BE49-F238E27FC236}">
                <a16:creationId xmlns:a16="http://schemas.microsoft.com/office/drawing/2014/main" id="{8CA6D412-5316-0883-8473-4A0BF5F37701}"/>
              </a:ext>
            </a:extLst>
          </p:cNvPr>
          <p:cNvCxnSpPr>
            <a:stCxn id="2" idx="0"/>
            <a:endCxn id="4" idx="2"/>
          </p:cNvCxnSpPr>
          <p:nvPr/>
        </p:nvCxnSpPr>
        <p:spPr>
          <a:xfrm rot="5400000" flipH="1" flipV="1">
            <a:off x="2267801" y="3314159"/>
            <a:ext cx="795189" cy="1466360"/>
          </a:xfrm>
          <a:prstGeom prst="bentConnector3">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 name="连接符: 肘形 8">
            <a:extLst>
              <a:ext uri="{FF2B5EF4-FFF2-40B4-BE49-F238E27FC236}">
                <a16:creationId xmlns:a16="http://schemas.microsoft.com/office/drawing/2014/main" id="{BFCAE680-497D-31FD-5F98-6A329BD5F09F}"/>
              </a:ext>
            </a:extLst>
          </p:cNvPr>
          <p:cNvCxnSpPr>
            <a:cxnSpLocks/>
            <a:stCxn id="25" idx="0"/>
            <a:endCxn id="4" idx="2"/>
          </p:cNvCxnSpPr>
          <p:nvPr/>
        </p:nvCxnSpPr>
        <p:spPr>
          <a:xfrm rot="16200000" flipV="1">
            <a:off x="3663214" y="3385106"/>
            <a:ext cx="795189" cy="1324465"/>
          </a:xfrm>
          <a:prstGeom prst="bentConnector3">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FE6C40CD-8192-3ED6-EE53-7BB32652280F}"/>
              </a:ext>
            </a:extLst>
          </p:cNvPr>
          <p:cNvGrpSpPr/>
          <p:nvPr/>
        </p:nvGrpSpPr>
        <p:grpSpPr>
          <a:xfrm>
            <a:off x="607750" y="4444933"/>
            <a:ext cx="2648930" cy="1436467"/>
            <a:chOff x="796435" y="4185490"/>
            <a:chExt cx="2648930" cy="1436467"/>
          </a:xfrm>
        </p:grpSpPr>
        <p:sp>
          <p:nvSpPr>
            <p:cNvPr id="2" name="缺角矩形 1">
              <a:extLst>
                <a:ext uri="{FF2B5EF4-FFF2-40B4-BE49-F238E27FC236}">
                  <a16:creationId xmlns:a16="http://schemas.microsoft.com/office/drawing/2014/main" id="{614BE09E-5056-7045-1DA2-71FC34A2C5CF}"/>
                </a:ext>
              </a:extLst>
            </p:cNvPr>
            <p:cNvSpPr/>
            <p:nvPr/>
          </p:nvSpPr>
          <p:spPr>
            <a:xfrm>
              <a:off x="796435" y="4185490"/>
              <a:ext cx="2648930" cy="1436467"/>
            </a:xfrm>
            <a:prstGeom prst="plaque">
              <a:avLst>
                <a:gd name="adj" fmla="val 10472"/>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37B36994-6E45-A42C-1B84-FC9FC4F2E716}"/>
                </a:ext>
              </a:extLst>
            </p:cNvPr>
            <p:cNvCxnSpPr>
              <a:cxnSpLocks/>
            </p:cNvCxnSpPr>
            <p:nvPr/>
          </p:nvCxnSpPr>
          <p:spPr>
            <a:xfrm>
              <a:off x="796435" y="5456898"/>
              <a:ext cx="2648930" cy="0"/>
            </a:xfrm>
            <a:prstGeom prst="line">
              <a:avLst/>
            </a:prstGeom>
            <a:ln>
              <a:solidFill>
                <a:schemeClr val="accent1">
                  <a:alpha val="3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A112FD75-4A42-C787-328F-9E9F9A644958}"/>
                </a:ext>
              </a:extLst>
            </p:cNvPr>
            <p:cNvCxnSpPr>
              <a:cxnSpLocks/>
            </p:cNvCxnSpPr>
            <p:nvPr/>
          </p:nvCxnSpPr>
          <p:spPr>
            <a:xfrm>
              <a:off x="859631" y="5531510"/>
              <a:ext cx="2524125" cy="0"/>
            </a:xfrm>
            <a:prstGeom prst="line">
              <a:avLst/>
            </a:prstGeom>
            <a:ln w="28575">
              <a:solidFill>
                <a:schemeClr val="accent1">
                  <a:alpha val="33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46CDF984-FE5B-C3FD-BF2A-98D02F6450E8}"/>
                </a:ext>
              </a:extLst>
            </p:cNvPr>
            <p:cNvCxnSpPr>
              <a:cxnSpLocks/>
            </p:cNvCxnSpPr>
            <p:nvPr/>
          </p:nvCxnSpPr>
          <p:spPr>
            <a:xfrm>
              <a:off x="796435" y="4253573"/>
              <a:ext cx="2648930" cy="0"/>
            </a:xfrm>
            <a:prstGeom prst="line">
              <a:avLst/>
            </a:prstGeom>
            <a:ln w="9525">
              <a:solidFill>
                <a:schemeClr val="accent1">
                  <a:alpha val="33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id="{151A562F-A5C0-07F8-7C52-AB389578CCDB}"/>
              </a:ext>
            </a:extLst>
          </p:cNvPr>
          <p:cNvSpPr txBox="1"/>
          <p:nvPr/>
        </p:nvSpPr>
        <p:spPr>
          <a:xfrm>
            <a:off x="815347" y="4723494"/>
            <a:ext cx="2233735" cy="879343"/>
          </a:xfrm>
          <a:prstGeom prst="rect">
            <a:avLst/>
          </a:prstGeom>
          <a:noFill/>
        </p:spPr>
        <p:txBody>
          <a:bodyPr wrap="square" rtlCol="0">
            <a:spAutoFit/>
          </a:bodyPr>
          <a:lstStyle/>
          <a:p>
            <a:pPr algn="ctr">
              <a:lnSpc>
                <a:spcPct val="150000"/>
              </a:lnSpc>
            </a:pPr>
            <a:r>
              <a:rPr lang="zh-CN" altLang="en-US" dirty="0">
                <a:solidFill>
                  <a:schemeClr val="accent1"/>
                </a:solidFill>
                <a:latin typeface="+mn-ea"/>
              </a:rPr>
              <a:t>输入文字输入文字请输入文字</a:t>
            </a:r>
            <a:endParaRPr lang="en-US" altLang="zh-CN" dirty="0">
              <a:solidFill>
                <a:schemeClr val="accent1"/>
              </a:solidFill>
              <a:latin typeface="+mn-ea"/>
            </a:endParaRPr>
          </a:p>
        </p:txBody>
      </p:sp>
      <p:grpSp>
        <p:nvGrpSpPr>
          <p:cNvPr id="24" name="组合 23">
            <a:extLst>
              <a:ext uri="{FF2B5EF4-FFF2-40B4-BE49-F238E27FC236}">
                <a16:creationId xmlns:a16="http://schemas.microsoft.com/office/drawing/2014/main" id="{88BF67FD-94F4-9929-AB54-CC2CD2277C64}"/>
              </a:ext>
            </a:extLst>
          </p:cNvPr>
          <p:cNvGrpSpPr/>
          <p:nvPr/>
        </p:nvGrpSpPr>
        <p:grpSpPr>
          <a:xfrm>
            <a:off x="3398575" y="4444933"/>
            <a:ext cx="2648930" cy="1436467"/>
            <a:chOff x="796435" y="4185490"/>
            <a:chExt cx="2648930" cy="1436467"/>
          </a:xfrm>
        </p:grpSpPr>
        <p:sp>
          <p:nvSpPr>
            <p:cNvPr id="25" name="缺角矩形 24">
              <a:extLst>
                <a:ext uri="{FF2B5EF4-FFF2-40B4-BE49-F238E27FC236}">
                  <a16:creationId xmlns:a16="http://schemas.microsoft.com/office/drawing/2014/main" id="{E04EAE4C-1F2D-2682-9362-DD0859060D7C}"/>
                </a:ext>
              </a:extLst>
            </p:cNvPr>
            <p:cNvSpPr/>
            <p:nvPr/>
          </p:nvSpPr>
          <p:spPr>
            <a:xfrm>
              <a:off x="796435" y="4185490"/>
              <a:ext cx="2648930" cy="1436467"/>
            </a:xfrm>
            <a:prstGeom prst="plaque">
              <a:avLst>
                <a:gd name="adj" fmla="val 10472"/>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a16="http://schemas.microsoft.com/office/drawing/2014/main" id="{A80FD5CE-88D8-E05E-3FEC-1F4E513C89B9}"/>
                </a:ext>
              </a:extLst>
            </p:cNvPr>
            <p:cNvCxnSpPr>
              <a:cxnSpLocks/>
            </p:cNvCxnSpPr>
            <p:nvPr/>
          </p:nvCxnSpPr>
          <p:spPr>
            <a:xfrm>
              <a:off x="796435" y="5456898"/>
              <a:ext cx="2648930" cy="0"/>
            </a:xfrm>
            <a:prstGeom prst="line">
              <a:avLst/>
            </a:prstGeom>
            <a:ln>
              <a:solidFill>
                <a:schemeClr val="accent1">
                  <a:alpha val="33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A03DFE76-1486-93C6-6706-791314C071BB}"/>
                </a:ext>
              </a:extLst>
            </p:cNvPr>
            <p:cNvCxnSpPr>
              <a:cxnSpLocks/>
            </p:cNvCxnSpPr>
            <p:nvPr/>
          </p:nvCxnSpPr>
          <p:spPr>
            <a:xfrm>
              <a:off x="859631" y="5531510"/>
              <a:ext cx="2524125" cy="0"/>
            </a:xfrm>
            <a:prstGeom prst="line">
              <a:avLst/>
            </a:prstGeom>
            <a:ln w="28575">
              <a:solidFill>
                <a:schemeClr val="accent1">
                  <a:alpha val="33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6193AD7C-81BD-BA32-C25F-59BCE33D50CF}"/>
                </a:ext>
              </a:extLst>
            </p:cNvPr>
            <p:cNvCxnSpPr>
              <a:cxnSpLocks/>
            </p:cNvCxnSpPr>
            <p:nvPr/>
          </p:nvCxnSpPr>
          <p:spPr>
            <a:xfrm>
              <a:off x="796435" y="4253573"/>
              <a:ext cx="2648930" cy="0"/>
            </a:xfrm>
            <a:prstGeom prst="line">
              <a:avLst/>
            </a:prstGeom>
            <a:ln w="9525">
              <a:solidFill>
                <a:schemeClr val="accent1">
                  <a:alpha val="33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138916E1-7CEF-BC59-043B-1800D435FD8E}"/>
              </a:ext>
            </a:extLst>
          </p:cNvPr>
          <p:cNvSpPr txBox="1"/>
          <p:nvPr/>
        </p:nvSpPr>
        <p:spPr>
          <a:xfrm>
            <a:off x="3606172" y="4723494"/>
            <a:ext cx="2233735" cy="879343"/>
          </a:xfrm>
          <a:prstGeom prst="rect">
            <a:avLst/>
          </a:prstGeom>
          <a:noFill/>
        </p:spPr>
        <p:txBody>
          <a:bodyPr wrap="square" rtlCol="0">
            <a:spAutoFit/>
          </a:bodyPr>
          <a:lstStyle/>
          <a:p>
            <a:pPr algn="ctr">
              <a:lnSpc>
                <a:spcPct val="150000"/>
              </a:lnSpc>
            </a:pPr>
            <a:r>
              <a:rPr lang="zh-CN" altLang="en-US" dirty="0">
                <a:solidFill>
                  <a:schemeClr val="accent1"/>
                </a:solidFill>
                <a:latin typeface="+mn-ea"/>
              </a:rPr>
              <a:t>输入文字输入文字请输入文字</a:t>
            </a:r>
            <a:endParaRPr lang="en-US" altLang="zh-CN" dirty="0">
              <a:solidFill>
                <a:schemeClr val="accent1"/>
              </a:solidFill>
              <a:latin typeface="+mn-ea"/>
            </a:endParaRPr>
          </a:p>
        </p:txBody>
      </p:sp>
      <p:sp>
        <p:nvSpPr>
          <p:cNvPr id="31" name="文本框 30">
            <a:extLst>
              <a:ext uri="{FF2B5EF4-FFF2-40B4-BE49-F238E27FC236}">
                <a16:creationId xmlns:a16="http://schemas.microsoft.com/office/drawing/2014/main" id="{ED62DC64-EC9A-4354-4743-8113A38D5CB8}"/>
              </a:ext>
            </a:extLst>
          </p:cNvPr>
          <p:cNvSpPr txBox="1"/>
          <p:nvPr/>
        </p:nvSpPr>
        <p:spPr>
          <a:xfrm>
            <a:off x="8416055" y="3126525"/>
            <a:ext cx="1620957" cy="523220"/>
          </a:xfrm>
          <a:prstGeom prst="rect">
            <a:avLst/>
          </a:prstGeom>
          <a:noFill/>
        </p:spPr>
        <p:txBody>
          <a:bodyPr wrap="none" rtlCol="0">
            <a:spAutoFit/>
          </a:bodyPr>
          <a:lstStyle/>
          <a:p>
            <a:r>
              <a:rPr lang="zh-CN" altLang="en-US" sz="2800" dirty="0">
                <a:solidFill>
                  <a:schemeClr val="accent5"/>
                </a:solidFill>
                <a:latin typeface="润植家康熙字典美化体" panose="03000509000000000000" pitchFamily="65" charset="-122"/>
                <a:ea typeface="润植家康熙字典美化体" panose="03000509000000000000" pitchFamily="65" charset="-122"/>
              </a:rPr>
              <a:t>文本内容</a:t>
            </a:r>
          </a:p>
        </p:txBody>
      </p:sp>
      <p:cxnSp>
        <p:nvCxnSpPr>
          <p:cNvPr id="32" name="连接符: 肘形 31">
            <a:extLst>
              <a:ext uri="{FF2B5EF4-FFF2-40B4-BE49-F238E27FC236}">
                <a16:creationId xmlns:a16="http://schemas.microsoft.com/office/drawing/2014/main" id="{9EEAB08F-FF60-3296-27D6-4C10EABB09AD}"/>
              </a:ext>
            </a:extLst>
          </p:cNvPr>
          <p:cNvCxnSpPr>
            <a:stCxn id="35" idx="0"/>
            <a:endCxn id="31" idx="2"/>
          </p:cNvCxnSpPr>
          <p:nvPr/>
        </p:nvCxnSpPr>
        <p:spPr>
          <a:xfrm rot="5400000" flipH="1" flipV="1">
            <a:off x="8095760" y="3314160"/>
            <a:ext cx="795189" cy="1466360"/>
          </a:xfrm>
          <a:prstGeom prst="bentConnector3">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连接符: 肘形 32">
            <a:extLst>
              <a:ext uri="{FF2B5EF4-FFF2-40B4-BE49-F238E27FC236}">
                <a16:creationId xmlns:a16="http://schemas.microsoft.com/office/drawing/2014/main" id="{7355B1DA-6459-5C10-D1DB-A6031FFD87D6}"/>
              </a:ext>
            </a:extLst>
          </p:cNvPr>
          <p:cNvCxnSpPr>
            <a:cxnSpLocks/>
            <a:stCxn id="41" idx="0"/>
            <a:endCxn id="31" idx="2"/>
          </p:cNvCxnSpPr>
          <p:nvPr/>
        </p:nvCxnSpPr>
        <p:spPr>
          <a:xfrm rot="16200000" flipV="1">
            <a:off x="9491173" y="3385107"/>
            <a:ext cx="795189" cy="1324465"/>
          </a:xfrm>
          <a:prstGeom prst="bentConnector3">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id="{78DEF66B-EFDD-FC38-AEBD-846037CF5279}"/>
              </a:ext>
            </a:extLst>
          </p:cNvPr>
          <p:cNvGrpSpPr/>
          <p:nvPr/>
        </p:nvGrpSpPr>
        <p:grpSpPr>
          <a:xfrm>
            <a:off x="6435709" y="4444934"/>
            <a:ext cx="2648930" cy="1436467"/>
            <a:chOff x="796435" y="4185490"/>
            <a:chExt cx="2648930" cy="1436467"/>
          </a:xfrm>
        </p:grpSpPr>
        <p:sp>
          <p:nvSpPr>
            <p:cNvPr id="35" name="缺角矩形 34">
              <a:extLst>
                <a:ext uri="{FF2B5EF4-FFF2-40B4-BE49-F238E27FC236}">
                  <a16:creationId xmlns:a16="http://schemas.microsoft.com/office/drawing/2014/main" id="{F17872A8-9957-3FE2-766B-7D960D34BD95}"/>
                </a:ext>
              </a:extLst>
            </p:cNvPr>
            <p:cNvSpPr/>
            <p:nvPr/>
          </p:nvSpPr>
          <p:spPr>
            <a:xfrm>
              <a:off x="796435" y="4185490"/>
              <a:ext cx="2648930" cy="1436467"/>
            </a:xfrm>
            <a:prstGeom prst="plaque">
              <a:avLst>
                <a:gd name="adj" fmla="val 10472"/>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id="{7D199285-FD9A-4542-A4BF-FADF068CA567}"/>
                </a:ext>
              </a:extLst>
            </p:cNvPr>
            <p:cNvCxnSpPr>
              <a:cxnSpLocks/>
            </p:cNvCxnSpPr>
            <p:nvPr/>
          </p:nvCxnSpPr>
          <p:spPr>
            <a:xfrm>
              <a:off x="796435" y="5456898"/>
              <a:ext cx="2648930" cy="0"/>
            </a:xfrm>
            <a:prstGeom prst="line">
              <a:avLst/>
            </a:prstGeom>
            <a:ln>
              <a:solidFill>
                <a:schemeClr val="accent1">
                  <a:alpha val="33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64306CD1-EB05-5B8A-1108-06D769545C21}"/>
                </a:ext>
              </a:extLst>
            </p:cNvPr>
            <p:cNvCxnSpPr>
              <a:cxnSpLocks/>
            </p:cNvCxnSpPr>
            <p:nvPr/>
          </p:nvCxnSpPr>
          <p:spPr>
            <a:xfrm>
              <a:off x="859631" y="5531510"/>
              <a:ext cx="2524125" cy="0"/>
            </a:xfrm>
            <a:prstGeom prst="line">
              <a:avLst/>
            </a:prstGeom>
            <a:ln w="28575">
              <a:solidFill>
                <a:schemeClr val="accent1">
                  <a:alpha val="33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170FCFD1-C76A-9C35-2289-FF53F59E420F}"/>
                </a:ext>
              </a:extLst>
            </p:cNvPr>
            <p:cNvCxnSpPr>
              <a:cxnSpLocks/>
            </p:cNvCxnSpPr>
            <p:nvPr/>
          </p:nvCxnSpPr>
          <p:spPr>
            <a:xfrm>
              <a:off x="796435" y="4253573"/>
              <a:ext cx="2648930" cy="0"/>
            </a:xfrm>
            <a:prstGeom prst="line">
              <a:avLst/>
            </a:prstGeom>
            <a:ln w="9525">
              <a:solidFill>
                <a:schemeClr val="accent1">
                  <a:alpha val="33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9" name="文本框 38">
            <a:extLst>
              <a:ext uri="{FF2B5EF4-FFF2-40B4-BE49-F238E27FC236}">
                <a16:creationId xmlns:a16="http://schemas.microsoft.com/office/drawing/2014/main" id="{0DA653A4-9615-2011-6F01-9C83E1F224BD}"/>
              </a:ext>
            </a:extLst>
          </p:cNvPr>
          <p:cNvSpPr txBox="1"/>
          <p:nvPr/>
        </p:nvSpPr>
        <p:spPr>
          <a:xfrm>
            <a:off x="6643306" y="4723495"/>
            <a:ext cx="2233735" cy="879343"/>
          </a:xfrm>
          <a:prstGeom prst="rect">
            <a:avLst/>
          </a:prstGeom>
          <a:noFill/>
        </p:spPr>
        <p:txBody>
          <a:bodyPr wrap="square" rtlCol="0">
            <a:spAutoFit/>
          </a:bodyPr>
          <a:lstStyle/>
          <a:p>
            <a:pPr algn="ctr">
              <a:lnSpc>
                <a:spcPct val="150000"/>
              </a:lnSpc>
            </a:pPr>
            <a:r>
              <a:rPr lang="zh-CN" altLang="en-US" dirty="0">
                <a:solidFill>
                  <a:schemeClr val="accent1"/>
                </a:solidFill>
                <a:latin typeface="+mn-ea"/>
              </a:rPr>
              <a:t>输入文字输入文字请输入文字</a:t>
            </a:r>
            <a:endParaRPr lang="en-US" altLang="zh-CN" dirty="0">
              <a:solidFill>
                <a:schemeClr val="accent1"/>
              </a:solidFill>
              <a:latin typeface="+mn-ea"/>
            </a:endParaRPr>
          </a:p>
        </p:txBody>
      </p:sp>
      <p:grpSp>
        <p:nvGrpSpPr>
          <p:cNvPr id="40" name="组合 39">
            <a:extLst>
              <a:ext uri="{FF2B5EF4-FFF2-40B4-BE49-F238E27FC236}">
                <a16:creationId xmlns:a16="http://schemas.microsoft.com/office/drawing/2014/main" id="{090AAB87-558C-92BF-DCF8-A11974F240D4}"/>
              </a:ext>
            </a:extLst>
          </p:cNvPr>
          <p:cNvGrpSpPr/>
          <p:nvPr/>
        </p:nvGrpSpPr>
        <p:grpSpPr>
          <a:xfrm>
            <a:off x="9226534" y="4444934"/>
            <a:ext cx="2648930" cy="1436467"/>
            <a:chOff x="796435" y="4185490"/>
            <a:chExt cx="2648930" cy="1436467"/>
          </a:xfrm>
        </p:grpSpPr>
        <p:sp>
          <p:nvSpPr>
            <p:cNvPr id="41" name="缺角矩形 40">
              <a:extLst>
                <a:ext uri="{FF2B5EF4-FFF2-40B4-BE49-F238E27FC236}">
                  <a16:creationId xmlns:a16="http://schemas.microsoft.com/office/drawing/2014/main" id="{9CE3E5FF-833B-6353-B0EF-25ECC7EED3F6}"/>
                </a:ext>
              </a:extLst>
            </p:cNvPr>
            <p:cNvSpPr/>
            <p:nvPr/>
          </p:nvSpPr>
          <p:spPr>
            <a:xfrm>
              <a:off x="796435" y="4185490"/>
              <a:ext cx="2648930" cy="1436467"/>
            </a:xfrm>
            <a:prstGeom prst="plaque">
              <a:avLst>
                <a:gd name="adj" fmla="val 10472"/>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a:extLst>
                <a:ext uri="{FF2B5EF4-FFF2-40B4-BE49-F238E27FC236}">
                  <a16:creationId xmlns:a16="http://schemas.microsoft.com/office/drawing/2014/main" id="{81F5926A-F4D4-9D1D-9B73-7E6E8E839FC5}"/>
                </a:ext>
              </a:extLst>
            </p:cNvPr>
            <p:cNvCxnSpPr>
              <a:cxnSpLocks/>
            </p:cNvCxnSpPr>
            <p:nvPr/>
          </p:nvCxnSpPr>
          <p:spPr>
            <a:xfrm>
              <a:off x="796435" y="5456898"/>
              <a:ext cx="2648930" cy="0"/>
            </a:xfrm>
            <a:prstGeom prst="line">
              <a:avLst/>
            </a:prstGeom>
            <a:ln>
              <a:solidFill>
                <a:schemeClr val="accent1">
                  <a:alpha val="3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8C45BB32-5859-F947-ED96-05DB199CACE7}"/>
                </a:ext>
              </a:extLst>
            </p:cNvPr>
            <p:cNvCxnSpPr>
              <a:cxnSpLocks/>
            </p:cNvCxnSpPr>
            <p:nvPr/>
          </p:nvCxnSpPr>
          <p:spPr>
            <a:xfrm>
              <a:off x="859631" y="5531510"/>
              <a:ext cx="2524125" cy="0"/>
            </a:xfrm>
            <a:prstGeom prst="line">
              <a:avLst/>
            </a:prstGeom>
            <a:ln w="28575">
              <a:solidFill>
                <a:schemeClr val="accent1">
                  <a:alpha val="3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70DF555A-A73E-361F-60E3-DD6A4729B76F}"/>
                </a:ext>
              </a:extLst>
            </p:cNvPr>
            <p:cNvCxnSpPr>
              <a:cxnSpLocks/>
            </p:cNvCxnSpPr>
            <p:nvPr/>
          </p:nvCxnSpPr>
          <p:spPr>
            <a:xfrm>
              <a:off x="796435" y="4253573"/>
              <a:ext cx="2648930" cy="0"/>
            </a:xfrm>
            <a:prstGeom prst="line">
              <a:avLst/>
            </a:prstGeom>
            <a:ln w="9525">
              <a:solidFill>
                <a:schemeClr val="accent1">
                  <a:alpha val="33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5" name="文本框 44">
            <a:extLst>
              <a:ext uri="{FF2B5EF4-FFF2-40B4-BE49-F238E27FC236}">
                <a16:creationId xmlns:a16="http://schemas.microsoft.com/office/drawing/2014/main" id="{A56A5864-0589-7683-28EF-998ACF353864}"/>
              </a:ext>
            </a:extLst>
          </p:cNvPr>
          <p:cNvSpPr txBox="1"/>
          <p:nvPr/>
        </p:nvSpPr>
        <p:spPr>
          <a:xfrm>
            <a:off x="9434131" y="4723495"/>
            <a:ext cx="2233735" cy="879343"/>
          </a:xfrm>
          <a:prstGeom prst="rect">
            <a:avLst/>
          </a:prstGeom>
          <a:noFill/>
        </p:spPr>
        <p:txBody>
          <a:bodyPr wrap="square" rtlCol="0">
            <a:spAutoFit/>
          </a:bodyPr>
          <a:lstStyle/>
          <a:p>
            <a:pPr algn="ctr">
              <a:lnSpc>
                <a:spcPct val="150000"/>
              </a:lnSpc>
            </a:pPr>
            <a:r>
              <a:rPr lang="zh-CN" altLang="en-US" dirty="0">
                <a:solidFill>
                  <a:schemeClr val="accent1"/>
                </a:solidFill>
                <a:latin typeface="+mn-ea"/>
              </a:rPr>
              <a:t>输入文字输入文字请输入文字</a:t>
            </a:r>
            <a:endParaRPr lang="en-US" altLang="zh-CN" dirty="0">
              <a:solidFill>
                <a:schemeClr val="accent1"/>
              </a:solidFill>
              <a:latin typeface="+mn-ea"/>
            </a:endParaRPr>
          </a:p>
        </p:txBody>
      </p:sp>
      <p:sp>
        <p:nvSpPr>
          <p:cNvPr id="50" name="矩形: 圆角 49">
            <a:extLst>
              <a:ext uri="{FF2B5EF4-FFF2-40B4-BE49-F238E27FC236}">
                <a16:creationId xmlns:a16="http://schemas.microsoft.com/office/drawing/2014/main" id="{CB8E62A7-8C6F-0321-F840-954ED3C63A29}"/>
              </a:ext>
            </a:extLst>
          </p:cNvPr>
          <p:cNvSpPr/>
          <p:nvPr/>
        </p:nvSpPr>
        <p:spPr>
          <a:xfrm>
            <a:off x="607750" y="959915"/>
            <a:ext cx="7307525" cy="1904999"/>
          </a:xfrm>
          <a:prstGeom prst="roundRect">
            <a:avLst>
              <a:gd name="adj" fmla="val 4167"/>
            </a:avLst>
          </a:prstGeom>
          <a:gradFill>
            <a:gsLst>
              <a:gs pos="32000">
                <a:schemeClr val="accent5">
                  <a:lumMod val="90000"/>
                </a:schemeClr>
              </a:gs>
              <a:gs pos="100000">
                <a:schemeClr val="accent5"/>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A988E201-B694-4C69-D503-DD83BD35FE65}"/>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grpSp>
        <p:nvGrpSpPr>
          <p:cNvPr id="52" name="组合 51">
            <a:extLst>
              <a:ext uri="{FF2B5EF4-FFF2-40B4-BE49-F238E27FC236}">
                <a16:creationId xmlns:a16="http://schemas.microsoft.com/office/drawing/2014/main" id="{6E489EAF-FDAC-6BC2-1AFB-0E8ECEF71FB4}"/>
              </a:ext>
            </a:extLst>
          </p:cNvPr>
          <p:cNvGrpSpPr/>
          <p:nvPr/>
        </p:nvGrpSpPr>
        <p:grpSpPr>
          <a:xfrm>
            <a:off x="10991959" y="376600"/>
            <a:ext cx="812006" cy="107022"/>
            <a:chOff x="10991959" y="376600"/>
            <a:chExt cx="812006" cy="107022"/>
          </a:xfrm>
        </p:grpSpPr>
        <p:sp>
          <p:nvSpPr>
            <p:cNvPr id="53" name="椭圆 52">
              <a:extLst>
                <a:ext uri="{FF2B5EF4-FFF2-40B4-BE49-F238E27FC236}">
                  <a16:creationId xmlns:a16="http://schemas.microsoft.com/office/drawing/2014/main" id="{E89FA060-EFB8-3506-44F5-41D181CDF42D}"/>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890FAEEF-4F72-15AE-7C44-857D55D6BFFA}"/>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68404CF6-9D60-9FE9-BDCB-4901D6D2AB85}"/>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2B3CBC6B-ADD6-61E4-B1FC-6DB3F592867E}"/>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a:extLst>
              <a:ext uri="{FF2B5EF4-FFF2-40B4-BE49-F238E27FC236}">
                <a16:creationId xmlns:a16="http://schemas.microsoft.com/office/drawing/2014/main" id="{2298259F-C8B3-DC6E-B12F-640287EED61C}"/>
              </a:ext>
            </a:extLst>
          </p:cNvPr>
          <p:cNvSpPr txBox="1"/>
          <p:nvPr/>
        </p:nvSpPr>
        <p:spPr>
          <a:xfrm>
            <a:off x="735606" y="1520223"/>
            <a:ext cx="7051812" cy="1161215"/>
          </a:xfrm>
          <a:prstGeom prst="rect">
            <a:avLst/>
          </a:prstGeom>
          <a:noFill/>
        </p:spPr>
        <p:txBody>
          <a:bodyPr wrap="square" rtlCol="0">
            <a:spAutoFit/>
          </a:bodyPr>
          <a:lstStyle/>
          <a:p>
            <a:pPr>
              <a:lnSpc>
                <a:spcPct val="150000"/>
              </a:lnSpc>
            </a:pPr>
            <a:r>
              <a:rPr lang="zh-CN" altLang="en-US" sz="1600" dirty="0">
                <a:solidFill>
                  <a:schemeClr val="accent1"/>
                </a:solidFill>
                <a:latin typeface="+mn-ea"/>
              </a:rPr>
              <a:t>请输入文字请输入文字请输入文字请输入文字请输入文字请输入文字请输入文字请输入文字请输入文字请输入文字请输入文字请输入文字请输入文字请输入文字请输入文字。</a:t>
            </a:r>
          </a:p>
        </p:txBody>
      </p:sp>
      <p:sp>
        <p:nvSpPr>
          <p:cNvPr id="58" name="文本框 57">
            <a:extLst>
              <a:ext uri="{FF2B5EF4-FFF2-40B4-BE49-F238E27FC236}">
                <a16:creationId xmlns:a16="http://schemas.microsoft.com/office/drawing/2014/main" id="{72253448-0720-E2F9-9C32-3EA434A668FB}"/>
              </a:ext>
            </a:extLst>
          </p:cNvPr>
          <p:cNvSpPr txBox="1"/>
          <p:nvPr/>
        </p:nvSpPr>
        <p:spPr>
          <a:xfrm>
            <a:off x="1093160" y="1093555"/>
            <a:ext cx="1620957" cy="523220"/>
          </a:xfrm>
          <a:prstGeom prst="rect">
            <a:avLst/>
          </a:prstGeom>
          <a:noFill/>
        </p:spPr>
        <p:txBody>
          <a:bodyPr wrap="none" rtlCol="0">
            <a:spAutoFit/>
          </a:bodyPr>
          <a:lstStyle/>
          <a:p>
            <a:r>
              <a:rPr lang="zh-CN" altLang="en-US" sz="2800" dirty="0">
                <a:solidFill>
                  <a:schemeClr val="accent1"/>
                </a:solidFill>
                <a:latin typeface="润植家康熙字典美化体" panose="03000509000000000000" pitchFamily="65" charset="-122"/>
                <a:ea typeface="润植家康熙字典美化体" panose="03000509000000000000" pitchFamily="65" charset="-122"/>
              </a:rPr>
              <a:t>文本内容</a:t>
            </a:r>
          </a:p>
        </p:txBody>
      </p:sp>
      <p:sp>
        <p:nvSpPr>
          <p:cNvPr id="60" name="volume-drecreased_74757">
            <a:extLst>
              <a:ext uri="{FF2B5EF4-FFF2-40B4-BE49-F238E27FC236}">
                <a16:creationId xmlns:a16="http://schemas.microsoft.com/office/drawing/2014/main" id="{0CDC31DC-7621-6020-3BDB-0BAB17A51C05}"/>
              </a:ext>
            </a:extLst>
          </p:cNvPr>
          <p:cNvSpPr/>
          <p:nvPr/>
        </p:nvSpPr>
        <p:spPr>
          <a:xfrm>
            <a:off x="843543" y="1239123"/>
            <a:ext cx="255025" cy="20160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5028" h="478292">
                <a:moveTo>
                  <a:pt x="0" y="143671"/>
                </a:moveTo>
                <a:lnTo>
                  <a:pt x="96251" y="143671"/>
                </a:lnTo>
                <a:lnTo>
                  <a:pt x="96251" y="332998"/>
                </a:lnTo>
                <a:lnTo>
                  <a:pt x="0" y="332998"/>
                </a:lnTo>
                <a:close/>
                <a:moveTo>
                  <a:pt x="524130" y="117421"/>
                </a:moveTo>
                <a:cubicBezTo>
                  <a:pt x="573319" y="138121"/>
                  <a:pt x="605028" y="185912"/>
                  <a:pt x="605028" y="239182"/>
                </a:cubicBezTo>
                <a:cubicBezTo>
                  <a:pt x="605028" y="292452"/>
                  <a:pt x="573319" y="340243"/>
                  <a:pt x="524130" y="360942"/>
                </a:cubicBezTo>
                <a:lnTo>
                  <a:pt x="500450" y="304729"/>
                </a:lnTo>
                <a:cubicBezTo>
                  <a:pt x="526874" y="293568"/>
                  <a:pt x="544050" y="267897"/>
                  <a:pt x="544050" y="239182"/>
                </a:cubicBezTo>
                <a:cubicBezTo>
                  <a:pt x="544050" y="210467"/>
                  <a:pt x="526874" y="184795"/>
                  <a:pt x="500450" y="173634"/>
                </a:cubicBezTo>
                <a:close/>
                <a:moveTo>
                  <a:pt x="424381" y="0"/>
                </a:moveTo>
                <a:lnTo>
                  <a:pt x="424381" y="478292"/>
                </a:lnTo>
                <a:lnTo>
                  <a:pt x="141272" y="334419"/>
                </a:lnTo>
                <a:lnTo>
                  <a:pt x="141272" y="1438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7678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24A9A0B-8CF8-6C6B-A7EF-F64F20D327B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956300" y="0"/>
            <a:ext cx="6235700" cy="6858000"/>
          </a:xfrm>
          <a:prstGeom prst="rect">
            <a:avLst/>
          </a:prstGeom>
        </p:spPr>
      </p:pic>
      <p:sp>
        <p:nvSpPr>
          <p:cNvPr id="51" name="文本框 50">
            <a:extLst>
              <a:ext uri="{FF2B5EF4-FFF2-40B4-BE49-F238E27FC236}">
                <a16:creationId xmlns:a16="http://schemas.microsoft.com/office/drawing/2014/main" id="{A988E201-B694-4C69-D503-DD83BD35FE65}"/>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grpSp>
        <p:nvGrpSpPr>
          <p:cNvPr id="52" name="组合 51">
            <a:extLst>
              <a:ext uri="{FF2B5EF4-FFF2-40B4-BE49-F238E27FC236}">
                <a16:creationId xmlns:a16="http://schemas.microsoft.com/office/drawing/2014/main" id="{6E489EAF-FDAC-6BC2-1AFB-0E8ECEF71FB4}"/>
              </a:ext>
            </a:extLst>
          </p:cNvPr>
          <p:cNvGrpSpPr/>
          <p:nvPr/>
        </p:nvGrpSpPr>
        <p:grpSpPr>
          <a:xfrm>
            <a:off x="10991959" y="376600"/>
            <a:ext cx="812006" cy="107022"/>
            <a:chOff x="10991959" y="376600"/>
            <a:chExt cx="812006" cy="107022"/>
          </a:xfrm>
        </p:grpSpPr>
        <p:sp>
          <p:nvSpPr>
            <p:cNvPr id="53" name="椭圆 52">
              <a:extLst>
                <a:ext uri="{FF2B5EF4-FFF2-40B4-BE49-F238E27FC236}">
                  <a16:creationId xmlns:a16="http://schemas.microsoft.com/office/drawing/2014/main" id="{E89FA060-EFB8-3506-44F5-41D181CDF42D}"/>
                </a:ext>
              </a:extLst>
            </p:cNvPr>
            <p:cNvSpPr/>
            <p:nvPr/>
          </p:nvSpPr>
          <p:spPr>
            <a:xfrm>
              <a:off x="10991959" y="376600"/>
              <a:ext cx="107022" cy="107022"/>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890FAEEF-4F72-15AE-7C44-857D55D6BFFA}"/>
                </a:ext>
              </a:extLst>
            </p:cNvPr>
            <p:cNvSpPr/>
            <p:nvPr/>
          </p:nvSpPr>
          <p:spPr>
            <a:xfrm>
              <a:off x="11226954" y="376600"/>
              <a:ext cx="107022" cy="10702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68404CF6-9D60-9FE9-BDCB-4901D6D2AB85}"/>
                </a:ext>
              </a:extLst>
            </p:cNvPr>
            <p:cNvSpPr/>
            <p:nvPr/>
          </p:nvSpPr>
          <p:spPr>
            <a:xfrm>
              <a:off x="11461949" y="376600"/>
              <a:ext cx="107022" cy="107022"/>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2B3CBC6B-ADD6-61E4-B1FC-6DB3F592867E}"/>
                </a:ext>
              </a:extLst>
            </p:cNvPr>
            <p:cNvSpPr/>
            <p:nvPr/>
          </p:nvSpPr>
          <p:spPr>
            <a:xfrm>
              <a:off x="11696943" y="376600"/>
              <a:ext cx="107022" cy="10702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圆角 5">
            <a:extLst>
              <a:ext uri="{FF2B5EF4-FFF2-40B4-BE49-F238E27FC236}">
                <a16:creationId xmlns:a16="http://schemas.microsoft.com/office/drawing/2014/main" id="{6C2D8EB5-4DB9-A608-E602-7FFD6931C007}"/>
              </a:ext>
            </a:extLst>
          </p:cNvPr>
          <p:cNvSpPr/>
          <p:nvPr/>
        </p:nvSpPr>
        <p:spPr>
          <a:xfrm>
            <a:off x="607750" y="4508500"/>
            <a:ext cx="7307525" cy="1607614"/>
          </a:xfrm>
          <a:prstGeom prst="roundRect">
            <a:avLst>
              <a:gd name="adj" fmla="val 4167"/>
            </a:avLst>
          </a:prstGeom>
          <a:gradFill>
            <a:gsLst>
              <a:gs pos="32000">
                <a:schemeClr val="accent5">
                  <a:lumMod val="90000"/>
                </a:schemeClr>
              </a:gs>
              <a:gs pos="100000">
                <a:schemeClr val="accent5"/>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6A3373E9-BF6D-D1B1-1BB5-0EFEE2B68C95}"/>
              </a:ext>
            </a:extLst>
          </p:cNvPr>
          <p:cNvSpPr/>
          <p:nvPr/>
        </p:nvSpPr>
        <p:spPr>
          <a:xfrm>
            <a:off x="607750" y="2625193"/>
            <a:ext cx="7307525" cy="1607614"/>
          </a:xfrm>
          <a:prstGeom prst="roundRect">
            <a:avLst>
              <a:gd name="adj" fmla="val 4167"/>
            </a:avLst>
          </a:prstGeom>
          <a:gradFill>
            <a:gsLst>
              <a:gs pos="32000">
                <a:schemeClr val="accent5">
                  <a:lumMod val="90000"/>
                </a:schemeClr>
              </a:gs>
              <a:gs pos="100000">
                <a:schemeClr val="accent5"/>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1C30ACBE-5A00-5486-6555-79FAF9AB750A}"/>
              </a:ext>
            </a:extLst>
          </p:cNvPr>
          <p:cNvSpPr txBox="1"/>
          <p:nvPr/>
        </p:nvSpPr>
        <p:spPr>
          <a:xfrm>
            <a:off x="735606" y="4745235"/>
            <a:ext cx="7051812" cy="1161215"/>
          </a:xfrm>
          <a:prstGeom prst="rect">
            <a:avLst/>
          </a:prstGeom>
          <a:noFill/>
        </p:spPr>
        <p:txBody>
          <a:bodyPr wrap="square" rtlCol="0">
            <a:spAutoFit/>
          </a:bodyPr>
          <a:lstStyle/>
          <a:p>
            <a:pPr>
              <a:lnSpc>
                <a:spcPct val="150000"/>
              </a:lnSpc>
            </a:pPr>
            <a:r>
              <a:rPr lang="zh-CN" altLang="en-US" sz="1600" dirty="0">
                <a:solidFill>
                  <a:schemeClr val="accent1"/>
                </a:solidFill>
                <a:latin typeface="+mn-ea"/>
              </a:rPr>
              <a:t>请输入文字请输入文字请输入文字请输入文字请输入文字请输入文字请输入文字请输入文字请输入文字请输入文字请输入文字请输入文字请输入文字请输入文字请输入文字。</a:t>
            </a:r>
          </a:p>
        </p:txBody>
      </p:sp>
      <p:sp>
        <p:nvSpPr>
          <p:cNvPr id="12" name="文本框 11">
            <a:extLst>
              <a:ext uri="{FF2B5EF4-FFF2-40B4-BE49-F238E27FC236}">
                <a16:creationId xmlns:a16="http://schemas.microsoft.com/office/drawing/2014/main" id="{B1ED1A92-94C0-37D3-0E4C-B4E71EDDA041}"/>
              </a:ext>
            </a:extLst>
          </p:cNvPr>
          <p:cNvSpPr txBox="1"/>
          <p:nvPr/>
        </p:nvSpPr>
        <p:spPr>
          <a:xfrm>
            <a:off x="735606" y="2848392"/>
            <a:ext cx="7051812" cy="1161215"/>
          </a:xfrm>
          <a:prstGeom prst="rect">
            <a:avLst/>
          </a:prstGeom>
          <a:noFill/>
        </p:spPr>
        <p:txBody>
          <a:bodyPr wrap="square" rtlCol="0">
            <a:spAutoFit/>
          </a:bodyPr>
          <a:lstStyle/>
          <a:p>
            <a:pPr>
              <a:lnSpc>
                <a:spcPct val="150000"/>
              </a:lnSpc>
            </a:pPr>
            <a:r>
              <a:rPr lang="zh-CN" altLang="en-US" sz="1600" dirty="0">
                <a:solidFill>
                  <a:schemeClr val="accent1"/>
                </a:solidFill>
                <a:latin typeface="+mn-ea"/>
              </a:rPr>
              <a:t>请输入文字请输入文字请输入文字请输入文字请输入文字请输入文字请输入文字请输入文字请输入文字请输入文字请输入文字请输入文字请输入文字请输入文字请输入文字。</a:t>
            </a:r>
          </a:p>
        </p:txBody>
      </p:sp>
      <p:sp>
        <p:nvSpPr>
          <p:cNvPr id="14" name="文本框 13">
            <a:extLst>
              <a:ext uri="{FF2B5EF4-FFF2-40B4-BE49-F238E27FC236}">
                <a16:creationId xmlns:a16="http://schemas.microsoft.com/office/drawing/2014/main" id="{071D5DE6-54E0-5381-7855-ABAEEEE242CA}"/>
              </a:ext>
            </a:extLst>
          </p:cNvPr>
          <p:cNvSpPr txBox="1"/>
          <p:nvPr/>
        </p:nvSpPr>
        <p:spPr>
          <a:xfrm>
            <a:off x="932664" y="968979"/>
            <a:ext cx="4698722" cy="1446550"/>
          </a:xfrm>
          <a:prstGeom prst="rect">
            <a:avLst/>
          </a:prstGeom>
          <a:noFill/>
        </p:spPr>
        <p:txBody>
          <a:bodyPr wrap="none" rtlCol="0">
            <a:spAutoFit/>
          </a:bodyPr>
          <a:lstStyle/>
          <a:p>
            <a:r>
              <a:rPr lang="zh-CN" altLang="en-US" sz="8800" dirty="0">
                <a:ln>
                  <a:solidFill>
                    <a:schemeClr val="accent5"/>
                  </a:solidFill>
                </a:ln>
                <a:noFill/>
                <a:latin typeface="润植家康熙字典美化体" panose="03000509000000000000" pitchFamily="65" charset="-122"/>
                <a:ea typeface="润植家康熙字典美化体" panose="03000509000000000000" pitchFamily="65" charset="-122"/>
              </a:rPr>
              <a:t>文本内容</a:t>
            </a:r>
          </a:p>
        </p:txBody>
      </p:sp>
    </p:spTree>
    <p:extLst>
      <p:ext uri="{BB962C8B-B14F-4D97-AF65-F5344CB8AC3E}">
        <p14:creationId xmlns:p14="http://schemas.microsoft.com/office/powerpoint/2010/main" val="3681227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702D08E-0D97-E173-5A9E-DBB3266B2513}"/>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grpSp>
        <p:nvGrpSpPr>
          <p:cNvPr id="8" name="组合 7">
            <a:extLst>
              <a:ext uri="{FF2B5EF4-FFF2-40B4-BE49-F238E27FC236}">
                <a16:creationId xmlns:a16="http://schemas.microsoft.com/office/drawing/2014/main" id="{C126EF09-F271-605C-01F6-1020FBBA05F9}"/>
              </a:ext>
            </a:extLst>
          </p:cNvPr>
          <p:cNvGrpSpPr/>
          <p:nvPr/>
        </p:nvGrpSpPr>
        <p:grpSpPr>
          <a:xfrm>
            <a:off x="10991959" y="376600"/>
            <a:ext cx="812006" cy="107022"/>
            <a:chOff x="10991959" y="376600"/>
            <a:chExt cx="812006" cy="107022"/>
          </a:xfrm>
        </p:grpSpPr>
        <p:sp>
          <p:nvSpPr>
            <p:cNvPr id="9" name="椭圆 8">
              <a:extLst>
                <a:ext uri="{FF2B5EF4-FFF2-40B4-BE49-F238E27FC236}">
                  <a16:creationId xmlns:a16="http://schemas.microsoft.com/office/drawing/2014/main" id="{27D38970-8F32-8F75-2BD3-08C1F9D87904}"/>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05E45420-F649-F5AF-2EE7-7381A748E4B8}"/>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1B2207CD-E1C4-7AE9-4D46-55F5462F6291}"/>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2129273B-80CC-A52F-BFFE-01F57F667DB5}"/>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缺角矩形 32">
            <a:extLst>
              <a:ext uri="{FF2B5EF4-FFF2-40B4-BE49-F238E27FC236}">
                <a16:creationId xmlns:a16="http://schemas.microsoft.com/office/drawing/2014/main" id="{460C37BF-7D69-8F82-181E-C2BF64B34B40}"/>
              </a:ext>
            </a:extLst>
          </p:cNvPr>
          <p:cNvSpPr/>
          <p:nvPr/>
        </p:nvSpPr>
        <p:spPr>
          <a:xfrm>
            <a:off x="5348547" y="1528216"/>
            <a:ext cx="2648930" cy="1900784"/>
          </a:xfrm>
          <a:prstGeom prst="plaque">
            <a:avLst>
              <a:gd name="adj" fmla="val 4893"/>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缺角矩形 33">
            <a:extLst>
              <a:ext uri="{FF2B5EF4-FFF2-40B4-BE49-F238E27FC236}">
                <a16:creationId xmlns:a16="http://schemas.microsoft.com/office/drawing/2014/main" id="{CD56F959-7698-978A-2EDC-C70A48D83E77}"/>
              </a:ext>
            </a:extLst>
          </p:cNvPr>
          <p:cNvSpPr/>
          <p:nvPr/>
        </p:nvSpPr>
        <p:spPr>
          <a:xfrm>
            <a:off x="8920041" y="1528216"/>
            <a:ext cx="2648930" cy="1900784"/>
          </a:xfrm>
          <a:prstGeom prst="plaque">
            <a:avLst>
              <a:gd name="adj" fmla="val 4893"/>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缺角矩形 34">
            <a:extLst>
              <a:ext uri="{FF2B5EF4-FFF2-40B4-BE49-F238E27FC236}">
                <a16:creationId xmlns:a16="http://schemas.microsoft.com/office/drawing/2014/main" id="{944208DB-406D-32E4-BC02-017E3B51898A}"/>
              </a:ext>
            </a:extLst>
          </p:cNvPr>
          <p:cNvSpPr/>
          <p:nvPr/>
        </p:nvSpPr>
        <p:spPr>
          <a:xfrm>
            <a:off x="5348547" y="3787238"/>
            <a:ext cx="2648930" cy="1900784"/>
          </a:xfrm>
          <a:prstGeom prst="plaque">
            <a:avLst>
              <a:gd name="adj" fmla="val 4893"/>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缺角矩形 35">
            <a:extLst>
              <a:ext uri="{FF2B5EF4-FFF2-40B4-BE49-F238E27FC236}">
                <a16:creationId xmlns:a16="http://schemas.microsoft.com/office/drawing/2014/main" id="{9C8DA76C-CF67-A726-44D1-F6BD3530DE46}"/>
              </a:ext>
            </a:extLst>
          </p:cNvPr>
          <p:cNvSpPr/>
          <p:nvPr/>
        </p:nvSpPr>
        <p:spPr>
          <a:xfrm>
            <a:off x="8920041" y="3787238"/>
            <a:ext cx="2648930" cy="1900784"/>
          </a:xfrm>
          <a:prstGeom prst="plaque">
            <a:avLst>
              <a:gd name="adj" fmla="val 4893"/>
            </a:avLst>
          </a:prstGeom>
          <a:solidFill>
            <a:schemeClr val="accent5"/>
          </a:solidFill>
          <a:ln>
            <a:gradFill>
              <a:gsLst>
                <a:gs pos="0">
                  <a:srgbClr val="E3C67E"/>
                </a:gs>
                <a:gs pos="100000">
                  <a:srgbClr val="DCC78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8E7D960F-C32A-35BA-9119-CB220B2BF7B7}"/>
              </a:ext>
            </a:extLst>
          </p:cNvPr>
          <p:cNvSpPr txBox="1"/>
          <p:nvPr/>
        </p:nvSpPr>
        <p:spPr>
          <a:xfrm>
            <a:off x="4645012" y="1868076"/>
            <a:ext cx="780257" cy="965877"/>
          </a:xfrm>
          <a:custGeom>
            <a:avLst/>
            <a:gdLst/>
            <a:ahLst/>
            <a:cxnLst/>
            <a:rect l="l" t="t" r="r" b="b"/>
            <a:pathLst>
              <a:path w="780257" h="965877">
                <a:moveTo>
                  <a:pt x="497193" y="581122"/>
                </a:moveTo>
                <a:cubicBezTo>
                  <a:pt x="500908" y="581122"/>
                  <a:pt x="504809" y="581680"/>
                  <a:pt x="508894" y="582794"/>
                </a:cubicBezTo>
                <a:cubicBezTo>
                  <a:pt x="512980" y="583908"/>
                  <a:pt x="516138" y="584466"/>
                  <a:pt x="518367" y="584466"/>
                </a:cubicBezTo>
                <a:cubicBezTo>
                  <a:pt x="520596" y="584466"/>
                  <a:pt x="523196" y="585209"/>
                  <a:pt x="526168" y="586694"/>
                </a:cubicBezTo>
                <a:cubicBezTo>
                  <a:pt x="528397" y="586694"/>
                  <a:pt x="530440" y="587066"/>
                  <a:pt x="532297" y="587809"/>
                </a:cubicBezTo>
                <a:cubicBezTo>
                  <a:pt x="534155" y="588552"/>
                  <a:pt x="535826" y="589295"/>
                  <a:pt x="537313" y="590038"/>
                </a:cubicBezTo>
                <a:lnTo>
                  <a:pt x="542884" y="597839"/>
                </a:lnTo>
                <a:cubicBezTo>
                  <a:pt x="545113" y="600811"/>
                  <a:pt x="548456" y="602296"/>
                  <a:pt x="552914" y="602296"/>
                </a:cubicBezTo>
                <a:cubicBezTo>
                  <a:pt x="555886" y="602296"/>
                  <a:pt x="559601" y="603782"/>
                  <a:pt x="564059" y="606754"/>
                </a:cubicBezTo>
                <a:cubicBezTo>
                  <a:pt x="572231" y="616412"/>
                  <a:pt x="578174" y="627557"/>
                  <a:pt x="581889" y="640187"/>
                </a:cubicBezTo>
                <a:cubicBezTo>
                  <a:pt x="584861" y="648359"/>
                  <a:pt x="582632" y="654674"/>
                  <a:pt x="575203" y="659132"/>
                </a:cubicBezTo>
                <a:cubicBezTo>
                  <a:pt x="563315" y="668047"/>
                  <a:pt x="555143" y="675105"/>
                  <a:pt x="550685" y="680306"/>
                </a:cubicBezTo>
                <a:cubicBezTo>
                  <a:pt x="547713" y="683278"/>
                  <a:pt x="541770" y="692193"/>
                  <a:pt x="532854" y="707052"/>
                </a:cubicBezTo>
                <a:cubicBezTo>
                  <a:pt x="530626" y="710024"/>
                  <a:pt x="528954" y="712996"/>
                  <a:pt x="527839" y="715968"/>
                </a:cubicBezTo>
                <a:cubicBezTo>
                  <a:pt x="526725" y="718940"/>
                  <a:pt x="525425" y="721911"/>
                  <a:pt x="523939" y="724883"/>
                </a:cubicBezTo>
                <a:cubicBezTo>
                  <a:pt x="522454" y="731570"/>
                  <a:pt x="519481" y="736399"/>
                  <a:pt x="515024" y="739371"/>
                </a:cubicBezTo>
                <a:cubicBezTo>
                  <a:pt x="511309" y="741600"/>
                  <a:pt x="511309" y="743457"/>
                  <a:pt x="515024" y="744943"/>
                </a:cubicBezTo>
                <a:cubicBezTo>
                  <a:pt x="520967" y="747172"/>
                  <a:pt x="524682" y="748658"/>
                  <a:pt x="526168" y="749401"/>
                </a:cubicBezTo>
                <a:lnTo>
                  <a:pt x="549571" y="758316"/>
                </a:lnTo>
                <a:cubicBezTo>
                  <a:pt x="550314" y="758316"/>
                  <a:pt x="551242" y="758873"/>
                  <a:pt x="552357" y="759988"/>
                </a:cubicBezTo>
                <a:cubicBezTo>
                  <a:pt x="553471" y="761102"/>
                  <a:pt x="554400" y="762031"/>
                  <a:pt x="555143" y="762774"/>
                </a:cubicBezTo>
                <a:cubicBezTo>
                  <a:pt x="561086" y="765745"/>
                  <a:pt x="564801" y="767231"/>
                  <a:pt x="566287" y="767231"/>
                </a:cubicBezTo>
                <a:cubicBezTo>
                  <a:pt x="563315" y="782090"/>
                  <a:pt x="559972" y="794163"/>
                  <a:pt x="556257" y="803450"/>
                </a:cubicBezTo>
                <a:cubicBezTo>
                  <a:pt x="552543" y="812737"/>
                  <a:pt x="546227" y="820724"/>
                  <a:pt x="537313" y="827410"/>
                </a:cubicBezTo>
                <a:lnTo>
                  <a:pt x="538427" y="828525"/>
                </a:lnTo>
                <a:lnTo>
                  <a:pt x="569630" y="828525"/>
                </a:lnTo>
                <a:cubicBezTo>
                  <a:pt x="573345" y="827782"/>
                  <a:pt x="579289" y="827410"/>
                  <a:pt x="587461" y="827410"/>
                </a:cubicBezTo>
                <a:cubicBezTo>
                  <a:pt x="591176" y="825924"/>
                  <a:pt x="595262" y="825553"/>
                  <a:pt x="599720" y="826296"/>
                </a:cubicBezTo>
                <a:cubicBezTo>
                  <a:pt x="604921" y="826296"/>
                  <a:pt x="608264" y="824439"/>
                  <a:pt x="609750" y="820724"/>
                </a:cubicBezTo>
                <a:cubicBezTo>
                  <a:pt x="611236" y="819238"/>
                  <a:pt x="611979" y="818123"/>
                  <a:pt x="611979" y="817381"/>
                </a:cubicBezTo>
                <a:lnTo>
                  <a:pt x="613093" y="817381"/>
                </a:lnTo>
                <a:cubicBezTo>
                  <a:pt x="616808" y="819609"/>
                  <a:pt x="620151" y="820724"/>
                  <a:pt x="623123" y="820724"/>
                </a:cubicBezTo>
                <a:lnTo>
                  <a:pt x="632038" y="819609"/>
                </a:lnTo>
                <a:lnTo>
                  <a:pt x="635381" y="819609"/>
                </a:lnTo>
                <a:cubicBezTo>
                  <a:pt x="639096" y="821838"/>
                  <a:pt x="643368" y="822210"/>
                  <a:pt x="648197" y="820724"/>
                </a:cubicBezTo>
                <a:cubicBezTo>
                  <a:pt x="653026" y="819238"/>
                  <a:pt x="656927" y="818495"/>
                  <a:pt x="659899" y="818495"/>
                </a:cubicBezTo>
                <a:cubicBezTo>
                  <a:pt x="668814" y="818495"/>
                  <a:pt x="675501" y="821838"/>
                  <a:pt x="679958" y="828525"/>
                </a:cubicBezTo>
                <a:lnTo>
                  <a:pt x="703361" y="856385"/>
                </a:lnTo>
                <a:cubicBezTo>
                  <a:pt x="704104" y="858614"/>
                  <a:pt x="705776" y="861029"/>
                  <a:pt x="708376" y="863629"/>
                </a:cubicBezTo>
                <a:cubicBezTo>
                  <a:pt x="710977" y="866229"/>
                  <a:pt x="712648" y="868644"/>
                  <a:pt x="713392" y="870873"/>
                </a:cubicBezTo>
                <a:lnTo>
                  <a:pt x="723421" y="892047"/>
                </a:lnTo>
                <a:cubicBezTo>
                  <a:pt x="723421" y="894276"/>
                  <a:pt x="723978" y="896319"/>
                  <a:pt x="725093" y="898176"/>
                </a:cubicBezTo>
                <a:cubicBezTo>
                  <a:pt x="726207" y="900034"/>
                  <a:pt x="726764" y="902077"/>
                  <a:pt x="726764" y="904306"/>
                </a:cubicBezTo>
                <a:cubicBezTo>
                  <a:pt x="726764" y="905791"/>
                  <a:pt x="726950" y="908020"/>
                  <a:pt x="727322" y="910992"/>
                </a:cubicBezTo>
                <a:cubicBezTo>
                  <a:pt x="727693" y="913964"/>
                  <a:pt x="726393" y="915821"/>
                  <a:pt x="723421" y="916564"/>
                </a:cubicBezTo>
                <a:cubicBezTo>
                  <a:pt x="723421" y="917307"/>
                  <a:pt x="722678" y="918607"/>
                  <a:pt x="721192" y="920465"/>
                </a:cubicBezTo>
                <a:cubicBezTo>
                  <a:pt x="719706" y="922322"/>
                  <a:pt x="716735" y="923251"/>
                  <a:pt x="712277" y="923251"/>
                </a:cubicBezTo>
                <a:cubicBezTo>
                  <a:pt x="710048" y="923251"/>
                  <a:pt x="708376" y="923622"/>
                  <a:pt x="707262" y="924365"/>
                </a:cubicBezTo>
                <a:cubicBezTo>
                  <a:pt x="706147" y="925108"/>
                  <a:pt x="704847" y="925480"/>
                  <a:pt x="703361" y="925480"/>
                </a:cubicBezTo>
                <a:lnTo>
                  <a:pt x="682187" y="926594"/>
                </a:lnTo>
                <a:cubicBezTo>
                  <a:pt x="677730" y="928080"/>
                  <a:pt x="671415" y="928823"/>
                  <a:pt x="663243" y="928823"/>
                </a:cubicBezTo>
                <a:cubicBezTo>
                  <a:pt x="655813" y="930309"/>
                  <a:pt x="649869" y="931052"/>
                  <a:pt x="645411" y="931052"/>
                </a:cubicBezTo>
                <a:lnTo>
                  <a:pt x="639840" y="931052"/>
                </a:lnTo>
                <a:cubicBezTo>
                  <a:pt x="637610" y="930309"/>
                  <a:pt x="634267" y="929752"/>
                  <a:pt x="629809" y="929380"/>
                </a:cubicBezTo>
                <a:cubicBezTo>
                  <a:pt x="625352" y="929009"/>
                  <a:pt x="622008" y="927708"/>
                  <a:pt x="619780" y="925480"/>
                </a:cubicBezTo>
                <a:cubicBezTo>
                  <a:pt x="618294" y="922508"/>
                  <a:pt x="614950" y="922508"/>
                  <a:pt x="609750" y="925480"/>
                </a:cubicBezTo>
                <a:cubicBezTo>
                  <a:pt x="606035" y="926223"/>
                  <a:pt x="601764" y="925108"/>
                  <a:pt x="596934" y="922136"/>
                </a:cubicBezTo>
                <a:cubicBezTo>
                  <a:pt x="592105" y="919165"/>
                  <a:pt x="589319" y="916193"/>
                  <a:pt x="588576" y="913221"/>
                </a:cubicBezTo>
                <a:cubicBezTo>
                  <a:pt x="590062" y="913221"/>
                  <a:pt x="591547" y="912478"/>
                  <a:pt x="593033" y="910992"/>
                </a:cubicBezTo>
                <a:lnTo>
                  <a:pt x="593033" y="909878"/>
                </a:lnTo>
                <a:lnTo>
                  <a:pt x="581889" y="908763"/>
                </a:lnTo>
                <a:lnTo>
                  <a:pt x="564059" y="908763"/>
                </a:lnTo>
                <a:lnTo>
                  <a:pt x="533969" y="910992"/>
                </a:lnTo>
                <a:lnTo>
                  <a:pt x="532854" y="910992"/>
                </a:lnTo>
                <a:cubicBezTo>
                  <a:pt x="524682" y="912478"/>
                  <a:pt x="512423" y="913221"/>
                  <a:pt x="496078" y="913221"/>
                </a:cubicBezTo>
                <a:cubicBezTo>
                  <a:pt x="493850" y="913221"/>
                  <a:pt x="492178" y="913778"/>
                  <a:pt x="491064" y="914893"/>
                </a:cubicBezTo>
                <a:cubicBezTo>
                  <a:pt x="489949" y="916007"/>
                  <a:pt x="488649" y="916564"/>
                  <a:pt x="487163" y="916564"/>
                </a:cubicBezTo>
                <a:cubicBezTo>
                  <a:pt x="475276" y="916564"/>
                  <a:pt x="465617" y="916936"/>
                  <a:pt x="458188" y="917679"/>
                </a:cubicBezTo>
                <a:cubicBezTo>
                  <a:pt x="447044" y="920650"/>
                  <a:pt x="437014" y="922508"/>
                  <a:pt x="428098" y="923251"/>
                </a:cubicBezTo>
                <a:cubicBezTo>
                  <a:pt x="424384" y="924737"/>
                  <a:pt x="418069" y="925480"/>
                  <a:pt x="409153" y="925480"/>
                </a:cubicBezTo>
                <a:cubicBezTo>
                  <a:pt x="405438" y="925480"/>
                  <a:pt x="401352" y="926594"/>
                  <a:pt x="396895" y="928823"/>
                </a:cubicBezTo>
                <a:cubicBezTo>
                  <a:pt x="383521" y="931052"/>
                  <a:pt x="369777" y="932166"/>
                  <a:pt x="355661" y="932166"/>
                </a:cubicBezTo>
                <a:cubicBezTo>
                  <a:pt x="353432" y="932166"/>
                  <a:pt x="351389" y="932538"/>
                  <a:pt x="349531" y="933281"/>
                </a:cubicBezTo>
                <a:cubicBezTo>
                  <a:pt x="347674" y="934024"/>
                  <a:pt x="345631" y="934395"/>
                  <a:pt x="343402" y="934395"/>
                </a:cubicBezTo>
                <a:lnTo>
                  <a:pt x="340059" y="934395"/>
                </a:lnTo>
                <a:cubicBezTo>
                  <a:pt x="336344" y="934395"/>
                  <a:pt x="333744" y="934767"/>
                  <a:pt x="332258" y="935509"/>
                </a:cubicBezTo>
                <a:cubicBezTo>
                  <a:pt x="329287" y="935509"/>
                  <a:pt x="326686" y="936067"/>
                  <a:pt x="324457" y="937181"/>
                </a:cubicBezTo>
                <a:cubicBezTo>
                  <a:pt x="322228" y="938296"/>
                  <a:pt x="319999" y="938853"/>
                  <a:pt x="317770" y="938853"/>
                </a:cubicBezTo>
                <a:cubicBezTo>
                  <a:pt x="305140" y="938853"/>
                  <a:pt x="295110" y="939224"/>
                  <a:pt x="287681" y="939967"/>
                </a:cubicBezTo>
                <a:lnTo>
                  <a:pt x="277651" y="941082"/>
                </a:lnTo>
                <a:lnTo>
                  <a:pt x="266507" y="943310"/>
                </a:lnTo>
                <a:cubicBezTo>
                  <a:pt x="261306" y="943310"/>
                  <a:pt x="256848" y="943682"/>
                  <a:pt x="253134" y="944425"/>
                </a:cubicBezTo>
                <a:cubicBezTo>
                  <a:pt x="249419" y="945168"/>
                  <a:pt x="246076" y="945911"/>
                  <a:pt x="243104" y="946654"/>
                </a:cubicBezTo>
                <a:cubicBezTo>
                  <a:pt x="240875" y="946654"/>
                  <a:pt x="238647" y="947397"/>
                  <a:pt x="236417" y="948883"/>
                </a:cubicBezTo>
                <a:lnTo>
                  <a:pt x="220815" y="954455"/>
                </a:lnTo>
                <a:lnTo>
                  <a:pt x="215244" y="956684"/>
                </a:lnTo>
                <a:cubicBezTo>
                  <a:pt x="212271" y="958912"/>
                  <a:pt x="208185" y="960398"/>
                  <a:pt x="202985" y="961141"/>
                </a:cubicBezTo>
                <a:cubicBezTo>
                  <a:pt x="200756" y="961884"/>
                  <a:pt x="197041" y="962256"/>
                  <a:pt x="191841" y="962256"/>
                </a:cubicBezTo>
                <a:lnTo>
                  <a:pt x="184039" y="963370"/>
                </a:lnTo>
                <a:cubicBezTo>
                  <a:pt x="182553" y="965599"/>
                  <a:pt x="181068" y="965971"/>
                  <a:pt x="179582" y="964485"/>
                </a:cubicBezTo>
                <a:lnTo>
                  <a:pt x="168438" y="965599"/>
                </a:lnTo>
                <a:cubicBezTo>
                  <a:pt x="166209" y="965599"/>
                  <a:pt x="164351" y="965228"/>
                  <a:pt x="162865" y="964485"/>
                </a:cubicBezTo>
                <a:lnTo>
                  <a:pt x="160636" y="963370"/>
                </a:lnTo>
                <a:cubicBezTo>
                  <a:pt x="159151" y="965599"/>
                  <a:pt x="157293" y="966342"/>
                  <a:pt x="155064" y="965599"/>
                </a:cubicBezTo>
                <a:cubicBezTo>
                  <a:pt x="152835" y="964856"/>
                  <a:pt x="151350" y="964485"/>
                  <a:pt x="150607" y="964485"/>
                </a:cubicBezTo>
                <a:cubicBezTo>
                  <a:pt x="143920" y="964485"/>
                  <a:pt x="139834" y="964113"/>
                  <a:pt x="138348" y="963370"/>
                </a:cubicBezTo>
                <a:lnTo>
                  <a:pt x="136119" y="963370"/>
                </a:lnTo>
                <a:cubicBezTo>
                  <a:pt x="133890" y="961141"/>
                  <a:pt x="131104" y="959655"/>
                  <a:pt x="127761" y="958912"/>
                </a:cubicBezTo>
                <a:cubicBezTo>
                  <a:pt x="124418" y="958170"/>
                  <a:pt x="122003" y="957427"/>
                  <a:pt x="120517" y="956684"/>
                </a:cubicBezTo>
                <a:cubicBezTo>
                  <a:pt x="117545" y="955198"/>
                  <a:pt x="115688" y="953712"/>
                  <a:pt x="114945" y="952226"/>
                </a:cubicBezTo>
                <a:cubicBezTo>
                  <a:pt x="114202" y="952226"/>
                  <a:pt x="113645" y="951854"/>
                  <a:pt x="113273" y="951112"/>
                </a:cubicBezTo>
                <a:cubicBezTo>
                  <a:pt x="112902" y="950369"/>
                  <a:pt x="112345" y="949997"/>
                  <a:pt x="111602" y="949997"/>
                </a:cubicBezTo>
                <a:cubicBezTo>
                  <a:pt x="107887" y="946282"/>
                  <a:pt x="101943" y="942939"/>
                  <a:pt x="93771" y="939967"/>
                </a:cubicBezTo>
                <a:cubicBezTo>
                  <a:pt x="89314" y="939224"/>
                  <a:pt x="85784" y="936996"/>
                  <a:pt x="83184" y="933281"/>
                </a:cubicBezTo>
                <a:cubicBezTo>
                  <a:pt x="80584" y="929566"/>
                  <a:pt x="78540" y="926966"/>
                  <a:pt x="77055" y="925480"/>
                </a:cubicBezTo>
                <a:cubicBezTo>
                  <a:pt x="75569" y="922508"/>
                  <a:pt x="74455" y="920650"/>
                  <a:pt x="73711" y="919907"/>
                </a:cubicBezTo>
                <a:lnTo>
                  <a:pt x="75940" y="917679"/>
                </a:lnTo>
                <a:cubicBezTo>
                  <a:pt x="74455" y="916936"/>
                  <a:pt x="72597" y="916564"/>
                  <a:pt x="70368" y="916564"/>
                </a:cubicBezTo>
                <a:cubicBezTo>
                  <a:pt x="72597" y="914336"/>
                  <a:pt x="74455" y="913221"/>
                  <a:pt x="75940" y="913221"/>
                </a:cubicBezTo>
                <a:lnTo>
                  <a:pt x="93771" y="913221"/>
                </a:lnTo>
                <a:cubicBezTo>
                  <a:pt x="101943" y="913221"/>
                  <a:pt x="113459" y="911735"/>
                  <a:pt x="128318" y="908763"/>
                </a:cubicBezTo>
                <a:cubicBezTo>
                  <a:pt x="131290" y="908020"/>
                  <a:pt x="134819" y="906906"/>
                  <a:pt x="138906" y="905420"/>
                </a:cubicBezTo>
                <a:cubicBezTo>
                  <a:pt x="142991" y="903934"/>
                  <a:pt x="146149" y="902820"/>
                  <a:pt x="148378" y="902077"/>
                </a:cubicBezTo>
                <a:cubicBezTo>
                  <a:pt x="152835" y="902077"/>
                  <a:pt x="160636" y="900220"/>
                  <a:pt x="171781" y="896505"/>
                </a:cubicBezTo>
                <a:cubicBezTo>
                  <a:pt x="200013" y="889075"/>
                  <a:pt x="215615" y="884989"/>
                  <a:pt x="218587" y="884246"/>
                </a:cubicBezTo>
                <a:lnTo>
                  <a:pt x="236417" y="880903"/>
                </a:lnTo>
                <a:lnTo>
                  <a:pt x="239761" y="880903"/>
                </a:lnTo>
                <a:cubicBezTo>
                  <a:pt x="239761" y="881646"/>
                  <a:pt x="240132" y="882017"/>
                  <a:pt x="240875" y="882017"/>
                </a:cubicBezTo>
                <a:cubicBezTo>
                  <a:pt x="241618" y="882017"/>
                  <a:pt x="242361" y="882017"/>
                  <a:pt x="243104" y="882017"/>
                </a:cubicBezTo>
                <a:lnTo>
                  <a:pt x="262050" y="878674"/>
                </a:lnTo>
                <a:cubicBezTo>
                  <a:pt x="259077" y="874959"/>
                  <a:pt x="256105" y="870873"/>
                  <a:pt x="253134" y="866415"/>
                </a:cubicBezTo>
                <a:cubicBezTo>
                  <a:pt x="250162" y="861957"/>
                  <a:pt x="246819" y="857500"/>
                  <a:pt x="243104" y="853042"/>
                </a:cubicBezTo>
                <a:cubicBezTo>
                  <a:pt x="241618" y="847841"/>
                  <a:pt x="238647" y="843384"/>
                  <a:pt x="234188" y="839669"/>
                </a:cubicBezTo>
                <a:cubicBezTo>
                  <a:pt x="231960" y="836697"/>
                  <a:pt x="229731" y="833726"/>
                  <a:pt x="227502" y="830754"/>
                </a:cubicBezTo>
                <a:cubicBezTo>
                  <a:pt x="225273" y="827782"/>
                  <a:pt x="223044" y="824810"/>
                  <a:pt x="220815" y="821838"/>
                </a:cubicBezTo>
                <a:cubicBezTo>
                  <a:pt x="220815" y="821095"/>
                  <a:pt x="220444" y="820724"/>
                  <a:pt x="219701" y="820724"/>
                </a:cubicBezTo>
                <a:cubicBezTo>
                  <a:pt x="218958" y="820724"/>
                  <a:pt x="218587" y="820352"/>
                  <a:pt x="218587" y="819609"/>
                </a:cubicBezTo>
                <a:cubicBezTo>
                  <a:pt x="216358" y="816637"/>
                  <a:pt x="214129" y="811808"/>
                  <a:pt x="211901" y="805122"/>
                </a:cubicBezTo>
                <a:lnTo>
                  <a:pt x="217472" y="805122"/>
                </a:lnTo>
                <a:cubicBezTo>
                  <a:pt x="217472" y="803636"/>
                  <a:pt x="216915" y="802150"/>
                  <a:pt x="215800" y="800664"/>
                </a:cubicBezTo>
                <a:cubicBezTo>
                  <a:pt x="214686" y="799178"/>
                  <a:pt x="213757" y="797692"/>
                  <a:pt x="213014" y="796206"/>
                </a:cubicBezTo>
                <a:cubicBezTo>
                  <a:pt x="219701" y="796206"/>
                  <a:pt x="226388" y="798807"/>
                  <a:pt x="233074" y="804007"/>
                </a:cubicBezTo>
                <a:cubicBezTo>
                  <a:pt x="244218" y="809208"/>
                  <a:pt x="253505" y="812923"/>
                  <a:pt x="260935" y="815152"/>
                </a:cubicBezTo>
                <a:cubicBezTo>
                  <a:pt x="264649" y="815895"/>
                  <a:pt x="268364" y="817009"/>
                  <a:pt x="272079" y="818495"/>
                </a:cubicBezTo>
                <a:cubicBezTo>
                  <a:pt x="275794" y="819981"/>
                  <a:pt x="279880" y="821467"/>
                  <a:pt x="284338" y="822953"/>
                </a:cubicBezTo>
                <a:lnTo>
                  <a:pt x="294367" y="826296"/>
                </a:lnTo>
                <a:cubicBezTo>
                  <a:pt x="299568" y="827039"/>
                  <a:pt x="304026" y="830011"/>
                  <a:pt x="307741" y="835211"/>
                </a:cubicBezTo>
                <a:cubicBezTo>
                  <a:pt x="314427" y="838926"/>
                  <a:pt x="319256" y="845984"/>
                  <a:pt x="322228" y="856385"/>
                </a:cubicBezTo>
                <a:cubicBezTo>
                  <a:pt x="323714" y="861586"/>
                  <a:pt x="325200" y="864558"/>
                  <a:pt x="326686" y="865301"/>
                </a:cubicBezTo>
                <a:cubicBezTo>
                  <a:pt x="327429" y="866787"/>
                  <a:pt x="328357" y="867715"/>
                  <a:pt x="329472" y="868087"/>
                </a:cubicBezTo>
                <a:cubicBezTo>
                  <a:pt x="330586" y="868458"/>
                  <a:pt x="331886" y="868273"/>
                  <a:pt x="333372" y="867530"/>
                </a:cubicBezTo>
                <a:cubicBezTo>
                  <a:pt x="337087" y="866787"/>
                  <a:pt x="342288" y="865858"/>
                  <a:pt x="348974" y="864744"/>
                </a:cubicBezTo>
                <a:cubicBezTo>
                  <a:pt x="355661" y="863629"/>
                  <a:pt x="361233" y="862329"/>
                  <a:pt x="365691" y="860843"/>
                </a:cubicBezTo>
                <a:cubicBezTo>
                  <a:pt x="376093" y="859357"/>
                  <a:pt x="388351" y="856385"/>
                  <a:pt x="402467" y="851928"/>
                </a:cubicBezTo>
                <a:cubicBezTo>
                  <a:pt x="405438" y="851185"/>
                  <a:pt x="408782" y="850442"/>
                  <a:pt x="412496" y="849699"/>
                </a:cubicBezTo>
                <a:cubicBezTo>
                  <a:pt x="416211" y="848956"/>
                  <a:pt x="419554" y="847841"/>
                  <a:pt x="422526" y="846356"/>
                </a:cubicBezTo>
                <a:cubicBezTo>
                  <a:pt x="428470" y="845613"/>
                  <a:pt x="434228" y="844498"/>
                  <a:pt x="439800" y="843012"/>
                </a:cubicBezTo>
                <a:cubicBezTo>
                  <a:pt x="445372" y="841526"/>
                  <a:pt x="450016" y="838926"/>
                  <a:pt x="453730" y="835211"/>
                </a:cubicBezTo>
                <a:cubicBezTo>
                  <a:pt x="462646" y="829268"/>
                  <a:pt x="468589" y="823696"/>
                  <a:pt x="471561" y="818495"/>
                </a:cubicBezTo>
                <a:cubicBezTo>
                  <a:pt x="476019" y="814037"/>
                  <a:pt x="481963" y="806608"/>
                  <a:pt x="489392" y="796206"/>
                </a:cubicBezTo>
                <a:cubicBezTo>
                  <a:pt x="496078" y="789520"/>
                  <a:pt x="499422" y="780976"/>
                  <a:pt x="499422" y="770574"/>
                </a:cubicBezTo>
                <a:cubicBezTo>
                  <a:pt x="499422" y="769089"/>
                  <a:pt x="500165" y="767974"/>
                  <a:pt x="501650" y="767231"/>
                </a:cubicBezTo>
                <a:cubicBezTo>
                  <a:pt x="503879" y="765002"/>
                  <a:pt x="504994" y="763145"/>
                  <a:pt x="504994" y="761659"/>
                </a:cubicBezTo>
                <a:cubicBezTo>
                  <a:pt x="501279" y="757944"/>
                  <a:pt x="499422" y="756087"/>
                  <a:pt x="499422" y="756087"/>
                </a:cubicBezTo>
                <a:cubicBezTo>
                  <a:pt x="497193" y="747915"/>
                  <a:pt x="492364" y="743828"/>
                  <a:pt x="484934" y="743828"/>
                </a:cubicBezTo>
                <a:cubicBezTo>
                  <a:pt x="482705" y="743828"/>
                  <a:pt x="479733" y="744943"/>
                  <a:pt x="476019" y="747172"/>
                </a:cubicBezTo>
                <a:lnTo>
                  <a:pt x="468218" y="752744"/>
                </a:lnTo>
                <a:cubicBezTo>
                  <a:pt x="464503" y="756459"/>
                  <a:pt x="460045" y="758316"/>
                  <a:pt x="454845" y="758316"/>
                </a:cubicBezTo>
                <a:lnTo>
                  <a:pt x="449273" y="757202"/>
                </a:lnTo>
                <a:cubicBezTo>
                  <a:pt x="441100" y="757202"/>
                  <a:pt x="431070" y="759430"/>
                  <a:pt x="419183" y="763888"/>
                </a:cubicBezTo>
                <a:cubicBezTo>
                  <a:pt x="416211" y="765374"/>
                  <a:pt x="408782" y="766860"/>
                  <a:pt x="396895" y="768346"/>
                </a:cubicBezTo>
                <a:cubicBezTo>
                  <a:pt x="395409" y="769089"/>
                  <a:pt x="392437" y="769460"/>
                  <a:pt x="387980" y="769460"/>
                </a:cubicBezTo>
                <a:cubicBezTo>
                  <a:pt x="383521" y="769460"/>
                  <a:pt x="380178" y="769832"/>
                  <a:pt x="377949" y="770574"/>
                </a:cubicBezTo>
                <a:lnTo>
                  <a:pt x="352318" y="778376"/>
                </a:lnTo>
                <a:cubicBezTo>
                  <a:pt x="350089" y="779119"/>
                  <a:pt x="348046" y="779304"/>
                  <a:pt x="346188" y="778933"/>
                </a:cubicBezTo>
                <a:cubicBezTo>
                  <a:pt x="344331" y="778561"/>
                  <a:pt x="342659" y="778376"/>
                  <a:pt x="341174" y="778376"/>
                </a:cubicBezTo>
                <a:lnTo>
                  <a:pt x="318885" y="778376"/>
                </a:lnTo>
                <a:cubicBezTo>
                  <a:pt x="310712" y="781347"/>
                  <a:pt x="299197" y="782833"/>
                  <a:pt x="284338" y="782833"/>
                </a:cubicBezTo>
                <a:cubicBezTo>
                  <a:pt x="280623" y="782833"/>
                  <a:pt x="278394" y="783205"/>
                  <a:pt x="277651" y="783948"/>
                </a:cubicBezTo>
                <a:cubicBezTo>
                  <a:pt x="274679" y="787663"/>
                  <a:pt x="272822" y="789706"/>
                  <a:pt x="272079" y="790077"/>
                </a:cubicBezTo>
                <a:cubicBezTo>
                  <a:pt x="271336" y="790449"/>
                  <a:pt x="269107" y="789148"/>
                  <a:pt x="265393" y="786177"/>
                </a:cubicBezTo>
                <a:cubicBezTo>
                  <a:pt x="257963" y="777261"/>
                  <a:pt x="251648" y="772060"/>
                  <a:pt x="246447" y="770574"/>
                </a:cubicBezTo>
                <a:cubicBezTo>
                  <a:pt x="244961" y="769089"/>
                  <a:pt x="243661" y="767046"/>
                  <a:pt x="242547" y="764445"/>
                </a:cubicBezTo>
                <a:cubicBezTo>
                  <a:pt x="241432" y="761845"/>
                  <a:pt x="240875" y="759430"/>
                  <a:pt x="240875" y="757202"/>
                </a:cubicBezTo>
                <a:lnTo>
                  <a:pt x="241990" y="753858"/>
                </a:lnTo>
                <a:cubicBezTo>
                  <a:pt x="243475" y="750886"/>
                  <a:pt x="243475" y="748286"/>
                  <a:pt x="241990" y="746057"/>
                </a:cubicBezTo>
                <a:cubicBezTo>
                  <a:pt x="240504" y="745314"/>
                  <a:pt x="239761" y="743828"/>
                  <a:pt x="239761" y="741600"/>
                </a:cubicBezTo>
                <a:lnTo>
                  <a:pt x="230845" y="707052"/>
                </a:lnTo>
                <a:cubicBezTo>
                  <a:pt x="230102" y="695908"/>
                  <a:pt x="225645" y="685135"/>
                  <a:pt x="217472" y="674734"/>
                </a:cubicBezTo>
                <a:cubicBezTo>
                  <a:pt x="212271" y="668047"/>
                  <a:pt x="206328" y="662847"/>
                  <a:pt x="199641" y="659132"/>
                </a:cubicBezTo>
                <a:cubicBezTo>
                  <a:pt x="195927" y="655417"/>
                  <a:pt x="194069" y="650217"/>
                  <a:pt x="194069" y="643530"/>
                </a:cubicBezTo>
                <a:lnTo>
                  <a:pt x="189611" y="627928"/>
                </a:lnTo>
                <a:cubicBezTo>
                  <a:pt x="194812" y="630157"/>
                  <a:pt x="202613" y="632014"/>
                  <a:pt x="213014" y="633500"/>
                </a:cubicBezTo>
                <a:cubicBezTo>
                  <a:pt x="217472" y="635729"/>
                  <a:pt x="221744" y="637215"/>
                  <a:pt x="225830" y="637958"/>
                </a:cubicBezTo>
                <a:cubicBezTo>
                  <a:pt x="229917" y="638701"/>
                  <a:pt x="233446" y="639444"/>
                  <a:pt x="236417" y="640187"/>
                </a:cubicBezTo>
                <a:lnTo>
                  <a:pt x="241990" y="640187"/>
                </a:lnTo>
                <a:cubicBezTo>
                  <a:pt x="246447" y="644645"/>
                  <a:pt x="252762" y="646873"/>
                  <a:pt x="260935" y="646873"/>
                </a:cubicBezTo>
                <a:cubicBezTo>
                  <a:pt x="261678" y="646873"/>
                  <a:pt x="264278" y="647988"/>
                  <a:pt x="268736" y="650217"/>
                </a:cubicBezTo>
                <a:cubicBezTo>
                  <a:pt x="270964" y="650217"/>
                  <a:pt x="274308" y="651703"/>
                  <a:pt x="278765" y="654674"/>
                </a:cubicBezTo>
                <a:cubicBezTo>
                  <a:pt x="284709" y="657646"/>
                  <a:pt x="288424" y="660246"/>
                  <a:pt x="289910" y="662475"/>
                </a:cubicBezTo>
                <a:lnTo>
                  <a:pt x="299940" y="676963"/>
                </a:lnTo>
                <a:lnTo>
                  <a:pt x="299940" y="679192"/>
                </a:lnTo>
                <a:cubicBezTo>
                  <a:pt x="301425" y="682164"/>
                  <a:pt x="302168" y="686250"/>
                  <a:pt x="302168" y="691450"/>
                </a:cubicBezTo>
                <a:cubicBezTo>
                  <a:pt x="302911" y="693679"/>
                  <a:pt x="303283" y="697394"/>
                  <a:pt x="303283" y="702595"/>
                </a:cubicBezTo>
                <a:lnTo>
                  <a:pt x="303283" y="704824"/>
                </a:lnTo>
                <a:lnTo>
                  <a:pt x="306626" y="707052"/>
                </a:lnTo>
                <a:lnTo>
                  <a:pt x="307741" y="728226"/>
                </a:lnTo>
                <a:cubicBezTo>
                  <a:pt x="307741" y="731198"/>
                  <a:pt x="308112" y="732870"/>
                  <a:pt x="308855" y="733241"/>
                </a:cubicBezTo>
                <a:cubicBezTo>
                  <a:pt x="309598" y="733613"/>
                  <a:pt x="311827" y="733056"/>
                  <a:pt x="315541" y="731570"/>
                </a:cubicBezTo>
                <a:cubicBezTo>
                  <a:pt x="319256" y="730827"/>
                  <a:pt x="324086" y="729341"/>
                  <a:pt x="330029" y="727112"/>
                </a:cubicBezTo>
                <a:cubicBezTo>
                  <a:pt x="335973" y="724883"/>
                  <a:pt x="340430" y="723397"/>
                  <a:pt x="343402" y="722654"/>
                </a:cubicBezTo>
                <a:cubicBezTo>
                  <a:pt x="347860" y="722654"/>
                  <a:pt x="352690" y="721540"/>
                  <a:pt x="357890" y="719311"/>
                </a:cubicBezTo>
                <a:lnTo>
                  <a:pt x="391323" y="710396"/>
                </a:lnTo>
                <a:cubicBezTo>
                  <a:pt x="395780" y="708167"/>
                  <a:pt x="400238" y="707052"/>
                  <a:pt x="404695" y="707052"/>
                </a:cubicBezTo>
                <a:lnTo>
                  <a:pt x="408039" y="707052"/>
                </a:lnTo>
                <a:cubicBezTo>
                  <a:pt x="413239" y="703338"/>
                  <a:pt x="418069" y="701480"/>
                  <a:pt x="422526" y="701480"/>
                </a:cubicBezTo>
                <a:lnTo>
                  <a:pt x="428098" y="702595"/>
                </a:lnTo>
                <a:cubicBezTo>
                  <a:pt x="429584" y="703338"/>
                  <a:pt x="431256" y="703338"/>
                  <a:pt x="433113" y="702595"/>
                </a:cubicBezTo>
                <a:cubicBezTo>
                  <a:pt x="434971" y="701852"/>
                  <a:pt x="435899" y="700737"/>
                  <a:pt x="435899" y="699251"/>
                </a:cubicBezTo>
                <a:cubicBezTo>
                  <a:pt x="436642" y="697766"/>
                  <a:pt x="437385" y="696651"/>
                  <a:pt x="438128" y="695908"/>
                </a:cubicBezTo>
                <a:cubicBezTo>
                  <a:pt x="438871" y="695165"/>
                  <a:pt x="439243" y="694051"/>
                  <a:pt x="439243" y="692565"/>
                </a:cubicBezTo>
                <a:cubicBezTo>
                  <a:pt x="441472" y="688850"/>
                  <a:pt x="442586" y="685135"/>
                  <a:pt x="442586" y="681421"/>
                </a:cubicBezTo>
                <a:cubicBezTo>
                  <a:pt x="447044" y="673991"/>
                  <a:pt x="450016" y="668419"/>
                  <a:pt x="451501" y="664704"/>
                </a:cubicBezTo>
                <a:cubicBezTo>
                  <a:pt x="453730" y="658761"/>
                  <a:pt x="454845" y="653560"/>
                  <a:pt x="454845" y="649102"/>
                </a:cubicBezTo>
                <a:cubicBezTo>
                  <a:pt x="453359" y="649845"/>
                  <a:pt x="451316" y="650402"/>
                  <a:pt x="448715" y="650774"/>
                </a:cubicBezTo>
                <a:cubicBezTo>
                  <a:pt x="446116" y="651145"/>
                  <a:pt x="444072" y="651703"/>
                  <a:pt x="442586" y="652446"/>
                </a:cubicBezTo>
                <a:cubicBezTo>
                  <a:pt x="438128" y="653931"/>
                  <a:pt x="427727" y="657275"/>
                  <a:pt x="411383" y="662475"/>
                </a:cubicBezTo>
                <a:cubicBezTo>
                  <a:pt x="401724" y="662475"/>
                  <a:pt x="394294" y="663218"/>
                  <a:pt x="389094" y="664704"/>
                </a:cubicBezTo>
                <a:lnTo>
                  <a:pt x="387980" y="664704"/>
                </a:lnTo>
                <a:cubicBezTo>
                  <a:pt x="385750" y="666190"/>
                  <a:pt x="382778" y="666933"/>
                  <a:pt x="379064" y="666933"/>
                </a:cubicBezTo>
                <a:lnTo>
                  <a:pt x="372377" y="666933"/>
                </a:lnTo>
                <a:cubicBezTo>
                  <a:pt x="368662" y="666933"/>
                  <a:pt x="365691" y="667304"/>
                  <a:pt x="363462" y="668047"/>
                </a:cubicBezTo>
                <a:cubicBezTo>
                  <a:pt x="361233" y="668790"/>
                  <a:pt x="357890" y="669162"/>
                  <a:pt x="353432" y="669162"/>
                </a:cubicBezTo>
                <a:cubicBezTo>
                  <a:pt x="348974" y="669162"/>
                  <a:pt x="345260" y="669533"/>
                  <a:pt x="342288" y="670276"/>
                </a:cubicBezTo>
                <a:cubicBezTo>
                  <a:pt x="336344" y="670276"/>
                  <a:pt x="327429" y="671019"/>
                  <a:pt x="315541" y="672505"/>
                </a:cubicBezTo>
                <a:cubicBezTo>
                  <a:pt x="313313" y="672505"/>
                  <a:pt x="311270" y="671576"/>
                  <a:pt x="309412" y="669719"/>
                </a:cubicBezTo>
                <a:cubicBezTo>
                  <a:pt x="307555" y="667862"/>
                  <a:pt x="306626" y="665447"/>
                  <a:pt x="306626" y="662475"/>
                </a:cubicBezTo>
                <a:lnTo>
                  <a:pt x="303283" y="659132"/>
                </a:lnTo>
                <a:lnTo>
                  <a:pt x="306626" y="659132"/>
                </a:lnTo>
                <a:cubicBezTo>
                  <a:pt x="306626" y="656160"/>
                  <a:pt x="308483" y="654303"/>
                  <a:pt x="312198" y="653560"/>
                </a:cubicBezTo>
                <a:cubicBezTo>
                  <a:pt x="321857" y="649102"/>
                  <a:pt x="330029" y="646502"/>
                  <a:pt x="336716" y="645759"/>
                </a:cubicBezTo>
                <a:lnTo>
                  <a:pt x="363462" y="634615"/>
                </a:lnTo>
                <a:cubicBezTo>
                  <a:pt x="390208" y="626442"/>
                  <a:pt x="409896" y="618641"/>
                  <a:pt x="422526" y="611212"/>
                </a:cubicBezTo>
                <a:cubicBezTo>
                  <a:pt x="430699" y="606754"/>
                  <a:pt x="439428" y="603597"/>
                  <a:pt x="448715" y="601739"/>
                </a:cubicBezTo>
                <a:cubicBezTo>
                  <a:pt x="458002" y="599882"/>
                  <a:pt x="463760" y="598582"/>
                  <a:pt x="465989" y="597839"/>
                </a:cubicBezTo>
                <a:cubicBezTo>
                  <a:pt x="471932" y="596353"/>
                  <a:pt x="476762" y="595610"/>
                  <a:pt x="480476" y="595610"/>
                </a:cubicBezTo>
                <a:cubicBezTo>
                  <a:pt x="481219" y="595610"/>
                  <a:pt x="482148" y="595238"/>
                  <a:pt x="483262" y="594495"/>
                </a:cubicBezTo>
                <a:cubicBezTo>
                  <a:pt x="484377" y="593752"/>
                  <a:pt x="484934" y="592267"/>
                  <a:pt x="484934" y="590038"/>
                </a:cubicBezTo>
                <a:lnTo>
                  <a:pt x="484934" y="588923"/>
                </a:lnTo>
                <a:cubicBezTo>
                  <a:pt x="486420" y="588180"/>
                  <a:pt x="488277" y="587437"/>
                  <a:pt x="490507" y="586694"/>
                </a:cubicBezTo>
                <a:cubicBezTo>
                  <a:pt x="492735" y="585951"/>
                  <a:pt x="494592" y="585209"/>
                  <a:pt x="496078" y="584466"/>
                </a:cubicBezTo>
                <a:cubicBezTo>
                  <a:pt x="496078" y="582237"/>
                  <a:pt x="496450" y="581122"/>
                  <a:pt x="497193" y="581122"/>
                </a:cubicBezTo>
                <a:close/>
                <a:moveTo>
                  <a:pt x="448158" y="486396"/>
                </a:moveTo>
                <a:cubicBezTo>
                  <a:pt x="450387" y="487882"/>
                  <a:pt x="453544" y="488997"/>
                  <a:pt x="457631" y="489739"/>
                </a:cubicBezTo>
                <a:cubicBezTo>
                  <a:pt x="461717" y="490482"/>
                  <a:pt x="464874" y="491225"/>
                  <a:pt x="467103" y="491968"/>
                </a:cubicBezTo>
                <a:cubicBezTo>
                  <a:pt x="468589" y="492711"/>
                  <a:pt x="470447" y="493268"/>
                  <a:pt x="472675" y="493640"/>
                </a:cubicBezTo>
                <a:cubicBezTo>
                  <a:pt x="474904" y="494011"/>
                  <a:pt x="476762" y="494569"/>
                  <a:pt x="478248" y="495312"/>
                </a:cubicBezTo>
                <a:lnTo>
                  <a:pt x="479362" y="495312"/>
                </a:lnTo>
                <a:cubicBezTo>
                  <a:pt x="489020" y="501255"/>
                  <a:pt x="494964" y="505341"/>
                  <a:pt x="497193" y="507570"/>
                </a:cubicBezTo>
                <a:cubicBezTo>
                  <a:pt x="499422" y="508313"/>
                  <a:pt x="502022" y="511285"/>
                  <a:pt x="504994" y="516486"/>
                </a:cubicBezTo>
                <a:cubicBezTo>
                  <a:pt x="506480" y="520943"/>
                  <a:pt x="508709" y="524287"/>
                  <a:pt x="511680" y="526515"/>
                </a:cubicBezTo>
                <a:cubicBezTo>
                  <a:pt x="516138" y="528001"/>
                  <a:pt x="518367" y="533574"/>
                  <a:pt x="518367" y="543232"/>
                </a:cubicBezTo>
                <a:lnTo>
                  <a:pt x="518367" y="546575"/>
                </a:lnTo>
                <a:cubicBezTo>
                  <a:pt x="518367" y="551776"/>
                  <a:pt x="516138" y="555862"/>
                  <a:pt x="511680" y="558834"/>
                </a:cubicBezTo>
                <a:cubicBezTo>
                  <a:pt x="509451" y="561063"/>
                  <a:pt x="504622" y="564406"/>
                  <a:pt x="497193" y="568864"/>
                </a:cubicBezTo>
                <a:cubicBezTo>
                  <a:pt x="494964" y="571092"/>
                  <a:pt x="492364" y="572207"/>
                  <a:pt x="489392" y="572207"/>
                </a:cubicBezTo>
                <a:lnTo>
                  <a:pt x="480476" y="571092"/>
                </a:lnTo>
                <a:cubicBezTo>
                  <a:pt x="478248" y="569607"/>
                  <a:pt x="475647" y="569421"/>
                  <a:pt x="472675" y="570535"/>
                </a:cubicBezTo>
                <a:cubicBezTo>
                  <a:pt x="469704" y="571650"/>
                  <a:pt x="467846" y="572207"/>
                  <a:pt x="467103" y="572207"/>
                </a:cubicBezTo>
                <a:cubicBezTo>
                  <a:pt x="463389" y="575179"/>
                  <a:pt x="460045" y="577779"/>
                  <a:pt x="457073" y="580008"/>
                </a:cubicBezTo>
                <a:cubicBezTo>
                  <a:pt x="454102" y="582237"/>
                  <a:pt x="451501" y="584094"/>
                  <a:pt x="449273" y="585580"/>
                </a:cubicBezTo>
                <a:cubicBezTo>
                  <a:pt x="447044" y="587066"/>
                  <a:pt x="443886" y="587809"/>
                  <a:pt x="439800" y="587809"/>
                </a:cubicBezTo>
                <a:cubicBezTo>
                  <a:pt x="435714" y="587809"/>
                  <a:pt x="432185" y="588180"/>
                  <a:pt x="429213" y="588923"/>
                </a:cubicBezTo>
                <a:lnTo>
                  <a:pt x="422526" y="590038"/>
                </a:lnTo>
                <a:lnTo>
                  <a:pt x="418069" y="590038"/>
                </a:lnTo>
                <a:cubicBezTo>
                  <a:pt x="415097" y="590038"/>
                  <a:pt x="412868" y="590781"/>
                  <a:pt x="411383" y="592267"/>
                </a:cubicBezTo>
                <a:lnTo>
                  <a:pt x="390208" y="598953"/>
                </a:lnTo>
                <a:cubicBezTo>
                  <a:pt x="387980" y="599696"/>
                  <a:pt x="385193" y="600439"/>
                  <a:pt x="381850" y="601182"/>
                </a:cubicBezTo>
                <a:cubicBezTo>
                  <a:pt x="378507" y="601925"/>
                  <a:pt x="375349" y="602296"/>
                  <a:pt x="372377" y="602296"/>
                </a:cubicBezTo>
                <a:cubicBezTo>
                  <a:pt x="366434" y="602296"/>
                  <a:pt x="361233" y="602668"/>
                  <a:pt x="356775" y="603411"/>
                </a:cubicBezTo>
                <a:cubicBezTo>
                  <a:pt x="352318" y="604154"/>
                  <a:pt x="348603" y="604897"/>
                  <a:pt x="345631" y="605640"/>
                </a:cubicBezTo>
                <a:lnTo>
                  <a:pt x="343402" y="605640"/>
                </a:lnTo>
                <a:cubicBezTo>
                  <a:pt x="339687" y="608611"/>
                  <a:pt x="335601" y="610097"/>
                  <a:pt x="331143" y="610097"/>
                </a:cubicBezTo>
                <a:cubicBezTo>
                  <a:pt x="326686" y="610097"/>
                  <a:pt x="323342" y="610097"/>
                  <a:pt x="321114" y="610097"/>
                </a:cubicBezTo>
                <a:cubicBezTo>
                  <a:pt x="311455" y="610097"/>
                  <a:pt x="304397" y="610469"/>
                  <a:pt x="299940" y="611212"/>
                </a:cubicBezTo>
                <a:cubicBezTo>
                  <a:pt x="296968" y="611955"/>
                  <a:pt x="293624" y="612698"/>
                  <a:pt x="289910" y="613441"/>
                </a:cubicBezTo>
                <a:cubicBezTo>
                  <a:pt x="286195" y="614184"/>
                  <a:pt x="281737" y="614555"/>
                  <a:pt x="276537" y="614555"/>
                </a:cubicBezTo>
                <a:cubicBezTo>
                  <a:pt x="271336" y="614555"/>
                  <a:pt x="265764" y="613441"/>
                  <a:pt x="259820" y="611212"/>
                </a:cubicBezTo>
                <a:lnTo>
                  <a:pt x="249790" y="607869"/>
                </a:lnTo>
                <a:cubicBezTo>
                  <a:pt x="249790" y="607869"/>
                  <a:pt x="249605" y="607683"/>
                  <a:pt x="249233" y="607311"/>
                </a:cubicBezTo>
                <a:cubicBezTo>
                  <a:pt x="248862" y="606940"/>
                  <a:pt x="248676" y="606754"/>
                  <a:pt x="248676" y="606754"/>
                </a:cubicBezTo>
                <a:cubicBezTo>
                  <a:pt x="244961" y="607497"/>
                  <a:pt x="241618" y="607497"/>
                  <a:pt x="238647" y="606754"/>
                </a:cubicBezTo>
                <a:cubicBezTo>
                  <a:pt x="235674" y="606011"/>
                  <a:pt x="232889" y="604340"/>
                  <a:pt x="230288" y="601739"/>
                </a:cubicBezTo>
                <a:cubicBezTo>
                  <a:pt x="227688" y="599139"/>
                  <a:pt x="226016" y="597467"/>
                  <a:pt x="225273" y="596724"/>
                </a:cubicBezTo>
                <a:cubicBezTo>
                  <a:pt x="224530" y="595981"/>
                  <a:pt x="223601" y="595053"/>
                  <a:pt x="222487" y="593938"/>
                </a:cubicBezTo>
                <a:cubicBezTo>
                  <a:pt x="221373" y="592824"/>
                  <a:pt x="220815" y="591524"/>
                  <a:pt x="220815" y="590038"/>
                </a:cubicBezTo>
                <a:cubicBezTo>
                  <a:pt x="219329" y="587066"/>
                  <a:pt x="217472" y="584466"/>
                  <a:pt x="215244" y="582237"/>
                </a:cubicBezTo>
                <a:cubicBezTo>
                  <a:pt x="213014" y="580008"/>
                  <a:pt x="210786" y="577408"/>
                  <a:pt x="208557" y="574436"/>
                </a:cubicBezTo>
                <a:lnTo>
                  <a:pt x="208557" y="571092"/>
                </a:lnTo>
                <a:cubicBezTo>
                  <a:pt x="208557" y="570350"/>
                  <a:pt x="208185" y="569421"/>
                  <a:pt x="207442" y="568306"/>
                </a:cubicBezTo>
                <a:cubicBezTo>
                  <a:pt x="206700" y="567192"/>
                  <a:pt x="206328" y="565892"/>
                  <a:pt x="206328" y="564406"/>
                </a:cubicBezTo>
                <a:cubicBezTo>
                  <a:pt x="207071" y="564406"/>
                  <a:pt x="207071" y="563849"/>
                  <a:pt x="206328" y="562734"/>
                </a:cubicBezTo>
                <a:cubicBezTo>
                  <a:pt x="205585" y="561620"/>
                  <a:pt x="203728" y="559205"/>
                  <a:pt x="200756" y="555491"/>
                </a:cubicBezTo>
                <a:lnTo>
                  <a:pt x="217472" y="555491"/>
                </a:lnTo>
                <a:cubicBezTo>
                  <a:pt x="221930" y="555491"/>
                  <a:pt x="225273" y="554376"/>
                  <a:pt x="227502" y="552147"/>
                </a:cubicBezTo>
                <a:lnTo>
                  <a:pt x="229731" y="551033"/>
                </a:lnTo>
                <a:cubicBezTo>
                  <a:pt x="233446" y="552519"/>
                  <a:pt x="237532" y="552519"/>
                  <a:pt x="241990" y="551033"/>
                </a:cubicBezTo>
                <a:cubicBezTo>
                  <a:pt x="246447" y="549547"/>
                  <a:pt x="249419" y="548433"/>
                  <a:pt x="250905" y="547689"/>
                </a:cubicBezTo>
                <a:cubicBezTo>
                  <a:pt x="253134" y="546947"/>
                  <a:pt x="256105" y="546575"/>
                  <a:pt x="259820" y="546575"/>
                </a:cubicBezTo>
                <a:cubicBezTo>
                  <a:pt x="263535" y="546575"/>
                  <a:pt x="267993" y="545832"/>
                  <a:pt x="273193" y="544346"/>
                </a:cubicBezTo>
                <a:cubicBezTo>
                  <a:pt x="273193" y="544346"/>
                  <a:pt x="283223" y="542117"/>
                  <a:pt x="303283" y="537660"/>
                </a:cubicBezTo>
                <a:cubicBezTo>
                  <a:pt x="305512" y="536917"/>
                  <a:pt x="313684" y="533945"/>
                  <a:pt x="327800" y="528744"/>
                </a:cubicBezTo>
                <a:cubicBezTo>
                  <a:pt x="332258" y="528001"/>
                  <a:pt x="336530" y="527073"/>
                  <a:pt x="340616" y="525958"/>
                </a:cubicBezTo>
                <a:cubicBezTo>
                  <a:pt x="344702" y="524844"/>
                  <a:pt x="348231" y="523915"/>
                  <a:pt x="351203" y="523172"/>
                </a:cubicBezTo>
                <a:cubicBezTo>
                  <a:pt x="369777" y="517972"/>
                  <a:pt x="379807" y="515371"/>
                  <a:pt x="381293" y="515371"/>
                </a:cubicBezTo>
                <a:cubicBezTo>
                  <a:pt x="393923" y="512399"/>
                  <a:pt x="400981" y="510542"/>
                  <a:pt x="402467" y="509799"/>
                </a:cubicBezTo>
                <a:cubicBezTo>
                  <a:pt x="405438" y="508313"/>
                  <a:pt x="408782" y="507013"/>
                  <a:pt x="412496" y="505899"/>
                </a:cubicBezTo>
                <a:cubicBezTo>
                  <a:pt x="416211" y="504784"/>
                  <a:pt x="419927" y="503113"/>
                  <a:pt x="423641" y="500884"/>
                </a:cubicBezTo>
                <a:lnTo>
                  <a:pt x="437014" y="495312"/>
                </a:lnTo>
                <a:cubicBezTo>
                  <a:pt x="437757" y="494569"/>
                  <a:pt x="438500" y="493640"/>
                  <a:pt x="439243" y="492526"/>
                </a:cubicBezTo>
                <a:cubicBezTo>
                  <a:pt x="439986" y="491411"/>
                  <a:pt x="440729" y="490482"/>
                  <a:pt x="441472" y="489739"/>
                </a:cubicBezTo>
                <a:cubicBezTo>
                  <a:pt x="442215" y="487511"/>
                  <a:pt x="444443" y="486396"/>
                  <a:pt x="448158" y="486396"/>
                </a:cubicBezTo>
                <a:close/>
                <a:moveTo>
                  <a:pt x="674944" y="343750"/>
                </a:moveTo>
                <a:cubicBezTo>
                  <a:pt x="676058" y="343750"/>
                  <a:pt x="677358" y="344121"/>
                  <a:pt x="678844" y="344864"/>
                </a:cubicBezTo>
                <a:cubicBezTo>
                  <a:pt x="681816" y="346350"/>
                  <a:pt x="684416" y="347093"/>
                  <a:pt x="686646" y="347093"/>
                </a:cubicBezTo>
                <a:cubicBezTo>
                  <a:pt x="690360" y="347836"/>
                  <a:pt x="694446" y="349693"/>
                  <a:pt x="698904" y="352665"/>
                </a:cubicBezTo>
                <a:cubicBezTo>
                  <a:pt x="703361" y="355637"/>
                  <a:pt x="706333" y="357866"/>
                  <a:pt x="707819" y="359352"/>
                </a:cubicBezTo>
                <a:cubicBezTo>
                  <a:pt x="708562" y="360095"/>
                  <a:pt x="709862" y="360466"/>
                  <a:pt x="711720" y="360466"/>
                </a:cubicBezTo>
                <a:cubicBezTo>
                  <a:pt x="713577" y="360466"/>
                  <a:pt x="715249" y="360838"/>
                  <a:pt x="716735" y="361581"/>
                </a:cubicBezTo>
                <a:lnTo>
                  <a:pt x="725650" y="362695"/>
                </a:lnTo>
                <a:cubicBezTo>
                  <a:pt x="726393" y="362695"/>
                  <a:pt x="727322" y="363067"/>
                  <a:pt x="728436" y="363809"/>
                </a:cubicBezTo>
                <a:cubicBezTo>
                  <a:pt x="729550" y="364552"/>
                  <a:pt x="730851" y="364924"/>
                  <a:pt x="732336" y="364924"/>
                </a:cubicBezTo>
                <a:cubicBezTo>
                  <a:pt x="733823" y="364924"/>
                  <a:pt x="735122" y="365295"/>
                  <a:pt x="736237" y="366038"/>
                </a:cubicBezTo>
                <a:cubicBezTo>
                  <a:pt x="737351" y="366781"/>
                  <a:pt x="737909" y="368267"/>
                  <a:pt x="737909" y="370496"/>
                </a:cubicBezTo>
                <a:cubicBezTo>
                  <a:pt x="740880" y="375697"/>
                  <a:pt x="746452" y="381269"/>
                  <a:pt x="754625" y="387212"/>
                </a:cubicBezTo>
                <a:cubicBezTo>
                  <a:pt x="756854" y="389441"/>
                  <a:pt x="757597" y="390927"/>
                  <a:pt x="756854" y="391670"/>
                </a:cubicBezTo>
                <a:cubicBezTo>
                  <a:pt x="756854" y="391670"/>
                  <a:pt x="757040" y="391856"/>
                  <a:pt x="757411" y="392227"/>
                </a:cubicBezTo>
                <a:cubicBezTo>
                  <a:pt x="757782" y="392599"/>
                  <a:pt x="757968" y="392784"/>
                  <a:pt x="757968" y="392784"/>
                </a:cubicBezTo>
                <a:lnTo>
                  <a:pt x="764655" y="401700"/>
                </a:lnTo>
                <a:cubicBezTo>
                  <a:pt x="765398" y="405415"/>
                  <a:pt x="766512" y="408386"/>
                  <a:pt x="767998" y="410615"/>
                </a:cubicBezTo>
                <a:cubicBezTo>
                  <a:pt x="769484" y="412844"/>
                  <a:pt x="770598" y="415073"/>
                  <a:pt x="771341" y="417302"/>
                </a:cubicBezTo>
                <a:cubicBezTo>
                  <a:pt x="772085" y="418045"/>
                  <a:pt x="772456" y="418974"/>
                  <a:pt x="772456" y="420088"/>
                </a:cubicBezTo>
                <a:cubicBezTo>
                  <a:pt x="772456" y="421202"/>
                  <a:pt x="772827" y="422131"/>
                  <a:pt x="773570" y="422874"/>
                </a:cubicBezTo>
                <a:cubicBezTo>
                  <a:pt x="775799" y="423617"/>
                  <a:pt x="778028" y="425846"/>
                  <a:pt x="780257" y="429561"/>
                </a:cubicBezTo>
                <a:lnTo>
                  <a:pt x="780257" y="434018"/>
                </a:lnTo>
                <a:cubicBezTo>
                  <a:pt x="778771" y="440705"/>
                  <a:pt x="773942" y="448134"/>
                  <a:pt x="765769" y="456307"/>
                </a:cubicBezTo>
                <a:cubicBezTo>
                  <a:pt x="760569" y="462993"/>
                  <a:pt x="754253" y="467451"/>
                  <a:pt x="746824" y="469680"/>
                </a:cubicBezTo>
                <a:cubicBezTo>
                  <a:pt x="735680" y="474880"/>
                  <a:pt x="724535" y="478595"/>
                  <a:pt x="713392" y="480824"/>
                </a:cubicBezTo>
                <a:cubicBezTo>
                  <a:pt x="712648" y="481567"/>
                  <a:pt x="711348" y="481753"/>
                  <a:pt x="709491" y="481381"/>
                </a:cubicBezTo>
                <a:cubicBezTo>
                  <a:pt x="707634" y="481010"/>
                  <a:pt x="706333" y="480824"/>
                  <a:pt x="705590" y="480824"/>
                </a:cubicBezTo>
                <a:cubicBezTo>
                  <a:pt x="703361" y="480824"/>
                  <a:pt x="701133" y="481196"/>
                  <a:pt x="698904" y="481938"/>
                </a:cubicBezTo>
                <a:cubicBezTo>
                  <a:pt x="696675" y="482681"/>
                  <a:pt x="694446" y="483053"/>
                  <a:pt x="692217" y="483053"/>
                </a:cubicBezTo>
                <a:lnTo>
                  <a:pt x="688874" y="483053"/>
                </a:lnTo>
                <a:cubicBezTo>
                  <a:pt x="685902" y="488254"/>
                  <a:pt x="682930" y="489368"/>
                  <a:pt x="679958" y="486396"/>
                </a:cubicBezTo>
                <a:cubicBezTo>
                  <a:pt x="679216" y="484910"/>
                  <a:pt x="678844" y="484910"/>
                  <a:pt x="678844" y="486396"/>
                </a:cubicBezTo>
                <a:cubicBezTo>
                  <a:pt x="671415" y="486396"/>
                  <a:pt x="664728" y="487511"/>
                  <a:pt x="658784" y="489739"/>
                </a:cubicBezTo>
                <a:cubicBezTo>
                  <a:pt x="655813" y="489739"/>
                  <a:pt x="652098" y="491225"/>
                  <a:pt x="647640" y="494197"/>
                </a:cubicBezTo>
                <a:lnTo>
                  <a:pt x="628695" y="498655"/>
                </a:lnTo>
                <a:cubicBezTo>
                  <a:pt x="619780" y="502370"/>
                  <a:pt x="613836" y="504227"/>
                  <a:pt x="610864" y="504227"/>
                </a:cubicBezTo>
                <a:lnTo>
                  <a:pt x="610864" y="506456"/>
                </a:lnTo>
                <a:cubicBezTo>
                  <a:pt x="604921" y="507199"/>
                  <a:pt x="597120" y="507570"/>
                  <a:pt x="587461" y="507570"/>
                </a:cubicBezTo>
                <a:cubicBezTo>
                  <a:pt x="583746" y="507570"/>
                  <a:pt x="581889" y="506084"/>
                  <a:pt x="581889" y="503113"/>
                </a:cubicBezTo>
                <a:cubicBezTo>
                  <a:pt x="580403" y="500884"/>
                  <a:pt x="580403" y="499026"/>
                  <a:pt x="581889" y="497540"/>
                </a:cubicBezTo>
                <a:cubicBezTo>
                  <a:pt x="583375" y="496055"/>
                  <a:pt x="584118" y="495312"/>
                  <a:pt x="584118" y="495312"/>
                </a:cubicBezTo>
                <a:cubicBezTo>
                  <a:pt x="586347" y="493083"/>
                  <a:pt x="592290" y="487882"/>
                  <a:pt x="601949" y="479710"/>
                </a:cubicBezTo>
                <a:cubicBezTo>
                  <a:pt x="611607" y="466337"/>
                  <a:pt x="616808" y="458907"/>
                  <a:pt x="617551" y="457421"/>
                </a:cubicBezTo>
                <a:cubicBezTo>
                  <a:pt x="622752" y="452221"/>
                  <a:pt x="627581" y="445905"/>
                  <a:pt x="632038" y="438476"/>
                </a:cubicBezTo>
                <a:cubicBezTo>
                  <a:pt x="632781" y="436990"/>
                  <a:pt x="633524" y="435690"/>
                  <a:pt x="634267" y="434575"/>
                </a:cubicBezTo>
                <a:cubicBezTo>
                  <a:pt x="635010" y="433461"/>
                  <a:pt x="635381" y="431789"/>
                  <a:pt x="635381" y="429561"/>
                </a:cubicBezTo>
                <a:cubicBezTo>
                  <a:pt x="635381" y="427332"/>
                  <a:pt x="634639" y="426217"/>
                  <a:pt x="633153" y="426217"/>
                </a:cubicBezTo>
                <a:cubicBezTo>
                  <a:pt x="625723" y="426217"/>
                  <a:pt x="620151" y="426589"/>
                  <a:pt x="616436" y="427332"/>
                </a:cubicBezTo>
                <a:cubicBezTo>
                  <a:pt x="611236" y="428075"/>
                  <a:pt x="605849" y="428818"/>
                  <a:pt x="600277" y="429561"/>
                </a:cubicBezTo>
                <a:cubicBezTo>
                  <a:pt x="594705" y="430303"/>
                  <a:pt x="589319" y="431046"/>
                  <a:pt x="584118" y="431789"/>
                </a:cubicBezTo>
                <a:cubicBezTo>
                  <a:pt x="572231" y="433275"/>
                  <a:pt x="563315" y="434018"/>
                  <a:pt x="557372" y="434018"/>
                </a:cubicBezTo>
                <a:cubicBezTo>
                  <a:pt x="552914" y="434761"/>
                  <a:pt x="544370" y="437361"/>
                  <a:pt x="531740" y="441819"/>
                </a:cubicBezTo>
                <a:cubicBezTo>
                  <a:pt x="521339" y="444791"/>
                  <a:pt x="511309" y="446648"/>
                  <a:pt x="501650" y="447391"/>
                </a:cubicBezTo>
                <a:cubicBezTo>
                  <a:pt x="497193" y="448877"/>
                  <a:pt x="491992" y="450177"/>
                  <a:pt x="486049" y="451292"/>
                </a:cubicBezTo>
                <a:cubicBezTo>
                  <a:pt x="480105" y="452406"/>
                  <a:pt x="475276" y="453706"/>
                  <a:pt x="471561" y="455192"/>
                </a:cubicBezTo>
                <a:cubicBezTo>
                  <a:pt x="460417" y="461879"/>
                  <a:pt x="446301" y="465222"/>
                  <a:pt x="429213" y="465222"/>
                </a:cubicBezTo>
                <a:cubicBezTo>
                  <a:pt x="424755" y="465222"/>
                  <a:pt x="415097" y="467080"/>
                  <a:pt x="400238" y="470794"/>
                </a:cubicBezTo>
                <a:lnTo>
                  <a:pt x="379064" y="477481"/>
                </a:lnTo>
                <a:lnTo>
                  <a:pt x="348974" y="480824"/>
                </a:lnTo>
                <a:cubicBezTo>
                  <a:pt x="342288" y="482310"/>
                  <a:pt x="336344" y="483239"/>
                  <a:pt x="331143" y="483610"/>
                </a:cubicBezTo>
                <a:cubicBezTo>
                  <a:pt x="325943" y="483982"/>
                  <a:pt x="321857" y="484167"/>
                  <a:pt x="318885" y="484167"/>
                </a:cubicBezTo>
                <a:cubicBezTo>
                  <a:pt x="314427" y="484910"/>
                  <a:pt x="308855" y="486025"/>
                  <a:pt x="302168" y="487511"/>
                </a:cubicBezTo>
                <a:cubicBezTo>
                  <a:pt x="295482" y="488997"/>
                  <a:pt x="289538" y="490111"/>
                  <a:pt x="284338" y="490854"/>
                </a:cubicBezTo>
                <a:cubicBezTo>
                  <a:pt x="282109" y="491597"/>
                  <a:pt x="276908" y="493826"/>
                  <a:pt x="268736" y="497540"/>
                </a:cubicBezTo>
                <a:lnTo>
                  <a:pt x="247562" y="497540"/>
                </a:lnTo>
                <a:cubicBezTo>
                  <a:pt x="240132" y="497540"/>
                  <a:pt x="234188" y="498655"/>
                  <a:pt x="229731" y="500884"/>
                </a:cubicBezTo>
                <a:cubicBezTo>
                  <a:pt x="226016" y="502370"/>
                  <a:pt x="221744" y="503484"/>
                  <a:pt x="216915" y="504227"/>
                </a:cubicBezTo>
                <a:cubicBezTo>
                  <a:pt x="212086" y="504970"/>
                  <a:pt x="208185" y="506084"/>
                  <a:pt x="205213" y="507570"/>
                </a:cubicBezTo>
                <a:cubicBezTo>
                  <a:pt x="200756" y="509799"/>
                  <a:pt x="195184" y="511657"/>
                  <a:pt x="188498" y="513142"/>
                </a:cubicBezTo>
                <a:cubicBezTo>
                  <a:pt x="178839" y="513142"/>
                  <a:pt x="169180" y="514257"/>
                  <a:pt x="159522" y="516486"/>
                </a:cubicBezTo>
                <a:cubicBezTo>
                  <a:pt x="157293" y="517229"/>
                  <a:pt x="154693" y="517414"/>
                  <a:pt x="151721" y="517043"/>
                </a:cubicBezTo>
                <a:cubicBezTo>
                  <a:pt x="148749" y="516671"/>
                  <a:pt x="146520" y="516486"/>
                  <a:pt x="145034" y="516486"/>
                </a:cubicBezTo>
                <a:cubicBezTo>
                  <a:pt x="140577" y="516486"/>
                  <a:pt x="136676" y="516114"/>
                  <a:pt x="133333" y="515371"/>
                </a:cubicBezTo>
                <a:cubicBezTo>
                  <a:pt x="129990" y="514628"/>
                  <a:pt x="126832" y="513885"/>
                  <a:pt x="123860" y="513142"/>
                </a:cubicBezTo>
                <a:cubicBezTo>
                  <a:pt x="119403" y="513142"/>
                  <a:pt x="115503" y="511842"/>
                  <a:pt x="112160" y="509242"/>
                </a:cubicBezTo>
                <a:cubicBezTo>
                  <a:pt x="108816" y="506642"/>
                  <a:pt x="106773" y="504970"/>
                  <a:pt x="106030" y="504227"/>
                </a:cubicBezTo>
                <a:cubicBezTo>
                  <a:pt x="104544" y="504227"/>
                  <a:pt x="103429" y="503855"/>
                  <a:pt x="102686" y="503113"/>
                </a:cubicBezTo>
                <a:cubicBezTo>
                  <a:pt x="100457" y="505341"/>
                  <a:pt x="99157" y="508313"/>
                  <a:pt x="98786" y="512028"/>
                </a:cubicBezTo>
                <a:cubicBezTo>
                  <a:pt x="98415" y="515743"/>
                  <a:pt x="97486" y="518343"/>
                  <a:pt x="96000" y="519829"/>
                </a:cubicBezTo>
                <a:cubicBezTo>
                  <a:pt x="96000" y="524287"/>
                  <a:pt x="95257" y="527258"/>
                  <a:pt x="93771" y="528744"/>
                </a:cubicBezTo>
                <a:cubicBezTo>
                  <a:pt x="93771" y="533202"/>
                  <a:pt x="93028" y="536174"/>
                  <a:pt x="91542" y="537660"/>
                </a:cubicBezTo>
                <a:lnTo>
                  <a:pt x="91542" y="541003"/>
                </a:lnTo>
                <a:cubicBezTo>
                  <a:pt x="88570" y="543232"/>
                  <a:pt x="86899" y="546761"/>
                  <a:pt x="86527" y="551590"/>
                </a:cubicBezTo>
                <a:cubicBezTo>
                  <a:pt x="86156" y="556419"/>
                  <a:pt x="85598" y="559948"/>
                  <a:pt x="84856" y="562177"/>
                </a:cubicBezTo>
                <a:cubicBezTo>
                  <a:pt x="84113" y="563663"/>
                  <a:pt x="83370" y="565335"/>
                  <a:pt x="82627" y="567192"/>
                </a:cubicBezTo>
                <a:cubicBezTo>
                  <a:pt x="81884" y="569049"/>
                  <a:pt x="81141" y="570721"/>
                  <a:pt x="80398" y="572207"/>
                </a:cubicBezTo>
                <a:cubicBezTo>
                  <a:pt x="80398" y="572950"/>
                  <a:pt x="80213" y="573693"/>
                  <a:pt x="79841" y="574436"/>
                </a:cubicBezTo>
                <a:cubicBezTo>
                  <a:pt x="79469" y="575179"/>
                  <a:pt x="79283" y="576293"/>
                  <a:pt x="79283" y="577779"/>
                </a:cubicBezTo>
                <a:cubicBezTo>
                  <a:pt x="77798" y="579265"/>
                  <a:pt x="76683" y="580751"/>
                  <a:pt x="75940" y="582237"/>
                </a:cubicBezTo>
                <a:cubicBezTo>
                  <a:pt x="75197" y="583723"/>
                  <a:pt x="74083" y="585209"/>
                  <a:pt x="72597" y="586694"/>
                </a:cubicBezTo>
                <a:cubicBezTo>
                  <a:pt x="70368" y="586694"/>
                  <a:pt x="68511" y="588923"/>
                  <a:pt x="67025" y="593381"/>
                </a:cubicBezTo>
                <a:cubicBezTo>
                  <a:pt x="67025" y="594867"/>
                  <a:pt x="66282" y="596353"/>
                  <a:pt x="64796" y="597839"/>
                </a:cubicBezTo>
                <a:cubicBezTo>
                  <a:pt x="58109" y="607497"/>
                  <a:pt x="51051" y="614927"/>
                  <a:pt x="43622" y="620127"/>
                </a:cubicBezTo>
                <a:cubicBezTo>
                  <a:pt x="38421" y="623842"/>
                  <a:pt x="35449" y="625699"/>
                  <a:pt x="34706" y="625699"/>
                </a:cubicBezTo>
                <a:cubicBezTo>
                  <a:pt x="33964" y="625699"/>
                  <a:pt x="30992" y="623842"/>
                  <a:pt x="25791" y="620127"/>
                </a:cubicBezTo>
                <a:cubicBezTo>
                  <a:pt x="22077" y="616412"/>
                  <a:pt x="19847" y="613812"/>
                  <a:pt x="19105" y="612326"/>
                </a:cubicBezTo>
                <a:cubicBezTo>
                  <a:pt x="19105" y="610097"/>
                  <a:pt x="17619" y="607869"/>
                  <a:pt x="14647" y="605640"/>
                </a:cubicBezTo>
                <a:cubicBezTo>
                  <a:pt x="11675" y="603411"/>
                  <a:pt x="9818" y="602296"/>
                  <a:pt x="9075" y="602296"/>
                </a:cubicBezTo>
                <a:cubicBezTo>
                  <a:pt x="9075" y="601553"/>
                  <a:pt x="8703" y="600811"/>
                  <a:pt x="7960" y="600068"/>
                </a:cubicBezTo>
                <a:cubicBezTo>
                  <a:pt x="7218" y="599325"/>
                  <a:pt x="6474" y="598582"/>
                  <a:pt x="5731" y="597839"/>
                </a:cubicBezTo>
                <a:cubicBezTo>
                  <a:pt x="5731" y="591895"/>
                  <a:pt x="4617" y="587809"/>
                  <a:pt x="2388" y="585580"/>
                </a:cubicBezTo>
                <a:cubicBezTo>
                  <a:pt x="902" y="581122"/>
                  <a:pt x="159" y="578150"/>
                  <a:pt x="159" y="576665"/>
                </a:cubicBezTo>
                <a:cubicBezTo>
                  <a:pt x="159" y="574436"/>
                  <a:pt x="531" y="572950"/>
                  <a:pt x="1274" y="572207"/>
                </a:cubicBezTo>
                <a:lnTo>
                  <a:pt x="1274" y="568864"/>
                </a:lnTo>
                <a:cubicBezTo>
                  <a:pt x="-212" y="565892"/>
                  <a:pt x="-398" y="562734"/>
                  <a:pt x="716" y="559391"/>
                </a:cubicBezTo>
                <a:cubicBezTo>
                  <a:pt x="1831" y="556048"/>
                  <a:pt x="2388" y="553262"/>
                  <a:pt x="2388" y="551033"/>
                </a:cubicBezTo>
                <a:cubicBezTo>
                  <a:pt x="2388" y="549547"/>
                  <a:pt x="2945" y="546947"/>
                  <a:pt x="4060" y="543232"/>
                </a:cubicBezTo>
                <a:cubicBezTo>
                  <a:pt x="5174" y="539517"/>
                  <a:pt x="5731" y="536174"/>
                  <a:pt x="5731" y="533202"/>
                </a:cubicBezTo>
                <a:cubicBezTo>
                  <a:pt x="6474" y="530973"/>
                  <a:pt x="7218" y="529116"/>
                  <a:pt x="7960" y="527630"/>
                </a:cubicBezTo>
                <a:cubicBezTo>
                  <a:pt x="8703" y="526144"/>
                  <a:pt x="9446" y="524658"/>
                  <a:pt x="10189" y="523172"/>
                </a:cubicBezTo>
                <a:cubicBezTo>
                  <a:pt x="12418" y="519457"/>
                  <a:pt x="14275" y="515000"/>
                  <a:pt x="15761" y="509799"/>
                </a:cubicBezTo>
                <a:cubicBezTo>
                  <a:pt x="17247" y="504599"/>
                  <a:pt x="18361" y="500512"/>
                  <a:pt x="19105" y="497540"/>
                </a:cubicBezTo>
                <a:cubicBezTo>
                  <a:pt x="22077" y="493083"/>
                  <a:pt x="23562" y="489368"/>
                  <a:pt x="23562" y="486396"/>
                </a:cubicBezTo>
                <a:cubicBezTo>
                  <a:pt x="24305" y="484167"/>
                  <a:pt x="26162" y="478967"/>
                  <a:pt x="29134" y="470794"/>
                </a:cubicBezTo>
                <a:cubicBezTo>
                  <a:pt x="29877" y="469308"/>
                  <a:pt x="30249" y="465594"/>
                  <a:pt x="30249" y="459650"/>
                </a:cubicBezTo>
                <a:cubicBezTo>
                  <a:pt x="30249" y="457421"/>
                  <a:pt x="31363" y="451849"/>
                  <a:pt x="33592" y="442934"/>
                </a:cubicBezTo>
                <a:cubicBezTo>
                  <a:pt x="34335" y="439219"/>
                  <a:pt x="34149" y="436061"/>
                  <a:pt x="33035" y="433461"/>
                </a:cubicBezTo>
                <a:cubicBezTo>
                  <a:pt x="31920" y="430861"/>
                  <a:pt x="29877" y="428446"/>
                  <a:pt x="26905" y="426217"/>
                </a:cubicBezTo>
                <a:cubicBezTo>
                  <a:pt x="25420" y="421760"/>
                  <a:pt x="24677" y="418045"/>
                  <a:pt x="24677" y="415073"/>
                </a:cubicBezTo>
                <a:cubicBezTo>
                  <a:pt x="24677" y="413587"/>
                  <a:pt x="24305" y="411915"/>
                  <a:pt x="23562" y="410058"/>
                </a:cubicBezTo>
                <a:cubicBezTo>
                  <a:pt x="22819" y="408201"/>
                  <a:pt x="22077" y="406529"/>
                  <a:pt x="21333" y="405043"/>
                </a:cubicBezTo>
                <a:cubicBezTo>
                  <a:pt x="20590" y="403557"/>
                  <a:pt x="19847" y="401700"/>
                  <a:pt x="19105" y="399471"/>
                </a:cubicBezTo>
                <a:cubicBezTo>
                  <a:pt x="18361" y="397242"/>
                  <a:pt x="16876" y="394642"/>
                  <a:pt x="14647" y="391670"/>
                </a:cubicBezTo>
                <a:cubicBezTo>
                  <a:pt x="16133" y="391670"/>
                  <a:pt x="18361" y="392042"/>
                  <a:pt x="21333" y="392784"/>
                </a:cubicBezTo>
                <a:cubicBezTo>
                  <a:pt x="24305" y="393527"/>
                  <a:pt x="26162" y="394270"/>
                  <a:pt x="26905" y="395013"/>
                </a:cubicBezTo>
                <a:cubicBezTo>
                  <a:pt x="32849" y="397242"/>
                  <a:pt x="38421" y="400771"/>
                  <a:pt x="43622" y="405600"/>
                </a:cubicBezTo>
                <a:cubicBezTo>
                  <a:pt x="48822" y="410430"/>
                  <a:pt x="52166" y="413216"/>
                  <a:pt x="53652" y="413959"/>
                </a:cubicBezTo>
                <a:lnTo>
                  <a:pt x="53652" y="415073"/>
                </a:lnTo>
                <a:cubicBezTo>
                  <a:pt x="61824" y="418788"/>
                  <a:pt x="70739" y="423617"/>
                  <a:pt x="80398" y="429561"/>
                </a:cubicBezTo>
                <a:cubicBezTo>
                  <a:pt x="81884" y="431046"/>
                  <a:pt x="83927" y="432161"/>
                  <a:pt x="86527" y="432904"/>
                </a:cubicBezTo>
                <a:cubicBezTo>
                  <a:pt x="89127" y="433647"/>
                  <a:pt x="90799" y="434018"/>
                  <a:pt x="91542" y="434018"/>
                </a:cubicBezTo>
                <a:cubicBezTo>
                  <a:pt x="93771" y="435504"/>
                  <a:pt x="95628" y="438476"/>
                  <a:pt x="97114" y="442934"/>
                </a:cubicBezTo>
                <a:cubicBezTo>
                  <a:pt x="97858" y="445162"/>
                  <a:pt x="98786" y="447763"/>
                  <a:pt x="99900" y="450735"/>
                </a:cubicBezTo>
                <a:cubicBezTo>
                  <a:pt x="101015" y="453706"/>
                  <a:pt x="102315" y="457050"/>
                  <a:pt x="103801" y="460764"/>
                </a:cubicBezTo>
                <a:lnTo>
                  <a:pt x="104915" y="480824"/>
                </a:lnTo>
                <a:cubicBezTo>
                  <a:pt x="104915" y="482310"/>
                  <a:pt x="106030" y="483053"/>
                  <a:pt x="108258" y="483053"/>
                </a:cubicBezTo>
                <a:lnTo>
                  <a:pt x="114945" y="483053"/>
                </a:lnTo>
                <a:cubicBezTo>
                  <a:pt x="118660" y="482310"/>
                  <a:pt x="128318" y="479710"/>
                  <a:pt x="143920" y="475252"/>
                </a:cubicBezTo>
                <a:cubicBezTo>
                  <a:pt x="148378" y="473766"/>
                  <a:pt x="153021" y="472280"/>
                  <a:pt x="157850" y="470794"/>
                </a:cubicBezTo>
                <a:cubicBezTo>
                  <a:pt x="162680" y="469308"/>
                  <a:pt x="167694" y="467822"/>
                  <a:pt x="172895" y="466337"/>
                </a:cubicBezTo>
                <a:cubicBezTo>
                  <a:pt x="177353" y="464851"/>
                  <a:pt x="182182" y="463550"/>
                  <a:pt x="187383" y="462436"/>
                </a:cubicBezTo>
                <a:cubicBezTo>
                  <a:pt x="192583" y="461322"/>
                  <a:pt x="198155" y="459650"/>
                  <a:pt x="204099" y="457421"/>
                </a:cubicBezTo>
                <a:lnTo>
                  <a:pt x="249790" y="447391"/>
                </a:lnTo>
                <a:cubicBezTo>
                  <a:pt x="251276" y="447391"/>
                  <a:pt x="253505" y="446834"/>
                  <a:pt x="256477" y="445720"/>
                </a:cubicBezTo>
                <a:cubicBezTo>
                  <a:pt x="259449" y="444605"/>
                  <a:pt x="262050" y="444048"/>
                  <a:pt x="264278" y="444048"/>
                </a:cubicBezTo>
                <a:cubicBezTo>
                  <a:pt x="277651" y="440333"/>
                  <a:pt x="286195" y="438476"/>
                  <a:pt x="289910" y="438476"/>
                </a:cubicBezTo>
                <a:cubicBezTo>
                  <a:pt x="295110" y="436247"/>
                  <a:pt x="302540" y="434390"/>
                  <a:pt x="312198" y="432904"/>
                </a:cubicBezTo>
                <a:lnTo>
                  <a:pt x="335601" y="427332"/>
                </a:lnTo>
                <a:lnTo>
                  <a:pt x="375720" y="417302"/>
                </a:lnTo>
                <a:cubicBezTo>
                  <a:pt x="381664" y="417302"/>
                  <a:pt x="386865" y="416559"/>
                  <a:pt x="391323" y="415073"/>
                </a:cubicBezTo>
                <a:cubicBezTo>
                  <a:pt x="404695" y="413587"/>
                  <a:pt x="417326" y="411358"/>
                  <a:pt x="429213" y="408386"/>
                </a:cubicBezTo>
                <a:cubicBezTo>
                  <a:pt x="439614" y="404672"/>
                  <a:pt x="448901" y="402443"/>
                  <a:pt x="457073" y="401700"/>
                </a:cubicBezTo>
                <a:cubicBezTo>
                  <a:pt x="468218" y="398728"/>
                  <a:pt x="475276" y="396871"/>
                  <a:pt x="478248" y="396128"/>
                </a:cubicBezTo>
                <a:cubicBezTo>
                  <a:pt x="484191" y="393899"/>
                  <a:pt x="490135" y="392784"/>
                  <a:pt x="496078" y="392784"/>
                </a:cubicBezTo>
                <a:lnTo>
                  <a:pt x="509451" y="389441"/>
                </a:lnTo>
                <a:cubicBezTo>
                  <a:pt x="513166" y="387955"/>
                  <a:pt x="518738" y="386469"/>
                  <a:pt x="526168" y="384984"/>
                </a:cubicBezTo>
                <a:cubicBezTo>
                  <a:pt x="532854" y="382755"/>
                  <a:pt x="542884" y="380154"/>
                  <a:pt x="556257" y="377183"/>
                </a:cubicBezTo>
                <a:lnTo>
                  <a:pt x="588576" y="371610"/>
                </a:lnTo>
                <a:cubicBezTo>
                  <a:pt x="596748" y="370868"/>
                  <a:pt x="607149" y="369010"/>
                  <a:pt x="619780" y="366038"/>
                </a:cubicBezTo>
                <a:lnTo>
                  <a:pt x="625352" y="366038"/>
                </a:lnTo>
                <a:cubicBezTo>
                  <a:pt x="628323" y="366038"/>
                  <a:pt x="632781" y="365667"/>
                  <a:pt x="638725" y="364924"/>
                </a:cubicBezTo>
                <a:cubicBezTo>
                  <a:pt x="644668" y="364181"/>
                  <a:pt x="649498" y="363438"/>
                  <a:pt x="653212" y="362695"/>
                </a:cubicBezTo>
                <a:lnTo>
                  <a:pt x="649869" y="356008"/>
                </a:lnTo>
                <a:cubicBezTo>
                  <a:pt x="654327" y="354523"/>
                  <a:pt x="658413" y="352665"/>
                  <a:pt x="662128" y="350436"/>
                </a:cubicBezTo>
                <a:cubicBezTo>
                  <a:pt x="665842" y="348208"/>
                  <a:pt x="669186" y="346350"/>
                  <a:pt x="672158" y="344864"/>
                </a:cubicBezTo>
                <a:cubicBezTo>
                  <a:pt x="672900" y="344121"/>
                  <a:pt x="673829" y="343750"/>
                  <a:pt x="674944" y="343750"/>
                </a:cubicBezTo>
                <a:close/>
                <a:moveTo>
                  <a:pt x="370148" y="228"/>
                </a:moveTo>
                <a:cubicBezTo>
                  <a:pt x="371634" y="-329"/>
                  <a:pt x="373121" y="135"/>
                  <a:pt x="374606" y="1621"/>
                </a:cubicBezTo>
                <a:cubicBezTo>
                  <a:pt x="375349" y="3107"/>
                  <a:pt x="376093" y="4222"/>
                  <a:pt x="376835" y="4965"/>
                </a:cubicBezTo>
                <a:cubicBezTo>
                  <a:pt x="377578" y="5708"/>
                  <a:pt x="378321" y="6450"/>
                  <a:pt x="379064" y="7193"/>
                </a:cubicBezTo>
                <a:cubicBezTo>
                  <a:pt x="379807" y="7193"/>
                  <a:pt x="381107" y="7751"/>
                  <a:pt x="382964" y="8865"/>
                </a:cubicBezTo>
                <a:cubicBezTo>
                  <a:pt x="384822" y="9980"/>
                  <a:pt x="386493" y="9794"/>
                  <a:pt x="387980" y="8308"/>
                </a:cubicBezTo>
                <a:cubicBezTo>
                  <a:pt x="390208" y="6822"/>
                  <a:pt x="392065" y="6822"/>
                  <a:pt x="393551" y="8308"/>
                </a:cubicBezTo>
                <a:cubicBezTo>
                  <a:pt x="396524" y="14251"/>
                  <a:pt x="402838" y="19452"/>
                  <a:pt x="412496" y="23910"/>
                </a:cubicBezTo>
                <a:cubicBezTo>
                  <a:pt x="416954" y="26882"/>
                  <a:pt x="419554" y="29853"/>
                  <a:pt x="420297" y="32825"/>
                </a:cubicBezTo>
                <a:cubicBezTo>
                  <a:pt x="421040" y="33568"/>
                  <a:pt x="422155" y="34311"/>
                  <a:pt x="423641" y="35054"/>
                </a:cubicBezTo>
                <a:cubicBezTo>
                  <a:pt x="425127" y="35797"/>
                  <a:pt x="426241" y="36911"/>
                  <a:pt x="426984" y="38397"/>
                </a:cubicBezTo>
                <a:lnTo>
                  <a:pt x="429213" y="38397"/>
                </a:lnTo>
                <a:cubicBezTo>
                  <a:pt x="430699" y="42112"/>
                  <a:pt x="433485" y="45084"/>
                  <a:pt x="437572" y="47313"/>
                </a:cubicBezTo>
                <a:cubicBezTo>
                  <a:pt x="441657" y="49542"/>
                  <a:pt x="444072" y="51027"/>
                  <a:pt x="444815" y="51770"/>
                </a:cubicBezTo>
                <a:cubicBezTo>
                  <a:pt x="445558" y="52513"/>
                  <a:pt x="446301" y="53442"/>
                  <a:pt x="447044" y="54557"/>
                </a:cubicBezTo>
                <a:cubicBezTo>
                  <a:pt x="447787" y="55671"/>
                  <a:pt x="448530" y="57343"/>
                  <a:pt x="449273" y="59571"/>
                </a:cubicBezTo>
                <a:cubicBezTo>
                  <a:pt x="449273" y="60314"/>
                  <a:pt x="450758" y="62172"/>
                  <a:pt x="453730" y="65144"/>
                </a:cubicBezTo>
                <a:cubicBezTo>
                  <a:pt x="455217" y="66629"/>
                  <a:pt x="456145" y="68858"/>
                  <a:pt x="456516" y="71830"/>
                </a:cubicBezTo>
                <a:cubicBezTo>
                  <a:pt x="456888" y="74802"/>
                  <a:pt x="456330" y="77774"/>
                  <a:pt x="454845" y="80746"/>
                </a:cubicBezTo>
                <a:cubicBezTo>
                  <a:pt x="454102" y="85203"/>
                  <a:pt x="453730" y="93004"/>
                  <a:pt x="453730" y="104148"/>
                </a:cubicBezTo>
                <a:lnTo>
                  <a:pt x="453730" y="123094"/>
                </a:lnTo>
                <a:cubicBezTo>
                  <a:pt x="453730" y="123837"/>
                  <a:pt x="453916" y="124580"/>
                  <a:pt x="454287" y="125323"/>
                </a:cubicBezTo>
                <a:cubicBezTo>
                  <a:pt x="454659" y="126065"/>
                  <a:pt x="454845" y="127180"/>
                  <a:pt x="454845" y="128666"/>
                </a:cubicBezTo>
                <a:cubicBezTo>
                  <a:pt x="455588" y="128666"/>
                  <a:pt x="457445" y="128109"/>
                  <a:pt x="460417" y="126994"/>
                </a:cubicBezTo>
                <a:cubicBezTo>
                  <a:pt x="463389" y="125880"/>
                  <a:pt x="464874" y="123837"/>
                  <a:pt x="464874" y="120865"/>
                </a:cubicBezTo>
                <a:cubicBezTo>
                  <a:pt x="464874" y="120122"/>
                  <a:pt x="465432" y="119379"/>
                  <a:pt x="466546" y="118636"/>
                </a:cubicBezTo>
                <a:cubicBezTo>
                  <a:pt x="467661" y="117893"/>
                  <a:pt x="468589" y="117521"/>
                  <a:pt x="469332" y="117521"/>
                </a:cubicBezTo>
                <a:lnTo>
                  <a:pt x="482705" y="116407"/>
                </a:lnTo>
                <a:cubicBezTo>
                  <a:pt x="491621" y="117893"/>
                  <a:pt x="498307" y="119379"/>
                  <a:pt x="502765" y="120865"/>
                </a:cubicBezTo>
                <a:lnTo>
                  <a:pt x="513910" y="124208"/>
                </a:lnTo>
                <a:lnTo>
                  <a:pt x="515024" y="124208"/>
                </a:lnTo>
                <a:cubicBezTo>
                  <a:pt x="517995" y="126437"/>
                  <a:pt x="521896" y="128109"/>
                  <a:pt x="526725" y="129223"/>
                </a:cubicBezTo>
                <a:cubicBezTo>
                  <a:pt x="531555" y="130337"/>
                  <a:pt x="535455" y="131638"/>
                  <a:pt x="538427" y="133123"/>
                </a:cubicBezTo>
                <a:cubicBezTo>
                  <a:pt x="543627" y="136095"/>
                  <a:pt x="546970" y="137953"/>
                  <a:pt x="548456" y="138696"/>
                </a:cubicBezTo>
                <a:cubicBezTo>
                  <a:pt x="553657" y="140181"/>
                  <a:pt x="556257" y="145011"/>
                  <a:pt x="556257" y="153183"/>
                </a:cubicBezTo>
                <a:cubicBezTo>
                  <a:pt x="557000" y="153926"/>
                  <a:pt x="557743" y="154669"/>
                  <a:pt x="558486" y="155412"/>
                </a:cubicBezTo>
                <a:cubicBezTo>
                  <a:pt x="559229" y="156155"/>
                  <a:pt x="559972" y="157641"/>
                  <a:pt x="560716" y="159870"/>
                </a:cubicBezTo>
                <a:cubicBezTo>
                  <a:pt x="563687" y="164327"/>
                  <a:pt x="565173" y="167299"/>
                  <a:pt x="565173" y="168785"/>
                </a:cubicBezTo>
                <a:cubicBezTo>
                  <a:pt x="565173" y="170271"/>
                  <a:pt x="562944" y="172871"/>
                  <a:pt x="558486" y="176586"/>
                </a:cubicBezTo>
                <a:lnTo>
                  <a:pt x="548456" y="189959"/>
                </a:lnTo>
                <a:cubicBezTo>
                  <a:pt x="546970" y="191445"/>
                  <a:pt x="545670" y="193302"/>
                  <a:pt x="544556" y="195531"/>
                </a:cubicBezTo>
                <a:cubicBezTo>
                  <a:pt x="543441" y="197760"/>
                  <a:pt x="541770" y="199989"/>
                  <a:pt x="539541" y="202218"/>
                </a:cubicBezTo>
                <a:cubicBezTo>
                  <a:pt x="538055" y="203704"/>
                  <a:pt x="536569" y="204818"/>
                  <a:pt x="535083" y="205561"/>
                </a:cubicBezTo>
                <a:cubicBezTo>
                  <a:pt x="533597" y="206304"/>
                  <a:pt x="532111" y="207047"/>
                  <a:pt x="530626" y="207790"/>
                </a:cubicBezTo>
                <a:cubicBezTo>
                  <a:pt x="528397" y="209276"/>
                  <a:pt x="525425" y="209647"/>
                  <a:pt x="521710" y="208904"/>
                </a:cubicBezTo>
                <a:cubicBezTo>
                  <a:pt x="517995" y="207419"/>
                  <a:pt x="514652" y="207419"/>
                  <a:pt x="511680" y="208904"/>
                </a:cubicBezTo>
                <a:lnTo>
                  <a:pt x="493850" y="210019"/>
                </a:lnTo>
                <a:cubicBezTo>
                  <a:pt x="487906" y="210762"/>
                  <a:pt x="480105" y="211133"/>
                  <a:pt x="470447" y="211133"/>
                </a:cubicBezTo>
                <a:lnTo>
                  <a:pt x="457073" y="211133"/>
                </a:lnTo>
                <a:cubicBezTo>
                  <a:pt x="456330" y="211876"/>
                  <a:pt x="455030" y="212619"/>
                  <a:pt x="453173" y="213362"/>
                </a:cubicBezTo>
                <a:cubicBezTo>
                  <a:pt x="451316" y="214105"/>
                  <a:pt x="450016" y="215219"/>
                  <a:pt x="449273" y="216705"/>
                </a:cubicBezTo>
                <a:cubicBezTo>
                  <a:pt x="449273" y="223392"/>
                  <a:pt x="446673" y="231193"/>
                  <a:pt x="441472" y="240108"/>
                </a:cubicBezTo>
                <a:cubicBezTo>
                  <a:pt x="440729" y="242337"/>
                  <a:pt x="439986" y="244566"/>
                  <a:pt x="439243" y="246795"/>
                </a:cubicBezTo>
                <a:cubicBezTo>
                  <a:pt x="438500" y="249024"/>
                  <a:pt x="437757" y="251253"/>
                  <a:pt x="437014" y="253481"/>
                </a:cubicBezTo>
                <a:cubicBezTo>
                  <a:pt x="436271" y="255710"/>
                  <a:pt x="437014" y="257382"/>
                  <a:pt x="439243" y="258496"/>
                </a:cubicBezTo>
                <a:cubicBezTo>
                  <a:pt x="441472" y="259611"/>
                  <a:pt x="443700" y="260168"/>
                  <a:pt x="445929" y="260168"/>
                </a:cubicBezTo>
                <a:lnTo>
                  <a:pt x="454845" y="260168"/>
                </a:lnTo>
                <a:cubicBezTo>
                  <a:pt x="459302" y="260168"/>
                  <a:pt x="461903" y="261282"/>
                  <a:pt x="462646" y="263511"/>
                </a:cubicBezTo>
                <a:cubicBezTo>
                  <a:pt x="463389" y="264254"/>
                  <a:pt x="464503" y="264626"/>
                  <a:pt x="465989" y="264626"/>
                </a:cubicBezTo>
                <a:cubicBezTo>
                  <a:pt x="468218" y="265369"/>
                  <a:pt x="471561" y="265740"/>
                  <a:pt x="476019" y="265740"/>
                </a:cubicBezTo>
                <a:lnTo>
                  <a:pt x="488277" y="265740"/>
                </a:lnTo>
                <a:lnTo>
                  <a:pt x="490507" y="266854"/>
                </a:lnTo>
                <a:cubicBezTo>
                  <a:pt x="493478" y="270569"/>
                  <a:pt x="496821" y="274098"/>
                  <a:pt x="500536" y="277442"/>
                </a:cubicBezTo>
                <a:cubicBezTo>
                  <a:pt x="504251" y="280785"/>
                  <a:pt x="507966" y="284685"/>
                  <a:pt x="511680" y="289143"/>
                </a:cubicBezTo>
                <a:cubicBezTo>
                  <a:pt x="513166" y="289886"/>
                  <a:pt x="514281" y="291000"/>
                  <a:pt x="515024" y="292486"/>
                </a:cubicBezTo>
                <a:cubicBezTo>
                  <a:pt x="515767" y="293972"/>
                  <a:pt x="516509" y="295087"/>
                  <a:pt x="517253" y="295830"/>
                </a:cubicBezTo>
                <a:cubicBezTo>
                  <a:pt x="517995" y="296572"/>
                  <a:pt x="517995" y="297501"/>
                  <a:pt x="517253" y="298616"/>
                </a:cubicBezTo>
                <a:cubicBezTo>
                  <a:pt x="516509" y="299730"/>
                  <a:pt x="515767" y="300287"/>
                  <a:pt x="515024" y="300287"/>
                </a:cubicBezTo>
                <a:lnTo>
                  <a:pt x="504994" y="302516"/>
                </a:lnTo>
                <a:cubicBezTo>
                  <a:pt x="502765" y="304745"/>
                  <a:pt x="501650" y="308460"/>
                  <a:pt x="501650" y="313660"/>
                </a:cubicBezTo>
                <a:cubicBezTo>
                  <a:pt x="500165" y="318118"/>
                  <a:pt x="499422" y="324433"/>
                  <a:pt x="499422" y="332606"/>
                </a:cubicBezTo>
                <a:cubicBezTo>
                  <a:pt x="498679" y="334834"/>
                  <a:pt x="497007" y="337435"/>
                  <a:pt x="494407" y="340407"/>
                </a:cubicBezTo>
                <a:cubicBezTo>
                  <a:pt x="491806" y="343378"/>
                  <a:pt x="489763" y="345607"/>
                  <a:pt x="488277" y="347093"/>
                </a:cubicBezTo>
                <a:cubicBezTo>
                  <a:pt x="486792" y="347836"/>
                  <a:pt x="483448" y="348950"/>
                  <a:pt x="478248" y="350436"/>
                </a:cubicBezTo>
                <a:cubicBezTo>
                  <a:pt x="475276" y="350436"/>
                  <a:pt x="471747" y="351179"/>
                  <a:pt x="467661" y="352665"/>
                </a:cubicBezTo>
                <a:cubicBezTo>
                  <a:pt x="463574" y="354151"/>
                  <a:pt x="460417" y="355266"/>
                  <a:pt x="458188" y="356008"/>
                </a:cubicBezTo>
                <a:lnTo>
                  <a:pt x="449273" y="359352"/>
                </a:lnTo>
                <a:cubicBezTo>
                  <a:pt x="446301" y="359352"/>
                  <a:pt x="443515" y="359723"/>
                  <a:pt x="440915" y="360466"/>
                </a:cubicBezTo>
                <a:cubicBezTo>
                  <a:pt x="438314" y="361209"/>
                  <a:pt x="435157" y="361952"/>
                  <a:pt x="431442" y="362695"/>
                </a:cubicBezTo>
                <a:cubicBezTo>
                  <a:pt x="425498" y="362695"/>
                  <a:pt x="421412" y="363438"/>
                  <a:pt x="419183" y="364924"/>
                </a:cubicBezTo>
                <a:cubicBezTo>
                  <a:pt x="415468" y="365667"/>
                  <a:pt x="411753" y="366781"/>
                  <a:pt x="408039" y="368267"/>
                </a:cubicBezTo>
                <a:cubicBezTo>
                  <a:pt x="404324" y="369753"/>
                  <a:pt x="401352" y="370868"/>
                  <a:pt x="399123" y="371610"/>
                </a:cubicBezTo>
                <a:cubicBezTo>
                  <a:pt x="396895" y="372353"/>
                  <a:pt x="394294" y="373096"/>
                  <a:pt x="391323" y="373839"/>
                </a:cubicBezTo>
                <a:cubicBezTo>
                  <a:pt x="388351" y="374582"/>
                  <a:pt x="385750" y="375697"/>
                  <a:pt x="383521" y="377183"/>
                </a:cubicBezTo>
                <a:lnTo>
                  <a:pt x="365691" y="377183"/>
                </a:lnTo>
                <a:cubicBezTo>
                  <a:pt x="362719" y="377183"/>
                  <a:pt x="359190" y="377926"/>
                  <a:pt x="355104" y="379411"/>
                </a:cubicBezTo>
                <a:cubicBezTo>
                  <a:pt x="351017" y="380897"/>
                  <a:pt x="347117" y="382012"/>
                  <a:pt x="343402" y="382755"/>
                </a:cubicBezTo>
                <a:lnTo>
                  <a:pt x="341174" y="383869"/>
                </a:lnTo>
                <a:cubicBezTo>
                  <a:pt x="335230" y="386841"/>
                  <a:pt x="330029" y="388327"/>
                  <a:pt x="325571" y="388327"/>
                </a:cubicBezTo>
                <a:lnTo>
                  <a:pt x="323342" y="388327"/>
                </a:lnTo>
                <a:lnTo>
                  <a:pt x="306626" y="389441"/>
                </a:lnTo>
                <a:cubicBezTo>
                  <a:pt x="302911" y="389441"/>
                  <a:pt x="299011" y="389998"/>
                  <a:pt x="294925" y="391113"/>
                </a:cubicBezTo>
                <a:cubicBezTo>
                  <a:pt x="290838" y="392227"/>
                  <a:pt x="287681" y="393156"/>
                  <a:pt x="285452" y="393899"/>
                </a:cubicBezTo>
                <a:cubicBezTo>
                  <a:pt x="280994" y="395385"/>
                  <a:pt x="276908" y="396128"/>
                  <a:pt x="273193" y="396128"/>
                </a:cubicBezTo>
                <a:lnTo>
                  <a:pt x="268736" y="396128"/>
                </a:lnTo>
                <a:cubicBezTo>
                  <a:pt x="259820" y="395385"/>
                  <a:pt x="252019" y="393156"/>
                  <a:pt x="245333" y="389441"/>
                </a:cubicBezTo>
                <a:lnTo>
                  <a:pt x="236417" y="387212"/>
                </a:lnTo>
                <a:cubicBezTo>
                  <a:pt x="234188" y="386469"/>
                  <a:pt x="231960" y="385355"/>
                  <a:pt x="229731" y="383869"/>
                </a:cubicBezTo>
                <a:cubicBezTo>
                  <a:pt x="227502" y="382383"/>
                  <a:pt x="224530" y="380897"/>
                  <a:pt x="220815" y="379411"/>
                </a:cubicBezTo>
                <a:cubicBezTo>
                  <a:pt x="219329" y="378668"/>
                  <a:pt x="217472" y="377183"/>
                  <a:pt x="215244" y="374954"/>
                </a:cubicBezTo>
                <a:cubicBezTo>
                  <a:pt x="213014" y="372725"/>
                  <a:pt x="210043" y="370496"/>
                  <a:pt x="206328" y="368267"/>
                </a:cubicBezTo>
                <a:cubicBezTo>
                  <a:pt x="201870" y="366038"/>
                  <a:pt x="198527" y="363809"/>
                  <a:pt x="196298" y="361581"/>
                </a:cubicBezTo>
                <a:cubicBezTo>
                  <a:pt x="195555" y="360095"/>
                  <a:pt x="195184" y="358237"/>
                  <a:pt x="195184" y="356008"/>
                </a:cubicBezTo>
                <a:lnTo>
                  <a:pt x="194069" y="350436"/>
                </a:lnTo>
                <a:lnTo>
                  <a:pt x="190726" y="343750"/>
                </a:lnTo>
                <a:cubicBezTo>
                  <a:pt x="190726" y="338549"/>
                  <a:pt x="192212" y="335577"/>
                  <a:pt x="195184" y="334834"/>
                </a:cubicBezTo>
                <a:cubicBezTo>
                  <a:pt x="203357" y="333349"/>
                  <a:pt x="208928" y="331120"/>
                  <a:pt x="211901" y="328148"/>
                </a:cubicBezTo>
                <a:cubicBezTo>
                  <a:pt x="215615" y="324433"/>
                  <a:pt x="221930" y="321833"/>
                  <a:pt x="230845" y="320347"/>
                </a:cubicBezTo>
                <a:lnTo>
                  <a:pt x="247562" y="313660"/>
                </a:lnTo>
                <a:lnTo>
                  <a:pt x="250905" y="311432"/>
                </a:lnTo>
                <a:lnTo>
                  <a:pt x="280994" y="302516"/>
                </a:lnTo>
                <a:cubicBezTo>
                  <a:pt x="285452" y="301773"/>
                  <a:pt x="291767" y="299916"/>
                  <a:pt x="299940" y="296944"/>
                </a:cubicBezTo>
                <a:cubicBezTo>
                  <a:pt x="308112" y="293972"/>
                  <a:pt x="315913" y="291743"/>
                  <a:pt x="323342" y="290257"/>
                </a:cubicBezTo>
                <a:cubicBezTo>
                  <a:pt x="328543" y="290257"/>
                  <a:pt x="333372" y="289143"/>
                  <a:pt x="337831" y="286914"/>
                </a:cubicBezTo>
                <a:cubicBezTo>
                  <a:pt x="340059" y="286914"/>
                  <a:pt x="341174" y="285800"/>
                  <a:pt x="341174" y="283571"/>
                </a:cubicBezTo>
                <a:cubicBezTo>
                  <a:pt x="339687" y="274656"/>
                  <a:pt x="338944" y="269455"/>
                  <a:pt x="338944" y="267969"/>
                </a:cubicBezTo>
                <a:lnTo>
                  <a:pt x="337831" y="238994"/>
                </a:lnTo>
                <a:cubicBezTo>
                  <a:pt x="337831" y="236765"/>
                  <a:pt x="337644" y="235093"/>
                  <a:pt x="337273" y="233979"/>
                </a:cubicBezTo>
                <a:cubicBezTo>
                  <a:pt x="336901" y="232865"/>
                  <a:pt x="335230" y="233050"/>
                  <a:pt x="332258" y="234536"/>
                </a:cubicBezTo>
                <a:lnTo>
                  <a:pt x="296596" y="244566"/>
                </a:lnTo>
                <a:cubicBezTo>
                  <a:pt x="292139" y="244566"/>
                  <a:pt x="286938" y="245680"/>
                  <a:pt x="280994" y="247909"/>
                </a:cubicBezTo>
                <a:lnTo>
                  <a:pt x="248676" y="259054"/>
                </a:lnTo>
                <a:cubicBezTo>
                  <a:pt x="246447" y="259796"/>
                  <a:pt x="242361" y="260168"/>
                  <a:pt x="236417" y="260168"/>
                </a:cubicBezTo>
                <a:lnTo>
                  <a:pt x="230845" y="260168"/>
                </a:lnTo>
                <a:cubicBezTo>
                  <a:pt x="226388" y="262397"/>
                  <a:pt x="221930" y="263511"/>
                  <a:pt x="217472" y="263511"/>
                </a:cubicBezTo>
                <a:cubicBezTo>
                  <a:pt x="213757" y="263511"/>
                  <a:pt x="210786" y="263140"/>
                  <a:pt x="208557" y="262397"/>
                </a:cubicBezTo>
                <a:lnTo>
                  <a:pt x="205213" y="263511"/>
                </a:lnTo>
                <a:cubicBezTo>
                  <a:pt x="204470" y="264254"/>
                  <a:pt x="203542" y="264811"/>
                  <a:pt x="202427" y="265183"/>
                </a:cubicBezTo>
                <a:cubicBezTo>
                  <a:pt x="201313" y="265554"/>
                  <a:pt x="200384" y="266483"/>
                  <a:pt x="199641" y="267969"/>
                </a:cubicBezTo>
                <a:cubicBezTo>
                  <a:pt x="197412" y="269455"/>
                  <a:pt x="194626" y="269641"/>
                  <a:pt x="191283" y="268526"/>
                </a:cubicBezTo>
                <a:cubicBezTo>
                  <a:pt x="187940" y="267412"/>
                  <a:pt x="185525" y="266854"/>
                  <a:pt x="184039" y="266854"/>
                </a:cubicBezTo>
                <a:cubicBezTo>
                  <a:pt x="178096" y="266112"/>
                  <a:pt x="172152" y="264254"/>
                  <a:pt x="166209" y="261282"/>
                </a:cubicBezTo>
                <a:cubicBezTo>
                  <a:pt x="160265" y="258311"/>
                  <a:pt x="156179" y="256082"/>
                  <a:pt x="153950" y="254596"/>
                </a:cubicBezTo>
                <a:cubicBezTo>
                  <a:pt x="145777" y="247909"/>
                  <a:pt x="139834" y="243823"/>
                  <a:pt x="136119" y="242337"/>
                </a:cubicBezTo>
                <a:cubicBezTo>
                  <a:pt x="133890" y="240851"/>
                  <a:pt x="131476" y="238622"/>
                  <a:pt x="128875" y="235651"/>
                </a:cubicBezTo>
                <a:cubicBezTo>
                  <a:pt x="126275" y="232679"/>
                  <a:pt x="123860" y="230450"/>
                  <a:pt x="121632" y="228964"/>
                </a:cubicBezTo>
                <a:cubicBezTo>
                  <a:pt x="120146" y="228964"/>
                  <a:pt x="119403" y="227850"/>
                  <a:pt x="119403" y="225621"/>
                </a:cubicBezTo>
                <a:cubicBezTo>
                  <a:pt x="120146" y="221163"/>
                  <a:pt x="119960" y="218006"/>
                  <a:pt x="118846" y="216148"/>
                </a:cubicBezTo>
                <a:cubicBezTo>
                  <a:pt x="117731" y="214291"/>
                  <a:pt x="115317" y="212619"/>
                  <a:pt x="111602" y="211133"/>
                </a:cubicBezTo>
                <a:cubicBezTo>
                  <a:pt x="110859" y="210390"/>
                  <a:pt x="110487" y="209276"/>
                  <a:pt x="110487" y="207790"/>
                </a:cubicBezTo>
                <a:cubicBezTo>
                  <a:pt x="111973" y="205561"/>
                  <a:pt x="113459" y="204447"/>
                  <a:pt x="114945" y="204447"/>
                </a:cubicBezTo>
                <a:lnTo>
                  <a:pt x="138348" y="204447"/>
                </a:lnTo>
                <a:cubicBezTo>
                  <a:pt x="139091" y="204447"/>
                  <a:pt x="139834" y="204075"/>
                  <a:pt x="140577" y="203332"/>
                </a:cubicBezTo>
                <a:cubicBezTo>
                  <a:pt x="141320" y="202589"/>
                  <a:pt x="142434" y="202218"/>
                  <a:pt x="143920" y="202218"/>
                </a:cubicBezTo>
                <a:cubicBezTo>
                  <a:pt x="146149" y="199989"/>
                  <a:pt x="149492" y="198875"/>
                  <a:pt x="153950" y="198875"/>
                </a:cubicBezTo>
                <a:cubicBezTo>
                  <a:pt x="159894" y="200360"/>
                  <a:pt x="164351" y="201103"/>
                  <a:pt x="167323" y="201103"/>
                </a:cubicBezTo>
                <a:cubicBezTo>
                  <a:pt x="171038" y="201103"/>
                  <a:pt x="175867" y="200360"/>
                  <a:pt x="181810" y="198875"/>
                </a:cubicBezTo>
                <a:cubicBezTo>
                  <a:pt x="187754" y="196646"/>
                  <a:pt x="196670" y="194045"/>
                  <a:pt x="208557" y="191074"/>
                </a:cubicBezTo>
                <a:cubicBezTo>
                  <a:pt x="211528" y="189588"/>
                  <a:pt x="214686" y="188473"/>
                  <a:pt x="218029" y="187730"/>
                </a:cubicBezTo>
                <a:cubicBezTo>
                  <a:pt x="221373" y="186987"/>
                  <a:pt x="224530" y="186244"/>
                  <a:pt x="227502" y="185501"/>
                </a:cubicBezTo>
                <a:cubicBezTo>
                  <a:pt x="231960" y="185501"/>
                  <a:pt x="236046" y="185130"/>
                  <a:pt x="239761" y="184387"/>
                </a:cubicBezTo>
                <a:lnTo>
                  <a:pt x="273193" y="174357"/>
                </a:lnTo>
                <a:lnTo>
                  <a:pt x="305512" y="165442"/>
                </a:lnTo>
                <a:cubicBezTo>
                  <a:pt x="308483" y="164699"/>
                  <a:pt x="312755" y="163584"/>
                  <a:pt x="318328" y="162099"/>
                </a:cubicBezTo>
                <a:cubicBezTo>
                  <a:pt x="323900" y="160613"/>
                  <a:pt x="328915" y="159498"/>
                  <a:pt x="333372" y="158755"/>
                </a:cubicBezTo>
                <a:cubicBezTo>
                  <a:pt x="334115" y="157269"/>
                  <a:pt x="335415" y="156155"/>
                  <a:pt x="337273" y="155412"/>
                </a:cubicBezTo>
                <a:cubicBezTo>
                  <a:pt x="339130" y="154669"/>
                  <a:pt x="340430" y="153926"/>
                  <a:pt x="341174" y="153183"/>
                </a:cubicBezTo>
                <a:cubicBezTo>
                  <a:pt x="341174" y="147239"/>
                  <a:pt x="340802" y="143153"/>
                  <a:pt x="340059" y="140924"/>
                </a:cubicBezTo>
                <a:lnTo>
                  <a:pt x="338944" y="110835"/>
                </a:lnTo>
                <a:lnTo>
                  <a:pt x="340059" y="64029"/>
                </a:lnTo>
                <a:cubicBezTo>
                  <a:pt x="340059" y="60314"/>
                  <a:pt x="339687" y="57714"/>
                  <a:pt x="338944" y="56228"/>
                </a:cubicBezTo>
                <a:cubicBezTo>
                  <a:pt x="337459" y="53999"/>
                  <a:pt x="336530" y="50842"/>
                  <a:pt x="336158" y="46756"/>
                </a:cubicBezTo>
                <a:cubicBezTo>
                  <a:pt x="335787" y="42669"/>
                  <a:pt x="335230" y="39512"/>
                  <a:pt x="334487" y="37283"/>
                </a:cubicBezTo>
                <a:cubicBezTo>
                  <a:pt x="333001" y="33568"/>
                  <a:pt x="333001" y="28739"/>
                  <a:pt x="334487" y="22795"/>
                </a:cubicBezTo>
                <a:cubicBezTo>
                  <a:pt x="335230" y="19824"/>
                  <a:pt x="335230" y="16480"/>
                  <a:pt x="334487" y="12766"/>
                </a:cubicBezTo>
                <a:cubicBezTo>
                  <a:pt x="333744" y="9051"/>
                  <a:pt x="332630" y="6450"/>
                  <a:pt x="331143" y="4965"/>
                </a:cubicBezTo>
                <a:cubicBezTo>
                  <a:pt x="331143" y="4222"/>
                  <a:pt x="330958" y="3664"/>
                  <a:pt x="330586" y="3293"/>
                </a:cubicBezTo>
                <a:cubicBezTo>
                  <a:pt x="330215" y="2922"/>
                  <a:pt x="330029" y="2364"/>
                  <a:pt x="330029" y="1621"/>
                </a:cubicBezTo>
                <a:cubicBezTo>
                  <a:pt x="331515" y="1621"/>
                  <a:pt x="333187" y="1436"/>
                  <a:pt x="335044" y="1064"/>
                </a:cubicBezTo>
                <a:cubicBezTo>
                  <a:pt x="336901" y="693"/>
                  <a:pt x="338573" y="878"/>
                  <a:pt x="340059" y="1621"/>
                </a:cubicBezTo>
                <a:cubicBezTo>
                  <a:pt x="346002" y="1621"/>
                  <a:pt x="349717" y="2364"/>
                  <a:pt x="351203" y="3850"/>
                </a:cubicBezTo>
                <a:cubicBezTo>
                  <a:pt x="352690" y="4593"/>
                  <a:pt x="354546" y="5336"/>
                  <a:pt x="356775" y="6079"/>
                </a:cubicBezTo>
                <a:cubicBezTo>
                  <a:pt x="359004" y="6822"/>
                  <a:pt x="361233" y="7193"/>
                  <a:pt x="363462" y="7193"/>
                </a:cubicBezTo>
                <a:cubicBezTo>
                  <a:pt x="363462" y="5708"/>
                  <a:pt x="364205" y="4965"/>
                  <a:pt x="365691" y="4965"/>
                </a:cubicBezTo>
                <a:cubicBezTo>
                  <a:pt x="367176" y="2364"/>
                  <a:pt x="368662" y="786"/>
                  <a:pt x="370148" y="228"/>
                </a:cubicBezTo>
                <a:close/>
              </a:path>
            </a:pathLst>
          </a:custGeom>
          <a:noFill/>
          <a:ln>
            <a:gradFill>
              <a:gsLst>
                <a:gs pos="0">
                  <a:schemeClr val="accent5"/>
                </a:gs>
                <a:gs pos="100000">
                  <a:schemeClr val="accent5">
                    <a:alpha val="0"/>
                  </a:schemeClr>
                </a:gs>
              </a:gsLst>
              <a:lin ang="0" scaled="0"/>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ln>
                <a:gradFill>
                  <a:gsLst>
                    <a:gs pos="0">
                      <a:schemeClr val="accent5"/>
                    </a:gs>
                    <a:gs pos="100000">
                      <a:schemeClr val="accent5">
                        <a:alpha val="0"/>
                      </a:schemeClr>
                    </a:gs>
                  </a:gsLst>
                  <a:lin ang="0" scaled="0"/>
                </a:gradFill>
              </a:ln>
              <a:noFill/>
              <a:latin typeface="演示秋鸿楷" panose="00000500000000000000" pitchFamily="2" charset="-122"/>
              <a:ea typeface="演示秋鸿楷" panose="00000500000000000000" pitchFamily="2" charset="-122"/>
            </a:endParaRPr>
          </a:p>
        </p:txBody>
      </p:sp>
      <p:sp>
        <p:nvSpPr>
          <p:cNvPr id="49" name="文本框 48">
            <a:extLst>
              <a:ext uri="{FF2B5EF4-FFF2-40B4-BE49-F238E27FC236}">
                <a16:creationId xmlns:a16="http://schemas.microsoft.com/office/drawing/2014/main" id="{04F986F8-9B3A-F669-15CF-7DEB9391D2EC}"/>
              </a:ext>
            </a:extLst>
          </p:cNvPr>
          <p:cNvSpPr txBox="1"/>
          <p:nvPr/>
        </p:nvSpPr>
        <p:spPr>
          <a:xfrm>
            <a:off x="8327372" y="1892357"/>
            <a:ext cx="721033" cy="926831"/>
          </a:xfrm>
          <a:custGeom>
            <a:avLst/>
            <a:gdLst/>
            <a:ahLst/>
            <a:cxnLst/>
            <a:rect l="l" t="t" r="r" b="b"/>
            <a:pathLst>
              <a:path w="721033" h="926831">
                <a:moveTo>
                  <a:pt x="271919" y="531210"/>
                </a:moveTo>
                <a:cubicBezTo>
                  <a:pt x="287521" y="528981"/>
                  <a:pt x="301637" y="531581"/>
                  <a:pt x="314268" y="539011"/>
                </a:cubicBezTo>
                <a:cubicBezTo>
                  <a:pt x="322440" y="541982"/>
                  <a:pt x="330612" y="547554"/>
                  <a:pt x="338785" y="555727"/>
                </a:cubicBezTo>
                <a:cubicBezTo>
                  <a:pt x="341757" y="558699"/>
                  <a:pt x="343243" y="562413"/>
                  <a:pt x="343243" y="566871"/>
                </a:cubicBezTo>
                <a:lnTo>
                  <a:pt x="343243" y="570214"/>
                </a:lnTo>
                <a:cubicBezTo>
                  <a:pt x="342500" y="570957"/>
                  <a:pt x="342128" y="572815"/>
                  <a:pt x="342128" y="575787"/>
                </a:cubicBezTo>
                <a:lnTo>
                  <a:pt x="338785" y="617020"/>
                </a:lnTo>
                <a:lnTo>
                  <a:pt x="336556" y="652682"/>
                </a:lnTo>
                <a:cubicBezTo>
                  <a:pt x="335070" y="660111"/>
                  <a:pt x="333584" y="671256"/>
                  <a:pt x="332098" y="686115"/>
                </a:cubicBezTo>
                <a:lnTo>
                  <a:pt x="328755" y="718433"/>
                </a:lnTo>
                <a:cubicBezTo>
                  <a:pt x="328012" y="725863"/>
                  <a:pt x="323554" y="741464"/>
                  <a:pt x="315382" y="765239"/>
                </a:cubicBezTo>
                <a:lnTo>
                  <a:pt x="341014" y="774154"/>
                </a:lnTo>
                <a:cubicBezTo>
                  <a:pt x="346214" y="776383"/>
                  <a:pt x="355873" y="781955"/>
                  <a:pt x="369989" y="790871"/>
                </a:cubicBezTo>
                <a:cubicBezTo>
                  <a:pt x="372218" y="791614"/>
                  <a:pt x="374075" y="793471"/>
                  <a:pt x="375561" y="796443"/>
                </a:cubicBezTo>
                <a:cubicBezTo>
                  <a:pt x="377047" y="799415"/>
                  <a:pt x="377790" y="802015"/>
                  <a:pt x="377790" y="804244"/>
                </a:cubicBezTo>
                <a:cubicBezTo>
                  <a:pt x="377790" y="814645"/>
                  <a:pt x="375932" y="823003"/>
                  <a:pt x="372218" y="829318"/>
                </a:cubicBezTo>
                <a:cubicBezTo>
                  <a:pt x="368503" y="835633"/>
                  <a:pt x="360702" y="838791"/>
                  <a:pt x="348815" y="838791"/>
                </a:cubicBezTo>
                <a:cubicBezTo>
                  <a:pt x="342128" y="838791"/>
                  <a:pt x="336928" y="837305"/>
                  <a:pt x="333213" y="834333"/>
                </a:cubicBezTo>
                <a:cubicBezTo>
                  <a:pt x="322812" y="828390"/>
                  <a:pt x="315011" y="824303"/>
                  <a:pt x="309810" y="822075"/>
                </a:cubicBezTo>
                <a:cubicBezTo>
                  <a:pt x="286036" y="807958"/>
                  <a:pt x="272291" y="799786"/>
                  <a:pt x="268576" y="797557"/>
                </a:cubicBezTo>
                <a:cubicBezTo>
                  <a:pt x="258175" y="790128"/>
                  <a:pt x="241830" y="780469"/>
                  <a:pt x="219542" y="768582"/>
                </a:cubicBezTo>
                <a:cubicBezTo>
                  <a:pt x="219542" y="768582"/>
                  <a:pt x="219356" y="768396"/>
                  <a:pt x="218984" y="768025"/>
                </a:cubicBezTo>
                <a:cubicBezTo>
                  <a:pt x="218613" y="767653"/>
                  <a:pt x="218427" y="767468"/>
                  <a:pt x="218427" y="767468"/>
                </a:cubicBezTo>
                <a:lnTo>
                  <a:pt x="219542" y="761896"/>
                </a:lnTo>
                <a:lnTo>
                  <a:pt x="209512" y="754095"/>
                </a:lnTo>
                <a:cubicBezTo>
                  <a:pt x="208769" y="753351"/>
                  <a:pt x="207840" y="753351"/>
                  <a:pt x="206726" y="754095"/>
                </a:cubicBezTo>
                <a:cubicBezTo>
                  <a:pt x="205611" y="754838"/>
                  <a:pt x="205054" y="755580"/>
                  <a:pt x="205054" y="756323"/>
                </a:cubicBezTo>
                <a:cubicBezTo>
                  <a:pt x="202082" y="763753"/>
                  <a:pt x="197625" y="770997"/>
                  <a:pt x="191681" y="778055"/>
                </a:cubicBezTo>
                <a:cubicBezTo>
                  <a:pt x="185737" y="785113"/>
                  <a:pt x="181280" y="790499"/>
                  <a:pt x="178308" y="794214"/>
                </a:cubicBezTo>
                <a:cubicBezTo>
                  <a:pt x="170878" y="806101"/>
                  <a:pt x="162335" y="816502"/>
                  <a:pt x="152676" y="825418"/>
                </a:cubicBezTo>
                <a:cubicBezTo>
                  <a:pt x="140789" y="835076"/>
                  <a:pt x="129273" y="842877"/>
                  <a:pt x="118129" y="848821"/>
                </a:cubicBezTo>
                <a:cubicBezTo>
                  <a:pt x="115157" y="850307"/>
                  <a:pt x="111628" y="851421"/>
                  <a:pt x="107542" y="852164"/>
                </a:cubicBezTo>
                <a:cubicBezTo>
                  <a:pt x="103456" y="852907"/>
                  <a:pt x="99927" y="853650"/>
                  <a:pt x="96955" y="854393"/>
                </a:cubicBezTo>
                <a:cubicBezTo>
                  <a:pt x="92497" y="855879"/>
                  <a:pt x="87854" y="857550"/>
                  <a:pt x="83025" y="859408"/>
                </a:cubicBezTo>
                <a:cubicBezTo>
                  <a:pt x="78195" y="861265"/>
                  <a:pt x="72438" y="863308"/>
                  <a:pt x="65751" y="865537"/>
                </a:cubicBezTo>
                <a:cubicBezTo>
                  <a:pt x="63522" y="866280"/>
                  <a:pt x="61665" y="866466"/>
                  <a:pt x="60179" y="866094"/>
                </a:cubicBezTo>
                <a:cubicBezTo>
                  <a:pt x="58693" y="865723"/>
                  <a:pt x="57207" y="865537"/>
                  <a:pt x="55721" y="865537"/>
                </a:cubicBezTo>
                <a:lnTo>
                  <a:pt x="50149" y="865537"/>
                </a:lnTo>
                <a:cubicBezTo>
                  <a:pt x="33804" y="866280"/>
                  <a:pt x="17831" y="865166"/>
                  <a:pt x="2229" y="862194"/>
                </a:cubicBezTo>
                <a:cubicBezTo>
                  <a:pt x="743" y="862194"/>
                  <a:pt x="0" y="861079"/>
                  <a:pt x="0" y="858851"/>
                </a:cubicBezTo>
                <a:cubicBezTo>
                  <a:pt x="0" y="858108"/>
                  <a:pt x="743" y="856993"/>
                  <a:pt x="2229" y="855507"/>
                </a:cubicBezTo>
                <a:cubicBezTo>
                  <a:pt x="17831" y="848078"/>
                  <a:pt x="30461" y="840648"/>
                  <a:pt x="40119" y="833219"/>
                </a:cubicBezTo>
                <a:cubicBezTo>
                  <a:pt x="60179" y="822817"/>
                  <a:pt x="79496" y="809444"/>
                  <a:pt x="98069" y="793100"/>
                </a:cubicBezTo>
                <a:cubicBezTo>
                  <a:pt x="101784" y="789385"/>
                  <a:pt x="103641" y="785670"/>
                  <a:pt x="103641" y="781955"/>
                </a:cubicBezTo>
                <a:cubicBezTo>
                  <a:pt x="103641" y="780469"/>
                  <a:pt x="102899" y="778240"/>
                  <a:pt x="101413" y="775269"/>
                </a:cubicBezTo>
                <a:cubicBezTo>
                  <a:pt x="97698" y="766353"/>
                  <a:pt x="95841" y="757066"/>
                  <a:pt x="95841" y="747408"/>
                </a:cubicBezTo>
                <a:lnTo>
                  <a:pt x="95841" y="740721"/>
                </a:lnTo>
                <a:lnTo>
                  <a:pt x="96955" y="715090"/>
                </a:lnTo>
                <a:cubicBezTo>
                  <a:pt x="98441" y="689829"/>
                  <a:pt x="99184" y="670141"/>
                  <a:pt x="99184" y="656025"/>
                </a:cubicBezTo>
                <a:cubicBezTo>
                  <a:pt x="99184" y="648596"/>
                  <a:pt x="98441" y="637451"/>
                  <a:pt x="96955" y="622592"/>
                </a:cubicBezTo>
                <a:cubicBezTo>
                  <a:pt x="96955" y="619621"/>
                  <a:pt x="96398" y="615906"/>
                  <a:pt x="95283" y="611448"/>
                </a:cubicBezTo>
                <a:cubicBezTo>
                  <a:pt x="94169" y="606990"/>
                  <a:pt x="93240" y="603276"/>
                  <a:pt x="92497" y="600304"/>
                </a:cubicBezTo>
                <a:cubicBezTo>
                  <a:pt x="91754" y="599561"/>
                  <a:pt x="91569" y="598632"/>
                  <a:pt x="91940" y="597518"/>
                </a:cubicBezTo>
                <a:cubicBezTo>
                  <a:pt x="92312" y="596403"/>
                  <a:pt x="92497" y="595475"/>
                  <a:pt x="92497" y="594732"/>
                </a:cubicBezTo>
                <a:lnTo>
                  <a:pt x="86925" y="583588"/>
                </a:lnTo>
                <a:cubicBezTo>
                  <a:pt x="91383" y="584330"/>
                  <a:pt x="97141" y="585073"/>
                  <a:pt x="104199" y="585816"/>
                </a:cubicBezTo>
                <a:cubicBezTo>
                  <a:pt x="111257" y="586559"/>
                  <a:pt x="118872" y="588045"/>
                  <a:pt x="127044" y="590274"/>
                </a:cubicBezTo>
                <a:cubicBezTo>
                  <a:pt x="140418" y="594732"/>
                  <a:pt x="148590" y="601047"/>
                  <a:pt x="151562" y="609219"/>
                </a:cubicBezTo>
                <a:cubicBezTo>
                  <a:pt x="151562" y="610705"/>
                  <a:pt x="151747" y="612191"/>
                  <a:pt x="152119" y="613677"/>
                </a:cubicBezTo>
                <a:cubicBezTo>
                  <a:pt x="152490" y="615163"/>
                  <a:pt x="152305" y="616649"/>
                  <a:pt x="151562" y="618135"/>
                </a:cubicBezTo>
                <a:cubicBezTo>
                  <a:pt x="150076" y="621849"/>
                  <a:pt x="149333" y="627422"/>
                  <a:pt x="149333" y="634851"/>
                </a:cubicBezTo>
                <a:cubicBezTo>
                  <a:pt x="150819" y="650453"/>
                  <a:pt x="148590" y="663455"/>
                  <a:pt x="142646" y="673856"/>
                </a:cubicBezTo>
                <a:cubicBezTo>
                  <a:pt x="141903" y="676085"/>
                  <a:pt x="141532" y="679428"/>
                  <a:pt x="141532" y="683886"/>
                </a:cubicBezTo>
                <a:cubicBezTo>
                  <a:pt x="141532" y="688344"/>
                  <a:pt x="141532" y="691315"/>
                  <a:pt x="141532" y="692801"/>
                </a:cubicBezTo>
                <a:lnTo>
                  <a:pt x="140418" y="720662"/>
                </a:lnTo>
                <a:lnTo>
                  <a:pt x="139303" y="741836"/>
                </a:lnTo>
                <a:lnTo>
                  <a:pt x="141532" y="742950"/>
                </a:lnTo>
                <a:cubicBezTo>
                  <a:pt x="155648" y="720662"/>
                  <a:pt x="166049" y="699116"/>
                  <a:pt x="172736" y="678314"/>
                </a:cubicBezTo>
                <a:cubicBezTo>
                  <a:pt x="179422" y="657511"/>
                  <a:pt x="181651" y="635594"/>
                  <a:pt x="179422" y="612563"/>
                </a:cubicBezTo>
                <a:cubicBezTo>
                  <a:pt x="180908" y="612563"/>
                  <a:pt x="183880" y="612377"/>
                  <a:pt x="188338" y="612005"/>
                </a:cubicBezTo>
                <a:cubicBezTo>
                  <a:pt x="192796" y="611634"/>
                  <a:pt x="196510" y="612191"/>
                  <a:pt x="199482" y="613677"/>
                </a:cubicBezTo>
                <a:cubicBezTo>
                  <a:pt x="207655" y="615906"/>
                  <a:pt x="214527" y="618135"/>
                  <a:pt x="220099" y="620364"/>
                </a:cubicBezTo>
                <a:cubicBezTo>
                  <a:pt x="225671" y="622592"/>
                  <a:pt x="230314" y="626307"/>
                  <a:pt x="234029" y="631508"/>
                </a:cubicBezTo>
                <a:cubicBezTo>
                  <a:pt x="234772" y="632994"/>
                  <a:pt x="236630" y="635223"/>
                  <a:pt x="239601" y="638194"/>
                </a:cubicBezTo>
                <a:cubicBezTo>
                  <a:pt x="242573" y="641166"/>
                  <a:pt x="244059" y="644509"/>
                  <a:pt x="244059" y="648224"/>
                </a:cubicBezTo>
                <a:lnTo>
                  <a:pt x="244059" y="656025"/>
                </a:lnTo>
                <a:cubicBezTo>
                  <a:pt x="238115" y="671627"/>
                  <a:pt x="232543" y="687972"/>
                  <a:pt x="227343" y="705060"/>
                </a:cubicBezTo>
                <a:cubicBezTo>
                  <a:pt x="226600" y="707289"/>
                  <a:pt x="225671" y="710818"/>
                  <a:pt x="224557" y="715647"/>
                </a:cubicBezTo>
                <a:cubicBezTo>
                  <a:pt x="223442" y="720476"/>
                  <a:pt x="221771" y="724748"/>
                  <a:pt x="219542" y="728463"/>
                </a:cubicBezTo>
                <a:lnTo>
                  <a:pt x="210626" y="746293"/>
                </a:lnTo>
                <a:lnTo>
                  <a:pt x="207283" y="751866"/>
                </a:lnTo>
                <a:lnTo>
                  <a:pt x="255203" y="751866"/>
                </a:lnTo>
                <a:cubicBezTo>
                  <a:pt x="252232" y="737007"/>
                  <a:pt x="250374" y="727720"/>
                  <a:pt x="249631" y="724005"/>
                </a:cubicBezTo>
                <a:lnTo>
                  <a:pt x="250746" y="691687"/>
                </a:lnTo>
                <a:lnTo>
                  <a:pt x="252974" y="617020"/>
                </a:lnTo>
                <a:lnTo>
                  <a:pt x="252974" y="583588"/>
                </a:lnTo>
                <a:cubicBezTo>
                  <a:pt x="248517" y="585073"/>
                  <a:pt x="246288" y="585816"/>
                  <a:pt x="246288" y="585816"/>
                </a:cubicBezTo>
                <a:cubicBezTo>
                  <a:pt x="235144" y="591760"/>
                  <a:pt x="222513" y="594732"/>
                  <a:pt x="208397" y="594732"/>
                </a:cubicBezTo>
                <a:cubicBezTo>
                  <a:pt x="206912" y="594732"/>
                  <a:pt x="200596" y="595846"/>
                  <a:pt x="189452" y="598075"/>
                </a:cubicBezTo>
                <a:cubicBezTo>
                  <a:pt x="185737" y="598075"/>
                  <a:pt x="181651" y="597332"/>
                  <a:pt x="177194" y="595846"/>
                </a:cubicBezTo>
                <a:cubicBezTo>
                  <a:pt x="171993" y="594360"/>
                  <a:pt x="170878" y="591017"/>
                  <a:pt x="173850" y="585816"/>
                </a:cubicBezTo>
                <a:cubicBezTo>
                  <a:pt x="172364" y="584330"/>
                  <a:pt x="171064" y="583030"/>
                  <a:pt x="169950" y="581916"/>
                </a:cubicBezTo>
                <a:cubicBezTo>
                  <a:pt x="168835" y="580801"/>
                  <a:pt x="167535" y="579873"/>
                  <a:pt x="166049" y="579130"/>
                </a:cubicBezTo>
                <a:cubicBezTo>
                  <a:pt x="171993" y="576901"/>
                  <a:pt x="178679" y="574115"/>
                  <a:pt x="186109" y="570772"/>
                </a:cubicBezTo>
                <a:cubicBezTo>
                  <a:pt x="193538" y="567428"/>
                  <a:pt x="202454" y="563899"/>
                  <a:pt x="212855" y="560185"/>
                </a:cubicBezTo>
                <a:lnTo>
                  <a:pt x="242945" y="545697"/>
                </a:lnTo>
                <a:cubicBezTo>
                  <a:pt x="245916" y="544211"/>
                  <a:pt x="249631" y="541239"/>
                  <a:pt x="254089" y="536782"/>
                </a:cubicBezTo>
                <a:cubicBezTo>
                  <a:pt x="257060" y="533810"/>
                  <a:pt x="260404" y="532138"/>
                  <a:pt x="264118" y="531767"/>
                </a:cubicBezTo>
                <a:cubicBezTo>
                  <a:pt x="267833" y="531395"/>
                  <a:pt x="270434" y="531210"/>
                  <a:pt x="271919" y="531210"/>
                </a:cubicBezTo>
                <a:close/>
                <a:moveTo>
                  <a:pt x="263561" y="443727"/>
                </a:moveTo>
                <a:cubicBezTo>
                  <a:pt x="266904" y="443356"/>
                  <a:pt x="270805" y="443541"/>
                  <a:pt x="275263" y="444284"/>
                </a:cubicBezTo>
                <a:cubicBezTo>
                  <a:pt x="280463" y="445027"/>
                  <a:pt x="290122" y="446885"/>
                  <a:pt x="304238" y="449857"/>
                </a:cubicBezTo>
                <a:cubicBezTo>
                  <a:pt x="307953" y="449857"/>
                  <a:pt x="310924" y="450971"/>
                  <a:pt x="313153" y="453200"/>
                </a:cubicBezTo>
                <a:cubicBezTo>
                  <a:pt x="322069" y="458400"/>
                  <a:pt x="326526" y="465458"/>
                  <a:pt x="326526" y="474374"/>
                </a:cubicBezTo>
                <a:cubicBezTo>
                  <a:pt x="326526" y="481803"/>
                  <a:pt x="323926" y="488118"/>
                  <a:pt x="318725" y="493319"/>
                </a:cubicBezTo>
                <a:cubicBezTo>
                  <a:pt x="309067" y="502977"/>
                  <a:pt x="297923" y="508921"/>
                  <a:pt x="285292" y="511150"/>
                </a:cubicBezTo>
                <a:lnTo>
                  <a:pt x="236258" y="525637"/>
                </a:lnTo>
                <a:lnTo>
                  <a:pt x="232915" y="525637"/>
                </a:lnTo>
                <a:cubicBezTo>
                  <a:pt x="225485" y="525637"/>
                  <a:pt x="216570" y="527866"/>
                  <a:pt x="206169" y="532324"/>
                </a:cubicBezTo>
                <a:cubicBezTo>
                  <a:pt x="203940" y="533067"/>
                  <a:pt x="200411" y="534181"/>
                  <a:pt x="195582" y="535667"/>
                </a:cubicBezTo>
                <a:cubicBezTo>
                  <a:pt x="190752" y="537153"/>
                  <a:pt x="186480" y="537896"/>
                  <a:pt x="182766" y="537896"/>
                </a:cubicBezTo>
                <a:cubicBezTo>
                  <a:pt x="176822" y="538639"/>
                  <a:pt x="169021" y="540311"/>
                  <a:pt x="159363" y="542911"/>
                </a:cubicBezTo>
                <a:cubicBezTo>
                  <a:pt x="149704" y="545511"/>
                  <a:pt x="141903" y="547554"/>
                  <a:pt x="135960" y="549040"/>
                </a:cubicBezTo>
                <a:lnTo>
                  <a:pt x="108099" y="554612"/>
                </a:lnTo>
                <a:cubicBezTo>
                  <a:pt x="102899" y="555355"/>
                  <a:pt x="98441" y="553684"/>
                  <a:pt x="94726" y="549598"/>
                </a:cubicBezTo>
                <a:cubicBezTo>
                  <a:pt x="91011" y="545511"/>
                  <a:pt x="88783" y="543097"/>
                  <a:pt x="88040" y="542354"/>
                </a:cubicBezTo>
                <a:cubicBezTo>
                  <a:pt x="76895" y="529724"/>
                  <a:pt x="68351" y="520808"/>
                  <a:pt x="62408" y="515608"/>
                </a:cubicBezTo>
                <a:lnTo>
                  <a:pt x="62408" y="503349"/>
                </a:lnTo>
                <a:lnTo>
                  <a:pt x="70209" y="502234"/>
                </a:lnTo>
                <a:lnTo>
                  <a:pt x="84696" y="500006"/>
                </a:lnTo>
                <a:cubicBezTo>
                  <a:pt x="90640" y="497777"/>
                  <a:pt x="103641" y="494062"/>
                  <a:pt x="123701" y="488861"/>
                </a:cubicBezTo>
                <a:lnTo>
                  <a:pt x="145990" y="483289"/>
                </a:lnTo>
                <a:lnTo>
                  <a:pt x="229572" y="453200"/>
                </a:lnTo>
                <a:cubicBezTo>
                  <a:pt x="232543" y="452457"/>
                  <a:pt x="236258" y="450785"/>
                  <a:pt x="240716" y="448185"/>
                </a:cubicBezTo>
                <a:cubicBezTo>
                  <a:pt x="245173" y="445585"/>
                  <a:pt x="248888" y="444284"/>
                  <a:pt x="251860" y="444284"/>
                </a:cubicBezTo>
                <a:lnTo>
                  <a:pt x="255203" y="444284"/>
                </a:lnTo>
                <a:cubicBezTo>
                  <a:pt x="257432" y="444284"/>
                  <a:pt x="260218" y="444099"/>
                  <a:pt x="263561" y="443727"/>
                </a:cubicBezTo>
                <a:close/>
                <a:moveTo>
                  <a:pt x="247402" y="358474"/>
                </a:moveTo>
                <a:lnTo>
                  <a:pt x="254089" y="358474"/>
                </a:lnTo>
                <a:cubicBezTo>
                  <a:pt x="257803" y="358474"/>
                  <a:pt x="263747" y="358659"/>
                  <a:pt x="271919" y="359031"/>
                </a:cubicBezTo>
                <a:cubicBezTo>
                  <a:pt x="280092" y="359402"/>
                  <a:pt x="286778" y="361074"/>
                  <a:pt x="291979" y="364046"/>
                </a:cubicBezTo>
                <a:cubicBezTo>
                  <a:pt x="292722" y="364789"/>
                  <a:pt x="294208" y="365160"/>
                  <a:pt x="296437" y="365160"/>
                </a:cubicBezTo>
                <a:cubicBezTo>
                  <a:pt x="298666" y="365160"/>
                  <a:pt x="300523" y="365532"/>
                  <a:pt x="302009" y="366275"/>
                </a:cubicBezTo>
                <a:cubicBezTo>
                  <a:pt x="312410" y="369246"/>
                  <a:pt x="317611" y="377419"/>
                  <a:pt x="317611" y="390792"/>
                </a:cubicBezTo>
                <a:cubicBezTo>
                  <a:pt x="317611" y="397479"/>
                  <a:pt x="313153" y="403794"/>
                  <a:pt x="304238" y="409737"/>
                </a:cubicBezTo>
                <a:cubicBezTo>
                  <a:pt x="293094" y="416424"/>
                  <a:pt x="275634" y="421996"/>
                  <a:pt x="251860" y="426454"/>
                </a:cubicBezTo>
                <a:cubicBezTo>
                  <a:pt x="248888" y="427197"/>
                  <a:pt x="232915" y="431654"/>
                  <a:pt x="203940" y="439827"/>
                </a:cubicBezTo>
                <a:lnTo>
                  <a:pt x="190567" y="443170"/>
                </a:lnTo>
                <a:cubicBezTo>
                  <a:pt x="181651" y="445399"/>
                  <a:pt x="173107" y="447256"/>
                  <a:pt x="164935" y="448742"/>
                </a:cubicBezTo>
                <a:cubicBezTo>
                  <a:pt x="160477" y="449485"/>
                  <a:pt x="154162" y="449857"/>
                  <a:pt x="145990" y="449857"/>
                </a:cubicBezTo>
                <a:cubicBezTo>
                  <a:pt x="140789" y="449857"/>
                  <a:pt x="135960" y="448371"/>
                  <a:pt x="131502" y="445399"/>
                </a:cubicBezTo>
                <a:lnTo>
                  <a:pt x="96955" y="417538"/>
                </a:lnTo>
                <a:lnTo>
                  <a:pt x="103641" y="417538"/>
                </a:lnTo>
                <a:lnTo>
                  <a:pt x="104756" y="415309"/>
                </a:lnTo>
                <a:lnTo>
                  <a:pt x="93612" y="405280"/>
                </a:lnTo>
                <a:cubicBezTo>
                  <a:pt x="109214" y="406765"/>
                  <a:pt x="128902" y="402679"/>
                  <a:pt x="152676" y="393021"/>
                </a:cubicBezTo>
                <a:lnTo>
                  <a:pt x="210626" y="372961"/>
                </a:lnTo>
                <a:cubicBezTo>
                  <a:pt x="213598" y="372218"/>
                  <a:pt x="220656" y="367761"/>
                  <a:pt x="231800" y="359588"/>
                </a:cubicBezTo>
                <a:cubicBezTo>
                  <a:pt x="234772" y="358845"/>
                  <a:pt x="239973" y="358474"/>
                  <a:pt x="247402" y="358474"/>
                </a:cubicBezTo>
                <a:close/>
                <a:moveTo>
                  <a:pt x="522665" y="36405"/>
                </a:moveTo>
                <a:lnTo>
                  <a:pt x="538267" y="36405"/>
                </a:lnTo>
                <a:cubicBezTo>
                  <a:pt x="544211" y="36405"/>
                  <a:pt x="548297" y="37148"/>
                  <a:pt x="550526" y="38634"/>
                </a:cubicBezTo>
                <a:cubicBezTo>
                  <a:pt x="559441" y="41606"/>
                  <a:pt x="567614" y="44949"/>
                  <a:pt x="575043" y="48664"/>
                </a:cubicBezTo>
                <a:cubicBezTo>
                  <a:pt x="580244" y="50149"/>
                  <a:pt x="585073" y="52750"/>
                  <a:pt x="589531" y="56465"/>
                </a:cubicBezTo>
                <a:cubicBezTo>
                  <a:pt x="593988" y="60179"/>
                  <a:pt x="597332" y="62780"/>
                  <a:pt x="599560" y="64265"/>
                </a:cubicBezTo>
                <a:cubicBezTo>
                  <a:pt x="604761" y="66494"/>
                  <a:pt x="609219" y="69466"/>
                  <a:pt x="612934" y="73181"/>
                </a:cubicBezTo>
                <a:lnTo>
                  <a:pt x="617391" y="78753"/>
                </a:lnTo>
                <a:lnTo>
                  <a:pt x="630764" y="99927"/>
                </a:lnTo>
                <a:lnTo>
                  <a:pt x="631879" y="107728"/>
                </a:lnTo>
                <a:cubicBezTo>
                  <a:pt x="632622" y="111443"/>
                  <a:pt x="632993" y="116272"/>
                  <a:pt x="632993" y="122216"/>
                </a:cubicBezTo>
                <a:cubicBezTo>
                  <a:pt x="632993" y="123701"/>
                  <a:pt x="632993" y="126673"/>
                  <a:pt x="632993" y="131131"/>
                </a:cubicBezTo>
                <a:cubicBezTo>
                  <a:pt x="632993" y="135589"/>
                  <a:pt x="632250" y="139303"/>
                  <a:pt x="630764" y="142275"/>
                </a:cubicBezTo>
                <a:cubicBezTo>
                  <a:pt x="629278" y="144504"/>
                  <a:pt x="628535" y="149705"/>
                  <a:pt x="628535" y="157877"/>
                </a:cubicBezTo>
                <a:cubicBezTo>
                  <a:pt x="628535" y="162335"/>
                  <a:pt x="627050" y="166421"/>
                  <a:pt x="624078" y="170136"/>
                </a:cubicBezTo>
                <a:cubicBezTo>
                  <a:pt x="621106" y="173851"/>
                  <a:pt x="617391" y="175708"/>
                  <a:pt x="612934" y="175708"/>
                </a:cubicBezTo>
                <a:lnTo>
                  <a:pt x="611819" y="175708"/>
                </a:lnTo>
                <a:cubicBezTo>
                  <a:pt x="610333" y="175708"/>
                  <a:pt x="607361" y="174222"/>
                  <a:pt x="602904" y="171250"/>
                </a:cubicBezTo>
                <a:cubicBezTo>
                  <a:pt x="599932" y="172736"/>
                  <a:pt x="596589" y="172922"/>
                  <a:pt x="592874" y="171807"/>
                </a:cubicBezTo>
                <a:cubicBezTo>
                  <a:pt x="589159" y="170693"/>
                  <a:pt x="585816" y="167907"/>
                  <a:pt x="582844" y="163449"/>
                </a:cubicBezTo>
                <a:lnTo>
                  <a:pt x="554983" y="116643"/>
                </a:lnTo>
                <a:cubicBezTo>
                  <a:pt x="545325" y="100299"/>
                  <a:pt x="536410" y="83582"/>
                  <a:pt x="528237" y="66494"/>
                </a:cubicBezTo>
                <a:cubicBezTo>
                  <a:pt x="523780" y="60551"/>
                  <a:pt x="521551" y="54236"/>
                  <a:pt x="521551" y="47549"/>
                </a:cubicBezTo>
                <a:cubicBezTo>
                  <a:pt x="521551" y="43834"/>
                  <a:pt x="521922" y="41234"/>
                  <a:pt x="522665" y="39748"/>
                </a:cubicBezTo>
                <a:close/>
                <a:moveTo>
                  <a:pt x="314825" y="186"/>
                </a:moveTo>
                <a:cubicBezTo>
                  <a:pt x="317425" y="-185"/>
                  <a:pt x="320211" y="0"/>
                  <a:pt x="323183" y="743"/>
                </a:cubicBezTo>
                <a:cubicBezTo>
                  <a:pt x="343243" y="2972"/>
                  <a:pt x="360702" y="11516"/>
                  <a:pt x="375561" y="26375"/>
                </a:cubicBezTo>
                <a:cubicBezTo>
                  <a:pt x="377790" y="28604"/>
                  <a:pt x="384476" y="33433"/>
                  <a:pt x="395621" y="40863"/>
                </a:cubicBezTo>
                <a:cubicBezTo>
                  <a:pt x="397849" y="42348"/>
                  <a:pt x="402493" y="45135"/>
                  <a:pt x="409551" y="49221"/>
                </a:cubicBezTo>
                <a:cubicBezTo>
                  <a:pt x="416609" y="53307"/>
                  <a:pt x="421624" y="58322"/>
                  <a:pt x="424596" y="64265"/>
                </a:cubicBezTo>
                <a:cubicBezTo>
                  <a:pt x="425339" y="65751"/>
                  <a:pt x="425710" y="69466"/>
                  <a:pt x="425710" y="75410"/>
                </a:cubicBezTo>
                <a:cubicBezTo>
                  <a:pt x="425710" y="76153"/>
                  <a:pt x="425339" y="77453"/>
                  <a:pt x="424596" y="79310"/>
                </a:cubicBezTo>
                <a:cubicBezTo>
                  <a:pt x="423853" y="81168"/>
                  <a:pt x="423853" y="82468"/>
                  <a:pt x="424596" y="83211"/>
                </a:cubicBezTo>
                <a:cubicBezTo>
                  <a:pt x="426824" y="86182"/>
                  <a:pt x="427010" y="90083"/>
                  <a:pt x="425153" y="94912"/>
                </a:cubicBezTo>
                <a:cubicBezTo>
                  <a:pt x="423295" y="99741"/>
                  <a:pt x="422367" y="103270"/>
                  <a:pt x="422367" y="105499"/>
                </a:cubicBezTo>
                <a:cubicBezTo>
                  <a:pt x="422367" y="109214"/>
                  <a:pt x="421810" y="112929"/>
                  <a:pt x="420695" y="116643"/>
                </a:cubicBezTo>
                <a:cubicBezTo>
                  <a:pt x="419581" y="120358"/>
                  <a:pt x="419024" y="123701"/>
                  <a:pt x="419024" y="126673"/>
                </a:cubicBezTo>
                <a:cubicBezTo>
                  <a:pt x="419024" y="130388"/>
                  <a:pt x="419395" y="132988"/>
                  <a:pt x="420138" y="134474"/>
                </a:cubicBezTo>
                <a:cubicBezTo>
                  <a:pt x="421624" y="141904"/>
                  <a:pt x="422367" y="154162"/>
                  <a:pt x="422367" y="171250"/>
                </a:cubicBezTo>
                <a:cubicBezTo>
                  <a:pt x="423110" y="172736"/>
                  <a:pt x="422738" y="175337"/>
                  <a:pt x="421252" y="179051"/>
                </a:cubicBezTo>
                <a:cubicBezTo>
                  <a:pt x="421252" y="183509"/>
                  <a:pt x="423481" y="185366"/>
                  <a:pt x="427939" y="184623"/>
                </a:cubicBezTo>
                <a:cubicBezTo>
                  <a:pt x="444284" y="179423"/>
                  <a:pt x="455057" y="176451"/>
                  <a:pt x="460257" y="175708"/>
                </a:cubicBezTo>
                <a:cubicBezTo>
                  <a:pt x="461743" y="174965"/>
                  <a:pt x="463415" y="174036"/>
                  <a:pt x="465272" y="172922"/>
                </a:cubicBezTo>
                <a:cubicBezTo>
                  <a:pt x="467130" y="171807"/>
                  <a:pt x="469544" y="170507"/>
                  <a:pt x="472516" y="169021"/>
                </a:cubicBezTo>
                <a:lnTo>
                  <a:pt x="476974" y="169021"/>
                </a:lnTo>
                <a:cubicBezTo>
                  <a:pt x="485889" y="172736"/>
                  <a:pt x="493690" y="171250"/>
                  <a:pt x="500377" y="164564"/>
                </a:cubicBezTo>
                <a:lnTo>
                  <a:pt x="502605" y="164564"/>
                </a:lnTo>
                <a:cubicBezTo>
                  <a:pt x="503348" y="164564"/>
                  <a:pt x="504091" y="164749"/>
                  <a:pt x="504834" y="165121"/>
                </a:cubicBezTo>
                <a:cubicBezTo>
                  <a:pt x="505577" y="165492"/>
                  <a:pt x="506320" y="165307"/>
                  <a:pt x="507063" y="164564"/>
                </a:cubicBezTo>
                <a:cubicBezTo>
                  <a:pt x="510778" y="162335"/>
                  <a:pt x="514121" y="161592"/>
                  <a:pt x="517093" y="162335"/>
                </a:cubicBezTo>
                <a:cubicBezTo>
                  <a:pt x="520065" y="163078"/>
                  <a:pt x="524151" y="164935"/>
                  <a:pt x="529352" y="167907"/>
                </a:cubicBezTo>
                <a:cubicBezTo>
                  <a:pt x="531580" y="170136"/>
                  <a:pt x="535110" y="172736"/>
                  <a:pt x="539939" y="175708"/>
                </a:cubicBezTo>
                <a:cubicBezTo>
                  <a:pt x="544768" y="178680"/>
                  <a:pt x="549040" y="181652"/>
                  <a:pt x="552755" y="184623"/>
                </a:cubicBezTo>
                <a:cubicBezTo>
                  <a:pt x="554240" y="186109"/>
                  <a:pt x="557212" y="188895"/>
                  <a:pt x="561670" y="192982"/>
                </a:cubicBezTo>
                <a:cubicBezTo>
                  <a:pt x="566128" y="197068"/>
                  <a:pt x="570028" y="201711"/>
                  <a:pt x="573371" y="206912"/>
                </a:cubicBezTo>
                <a:cubicBezTo>
                  <a:pt x="576715" y="212113"/>
                  <a:pt x="578386" y="218428"/>
                  <a:pt x="578386" y="225857"/>
                </a:cubicBezTo>
                <a:cubicBezTo>
                  <a:pt x="578386" y="242945"/>
                  <a:pt x="575043" y="255204"/>
                  <a:pt x="568356" y="262633"/>
                </a:cubicBezTo>
                <a:cubicBezTo>
                  <a:pt x="564642" y="266348"/>
                  <a:pt x="561670" y="268205"/>
                  <a:pt x="559441" y="268205"/>
                </a:cubicBezTo>
                <a:cubicBezTo>
                  <a:pt x="555726" y="268948"/>
                  <a:pt x="550711" y="269505"/>
                  <a:pt x="544396" y="269877"/>
                </a:cubicBezTo>
                <a:cubicBezTo>
                  <a:pt x="538081" y="270248"/>
                  <a:pt x="533438" y="270806"/>
                  <a:pt x="530466" y="271549"/>
                </a:cubicBezTo>
                <a:lnTo>
                  <a:pt x="491461" y="274892"/>
                </a:lnTo>
                <a:cubicBezTo>
                  <a:pt x="485518" y="274892"/>
                  <a:pt x="480317" y="276006"/>
                  <a:pt x="475859" y="278235"/>
                </a:cubicBezTo>
                <a:cubicBezTo>
                  <a:pt x="472144" y="279721"/>
                  <a:pt x="466572" y="280464"/>
                  <a:pt x="459143" y="280464"/>
                </a:cubicBezTo>
                <a:lnTo>
                  <a:pt x="446884" y="280464"/>
                </a:lnTo>
                <a:lnTo>
                  <a:pt x="441312" y="280464"/>
                </a:lnTo>
                <a:cubicBezTo>
                  <a:pt x="436111" y="280464"/>
                  <a:pt x="433511" y="282321"/>
                  <a:pt x="433511" y="286036"/>
                </a:cubicBezTo>
                <a:lnTo>
                  <a:pt x="433511" y="289379"/>
                </a:lnTo>
                <a:cubicBezTo>
                  <a:pt x="433511" y="293094"/>
                  <a:pt x="433882" y="296066"/>
                  <a:pt x="434626" y="298295"/>
                </a:cubicBezTo>
                <a:lnTo>
                  <a:pt x="444655" y="347329"/>
                </a:lnTo>
                <a:cubicBezTo>
                  <a:pt x="445398" y="349558"/>
                  <a:pt x="445584" y="351973"/>
                  <a:pt x="445212" y="354573"/>
                </a:cubicBezTo>
                <a:cubicBezTo>
                  <a:pt x="444841" y="357174"/>
                  <a:pt x="445027" y="359960"/>
                  <a:pt x="445770" y="362931"/>
                </a:cubicBezTo>
                <a:cubicBezTo>
                  <a:pt x="447256" y="368875"/>
                  <a:pt x="448927" y="375933"/>
                  <a:pt x="450785" y="384105"/>
                </a:cubicBezTo>
                <a:cubicBezTo>
                  <a:pt x="452642" y="392278"/>
                  <a:pt x="454685" y="401936"/>
                  <a:pt x="456914" y="413080"/>
                </a:cubicBezTo>
                <a:lnTo>
                  <a:pt x="458028" y="425339"/>
                </a:lnTo>
                <a:cubicBezTo>
                  <a:pt x="459514" y="432026"/>
                  <a:pt x="461557" y="442799"/>
                  <a:pt x="464158" y="457657"/>
                </a:cubicBezTo>
                <a:cubicBezTo>
                  <a:pt x="466758" y="472516"/>
                  <a:pt x="469544" y="485890"/>
                  <a:pt x="472516" y="497777"/>
                </a:cubicBezTo>
                <a:cubicBezTo>
                  <a:pt x="474745" y="507435"/>
                  <a:pt x="477159" y="516165"/>
                  <a:pt x="479760" y="523966"/>
                </a:cubicBezTo>
                <a:cubicBezTo>
                  <a:pt x="482360" y="531767"/>
                  <a:pt x="484403" y="539011"/>
                  <a:pt x="485889" y="545697"/>
                </a:cubicBezTo>
                <a:cubicBezTo>
                  <a:pt x="487375" y="549412"/>
                  <a:pt x="489604" y="554798"/>
                  <a:pt x="492576" y="561856"/>
                </a:cubicBezTo>
                <a:cubicBezTo>
                  <a:pt x="495547" y="568914"/>
                  <a:pt x="497405" y="575415"/>
                  <a:pt x="498148" y="581359"/>
                </a:cubicBezTo>
                <a:cubicBezTo>
                  <a:pt x="498891" y="585816"/>
                  <a:pt x="501305" y="592689"/>
                  <a:pt x="505391" y="601976"/>
                </a:cubicBezTo>
                <a:cubicBezTo>
                  <a:pt x="509478" y="611262"/>
                  <a:pt x="511892" y="618878"/>
                  <a:pt x="512635" y="624821"/>
                </a:cubicBezTo>
                <a:cubicBezTo>
                  <a:pt x="512635" y="626307"/>
                  <a:pt x="513192" y="628165"/>
                  <a:pt x="514307" y="630393"/>
                </a:cubicBezTo>
                <a:cubicBezTo>
                  <a:pt x="515421" y="632622"/>
                  <a:pt x="516350" y="634480"/>
                  <a:pt x="517093" y="635965"/>
                </a:cubicBezTo>
                <a:lnTo>
                  <a:pt x="538267" y="673856"/>
                </a:lnTo>
                <a:cubicBezTo>
                  <a:pt x="544211" y="683514"/>
                  <a:pt x="549411" y="691315"/>
                  <a:pt x="553869" y="697259"/>
                </a:cubicBezTo>
                <a:cubicBezTo>
                  <a:pt x="556841" y="702459"/>
                  <a:pt x="560184" y="707289"/>
                  <a:pt x="563899" y="711746"/>
                </a:cubicBezTo>
                <a:cubicBezTo>
                  <a:pt x="567614" y="716204"/>
                  <a:pt x="570585" y="720290"/>
                  <a:pt x="572814" y="724005"/>
                </a:cubicBezTo>
                <a:cubicBezTo>
                  <a:pt x="576529" y="728463"/>
                  <a:pt x="580244" y="732735"/>
                  <a:pt x="583958" y="736821"/>
                </a:cubicBezTo>
                <a:cubicBezTo>
                  <a:pt x="587673" y="740907"/>
                  <a:pt x="591388" y="745179"/>
                  <a:pt x="595103" y="749637"/>
                </a:cubicBezTo>
                <a:cubicBezTo>
                  <a:pt x="598074" y="752609"/>
                  <a:pt x="606990" y="764496"/>
                  <a:pt x="621849" y="785298"/>
                </a:cubicBezTo>
                <a:lnTo>
                  <a:pt x="643023" y="807587"/>
                </a:lnTo>
                <a:cubicBezTo>
                  <a:pt x="644509" y="809073"/>
                  <a:pt x="646366" y="809816"/>
                  <a:pt x="648595" y="809816"/>
                </a:cubicBezTo>
                <a:cubicBezTo>
                  <a:pt x="656025" y="809816"/>
                  <a:pt x="663268" y="806473"/>
                  <a:pt x="670326" y="799786"/>
                </a:cubicBezTo>
                <a:cubicBezTo>
                  <a:pt x="677384" y="793100"/>
                  <a:pt x="679428" y="786042"/>
                  <a:pt x="676456" y="778612"/>
                </a:cubicBezTo>
                <a:cubicBezTo>
                  <a:pt x="680913" y="783070"/>
                  <a:pt x="684628" y="783070"/>
                  <a:pt x="687600" y="778612"/>
                </a:cubicBezTo>
                <a:lnTo>
                  <a:pt x="695401" y="771925"/>
                </a:lnTo>
                <a:cubicBezTo>
                  <a:pt x="699859" y="769697"/>
                  <a:pt x="703759" y="769325"/>
                  <a:pt x="707102" y="770811"/>
                </a:cubicBezTo>
                <a:cubicBezTo>
                  <a:pt x="710446" y="772297"/>
                  <a:pt x="712117" y="774897"/>
                  <a:pt x="712117" y="778612"/>
                </a:cubicBezTo>
                <a:cubicBezTo>
                  <a:pt x="712117" y="783070"/>
                  <a:pt x="713603" y="788270"/>
                  <a:pt x="716575" y="794214"/>
                </a:cubicBezTo>
                <a:cubicBezTo>
                  <a:pt x="719547" y="800158"/>
                  <a:pt x="721033" y="804615"/>
                  <a:pt x="721033" y="807587"/>
                </a:cubicBezTo>
                <a:cubicBezTo>
                  <a:pt x="721033" y="809816"/>
                  <a:pt x="720661" y="811673"/>
                  <a:pt x="719918" y="813159"/>
                </a:cubicBezTo>
                <a:cubicBezTo>
                  <a:pt x="719175" y="813902"/>
                  <a:pt x="718990" y="815202"/>
                  <a:pt x="719361" y="817060"/>
                </a:cubicBezTo>
                <a:cubicBezTo>
                  <a:pt x="719732" y="818917"/>
                  <a:pt x="719918" y="820589"/>
                  <a:pt x="719918" y="822075"/>
                </a:cubicBezTo>
                <a:cubicBezTo>
                  <a:pt x="719175" y="825789"/>
                  <a:pt x="718618" y="830433"/>
                  <a:pt x="718247" y="836005"/>
                </a:cubicBezTo>
                <a:cubicBezTo>
                  <a:pt x="717875" y="841577"/>
                  <a:pt x="716946" y="846220"/>
                  <a:pt x="715461" y="849935"/>
                </a:cubicBezTo>
                <a:cubicBezTo>
                  <a:pt x="712489" y="858108"/>
                  <a:pt x="709146" y="865723"/>
                  <a:pt x="705431" y="872781"/>
                </a:cubicBezTo>
                <a:cubicBezTo>
                  <a:pt x="701716" y="879839"/>
                  <a:pt x="698373" y="886711"/>
                  <a:pt x="695401" y="893398"/>
                </a:cubicBezTo>
                <a:cubicBezTo>
                  <a:pt x="693915" y="895626"/>
                  <a:pt x="693172" y="897670"/>
                  <a:pt x="693172" y="899527"/>
                </a:cubicBezTo>
                <a:cubicBezTo>
                  <a:pt x="693172" y="901384"/>
                  <a:pt x="692801" y="902685"/>
                  <a:pt x="692058" y="903427"/>
                </a:cubicBezTo>
                <a:lnTo>
                  <a:pt x="671998" y="926831"/>
                </a:lnTo>
                <a:lnTo>
                  <a:pt x="666426" y="924602"/>
                </a:lnTo>
                <a:cubicBezTo>
                  <a:pt x="666426" y="924602"/>
                  <a:pt x="665312" y="923487"/>
                  <a:pt x="663083" y="921258"/>
                </a:cubicBezTo>
                <a:cubicBezTo>
                  <a:pt x="658625" y="921258"/>
                  <a:pt x="651938" y="919029"/>
                  <a:pt x="643023" y="914572"/>
                </a:cubicBezTo>
                <a:cubicBezTo>
                  <a:pt x="634108" y="910114"/>
                  <a:pt x="627050" y="907885"/>
                  <a:pt x="621849" y="907885"/>
                </a:cubicBezTo>
                <a:cubicBezTo>
                  <a:pt x="616648" y="907885"/>
                  <a:pt x="612562" y="905285"/>
                  <a:pt x="609590" y="900084"/>
                </a:cubicBezTo>
                <a:cubicBezTo>
                  <a:pt x="608847" y="897855"/>
                  <a:pt x="607547" y="896184"/>
                  <a:pt x="605690" y="895070"/>
                </a:cubicBezTo>
                <a:cubicBezTo>
                  <a:pt x="603832" y="893955"/>
                  <a:pt x="602532" y="893026"/>
                  <a:pt x="601789" y="892283"/>
                </a:cubicBezTo>
                <a:cubicBezTo>
                  <a:pt x="601046" y="891540"/>
                  <a:pt x="600118" y="890612"/>
                  <a:pt x="599003" y="889497"/>
                </a:cubicBezTo>
                <a:cubicBezTo>
                  <a:pt x="597889" y="888383"/>
                  <a:pt x="597332" y="887454"/>
                  <a:pt x="597332" y="886711"/>
                </a:cubicBezTo>
                <a:cubicBezTo>
                  <a:pt x="595103" y="880768"/>
                  <a:pt x="590274" y="877796"/>
                  <a:pt x="582844" y="877796"/>
                </a:cubicBezTo>
                <a:cubicBezTo>
                  <a:pt x="583587" y="876310"/>
                  <a:pt x="583401" y="874638"/>
                  <a:pt x="582287" y="872781"/>
                </a:cubicBezTo>
                <a:cubicBezTo>
                  <a:pt x="581172" y="870924"/>
                  <a:pt x="580615" y="869252"/>
                  <a:pt x="580615" y="867766"/>
                </a:cubicBezTo>
                <a:cubicBezTo>
                  <a:pt x="580615" y="866280"/>
                  <a:pt x="580987" y="865166"/>
                  <a:pt x="581730" y="864423"/>
                </a:cubicBezTo>
                <a:lnTo>
                  <a:pt x="580615" y="863308"/>
                </a:lnTo>
                <a:cubicBezTo>
                  <a:pt x="576900" y="861079"/>
                  <a:pt x="573743" y="857736"/>
                  <a:pt x="571142" y="853278"/>
                </a:cubicBezTo>
                <a:cubicBezTo>
                  <a:pt x="568542" y="848821"/>
                  <a:pt x="566128" y="845106"/>
                  <a:pt x="563899" y="842134"/>
                </a:cubicBezTo>
                <a:lnTo>
                  <a:pt x="542725" y="813159"/>
                </a:lnTo>
                <a:cubicBezTo>
                  <a:pt x="531580" y="796814"/>
                  <a:pt x="515607" y="768211"/>
                  <a:pt x="494804" y="727348"/>
                </a:cubicBezTo>
                <a:cubicBezTo>
                  <a:pt x="482174" y="697630"/>
                  <a:pt x="471773" y="670141"/>
                  <a:pt x="463601" y="644881"/>
                </a:cubicBezTo>
                <a:cubicBezTo>
                  <a:pt x="461372" y="634480"/>
                  <a:pt x="458771" y="626307"/>
                  <a:pt x="455800" y="620364"/>
                </a:cubicBezTo>
                <a:cubicBezTo>
                  <a:pt x="449113" y="596589"/>
                  <a:pt x="445027" y="581730"/>
                  <a:pt x="443541" y="575787"/>
                </a:cubicBezTo>
                <a:cubicBezTo>
                  <a:pt x="432397" y="535667"/>
                  <a:pt x="423853" y="501492"/>
                  <a:pt x="417909" y="473259"/>
                </a:cubicBezTo>
                <a:cubicBezTo>
                  <a:pt x="415680" y="463601"/>
                  <a:pt x="411966" y="445027"/>
                  <a:pt x="406765" y="417538"/>
                </a:cubicBezTo>
                <a:cubicBezTo>
                  <a:pt x="403793" y="404165"/>
                  <a:pt x="400078" y="384848"/>
                  <a:pt x="395621" y="359588"/>
                </a:cubicBezTo>
                <a:cubicBezTo>
                  <a:pt x="388191" y="331356"/>
                  <a:pt x="382990" y="310182"/>
                  <a:pt x="380019" y="296066"/>
                </a:cubicBezTo>
                <a:cubicBezTo>
                  <a:pt x="379276" y="293837"/>
                  <a:pt x="378347" y="292165"/>
                  <a:pt x="377233" y="291051"/>
                </a:cubicBezTo>
                <a:cubicBezTo>
                  <a:pt x="376118" y="289936"/>
                  <a:pt x="373704" y="289751"/>
                  <a:pt x="369989" y="290494"/>
                </a:cubicBezTo>
                <a:cubicBezTo>
                  <a:pt x="363302" y="291980"/>
                  <a:pt x="356801" y="293280"/>
                  <a:pt x="350486" y="294394"/>
                </a:cubicBezTo>
                <a:cubicBezTo>
                  <a:pt x="344171" y="295509"/>
                  <a:pt x="337670" y="296809"/>
                  <a:pt x="330984" y="298295"/>
                </a:cubicBezTo>
                <a:cubicBezTo>
                  <a:pt x="330241" y="298295"/>
                  <a:pt x="326526" y="300895"/>
                  <a:pt x="319840" y="306096"/>
                </a:cubicBezTo>
                <a:lnTo>
                  <a:pt x="295322" y="312782"/>
                </a:lnTo>
                <a:cubicBezTo>
                  <a:pt x="293836" y="313525"/>
                  <a:pt x="292165" y="314454"/>
                  <a:pt x="290307" y="315568"/>
                </a:cubicBezTo>
                <a:cubicBezTo>
                  <a:pt x="288450" y="316683"/>
                  <a:pt x="286778" y="317611"/>
                  <a:pt x="285292" y="318354"/>
                </a:cubicBezTo>
                <a:cubicBezTo>
                  <a:pt x="274891" y="322069"/>
                  <a:pt x="268576" y="324298"/>
                  <a:pt x="266347" y="325041"/>
                </a:cubicBezTo>
                <a:cubicBezTo>
                  <a:pt x="255203" y="327270"/>
                  <a:pt x="248517" y="328384"/>
                  <a:pt x="246288" y="328384"/>
                </a:cubicBezTo>
                <a:cubicBezTo>
                  <a:pt x="231429" y="329870"/>
                  <a:pt x="221399" y="330613"/>
                  <a:pt x="216198" y="330613"/>
                </a:cubicBezTo>
                <a:cubicBezTo>
                  <a:pt x="199854" y="331356"/>
                  <a:pt x="183137" y="334699"/>
                  <a:pt x="166049" y="340643"/>
                </a:cubicBezTo>
                <a:cubicBezTo>
                  <a:pt x="161592" y="342872"/>
                  <a:pt x="156577" y="344172"/>
                  <a:pt x="151005" y="344543"/>
                </a:cubicBezTo>
                <a:cubicBezTo>
                  <a:pt x="145432" y="344915"/>
                  <a:pt x="141160" y="345101"/>
                  <a:pt x="138189" y="345101"/>
                </a:cubicBezTo>
                <a:cubicBezTo>
                  <a:pt x="129273" y="346587"/>
                  <a:pt x="122215" y="347329"/>
                  <a:pt x="117015" y="347329"/>
                </a:cubicBezTo>
                <a:cubicBezTo>
                  <a:pt x="105127" y="348815"/>
                  <a:pt x="96955" y="349558"/>
                  <a:pt x="92497" y="349558"/>
                </a:cubicBezTo>
                <a:cubicBezTo>
                  <a:pt x="86554" y="349558"/>
                  <a:pt x="80982" y="348444"/>
                  <a:pt x="75781" y="346215"/>
                </a:cubicBezTo>
                <a:cubicBezTo>
                  <a:pt x="70580" y="343986"/>
                  <a:pt x="65751" y="339900"/>
                  <a:pt x="61293" y="333956"/>
                </a:cubicBezTo>
                <a:cubicBezTo>
                  <a:pt x="50149" y="319097"/>
                  <a:pt x="40119" y="308696"/>
                  <a:pt x="31204" y="302752"/>
                </a:cubicBezTo>
                <a:cubicBezTo>
                  <a:pt x="29718" y="302010"/>
                  <a:pt x="28604" y="300895"/>
                  <a:pt x="27861" y="299409"/>
                </a:cubicBezTo>
                <a:cubicBezTo>
                  <a:pt x="27118" y="297923"/>
                  <a:pt x="26746" y="296809"/>
                  <a:pt x="26746" y="296066"/>
                </a:cubicBezTo>
                <a:cubicBezTo>
                  <a:pt x="26746" y="296066"/>
                  <a:pt x="26932" y="295880"/>
                  <a:pt x="27303" y="295509"/>
                </a:cubicBezTo>
                <a:cubicBezTo>
                  <a:pt x="27675" y="295137"/>
                  <a:pt x="27861" y="294952"/>
                  <a:pt x="27861" y="294952"/>
                </a:cubicBezTo>
                <a:lnTo>
                  <a:pt x="21174" y="292723"/>
                </a:lnTo>
                <a:lnTo>
                  <a:pt x="27861" y="283807"/>
                </a:lnTo>
                <a:cubicBezTo>
                  <a:pt x="33804" y="286779"/>
                  <a:pt x="37890" y="288265"/>
                  <a:pt x="40119" y="288265"/>
                </a:cubicBezTo>
                <a:cubicBezTo>
                  <a:pt x="40862" y="288265"/>
                  <a:pt x="42720" y="287522"/>
                  <a:pt x="45691" y="286036"/>
                </a:cubicBezTo>
                <a:cubicBezTo>
                  <a:pt x="47177" y="285293"/>
                  <a:pt x="48849" y="285293"/>
                  <a:pt x="50706" y="286036"/>
                </a:cubicBezTo>
                <a:cubicBezTo>
                  <a:pt x="52564" y="286779"/>
                  <a:pt x="53864" y="287151"/>
                  <a:pt x="54607" y="287151"/>
                </a:cubicBezTo>
                <a:cubicBezTo>
                  <a:pt x="70209" y="283436"/>
                  <a:pt x="84696" y="279721"/>
                  <a:pt x="98069" y="276006"/>
                </a:cubicBezTo>
                <a:cubicBezTo>
                  <a:pt x="121844" y="268577"/>
                  <a:pt x="139675" y="263748"/>
                  <a:pt x="151562" y="261519"/>
                </a:cubicBezTo>
                <a:cubicBezTo>
                  <a:pt x="167164" y="258547"/>
                  <a:pt x="190567" y="251860"/>
                  <a:pt x="221771" y="241459"/>
                </a:cubicBezTo>
                <a:cubicBezTo>
                  <a:pt x="225485" y="240716"/>
                  <a:pt x="229200" y="239602"/>
                  <a:pt x="232915" y="238116"/>
                </a:cubicBezTo>
                <a:cubicBezTo>
                  <a:pt x="236630" y="236630"/>
                  <a:pt x="241087" y="235144"/>
                  <a:pt x="246288" y="233658"/>
                </a:cubicBezTo>
                <a:cubicBezTo>
                  <a:pt x="267833" y="226972"/>
                  <a:pt x="286407" y="221771"/>
                  <a:pt x="302009" y="218056"/>
                </a:cubicBezTo>
                <a:lnTo>
                  <a:pt x="352158" y="203569"/>
                </a:lnTo>
                <a:cubicBezTo>
                  <a:pt x="354387" y="203569"/>
                  <a:pt x="356244" y="203011"/>
                  <a:pt x="357730" y="201897"/>
                </a:cubicBezTo>
                <a:cubicBezTo>
                  <a:pt x="359216" y="200783"/>
                  <a:pt x="359588" y="198739"/>
                  <a:pt x="358845" y="195768"/>
                </a:cubicBezTo>
                <a:cubicBezTo>
                  <a:pt x="355873" y="182395"/>
                  <a:pt x="351044" y="157506"/>
                  <a:pt x="344357" y="121101"/>
                </a:cubicBezTo>
                <a:cubicBezTo>
                  <a:pt x="339899" y="98813"/>
                  <a:pt x="336185" y="82096"/>
                  <a:pt x="333213" y="70952"/>
                </a:cubicBezTo>
                <a:cubicBezTo>
                  <a:pt x="333213" y="69466"/>
                  <a:pt x="332470" y="67237"/>
                  <a:pt x="330984" y="64265"/>
                </a:cubicBezTo>
                <a:cubicBezTo>
                  <a:pt x="325040" y="56836"/>
                  <a:pt x="320583" y="43834"/>
                  <a:pt x="317611" y="25261"/>
                </a:cubicBezTo>
                <a:cubicBezTo>
                  <a:pt x="317611" y="23032"/>
                  <a:pt x="317239" y="20989"/>
                  <a:pt x="316496" y="19131"/>
                </a:cubicBezTo>
                <a:cubicBezTo>
                  <a:pt x="315754" y="17274"/>
                  <a:pt x="315011" y="15602"/>
                  <a:pt x="314268" y="14116"/>
                </a:cubicBezTo>
                <a:cubicBezTo>
                  <a:pt x="317239" y="13373"/>
                  <a:pt x="318725" y="12445"/>
                  <a:pt x="318725" y="11330"/>
                </a:cubicBezTo>
                <a:cubicBezTo>
                  <a:pt x="318725" y="10216"/>
                  <a:pt x="317611" y="8916"/>
                  <a:pt x="315382" y="7430"/>
                </a:cubicBezTo>
                <a:lnTo>
                  <a:pt x="307581" y="743"/>
                </a:lnTo>
                <a:cubicBezTo>
                  <a:pt x="309810" y="743"/>
                  <a:pt x="312224" y="558"/>
                  <a:pt x="314825" y="186"/>
                </a:cubicBezTo>
                <a:close/>
              </a:path>
            </a:pathLst>
          </a:custGeom>
          <a:noFill/>
          <a:ln>
            <a:gradFill>
              <a:gsLst>
                <a:gs pos="0">
                  <a:schemeClr val="accent5"/>
                </a:gs>
                <a:gs pos="100000">
                  <a:schemeClr val="accent5">
                    <a:alpha val="0"/>
                  </a:schemeClr>
                </a:gs>
              </a:gsLst>
              <a:lin ang="0" scaled="0"/>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ln>
                <a:gradFill>
                  <a:gsLst>
                    <a:gs pos="0">
                      <a:schemeClr val="accent5"/>
                    </a:gs>
                    <a:gs pos="100000">
                      <a:schemeClr val="accent5">
                        <a:alpha val="0"/>
                      </a:schemeClr>
                    </a:gs>
                  </a:gsLst>
                  <a:lin ang="0" scaled="0"/>
                </a:gradFill>
              </a:ln>
              <a:noFill/>
              <a:latin typeface="演示秋鸿楷" panose="00000500000000000000" pitchFamily="2" charset="-122"/>
              <a:ea typeface="演示秋鸿楷" panose="00000500000000000000" pitchFamily="2" charset="-122"/>
            </a:endParaRPr>
          </a:p>
        </p:txBody>
      </p:sp>
      <p:sp>
        <p:nvSpPr>
          <p:cNvPr id="45" name="文本框 44">
            <a:extLst>
              <a:ext uri="{FF2B5EF4-FFF2-40B4-BE49-F238E27FC236}">
                <a16:creationId xmlns:a16="http://schemas.microsoft.com/office/drawing/2014/main" id="{329CD869-070D-975A-1FF9-75FD2241F001}"/>
              </a:ext>
            </a:extLst>
          </p:cNvPr>
          <p:cNvSpPr txBox="1"/>
          <p:nvPr/>
        </p:nvSpPr>
        <p:spPr>
          <a:xfrm>
            <a:off x="4544794" y="4099926"/>
            <a:ext cx="980693" cy="920515"/>
          </a:xfrm>
          <a:custGeom>
            <a:avLst/>
            <a:gdLst/>
            <a:ahLst/>
            <a:cxnLst/>
            <a:rect l="l" t="t" r="r" b="b"/>
            <a:pathLst>
              <a:path w="980693" h="920515">
                <a:moveTo>
                  <a:pt x="661968" y="787899"/>
                </a:moveTo>
                <a:cubicBezTo>
                  <a:pt x="668655" y="787899"/>
                  <a:pt x="674598" y="789384"/>
                  <a:pt x="679799" y="792356"/>
                </a:cubicBezTo>
                <a:cubicBezTo>
                  <a:pt x="680542" y="793842"/>
                  <a:pt x="682028" y="794957"/>
                  <a:pt x="684257" y="795700"/>
                </a:cubicBezTo>
                <a:cubicBezTo>
                  <a:pt x="686485" y="796442"/>
                  <a:pt x="687971" y="796814"/>
                  <a:pt x="688714" y="796814"/>
                </a:cubicBezTo>
                <a:lnTo>
                  <a:pt x="696515" y="802386"/>
                </a:lnTo>
                <a:lnTo>
                  <a:pt x="702087" y="807958"/>
                </a:lnTo>
                <a:lnTo>
                  <a:pt x="718804" y="823560"/>
                </a:lnTo>
                <a:cubicBezTo>
                  <a:pt x="720290" y="825046"/>
                  <a:pt x="721033" y="826903"/>
                  <a:pt x="721033" y="829132"/>
                </a:cubicBezTo>
                <a:cubicBezTo>
                  <a:pt x="721033" y="832847"/>
                  <a:pt x="722518" y="835819"/>
                  <a:pt x="725490" y="838048"/>
                </a:cubicBezTo>
                <a:cubicBezTo>
                  <a:pt x="729205" y="841019"/>
                  <a:pt x="731062" y="845477"/>
                  <a:pt x="731062" y="851421"/>
                </a:cubicBezTo>
                <a:cubicBezTo>
                  <a:pt x="731062" y="853650"/>
                  <a:pt x="731620" y="855878"/>
                  <a:pt x="732734" y="858107"/>
                </a:cubicBezTo>
                <a:cubicBezTo>
                  <a:pt x="733849" y="860336"/>
                  <a:pt x="734406" y="861822"/>
                  <a:pt x="734406" y="862565"/>
                </a:cubicBezTo>
                <a:cubicBezTo>
                  <a:pt x="735892" y="864051"/>
                  <a:pt x="735892" y="867394"/>
                  <a:pt x="734406" y="872595"/>
                </a:cubicBezTo>
                <a:cubicBezTo>
                  <a:pt x="734406" y="874824"/>
                  <a:pt x="734777" y="876310"/>
                  <a:pt x="735520" y="877053"/>
                </a:cubicBezTo>
                <a:cubicBezTo>
                  <a:pt x="736264" y="880024"/>
                  <a:pt x="735520" y="883368"/>
                  <a:pt x="733291" y="887082"/>
                </a:cubicBezTo>
                <a:cubicBezTo>
                  <a:pt x="731805" y="888568"/>
                  <a:pt x="729948" y="890240"/>
                  <a:pt x="727719" y="892097"/>
                </a:cubicBezTo>
                <a:cubicBezTo>
                  <a:pt x="725490" y="893955"/>
                  <a:pt x="723633" y="895255"/>
                  <a:pt x="722147" y="895998"/>
                </a:cubicBezTo>
                <a:cubicBezTo>
                  <a:pt x="716204" y="895998"/>
                  <a:pt x="711374" y="894883"/>
                  <a:pt x="707659" y="892655"/>
                </a:cubicBezTo>
                <a:cubicBezTo>
                  <a:pt x="706916" y="890426"/>
                  <a:pt x="705059" y="889311"/>
                  <a:pt x="702087" y="889311"/>
                </a:cubicBezTo>
                <a:cubicBezTo>
                  <a:pt x="696144" y="887825"/>
                  <a:pt x="690943" y="887082"/>
                  <a:pt x="686485" y="887082"/>
                </a:cubicBezTo>
                <a:cubicBezTo>
                  <a:pt x="685742" y="887082"/>
                  <a:pt x="684442" y="887268"/>
                  <a:pt x="682585" y="887640"/>
                </a:cubicBezTo>
                <a:cubicBezTo>
                  <a:pt x="680727" y="888011"/>
                  <a:pt x="679056" y="887825"/>
                  <a:pt x="677571" y="887082"/>
                </a:cubicBezTo>
                <a:cubicBezTo>
                  <a:pt x="671626" y="887082"/>
                  <a:pt x="667540" y="886711"/>
                  <a:pt x="665311" y="885968"/>
                </a:cubicBezTo>
                <a:lnTo>
                  <a:pt x="663082" y="884854"/>
                </a:lnTo>
                <a:lnTo>
                  <a:pt x="640794" y="887082"/>
                </a:lnTo>
                <a:lnTo>
                  <a:pt x="636336" y="887082"/>
                </a:lnTo>
                <a:cubicBezTo>
                  <a:pt x="632622" y="886339"/>
                  <a:pt x="627049" y="885968"/>
                  <a:pt x="619620" y="885968"/>
                </a:cubicBezTo>
                <a:lnTo>
                  <a:pt x="612933" y="887082"/>
                </a:lnTo>
                <a:lnTo>
                  <a:pt x="591759" y="887082"/>
                </a:lnTo>
                <a:lnTo>
                  <a:pt x="590645" y="888197"/>
                </a:lnTo>
                <a:cubicBezTo>
                  <a:pt x="586931" y="886711"/>
                  <a:pt x="582287" y="886525"/>
                  <a:pt x="576714" y="887640"/>
                </a:cubicBezTo>
                <a:cubicBezTo>
                  <a:pt x="571142" y="888754"/>
                  <a:pt x="566871" y="889311"/>
                  <a:pt x="563899" y="889311"/>
                </a:cubicBezTo>
                <a:cubicBezTo>
                  <a:pt x="563156" y="888568"/>
                  <a:pt x="562413" y="888383"/>
                  <a:pt x="561670" y="888754"/>
                </a:cubicBezTo>
                <a:cubicBezTo>
                  <a:pt x="560927" y="889126"/>
                  <a:pt x="560184" y="889311"/>
                  <a:pt x="559441" y="889311"/>
                </a:cubicBezTo>
                <a:cubicBezTo>
                  <a:pt x="554240" y="889311"/>
                  <a:pt x="550526" y="889683"/>
                  <a:pt x="548297" y="890426"/>
                </a:cubicBezTo>
                <a:lnTo>
                  <a:pt x="544953" y="890426"/>
                </a:lnTo>
                <a:cubicBezTo>
                  <a:pt x="540496" y="889683"/>
                  <a:pt x="536409" y="890426"/>
                  <a:pt x="532695" y="892655"/>
                </a:cubicBezTo>
                <a:cubicBezTo>
                  <a:pt x="519322" y="894883"/>
                  <a:pt x="511521" y="895998"/>
                  <a:pt x="509292" y="895998"/>
                </a:cubicBezTo>
                <a:cubicBezTo>
                  <a:pt x="507806" y="895255"/>
                  <a:pt x="505577" y="895255"/>
                  <a:pt x="502605" y="895998"/>
                </a:cubicBezTo>
                <a:cubicBezTo>
                  <a:pt x="499634" y="896741"/>
                  <a:pt x="497033" y="897112"/>
                  <a:pt x="494804" y="897112"/>
                </a:cubicBezTo>
                <a:cubicBezTo>
                  <a:pt x="491090" y="897855"/>
                  <a:pt x="484775" y="898227"/>
                  <a:pt x="475859" y="898227"/>
                </a:cubicBezTo>
                <a:lnTo>
                  <a:pt x="473630" y="898227"/>
                </a:lnTo>
                <a:cubicBezTo>
                  <a:pt x="469915" y="900455"/>
                  <a:pt x="464343" y="901570"/>
                  <a:pt x="456914" y="901570"/>
                </a:cubicBezTo>
                <a:lnTo>
                  <a:pt x="447998" y="901570"/>
                </a:lnTo>
                <a:cubicBezTo>
                  <a:pt x="437598" y="903056"/>
                  <a:pt x="430539" y="904542"/>
                  <a:pt x="426824" y="906028"/>
                </a:cubicBezTo>
                <a:lnTo>
                  <a:pt x="423481" y="906028"/>
                </a:lnTo>
                <a:lnTo>
                  <a:pt x="410108" y="907142"/>
                </a:lnTo>
                <a:cubicBezTo>
                  <a:pt x="404907" y="907142"/>
                  <a:pt x="401193" y="906770"/>
                  <a:pt x="398964" y="906028"/>
                </a:cubicBezTo>
                <a:cubicBezTo>
                  <a:pt x="395992" y="903799"/>
                  <a:pt x="393020" y="904170"/>
                  <a:pt x="390048" y="907142"/>
                </a:cubicBezTo>
                <a:cubicBezTo>
                  <a:pt x="385591" y="909371"/>
                  <a:pt x="382619" y="910485"/>
                  <a:pt x="381133" y="910485"/>
                </a:cubicBezTo>
                <a:cubicBezTo>
                  <a:pt x="378905" y="910485"/>
                  <a:pt x="377418" y="910114"/>
                  <a:pt x="376675" y="909371"/>
                </a:cubicBezTo>
                <a:lnTo>
                  <a:pt x="375561" y="909371"/>
                </a:lnTo>
                <a:cubicBezTo>
                  <a:pt x="368874" y="911600"/>
                  <a:pt x="358101" y="913457"/>
                  <a:pt x="343242" y="914943"/>
                </a:cubicBezTo>
                <a:lnTo>
                  <a:pt x="339899" y="916057"/>
                </a:lnTo>
                <a:cubicBezTo>
                  <a:pt x="335442" y="917543"/>
                  <a:pt x="332099" y="918286"/>
                  <a:pt x="329869" y="918286"/>
                </a:cubicBezTo>
                <a:lnTo>
                  <a:pt x="319840" y="919401"/>
                </a:lnTo>
                <a:cubicBezTo>
                  <a:pt x="317611" y="920144"/>
                  <a:pt x="313524" y="920515"/>
                  <a:pt x="307581" y="920515"/>
                </a:cubicBezTo>
                <a:lnTo>
                  <a:pt x="293093" y="919401"/>
                </a:lnTo>
                <a:cubicBezTo>
                  <a:pt x="290865" y="918658"/>
                  <a:pt x="287893" y="918286"/>
                  <a:pt x="284178" y="918286"/>
                </a:cubicBezTo>
                <a:cubicBezTo>
                  <a:pt x="275263" y="917543"/>
                  <a:pt x="267462" y="913086"/>
                  <a:pt x="260775" y="904913"/>
                </a:cubicBezTo>
                <a:lnTo>
                  <a:pt x="240715" y="885968"/>
                </a:lnTo>
                <a:cubicBezTo>
                  <a:pt x="237744" y="882996"/>
                  <a:pt x="231800" y="880024"/>
                  <a:pt x="222885" y="877053"/>
                </a:cubicBezTo>
                <a:cubicBezTo>
                  <a:pt x="222142" y="876310"/>
                  <a:pt x="221213" y="875567"/>
                  <a:pt x="220099" y="874824"/>
                </a:cubicBezTo>
                <a:cubicBezTo>
                  <a:pt x="218984" y="874081"/>
                  <a:pt x="217684" y="873338"/>
                  <a:pt x="216198" y="872595"/>
                </a:cubicBezTo>
                <a:cubicBezTo>
                  <a:pt x="217684" y="871852"/>
                  <a:pt x="219170" y="870923"/>
                  <a:pt x="220656" y="869809"/>
                </a:cubicBezTo>
                <a:cubicBezTo>
                  <a:pt x="222142" y="868694"/>
                  <a:pt x="224371" y="867766"/>
                  <a:pt x="227342" y="867023"/>
                </a:cubicBezTo>
                <a:cubicBezTo>
                  <a:pt x="230314" y="866280"/>
                  <a:pt x="235143" y="865908"/>
                  <a:pt x="241830" y="865908"/>
                </a:cubicBezTo>
                <a:lnTo>
                  <a:pt x="247402" y="868137"/>
                </a:lnTo>
                <a:cubicBezTo>
                  <a:pt x="255574" y="868137"/>
                  <a:pt x="261889" y="867766"/>
                  <a:pt x="266347" y="867023"/>
                </a:cubicBezTo>
                <a:cubicBezTo>
                  <a:pt x="271548" y="865537"/>
                  <a:pt x="276749" y="864422"/>
                  <a:pt x="281949" y="863679"/>
                </a:cubicBezTo>
                <a:cubicBezTo>
                  <a:pt x="287150" y="862936"/>
                  <a:pt x="291979" y="862194"/>
                  <a:pt x="296437" y="861451"/>
                </a:cubicBezTo>
                <a:cubicBezTo>
                  <a:pt x="306838" y="859222"/>
                  <a:pt x="318725" y="855878"/>
                  <a:pt x="332099" y="851421"/>
                </a:cubicBezTo>
                <a:lnTo>
                  <a:pt x="334327" y="851421"/>
                </a:lnTo>
                <a:cubicBezTo>
                  <a:pt x="338042" y="851421"/>
                  <a:pt x="342500" y="850678"/>
                  <a:pt x="347700" y="849192"/>
                </a:cubicBezTo>
                <a:cubicBezTo>
                  <a:pt x="352901" y="847706"/>
                  <a:pt x="357730" y="846592"/>
                  <a:pt x="362188" y="845849"/>
                </a:cubicBezTo>
                <a:lnTo>
                  <a:pt x="385591" y="841391"/>
                </a:lnTo>
                <a:lnTo>
                  <a:pt x="401193" y="838048"/>
                </a:lnTo>
                <a:cubicBezTo>
                  <a:pt x="408622" y="836562"/>
                  <a:pt x="413823" y="835819"/>
                  <a:pt x="416795" y="835819"/>
                </a:cubicBezTo>
                <a:cubicBezTo>
                  <a:pt x="423481" y="835076"/>
                  <a:pt x="429053" y="833590"/>
                  <a:pt x="433511" y="831361"/>
                </a:cubicBezTo>
                <a:lnTo>
                  <a:pt x="500376" y="817988"/>
                </a:lnTo>
                <a:cubicBezTo>
                  <a:pt x="504091" y="817245"/>
                  <a:pt x="508735" y="816131"/>
                  <a:pt x="514307" y="814645"/>
                </a:cubicBezTo>
                <a:cubicBezTo>
                  <a:pt x="519879" y="813159"/>
                  <a:pt x="526008" y="812044"/>
                  <a:pt x="532695" y="811301"/>
                </a:cubicBezTo>
                <a:lnTo>
                  <a:pt x="571700" y="803500"/>
                </a:lnTo>
                <a:lnTo>
                  <a:pt x="590645" y="800157"/>
                </a:lnTo>
                <a:cubicBezTo>
                  <a:pt x="592131" y="799414"/>
                  <a:pt x="593431" y="799229"/>
                  <a:pt x="594545" y="799600"/>
                </a:cubicBezTo>
                <a:cubicBezTo>
                  <a:pt x="595660" y="799971"/>
                  <a:pt x="596960" y="799786"/>
                  <a:pt x="598446" y="799043"/>
                </a:cubicBezTo>
                <a:cubicBezTo>
                  <a:pt x="601418" y="799043"/>
                  <a:pt x="603275" y="797557"/>
                  <a:pt x="604018" y="794585"/>
                </a:cubicBezTo>
                <a:lnTo>
                  <a:pt x="606247" y="794585"/>
                </a:lnTo>
                <a:lnTo>
                  <a:pt x="611819" y="795700"/>
                </a:lnTo>
                <a:cubicBezTo>
                  <a:pt x="614048" y="796442"/>
                  <a:pt x="615905" y="796628"/>
                  <a:pt x="617391" y="796257"/>
                </a:cubicBezTo>
                <a:cubicBezTo>
                  <a:pt x="618877" y="795885"/>
                  <a:pt x="619991" y="794585"/>
                  <a:pt x="620734" y="792356"/>
                </a:cubicBezTo>
                <a:cubicBezTo>
                  <a:pt x="622221" y="790127"/>
                  <a:pt x="624449" y="789384"/>
                  <a:pt x="627421" y="790127"/>
                </a:cubicBezTo>
                <a:cubicBezTo>
                  <a:pt x="630393" y="790870"/>
                  <a:pt x="633736" y="791242"/>
                  <a:pt x="637451" y="791242"/>
                </a:cubicBezTo>
                <a:cubicBezTo>
                  <a:pt x="641908" y="791242"/>
                  <a:pt x="645252" y="790870"/>
                  <a:pt x="647481" y="790127"/>
                </a:cubicBezTo>
                <a:cubicBezTo>
                  <a:pt x="654910" y="788642"/>
                  <a:pt x="659739" y="787899"/>
                  <a:pt x="661968" y="787899"/>
                </a:cubicBezTo>
                <a:close/>
                <a:moveTo>
                  <a:pt x="490904" y="683700"/>
                </a:moveTo>
                <a:cubicBezTo>
                  <a:pt x="492761" y="684071"/>
                  <a:pt x="494061" y="684257"/>
                  <a:pt x="494804" y="684257"/>
                </a:cubicBezTo>
                <a:lnTo>
                  <a:pt x="497033" y="684257"/>
                </a:lnTo>
                <a:cubicBezTo>
                  <a:pt x="501491" y="685000"/>
                  <a:pt x="507434" y="685371"/>
                  <a:pt x="514864" y="685371"/>
                </a:cubicBezTo>
                <a:cubicBezTo>
                  <a:pt x="517093" y="685371"/>
                  <a:pt x="519136" y="685743"/>
                  <a:pt x="520993" y="686486"/>
                </a:cubicBezTo>
                <a:cubicBezTo>
                  <a:pt x="522851" y="687229"/>
                  <a:pt x="524151" y="687600"/>
                  <a:pt x="524894" y="687600"/>
                </a:cubicBezTo>
                <a:cubicBezTo>
                  <a:pt x="533066" y="690572"/>
                  <a:pt x="540125" y="692429"/>
                  <a:pt x="546068" y="693172"/>
                </a:cubicBezTo>
                <a:lnTo>
                  <a:pt x="548297" y="694287"/>
                </a:lnTo>
                <a:cubicBezTo>
                  <a:pt x="549783" y="696516"/>
                  <a:pt x="551826" y="698745"/>
                  <a:pt x="554427" y="700973"/>
                </a:cubicBezTo>
                <a:cubicBezTo>
                  <a:pt x="557026" y="703202"/>
                  <a:pt x="559069" y="705431"/>
                  <a:pt x="560555" y="707660"/>
                </a:cubicBezTo>
                <a:cubicBezTo>
                  <a:pt x="562784" y="711375"/>
                  <a:pt x="563899" y="718061"/>
                  <a:pt x="563899" y="727720"/>
                </a:cubicBezTo>
                <a:cubicBezTo>
                  <a:pt x="563899" y="729205"/>
                  <a:pt x="562413" y="732920"/>
                  <a:pt x="559441" y="738864"/>
                </a:cubicBezTo>
                <a:cubicBezTo>
                  <a:pt x="557955" y="740350"/>
                  <a:pt x="556098" y="741093"/>
                  <a:pt x="553869" y="741093"/>
                </a:cubicBezTo>
                <a:lnTo>
                  <a:pt x="536038" y="743322"/>
                </a:lnTo>
                <a:cubicBezTo>
                  <a:pt x="532323" y="744807"/>
                  <a:pt x="528980" y="746293"/>
                  <a:pt x="526008" y="747779"/>
                </a:cubicBezTo>
                <a:cubicBezTo>
                  <a:pt x="523036" y="749265"/>
                  <a:pt x="520436" y="750380"/>
                  <a:pt x="518207" y="751123"/>
                </a:cubicBezTo>
                <a:cubicBezTo>
                  <a:pt x="513749" y="751865"/>
                  <a:pt x="509663" y="753351"/>
                  <a:pt x="505949" y="755580"/>
                </a:cubicBezTo>
                <a:cubicBezTo>
                  <a:pt x="502977" y="757809"/>
                  <a:pt x="498891" y="759295"/>
                  <a:pt x="493690" y="760038"/>
                </a:cubicBezTo>
                <a:lnTo>
                  <a:pt x="474745" y="762267"/>
                </a:lnTo>
                <a:lnTo>
                  <a:pt x="464715" y="765610"/>
                </a:lnTo>
                <a:lnTo>
                  <a:pt x="446884" y="770068"/>
                </a:lnTo>
                <a:lnTo>
                  <a:pt x="444655" y="770068"/>
                </a:lnTo>
                <a:cubicBezTo>
                  <a:pt x="440941" y="769325"/>
                  <a:pt x="436854" y="769882"/>
                  <a:pt x="432396" y="771739"/>
                </a:cubicBezTo>
                <a:cubicBezTo>
                  <a:pt x="427939" y="773597"/>
                  <a:pt x="424595" y="774897"/>
                  <a:pt x="422367" y="775640"/>
                </a:cubicBezTo>
                <a:cubicBezTo>
                  <a:pt x="417909" y="775640"/>
                  <a:pt x="414937" y="774897"/>
                  <a:pt x="413451" y="773411"/>
                </a:cubicBezTo>
                <a:cubicBezTo>
                  <a:pt x="411222" y="772668"/>
                  <a:pt x="408251" y="773040"/>
                  <a:pt x="404536" y="774525"/>
                </a:cubicBezTo>
                <a:cubicBezTo>
                  <a:pt x="400821" y="776011"/>
                  <a:pt x="397478" y="776754"/>
                  <a:pt x="394506" y="776754"/>
                </a:cubicBezTo>
                <a:lnTo>
                  <a:pt x="388934" y="776754"/>
                </a:lnTo>
                <a:cubicBezTo>
                  <a:pt x="382248" y="776754"/>
                  <a:pt x="377790" y="776383"/>
                  <a:pt x="375561" y="775640"/>
                </a:cubicBezTo>
                <a:lnTo>
                  <a:pt x="373332" y="775640"/>
                </a:lnTo>
                <a:cubicBezTo>
                  <a:pt x="371846" y="775640"/>
                  <a:pt x="370732" y="775268"/>
                  <a:pt x="369989" y="774525"/>
                </a:cubicBezTo>
                <a:cubicBezTo>
                  <a:pt x="369246" y="773782"/>
                  <a:pt x="368131" y="773411"/>
                  <a:pt x="366645" y="773411"/>
                </a:cubicBezTo>
                <a:cubicBezTo>
                  <a:pt x="357730" y="770439"/>
                  <a:pt x="351043" y="767467"/>
                  <a:pt x="346586" y="764496"/>
                </a:cubicBezTo>
                <a:cubicBezTo>
                  <a:pt x="344357" y="763010"/>
                  <a:pt x="341757" y="761152"/>
                  <a:pt x="338785" y="758923"/>
                </a:cubicBezTo>
                <a:cubicBezTo>
                  <a:pt x="335813" y="756695"/>
                  <a:pt x="332470" y="754094"/>
                  <a:pt x="328755" y="751123"/>
                </a:cubicBezTo>
                <a:lnTo>
                  <a:pt x="310924" y="738864"/>
                </a:lnTo>
                <a:cubicBezTo>
                  <a:pt x="313896" y="738121"/>
                  <a:pt x="316311" y="737192"/>
                  <a:pt x="318168" y="736078"/>
                </a:cubicBezTo>
                <a:cubicBezTo>
                  <a:pt x="320025" y="734963"/>
                  <a:pt x="322440" y="734035"/>
                  <a:pt x="325412" y="733292"/>
                </a:cubicBezTo>
                <a:cubicBezTo>
                  <a:pt x="331355" y="731806"/>
                  <a:pt x="335813" y="731063"/>
                  <a:pt x="338785" y="731063"/>
                </a:cubicBezTo>
                <a:lnTo>
                  <a:pt x="352158" y="727720"/>
                </a:lnTo>
                <a:cubicBezTo>
                  <a:pt x="354387" y="727720"/>
                  <a:pt x="356244" y="727348"/>
                  <a:pt x="357730" y="726605"/>
                </a:cubicBezTo>
                <a:cubicBezTo>
                  <a:pt x="362931" y="726605"/>
                  <a:pt x="367760" y="725862"/>
                  <a:pt x="372218" y="724376"/>
                </a:cubicBezTo>
                <a:lnTo>
                  <a:pt x="416795" y="707660"/>
                </a:lnTo>
                <a:lnTo>
                  <a:pt x="445770" y="698745"/>
                </a:lnTo>
                <a:cubicBezTo>
                  <a:pt x="449485" y="695773"/>
                  <a:pt x="454314" y="693172"/>
                  <a:pt x="460257" y="690944"/>
                </a:cubicBezTo>
                <a:lnTo>
                  <a:pt x="470287" y="687600"/>
                </a:lnTo>
                <a:lnTo>
                  <a:pt x="487003" y="684257"/>
                </a:lnTo>
                <a:cubicBezTo>
                  <a:pt x="487746" y="683514"/>
                  <a:pt x="489046" y="683328"/>
                  <a:pt x="490904" y="683700"/>
                </a:cubicBezTo>
                <a:close/>
                <a:moveTo>
                  <a:pt x="488118" y="570029"/>
                </a:moveTo>
                <a:cubicBezTo>
                  <a:pt x="491090" y="569657"/>
                  <a:pt x="495176" y="569843"/>
                  <a:pt x="500376" y="570586"/>
                </a:cubicBezTo>
                <a:cubicBezTo>
                  <a:pt x="501119" y="570586"/>
                  <a:pt x="502234" y="571329"/>
                  <a:pt x="503720" y="572815"/>
                </a:cubicBezTo>
                <a:cubicBezTo>
                  <a:pt x="505206" y="576529"/>
                  <a:pt x="507434" y="579501"/>
                  <a:pt x="510406" y="581730"/>
                </a:cubicBezTo>
                <a:cubicBezTo>
                  <a:pt x="511149" y="583216"/>
                  <a:pt x="513007" y="584702"/>
                  <a:pt x="515978" y="586188"/>
                </a:cubicBezTo>
                <a:cubicBezTo>
                  <a:pt x="518207" y="586931"/>
                  <a:pt x="520065" y="587859"/>
                  <a:pt x="521550" y="588974"/>
                </a:cubicBezTo>
                <a:cubicBezTo>
                  <a:pt x="523036" y="590088"/>
                  <a:pt x="524522" y="590645"/>
                  <a:pt x="526008" y="590645"/>
                </a:cubicBezTo>
                <a:lnTo>
                  <a:pt x="527123" y="590645"/>
                </a:lnTo>
                <a:lnTo>
                  <a:pt x="528238" y="591760"/>
                </a:lnTo>
                <a:lnTo>
                  <a:pt x="534924" y="604018"/>
                </a:lnTo>
                <a:cubicBezTo>
                  <a:pt x="539381" y="608476"/>
                  <a:pt x="539010" y="614791"/>
                  <a:pt x="533809" y="622964"/>
                </a:cubicBezTo>
                <a:cubicBezTo>
                  <a:pt x="530837" y="626678"/>
                  <a:pt x="526380" y="628536"/>
                  <a:pt x="520436" y="628536"/>
                </a:cubicBezTo>
                <a:cubicBezTo>
                  <a:pt x="511521" y="628536"/>
                  <a:pt x="505577" y="630393"/>
                  <a:pt x="502605" y="634108"/>
                </a:cubicBezTo>
                <a:cubicBezTo>
                  <a:pt x="501119" y="636337"/>
                  <a:pt x="497405" y="638566"/>
                  <a:pt x="491461" y="640794"/>
                </a:cubicBezTo>
                <a:cubicBezTo>
                  <a:pt x="487003" y="643023"/>
                  <a:pt x="484403" y="644138"/>
                  <a:pt x="483660" y="644138"/>
                </a:cubicBezTo>
                <a:cubicBezTo>
                  <a:pt x="478459" y="644138"/>
                  <a:pt x="474373" y="645252"/>
                  <a:pt x="471401" y="647481"/>
                </a:cubicBezTo>
                <a:cubicBezTo>
                  <a:pt x="470658" y="648224"/>
                  <a:pt x="466201" y="649338"/>
                  <a:pt x="458029" y="650824"/>
                </a:cubicBezTo>
                <a:cubicBezTo>
                  <a:pt x="452828" y="653796"/>
                  <a:pt x="447256" y="655282"/>
                  <a:pt x="441312" y="655282"/>
                </a:cubicBezTo>
                <a:lnTo>
                  <a:pt x="435740" y="655282"/>
                </a:lnTo>
                <a:cubicBezTo>
                  <a:pt x="434254" y="655282"/>
                  <a:pt x="432582" y="655839"/>
                  <a:pt x="430725" y="656954"/>
                </a:cubicBezTo>
                <a:cubicBezTo>
                  <a:pt x="428867" y="658068"/>
                  <a:pt x="427196" y="658997"/>
                  <a:pt x="425710" y="659740"/>
                </a:cubicBezTo>
                <a:cubicBezTo>
                  <a:pt x="419023" y="661969"/>
                  <a:pt x="414937" y="663083"/>
                  <a:pt x="413451" y="663083"/>
                </a:cubicBezTo>
                <a:lnTo>
                  <a:pt x="411222" y="663083"/>
                </a:lnTo>
                <a:cubicBezTo>
                  <a:pt x="409736" y="663083"/>
                  <a:pt x="407136" y="662897"/>
                  <a:pt x="403421" y="662526"/>
                </a:cubicBezTo>
                <a:cubicBezTo>
                  <a:pt x="399707" y="662154"/>
                  <a:pt x="396735" y="660854"/>
                  <a:pt x="394506" y="658625"/>
                </a:cubicBezTo>
                <a:cubicBezTo>
                  <a:pt x="393763" y="657139"/>
                  <a:pt x="392649" y="656396"/>
                  <a:pt x="391163" y="656396"/>
                </a:cubicBezTo>
                <a:cubicBezTo>
                  <a:pt x="389677" y="656396"/>
                  <a:pt x="388562" y="656025"/>
                  <a:pt x="387820" y="655282"/>
                </a:cubicBezTo>
                <a:lnTo>
                  <a:pt x="372218" y="641909"/>
                </a:lnTo>
                <a:cubicBezTo>
                  <a:pt x="370732" y="641166"/>
                  <a:pt x="369246" y="640237"/>
                  <a:pt x="367760" y="639123"/>
                </a:cubicBezTo>
                <a:cubicBezTo>
                  <a:pt x="366274" y="638008"/>
                  <a:pt x="364788" y="637080"/>
                  <a:pt x="363302" y="636337"/>
                </a:cubicBezTo>
                <a:cubicBezTo>
                  <a:pt x="362559" y="636337"/>
                  <a:pt x="356244" y="632622"/>
                  <a:pt x="344357" y="625193"/>
                </a:cubicBezTo>
                <a:cubicBezTo>
                  <a:pt x="343614" y="625193"/>
                  <a:pt x="343242" y="624450"/>
                  <a:pt x="343242" y="622964"/>
                </a:cubicBezTo>
                <a:cubicBezTo>
                  <a:pt x="344728" y="621478"/>
                  <a:pt x="345471" y="619992"/>
                  <a:pt x="345471" y="618506"/>
                </a:cubicBezTo>
                <a:cubicBezTo>
                  <a:pt x="348443" y="620735"/>
                  <a:pt x="351043" y="619992"/>
                  <a:pt x="353272" y="616277"/>
                </a:cubicBezTo>
                <a:cubicBezTo>
                  <a:pt x="357730" y="613305"/>
                  <a:pt x="361445" y="611448"/>
                  <a:pt x="364417" y="610705"/>
                </a:cubicBezTo>
                <a:cubicBezTo>
                  <a:pt x="368874" y="609219"/>
                  <a:pt x="374818" y="607733"/>
                  <a:pt x="382248" y="606247"/>
                </a:cubicBezTo>
                <a:cubicBezTo>
                  <a:pt x="386705" y="605504"/>
                  <a:pt x="390606" y="604390"/>
                  <a:pt x="393949" y="602904"/>
                </a:cubicBezTo>
                <a:cubicBezTo>
                  <a:pt x="397292" y="601418"/>
                  <a:pt x="400078" y="600304"/>
                  <a:pt x="402308" y="599561"/>
                </a:cubicBezTo>
                <a:cubicBezTo>
                  <a:pt x="406022" y="597332"/>
                  <a:pt x="409365" y="596217"/>
                  <a:pt x="412337" y="596217"/>
                </a:cubicBezTo>
                <a:lnTo>
                  <a:pt x="423481" y="591760"/>
                </a:lnTo>
                <a:cubicBezTo>
                  <a:pt x="424224" y="590274"/>
                  <a:pt x="425896" y="589159"/>
                  <a:pt x="428497" y="588416"/>
                </a:cubicBezTo>
                <a:cubicBezTo>
                  <a:pt x="431096" y="587674"/>
                  <a:pt x="433139" y="586931"/>
                  <a:pt x="434625" y="586188"/>
                </a:cubicBezTo>
                <a:lnTo>
                  <a:pt x="442426" y="582844"/>
                </a:lnTo>
                <a:lnTo>
                  <a:pt x="453571" y="575043"/>
                </a:lnTo>
                <a:cubicBezTo>
                  <a:pt x="454314" y="575043"/>
                  <a:pt x="455056" y="574858"/>
                  <a:pt x="455799" y="574486"/>
                </a:cubicBezTo>
                <a:cubicBezTo>
                  <a:pt x="456542" y="574115"/>
                  <a:pt x="457285" y="574300"/>
                  <a:pt x="458029" y="575043"/>
                </a:cubicBezTo>
                <a:cubicBezTo>
                  <a:pt x="463972" y="575786"/>
                  <a:pt x="471401" y="574300"/>
                  <a:pt x="480317" y="570586"/>
                </a:cubicBezTo>
                <a:lnTo>
                  <a:pt x="481432" y="570586"/>
                </a:lnTo>
                <a:cubicBezTo>
                  <a:pt x="482917" y="570586"/>
                  <a:pt x="485146" y="570400"/>
                  <a:pt x="488118" y="570029"/>
                </a:cubicBezTo>
                <a:close/>
                <a:moveTo>
                  <a:pt x="432396" y="0"/>
                </a:moveTo>
                <a:lnTo>
                  <a:pt x="434625" y="0"/>
                </a:lnTo>
                <a:cubicBezTo>
                  <a:pt x="438340" y="2229"/>
                  <a:pt x="441312" y="2600"/>
                  <a:pt x="443541" y="1114"/>
                </a:cubicBezTo>
                <a:cubicBezTo>
                  <a:pt x="443541" y="371"/>
                  <a:pt x="444655" y="1114"/>
                  <a:pt x="446884" y="3343"/>
                </a:cubicBezTo>
                <a:cubicBezTo>
                  <a:pt x="449113" y="4829"/>
                  <a:pt x="451342" y="7058"/>
                  <a:pt x="453571" y="10030"/>
                </a:cubicBezTo>
                <a:cubicBezTo>
                  <a:pt x="455799" y="13002"/>
                  <a:pt x="458029" y="15231"/>
                  <a:pt x="460257" y="16716"/>
                </a:cubicBezTo>
                <a:cubicBezTo>
                  <a:pt x="463972" y="20431"/>
                  <a:pt x="467315" y="22660"/>
                  <a:pt x="470287" y="23403"/>
                </a:cubicBezTo>
                <a:cubicBezTo>
                  <a:pt x="475488" y="25632"/>
                  <a:pt x="480688" y="29347"/>
                  <a:pt x="485889" y="34547"/>
                </a:cubicBezTo>
                <a:cubicBezTo>
                  <a:pt x="502234" y="46434"/>
                  <a:pt x="511892" y="53864"/>
                  <a:pt x="514864" y="56836"/>
                </a:cubicBezTo>
                <a:lnTo>
                  <a:pt x="528238" y="65751"/>
                </a:lnTo>
                <a:cubicBezTo>
                  <a:pt x="537152" y="72438"/>
                  <a:pt x="541982" y="76152"/>
                  <a:pt x="542725" y="76895"/>
                </a:cubicBezTo>
                <a:cubicBezTo>
                  <a:pt x="547182" y="79867"/>
                  <a:pt x="550154" y="82467"/>
                  <a:pt x="551640" y="84696"/>
                </a:cubicBezTo>
                <a:cubicBezTo>
                  <a:pt x="551640" y="84696"/>
                  <a:pt x="551826" y="84882"/>
                  <a:pt x="552197" y="85254"/>
                </a:cubicBezTo>
                <a:cubicBezTo>
                  <a:pt x="552569" y="85625"/>
                  <a:pt x="552754" y="85811"/>
                  <a:pt x="552754" y="85811"/>
                </a:cubicBezTo>
                <a:cubicBezTo>
                  <a:pt x="552754" y="88040"/>
                  <a:pt x="554983" y="91383"/>
                  <a:pt x="559441" y="95841"/>
                </a:cubicBezTo>
                <a:cubicBezTo>
                  <a:pt x="560927" y="98069"/>
                  <a:pt x="561670" y="101041"/>
                  <a:pt x="561670" y="104756"/>
                </a:cubicBezTo>
                <a:cubicBezTo>
                  <a:pt x="559441" y="114414"/>
                  <a:pt x="556841" y="123330"/>
                  <a:pt x="553869" y="131502"/>
                </a:cubicBezTo>
                <a:lnTo>
                  <a:pt x="552754" y="133731"/>
                </a:lnTo>
                <a:cubicBezTo>
                  <a:pt x="547554" y="138932"/>
                  <a:pt x="544953" y="144504"/>
                  <a:pt x="544953" y="150447"/>
                </a:cubicBezTo>
                <a:cubicBezTo>
                  <a:pt x="542725" y="150447"/>
                  <a:pt x="540867" y="150819"/>
                  <a:pt x="539381" y="151562"/>
                </a:cubicBezTo>
                <a:cubicBezTo>
                  <a:pt x="537895" y="152305"/>
                  <a:pt x="536409" y="153791"/>
                  <a:pt x="534924" y="156020"/>
                </a:cubicBezTo>
                <a:cubicBezTo>
                  <a:pt x="534924" y="156762"/>
                  <a:pt x="534552" y="157320"/>
                  <a:pt x="533809" y="157691"/>
                </a:cubicBezTo>
                <a:cubicBezTo>
                  <a:pt x="533066" y="158063"/>
                  <a:pt x="532695" y="158620"/>
                  <a:pt x="532695" y="159363"/>
                </a:cubicBezTo>
                <a:lnTo>
                  <a:pt x="527123" y="167164"/>
                </a:lnTo>
                <a:lnTo>
                  <a:pt x="524894" y="170507"/>
                </a:lnTo>
                <a:cubicBezTo>
                  <a:pt x="519693" y="170507"/>
                  <a:pt x="515421" y="171993"/>
                  <a:pt x="512078" y="174965"/>
                </a:cubicBezTo>
                <a:cubicBezTo>
                  <a:pt x="508735" y="177937"/>
                  <a:pt x="506691" y="179794"/>
                  <a:pt x="505949" y="180537"/>
                </a:cubicBezTo>
                <a:cubicBezTo>
                  <a:pt x="502977" y="183509"/>
                  <a:pt x="499634" y="184995"/>
                  <a:pt x="495919" y="184995"/>
                </a:cubicBezTo>
                <a:cubicBezTo>
                  <a:pt x="495176" y="184995"/>
                  <a:pt x="492575" y="187223"/>
                  <a:pt x="488118" y="191681"/>
                </a:cubicBezTo>
                <a:cubicBezTo>
                  <a:pt x="486632" y="193167"/>
                  <a:pt x="485889" y="193910"/>
                  <a:pt x="485889" y="193910"/>
                </a:cubicBezTo>
                <a:cubicBezTo>
                  <a:pt x="481432" y="195396"/>
                  <a:pt x="477531" y="197996"/>
                  <a:pt x="474187" y="201711"/>
                </a:cubicBezTo>
                <a:cubicBezTo>
                  <a:pt x="470844" y="205426"/>
                  <a:pt x="468058" y="208398"/>
                  <a:pt x="465829" y="210626"/>
                </a:cubicBezTo>
                <a:lnTo>
                  <a:pt x="464715" y="212855"/>
                </a:lnTo>
                <a:lnTo>
                  <a:pt x="479202" y="211741"/>
                </a:lnTo>
                <a:cubicBezTo>
                  <a:pt x="482174" y="210998"/>
                  <a:pt x="485517" y="210069"/>
                  <a:pt x="489232" y="208955"/>
                </a:cubicBezTo>
                <a:cubicBezTo>
                  <a:pt x="492947" y="207840"/>
                  <a:pt x="497033" y="206912"/>
                  <a:pt x="501491" y="206169"/>
                </a:cubicBezTo>
                <a:cubicBezTo>
                  <a:pt x="503720" y="206169"/>
                  <a:pt x="505577" y="205426"/>
                  <a:pt x="507063" y="203940"/>
                </a:cubicBezTo>
                <a:cubicBezTo>
                  <a:pt x="520436" y="200225"/>
                  <a:pt x="533809" y="197996"/>
                  <a:pt x="547182" y="197253"/>
                </a:cubicBezTo>
                <a:cubicBezTo>
                  <a:pt x="553126" y="196510"/>
                  <a:pt x="563899" y="194653"/>
                  <a:pt x="579501" y="191681"/>
                </a:cubicBezTo>
                <a:cubicBezTo>
                  <a:pt x="581729" y="191681"/>
                  <a:pt x="585816" y="190938"/>
                  <a:pt x="591759" y="189452"/>
                </a:cubicBezTo>
                <a:cubicBezTo>
                  <a:pt x="593988" y="189452"/>
                  <a:pt x="595288" y="188709"/>
                  <a:pt x="595660" y="187223"/>
                </a:cubicBezTo>
                <a:cubicBezTo>
                  <a:pt x="596031" y="185738"/>
                  <a:pt x="595475" y="184623"/>
                  <a:pt x="593988" y="183880"/>
                </a:cubicBezTo>
                <a:cubicBezTo>
                  <a:pt x="588787" y="177937"/>
                  <a:pt x="585258" y="170693"/>
                  <a:pt x="583401" y="162149"/>
                </a:cubicBezTo>
                <a:cubicBezTo>
                  <a:pt x="581544" y="153605"/>
                  <a:pt x="580244" y="148590"/>
                  <a:pt x="579501" y="147104"/>
                </a:cubicBezTo>
                <a:lnTo>
                  <a:pt x="579501" y="123701"/>
                </a:lnTo>
                <a:cubicBezTo>
                  <a:pt x="579501" y="120729"/>
                  <a:pt x="580986" y="119243"/>
                  <a:pt x="583958" y="119243"/>
                </a:cubicBezTo>
                <a:cubicBezTo>
                  <a:pt x="586931" y="120729"/>
                  <a:pt x="589530" y="121472"/>
                  <a:pt x="591759" y="121472"/>
                </a:cubicBezTo>
                <a:cubicBezTo>
                  <a:pt x="593988" y="120729"/>
                  <a:pt x="596217" y="121101"/>
                  <a:pt x="598446" y="122587"/>
                </a:cubicBezTo>
                <a:cubicBezTo>
                  <a:pt x="600675" y="124073"/>
                  <a:pt x="602532" y="124816"/>
                  <a:pt x="604018" y="124816"/>
                </a:cubicBezTo>
                <a:cubicBezTo>
                  <a:pt x="609962" y="126301"/>
                  <a:pt x="615162" y="127787"/>
                  <a:pt x="619620" y="129273"/>
                </a:cubicBezTo>
                <a:cubicBezTo>
                  <a:pt x="621106" y="130759"/>
                  <a:pt x="623335" y="132245"/>
                  <a:pt x="626306" y="133731"/>
                </a:cubicBezTo>
                <a:cubicBezTo>
                  <a:pt x="629278" y="136703"/>
                  <a:pt x="632250" y="138932"/>
                  <a:pt x="635222" y="140418"/>
                </a:cubicBezTo>
                <a:cubicBezTo>
                  <a:pt x="638194" y="141903"/>
                  <a:pt x="640423" y="143389"/>
                  <a:pt x="641908" y="144875"/>
                </a:cubicBezTo>
                <a:cubicBezTo>
                  <a:pt x="645624" y="148590"/>
                  <a:pt x="654910" y="156020"/>
                  <a:pt x="669769" y="167164"/>
                </a:cubicBezTo>
                <a:cubicBezTo>
                  <a:pt x="672741" y="169393"/>
                  <a:pt x="675713" y="171436"/>
                  <a:pt x="678684" y="173293"/>
                </a:cubicBezTo>
                <a:cubicBezTo>
                  <a:pt x="681656" y="175150"/>
                  <a:pt x="684257" y="176822"/>
                  <a:pt x="686485" y="178308"/>
                </a:cubicBezTo>
                <a:cubicBezTo>
                  <a:pt x="690200" y="181280"/>
                  <a:pt x="697258" y="188709"/>
                  <a:pt x="707659" y="200597"/>
                </a:cubicBezTo>
                <a:cubicBezTo>
                  <a:pt x="714346" y="207283"/>
                  <a:pt x="717689" y="212855"/>
                  <a:pt x="717689" y="217313"/>
                </a:cubicBezTo>
                <a:lnTo>
                  <a:pt x="717689" y="220656"/>
                </a:lnTo>
                <a:cubicBezTo>
                  <a:pt x="718432" y="222885"/>
                  <a:pt x="718619" y="225671"/>
                  <a:pt x="718246" y="229014"/>
                </a:cubicBezTo>
                <a:cubicBezTo>
                  <a:pt x="717875" y="232358"/>
                  <a:pt x="717689" y="234772"/>
                  <a:pt x="717689" y="236258"/>
                </a:cubicBezTo>
                <a:cubicBezTo>
                  <a:pt x="717689" y="238487"/>
                  <a:pt x="717318" y="239973"/>
                  <a:pt x="716575" y="240716"/>
                </a:cubicBezTo>
                <a:cubicBezTo>
                  <a:pt x="714346" y="241459"/>
                  <a:pt x="713975" y="243316"/>
                  <a:pt x="715460" y="246288"/>
                </a:cubicBezTo>
                <a:cubicBezTo>
                  <a:pt x="716204" y="249260"/>
                  <a:pt x="716389" y="251489"/>
                  <a:pt x="716018" y="252975"/>
                </a:cubicBezTo>
                <a:cubicBezTo>
                  <a:pt x="715646" y="254460"/>
                  <a:pt x="713603" y="255946"/>
                  <a:pt x="709888" y="257432"/>
                </a:cubicBezTo>
                <a:lnTo>
                  <a:pt x="684257" y="271920"/>
                </a:lnTo>
                <a:cubicBezTo>
                  <a:pt x="683514" y="272663"/>
                  <a:pt x="681656" y="273034"/>
                  <a:pt x="678684" y="273034"/>
                </a:cubicBezTo>
                <a:cubicBezTo>
                  <a:pt x="669769" y="273034"/>
                  <a:pt x="663454" y="271920"/>
                  <a:pt x="659739" y="269691"/>
                </a:cubicBezTo>
                <a:lnTo>
                  <a:pt x="648595" y="267462"/>
                </a:lnTo>
                <a:cubicBezTo>
                  <a:pt x="647109" y="266719"/>
                  <a:pt x="645809" y="265976"/>
                  <a:pt x="644694" y="265233"/>
                </a:cubicBezTo>
                <a:cubicBezTo>
                  <a:pt x="643580" y="264490"/>
                  <a:pt x="642280" y="263747"/>
                  <a:pt x="640794" y="263004"/>
                </a:cubicBezTo>
                <a:cubicBezTo>
                  <a:pt x="633364" y="257804"/>
                  <a:pt x="626678" y="248888"/>
                  <a:pt x="620734" y="236258"/>
                </a:cubicBezTo>
                <a:cubicBezTo>
                  <a:pt x="619248" y="233286"/>
                  <a:pt x="615905" y="228086"/>
                  <a:pt x="610705" y="220656"/>
                </a:cubicBezTo>
                <a:cubicBezTo>
                  <a:pt x="609962" y="219913"/>
                  <a:pt x="609033" y="219356"/>
                  <a:pt x="607919" y="218985"/>
                </a:cubicBezTo>
                <a:cubicBezTo>
                  <a:pt x="606804" y="218613"/>
                  <a:pt x="605875" y="218799"/>
                  <a:pt x="605132" y="219542"/>
                </a:cubicBezTo>
                <a:cubicBezTo>
                  <a:pt x="604389" y="219542"/>
                  <a:pt x="602532" y="220285"/>
                  <a:pt x="599560" y="221771"/>
                </a:cubicBezTo>
                <a:cubicBezTo>
                  <a:pt x="586187" y="229943"/>
                  <a:pt x="575043" y="234772"/>
                  <a:pt x="566127" y="236258"/>
                </a:cubicBezTo>
                <a:cubicBezTo>
                  <a:pt x="549783" y="239230"/>
                  <a:pt x="537895" y="243316"/>
                  <a:pt x="530466" y="248517"/>
                </a:cubicBezTo>
                <a:lnTo>
                  <a:pt x="523779" y="252975"/>
                </a:lnTo>
                <a:cubicBezTo>
                  <a:pt x="522293" y="254460"/>
                  <a:pt x="520250" y="255575"/>
                  <a:pt x="517650" y="256318"/>
                </a:cubicBezTo>
                <a:cubicBezTo>
                  <a:pt x="515050" y="257061"/>
                  <a:pt x="513379" y="257432"/>
                  <a:pt x="512635" y="257432"/>
                </a:cubicBezTo>
                <a:cubicBezTo>
                  <a:pt x="500748" y="261890"/>
                  <a:pt x="492575" y="265976"/>
                  <a:pt x="488118" y="269691"/>
                </a:cubicBezTo>
                <a:lnTo>
                  <a:pt x="483660" y="271920"/>
                </a:lnTo>
                <a:cubicBezTo>
                  <a:pt x="474002" y="273406"/>
                  <a:pt x="467315" y="275635"/>
                  <a:pt x="463600" y="278606"/>
                </a:cubicBezTo>
                <a:lnTo>
                  <a:pt x="460257" y="278606"/>
                </a:lnTo>
                <a:cubicBezTo>
                  <a:pt x="458029" y="278606"/>
                  <a:pt x="455985" y="278978"/>
                  <a:pt x="454128" y="279721"/>
                </a:cubicBezTo>
                <a:cubicBezTo>
                  <a:pt x="452270" y="280464"/>
                  <a:pt x="450970" y="281207"/>
                  <a:pt x="450227" y="281950"/>
                </a:cubicBezTo>
                <a:cubicBezTo>
                  <a:pt x="447998" y="283436"/>
                  <a:pt x="445398" y="285664"/>
                  <a:pt x="442426" y="288636"/>
                </a:cubicBezTo>
                <a:cubicBezTo>
                  <a:pt x="439455" y="291608"/>
                  <a:pt x="436111" y="293094"/>
                  <a:pt x="432396" y="293094"/>
                </a:cubicBezTo>
                <a:lnTo>
                  <a:pt x="431282" y="293094"/>
                </a:lnTo>
                <a:lnTo>
                  <a:pt x="429053" y="294208"/>
                </a:lnTo>
                <a:cubicBezTo>
                  <a:pt x="426824" y="296437"/>
                  <a:pt x="423481" y="298109"/>
                  <a:pt x="419023" y="299223"/>
                </a:cubicBezTo>
                <a:cubicBezTo>
                  <a:pt x="414566" y="300338"/>
                  <a:pt x="411594" y="301266"/>
                  <a:pt x="410108" y="302009"/>
                </a:cubicBezTo>
                <a:cubicBezTo>
                  <a:pt x="404164" y="303495"/>
                  <a:pt x="400078" y="304981"/>
                  <a:pt x="397849" y="306467"/>
                </a:cubicBezTo>
                <a:cubicBezTo>
                  <a:pt x="395620" y="308696"/>
                  <a:pt x="393577" y="310182"/>
                  <a:pt x="391720" y="310925"/>
                </a:cubicBezTo>
                <a:cubicBezTo>
                  <a:pt x="389863" y="311668"/>
                  <a:pt x="388191" y="312411"/>
                  <a:pt x="386705" y="313153"/>
                </a:cubicBezTo>
                <a:lnTo>
                  <a:pt x="384476" y="314268"/>
                </a:lnTo>
                <a:lnTo>
                  <a:pt x="376675" y="317611"/>
                </a:lnTo>
                <a:lnTo>
                  <a:pt x="371103" y="319840"/>
                </a:lnTo>
                <a:lnTo>
                  <a:pt x="371103" y="320955"/>
                </a:lnTo>
                <a:lnTo>
                  <a:pt x="382248" y="322069"/>
                </a:lnTo>
                <a:lnTo>
                  <a:pt x="387820" y="324298"/>
                </a:lnTo>
                <a:cubicBezTo>
                  <a:pt x="388562" y="324298"/>
                  <a:pt x="389677" y="324855"/>
                  <a:pt x="391163" y="325969"/>
                </a:cubicBezTo>
                <a:cubicBezTo>
                  <a:pt x="392649" y="327084"/>
                  <a:pt x="393763" y="328013"/>
                  <a:pt x="394506" y="328755"/>
                </a:cubicBezTo>
                <a:lnTo>
                  <a:pt x="407879" y="332099"/>
                </a:lnTo>
                <a:cubicBezTo>
                  <a:pt x="410108" y="332842"/>
                  <a:pt x="412708" y="333956"/>
                  <a:pt x="415680" y="335442"/>
                </a:cubicBezTo>
                <a:cubicBezTo>
                  <a:pt x="418652" y="336928"/>
                  <a:pt x="422367" y="338414"/>
                  <a:pt x="426824" y="339900"/>
                </a:cubicBezTo>
                <a:cubicBezTo>
                  <a:pt x="434997" y="345843"/>
                  <a:pt x="440197" y="352901"/>
                  <a:pt x="442426" y="361074"/>
                </a:cubicBezTo>
                <a:cubicBezTo>
                  <a:pt x="442426" y="361817"/>
                  <a:pt x="442984" y="363117"/>
                  <a:pt x="444098" y="364974"/>
                </a:cubicBezTo>
                <a:cubicBezTo>
                  <a:pt x="445212" y="366832"/>
                  <a:pt x="446142" y="368132"/>
                  <a:pt x="446884" y="368875"/>
                </a:cubicBezTo>
                <a:cubicBezTo>
                  <a:pt x="446884" y="369618"/>
                  <a:pt x="447441" y="370175"/>
                  <a:pt x="448556" y="370546"/>
                </a:cubicBezTo>
                <a:cubicBezTo>
                  <a:pt x="449670" y="370918"/>
                  <a:pt x="450599" y="370732"/>
                  <a:pt x="451342" y="369989"/>
                </a:cubicBezTo>
                <a:cubicBezTo>
                  <a:pt x="459514" y="368503"/>
                  <a:pt x="466572" y="366274"/>
                  <a:pt x="472516" y="363303"/>
                </a:cubicBezTo>
                <a:cubicBezTo>
                  <a:pt x="476973" y="362560"/>
                  <a:pt x="480874" y="361631"/>
                  <a:pt x="484217" y="360517"/>
                </a:cubicBezTo>
                <a:cubicBezTo>
                  <a:pt x="487561" y="359402"/>
                  <a:pt x="490718" y="358473"/>
                  <a:pt x="493690" y="357730"/>
                </a:cubicBezTo>
                <a:lnTo>
                  <a:pt x="511521" y="352158"/>
                </a:lnTo>
                <a:lnTo>
                  <a:pt x="536038" y="345472"/>
                </a:lnTo>
                <a:cubicBezTo>
                  <a:pt x="539753" y="343986"/>
                  <a:pt x="543282" y="342686"/>
                  <a:pt x="546625" y="341571"/>
                </a:cubicBezTo>
                <a:cubicBezTo>
                  <a:pt x="549968" y="340457"/>
                  <a:pt x="552754" y="339528"/>
                  <a:pt x="554983" y="338785"/>
                </a:cubicBezTo>
                <a:cubicBezTo>
                  <a:pt x="560184" y="337299"/>
                  <a:pt x="565199" y="335814"/>
                  <a:pt x="570028" y="334328"/>
                </a:cubicBezTo>
                <a:cubicBezTo>
                  <a:pt x="574857" y="332842"/>
                  <a:pt x="579129" y="331727"/>
                  <a:pt x="582844" y="330984"/>
                </a:cubicBezTo>
                <a:lnTo>
                  <a:pt x="608476" y="324298"/>
                </a:lnTo>
                <a:cubicBezTo>
                  <a:pt x="612933" y="322812"/>
                  <a:pt x="620363" y="321326"/>
                  <a:pt x="630765" y="319840"/>
                </a:cubicBezTo>
                <a:cubicBezTo>
                  <a:pt x="632993" y="318354"/>
                  <a:pt x="635965" y="317611"/>
                  <a:pt x="639680" y="317611"/>
                </a:cubicBezTo>
                <a:lnTo>
                  <a:pt x="645252" y="317611"/>
                </a:lnTo>
                <a:lnTo>
                  <a:pt x="647481" y="317611"/>
                </a:lnTo>
                <a:cubicBezTo>
                  <a:pt x="651938" y="316868"/>
                  <a:pt x="655653" y="316125"/>
                  <a:pt x="658625" y="315382"/>
                </a:cubicBezTo>
                <a:cubicBezTo>
                  <a:pt x="661597" y="314639"/>
                  <a:pt x="664197" y="313896"/>
                  <a:pt x="666426" y="313153"/>
                </a:cubicBezTo>
                <a:cubicBezTo>
                  <a:pt x="667912" y="312411"/>
                  <a:pt x="669769" y="312039"/>
                  <a:pt x="671998" y="312039"/>
                </a:cubicBezTo>
                <a:lnTo>
                  <a:pt x="682028" y="315382"/>
                </a:lnTo>
                <a:cubicBezTo>
                  <a:pt x="684257" y="316868"/>
                  <a:pt x="686485" y="317797"/>
                  <a:pt x="688714" y="318168"/>
                </a:cubicBezTo>
                <a:cubicBezTo>
                  <a:pt x="690943" y="318540"/>
                  <a:pt x="693172" y="319097"/>
                  <a:pt x="695401" y="319840"/>
                </a:cubicBezTo>
                <a:cubicBezTo>
                  <a:pt x="702830" y="322812"/>
                  <a:pt x="708774" y="328755"/>
                  <a:pt x="713232" y="337671"/>
                </a:cubicBezTo>
                <a:lnTo>
                  <a:pt x="721033" y="348815"/>
                </a:lnTo>
                <a:cubicBezTo>
                  <a:pt x="721776" y="349558"/>
                  <a:pt x="722147" y="350487"/>
                  <a:pt x="722147" y="351601"/>
                </a:cubicBezTo>
                <a:cubicBezTo>
                  <a:pt x="722147" y="352716"/>
                  <a:pt x="722518" y="353644"/>
                  <a:pt x="723261" y="354387"/>
                </a:cubicBezTo>
                <a:cubicBezTo>
                  <a:pt x="724004" y="355873"/>
                  <a:pt x="725862" y="358102"/>
                  <a:pt x="728834" y="361074"/>
                </a:cubicBezTo>
                <a:cubicBezTo>
                  <a:pt x="729577" y="361817"/>
                  <a:pt x="730691" y="362931"/>
                  <a:pt x="732177" y="364417"/>
                </a:cubicBezTo>
                <a:cubicBezTo>
                  <a:pt x="733663" y="365903"/>
                  <a:pt x="734406" y="367017"/>
                  <a:pt x="734406" y="367760"/>
                </a:cubicBezTo>
                <a:lnTo>
                  <a:pt x="743321" y="377790"/>
                </a:lnTo>
                <a:cubicBezTo>
                  <a:pt x="746293" y="379276"/>
                  <a:pt x="747036" y="381876"/>
                  <a:pt x="745550" y="385591"/>
                </a:cubicBezTo>
                <a:cubicBezTo>
                  <a:pt x="745550" y="392278"/>
                  <a:pt x="743693" y="397107"/>
                  <a:pt x="739978" y="400079"/>
                </a:cubicBezTo>
                <a:cubicBezTo>
                  <a:pt x="739235" y="400079"/>
                  <a:pt x="738863" y="400636"/>
                  <a:pt x="738863" y="401750"/>
                </a:cubicBezTo>
                <a:cubicBezTo>
                  <a:pt x="738863" y="402865"/>
                  <a:pt x="738492" y="403793"/>
                  <a:pt x="737749" y="404536"/>
                </a:cubicBezTo>
                <a:lnTo>
                  <a:pt x="725490" y="412337"/>
                </a:lnTo>
                <a:lnTo>
                  <a:pt x="711003" y="415681"/>
                </a:lnTo>
                <a:cubicBezTo>
                  <a:pt x="709517" y="415681"/>
                  <a:pt x="706916" y="416238"/>
                  <a:pt x="703202" y="417352"/>
                </a:cubicBezTo>
                <a:cubicBezTo>
                  <a:pt x="699487" y="418467"/>
                  <a:pt x="696144" y="419024"/>
                  <a:pt x="693172" y="419024"/>
                </a:cubicBezTo>
                <a:cubicBezTo>
                  <a:pt x="689458" y="419024"/>
                  <a:pt x="686485" y="418652"/>
                  <a:pt x="684257" y="417909"/>
                </a:cubicBezTo>
                <a:cubicBezTo>
                  <a:pt x="680542" y="417909"/>
                  <a:pt x="677941" y="418281"/>
                  <a:pt x="676456" y="419024"/>
                </a:cubicBezTo>
                <a:cubicBezTo>
                  <a:pt x="673484" y="420510"/>
                  <a:pt x="670883" y="421253"/>
                  <a:pt x="668655" y="421253"/>
                </a:cubicBezTo>
                <a:cubicBezTo>
                  <a:pt x="665683" y="420510"/>
                  <a:pt x="662154" y="420696"/>
                  <a:pt x="658068" y="421810"/>
                </a:cubicBezTo>
                <a:cubicBezTo>
                  <a:pt x="653981" y="422924"/>
                  <a:pt x="650452" y="423853"/>
                  <a:pt x="647481" y="424596"/>
                </a:cubicBezTo>
                <a:cubicBezTo>
                  <a:pt x="643023" y="426082"/>
                  <a:pt x="638937" y="426825"/>
                  <a:pt x="635222" y="426825"/>
                </a:cubicBezTo>
                <a:cubicBezTo>
                  <a:pt x="632250" y="426825"/>
                  <a:pt x="630021" y="426453"/>
                  <a:pt x="628535" y="425710"/>
                </a:cubicBezTo>
                <a:lnTo>
                  <a:pt x="626306" y="425710"/>
                </a:lnTo>
                <a:cubicBezTo>
                  <a:pt x="624821" y="427196"/>
                  <a:pt x="621849" y="427939"/>
                  <a:pt x="617391" y="427939"/>
                </a:cubicBezTo>
                <a:lnTo>
                  <a:pt x="614048" y="427939"/>
                </a:lnTo>
                <a:cubicBezTo>
                  <a:pt x="610333" y="427939"/>
                  <a:pt x="608104" y="428311"/>
                  <a:pt x="607362" y="429054"/>
                </a:cubicBezTo>
                <a:cubicBezTo>
                  <a:pt x="605875" y="431283"/>
                  <a:pt x="603275" y="432769"/>
                  <a:pt x="599560" y="433511"/>
                </a:cubicBezTo>
                <a:cubicBezTo>
                  <a:pt x="595846" y="434254"/>
                  <a:pt x="593245" y="434997"/>
                  <a:pt x="591759" y="435740"/>
                </a:cubicBezTo>
                <a:cubicBezTo>
                  <a:pt x="590274" y="436483"/>
                  <a:pt x="588973" y="436669"/>
                  <a:pt x="587859" y="436298"/>
                </a:cubicBezTo>
                <a:cubicBezTo>
                  <a:pt x="586744" y="435926"/>
                  <a:pt x="585444" y="436112"/>
                  <a:pt x="583958" y="436855"/>
                </a:cubicBezTo>
                <a:cubicBezTo>
                  <a:pt x="582472" y="436855"/>
                  <a:pt x="580986" y="437226"/>
                  <a:pt x="579501" y="437969"/>
                </a:cubicBezTo>
                <a:cubicBezTo>
                  <a:pt x="578015" y="438712"/>
                  <a:pt x="576157" y="439084"/>
                  <a:pt x="573928" y="439084"/>
                </a:cubicBezTo>
                <a:cubicBezTo>
                  <a:pt x="570214" y="439084"/>
                  <a:pt x="565199" y="440012"/>
                  <a:pt x="558884" y="441870"/>
                </a:cubicBezTo>
                <a:cubicBezTo>
                  <a:pt x="552569" y="443727"/>
                  <a:pt x="547182" y="445027"/>
                  <a:pt x="542725" y="445770"/>
                </a:cubicBezTo>
                <a:cubicBezTo>
                  <a:pt x="541239" y="446513"/>
                  <a:pt x="539938" y="446699"/>
                  <a:pt x="538824" y="446327"/>
                </a:cubicBezTo>
                <a:cubicBezTo>
                  <a:pt x="537710" y="445956"/>
                  <a:pt x="536409" y="445770"/>
                  <a:pt x="534924" y="445770"/>
                </a:cubicBezTo>
                <a:lnTo>
                  <a:pt x="534924" y="447999"/>
                </a:lnTo>
                <a:lnTo>
                  <a:pt x="539381" y="451342"/>
                </a:lnTo>
                <a:cubicBezTo>
                  <a:pt x="549040" y="461001"/>
                  <a:pt x="554983" y="466573"/>
                  <a:pt x="557212" y="468059"/>
                </a:cubicBezTo>
                <a:cubicBezTo>
                  <a:pt x="558698" y="469545"/>
                  <a:pt x="561113" y="471773"/>
                  <a:pt x="564456" y="474745"/>
                </a:cubicBezTo>
                <a:cubicBezTo>
                  <a:pt x="567799" y="477717"/>
                  <a:pt x="570957" y="479574"/>
                  <a:pt x="573928" y="480317"/>
                </a:cubicBezTo>
                <a:cubicBezTo>
                  <a:pt x="576900" y="481803"/>
                  <a:pt x="579872" y="483846"/>
                  <a:pt x="582844" y="486447"/>
                </a:cubicBezTo>
                <a:cubicBezTo>
                  <a:pt x="585816" y="489047"/>
                  <a:pt x="588045" y="491090"/>
                  <a:pt x="589530" y="492576"/>
                </a:cubicBezTo>
                <a:lnTo>
                  <a:pt x="612933" y="505949"/>
                </a:lnTo>
                <a:lnTo>
                  <a:pt x="621849" y="512636"/>
                </a:lnTo>
                <a:lnTo>
                  <a:pt x="638565" y="522665"/>
                </a:lnTo>
                <a:cubicBezTo>
                  <a:pt x="645995" y="527866"/>
                  <a:pt x="651567" y="531581"/>
                  <a:pt x="655281" y="533810"/>
                </a:cubicBezTo>
                <a:lnTo>
                  <a:pt x="661968" y="537153"/>
                </a:lnTo>
                <a:lnTo>
                  <a:pt x="684257" y="552755"/>
                </a:lnTo>
                <a:cubicBezTo>
                  <a:pt x="690943" y="555727"/>
                  <a:pt x="697258" y="559813"/>
                  <a:pt x="703202" y="565014"/>
                </a:cubicBezTo>
                <a:cubicBezTo>
                  <a:pt x="712861" y="569471"/>
                  <a:pt x="721405" y="574300"/>
                  <a:pt x="728834" y="579501"/>
                </a:cubicBezTo>
                <a:lnTo>
                  <a:pt x="744435" y="586188"/>
                </a:lnTo>
                <a:lnTo>
                  <a:pt x="756695" y="592874"/>
                </a:lnTo>
                <a:cubicBezTo>
                  <a:pt x="757437" y="593617"/>
                  <a:pt x="761523" y="595103"/>
                  <a:pt x="768953" y="597332"/>
                </a:cubicBezTo>
                <a:lnTo>
                  <a:pt x="803501" y="611819"/>
                </a:lnTo>
                <a:cubicBezTo>
                  <a:pt x="807215" y="613305"/>
                  <a:pt x="812044" y="615348"/>
                  <a:pt x="817988" y="617949"/>
                </a:cubicBezTo>
                <a:cubicBezTo>
                  <a:pt x="823931" y="620549"/>
                  <a:pt x="829132" y="622221"/>
                  <a:pt x="833590" y="622964"/>
                </a:cubicBezTo>
                <a:cubicBezTo>
                  <a:pt x="835818" y="624450"/>
                  <a:pt x="837676" y="625750"/>
                  <a:pt x="839162" y="626864"/>
                </a:cubicBezTo>
                <a:cubicBezTo>
                  <a:pt x="840647" y="627979"/>
                  <a:pt x="842505" y="629279"/>
                  <a:pt x="844734" y="630765"/>
                </a:cubicBezTo>
                <a:cubicBezTo>
                  <a:pt x="846220" y="631508"/>
                  <a:pt x="847892" y="631879"/>
                  <a:pt x="849749" y="631879"/>
                </a:cubicBezTo>
                <a:cubicBezTo>
                  <a:pt x="851606" y="631879"/>
                  <a:pt x="853278" y="632251"/>
                  <a:pt x="854763" y="632993"/>
                </a:cubicBezTo>
                <a:cubicBezTo>
                  <a:pt x="856249" y="632993"/>
                  <a:pt x="856992" y="632993"/>
                  <a:pt x="856992" y="632993"/>
                </a:cubicBezTo>
                <a:cubicBezTo>
                  <a:pt x="862936" y="635222"/>
                  <a:pt x="868137" y="636337"/>
                  <a:pt x="872594" y="636337"/>
                </a:cubicBezTo>
                <a:lnTo>
                  <a:pt x="878166" y="640794"/>
                </a:lnTo>
                <a:cubicBezTo>
                  <a:pt x="880395" y="641537"/>
                  <a:pt x="884482" y="644138"/>
                  <a:pt x="890425" y="648595"/>
                </a:cubicBezTo>
                <a:cubicBezTo>
                  <a:pt x="891911" y="651567"/>
                  <a:pt x="894140" y="653425"/>
                  <a:pt x="897112" y="654168"/>
                </a:cubicBezTo>
                <a:cubicBezTo>
                  <a:pt x="900083" y="654911"/>
                  <a:pt x="902312" y="655653"/>
                  <a:pt x="903798" y="656396"/>
                </a:cubicBezTo>
                <a:cubicBezTo>
                  <a:pt x="908256" y="659368"/>
                  <a:pt x="917543" y="663083"/>
                  <a:pt x="931659" y="667541"/>
                </a:cubicBezTo>
                <a:cubicBezTo>
                  <a:pt x="953204" y="675713"/>
                  <a:pt x="963234" y="679428"/>
                  <a:pt x="961748" y="678685"/>
                </a:cubicBezTo>
                <a:cubicBezTo>
                  <a:pt x="963977" y="679428"/>
                  <a:pt x="966392" y="680542"/>
                  <a:pt x="968992" y="682028"/>
                </a:cubicBezTo>
                <a:cubicBezTo>
                  <a:pt x="971592" y="683514"/>
                  <a:pt x="973635" y="684628"/>
                  <a:pt x="975121" y="685371"/>
                </a:cubicBezTo>
                <a:cubicBezTo>
                  <a:pt x="978836" y="687600"/>
                  <a:pt x="980693" y="691315"/>
                  <a:pt x="980693" y="696516"/>
                </a:cubicBezTo>
                <a:lnTo>
                  <a:pt x="979580" y="702088"/>
                </a:lnTo>
                <a:cubicBezTo>
                  <a:pt x="978093" y="705803"/>
                  <a:pt x="975864" y="707660"/>
                  <a:pt x="972893" y="707660"/>
                </a:cubicBezTo>
                <a:lnTo>
                  <a:pt x="970664" y="707660"/>
                </a:lnTo>
                <a:cubicBezTo>
                  <a:pt x="963234" y="707660"/>
                  <a:pt x="957662" y="709517"/>
                  <a:pt x="953947" y="713232"/>
                </a:cubicBezTo>
                <a:cubicBezTo>
                  <a:pt x="951718" y="715461"/>
                  <a:pt x="945775" y="717690"/>
                  <a:pt x="936117" y="719919"/>
                </a:cubicBezTo>
                <a:cubicBezTo>
                  <a:pt x="927944" y="719919"/>
                  <a:pt x="922372" y="720662"/>
                  <a:pt x="919400" y="722147"/>
                </a:cubicBezTo>
                <a:cubicBezTo>
                  <a:pt x="918657" y="722890"/>
                  <a:pt x="917543" y="723262"/>
                  <a:pt x="916057" y="723262"/>
                </a:cubicBezTo>
                <a:lnTo>
                  <a:pt x="901569" y="725491"/>
                </a:lnTo>
                <a:lnTo>
                  <a:pt x="887082" y="728834"/>
                </a:lnTo>
                <a:lnTo>
                  <a:pt x="878166" y="728834"/>
                </a:lnTo>
                <a:cubicBezTo>
                  <a:pt x="876681" y="728834"/>
                  <a:pt x="873709" y="728648"/>
                  <a:pt x="869251" y="728277"/>
                </a:cubicBezTo>
                <a:cubicBezTo>
                  <a:pt x="864793" y="727905"/>
                  <a:pt x="860707" y="728463"/>
                  <a:pt x="856992" y="729948"/>
                </a:cubicBezTo>
                <a:cubicBezTo>
                  <a:pt x="855506" y="729948"/>
                  <a:pt x="853463" y="729763"/>
                  <a:pt x="850863" y="729391"/>
                </a:cubicBezTo>
                <a:cubicBezTo>
                  <a:pt x="848263" y="729020"/>
                  <a:pt x="845848" y="729577"/>
                  <a:pt x="843619" y="731063"/>
                </a:cubicBezTo>
                <a:cubicBezTo>
                  <a:pt x="842876" y="731806"/>
                  <a:pt x="841762" y="731806"/>
                  <a:pt x="840276" y="731063"/>
                </a:cubicBezTo>
                <a:cubicBezTo>
                  <a:pt x="838791" y="730320"/>
                  <a:pt x="837304" y="730320"/>
                  <a:pt x="835818" y="731063"/>
                </a:cubicBezTo>
                <a:lnTo>
                  <a:pt x="828017" y="736635"/>
                </a:lnTo>
                <a:lnTo>
                  <a:pt x="824674" y="737749"/>
                </a:lnTo>
                <a:cubicBezTo>
                  <a:pt x="820216" y="736264"/>
                  <a:pt x="816130" y="736635"/>
                  <a:pt x="812415" y="738864"/>
                </a:cubicBezTo>
                <a:cubicBezTo>
                  <a:pt x="810187" y="739607"/>
                  <a:pt x="808515" y="739793"/>
                  <a:pt x="807400" y="739421"/>
                </a:cubicBezTo>
                <a:cubicBezTo>
                  <a:pt x="806286" y="739050"/>
                  <a:pt x="805357" y="738864"/>
                  <a:pt x="804614" y="738864"/>
                </a:cubicBezTo>
                <a:lnTo>
                  <a:pt x="800157" y="741093"/>
                </a:lnTo>
                <a:cubicBezTo>
                  <a:pt x="795699" y="744065"/>
                  <a:pt x="792356" y="745550"/>
                  <a:pt x="790127" y="745550"/>
                </a:cubicBezTo>
                <a:lnTo>
                  <a:pt x="787898" y="745550"/>
                </a:lnTo>
                <a:cubicBezTo>
                  <a:pt x="787155" y="744807"/>
                  <a:pt x="786041" y="744436"/>
                  <a:pt x="784555" y="744436"/>
                </a:cubicBezTo>
                <a:cubicBezTo>
                  <a:pt x="783069" y="742950"/>
                  <a:pt x="781026" y="742207"/>
                  <a:pt x="778425" y="742207"/>
                </a:cubicBezTo>
                <a:cubicBezTo>
                  <a:pt x="775825" y="742207"/>
                  <a:pt x="774153" y="742207"/>
                  <a:pt x="773411" y="742207"/>
                </a:cubicBezTo>
                <a:cubicBezTo>
                  <a:pt x="771925" y="742207"/>
                  <a:pt x="768210" y="741836"/>
                  <a:pt x="762266" y="741093"/>
                </a:cubicBezTo>
                <a:cubicBezTo>
                  <a:pt x="756323" y="740350"/>
                  <a:pt x="751122" y="737749"/>
                  <a:pt x="746664" y="733292"/>
                </a:cubicBezTo>
                <a:cubicBezTo>
                  <a:pt x="745921" y="732549"/>
                  <a:pt x="744807" y="731806"/>
                  <a:pt x="743321" y="731063"/>
                </a:cubicBezTo>
                <a:cubicBezTo>
                  <a:pt x="741835" y="730320"/>
                  <a:pt x="740721" y="729577"/>
                  <a:pt x="739978" y="728834"/>
                </a:cubicBezTo>
                <a:cubicBezTo>
                  <a:pt x="734034" y="724376"/>
                  <a:pt x="728648" y="719919"/>
                  <a:pt x="723819" y="715461"/>
                </a:cubicBezTo>
                <a:cubicBezTo>
                  <a:pt x="718990" y="711003"/>
                  <a:pt x="713603" y="706546"/>
                  <a:pt x="707659" y="702088"/>
                </a:cubicBezTo>
                <a:cubicBezTo>
                  <a:pt x="700230" y="694658"/>
                  <a:pt x="692801" y="689086"/>
                  <a:pt x="685371" y="685371"/>
                </a:cubicBezTo>
                <a:cubicBezTo>
                  <a:pt x="683885" y="683886"/>
                  <a:pt x="681842" y="682214"/>
                  <a:pt x="679242" y="680357"/>
                </a:cubicBezTo>
                <a:cubicBezTo>
                  <a:pt x="676641" y="678499"/>
                  <a:pt x="673484" y="676085"/>
                  <a:pt x="669769" y="673113"/>
                </a:cubicBezTo>
                <a:cubicBezTo>
                  <a:pt x="666797" y="671627"/>
                  <a:pt x="663454" y="669027"/>
                  <a:pt x="659739" y="665312"/>
                </a:cubicBezTo>
                <a:cubicBezTo>
                  <a:pt x="656024" y="661597"/>
                  <a:pt x="653053" y="658625"/>
                  <a:pt x="650824" y="656396"/>
                </a:cubicBezTo>
                <a:cubicBezTo>
                  <a:pt x="647852" y="653425"/>
                  <a:pt x="644323" y="650267"/>
                  <a:pt x="640237" y="646924"/>
                </a:cubicBezTo>
                <a:cubicBezTo>
                  <a:pt x="636150" y="643581"/>
                  <a:pt x="632250" y="640051"/>
                  <a:pt x="628535" y="636337"/>
                </a:cubicBezTo>
                <a:cubicBezTo>
                  <a:pt x="626306" y="634851"/>
                  <a:pt x="623706" y="631879"/>
                  <a:pt x="620734" y="627421"/>
                </a:cubicBezTo>
                <a:cubicBezTo>
                  <a:pt x="617020" y="624450"/>
                  <a:pt x="606618" y="614420"/>
                  <a:pt x="589530" y="597332"/>
                </a:cubicBezTo>
                <a:cubicBezTo>
                  <a:pt x="575415" y="583216"/>
                  <a:pt x="568356" y="576158"/>
                  <a:pt x="568356" y="576158"/>
                </a:cubicBezTo>
                <a:lnTo>
                  <a:pt x="559441" y="566128"/>
                </a:lnTo>
                <a:cubicBezTo>
                  <a:pt x="558698" y="563899"/>
                  <a:pt x="557584" y="562228"/>
                  <a:pt x="556098" y="561113"/>
                </a:cubicBezTo>
                <a:cubicBezTo>
                  <a:pt x="554612" y="559999"/>
                  <a:pt x="553497" y="558698"/>
                  <a:pt x="552754" y="557213"/>
                </a:cubicBezTo>
                <a:lnTo>
                  <a:pt x="542725" y="544954"/>
                </a:lnTo>
                <a:lnTo>
                  <a:pt x="530466" y="532695"/>
                </a:lnTo>
                <a:lnTo>
                  <a:pt x="528238" y="528238"/>
                </a:lnTo>
                <a:cubicBezTo>
                  <a:pt x="527494" y="525266"/>
                  <a:pt x="525265" y="521923"/>
                  <a:pt x="521550" y="518208"/>
                </a:cubicBezTo>
                <a:cubicBezTo>
                  <a:pt x="520065" y="517465"/>
                  <a:pt x="517464" y="515236"/>
                  <a:pt x="513749" y="511521"/>
                </a:cubicBezTo>
                <a:lnTo>
                  <a:pt x="494804" y="487004"/>
                </a:lnTo>
                <a:cubicBezTo>
                  <a:pt x="493319" y="485518"/>
                  <a:pt x="491832" y="483475"/>
                  <a:pt x="490347" y="480875"/>
                </a:cubicBezTo>
                <a:cubicBezTo>
                  <a:pt x="488861" y="478274"/>
                  <a:pt x="487375" y="476231"/>
                  <a:pt x="485889" y="474745"/>
                </a:cubicBezTo>
                <a:cubicBezTo>
                  <a:pt x="484403" y="472516"/>
                  <a:pt x="482360" y="470287"/>
                  <a:pt x="479760" y="468059"/>
                </a:cubicBezTo>
                <a:cubicBezTo>
                  <a:pt x="477159" y="465830"/>
                  <a:pt x="474745" y="463229"/>
                  <a:pt x="472516" y="460258"/>
                </a:cubicBezTo>
                <a:cubicBezTo>
                  <a:pt x="471030" y="458772"/>
                  <a:pt x="469915" y="458029"/>
                  <a:pt x="469172" y="458029"/>
                </a:cubicBezTo>
                <a:cubicBezTo>
                  <a:pt x="456542" y="458029"/>
                  <a:pt x="447256" y="459515"/>
                  <a:pt x="441312" y="462486"/>
                </a:cubicBezTo>
                <a:cubicBezTo>
                  <a:pt x="439083" y="463229"/>
                  <a:pt x="437226" y="463972"/>
                  <a:pt x="435740" y="464715"/>
                </a:cubicBezTo>
                <a:cubicBezTo>
                  <a:pt x="434254" y="465458"/>
                  <a:pt x="432768" y="466201"/>
                  <a:pt x="431282" y="466944"/>
                </a:cubicBezTo>
                <a:cubicBezTo>
                  <a:pt x="426824" y="468430"/>
                  <a:pt x="423481" y="469173"/>
                  <a:pt x="421252" y="469173"/>
                </a:cubicBezTo>
                <a:cubicBezTo>
                  <a:pt x="415309" y="469916"/>
                  <a:pt x="410479" y="474374"/>
                  <a:pt x="406765" y="482546"/>
                </a:cubicBezTo>
                <a:cubicBezTo>
                  <a:pt x="405279" y="484775"/>
                  <a:pt x="403607" y="487190"/>
                  <a:pt x="401750" y="489790"/>
                </a:cubicBezTo>
                <a:cubicBezTo>
                  <a:pt x="399893" y="492390"/>
                  <a:pt x="398221" y="495548"/>
                  <a:pt x="396735" y="499262"/>
                </a:cubicBezTo>
                <a:cubicBezTo>
                  <a:pt x="395249" y="501491"/>
                  <a:pt x="393949" y="503906"/>
                  <a:pt x="392834" y="506506"/>
                </a:cubicBezTo>
                <a:cubicBezTo>
                  <a:pt x="391720" y="509107"/>
                  <a:pt x="390048" y="511893"/>
                  <a:pt x="387820" y="514864"/>
                </a:cubicBezTo>
                <a:cubicBezTo>
                  <a:pt x="383362" y="521551"/>
                  <a:pt x="380390" y="525637"/>
                  <a:pt x="378905" y="527123"/>
                </a:cubicBezTo>
                <a:lnTo>
                  <a:pt x="375561" y="531581"/>
                </a:lnTo>
                <a:cubicBezTo>
                  <a:pt x="371103" y="538267"/>
                  <a:pt x="368131" y="542354"/>
                  <a:pt x="366645" y="543839"/>
                </a:cubicBezTo>
                <a:lnTo>
                  <a:pt x="358845" y="550526"/>
                </a:lnTo>
                <a:cubicBezTo>
                  <a:pt x="354387" y="554984"/>
                  <a:pt x="350301" y="560184"/>
                  <a:pt x="346586" y="566128"/>
                </a:cubicBezTo>
                <a:cubicBezTo>
                  <a:pt x="345843" y="566871"/>
                  <a:pt x="344914" y="568171"/>
                  <a:pt x="343800" y="570029"/>
                </a:cubicBezTo>
                <a:cubicBezTo>
                  <a:pt x="342685" y="571886"/>
                  <a:pt x="341385" y="573558"/>
                  <a:pt x="339899" y="575043"/>
                </a:cubicBezTo>
                <a:cubicBezTo>
                  <a:pt x="336184" y="583216"/>
                  <a:pt x="332099" y="588045"/>
                  <a:pt x="327641" y="589531"/>
                </a:cubicBezTo>
                <a:lnTo>
                  <a:pt x="326526" y="591760"/>
                </a:lnTo>
                <a:cubicBezTo>
                  <a:pt x="324297" y="599932"/>
                  <a:pt x="319468" y="605876"/>
                  <a:pt x="312039" y="609591"/>
                </a:cubicBezTo>
                <a:cubicBezTo>
                  <a:pt x="308324" y="611819"/>
                  <a:pt x="306466" y="615163"/>
                  <a:pt x="306466" y="619620"/>
                </a:cubicBezTo>
                <a:cubicBezTo>
                  <a:pt x="306466" y="621106"/>
                  <a:pt x="305724" y="621849"/>
                  <a:pt x="304238" y="621849"/>
                </a:cubicBezTo>
                <a:lnTo>
                  <a:pt x="289750" y="634108"/>
                </a:lnTo>
                <a:cubicBezTo>
                  <a:pt x="283806" y="641537"/>
                  <a:pt x="277120" y="646738"/>
                  <a:pt x="269690" y="649710"/>
                </a:cubicBezTo>
                <a:cubicBezTo>
                  <a:pt x="264490" y="651196"/>
                  <a:pt x="260404" y="654539"/>
                  <a:pt x="257432" y="659740"/>
                </a:cubicBezTo>
                <a:cubicBezTo>
                  <a:pt x="256689" y="661226"/>
                  <a:pt x="252603" y="664569"/>
                  <a:pt x="245173" y="669770"/>
                </a:cubicBezTo>
                <a:lnTo>
                  <a:pt x="236258" y="675342"/>
                </a:lnTo>
                <a:cubicBezTo>
                  <a:pt x="229572" y="682028"/>
                  <a:pt x="220284" y="687229"/>
                  <a:pt x="208397" y="690944"/>
                </a:cubicBezTo>
                <a:lnTo>
                  <a:pt x="186109" y="697630"/>
                </a:lnTo>
                <a:lnTo>
                  <a:pt x="173850" y="702088"/>
                </a:lnTo>
                <a:lnTo>
                  <a:pt x="164935" y="705431"/>
                </a:lnTo>
                <a:cubicBezTo>
                  <a:pt x="161963" y="706174"/>
                  <a:pt x="158248" y="708031"/>
                  <a:pt x="153790" y="711003"/>
                </a:cubicBezTo>
                <a:cubicBezTo>
                  <a:pt x="153790" y="711003"/>
                  <a:pt x="153419" y="711003"/>
                  <a:pt x="152676" y="711003"/>
                </a:cubicBezTo>
                <a:cubicBezTo>
                  <a:pt x="151933" y="711003"/>
                  <a:pt x="151562" y="711003"/>
                  <a:pt x="151562" y="711003"/>
                </a:cubicBezTo>
                <a:cubicBezTo>
                  <a:pt x="149332" y="710260"/>
                  <a:pt x="146918" y="710632"/>
                  <a:pt x="144318" y="712118"/>
                </a:cubicBezTo>
                <a:cubicBezTo>
                  <a:pt x="141717" y="713604"/>
                  <a:pt x="140046" y="714346"/>
                  <a:pt x="139303" y="714346"/>
                </a:cubicBezTo>
                <a:cubicBezTo>
                  <a:pt x="136331" y="716575"/>
                  <a:pt x="130387" y="719176"/>
                  <a:pt x="121472" y="722147"/>
                </a:cubicBezTo>
                <a:cubicBezTo>
                  <a:pt x="118500" y="724376"/>
                  <a:pt x="114042" y="725491"/>
                  <a:pt x="108099" y="725491"/>
                </a:cubicBezTo>
                <a:lnTo>
                  <a:pt x="104756" y="725491"/>
                </a:lnTo>
                <a:cubicBezTo>
                  <a:pt x="103270" y="725491"/>
                  <a:pt x="102527" y="725862"/>
                  <a:pt x="102527" y="726605"/>
                </a:cubicBezTo>
                <a:cubicBezTo>
                  <a:pt x="101784" y="726605"/>
                  <a:pt x="100855" y="726791"/>
                  <a:pt x="99741" y="727162"/>
                </a:cubicBezTo>
                <a:cubicBezTo>
                  <a:pt x="98626" y="727534"/>
                  <a:pt x="97698" y="727348"/>
                  <a:pt x="96954" y="726605"/>
                </a:cubicBezTo>
                <a:cubicBezTo>
                  <a:pt x="96212" y="725862"/>
                  <a:pt x="94912" y="725676"/>
                  <a:pt x="93054" y="726048"/>
                </a:cubicBezTo>
                <a:cubicBezTo>
                  <a:pt x="91197" y="726419"/>
                  <a:pt x="89897" y="726605"/>
                  <a:pt x="89154" y="726605"/>
                </a:cubicBezTo>
                <a:lnTo>
                  <a:pt x="80238" y="728834"/>
                </a:lnTo>
                <a:cubicBezTo>
                  <a:pt x="73552" y="728834"/>
                  <a:pt x="65008" y="729577"/>
                  <a:pt x="54607" y="731063"/>
                </a:cubicBezTo>
                <a:cubicBezTo>
                  <a:pt x="53864" y="731806"/>
                  <a:pt x="53120" y="731992"/>
                  <a:pt x="52378" y="731620"/>
                </a:cubicBezTo>
                <a:cubicBezTo>
                  <a:pt x="51635" y="731249"/>
                  <a:pt x="50892" y="731063"/>
                  <a:pt x="50149" y="731063"/>
                </a:cubicBezTo>
                <a:cubicBezTo>
                  <a:pt x="46434" y="728834"/>
                  <a:pt x="43462" y="728463"/>
                  <a:pt x="41233" y="729948"/>
                </a:cubicBezTo>
                <a:cubicBezTo>
                  <a:pt x="39748" y="730691"/>
                  <a:pt x="37519" y="731063"/>
                  <a:pt x="34547" y="731063"/>
                </a:cubicBezTo>
                <a:lnTo>
                  <a:pt x="21174" y="732177"/>
                </a:lnTo>
                <a:lnTo>
                  <a:pt x="14487" y="733292"/>
                </a:lnTo>
                <a:cubicBezTo>
                  <a:pt x="10772" y="733292"/>
                  <a:pt x="8172" y="733663"/>
                  <a:pt x="6686" y="734406"/>
                </a:cubicBezTo>
                <a:cubicBezTo>
                  <a:pt x="3714" y="736635"/>
                  <a:pt x="1486" y="735149"/>
                  <a:pt x="0" y="729948"/>
                </a:cubicBezTo>
                <a:lnTo>
                  <a:pt x="31204" y="718804"/>
                </a:lnTo>
                <a:cubicBezTo>
                  <a:pt x="34918" y="716575"/>
                  <a:pt x="39748" y="714161"/>
                  <a:pt x="45691" y="711560"/>
                </a:cubicBezTo>
                <a:cubicBezTo>
                  <a:pt x="51635" y="708960"/>
                  <a:pt x="56464" y="706917"/>
                  <a:pt x="60179" y="705431"/>
                </a:cubicBezTo>
                <a:cubicBezTo>
                  <a:pt x="68351" y="700973"/>
                  <a:pt x="75038" y="696887"/>
                  <a:pt x="80238" y="693172"/>
                </a:cubicBezTo>
                <a:lnTo>
                  <a:pt x="98069" y="682028"/>
                </a:lnTo>
                <a:lnTo>
                  <a:pt x="113671" y="671998"/>
                </a:lnTo>
                <a:lnTo>
                  <a:pt x="134845" y="659740"/>
                </a:lnTo>
                <a:cubicBezTo>
                  <a:pt x="141532" y="653796"/>
                  <a:pt x="148218" y="649338"/>
                  <a:pt x="154905" y="646367"/>
                </a:cubicBezTo>
                <a:cubicBezTo>
                  <a:pt x="154905" y="645624"/>
                  <a:pt x="155090" y="645066"/>
                  <a:pt x="155462" y="644695"/>
                </a:cubicBezTo>
                <a:cubicBezTo>
                  <a:pt x="155833" y="644323"/>
                  <a:pt x="156391" y="644509"/>
                  <a:pt x="157134" y="645252"/>
                </a:cubicBezTo>
                <a:cubicBezTo>
                  <a:pt x="157877" y="645252"/>
                  <a:pt x="159363" y="644138"/>
                  <a:pt x="161591" y="641909"/>
                </a:cubicBezTo>
                <a:cubicBezTo>
                  <a:pt x="163077" y="638937"/>
                  <a:pt x="165306" y="636337"/>
                  <a:pt x="168278" y="634108"/>
                </a:cubicBezTo>
                <a:cubicBezTo>
                  <a:pt x="178679" y="623707"/>
                  <a:pt x="186852" y="616277"/>
                  <a:pt x="192795" y="611819"/>
                </a:cubicBezTo>
                <a:lnTo>
                  <a:pt x="208397" y="597332"/>
                </a:lnTo>
                <a:lnTo>
                  <a:pt x="220656" y="586188"/>
                </a:lnTo>
                <a:cubicBezTo>
                  <a:pt x="220656" y="584702"/>
                  <a:pt x="221399" y="583959"/>
                  <a:pt x="222885" y="583959"/>
                </a:cubicBezTo>
                <a:cubicBezTo>
                  <a:pt x="225856" y="583216"/>
                  <a:pt x="228271" y="581544"/>
                  <a:pt x="230128" y="578944"/>
                </a:cubicBezTo>
                <a:cubicBezTo>
                  <a:pt x="231986" y="576344"/>
                  <a:pt x="233286" y="574672"/>
                  <a:pt x="234029" y="573929"/>
                </a:cubicBezTo>
                <a:cubicBezTo>
                  <a:pt x="236258" y="571700"/>
                  <a:pt x="239044" y="568914"/>
                  <a:pt x="242387" y="565571"/>
                </a:cubicBezTo>
                <a:cubicBezTo>
                  <a:pt x="245730" y="562228"/>
                  <a:pt x="248145" y="559441"/>
                  <a:pt x="249631" y="557213"/>
                </a:cubicBezTo>
                <a:lnTo>
                  <a:pt x="265233" y="541611"/>
                </a:lnTo>
                <a:lnTo>
                  <a:pt x="276377" y="526009"/>
                </a:lnTo>
                <a:lnTo>
                  <a:pt x="288636" y="507063"/>
                </a:lnTo>
                <a:cubicBezTo>
                  <a:pt x="285664" y="507806"/>
                  <a:pt x="281206" y="508178"/>
                  <a:pt x="275263" y="508178"/>
                </a:cubicBezTo>
                <a:cubicBezTo>
                  <a:pt x="266347" y="511150"/>
                  <a:pt x="259661" y="513007"/>
                  <a:pt x="255203" y="513750"/>
                </a:cubicBezTo>
                <a:cubicBezTo>
                  <a:pt x="249259" y="515236"/>
                  <a:pt x="244802" y="515979"/>
                  <a:pt x="241830" y="515979"/>
                </a:cubicBezTo>
                <a:cubicBezTo>
                  <a:pt x="238116" y="515979"/>
                  <a:pt x="235515" y="515236"/>
                  <a:pt x="234029" y="513750"/>
                </a:cubicBezTo>
                <a:cubicBezTo>
                  <a:pt x="233286" y="513007"/>
                  <a:pt x="232729" y="512821"/>
                  <a:pt x="232358" y="513193"/>
                </a:cubicBezTo>
                <a:cubicBezTo>
                  <a:pt x="231986" y="513564"/>
                  <a:pt x="231428" y="513750"/>
                  <a:pt x="230686" y="513750"/>
                </a:cubicBezTo>
                <a:lnTo>
                  <a:pt x="226228" y="513750"/>
                </a:lnTo>
                <a:cubicBezTo>
                  <a:pt x="223256" y="512264"/>
                  <a:pt x="220656" y="511150"/>
                  <a:pt x="218427" y="510407"/>
                </a:cubicBezTo>
                <a:cubicBezTo>
                  <a:pt x="216198" y="509664"/>
                  <a:pt x="213969" y="508921"/>
                  <a:pt x="211740" y="508178"/>
                </a:cubicBezTo>
                <a:cubicBezTo>
                  <a:pt x="204311" y="505206"/>
                  <a:pt x="197625" y="501120"/>
                  <a:pt x="191681" y="495919"/>
                </a:cubicBezTo>
                <a:lnTo>
                  <a:pt x="187223" y="494805"/>
                </a:lnTo>
                <a:lnTo>
                  <a:pt x="179423" y="491462"/>
                </a:lnTo>
                <a:cubicBezTo>
                  <a:pt x="169021" y="484775"/>
                  <a:pt x="162334" y="479574"/>
                  <a:pt x="159363" y="475860"/>
                </a:cubicBezTo>
                <a:cubicBezTo>
                  <a:pt x="159363" y="475860"/>
                  <a:pt x="156762" y="473259"/>
                  <a:pt x="151562" y="468059"/>
                </a:cubicBezTo>
                <a:cubicBezTo>
                  <a:pt x="147104" y="465087"/>
                  <a:pt x="144132" y="461744"/>
                  <a:pt x="142646" y="458029"/>
                </a:cubicBezTo>
                <a:lnTo>
                  <a:pt x="134845" y="449113"/>
                </a:lnTo>
                <a:cubicBezTo>
                  <a:pt x="134102" y="448370"/>
                  <a:pt x="133731" y="446885"/>
                  <a:pt x="133731" y="444656"/>
                </a:cubicBezTo>
                <a:lnTo>
                  <a:pt x="138188" y="443541"/>
                </a:lnTo>
                <a:cubicBezTo>
                  <a:pt x="142646" y="445027"/>
                  <a:pt x="145989" y="445770"/>
                  <a:pt x="148218" y="445770"/>
                </a:cubicBezTo>
                <a:cubicBezTo>
                  <a:pt x="151933" y="445770"/>
                  <a:pt x="156762" y="445027"/>
                  <a:pt x="162706" y="443541"/>
                </a:cubicBezTo>
                <a:cubicBezTo>
                  <a:pt x="168649" y="443541"/>
                  <a:pt x="173107" y="442798"/>
                  <a:pt x="176079" y="441312"/>
                </a:cubicBezTo>
                <a:cubicBezTo>
                  <a:pt x="179051" y="441312"/>
                  <a:pt x="181279" y="440941"/>
                  <a:pt x="182766" y="440198"/>
                </a:cubicBezTo>
                <a:lnTo>
                  <a:pt x="192795" y="436855"/>
                </a:lnTo>
                <a:cubicBezTo>
                  <a:pt x="195767" y="436112"/>
                  <a:pt x="208026" y="433883"/>
                  <a:pt x="229572" y="430168"/>
                </a:cubicBezTo>
                <a:cubicBezTo>
                  <a:pt x="231800" y="429425"/>
                  <a:pt x="234215" y="428682"/>
                  <a:pt x="236815" y="427939"/>
                </a:cubicBezTo>
                <a:cubicBezTo>
                  <a:pt x="239415" y="427196"/>
                  <a:pt x="242573" y="426453"/>
                  <a:pt x="246287" y="425710"/>
                </a:cubicBezTo>
                <a:lnTo>
                  <a:pt x="273034" y="417909"/>
                </a:lnTo>
                <a:cubicBezTo>
                  <a:pt x="282692" y="414938"/>
                  <a:pt x="294579" y="412337"/>
                  <a:pt x="308696" y="410108"/>
                </a:cubicBezTo>
                <a:lnTo>
                  <a:pt x="327641" y="405651"/>
                </a:lnTo>
                <a:lnTo>
                  <a:pt x="338785" y="401193"/>
                </a:lnTo>
                <a:cubicBezTo>
                  <a:pt x="346214" y="401193"/>
                  <a:pt x="350672" y="398221"/>
                  <a:pt x="352158" y="392278"/>
                </a:cubicBezTo>
                <a:cubicBezTo>
                  <a:pt x="353644" y="386334"/>
                  <a:pt x="355873" y="378162"/>
                  <a:pt x="358845" y="367760"/>
                </a:cubicBezTo>
                <a:cubicBezTo>
                  <a:pt x="361816" y="357359"/>
                  <a:pt x="362931" y="348072"/>
                  <a:pt x="362188" y="339900"/>
                </a:cubicBezTo>
                <a:cubicBezTo>
                  <a:pt x="360702" y="338414"/>
                  <a:pt x="359216" y="335442"/>
                  <a:pt x="357730" y="330984"/>
                </a:cubicBezTo>
                <a:lnTo>
                  <a:pt x="355502" y="329870"/>
                </a:lnTo>
                <a:cubicBezTo>
                  <a:pt x="354758" y="329870"/>
                  <a:pt x="353272" y="330241"/>
                  <a:pt x="351043" y="330984"/>
                </a:cubicBezTo>
                <a:cubicBezTo>
                  <a:pt x="348815" y="331727"/>
                  <a:pt x="347329" y="332470"/>
                  <a:pt x="346586" y="333213"/>
                </a:cubicBezTo>
                <a:cubicBezTo>
                  <a:pt x="344357" y="335442"/>
                  <a:pt x="340642" y="336556"/>
                  <a:pt x="335442" y="336556"/>
                </a:cubicBezTo>
                <a:cubicBezTo>
                  <a:pt x="333956" y="336556"/>
                  <a:pt x="331727" y="336371"/>
                  <a:pt x="328755" y="335999"/>
                </a:cubicBezTo>
                <a:cubicBezTo>
                  <a:pt x="325783" y="335628"/>
                  <a:pt x="322811" y="335814"/>
                  <a:pt x="319840" y="336556"/>
                </a:cubicBezTo>
                <a:cubicBezTo>
                  <a:pt x="316868" y="337299"/>
                  <a:pt x="312410" y="339157"/>
                  <a:pt x="306466" y="342129"/>
                </a:cubicBezTo>
                <a:cubicBezTo>
                  <a:pt x="302752" y="342872"/>
                  <a:pt x="299594" y="343800"/>
                  <a:pt x="296994" y="344915"/>
                </a:cubicBezTo>
                <a:cubicBezTo>
                  <a:pt x="294394" y="346029"/>
                  <a:pt x="291979" y="346958"/>
                  <a:pt x="289750" y="347701"/>
                </a:cubicBezTo>
                <a:lnTo>
                  <a:pt x="287521" y="347701"/>
                </a:lnTo>
                <a:cubicBezTo>
                  <a:pt x="278606" y="352158"/>
                  <a:pt x="271919" y="354759"/>
                  <a:pt x="267462" y="355502"/>
                </a:cubicBezTo>
                <a:cubicBezTo>
                  <a:pt x="265976" y="356245"/>
                  <a:pt x="263747" y="356616"/>
                  <a:pt x="260775" y="356616"/>
                </a:cubicBezTo>
                <a:cubicBezTo>
                  <a:pt x="257803" y="356616"/>
                  <a:pt x="255574" y="356988"/>
                  <a:pt x="254088" y="357730"/>
                </a:cubicBezTo>
                <a:cubicBezTo>
                  <a:pt x="252603" y="357730"/>
                  <a:pt x="251860" y="356616"/>
                  <a:pt x="251860" y="354387"/>
                </a:cubicBezTo>
                <a:cubicBezTo>
                  <a:pt x="251117" y="352158"/>
                  <a:pt x="248888" y="349930"/>
                  <a:pt x="245173" y="347701"/>
                </a:cubicBezTo>
                <a:cubicBezTo>
                  <a:pt x="239229" y="346215"/>
                  <a:pt x="235515" y="344357"/>
                  <a:pt x="234029" y="342129"/>
                </a:cubicBezTo>
                <a:cubicBezTo>
                  <a:pt x="232543" y="341386"/>
                  <a:pt x="231800" y="339528"/>
                  <a:pt x="231800" y="336556"/>
                </a:cubicBezTo>
                <a:cubicBezTo>
                  <a:pt x="230314" y="331356"/>
                  <a:pt x="227342" y="326527"/>
                  <a:pt x="222885" y="322069"/>
                </a:cubicBezTo>
                <a:lnTo>
                  <a:pt x="220656" y="317611"/>
                </a:lnTo>
                <a:cubicBezTo>
                  <a:pt x="219913" y="315382"/>
                  <a:pt x="219170" y="314268"/>
                  <a:pt x="218427" y="314268"/>
                </a:cubicBezTo>
                <a:cubicBezTo>
                  <a:pt x="213226" y="312039"/>
                  <a:pt x="210254" y="308324"/>
                  <a:pt x="209512" y="303124"/>
                </a:cubicBezTo>
                <a:cubicBezTo>
                  <a:pt x="209512" y="300152"/>
                  <a:pt x="207654" y="297923"/>
                  <a:pt x="203939" y="296437"/>
                </a:cubicBezTo>
                <a:cubicBezTo>
                  <a:pt x="200968" y="293465"/>
                  <a:pt x="199482" y="290494"/>
                  <a:pt x="199482" y="287522"/>
                </a:cubicBezTo>
                <a:lnTo>
                  <a:pt x="200596" y="281950"/>
                </a:lnTo>
                <a:cubicBezTo>
                  <a:pt x="200596" y="277492"/>
                  <a:pt x="200968" y="274520"/>
                  <a:pt x="201711" y="273034"/>
                </a:cubicBezTo>
                <a:lnTo>
                  <a:pt x="201711" y="269691"/>
                </a:lnTo>
                <a:lnTo>
                  <a:pt x="211740" y="274149"/>
                </a:lnTo>
                <a:lnTo>
                  <a:pt x="215084" y="274149"/>
                </a:lnTo>
                <a:lnTo>
                  <a:pt x="226228" y="270805"/>
                </a:lnTo>
                <a:lnTo>
                  <a:pt x="229572" y="271920"/>
                </a:lnTo>
                <a:cubicBezTo>
                  <a:pt x="234029" y="273406"/>
                  <a:pt x="237001" y="273777"/>
                  <a:pt x="238487" y="273034"/>
                </a:cubicBezTo>
                <a:cubicBezTo>
                  <a:pt x="246660" y="270805"/>
                  <a:pt x="254274" y="268577"/>
                  <a:pt x="261332" y="266348"/>
                </a:cubicBezTo>
                <a:cubicBezTo>
                  <a:pt x="268390" y="264119"/>
                  <a:pt x="274891" y="262261"/>
                  <a:pt x="280835" y="260776"/>
                </a:cubicBezTo>
                <a:cubicBezTo>
                  <a:pt x="289007" y="259290"/>
                  <a:pt x="294579" y="257804"/>
                  <a:pt x="297551" y="256318"/>
                </a:cubicBezTo>
                <a:cubicBezTo>
                  <a:pt x="304981" y="252603"/>
                  <a:pt x="310924" y="248517"/>
                  <a:pt x="315382" y="244059"/>
                </a:cubicBezTo>
                <a:cubicBezTo>
                  <a:pt x="322811" y="239601"/>
                  <a:pt x="328384" y="235515"/>
                  <a:pt x="332099" y="231801"/>
                </a:cubicBezTo>
                <a:cubicBezTo>
                  <a:pt x="338042" y="225114"/>
                  <a:pt x="343614" y="219542"/>
                  <a:pt x="348815" y="215084"/>
                </a:cubicBezTo>
                <a:cubicBezTo>
                  <a:pt x="356244" y="207655"/>
                  <a:pt x="362559" y="198925"/>
                  <a:pt x="367760" y="188895"/>
                </a:cubicBezTo>
                <a:cubicBezTo>
                  <a:pt x="372960" y="178865"/>
                  <a:pt x="375932" y="172736"/>
                  <a:pt x="376675" y="170507"/>
                </a:cubicBezTo>
                <a:cubicBezTo>
                  <a:pt x="378161" y="166792"/>
                  <a:pt x="380204" y="163078"/>
                  <a:pt x="382805" y="159363"/>
                </a:cubicBezTo>
                <a:cubicBezTo>
                  <a:pt x="385405" y="155648"/>
                  <a:pt x="387449" y="151933"/>
                  <a:pt x="388934" y="148219"/>
                </a:cubicBezTo>
                <a:lnTo>
                  <a:pt x="398964" y="129273"/>
                </a:lnTo>
                <a:lnTo>
                  <a:pt x="414566" y="102527"/>
                </a:lnTo>
                <a:cubicBezTo>
                  <a:pt x="420509" y="96584"/>
                  <a:pt x="424967" y="88783"/>
                  <a:pt x="427939" y="79124"/>
                </a:cubicBezTo>
                <a:cubicBezTo>
                  <a:pt x="429425" y="71695"/>
                  <a:pt x="430168" y="65380"/>
                  <a:pt x="430168" y="60179"/>
                </a:cubicBezTo>
                <a:cubicBezTo>
                  <a:pt x="431654" y="53492"/>
                  <a:pt x="430539" y="48292"/>
                  <a:pt x="426824" y="44577"/>
                </a:cubicBezTo>
                <a:cubicBezTo>
                  <a:pt x="424595" y="41605"/>
                  <a:pt x="424967" y="39748"/>
                  <a:pt x="427939" y="39005"/>
                </a:cubicBezTo>
                <a:lnTo>
                  <a:pt x="429053" y="36776"/>
                </a:lnTo>
                <a:cubicBezTo>
                  <a:pt x="428310" y="34547"/>
                  <a:pt x="428124" y="32690"/>
                  <a:pt x="428497" y="31204"/>
                </a:cubicBezTo>
                <a:cubicBezTo>
                  <a:pt x="428867" y="29718"/>
                  <a:pt x="429053" y="28604"/>
                  <a:pt x="429053" y="27861"/>
                </a:cubicBezTo>
                <a:cubicBezTo>
                  <a:pt x="429796" y="25632"/>
                  <a:pt x="430168" y="21546"/>
                  <a:pt x="430168" y="15602"/>
                </a:cubicBezTo>
                <a:lnTo>
                  <a:pt x="430168" y="10030"/>
                </a:lnTo>
                <a:cubicBezTo>
                  <a:pt x="431654" y="5572"/>
                  <a:pt x="432396" y="2229"/>
                  <a:pt x="432396" y="0"/>
                </a:cubicBezTo>
                <a:close/>
              </a:path>
            </a:pathLst>
          </a:custGeom>
          <a:noFill/>
          <a:ln>
            <a:gradFill>
              <a:gsLst>
                <a:gs pos="0">
                  <a:schemeClr val="accent5"/>
                </a:gs>
                <a:gs pos="100000">
                  <a:schemeClr val="accent5">
                    <a:alpha val="0"/>
                  </a:schemeClr>
                </a:gs>
              </a:gsLst>
              <a:lin ang="0" scaled="0"/>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ln>
                <a:gradFill>
                  <a:gsLst>
                    <a:gs pos="0">
                      <a:schemeClr val="accent5"/>
                    </a:gs>
                    <a:gs pos="100000">
                      <a:schemeClr val="accent5">
                        <a:alpha val="0"/>
                      </a:schemeClr>
                    </a:gs>
                  </a:gsLst>
                  <a:lin ang="0" scaled="0"/>
                </a:gradFill>
              </a:ln>
              <a:noFill/>
              <a:latin typeface="演示秋鸿楷" panose="00000500000000000000" pitchFamily="2" charset="-122"/>
              <a:ea typeface="演示秋鸿楷" panose="00000500000000000000" pitchFamily="2" charset="-122"/>
            </a:endParaRPr>
          </a:p>
        </p:txBody>
      </p:sp>
      <p:sp>
        <p:nvSpPr>
          <p:cNvPr id="43" name="文本框 42">
            <a:extLst>
              <a:ext uri="{FF2B5EF4-FFF2-40B4-BE49-F238E27FC236}">
                <a16:creationId xmlns:a16="http://schemas.microsoft.com/office/drawing/2014/main" id="{EFAC6D52-8D65-516C-9DC4-50563FB2EB89}"/>
              </a:ext>
            </a:extLst>
          </p:cNvPr>
          <p:cNvSpPr txBox="1"/>
          <p:nvPr/>
        </p:nvSpPr>
        <p:spPr>
          <a:xfrm>
            <a:off x="8159971" y="4107726"/>
            <a:ext cx="883739" cy="909370"/>
          </a:xfrm>
          <a:custGeom>
            <a:avLst/>
            <a:gdLst/>
            <a:ahLst/>
            <a:cxnLst/>
            <a:rect l="l" t="t" r="r" b="b"/>
            <a:pathLst>
              <a:path w="883739" h="909370">
                <a:moveTo>
                  <a:pt x="654168" y="326527"/>
                </a:moveTo>
                <a:lnTo>
                  <a:pt x="644138" y="328755"/>
                </a:lnTo>
                <a:cubicBezTo>
                  <a:pt x="642652" y="330241"/>
                  <a:pt x="636708" y="332842"/>
                  <a:pt x="626307" y="336556"/>
                </a:cubicBezTo>
                <a:cubicBezTo>
                  <a:pt x="621849" y="337299"/>
                  <a:pt x="618692" y="338971"/>
                  <a:pt x="616834" y="341571"/>
                </a:cubicBezTo>
                <a:cubicBezTo>
                  <a:pt x="614977" y="344172"/>
                  <a:pt x="613677" y="348072"/>
                  <a:pt x="612934" y="353273"/>
                </a:cubicBezTo>
                <a:lnTo>
                  <a:pt x="611819" y="375561"/>
                </a:lnTo>
                <a:cubicBezTo>
                  <a:pt x="610333" y="377047"/>
                  <a:pt x="609591" y="378905"/>
                  <a:pt x="609591" y="381133"/>
                </a:cubicBezTo>
                <a:cubicBezTo>
                  <a:pt x="611819" y="384848"/>
                  <a:pt x="614048" y="386706"/>
                  <a:pt x="616277" y="386706"/>
                </a:cubicBezTo>
                <a:cubicBezTo>
                  <a:pt x="625935" y="384477"/>
                  <a:pt x="634665" y="381876"/>
                  <a:pt x="642466" y="378905"/>
                </a:cubicBezTo>
                <a:cubicBezTo>
                  <a:pt x="650267" y="375933"/>
                  <a:pt x="656025" y="374075"/>
                  <a:pt x="659740" y="373332"/>
                </a:cubicBezTo>
                <a:cubicBezTo>
                  <a:pt x="655282" y="358473"/>
                  <a:pt x="653053" y="346958"/>
                  <a:pt x="653053" y="338785"/>
                </a:cubicBezTo>
                <a:cubicBezTo>
                  <a:pt x="653053" y="333585"/>
                  <a:pt x="653425" y="329498"/>
                  <a:pt x="654168" y="326527"/>
                </a:cubicBezTo>
                <a:close/>
                <a:moveTo>
                  <a:pt x="664197" y="218427"/>
                </a:moveTo>
                <a:cubicBezTo>
                  <a:pt x="662711" y="219170"/>
                  <a:pt x="660668" y="219728"/>
                  <a:pt x="658068" y="220099"/>
                </a:cubicBezTo>
                <a:cubicBezTo>
                  <a:pt x="655468" y="220471"/>
                  <a:pt x="653425" y="221028"/>
                  <a:pt x="651939" y="221771"/>
                </a:cubicBezTo>
                <a:cubicBezTo>
                  <a:pt x="632622" y="226228"/>
                  <a:pt x="622221" y="232915"/>
                  <a:pt x="620735" y="241830"/>
                </a:cubicBezTo>
                <a:lnTo>
                  <a:pt x="619620" y="245174"/>
                </a:lnTo>
                <a:cubicBezTo>
                  <a:pt x="620363" y="244431"/>
                  <a:pt x="618506" y="251117"/>
                  <a:pt x="614048" y="265233"/>
                </a:cubicBezTo>
                <a:lnTo>
                  <a:pt x="615163" y="265233"/>
                </a:lnTo>
                <a:cubicBezTo>
                  <a:pt x="615163" y="268948"/>
                  <a:pt x="615534" y="271548"/>
                  <a:pt x="616277" y="273034"/>
                </a:cubicBezTo>
                <a:cubicBezTo>
                  <a:pt x="617763" y="278235"/>
                  <a:pt x="619620" y="280835"/>
                  <a:pt x="621849" y="280835"/>
                </a:cubicBezTo>
                <a:lnTo>
                  <a:pt x="625193" y="279721"/>
                </a:lnTo>
                <a:lnTo>
                  <a:pt x="661969" y="267462"/>
                </a:lnTo>
                <a:cubicBezTo>
                  <a:pt x="664197" y="265233"/>
                  <a:pt x="665312" y="263747"/>
                  <a:pt x="665312" y="263004"/>
                </a:cubicBezTo>
                <a:cubicBezTo>
                  <a:pt x="668284" y="243688"/>
                  <a:pt x="669769" y="229943"/>
                  <a:pt x="669769" y="221771"/>
                </a:cubicBezTo>
                <a:cubicBezTo>
                  <a:pt x="669769" y="218799"/>
                  <a:pt x="667912" y="217684"/>
                  <a:pt x="664197" y="218427"/>
                </a:cubicBezTo>
                <a:close/>
                <a:moveTo>
                  <a:pt x="297273" y="120636"/>
                </a:moveTo>
                <a:cubicBezTo>
                  <a:pt x="298202" y="120451"/>
                  <a:pt x="299038" y="120729"/>
                  <a:pt x="299781" y="121472"/>
                </a:cubicBezTo>
                <a:cubicBezTo>
                  <a:pt x="309439" y="122215"/>
                  <a:pt x="325412" y="124073"/>
                  <a:pt x="347701" y="127044"/>
                </a:cubicBezTo>
                <a:cubicBezTo>
                  <a:pt x="360331" y="130759"/>
                  <a:pt x="370361" y="137074"/>
                  <a:pt x="377790" y="145990"/>
                </a:cubicBezTo>
                <a:cubicBezTo>
                  <a:pt x="380762" y="148219"/>
                  <a:pt x="382248" y="152305"/>
                  <a:pt x="382248" y="158248"/>
                </a:cubicBezTo>
                <a:lnTo>
                  <a:pt x="382248" y="162706"/>
                </a:lnTo>
                <a:cubicBezTo>
                  <a:pt x="380019" y="169393"/>
                  <a:pt x="377790" y="174407"/>
                  <a:pt x="375562" y="177751"/>
                </a:cubicBezTo>
                <a:cubicBezTo>
                  <a:pt x="373333" y="181094"/>
                  <a:pt x="369246" y="183509"/>
                  <a:pt x="363303" y="184995"/>
                </a:cubicBezTo>
                <a:cubicBezTo>
                  <a:pt x="358845" y="186480"/>
                  <a:pt x="352902" y="189638"/>
                  <a:pt x="345472" y="194467"/>
                </a:cubicBezTo>
                <a:cubicBezTo>
                  <a:pt x="338043" y="199296"/>
                  <a:pt x="332099" y="202454"/>
                  <a:pt x="327641" y="203940"/>
                </a:cubicBezTo>
                <a:lnTo>
                  <a:pt x="281950" y="220656"/>
                </a:lnTo>
                <a:lnTo>
                  <a:pt x="239602" y="234029"/>
                </a:lnTo>
                <a:cubicBezTo>
                  <a:pt x="236630" y="236258"/>
                  <a:pt x="235144" y="241087"/>
                  <a:pt x="235144" y="248517"/>
                </a:cubicBezTo>
                <a:cubicBezTo>
                  <a:pt x="235144" y="252232"/>
                  <a:pt x="235515" y="254832"/>
                  <a:pt x="236258" y="256318"/>
                </a:cubicBezTo>
                <a:cubicBezTo>
                  <a:pt x="237001" y="257804"/>
                  <a:pt x="237373" y="261147"/>
                  <a:pt x="237373" y="266348"/>
                </a:cubicBezTo>
                <a:lnTo>
                  <a:pt x="237373" y="281950"/>
                </a:lnTo>
                <a:cubicBezTo>
                  <a:pt x="237373" y="290122"/>
                  <a:pt x="237744" y="296809"/>
                  <a:pt x="238487" y="302009"/>
                </a:cubicBezTo>
                <a:cubicBezTo>
                  <a:pt x="241459" y="300523"/>
                  <a:pt x="245917" y="297923"/>
                  <a:pt x="251860" y="294208"/>
                </a:cubicBezTo>
                <a:cubicBezTo>
                  <a:pt x="257804" y="290494"/>
                  <a:pt x="263005" y="287893"/>
                  <a:pt x="267462" y="286407"/>
                </a:cubicBezTo>
                <a:cubicBezTo>
                  <a:pt x="268948" y="285664"/>
                  <a:pt x="273034" y="283436"/>
                  <a:pt x="279721" y="279721"/>
                </a:cubicBezTo>
                <a:cubicBezTo>
                  <a:pt x="286408" y="276006"/>
                  <a:pt x="292351" y="273777"/>
                  <a:pt x="297552" y="273034"/>
                </a:cubicBezTo>
                <a:cubicBezTo>
                  <a:pt x="300524" y="272291"/>
                  <a:pt x="305724" y="271920"/>
                  <a:pt x="313154" y="271920"/>
                </a:cubicBezTo>
                <a:cubicBezTo>
                  <a:pt x="325784" y="271920"/>
                  <a:pt x="335442" y="275263"/>
                  <a:pt x="342129" y="281950"/>
                </a:cubicBezTo>
                <a:cubicBezTo>
                  <a:pt x="344358" y="284178"/>
                  <a:pt x="346215" y="287522"/>
                  <a:pt x="347701" y="291979"/>
                </a:cubicBezTo>
                <a:cubicBezTo>
                  <a:pt x="349187" y="296437"/>
                  <a:pt x="350301" y="299780"/>
                  <a:pt x="351044" y="302009"/>
                </a:cubicBezTo>
                <a:cubicBezTo>
                  <a:pt x="351044" y="302752"/>
                  <a:pt x="349558" y="304610"/>
                  <a:pt x="346586" y="307581"/>
                </a:cubicBezTo>
                <a:cubicBezTo>
                  <a:pt x="328013" y="318726"/>
                  <a:pt x="317240" y="325041"/>
                  <a:pt x="314268" y="326527"/>
                </a:cubicBezTo>
                <a:lnTo>
                  <a:pt x="287522" y="335442"/>
                </a:lnTo>
                <a:cubicBezTo>
                  <a:pt x="275635" y="339157"/>
                  <a:pt x="268205" y="341757"/>
                  <a:pt x="265233" y="343243"/>
                </a:cubicBezTo>
                <a:cubicBezTo>
                  <a:pt x="257804" y="344729"/>
                  <a:pt x="250746" y="345472"/>
                  <a:pt x="244059" y="345472"/>
                </a:cubicBezTo>
                <a:cubicBezTo>
                  <a:pt x="235887" y="345472"/>
                  <a:pt x="231801" y="349187"/>
                  <a:pt x="231801" y="356616"/>
                </a:cubicBezTo>
                <a:lnTo>
                  <a:pt x="231801" y="384477"/>
                </a:lnTo>
                <a:cubicBezTo>
                  <a:pt x="237001" y="382991"/>
                  <a:pt x="241273" y="381691"/>
                  <a:pt x="244617" y="380576"/>
                </a:cubicBezTo>
                <a:cubicBezTo>
                  <a:pt x="247960" y="379462"/>
                  <a:pt x="251117" y="378533"/>
                  <a:pt x="254089" y="377790"/>
                </a:cubicBezTo>
                <a:cubicBezTo>
                  <a:pt x="273406" y="371847"/>
                  <a:pt x="287150" y="368875"/>
                  <a:pt x="295323" y="368875"/>
                </a:cubicBezTo>
                <a:cubicBezTo>
                  <a:pt x="304981" y="368875"/>
                  <a:pt x="313154" y="370361"/>
                  <a:pt x="319840" y="373332"/>
                </a:cubicBezTo>
                <a:cubicBezTo>
                  <a:pt x="329499" y="377047"/>
                  <a:pt x="335814" y="382248"/>
                  <a:pt x="338785" y="388934"/>
                </a:cubicBezTo>
                <a:cubicBezTo>
                  <a:pt x="341014" y="394135"/>
                  <a:pt x="342129" y="397478"/>
                  <a:pt x="342129" y="398964"/>
                </a:cubicBezTo>
                <a:cubicBezTo>
                  <a:pt x="342129" y="401193"/>
                  <a:pt x="339157" y="403422"/>
                  <a:pt x="333213" y="405651"/>
                </a:cubicBezTo>
                <a:cubicBezTo>
                  <a:pt x="328013" y="407880"/>
                  <a:pt x="314640" y="413080"/>
                  <a:pt x="293094" y="421253"/>
                </a:cubicBezTo>
                <a:cubicBezTo>
                  <a:pt x="284179" y="424225"/>
                  <a:pt x="276192" y="426825"/>
                  <a:pt x="269134" y="429054"/>
                </a:cubicBezTo>
                <a:cubicBezTo>
                  <a:pt x="262076" y="431283"/>
                  <a:pt x="255947" y="433140"/>
                  <a:pt x="250746" y="434626"/>
                </a:cubicBezTo>
                <a:cubicBezTo>
                  <a:pt x="246288" y="436112"/>
                  <a:pt x="244059" y="436855"/>
                  <a:pt x="244059" y="436855"/>
                </a:cubicBezTo>
                <a:cubicBezTo>
                  <a:pt x="237373" y="438341"/>
                  <a:pt x="233287" y="441312"/>
                  <a:pt x="231801" y="445770"/>
                </a:cubicBezTo>
                <a:lnTo>
                  <a:pt x="227343" y="474745"/>
                </a:lnTo>
                <a:cubicBezTo>
                  <a:pt x="227343" y="476231"/>
                  <a:pt x="228086" y="481432"/>
                  <a:pt x="229572" y="490347"/>
                </a:cubicBezTo>
                <a:cubicBezTo>
                  <a:pt x="231801" y="488861"/>
                  <a:pt x="233844" y="487932"/>
                  <a:pt x="235701" y="487561"/>
                </a:cubicBezTo>
                <a:cubicBezTo>
                  <a:pt x="237559" y="487190"/>
                  <a:pt x="238859" y="486632"/>
                  <a:pt x="239602" y="485889"/>
                </a:cubicBezTo>
                <a:lnTo>
                  <a:pt x="304238" y="466944"/>
                </a:lnTo>
                <a:cubicBezTo>
                  <a:pt x="307210" y="465458"/>
                  <a:pt x="311482" y="463787"/>
                  <a:pt x="317054" y="461929"/>
                </a:cubicBezTo>
                <a:cubicBezTo>
                  <a:pt x="322626" y="460072"/>
                  <a:pt x="326527" y="457286"/>
                  <a:pt x="328756" y="453571"/>
                </a:cubicBezTo>
                <a:lnTo>
                  <a:pt x="329870" y="453571"/>
                </a:lnTo>
                <a:cubicBezTo>
                  <a:pt x="332842" y="454314"/>
                  <a:pt x="335999" y="454128"/>
                  <a:pt x="339343" y="453014"/>
                </a:cubicBezTo>
                <a:cubicBezTo>
                  <a:pt x="342686" y="451899"/>
                  <a:pt x="345844" y="451342"/>
                  <a:pt x="348815" y="451342"/>
                </a:cubicBezTo>
                <a:cubicBezTo>
                  <a:pt x="351044" y="451342"/>
                  <a:pt x="352530" y="451714"/>
                  <a:pt x="353273" y="452457"/>
                </a:cubicBezTo>
                <a:cubicBezTo>
                  <a:pt x="362188" y="453943"/>
                  <a:pt x="368132" y="454685"/>
                  <a:pt x="371104" y="454685"/>
                </a:cubicBezTo>
                <a:cubicBezTo>
                  <a:pt x="377047" y="454685"/>
                  <a:pt x="383177" y="456357"/>
                  <a:pt x="389492" y="459700"/>
                </a:cubicBezTo>
                <a:cubicBezTo>
                  <a:pt x="395807" y="463044"/>
                  <a:pt x="401565" y="466573"/>
                  <a:pt x="406765" y="470287"/>
                </a:cubicBezTo>
                <a:cubicBezTo>
                  <a:pt x="407508" y="471030"/>
                  <a:pt x="408251" y="472888"/>
                  <a:pt x="408994" y="475860"/>
                </a:cubicBezTo>
                <a:cubicBezTo>
                  <a:pt x="409737" y="478831"/>
                  <a:pt x="410109" y="481060"/>
                  <a:pt x="410109" y="482546"/>
                </a:cubicBezTo>
                <a:cubicBezTo>
                  <a:pt x="410852" y="483289"/>
                  <a:pt x="411037" y="484403"/>
                  <a:pt x="410666" y="485889"/>
                </a:cubicBezTo>
                <a:cubicBezTo>
                  <a:pt x="410294" y="487375"/>
                  <a:pt x="410480" y="488861"/>
                  <a:pt x="411223" y="490347"/>
                </a:cubicBezTo>
                <a:cubicBezTo>
                  <a:pt x="412709" y="492576"/>
                  <a:pt x="413081" y="494619"/>
                  <a:pt x="412338" y="496476"/>
                </a:cubicBezTo>
                <a:cubicBezTo>
                  <a:pt x="411595" y="498334"/>
                  <a:pt x="409737" y="500005"/>
                  <a:pt x="406765" y="501491"/>
                </a:cubicBezTo>
                <a:cubicBezTo>
                  <a:pt x="385963" y="505949"/>
                  <a:pt x="370732" y="509664"/>
                  <a:pt x="361074" y="512636"/>
                </a:cubicBezTo>
                <a:lnTo>
                  <a:pt x="326527" y="523780"/>
                </a:lnTo>
                <a:cubicBezTo>
                  <a:pt x="321326" y="525266"/>
                  <a:pt x="316126" y="526752"/>
                  <a:pt x="310925" y="528238"/>
                </a:cubicBezTo>
                <a:cubicBezTo>
                  <a:pt x="305724" y="529723"/>
                  <a:pt x="300895" y="531209"/>
                  <a:pt x="296437" y="532695"/>
                </a:cubicBezTo>
                <a:cubicBezTo>
                  <a:pt x="291237" y="534181"/>
                  <a:pt x="286036" y="535853"/>
                  <a:pt x="280835" y="537710"/>
                </a:cubicBezTo>
                <a:cubicBezTo>
                  <a:pt x="275635" y="539567"/>
                  <a:pt x="269691" y="541611"/>
                  <a:pt x="263005" y="543839"/>
                </a:cubicBezTo>
                <a:cubicBezTo>
                  <a:pt x="255575" y="545325"/>
                  <a:pt x="249260" y="546811"/>
                  <a:pt x="244059" y="548297"/>
                </a:cubicBezTo>
                <a:cubicBezTo>
                  <a:pt x="235144" y="551269"/>
                  <a:pt x="228457" y="553869"/>
                  <a:pt x="224000" y="556098"/>
                </a:cubicBezTo>
                <a:lnTo>
                  <a:pt x="222885" y="558327"/>
                </a:lnTo>
                <a:cubicBezTo>
                  <a:pt x="225857" y="559813"/>
                  <a:pt x="228272" y="561113"/>
                  <a:pt x="230129" y="562228"/>
                </a:cubicBezTo>
                <a:cubicBezTo>
                  <a:pt x="231986" y="563342"/>
                  <a:pt x="234401" y="564642"/>
                  <a:pt x="237373" y="566128"/>
                </a:cubicBezTo>
                <a:cubicBezTo>
                  <a:pt x="249260" y="571329"/>
                  <a:pt x="257433" y="579130"/>
                  <a:pt x="261890" y="589531"/>
                </a:cubicBezTo>
                <a:cubicBezTo>
                  <a:pt x="262633" y="590274"/>
                  <a:pt x="262819" y="590831"/>
                  <a:pt x="262447" y="591203"/>
                </a:cubicBezTo>
                <a:cubicBezTo>
                  <a:pt x="262076" y="591574"/>
                  <a:pt x="261890" y="592131"/>
                  <a:pt x="261890" y="592874"/>
                </a:cubicBezTo>
                <a:cubicBezTo>
                  <a:pt x="261890" y="604018"/>
                  <a:pt x="260033" y="612934"/>
                  <a:pt x="256318" y="619620"/>
                </a:cubicBezTo>
                <a:lnTo>
                  <a:pt x="255204" y="626307"/>
                </a:lnTo>
                <a:cubicBezTo>
                  <a:pt x="252232" y="635222"/>
                  <a:pt x="249260" y="641909"/>
                  <a:pt x="246288" y="646367"/>
                </a:cubicBezTo>
                <a:cubicBezTo>
                  <a:pt x="244059" y="650081"/>
                  <a:pt x="239230" y="656396"/>
                  <a:pt x="231801" y="665312"/>
                </a:cubicBezTo>
                <a:lnTo>
                  <a:pt x="222885" y="675342"/>
                </a:lnTo>
                <a:cubicBezTo>
                  <a:pt x="221399" y="679799"/>
                  <a:pt x="220656" y="682028"/>
                  <a:pt x="220656" y="682028"/>
                </a:cubicBezTo>
                <a:cubicBezTo>
                  <a:pt x="225114" y="682028"/>
                  <a:pt x="228086" y="681657"/>
                  <a:pt x="229572" y="680914"/>
                </a:cubicBezTo>
                <a:lnTo>
                  <a:pt x="302009" y="654168"/>
                </a:lnTo>
                <a:cubicBezTo>
                  <a:pt x="304238" y="652682"/>
                  <a:pt x="305539" y="651010"/>
                  <a:pt x="305910" y="649153"/>
                </a:cubicBezTo>
                <a:cubicBezTo>
                  <a:pt x="306281" y="647295"/>
                  <a:pt x="306096" y="645252"/>
                  <a:pt x="305353" y="643023"/>
                </a:cubicBezTo>
                <a:cubicBezTo>
                  <a:pt x="303867" y="638566"/>
                  <a:pt x="302195" y="633922"/>
                  <a:pt x="300338" y="629093"/>
                </a:cubicBezTo>
                <a:cubicBezTo>
                  <a:pt x="298480" y="624264"/>
                  <a:pt x="296437" y="618506"/>
                  <a:pt x="294209" y="611819"/>
                </a:cubicBezTo>
                <a:cubicBezTo>
                  <a:pt x="305353" y="611819"/>
                  <a:pt x="318354" y="615906"/>
                  <a:pt x="333213" y="624078"/>
                </a:cubicBezTo>
                <a:cubicBezTo>
                  <a:pt x="336928" y="626307"/>
                  <a:pt x="342129" y="629093"/>
                  <a:pt x="348815" y="632436"/>
                </a:cubicBezTo>
                <a:cubicBezTo>
                  <a:pt x="355502" y="635780"/>
                  <a:pt x="361074" y="639680"/>
                  <a:pt x="365532" y="644138"/>
                </a:cubicBezTo>
                <a:cubicBezTo>
                  <a:pt x="368504" y="647110"/>
                  <a:pt x="371290" y="651753"/>
                  <a:pt x="373890" y="658068"/>
                </a:cubicBezTo>
                <a:cubicBezTo>
                  <a:pt x="376490" y="664383"/>
                  <a:pt x="378533" y="669027"/>
                  <a:pt x="380019" y="671998"/>
                </a:cubicBezTo>
                <a:cubicBezTo>
                  <a:pt x="383734" y="676456"/>
                  <a:pt x="385963" y="680914"/>
                  <a:pt x="386706" y="685371"/>
                </a:cubicBezTo>
                <a:cubicBezTo>
                  <a:pt x="386706" y="686857"/>
                  <a:pt x="387077" y="689272"/>
                  <a:pt x="387820" y="692615"/>
                </a:cubicBezTo>
                <a:cubicBezTo>
                  <a:pt x="388563" y="695958"/>
                  <a:pt x="389306" y="698745"/>
                  <a:pt x="390049" y="700973"/>
                </a:cubicBezTo>
                <a:cubicBezTo>
                  <a:pt x="390792" y="706917"/>
                  <a:pt x="389863" y="712118"/>
                  <a:pt x="387263" y="716575"/>
                </a:cubicBezTo>
                <a:cubicBezTo>
                  <a:pt x="384663" y="721033"/>
                  <a:pt x="380762" y="725862"/>
                  <a:pt x="375562" y="731063"/>
                </a:cubicBezTo>
                <a:cubicBezTo>
                  <a:pt x="372590" y="734778"/>
                  <a:pt x="369246" y="735521"/>
                  <a:pt x="365532" y="733292"/>
                </a:cubicBezTo>
                <a:cubicBezTo>
                  <a:pt x="361817" y="731063"/>
                  <a:pt x="359588" y="729948"/>
                  <a:pt x="358845" y="729948"/>
                </a:cubicBezTo>
                <a:cubicBezTo>
                  <a:pt x="342500" y="722519"/>
                  <a:pt x="329127" y="707288"/>
                  <a:pt x="318726" y="684257"/>
                </a:cubicBezTo>
                <a:cubicBezTo>
                  <a:pt x="316497" y="679056"/>
                  <a:pt x="314640" y="675713"/>
                  <a:pt x="313154" y="674227"/>
                </a:cubicBezTo>
                <a:cubicBezTo>
                  <a:pt x="309439" y="674970"/>
                  <a:pt x="307024" y="676827"/>
                  <a:pt x="305910" y="679799"/>
                </a:cubicBezTo>
                <a:cubicBezTo>
                  <a:pt x="304796" y="682771"/>
                  <a:pt x="304238" y="684628"/>
                  <a:pt x="304238" y="685371"/>
                </a:cubicBezTo>
                <a:cubicBezTo>
                  <a:pt x="303495" y="686857"/>
                  <a:pt x="302567" y="688900"/>
                  <a:pt x="301452" y="691501"/>
                </a:cubicBezTo>
                <a:cubicBezTo>
                  <a:pt x="300338" y="694101"/>
                  <a:pt x="298666" y="696144"/>
                  <a:pt x="296437" y="697630"/>
                </a:cubicBezTo>
                <a:cubicBezTo>
                  <a:pt x="289751" y="702831"/>
                  <a:pt x="281578" y="707660"/>
                  <a:pt x="271920" y="712118"/>
                </a:cubicBezTo>
                <a:cubicBezTo>
                  <a:pt x="263748" y="715089"/>
                  <a:pt x="254461" y="721033"/>
                  <a:pt x="244059" y="729948"/>
                </a:cubicBezTo>
                <a:cubicBezTo>
                  <a:pt x="242573" y="730691"/>
                  <a:pt x="240159" y="731620"/>
                  <a:pt x="236816" y="732734"/>
                </a:cubicBezTo>
                <a:cubicBezTo>
                  <a:pt x="233472" y="733849"/>
                  <a:pt x="231058" y="735149"/>
                  <a:pt x="229572" y="736635"/>
                </a:cubicBezTo>
                <a:lnTo>
                  <a:pt x="189453" y="758923"/>
                </a:lnTo>
                <a:cubicBezTo>
                  <a:pt x="187967" y="759666"/>
                  <a:pt x="185366" y="760967"/>
                  <a:pt x="181652" y="762824"/>
                </a:cubicBezTo>
                <a:cubicBezTo>
                  <a:pt x="177937" y="764681"/>
                  <a:pt x="174594" y="765981"/>
                  <a:pt x="171622" y="766724"/>
                </a:cubicBezTo>
                <a:cubicBezTo>
                  <a:pt x="165678" y="770439"/>
                  <a:pt x="162335" y="774525"/>
                  <a:pt x="161592" y="778983"/>
                </a:cubicBezTo>
                <a:cubicBezTo>
                  <a:pt x="160849" y="781212"/>
                  <a:pt x="158620" y="783441"/>
                  <a:pt x="154905" y="785670"/>
                </a:cubicBezTo>
                <a:cubicBezTo>
                  <a:pt x="151191" y="786413"/>
                  <a:pt x="146919" y="786227"/>
                  <a:pt x="142090" y="785112"/>
                </a:cubicBezTo>
                <a:cubicBezTo>
                  <a:pt x="137260" y="783998"/>
                  <a:pt x="133731" y="783069"/>
                  <a:pt x="131502" y="782326"/>
                </a:cubicBezTo>
                <a:cubicBezTo>
                  <a:pt x="124816" y="781583"/>
                  <a:pt x="118501" y="778612"/>
                  <a:pt x="112557" y="773411"/>
                </a:cubicBezTo>
                <a:cubicBezTo>
                  <a:pt x="106614" y="768210"/>
                  <a:pt x="101784" y="764496"/>
                  <a:pt x="98070" y="762267"/>
                </a:cubicBezTo>
                <a:cubicBezTo>
                  <a:pt x="95098" y="760038"/>
                  <a:pt x="90640" y="757438"/>
                  <a:pt x="84697" y="754466"/>
                </a:cubicBezTo>
                <a:cubicBezTo>
                  <a:pt x="78010" y="749265"/>
                  <a:pt x="74295" y="743693"/>
                  <a:pt x="73552" y="737749"/>
                </a:cubicBezTo>
                <a:cubicBezTo>
                  <a:pt x="79496" y="737006"/>
                  <a:pt x="85811" y="735149"/>
                  <a:pt x="92498" y="732177"/>
                </a:cubicBezTo>
                <a:cubicBezTo>
                  <a:pt x="96955" y="730691"/>
                  <a:pt x="101413" y="728463"/>
                  <a:pt x="105871" y="725491"/>
                </a:cubicBezTo>
                <a:cubicBezTo>
                  <a:pt x="108842" y="723262"/>
                  <a:pt x="111814" y="720476"/>
                  <a:pt x="114786" y="717132"/>
                </a:cubicBezTo>
                <a:cubicBezTo>
                  <a:pt x="117758" y="713789"/>
                  <a:pt x="121473" y="710632"/>
                  <a:pt x="125930" y="707660"/>
                </a:cubicBezTo>
                <a:cubicBezTo>
                  <a:pt x="134103" y="700973"/>
                  <a:pt x="141347" y="692058"/>
                  <a:pt x="147662" y="680914"/>
                </a:cubicBezTo>
                <a:cubicBezTo>
                  <a:pt x="153977" y="669769"/>
                  <a:pt x="158249" y="662711"/>
                  <a:pt x="160478" y="659740"/>
                </a:cubicBezTo>
                <a:cubicBezTo>
                  <a:pt x="163449" y="653796"/>
                  <a:pt x="173108" y="634851"/>
                  <a:pt x="189453" y="602904"/>
                </a:cubicBezTo>
                <a:cubicBezTo>
                  <a:pt x="190195" y="600675"/>
                  <a:pt x="191867" y="597146"/>
                  <a:pt x="194467" y="592317"/>
                </a:cubicBezTo>
                <a:cubicBezTo>
                  <a:pt x="197068" y="587488"/>
                  <a:pt x="198368" y="583216"/>
                  <a:pt x="198368" y="579501"/>
                </a:cubicBezTo>
                <a:cubicBezTo>
                  <a:pt x="198368" y="575043"/>
                  <a:pt x="196139" y="570586"/>
                  <a:pt x="191681" y="566128"/>
                </a:cubicBezTo>
                <a:cubicBezTo>
                  <a:pt x="189453" y="563156"/>
                  <a:pt x="186666" y="562599"/>
                  <a:pt x="183323" y="564456"/>
                </a:cubicBezTo>
                <a:cubicBezTo>
                  <a:pt x="179980" y="566314"/>
                  <a:pt x="177937" y="567242"/>
                  <a:pt x="177194" y="567242"/>
                </a:cubicBezTo>
                <a:cubicBezTo>
                  <a:pt x="166793" y="573186"/>
                  <a:pt x="157134" y="576529"/>
                  <a:pt x="148219" y="577272"/>
                </a:cubicBezTo>
                <a:cubicBezTo>
                  <a:pt x="145247" y="577272"/>
                  <a:pt x="141904" y="578201"/>
                  <a:pt x="138189" y="580058"/>
                </a:cubicBezTo>
                <a:cubicBezTo>
                  <a:pt x="134474" y="581916"/>
                  <a:pt x="131502" y="583216"/>
                  <a:pt x="129274" y="583959"/>
                </a:cubicBezTo>
                <a:cubicBezTo>
                  <a:pt x="124816" y="585445"/>
                  <a:pt x="122216" y="586188"/>
                  <a:pt x="121473" y="586188"/>
                </a:cubicBezTo>
                <a:cubicBezTo>
                  <a:pt x="114043" y="588416"/>
                  <a:pt x="108100" y="592874"/>
                  <a:pt x="103642" y="599561"/>
                </a:cubicBezTo>
                <a:cubicBezTo>
                  <a:pt x="98441" y="604761"/>
                  <a:pt x="93612" y="607362"/>
                  <a:pt x="89154" y="607362"/>
                </a:cubicBezTo>
                <a:cubicBezTo>
                  <a:pt x="69095" y="607362"/>
                  <a:pt x="51264" y="602904"/>
                  <a:pt x="35662" y="593989"/>
                </a:cubicBezTo>
                <a:cubicBezTo>
                  <a:pt x="23032" y="587302"/>
                  <a:pt x="13745" y="578758"/>
                  <a:pt x="7801" y="568357"/>
                </a:cubicBezTo>
                <a:lnTo>
                  <a:pt x="0" y="558327"/>
                </a:lnTo>
                <a:cubicBezTo>
                  <a:pt x="8916" y="556841"/>
                  <a:pt x="14488" y="556098"/>
                  <a:pt x="16717" y="556098"/>
                </a:cubicBezTo>
                <a:cubicBezTo>
                  <a:pt x="31576" y="554612"/>
                  <a:pt x="46620" y="551269"/>
                  <a:pt x="61851" y="546068"/>
                </a:cubicBezTo>
                <a:cubicBezTo>
                  <a:pt x="77081" y="540868"/>
                  <a:pt x="86183" y="537896"/>
                  <a:pt x="89154" y="537153"/>
                </a:cubicBezTo>
                <a:cubicBezTo>
                  <a:pt x="93612" y="534924"/>
                  <a:pt x="104013" y="531209"/>
                  <a:pt x="120358" y="526009"/>
                </a:cubicBezTo>
                <a:lnTo>
                  <a:pt x="151562" y="517093"/>
                </a:lnTo>
                <a:lnTo>
                  <a:pt x="177194" y="510407"/>
                </a:lnTo>
                <a:lnTo>
                  <a:pt x="186109" y="507063"/>
                </a:lnTo>
                <a:cubicBezTo>
                  <a:pt x="182395" y="506321"/>
                  <a:pt x="179608" y="504835"/>
                  <a:pt x="177751" y="502606"/>
                </a:cubicBezTo>
                <a:cubicBezTo>
                  <a:pt x="175894" y="500377"/>
                  <a:pt x="174779" y="497591"/>
                  <a:pt x="174408" y="494248"/>
                </a:cubicBezTo>
                <a:cubicBezTo>
                  <a:pt x="174036" y="490904"/>
                  <a:pt x="173851" y="488861"/>
                  <a:pt x="173851" y="488118"/>
                </a:cubicBezTo>
                <a:cubicBezTo>
                  <a:pt x="173108" y="482918"/>
                  <a:pt x="172922" y="478088"/>
                  <a:pt x="173293" y="473631"/>
                </a:cubicBezTo>
                <a:cubicBezTo>
                  <a:pt x="173665" y="469173"/>
                  <a:pt x="173851" y="465458"/>
                  <a:pt x="173851" y="462486"/>
                </a:cubicBezTo>
                <a:lnTo>
                  <a:pt x="173851" y="412337"/>
                </a:lnTo>
                <a:lnTo>
                  <a:pt x="173851" y="344357"/>
                </a:lnTo>
                <a:lnTo>
                  <a:pt x="173851" y="309810"/>
                </a:lnTo>
                <a:lnTo>
                  <a:pt x="174965" y="252975"/>
                </a:lnTo>
                <a:cubicBezTo>
                  <a:pt x="174965" y="244059"/>
                  <a:pt x="170507" y="235144"/>
                  <a:pt x="161592" y="226228"/>
                </a:cubicBezTo>
                <a:cubicBezTo>
                  <a:pt x="151191" y="215827"/>
                  <a:pt x="144133" y="205797"/>
                  <a:pt x="140418" y="196139"/>
                </a:cubicBezTo>
                <a:cubicBezTo>
                  <a:pt x="147847" y="198368"/>
                  <a:pt x="155277" y="197625"/>
                  <a:pt x="162706" y="193910"/>
                </a:cubicBezTo>
                <a:cubicBezTo>
                  <a:pt x="170136" y="190195"/>
                  <a:pt x="174965" y="187966"/>
                  <a:pt x="177194" y="187223"/>
                </a:cubicBezTo>
                <a:cubicBezTo>
                  <a:pt x="191310" y="179794"/>
                  <a:pt x="204312" y="173479"/>
                  <a:pt x="216199" y="168278"/>
                </a:cubicBezTo>
                <a:lnTo>
                  <a:pt x="238487" y="157134"/>
                </a:lnTo>
                <a:lnTo>
                  <a:pt x="265233" y="141532"/>
                </a:lnTo>
                <a:lnTo>
                  <a:pt x="294209" y="122587"/>
                </a:lnTo>
                <a:cubicBezTo>
                  <a:pt x="295323" y="121472"/>
                  <a:pt x="296344" y="120822"/>
                  <a:pt x="297273" y="120636"/>
                </a:cubicBezTo>
                <a:close/>
                <a:moveTo>
                  <a:pt x="538267" y="0"/>
                </a:moveTo>
                <a:cubicBezTo>
                  <a:pt x="541982" y="2229"/>
                  <a:pt x="546811" y="5015"/>
                  <a:pt x="552755" y="8358"/>
                </a:cubicBezTo>
                <a:cubicBezTo>
                  <a:pt x="558698" y="11701"/>
                  <a:pt x="563528" y="15230"/>
                  <a:pt x="567242" y="18945"/>
                </a:cubicBezTo>
                <a:cubicBezTo>
                  <a:pt x="570957" y="22660"/>
                  <a:pt x="576158" y="26932"/>
                  <a:pt x="582844" y="31761"/>
                </a:cubicBezTo>
                <a:cubicBezTo>
                  <a:pt x="589531" y="36590"/>
                  <a:pt x="594732" y="40862"/>
                  <a:pt x="598446" y="44577"/>
                </a:cubicBezTo>
                <a:cubicBezTo>
                  <a:pt x="607362" y="51264"/>
                  <a:pt x="615534" y="58322"/>
                  <a:pt x="622964" y="65751"/>
                </a:cubicBezTo>
                <a:cubicBezTo>
                  <a:pt x="625935" y="71695"/>
                  <a:pt x="627421" y="75409"/>
                  <a:pt x="627421" y="76895"/>
                </a:cubicBezTo>
                <a:lnTo>
                  <a:pt x="626307" y="81353"/>
                </a:lnTo>
                <a:cubicBezTo>
                  <a:pt x="625564" y="82096"/>
                  <a:pt x="625750" y="83768"/>
                  <a:pt x="626864" y="86368"/>
                </a:cubicBezTo>
                <a:cubicBezTo>
                  <a:pt x="627979" y="88968"/>
                  <a:pt x="628536" y="91011"/>
                  <a:pt x="628536" y="92497"/>
                </a:cubicBezTo>
                <a:cubicBezTo>
                  <a:pt x="630022" y="96955"/>
                  <a:pt x="630765" y="100670"/>
                  <a:pt x="630765" y="103642"/>
                </a:cubicBezTo>
                <a:cubicBezTo>
                  <a:pt x="630765" y="105870"/>
                  <a:pt x="630022" y="108471"/>
                  <a:pt x="628536" y="111442"/>
                </a:cubicBezTo>
                <a:cubicBezTo>
                  <a:pt x="627793" y="112185"/>
                  <a:pt x="627607" y="113300"/>
                  <a:pt x="627979" y="114786"/>
                </a:cubicBezTo>
                <a:cubicBezTo>
                  <a:pt x="628350" y="116272"/>
                  <a:pt x="628536" y="117386"/>
                  <a:pt x="628536" y="118129"/>
                </a:cubicBezTo>
                <a:cubicBezTo>
                  <a:pt x="627793" y="121844"/>
                  <a:pt x="627050" y="126116"/>
                  <a:pt x="626307" y="130945"/>
                </a:cubicBezTo>
                <a:cubicBezTo>
                  <a:pt x="625564" y="135774"/>
                  <a:pt x="625193" y="139675"/>
                  <a:pt x="625193" y="142646"/>
                </a:cubicBezTo>
                <a:cubicBezTo>
                  <a:pt x="625193" y="143389"/>
                  <a:pt x="624078" y="145990"/>
                  <a:pt x="621849" y="150447"/>
                </a:cubicBezTo>
                <a:lnTo>
                  <a:pt x="619620" y="157134"/>
                </a:lnTo>
                <a:cubicBezTo>
                  <a:pt x="620363" y="160106"/>
                  <a:pt x="621292" y="161963"/>
                  <a:pt x="622406" y="162706"/>
                </a:cubicBezTo>
                <a:cubicBezTo>
                  <a:pt x="623521" y="163449"/>
                  <a:pt x="625564" y="162706"/>
                  <a:pt x="628536" y="160477"/>
                </a:cubicBezTo>
                <a:cubicBezTo>
                  <a:pt x="635222" y="156019"/>
                  <a:pt x="641723" y="151933"/>
                  <a:pt x="648038" y="148219"/>
                </a:cubicBezTo>
                <a:cubicBezTo>
                  <a:pt x="654353" y="144504"/>
                  <a:pt x="660111" y="141161"/>
                  <a:pt x="665312" y="138189"/>
                </a:cubicBezTo>
                <a:cubicBezTo>
                  <a:pt x="668284" y="136703"/>
                  <a:pt x="672370" y="135960"/>
                  <a:pt x="677571" y="135960"/>
                </a:cubicBezTo>
                <a:lnTo>
                  <a:pt x="699859" y="141532"/>
                </a:lnTo>
                <a:cubicBezTo>
                  <a:pt x="715461" y="148219"/>
                  <a:pt x="725862" y="153048"/>
                  <a:pt x="731063" y="156019"/>
                </a:cubicBezTo>
                <a:lnTo>
                  <a:pt x="756695" y="177194"/>
                </a:lnTo>
                <a:cubicBezTo>
                  <a:pt x="758923" y="180165"/>
                  <a:pt x="760038" y="183509"/>
                  <a:pt x="760038" y="187223"/>
                </a:cubicBezTo>
                <a:cubicBezTo>
                  <a:pt x="759295" y="196139"/>
                  <a:pt x="755209" y="204683"/>
                  <a:pt x="747779" y="212855"/>
                </a:cubicBezTo>
                <a:cubicBezTo>
                  <a:pt x="744807" y="218056"/>
                  <a:pt x="742393" y="223071"/>
                  <a:pt x="740535" y="227900"/>
                </a:cubicBezTo>
                <a:cubicBezTo>
                  <a:pt x="738678" y="232729"/>
                  <a:pt x="737006" y="237001"/>
                  <a:pt x="735521" y="240716"/>
                </a:cubicBezTo>
                <a:cubicBezTo>
                  <a:pt x="742950" y="239230"/>
                  <a:pt x="748151" y="238487"/>
                  <a:pt x="751123" y="238487"/>
                </a:cubicBezTo>
                <a:lnTo>
                  <a:pt x="797928" y="229572"/>
                </a:lnTo>
                <a:cubicBezTo>
                  <a:pt x="800157" y="228829"/>
                  <a:pt x="802572" y="227900"/>
                  <a:pt x="805172" y="226786"/>
                </a:cubicBezTo>
                <a:cubicBezTo>
                  <a:pt x="807772" y="225671"/>
                  <a:pt x="810187" y="224742"/>
                  <a:pt x="812416" y="224000"/>
                </a:cubicBezTo>
                <a:lnTo>
                  <a:pt x="816874" y="222885"/>
                </a:lnTo>
                <a:cubicBezTo>
                  <a:pt x="822817" y="224371"/>
                  <a:pt x="829132" y="226600"/>
                  <a:pt x="835819" y="229572"/>
                </a:cubicBezTo>
                <a:cubicBezTo>
                  <a:pt x="842505" y="232543"/>
                  <a:pt x="848821" y="234772"/>
                  <a:pt x="854764" y="236258"/>
                </a:cubicBezTo>
                <a:cubicBezTo>
                  <a:pt x="863679" y="237744"/>
                  <a:pt x="870366" y="240716"/>
                  <a:pt x="874824" y="245174"/>
                </a:cubicBezTo>
                <a:cubicBezTo>
                  <a:pt x="880767" y="251117"/>
                  <a:pt x="883739" y="256689"/>
                  <a:pt x="883739" y="261890"/>
                </a:cubicBezTo>
                <a:cubicBezTo>
                  <a:pt x="883739" y="264862"/>
                  <a:pt x="881882" y="268948"/>
                  <a:pt x="878167" y="274149"/>
                </a:cubicBezTo>
                <a:cubicBezTo>
                  <a:pt x="877424" y="277120"/>
                  <a:pt x="876124" y="279164"/>
                  <a:pt x="874267" y="280278"/>
                </a:cubicBezTo>
                <a:cubicBezTo>
                  <a:pt x="872409" y="281392"/>
                  <a:pt x="869995" y="281950"/>
                  <a:pt x="867023" y="281950"/>
                </a:cubicBezTo>
                <a:cubicBezTo>
                  <a:pt x="855879" y="282693"/>
                  <a:pt x="841762" y="284550"/>
                  <a:pt x="824675" y="287522"/>
                </a:cubicBezTo>
                <a:lnTo>
                  <a:pt x="801272" y="291979"/>
                </a:lnTo>
                <a:lnTo>
                  <a:pt x="777869" y="297552"/>
                </a:lnTo>
                <a:cubicBezTo>
                  <a:pt x="771925" y="298294"/>
                  <a:pt x="763753" y="300152"/>
                  <a:pt x="753351" y="303124"/>
                </a:cubicBezTo>
                <a:cubicBezTo>
                  <a:pt x="748894" y="303867"/>
                  <a:pt x="739978" y="307210"/>
                  <a:pt x="726605" y="313153"/>
                </a:cubicBezTo>
                <a:cubicBezTo>
                  <a:pt x="723633" y="313896"/>
                  <a:pt x="722147" y="316125"/>
                  <a:pt x="722147" y="319840"/>
                </a:cubicBezTo>
                <a:cubicBezTo>
                  <a:pt x="718433" y="348072"/>
                  <a:pt x="713603" y="371104"/>
                  <a:pt x="707660" y="388934"/>
                </a:cubicBezTo>
                <a:cubicBezTo>
                  <a:pt x="706174" y="397850"/>
                  <a:pt x="704688" y="403793"/>
                  <a:pt x="703202" y="406765"/>
                </a:cubicBezTo>
                <a:cubicBezTo>
                  <a:pt x="703202" y="408251"/>
                  <a:pt x="702645" y="409551"/>
                  <a:pt x="701531" y="410666"/>
                </a:cubicBezTo>
                <a:cubicBezTo>
                  <a:pt x="700416" y="411780"/>
                  <a:pt x="699116" y="412337"/>
                  <a:pt x="697630" y="412337"/>
                </a:cubicBezTo>
                <a:cubicBezTo>
                  <a:pt x="694658" y="413080"/>
                  <a:pt x="689829" y="413452"/>
                  <a:pt x="683143" y="413452"/>
                </a:cubicBezTo>
                <a:lnTo>
                  <a:pt x="675342" y="414566"/>
                </a:lnTo>
                <a:lnTo>
                  <a:pt x="621849" y="433511"/>
                </a:lnTo>
                <a:cubicBezTo>
                  <a:pt x="617391" y="435740"/>
                  <a:pt x="614048" y="438341"/>
                  <a:pt x="611819" y="441312"/>
                </a:cubicBezTo>
                <a:lnTo>
                  <a:pt x="611819" y="468059"/>
                </a:lnTo>
                <a:lnTo>
                  <a:pt x="636337" y="460258"/>
                </a:lnTo>
                <a:cubicBezTo>
                  <a:pt x="646738" y="455057"/>
                  <a:pt x="656768" y="452457"/>
                  <a:pt x="666426" y="452457"/>
                </a:cubicBezTo>
                <a:cubicBezTo>
                  <a:pt x="671627" y="452457"/>
                  <a:pt x="675342" y="452828"/>
                  <a:pt x="677571" y="453571"/>
                </a:cubicBezTo>
                <a:cubicBezTo>
                  <a:pt x="680542" y="455057"/>
                  <a:pt x="684629" y="456543"/>
                  <a:pt x="689829" y="458029"/>
                </a:cubicBezTo>
                <a:cubicBezTo>
                  <a:pt x="695030" y="459515"/>
                  <a:pt x="699859" y="461744"/>
                  <a:pt x="704317" y="464715"/>
                </a:cubicBezTo>
                <a:cubicBezTo>
                  <a:pt x="708774" y="467687"/>
                  <a:pt x="712489" y="471773"/>
                  <a:pt x="715461" y="476974"/>
                </a:cubicBezTo>
                <a:cubicBezTo>
                  <a:pt x="717690" y="479946"/>
                  <a:pt x="718247" y="483103"/>
                  <a:pt x="717133" y="486447"/>
                </a:cubicBezTo>
                <a:cubicBezTo>
                  <a:pt x="716018" y="489790"/>
                  <a:pt x="713975" y="492204"/>
                  <a:pt x="711003" y="493690"/>
                </a:cubicBezTo>
                <a:cubicBezTo>
                  <a:pt x="708031" y="494433"/>
                  <a:pt x="703759" y="495548"/>
                  <a:pt x="698187" y="497034"/>
                </a:cubicBezTo>
                <a:cubicBezTo>
                  <a:pt x="692615" y="498520"/>
                  <a:pt x="687600" y="499634"/>
                  <a:pt x="683143" y="500377"/>
                </a:cubicBezTo>
                <a:lnTo>
                  <a:pt x="669769" y="504835"/>
                </a:lnTo>
                <a:cubicBezTo>
                  <a:pt x="663826" y="506321"/>
                  <a:pt x="656768" y="508364"/>
                  <a:pt x="648595" y="510964"/>
                </a:cubicBezTo>
                <a:cubicBezTo>
                  <a:pt x="640423" y="513564"/>
                  <a:pt x="631136" y="515979"/>
                  <a:pt x="620735" y="518208"/>
                </a:cubicBezTo>
                <a:cubicBezTo>
                  <a:pt x="614791" y="519694"/>
                  <a:pt x="611076" y="520994"/>
                  <a:pt x="609591" y="522108"/>
                </a:cubicBezTo>
                <a:cubicBezTo>
                  <a:pt x="608105" y="523223"/>
                  <a:pt x="606990" y="526380"/>
                  <a:pt x="606247" y="531581"/>
                </a:cubicBezTo>
                <a:cubicBezTo>
                  <a:pt x="606247" y="532324"/>
                  <a:pt x="605504" y="535667"/>
                  <a:pt x="604018" y="541611"/>
                </a:cubicBezTo>
                <a:lnTo>
                  <a:pt x="604018" y="561670"/>
                </a:lnTo>
                <a:lnTo>
                  <a:pt x="611819" y="560556"/>
                </a:lnTo>
                <a:cubicBezTo>
                  <a:pt x="645252" y="547926"/>
                  <a:pt x="686114" y="537153"/>
                  <a:pt x="734406" y="528238"/>
                </a:cubicBezTo>
                <a:lnTo>
                  <a:pt x="755580" y="524894"/>
                </a:lnTo>
                <a:lnTo>
                  <a:pt x="765610" y="520437"/>
                </a:lnTo>
                <a:cubicBezTo>
                  <a:pt x="774525" y="522665"/>
                  <a:pt x="789384" y="525266"/>
                  <a:pt x="810187" y="528238"/>
                </a:cubicBezTo>
                <a:cubicBezTo>
                  <a:pt x="812416" y="528238"/>
                  <a:pt x="815945" y="528609"/>
                  <a:pt x="820774" y="529352"/>
                </a:cubicBezTo>
                <a:cubicBezTo>
                  <a:pt x="825603" y="530095"/>
                  <a:pt x="829504" y="530838"/>
                  <a:pt x="832476" y="531581"/>
                </a:cubicBezTo>
                <a:cubicBezTo>
                  <a:pt x="836190" y="532324"/>
                  <a:pt x="840462" y="535667"/>
                  <a:pt x="845291" y="541611"/>
                </a:cubicBezTo>
                <a:cubicBezTo>
                  <a:pt x="850121" y="547554"/>
                  <a:pt x="852535" y="552383"/>
                  <a:pt x="852535" y="556098"/>
                </a:cubicBezTo>
                <a:cubicBezTo>
                  <a:pt x="852535" y="564271"/>
                  <a:pt x="850678" y="570586"/>
                  <a:pt x="846963" y="575043"/>
                </a:cubicBezTo>
                <a:cubicBezTo>
                  <a:pt x="842505" y="583959"/>
                  <a:pt x="837305" y="588416"/>
                  <a:pt x="831361" y="588416"/>
                </a:cubicBezTo>
                <a:lnTo>
                  <a:pt x="829132" y="588416"/>
                </a:lnTo>
                <a:cubicBezTo>
                  <a:pt x="822446" y="588416"/>
                  <a:pt x="816874" y="588045"/>
                  <a:pt x="812416" y="587302"/>
                </a:cubicBezTo>
                <a:cubicBezTo>
                  <a:pt x="807958" y="586559"/>
                  <a:pt x="804243" y="585816"/>
                  <a:pt x="801272" y="585073"/>
                </a:cubicBezTo>
                <a:lnTo>
                  <a:pt x="792356" y="585073"/>
                </a:lnTo>
                <a:lnTo>
                  <a:pt x="741093" y="589531"/>
                </a:lnTo>
                <a:cubicBezTo>
                  <a:pt x="721033" y="592503"/>
                  <a:pt x="707289" y="595103"/>
                  <a:pt x="699859" y="597332"/>
                </a:cubicBezTo>
                <a:cubicBezTo>
                  <a:pt x="696887" y="598075"/>
                  <a:pt x="693358" y="598446"/>
                  <a:pt x="689272" y="598446"/>
                </a:cubicBezTo>
                <a:cubicBezTo>
                  <a:pt x="685186" y="598446"/>
                  <a:pt x="680542" y="599189"/>
                  <a:pt x="675342" y="600675"/>
                </a:cubicBezTo>
                <a:cubicBezTo>
                  <a:pt x="638937" y="608848"/>
                  <a:pt x="619249" y="613305"/>
                  <a:pt x="616277" y="614048"/>
                </a:cubicBezTo>
                <a:cubicBezTo>
                  <a:pt x="612562" y="614791"/>
                  <a:pt x="609962" y="615720"/>
                  <a:pt x="608476" y="616834"/>
                </a:cubicBezTo>
                <a:cubicBezTo>
                  <a:pt x="606990" y="617949"/>
                  <a:pt x="606247" y="619992"/>
                  <a:pt x="606247" y="622964"/>
                </a:cubicBezTo>
                <a:lnTo>
                  <a:pt x="606247" y="629650"/>
                </a:lnTo>
                <a:lnTo>
                  <a:pt x="606247" y="636337"/>
                </a:lnTo>
                <a:cubicBezTo>
                  <a:pt x="606247" y="640794"/>
                  <a:pt x="606433" y="646552"/>
                  <a:pt x="606804" y="653610"/>
                </a:cubicBezTo>
                <a:cubicBezTo>
                  <a:pt x="607176" y="660668"/>
                  <a:pt x="606990" y="669027"/>
                  <a:pt x="606247" y="678685"/>
                </a:cubicBezTo>
                <a:lnTo>
                  <a:pt x="607362" y="693172"/>
                </a:lnTo>
                <a:cubicBezTo>
                  <a:pt x="607362" y="697630"/>
                  <a:pt x="606619" y="700973"/>
                  <a:pt x="605133" y="703202"/>
                </a:cubicBezTo>
                <a:lnTo>
                  <a:pt x="606247" y="712118"/>
                </a:lnTo>
                <a:cubicBezTo>
                  <a:pt x="606990" y="716575"/>
                  <a:pt x="607362" y="721962"/>
                  <a:pt x="607362" y="728277"/>
                </a:cubicBezTo>
                <a:cubicBezTo>
                  <a:pt x="607362" y="734592"/>
                  <a:pt x="608105" y="739978"/>
                  <a:pt x="609591" y="744436"/>
                </a:cubicBezTo>
                <a:cubicBezTo>
                  <a:pt x="612562" y="748151"/>
                  <a:pt x="612562" y="754094"/>
                  <a:pt x="609591" y="762267"/>
                </a:cubicBezTo>
                <a:lnTo>
                  <a:pt x="606247" y="791242"/>
                </a:lnTo>
                <a:cubicBezTo>
                  <a:pt x="604018" y="800900"/>
                  <a:pt x="602161" y="810930"/>
                  <a:pt x="600675" y="821331"/>
                </a:cubicBezTo>
                <a:lnTo>
                  <a:pt x="592874" y="851421"/>
                </a:lnTo>
                <a:lnTo>
                  <a:pt x="587302" y="888197"/>
                </a:lnTo>
                <a:cubicBezTo>
                  <a:pt x="584330" y="897855"/>
                  <a:pt x="579873" y="904542"/>
                  <a:pt x="573929" y="908256"/>
                </a:cubicBezTo>
                <a:cubicBezTo>
                  <a:pt x="569471" y="909742"/>
                  <a:pt x="565757" y="909742"/>
                  <a:pt x="562785" y="908256"/>
                </a:cubicBezTo>
                <a:cubicBezTo>
                  <a:pt x="559813" y="906770"/>
                  <a:pt x="557956" y="903427"/>
                  <a:pt x="557213" y="898227"/>
                </a:cubicBezTo>
                <a:lnTo>
                  <a:pt x="554984" y="869252"/>
                </a:lnTo>
                <a:cubicBezTo>
                  <a:pt x="553498" y="855135"/>
                  <a:pt x="552012" y="833961"/>
                  <a:pt x="550526" y="805729"/>
                </a:cubicBezTo>
                <a:cubicBezTo>
                  <a:pt x="549040" y="783441"/>
                  <a:pt x="548297" y="767096"/>
                  <a:pt x="548297" y="756695"/>
                </a:cubicBezTo>
                <a:cubicBezTo>
                  <a:pt x="548297" y="745550"/>
                  <a:pt x="548854" y="732734"/>
                  <a:pt x="549969" y="718247"/>
                </a:cubicBezTo>
                <a:cubicBezTo>
                  <a:pt x="551083" y="703759"/>
                  <a:pt x="551640" y="693172"/>
                  <a:pt x="551640" y="686486"/>
                </a:cubicBezTo>
                <a:lnTo>
                  <a:pt x="553869" y="660854"/>
                </a:lnTo>
                <a:lnTo>
                  <a:pt x="553869" y="639680"/>
                </a:lnTo>
                <a:cubicBezTo>
                  <a:pt x="553869" y="633736"/>
                  <a:pt x="551640" y="631508"/>
                  <a:pt x="547183" y="632993"/>
                </a:cubicBezTo>
                <a:cubicBezTo>
                  <a:pt x="544954" y="633736"/>
                  <a:pt x="542168" y="634665"/>
                  <a:pt x="538825" y="635780"/>
                </a:cubicBezTo>
                <a:cubicBezTo>
                  <a:pt x="535481" y="636894"/>
                  <a:pt x="532695" y="638194"/>
                  <a:pt x="530466" y="639680"/>
                </a:cubicBezTo>
                <a:cubicBezTo>
                  <a:pt x="520065" y="641166"/>
                  <a:pt x="513007" y="642652"/>
                  <a:pt x="509292" y="644138"/>
                </a:cubicBezTo>
                <a:cubicBezTo>
                  <a:pt x="504835" y="644138"/>
                  <a:pt x="501863" y="644881"/>
                  <a:pt x="500377" y="646367"/>
                </a:cubicBezTo>
                <a:cubicBezTo>
                  <a:pt x="494433" y="647852"/>
                  <a:pt x="489604" y="648595"/>
                  <a:pt x="485889" y="648595"/>
                </a:cubicBezTo>
                <a:cubicBezTo>
                  <a:pt x="482918" y="648595"/>
                  <a:pt x="478460" y="647852"/>
                  <a:pt x="472516" y="646367"/>
                </a:cubicBezTo>
                <a:cubicBezTo>
                  <a:pt x="469544" y="644138"/>
                  <a:pt x="464344" y="642280"/>
                  <a:pt x="456914" y="640794"/>
                </a:cubicBezTo>
                <a:cubicBezTo>
                  <a:pt x="451714" y="638566"/>
                  <a:pt x="447627" y="635037"/>
                  <a:pt x="444656" y="630207"/>
                </a:cubicBezTo>
                <a:cubicBezTo>
                  <a:pt x="441684" y="625378"/>
                  <a:pt x="439083" y="621849"/>
                  <a:pt x="436855" y="619620"/>
                </a:cubicBezTo>
                <a:lnTo>
                  <a:pt x="440198" y="610705"/>
                </a:lnTo>
                <a:lnTo>
                  <a:pt x="442427" y="614048"/>
                </a:lnTo>
                <a:cubicBezTo>
                  <a:pt x="449113" y="614048"/>
                  <a:pt x="453943" y="613305"/>
                  <a:pt x="456914" y="611819"/>
                </a:cubicBezTo>
                <a:cubicBezTo>
                  <a:pt x="469544" y="608848"/>
                  <a:pt x="487747" y="602904"/>
                  <a:pt x="511521" y="593989"/>
                </a:cubicBezTo>
                <a:cubicBezTo>
                  <a:pt x="521179" y="591017"/>
                  <a:pt x="535667" y="585816"/>
                  <a:pt x="554984" y="578387"/>
                </a:cubicBezTo>
                <a:cubicBezTo>
                  <a:pt x="557213" y="576901"/>
                  <a:pt x="558327" y="575415"/>
                  <a:pt x="558327" y="573929"/>
                </a:cubicBezTo>
                <a:cubicBezTo>
                  <a:pt x="559070" y="565757"/>
                  <a:pt x="559441" y="554241"/>
                  <a:pt x="559441" y="539382"/>
                </a:cubicBezTo>
                <a:cubicBezTo>
                  <a:pt x="559441" y="535667"/>
                  <a:pt x="557956" y="533438"/>
                  <a:pt x="554984" y="532695"/>
                </a:cubicBezTo>
                <a:cubicBezTo>
                  <a:pt x="552012" y="531952"/>
                  <a:pt x="548297" y="530652"/>
                  <a:pt x="543839" y="528795"/>
                </a:cubicBezTo>
                <a:cubicBezTo>
                  <a:pt x="539382" y="526937"/>
                  <a:pt x="535667" y="525637"/>
                  <a:pt x="532695" y="524894"/>
                </a:cubicBezTo>
                <a:cubicBezTo>
                  <a:pt x="532695" y="524894"/>
                  <a:pt x="532509" y="524709"/>
                  <a:pt x="532138" y="524337"/>
                </a:cubicBezTo>
                <a:cubicBezTo>
                  <a:pt x="531767" y="523966"/>
                  <a:pt x="531581" y="523780"/>
                  <a:pt x="531581" y="523780"/>
                </a:cubicBezTo>
                <a:cubicBezTo>
                  <a:pt x="523408" y="523780"/>
                  <a:pt x="517836" y="518579"/>
                  <a:pt x="514864" y="508178"/>
                </a:cubicBezTo>
                <a:cubicBezTo>
                  <a:pt x="514864" y="508178"/>
                  <a:pt x="513379" y="506692"/>
                  <a:pt x="510407" y="503720"/>
                </a:cubicBezTo>
                <a:cubicBezTo>
                  <a:pt x="519322" y="504463"/>
                  <a:pt x="527495" y="503534"/>
                  <a:pt x="534924" y="500934"/>
                </a:cubicBezTo>
                <a:cubicBezTo>
                  <a:pt x="542354" y="498334"/>
                  <a:pt x="550526" y="494805"/>
                  <a:pt x="559441" y="490347"/>
                </a:cubicBezTo>
                <a:cubicBezTo>
                  <a:pt x="562413" y="488118"/>
                  <a:pt x="563899" y="486261"/>
                  <a:pt x="563899" y="484775"/>
                </a:cubicBezTo>
                <a:cubicBezTo>
                  <a:pt x="564642" y="475860"/>
                  <a:pt x="565014" y="463972"/>
                  <a:pt x="565014" y="449113"/>
                </a:cubicBezTo>
                <a:cubicBezTo>
                  <a:pt x="565014" y="447627"/>
                  <a:pt x="563899" y="446142"/>
                  <a:pt x="561670" y="444656"/>
                </a:cubicBezTo>
                <a:cubicBezTo>
                  <a:pt x="559441" y="443170"/>
                  <a:pt x="556841" y="442427"/>
                  <a:pt x="553869" y="442427"/>
                </a:cubicBezTo>
                <a:lnTo>
                  <a:pt x="551640" y="442427"/>
                </a:lnTo>
                <a:cubicBezTo>
                  <a:pt x="541982" y="444656"/>
                  <a:pt x="533438" y="443170"/>
                  <a:pt x="526009" y="437969"/>
                </a:cubicBezTo>
                <a:cubicBezTo>
                  <a:pt x="520065" y="435740"/>
                  <a:pt x="513007" y="432026"/>
                  <a:pt x="504835" y="426825"/>
                </a:cubicBezTo>
                <a:lnTo>
                  <a:pt x="504835" y="425710"/>
                </a:lnTo>
                <a:lnTo>
                  <a:pt x="509292" y="424596"/>
                </a:lnTo>
                <a:lnTo>
                  <a:pt x="563899" y="404536"/>
                </a:lnTo>
                <a:cubicBezTo>
                  <a:pt x="564642" y="404536"/>
                  <a:pt x="565385" y="404165"/>
                  <a:pt x="566128" y="403422"/>
                </a:cubicBezTo>
                <a:cubicBezTo>
                  <a:pt x="566871" y="402679"/>
                  <a:pt x="567242" y="401936"/>
                  <a:pt x="567242" y="401193"/>
                </a:cubicBezTo>
                <a:cubicBezTo>
                  <a:pt x="567242" y="395992"/>
                  <a:pt x="567428" y="389492"/>
                  <a:pt x="567800" y="381691"/>
                </a:cubicBezTo>
                <a:cubicBezTo>
                  <a:pt x="568171" y="373890"/>
                  <a:pt x="569100" y="364417"/>
                  <a:pt x="570586" y="353273"/>
                </a:cubicBezTo>
                <a:cubicBezTo>
                  <a:pt x="561670" y="355502"/>
                  <a:pt x="554612" y="358102"/>
                  <a:pt x="549412" y="361074"/>
                </a:cubicBezTo>
                <a:lnTo>
                  <a:pt x="529352" y="367760"/>
                </a:lnTo>
                <a:cubicBezTo>
                  <a:pt x="522665" y="368503"/>
                  <a:pt x="513379" y="371104"/>
                  <a:pt x="501491" y="375561"/>
                </a:cubicBezTo>
                <a:cubicBezTo>
                  <a:pt x="499262" y="376304"/>
                  <a:pt x="493690" y="378162"/>
                  <a:pt x="484775" y="381133"/>
                </a:cubicBezTo>
                <a:cubicBezTo>
                  <a:pt x="475860" y="384105"/>
                  <a:pt x="466944" y="385220"/>
                  <a:pt x="458029" y="384477"/>
                </a:cubicBezTo>
                <a:cubicBezTo>
                  <a:pt x="440198" y="380762"/>
                  <a:pt x="429054" y="370732"/>
                  <a:pt x="424596" y="354387"/>
                </a:cubicBezTo>
                <a:cubicBezTo>
                  <a:pt x="422367" y="346215"/>
                  <a:pt x="420881" y="341386"/>
                  <a:pt x="420138" y="339900"/>
                </a:cubicBezTo>
                <a:cubicBezTo>
                  <a:pt x="432025" y="340643"/>
                  <a:pt x="445027" y="338971"/>
                  <a:pt x="459143" y="334885"/>
                </a:cubicBezTo>
                <a:cubicBezTo>
                  <a:pt x="473259" y="330799"/>
                  <a:pt x="482546" y="328013"/>
                  <a:pt x="487004" y="326527"/>
                </a:cubicBezTo>
                <a:cubicBezTo>
                  <a:pt x="498148" y="323555"/>
                  <a:pt x="511150" y="319469"/>
                  <a:pt x="526009" y="314268"/>
                </a:cubicBezTo>
                <a:cubicBezTo>
                  <a:pt x="540868" y="309067"/>
                  <a:pt x="551640" y="305352"/>
                  <a:pt x="558327" y="303124"/>
                </a:cubicBezTo>
                <a:cubicBezTo>
                  <a:pt x="562042" y="300895"/>
                  <a:pt x="564642" y="299037"/>
                  <a:pt x="566128" y="297552"/>
                </a:cubicBezTo>
                <a:cubicBezTo>
                  <a:pt x="567614" y="296066"/>
                  <a:pt x="568357" y="293465"/>
                  <a:pt x="568357" y="289751"/>
                </a:cubicBezTo>
                <a:cubicBezTo>
                  <a:pt x="567614" y="280092"/>
                  <a:pt x="567242" y="266719"/>
                  <a:pt x="567242" y="249631"/>
                </a:cubicBezTo>
                <a:lnTo>
                  <a:pt x="548297" y="247402"/>
                </a:lnTo>
                <a:cubicBezTo>
                  <a:pt x="531209" y="245174"/>
                  <a:pt x="518951" y="235144"/>
                  <a:pt x="511521" y="217313"/>
                </a:cubicBezTo>
                <a:cubicBezTo>
                  <a:pt x="511521" y="216570"/>
                  <a:pt x="511893" y="215641"/>
                  <a:pt x="512636" y="214527"/>
                </a:cubicBezTo>
                <a:cubicBezTo>
                  <a:pt x="513379" y="213412"/>
                  <a:pt x="514493" y="212484"/>
                  <a:pt x="515979" y="211741"/>
                </a:cubicBezTo>
                <a:cubicBezTo>
                  <a:pt x="532324" y="203568"/>
                  <a:pt x="544954" y="198368"/>
                  <a:pt x="553869" y="196139"/>
                </a:cubicBezTo>
                <a:cubicBezTo>
                  <a:pt x="558327" y="194653"/>
                  <a:pt x="561299" y="192796"/>
                  <a:pt x="562785" y="190567"/>
                </a:cubicBezTo>
                <a:cubicBezTo>
                  <a:pt x="564271" y="188338"/>
                  <a:pt x="565014" y="184995"/>
                  <a:pt x="565014" y="180537"/>
                </a:cubicBezTo>
                <a:lnTo>
                  <a:pt x="565014" y="176079"/>
                </a:lnTo>
                <a:cubicBezTo>
                  <a:pt x="562042" y="149333"/>
                  <a:pt x="560184" y="127044"/>
                  <a:pt x="559441" y="109214"/>
                </a:cubicBezTo>
                <a:cubicBezTo>
                  <a:pt x="558698" y="106985"/>
                  <a:pt x="558327" y="103270"/>
                  <a:pt x="558327" y="98069"/>
                </a:cubicBezTo>
                <a:cubicBezTo>
                  <a:pt x="559070" y="87668"/>
                  <a:pt x="556098" y="78381"/>
                  <a:pt x="549412" y="70209"/>
                </a:cubicBezTo>
                <a:lnTo>
                  <a:pt x="541611" y="51264"/>
                </a:lnTo>
                <a:lnTo>
                  <a:pt x="539382" y="43463"/>
                </a:lnTo>
                <a:cubicBezTo>
                  <a:pt x="537153" y="35290"/>
                  <a:pt x="536039" y="28232"/>
                  <a:pt x="536039" y="22288"/>
                </a:cubicBezTo>
                <a:cubicBezTo>
                  <a:pt x="536039" y="17831"/>
                  <a:pt x="536781" y="10401"/>
                  <a:pt x="538267" y="0"/>
                </a:cubicBezTo>
                <a:close/>
              </a:path>
            </a:pathLst>
          </a:custGeom>
          <a:noFill/>
          <a:ln>
            <a:gradFill>
              <a:gsLst>
                <a:gs pos="0">
                  <a:schemeClr val="accent5"/>
                </a:gs>
                <a:gs pos="100000">
                  <a:schemeClr val="accent5">
                    <a:alpha val="0"/>
                  </a:schemeClr>
                </a:gs>
              </a:gsLst>
              <a:lin ang="0" scaled="0"/>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ln>
                <a:gradFill>
                  <a:gsLst>
                    <a:gs pos="0">
                      <a:schemeClr val="accent5"/>
                    </a:gs>
                    <a:gs pos="100000">
                      <a:schemeClr val="accent5">
                        <a:alpha val="0"/>
                      </a:schemeClr>
                    </a:gs>
                  </a:gsLst>
                  <a:lin ang="0" scaled="0"/>
                </a:gradFill>
              </a:ln>
              <a:noFill/>
              <a:latin typeface="演示秋鸿楷" panose="00000500000000000000" pitchFamily="2" charset="-122"/>
              <a:ea typeface="演示秋鸿楷" panose="00000500000000000000" pitchFamily="2" charset="-122"/>
            </a:endParaRPr>
          </a:p>
        </p:txBody>
      </p:sp>
      <p:sp>
        <p:nvSpPr>
          <p:cNvPr id="50" name="文本框 49">
            <a:extLst>
              <a:ext uri="{FF2B5EF4-FFF2-40B4-BE49-F238E27FC236}">
                <a16:creationId xmlns:a16="http://schemas.microsoft.com/office/drawing/2014/main" id="{602486EC-443C-E7EF-6DD1-70FC57115A2A}"/>
              </a:ext>
            </a:extLst>
          </p:cNvPr>
          <p:cNvSpPr txBox="1"/>
          <p:nvPr/>
        </p:nvSpPr>
        <p:spPr>
          <a:xfrm>
            <a:off x="5425270" y="1690119"/>
            <a:ext cx="2572208" cy="1530547"/>
          </a:xfrm>
          <a:prstGeom prst="rect">
            <a:avLst/>
          </a:prstGeom>
          <a:noFill/>
        </p:spPr>
        <p:txBody>
          <a:bodyPr wrap="square" rtlCol="0">
            <a:spAutoFit/>
          </a:bodyPr>
          <a:lstStyle/>
          <a:p>
            <a:pPr>
              <a:lnSpc>
                <a:spcPct val="150000"/>
              </a:lnSpc>
            </a:pPr>
            <a:r>
              <a:rPr lang="zh-CN" altLang="en-US" sz="1600" dirty="0">
                <a:solidFill>
                  <a:schemeClr val="accent1"/>
                </a:solidFill>
                <a:latin typeface="+mn-ea"/>
              </a:rPr>
              <a:t>请输入文字请输入文字请输入文字请输入文字请输入文字请输入文字请输入文字请输入文字。</a:t>
            </a:r>
          </a:p>
        </p:txBody>
      </p:sp>
      <p:sp>
        <p:nvSpPr>
          <p:cNvPr id="51" name="文本框 50">
            <a:extLst>
              <a:ext uri="{FF2B5EF4-FFF2-40B4-BE49-F238E27FC236}">
                <a16:creationId xmlns:a16="http://schemas.microsoft.com/office/drawing/2014/main" id="{C43C1D99-4DBF-29F5-38AF-4B9BF0F441D3}"/>
              </a:ext>
            </a:extLst>
          </p:cNvPr>
          <p:cNvSpPr txBox="1"/>
          <p:nvPr/>
        </p:nvSpPr>
        <p:spPr>
          <a:xfrm>
            <a:off x="9043710" y="1690119"/>
            <a:ext cx="2572208" cy="1530547"/>
          </a:xfrm>
          <a:prstGeom prst="rect">
            <a:avLst/>
          </a:prstGeom>
          <a:noFill/>
        </p:spPr>
        <p:txBody>
          <a:bodyPr wrap="square" rtlCol="0">
            <a:spAutoFit/>
          </a:bodyPr>
          <a:lstStyle/>
          <a:p>
            <a:pPr>
              <a:lnSpc>
                <a:spcPct val="150000"/>
              </a:lnSpc>
            </a:pPr>
            <a:r>
              <a:rPr lang="zh-CN" altLang="en-US" sz="1600" dirty="0">
                <a:solidFill>
                  <a:schemeClr val="accent1"/>
                </a:solidFill>
                <a:latin typeface="+mn-ea"/>
              </a:rPr>
              <a:t>请输入文字请输入文字请输入文字请输入文字请输入文字请输入文字请输入文字请输入文字。</a:t>
            </a:r>
          </a:p>
        </p:txBody>
      </p:sp>
      <p:sp>
        <p:nvSpPr>
          <p:cNvPr id="52" name="文本框 51">
            <a:extLst>
              <a:ext uri="{FF2B5EF4-FFF2-40B4-BE49-F238E27FC236}">
                <a16:creationId xmlns:a16="http://schemas.microsoft.com/office/drawing/2014/main" id="{69BB3B04-0D7A-0CE9-D359-6765BAB00328}"/>
              </a:ext>
            </a:extLst>
          </p:cNvPr>
          <p:cNvSpPr txBox="1"/>
          <p:nvPr/>
        </p:nvSpPr>
        <p:spPr>
          <a:xfrm>
            <a:off x="5425270" y="3949843"/>
            <a:ext cx="2572208" cy="1530547"/>
          </a:xfrm>
          <a:prstGeom prst="rect">
            <a:avLst/>
          </a:prstGeom>
          <a:noFill/>
        </p:spPr>
        <p:txBody>
          <a:bodyPr wrap="square" rtlCol="0">
            <a:spAutoFit/>
          </a:bodyPr>
          <a:lstStyle/>
          <a:p>
            <a:pPr>
              <a:lnSpc>
                <a:spcPct val="150000"/>
              </a:lnSpc>
            </a:pPr>
            <a:r>
              <a:rPr lang="zh-CN" altLang="en-US" sz="1600" dirty="0">
                <a:solidFill>
                  <a:schemeClr val="accent1"/>
                </a:solidFill>
                <a:latin typeface="+mn-ea"/>
              </a:rPr>
              <a:t>请输入文字请输入文字请输入文字请输入文字请输入文字请输入文字请输入文字请输入文字。</a:t>
            </a:r>
          </a:p>
        </p:txBody>
      </p:sp>
      <p:sp>
        <p:nvSpPr>
          <p:cNvPr id="53" name="文本框 52">
            <a:extLst>
              <a:ext uri="{FF2B5EF4-FFF2-40B4-BE49-F238E27FC236}">
                <a16:creationId xmlns:a16="http://schemas.microsoft.com/office/drawing/2014/main" id="{D91E0E14-B80C-A009-1649-ACFA6148A422}"/>
              </a:ext>
            </a:extLst>
          </p:cNvPr>
          <p:cNvSpPr txBox="1"/>
          <p:nvPr/>
        </p:nvSpPr>
        <p:spPr>
          <a:xfrm>
            <a:off x="9043710" y="3949843"/>
            <a:ext cx="2572208" cy="1530547"/>
          </a:xfrm>
          <a:prstGeom prst="rect">
            <a:avLst/>
          </a:prstGeom>
          <a:noFill/>
        </p:spPr>
        <p:txBody>
          <a:bodyPr wrap="square" rtlCol="0">
            <a:spAutoFit/>
          </a:bodyPr>
          <a:lstStyle/>
          <a:p>
            <a:pPr>
              <a:lnSpc>
                <a:spcPct val="150000"/>
              </a:lnSpc>
            </a:pPr>
            <a:r>
              <a:rPr lang="zh-CN" altLang="en-US" sz="1600" dirty="0">
                <a:solidFill>
                  <a:schemeClr val="accent1"/>
                </a:solidFill>
                <a:latin typeface="+mn-ea"/>
              </a:rPr>
              <a:t>请输入文字请输入文字请输入文字请输入文字请输入文字请输入文字请输入文字请输入文字。</a:t>
            </a:r>
          </a:p>
        </p:txBody>
      </p:sp>
      <p:pic>
        <p:nvPicPr>
          <p:cNvPr id="54" name="图片 53">
            <a:extLst>
              <a:ext uri="{FF2B5EF4-FFF2-40B4-BE49-F238E27FC236}">
                <a16:creationId xmlns:a16="http://schemas.microsoft.com/office/drawing/2014/main" id="{4A8C5C93-1753-F7DC-2DD2-895E538AC4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30084" y="1615264"/>
            <a:ext cx="3674524" cy="4041228"/>
          </a:xfrm>
          <a:prstGeom prst="roundRect">
            <a:avLst>
              <a:gd name="adj" fmla="val 2365"/>
            </a:avLst>
          </a:prstGeom>
        </p:spPr>
      </p:pic>
    </p:spTree>
    <p:extLst>
      <p:ext uri="{BB962C8B-B14F-4D97-AF65-F5344CB8AC3E}">
        <p14:creationId xmlns:p14="http://schemas.microsoft.com/office/powerpoint/2010/main" val="2241977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2">
            <a:extLst>
              <a:ext uri="{FF2B5EF4-FFF2-40B4-BE49-F238E27FC236}">
                <a16:creationId xmlns:a16="http://schemas.microsoft.com/office/drawing/2014/main" id="{20AA4A9F-44B1-A29C-982E-D6C7CC68F7D4}"/>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02110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3">
            <a:extLst>
              <a:ext uri="{FF2B5EF4-FFF2-40B4-BE49-F238E27FC236}">
                <a16:creationId xmlns:a16="http://schemas.microsoft.com/office/drawing/2014/main" id="{012D2AEC-F37B-7D29-4A42-818D56386A41}"/>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09772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4">
            <a:extLst>
              <a:ext uri="{FF2B5EF4-FFF2-40B4-BE49-F238E27FC236}">
                <a16:creationId xmlns:a16="http://schemas.microsoft.com/office/drawing/2014/main" id="{95AFA750-7DAC-BA03-2461-4818359DF242}"/>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41867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97F4456C-DB8C-5231-7B36-5BFE5390EFB6}"/>
              </a:ext>
            </a:extLst>
          </p:cNvPr>
          <p:cNvCxnSpPr/>
          <p:nvPr/>
        </p:nvCxnSpPr>
        <p:spPr>
          <a:xfrm rot="5400000">
            <a:off x="1551345" y="2372870"/>
            <a:ext cx="1200000" cy="0"/>
          </a:xfrm>
          <a:prstGeom prst="line">
            <a:avLst/>
          </a:prstGeom>
          <a:noFill/>
          <a:ln w="9525">
            <a:solidFill>
              <a:schemeClr val="bg1">
                <a:lumMod val="85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 name="直接连接符 2">
            <a:extLst>
              <a:ext uri="{FF2B5EF4-FFF2-40B4-BE49-F238E27FC236}">
                <a16:creationId xmlns:a16="http://schemas.microsoft.com/office/drawing/2014/main" id="{F7259E5A-0B21-6C2A-A5C3-DF52C392C60F}"/>
              </a:ext>
            </a:extLst>
          </p:cNvPr>
          <p:cNvCxnSpPr/>
          <p:nvPr/>
        </p:nvCxnSpPr>
        <p:spPr>
          <a:xfrm rot="5400000">
            <a:off x="6781742" y="2372870"/>
            <a:ext cx="1200000" cy="0"/>
          </a:xfrm>
          <a:prstGeom prst="line">
            <a:avLst/>
          </a:prstGeom>
          <a:noFill/>
          <a:ln w="9525">
            <a:solidFill>
              <a:schemeClr val="bg1">
                <a:lumMod val="85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a:extLst>
              <a:ext uri="{FF2B5EF4-FFF2-40B4-BE49-F238E27FC236}">
                <a16:creationId xmlns:a16="http://schemas.microsoft.com/office/drawing/2014/main" id="{E3FF5347-4C32-BC7B-D743-05BB9D35ADE9}"/>
              </a:ext>
            </a:extLst>
          </p:cNvPr>
          <p:cNvCxnSpPr/>
          <p:nvPr/>
        </p:nvCxnSpPr>
        <p:spPr>
          <a:xfrm rot="5400000">
            <a:off x="4184025" y="2372870"/>
            <a:ext cx="1200000" cy="0"/>
          </a:xfrm>
          <a:prstGeom prst="line">
            <a:avLst/>
          </a:prstGeom>
          <a:noFill/>
          <a:ln w="9525">
            <a:solidFill>
              <a:schemeClr val="bg1">
                <a:lumMod val="85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a:extLst>
              <a:ext uri="{FF2B5EF4-FFF2-40B4-BE49-F238E27FC236}">
                <a16:creationId xmlns:a16="http://schemas.microsoft.com/office/drawing/2014/main" id="{77630EE5-2C30-08F2-5A40-EA55F5A85482}"/>
              </a:ext>
            </a:extLst>
          </p:cNvPr>
          <p:cNvCxnSpPr/>
          <p:nvPr/>
        </p:nvCxnSpPr>
        <p:spPr>
          <a:xfrm rot="5400000">
            <a:off x="9399715" y="2372870"/>
            <a:ext cx="1200000" cy="0"/>
          </a:xfrm>
          <a:prstGeom prst="line">
            <a:avLst/>
          </a:prstGeom>
          <a:noFill/>
          <a:ln w="9525">
            <a:solidFill>
              <a:schemeClr val="bg1">
                <a:lumMod val="85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a:extLst>
              <a:ext uri="{FF2B5EF4-FFF2-40B4-BE49-F238E27FC236}">
                <a16:creationId xmlns:a16="http://schemas.microsoft.com/office/drawing/2014/main" id="{DC22C102-35D4-D3F6-7A5F-57FE8BD36F73}"/>
              </a:ext>
            </a:extLst>
          </p:cNvPr>
          <p:cNvCxnSpPr>
            <a:cxnSpLocks/>
          </p:cNvCxnSpPr>
          <p:nvPr/>
        </p:nvCxnSpPr>
        <p:spPr>
          <a:xfrm>
            <a:off x="929622" y="1772870"/>
            <a:ext cx="10314641" cy="0"/>
          </a:xfrm>
          <a:prstGeom prst="line">
            <a:avLst/>
          </a:prstGeom>
          <a:noFill/>
          <a:ln w="9525">
            <a:solidFill>
              <a:schemeClr val="bg1">
                <a:lumMod val="85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7" name="椭圆 6">
            <a:extLst>
              <a:ext uri="{FF2B5EF4-FFF2-40B4-BE49-F238E27FC236}">
                <a16:creationId xmlns:a16="http://schemas.microsoft.com/office/drawing/2014/main" id="{C0AA95B1-ECCD-582F-3A43-752C0F579C07}"/>
              </a:ext>
            </a:extLst>
          </p:cNvPr>
          <p:cNvSpPr/>
          <p:nvPr/>
        </p:nvSpPr>
        <p:spPr>
          <a:xfrm>
            <a:off x="2015271" y="1636797"/>
            <a:ext cx="272147" cy="272147"/>
          </a:xfrm>
          <a:prstGeom prst="ellipse">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8" name="文本框 7">
            <a:extLst>
              <a:ext uri="{FF2B5EF4-FFF2-40B4-BE49-F238E27FC236}">
                <a16:creationId xmlns:a16="http://schemas.microsoft.com/office/drawing/2014/main" id="{711C43C9-BB4D-D958-BA1A-5558425F93A1}"/>
              </a:ext>
            </a:extLst>
          </p:cNvPr>
          <p:cNvSpPr txBox="1"/>
          <p:nvPr/>
        </p:nvSpPr>
        <p:spPr>
          <a:xfrm>
            <a:off x="1831394" y="1257121"/>
            <a:ext cx="639919" cy="338554"/>
          </a:xfrm>
          <a:prstGeom prst="rect">
            <a:avLst/>
          </a:prstGeom>
          <a:noFill/>
        </p:spPr>
        <p:txBody>
          <a:bodyPr wrap="none" rtlCol="0">
            <a:spAutoFit/>
          </a:bodyPr>
          <a:lstStyle/>
          <a:p>
            <a:pPr algn="ctr"/>
            <a:r>
              <a:rPr lang="en-US" altLang="zh-CN" sz="1600" b="1" dirty="0">
                <a:solidFill>
                  <a:srgbClr val="455A64"/>
                </a:solidFill>
                <a:cs typeface="+mn-ea"/>
                <a:sym typeface="+mn-lt"/>
              </a:rPr>
              <a:t>2022</a:t>
            </a:r>
            <a:endParaRPr lang="zh-CN" altLang="en-US" sz="1600" b="1" dirty="0">
              <a:solidFill>
                <a:srgbClr val="455A64"/>
              </a:solidFill>
              <a:cs typeface="+mn-ea"/>
              <a:sym typeface="+mn-lt"/>
            </a:endParaRPr>
          </a:p>
        </p:txBody>
      </p:sp>
      <p:sp>
        <p:nvSpPr>
          <p:cNvPr id="9" name="椭圆 8">
            <a:extLst>
              <a:ext uri="{FF2B5EF4-FFF2-40B4-BE49-F238E27FC236}">
                <a16:creationId xmlns:a16="http://schemas.microsoft.com/office/drawing/2014/main" id="{80B428FD-F88F-48BD-B502-C9C1001D70A0}"/>
              </a:ext>
            </a:extLst>
          </p:cNvPr>
          <p:cNvSpPr/>
          <p:nvPr/>
        </p:nvSpPr>
        <p:spPr>
          <a:xfrm>
            <a:off x="7245669" y="1636797"/>
            <a:ext cx="272147" cy="272147"/>
          </a:xfrm>
          <a:prstGeom prst="ellipse">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0" name="文本框 9">
            <a:extLst>
              <a:ext uri="{FF2B5EF4-FFF2-40B4-BE49-F238E27FC236}">
                <a16:creationId xmlns:a16="http://schemas.microsoft.com/office/drawing/2014/main" id="{2F904C9A-0CDA-3DDC-1858-5914C06608CD}"/>
              </a:ext>
            </a:extLst>
          </p:cNvPr>
          <p:cNvSpPr txBox="1"/>
          <p:nvPr/>
        </p:nvSpPr>
        <p:spPr>
          <a:xfrm>
            <a:off x="7061794" y="1257121"/>
            <a:ext cx="639919" cy="338554"/>
          </a:xfrm>
          <a:prstGeom prst="rect">
            <a:avLst/>
          </a:prstGeom>
          <a:noFill/>
        </p:spPr>
        <p:txBody>
          <a:bodyPr wrap="none" rtlCol="0">
            <a:spAutoFit/>
          </a:bodyPr>
          <a:lstStyle/>
          <a:p>
            <a:pPr algn="ctr"/>
            <a:r>
              <a:rPr lang="en-US" altLang="zh-CN" sz="1600" b="1" dirty="0">
                <a:solidFill>
                  <a:srgbClr val="455A64"/>
                </a:solidFill>
                <a:cs typeface="+mn-ea"/>
                <a:sym typeface="+mn-lt"/>
              </a:rPr>
              <a:t>2024</a:t>
            </a:r>
            <a:endParaRPr lang="zh-CN" altLang="en-US" sz="1600" b="1" dirty="0">
              <a:solidFill>
                <a:srgbClr val="455A64"/>
              </a:solidFill>
              <a:cs typeface="+mn-ea"/>
              <a:sym typeface="+mn-lt"/>
            </a:endParaRPr>
          </a:p>
        </p:txBody>
      </p:sp>
      <p:sp>
        <p:nvSpPr>
          <p:cNvPr id="11" name="椭圆 10">
            <a:extLst>
              <a:ext uri="{FF2B5EF4-FFF2-40B4-BE49-F238E27FC236}">
                <a16:creationId xmlns:a16="http://schemas.microsoft.com/office/drawing/2014/main" id="{8B926704-3B50-F7A8-4395-C85E40C64F87}"/>
              </a:ext>
            </a:extLst>
          </p:cNvPr>
          <p:cNvSpPr/>
          <p:nvPr/>
        </p:nvSpPr>
        <p:spPr>
          <a:xfrm>
            <a:off x="4647951" y="1636797"/>
            <a:ext cx="272147" cy="272147"/>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2" name="文本框 11">
            <a:extLst>
              <a:ext uri="{FF2B5EF4-FFF2-40B4-BE49-F238E27FC236}">
                <a16:creationId xmlns:a16="http://schemas.microsoft.com/office/drawing/2014/main" id="{7ADA5D6E-70A1-F931-1ACB-6603485D84F9}"/>
              </a:ext>
            </a:extLst>
          </p:cNvPr>
          <p:cNvSpPr txBox="1"/>
          <p:nvPr/>
        </p:nvSpPr>
        <p:spPr>
          <a:xfrm>
            <a:off x="4464075" y="1257121"/>
            <a:ext cx="639919" cy="338554"/>
          </a:xfrm>
          <a:prstGeom prst="rect">
            <a:avLst/>
          </a:prstGeom>
          <a:noFill/>
        </p:spPr>
        <p:txBody>
          <a:bodyPr wrap="none" rtlCol="0">
            <a:spAutoFit/>
          </a:bodyPr>
          <a:lstStyle/>
          <a:p>
            <a:pPr algn="ctr"/>
            <a:r>
              <a:rPr lang="en-US" altLang="zh-CN" sz="1600" b="1" dirty="0">
                <a:solidFill>
                  <a:srgbClr val="455A64"/>
                </a:solidFill>
                <a:cs typeface="+mn-ea"/>
                <a:sym typeface="+mn-lt"/>
              </a:rPr>
              <a:t>2023</a:t>
            </a:r>
            <a:endParaRPr lang="zh-CN" altLang="en-US" sz="1600" b="1" dirty="0">
              <a:solidFill>
                <a:srgbClr val="455A64"/>
              </a:solidFill>
              <a:cs typeface="+mn-ea"/>
              <a:sym typeface="+mn-lt"/>
            </a:endParaRPr>
          </a:p>
        </p:txBody>
      </p:sp>
      <p:sp>
        <p:nvSpPr>
          <p:cNvPr id="13" name="椭圆 12">
            <a:extLst>
              <a:ext uri="{FF2B5EF4-FFF2-40B4-BE49-F238E27FC236}">
                <a16:creationId xmlns:a16="http://schemas.microsoft.com/office/drawing/2014/main" id="{A08B3111-8DB8-E693-8D84-9297FDD505DA}"/>
              </a:ext>
            </a:extLst>
          </p:cNvPr>
          <p:cNvSpPr/>
          <p:nvPr/>
        </p:nvSpPr>
        <p:spPr>
          <a:xfrm>
            <a:off x="9863642" y="1636797"/>
            <a:ext cx="272147" cy="272147"/>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4" name="文本框 13">
            <a:extLst>
              <a:ext uri="{FF2B5EF4-FFF2-40B4-BE49-F238E27FC236}">
                <a16:creationId xmlns:a16="http://schemas.microsoft.com/office/drawing/2014/main" id="{AD9F76E0-C5F4-3EFC-ED39-1DFF753BA871}"/>
              </a:ext>
            </a:extLst>
          </p:cNvPr>
          <p:cNvSpPr txBox="1"/>
          <p:nvPr/>
        </p:nvSpPr>
        <p:spPr>
          <a:xfrm>
            <a:off x="9679768" y="1257121"/>
            <a:ext cx="639919" cy="338554"/>
          </a:xfrm>
          <a:prstGeom prst="rect">
            <a:avLst/>
          </a:prstGeom>
          <a:noFill/>
        </p:spPr>
        <p:txBody>
          <a:bodyPr wrap="none" rtlCol="0">
            <a:spAutoFit/>
          </a:bodyPr>
          <a:lstStyle/>
          <a:p>
            <a:pPr algn="ctr"/>
            <a:r>
              <a:rPr lang="en-US" altLang="zh-CN" sz="1600" b="1" dirty="0">
                <a:solidFill>
                  <a:srgbClr val="455A64"/>
                </a:solidFill>
                <a:cs typeface="+mn-ea"/>
                <a:sym typeface="+mn-lt"/>
              </a:rPr>
              <a:t>2025</a:t>
            </a:r>
            <a:endParaRPr lang="zh-CN" altLang="en-US" sz="1600" b="1" dirty="0">
              <a:solidFill>
                <a:srgbClr val="455A64"/>
              </a:solidFill>
              <a:cs typeface="+mn-ea"/>
              <a:sym typeface="+mn-lt"/>
            </a:endParaRPr>
          </a:p>
        </p:txBody>
      </p:sp>
      <p:sp>
        <p:nvSpPr>
          <p:cNvPr id="15" name="椭圆 14">
            <a:extLst>
              <a:ext uri="{FF2B5EF4-FFF2-40B4-BE49-F238E27FC236}">
                <a16:creationId xmlns:a16="http://schemas.microsoft.com/office/drawing/2014/main" id="{FC1C2195-1193-B45C-C558-8E5D5B071ECE}"/>
              </a:ext>
            </a:extLst>
          </p:cNvPr>
          <p:cNvSpPr/>
          <p:nvPr/>
        </p:nvSpPr>
        <p:spPr>
          <a:xfrm>
            <a:off x="1545474" y="2379084"/>
            <a:ext cx="1211749" cy="1211749"/>
          </a:xfrm>
          <a:prstGeom prst="ellipse">
            <a:avLst/>
          </a:prstGeom>
          <a:solidFill>
            <a:schemeClr val="accent2"/>
          </a:solidFill>
          <a:ln w="15875">
            <a:solidFill>
              <a:schemeClr val="bg1"/>
            </a:solidFill>
          </a:ln>
          <a:effectLst>
            <a:outerShdw blurRad="254000" dist="190500" dir="8100000" algn="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16" name="文本框 15">
            <a:extLst>
              <a:ext uri="{FF2B5EF4-FFF2-40B4-BE49-F238E27FC236}">
                <a16:creationId xmlns:a16="http://schemas.microsoft.com/office/drawing/2014/main" id="{7DB22F3F-C37B-947A-2BE8-653199C72F1A}"/>
              </a:ext>
            </a:extLst>
          </p:cNvPr>
          <p:cNvSpPr txBox="1"/>
          <p:nvPr/>
        </p:nvSpPr>
        <p:spPr>
          <a:xfrm>
            <a:off x="1831389" y="2662365"/>
            <a:ext cx="639919" cy="646331"/>
          </a:xfrm>
          <a:prstGeom prst="rect">
            <a:avLst/>
          </a:prstGeom>
          <a:noFill/>
        </p:spPr>
        <p:txBody>
          <a:bodyPr wrap="none" rtlCol="0">
            <a:spAutoFit/>
          </a:bodyPr>
          <a:lstStyle/>
          <a:p>
            <a:pPr algn="ctr"/>
            <a:r>
              <a:rPr lang="zh-CN" altLang="en-US" b="1" dirty="0">
                <a:solidFill>
                  <a:schemeClr val="bg1"/>
                </a:solidFill>
                <a:cs typeface="+mn-ea"/>
                <a:sym typeface="+mn-lt"/>
              </a:rPr>
              <a:t>添加</a:t>
            </a:r>
            <a:endParaRPr lang="en-US" altLang="zh-CN" b="1" dirty="0">
              <a:solidFill>
                <a:schemeClr val="bg1"/>
              </a:solidFill>
              <a:cs typeface="+mn-ea"/>
              <a:sym typeface="+mn-lt"/>
            </a:endParaRPr>
          </a:p>
          <a:p>
            <a:pPr algn="ctr"/>
            <a:r>
              <a:rPr lang="zh-CN" altLang="en-US" b="1" dirty="0">
                <a:solidFill>
                  <a:schemeClr val="bg1"/>
                </a:solidFill>
                <a:cs typeface="+mn-ea"/>
                <a:sym typeface="+mn-lt"/>
              </a:rPr>
              <a:t>标题</a:t>
            </a:r>
          </a:p>
        </p:txBody>
      </p:sp>
      <p:sp>
        <p:nvSpPr>
          <p:cNvPr id="17" name="椭圆 16">
            <a:extLst>
              <a:ext uri="{FF2B5EF4-FFF2-40B4-BE49-F238E27FC236}">
                <a16:creationId xmlns:a16="http://schemas.microsoft.com/office/drawing/2014/main" id="{D901A16B-A781-3238-B20E-8A743D862353}"/>
              </a:ext>
            </a:extLst>
          </p:cNvPr>
          <p:cNvSpPr/>
          <p:nvPr/>
        </p:nvSpPr>
        <p:spPr>
          <a:xfrm>
            <a:off x="6775874" y="2380799"/>
            <a:ext cx="1211749" cy="1211749"/>
          </a:xfrm>
          <a:prstGeom prst="ellipse">
            <a:avLst/>
          </a:prstGeom>
          <a:solidFill>
            <a:schemeClr val="accent2"/>
          </a:solidFill>
          <a:ln w="15875">
            <a:solidFill>
              <a:schemeClr val="bg1"/>
            </a:solidFill>
          </a:ln>
          <a:effectLst>
            <a:outerShdw blurRad="254000" dist="190500" dir="8100000" algn="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18" name="文本框 17">
            <a:extLst>
              <a:ext uri="{FF2B5EF4-FFF2-40B4-BE49-F238E27FC236}">
                <a16:creationId xmlns:a16="http://schemas.microsoft.com/office/drawing/2014/main" id="{0EB60599-D335-6120-B4CF-5B19E2834E6E}"/>
              </a:ext>
            </a:extLst>
          </p:cNvPr>
          <p:cNvSpPr txBox="1"/>
          <p:nvPr/>
        </p:nvSpPr>
        <p:spPr>
          <a:xfrm>
            <a:off x="7061785" y="2662365"/>
            <a:ext cx="639919" cy="646331"/>
          </a:xfrm>
          <a:prstGeom prst="rect">
            <a:avLst/>
          </a:prstGeom>
          <a:noFill/>
        </p:spPr>
        <p:txBody>
          <a:bodyPr wrap="none" rtlCol="0">
            <a:spAutoFit/>
          </a:bodyPr>
          <a:lstStyle>
            <a:defPPr>
              <a:defRPr lang="zh-CN"/>
            </a:defPPr>
            <a:lvl1pPr algn="ctr">
              <a:defRPr b="1">
                <a:solidFill>
                  <a:schemeClr val="bg1"/>
                </a:solidFill>
                <a:cs typeface="+mn-ea"/>
              </a:defRPr>
            </a:lvl1pPr>
          </a:lstStyle>
          <a:p>
            <a:r>
              <a:rPr lang="zh-CN" altLang="en-US" dirty="0">
                <a:sym typeface="+mn-lt"/>
              </a:rPr>
              <a:t>添加</a:t>
            </a:r>
            <a:endParaRPr lang="en-US" altLang="zh-CN" dirty="0">
              <a:sym typeface="+mn-lt"/>
            </a:endParaRPr>
          </a:p>
          <a:p>
            <a:r>
              <a:rPr lang="zh-CN" altLang="en-US" dirty="0">
                <a:sym typeface="+mn-lt"/>
              </a:rPr>
              <a:t>标题</a:t>
            </a:r>
          </a:p>
        </p:txBody>
      </p:sp>
      <p:sp>
        <p:nvSpPr>
          <p:cNvPr id="19" name="椭圆 18">
            <a:extLst>
              <a:ext uri="{FF2B5EF4-FFF2-40B4-BE49-F238E27FC236}">
                <a16:creationId xmlns:a16="http://schemas.microsoft.com/office/drawing/2014/main" id="{73907BBF-BFB7-9624-6414-FF2C26498558}"/>
              </a:ext>
            </a:extLst>
          </p:cNvPr>
          <p:cNvSpPr/>
          <p:nvPr/>
        </p:nvSpPr>
        <p:spPr>
          <a:xfrm>
            <a:off x="4031537" y="2626196"/>
            <a:ext cx="1500656" cy="1500656"/>
          </a:xfrm>
          <a:prstGeom prst="ellipse">
            <a:avLst/>
          </a:prstGeom>
          <a:solidFill>
            <a:srgbClr val="455A64"/>
          </a:solidFill>
          <a:ln w="15875">
            <a:solidFill>
              <a:schemeClr val="bg1"/>
            </a:solidFill>
          </a:ln>
          <a:effectLst>
            <a:outerShdw blurRad="254000" dist="190500" dir="8100000" algn="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20" name="文本框 19">
            <a:extLst>
              <a:ext uri="{FF2B5EF4-FFF2-40B4-BE49-F238E27FC236}">
                <a16:creationId xmlns:a16="http://schemas.microsoft.com/office/drawing/2014/main" id="{5402F220-F8F2-E3AB-24EF-3A37FD6C1C99}"/>
              </a:ext>
            </a:extLst>
          </p:cNvPr>
          <p:cNvSpPr txBox="1"/>
          <p:nvPr/>
        </p:nvSpPr>
        <p:spPr>
          <a:xfrm>
            <a:off x="4464069" y="3053358"/>
            <a:ext cx="639919" cy="646331"/>
          </a:xfrm>
          <a:prstGeom prst="rect">
            <a:avLst/>
          </a:prstGeom>
          <a:noFill/>
        </p:spPr>
        <p:txBody>
          <a:bodyPr wrap="none" rtlCol="0">
            <a:spAutoFit/>
          </a:bodyPr>
          <a:lstStyle>
            <a:defPPr>
              <a:defRPr lang="zh-CN"/>
            </a:defPPr>
            <a:lvl1pPr algn="ctr">
              <a:defRPr b="1">
                <a:solidFill>
                  <a:schemeClr val="bg1"/>
                </a:solidFill>
                <a:cs typeface="+mn-ea"/>
              </a:defRPr>
            </a:lvl1pPr>
          </a:lstStyle>
          <a:p>
            <a:r>
              <a:rPr lang="zh-CN" altLang="en-US" dirty="0">
                <a:sym typeface="+mn-lt"/>
              </a:rPr>
              <a:t>添加</a:t>
            </a:r>
            <a:endParaRPr lang="en-US" altLang="zh-CN" dirty="0">
              <a:sym typeface="+mn-lt"/>
            </a:endParaRPr>
          </a:p>
          <a:p>
            <a:r>
              <a:rPr lang="zh-CN" altLang="en-US" dirty="0">
                <a:sym typeface="+mn-lt"/>
              </a:rPr>
              <a:t>标题</a:t>
            </a:r>
          </a:p>
        </p:txBody>
      </p:sp>
      <p:sp>
        <p:nvSpPr>
          <p:cNvPr id="21" name="椭圆 20">
            <a:extLst>
              <a:ext uri="{FF2B5EF4-FFF2-40B4-BE49-F238E27FC236}">
                <a16:creationId xmlns:a16="http://schemas.microsoft.com/office/drawing/2014/main" id="{4A2D4E48-E381-69B8-FFB6-558FE94C51BA}"/>
              </a:ext>
            </a:extLst>
          </p:cNvPr>
          <p:cNvSpPr/>
          <p:nvPr/>
        </p:nvSpPr>
        <p:spPr>
          <a:xfrm>
            <a:off x="9248765" y="2424672"/>
            <a:ext cx="1500656" cy="1500656"/>
          </a:xfrm>
          <a:prstGeom prst="ellipse">
            <a:avLst/>
          </a:prstGeom>
          <a:solidFill>
            <a:srgbClr val="455A64"/>
          </a:solidFill>
          <a:ln w="15875">
            <a:solidFill>
              <a:schemeClr val="bg1"/>
            </a:solidFill>
          </a:ln>
          <a:effectLst>
            <a:outerShdw blurRad="254000" dist="190500" dir="8100000" algn="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22" name="文本框 21">
            <a:extLst>
              <a:ext uri="{FF2B5EF4-FFF2-40B4-BE49-F238E27FC236}">
                <a16:creationId xmlns:a16="http://schemas.microsoft.com/office/drawing/2014/main" id="{09BC08EC-73F8-C9ED-FAA2-98A07C666FBD}"/>
              </a:ext>
            </a:extLst>
          </p:cNvPr>
          <p:cNvSpPr txBox="1"/>
          <p:nvPr/>
        </p:nvSpPr>
        <p:spPr>
          <a:xfrm>
            <a:off x="9679759" y="2864495"/>
            <a:ext cx="639919" cy="646331"/>
          </a:xfrm>
          <a:prstGeom prst="rect">
            <a:avLst/>
          </a:prstGeom>
          <a:noFill/>
        </p:spPr>
        <p:txBody>
          <a:bodyPr wrap="none" rtlCol="0">
            <a:spAutoFit/>
          </a:bodyPr>
          <a:lstStyle>
            <a:defPPr>
              <a:defRPr lang="zh-CN"/>
            </a:defPPr>
            <a:lvl1pPr algn="ctr">
              <a:defRPr b="1">
                <a:solidFill>
                  <a:schemeClr val="bg1"/>
                </a:solidFill>
                <a:cs typeface="+mn-ea"/>
              </a:defRPr>
            </a:lvl1pPr>
          </a:lstStyle>
          <a:p>
            <a:r>
              <a:rPr lang="zh-CN" altLang="en-US" dirty="0">
                <a:sym typeface="+mn-lt"/>
              </a:rPr>
              <a:t>添加</a:t>
            </a:r>
            <a:endParaRPr lang="en-US" altLang="zh-CN" dirty="0">
              <a:sym typeface="+mn-lt"/>
            </a:endParaRPr>
          </a:p>
          <a:p>
            <a:r>
              <a:rPr lang="zh-CN" altLang="en-US" dirty="0">
                <a:sym typeface="+mn-lt"/>
              </a:rPr>
              <a:t>标题</a:t>
            </a:r>
          </a:p>
        </p:txBody>
      </p:sp>
      <p:grpSp>
        <p:nvGrpSpPr>
          <p:cNvPr id="23" name="组合 22">
            <a:extLst>
              <a:ext uri="{FF2B5EF4-FFF2-40B4-BE49-F238E27FC236}">
                <a16:creationId xmlns:a16="http://schemas.microsoft.com/office/drawing/2014/main" id="{DF5FEF60-EC3C-7DB0-99C9-D32754828B3E}"/>
              </a:ext>
            </a:extLst>
          </p:cNvPr>
          <p:cNvGrpSpPr/>
          <p:nvPr/>
        </p:nvGrpSpPr>
        <p:grpSpPr>
          <a:xfrm>
            <a:off x="1349935" y="3732384"/>
            <a:ext cx="1602817" cy="1278187"/>
            <a:chOff x="962722" y="1906534"/>
            <a:chExt cx="1602817" cy="1278187"/>
          </a:xfrm>
        </p:grpSpPr>
        <p:sp>
          <p:nvSpPr>
            <p:cNvPr id="24" name="文本框 23">
              <a:extLst>
                <a:ext uri="{FF2B5EF4-FFF2-40B4-BE49-F238E27FC236}">
                  <a16:creationId xmlns:a16="http://schemas.microsoft.com/office/drawing/2014/main" id="{9EE5389C-417F-AC8E-2436-3D7C516553CE}"/>
                </a:ext>
              </a:extLst>
            </p:cNvPr>
            <p:cNvSpPr txBox="1"/>
            <p:nvPr/>
          </p:nvSpPr>
          <p:spPr>
            <a:xfrm>
              <a:off x="962723" y="2190603"/>
              <a:ext cx="1602816" cy="994118"/>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5" name="文本框 24">
              <a:extLst>
                <a:ext uri="{FF2B5EF4-FFF2-40B4-BE49-F238E27FC236}">
                  <a16:creationId xmlns:a16="http://schemas.microsoft.com/office/drawing/2014/main" id="{D2D6B281-9542-EBDB-8CAD-ACC221CCDD6B}"/>
                </a:ext>
              </a:extLst>
            </p:cNvPr>
            <p:cNvSpPr txBox="1"/>
            <p:nvPr/>
          </p:nvSpPr>
          <p:spPr>
            <a:xfrm>
              <a:off x="962722" y="1906534"/>
              <a:ext cx="1602816"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grpSp>
      <p:grpSp>
        <p:nvGrpSpPr>
          <p:cNvPr id="26" name="组合 25">
            <a:extLst>
              <a:ext uri="{FF2B5EF4-FFF2-40B4-BE49-F238E27FC236}">
                <a16:creationId xmlns:a16="http://schemas.microsoft.com/office/drawing/2014/main" id="{75C568A3-BE58-3CF9-1FF5-45E91598DED3}"/>
              </a:ext>
            </a:extLst>
          </p:cNvPr>
          <p:cNvGrpSpPr/>
          <p:nvPr/>
        </p:nvGrpSpPr>
        <p:grpSpPr>
          <a:xfrm>
            <a:off x="6580333" y="3732384"/>
            <a:ext cx="1602817" cy="1278187"/>
            <a:chOff x="962722" y="1906534"/>
            <a:chExt cx="1602817" cy="1278187"/>
          </a:xfrm>
        </p:grpSpPr>
        <p:sp>
          <p:nvSpPr>
            <p:cNvPr id="27" name="文本框 26">
              <a:extLst>
                <a:ext uri="{FF2B5EF4-FFF2-40B4-BE49-F238E27FC236}">
                  <a16:creationId xmlns:a16="http://schemas.microsoft.com/office/drawing/2014/main" id="{16C496FB-31F3-3440-A02B-C9A864D454EE}"/>
                </a:ext>
              </a:extLst>
            </p:cNvPr>
            <p:cNvSpPr txBox="1"/>
            <p:nvPr/>
          </p:nvSpPr>
          <p:spPr>
            <a:xfrm>
              <a:off x="962723" y="2190603"/>
              <a:ext cx="1602816" cy="994118"/>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8" name="文本框 27">
              <a:extLst>
                <a:ext uri="{FF2B5EF4-FFF2-40B4-BE49-F238E27FC236}">
                  <a16:creationId xmlns:a16="http://schemas.microsoft.com/office/drawing/2014/main" id="{B7687159-2907-66AF-7CD2-573C9BA9C335}"/>
                </a:ext>
              </a:extLst>
            </p:cNvPr>
            <p:cNvSpPr txBox="1"/>
            <p:nvPr/>
          </p:nvSpPr>
          <p:spPr>
            <a:xfrm>
              <a:off x="962722" y="1906534"/>
              <a:ext cx="1602816"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grpSp>
      <p:grpSp>
        <p:nvGrpSpPr>
          <p:cNvPr id="29" name="组合 28">
            <a:extLst>
              <a:ext uri="{FF2B5EF4-FFF2-40B4-BE49-F238E27FC236}">
                <a16:creationId xmlns:a16="http://schemas.microsoft.com/office/drawing/2014/main" id="{EBC22F19-A6C2-F63B-A0B5-30BCBF0280BD}"/>
              </a:ext>
            </a:extLst>
          </p:cNvPr>
          <p:cNvGrpSpPr/>
          <p:nvPr/>
        </p:nvGrpSpPr>
        <p:grpSpPr>
          <a:xfrm>
            <a:off x="3980456" y="4243092"/>
            <a:ext cx="1602817" cy="1278187"/>
            <a:chOff x="962722" y="1906534"/>
            <a:chExt cx="1602817" cy="1278187"/>
          </a:xfrm>
        </p:grpSpPr>
        <p:sp>
          <p:nvSpPr>
            <p:cNvPr id="30" name="文本框 29">
              <a:extLst>
                <a:ext uri="{FF2B5EF4-FFF2-40B4-BE49-F238E27FC236}">
                  <a16:creationId xmlns:a16="http://schemas.microsoft.com/office/drawing/2014/main" id="{9D70F328-6227-67DB-E118-78D94AF6CDE3}"/>
                </a:ext>
              </a:extLst>
            </p:cNvPr>
            <p:cNvSpPr txBox="1"/>
            <p:nvPr/>
          </p:nvSpPr>
          <p:spPr>
            <a:xfrm>
              <a:off x="962723" y="2190603"/>
              <a:ext cx="1602816" cy="994118"/>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1" name="文本框 30">
              <a:extLst>
                <a:ext uri="{FF2B5EF4-FFF2-40B4-BE49-F238E27FC236}">
                  <a16:creationId xmlns:a16="http://schemas.microsoft.com/office/drawing/2014/main" id="{11B9109C-21E4-1B84-18A0-B666645A0D01}"/>
                </a:ext>
              </a:extLst>
            </p:cNvPr>
            <p:cNvSpPr txBox="1"/>
            <p:nvPr/>
          </p:nvSpPr>
          <p:spPr>
            <a:xfrm>
              <a:off x="962722" y="1906534"/>
              <a:ext cx="1602816"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grpSp>
      <p:grpSp>
        <p:nvGrpSpPr>
          <p:cNvPr id="32" name="组合 31">
            <a:extLst>
              <a:ext uri="{FF2B5EF4-FFF2-40B4-BE49-F238E27FC236}">
                <a16:creationId xmlns:a16="http://schemas.microsoft.com/office/drawing/2014/main" id="{6E14F2A3-3CDB-9A11-40E5-CDB43577DCB3}"/>
              </a:ext>
            </a:extLst>
          </p:cNvPr>
          <p:cNvGrpSpPr/>
          <p:nvPr/>
        </p:nvGrpSpPr>
        <p:grpSpPr>
          <a:xfrm>
            <a:off x="9334380" y="4016453"/>
            <a:ext cx="1602817" cy="1278187"/>
            <a:chOff x="962722" y="1906534"/>
            <a:chExt cx="1602817" cy="1278187"/>
          </a:xfrm>
        </p:grpSpPr>
        <p:sp>
          <p:nvSpPr>
            <p:cNvPr id="33" name="文本框 32">
              <a:extLst>
                <a:ext uri="{FF2B5EF4-FFF2-40B4-BE49-F238E27FC236}">
                  <a16:creationId xmlns:a16="http://schemas.microsoft.com/office/drawing/2014/main" id="{FD42D47F-4323-A4FD-E5FB-98841010DC53}"/>
                </a:ext>
              </a:extLst>
            </p:cNvPr>
            <p:cNvSpPr txBox="1"/>
            <p:nvPr/>
          </p:nvSpPr>
          <p:spPr>
            <a:xfrm>
              <a:off x="962723" y="2190603"/>
              <a:ext cx="1602816" cy="994118"/>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4" name="文本框 33">
              <a:extLst>
                <a:ext uri="{FF2B5EF4-FFF2-40B4-BE49-F238E27FC236}">
                  <a16:creationId xmlns:a16="http://schemas.microsoft.com/office/drawing/2014/main" id="{44C76F50-16A5-D3BC-EFBD-281112F4CF4C}"/>
                </a:ext>
              </a:extLst>
            </p:cNvPr>
            <p:cNvSpPr txBox="1"/>
            <p:nvPr/>
          </p:nvSpPr>
          <p:spPr>
            <a:xfrm>
              <a:off x="962722" y="1906534"/>
              <a:ext cx="1602816"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grpSp>
      <p:grpSp>
        <p:nvGrpSpPr>
          <p:cNvPr id="35" name="组合 34">
            <a:extLst>
              <a:ext uri="{FF2B5EF4-FFF2-40B4-BE49-F238E27FC236}">
                <a16:creationId xmlns:a16="http://schemas.microsoft.com/office/drawing/2014/main" id="{1FFD0099-EB44-CAEC-1EF6-4F54C10A943B}"/>
              </a:ext>
            </a:extLst>
          </p:cNvPr>
          <p:cNvGrpSpPr/>
          <p:nvPr/>
        </p:nvGrpSpPr>
        <p:grpSpPr>
          <a:xfrm>
            <a:off x="10991959" y="376600"/>
            <a:ext cx="812006" cy="107022"/>
            <a:chOff x="10991959" y="376600"/>
            <a:chExt cx="812006" cy="107022"/>
          </a:xfrm>
        </p:grpSpPr>
        <p:sp>
          <p:nvSpPr>
            <p:cNvPr id="36" name="椭圆 35">
              <a:extLst>
                <a:ext uri="{FF2B5EF4-FFF2-40B4-BE49-F238E27FC236}">
                  <a16:creationId xmlns:a16="http://schemas.microsoft.com/office/drawing/2014/main" id="{083E3322-0732-6D72-A85D-AF194995C886}"/>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4C2DC14C-165D-94A5-3228-D0CF1361DA34}"/>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3F12DC3C-61D6-E5C6-9B5F-89AD77BF4FD1}"/>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69AF747F-8CEA-27EB-3AA5-F6ACCE33F5E4}"/>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a:extLst>
              <a:ext uri="{FF2B5EF4-FFF2-40B4-BE49-F238E27FC236}">
                <a16:creationId xmlns:a16="http://schemas.microsoft.com/office/drawing/2014/main" id="{1ED98BA2-9067-6992-651C-5184AA596757}"/>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pic>
        <p:nvPicPr>
          <p:cNvPr id="52" name="图片 51">
            <a:extLst>
              <a:ext uri="{FF2B5EF4-FFF2-40B4-BE49-F238E27FC236}">
                <a16:creationId xmlns:a16="http://schemas.microsoft.com/office/drawing/2014/main" id="{B082E2E8-BCC2-742C-D1CC-6462E61A6E9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5566260"/>
            <a:ext cx="12192000" cy="1291740"/>
          </a:xfrm>
          <a:custGeom>
            <a:avLst/>
            <a:gdLst>
              <a:gd name="connsiteX0" fmla="*/ 0 w 12192000"/>
              <a:gd name="connsiteY0" fmla="*/ 0 h 1291740"/>
              <a:gd name="connsiteX1" fmla="*/ 12192000 w 12192000"/>
              <a:gd name="connsiteY1" fmla="*/ 0 h 1291740"/>
              <a:gd name="connsiteX2" fmla="*/ 12192000 w 12192000"/>
              <a:gd name="connsiteY2" fmla="*/ 1291740 h 1291740"/>
              <a:gd name="connsiteX3" fmla="*/ 0 w 12192000"/>
              <a:gd name="connsiteY3" fmla="*/ 1291740 h 1291740"/>
            </a:gdLst>
            <a:ahLst/>
            <a:cxnLst>
              <a:cxn ang="0">
                <a:pos x="connsiteX0" y="connsiteY0"/>
              </a:cxn>
              <a:cxn ang="0">
                <a:pos x="connsiteX1" y="connsiteY1"/>
              </a:cxn>
              <a:cxn ang="0">
                <a:pos x="connsiteX2" y="connsiteY2"/>
              </a:cxn>
              <a:cxn ang="0">
                <a:pos x="connsiteX3" y="connsiteY3"/>
              </a:cxn>
            </a:cxnLst>
            <a:rect l="l" t="t" r="r" b="b"/>
            <a:pathLst>
              <a:path w="12192000" h="1291740">
                <a:moveTo>
                  <a:pt x="0" y="0"/>
                </a:moveTo>
                <a:lnTo>
                  <a:pt x="12192000" y="0"/>
                </a:lnTo>
                <a:lnTo>
                  <a:pt x="12192000" y="1291740"/>
                </a:lnTo>
                <a:lnTo>
                  <a:pt x="0" y="1291740"/>
                </a:lnTo>
                <a:close/>
              </a:path>
            </a:pathLst>
          </a:custGeom>
        </p:spPr>
      </p:pic>
    </p:spTree>
    <p:extLst>
      <p:ext uri="{BB962C8B-B14F-4D97-AF65-F5344CB8AC3E}">
        <p14:creationId xmlns:p14="http://schemas.microsoft.com/office/powerpoint/2010/main" val="14174511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5">
            <a:extLst>
              <a:ext uri="{FF2B5EF4-FFF2-40B4-BE49-F238E27FC236}">
                <a16:creationId xmlns:a16="http://schemas.microsoft.com/office/drawing/2014/main" id="{6A2AD805-1612-FB46-E265-BAD10238350B}"/>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002750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7">
            <a:extLst>
              <a:ext uri="{FF2B5EF4-FFF2-40B4-BE49-F238E27FC236}">
                <a16:creationId xmlns:a16="http://schemas.microsoft.com/office/drawing/2014/main" id="{7D95466F-BE81-9CE4-4858-51BFEEBEFD6B}"/>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678593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8">
            <a:extLst>
              <a:ext uri="{FF2B5EF4-FFF2-40B4-BE49-F238E27FC236}">
                <a16:creationId xmlns:a16="http://schemas.microsoft.com/office/drawing/2014/main" id="{3C07BE06-EA1F-164A-5375-2397C5F6D84C}"/>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378241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12">
            <a:extLst>
              <a:ext uri="{FF2B5EF4-FFF2-40B4-BE49-F238E27FC236}">
                <a16:creationId xmlns:a16="http://schemas.microsoft.com/office/drawing/2014/main" id="{B915808B-9190-FDD1-9A02-D64D41FE38E4}"/>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48925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13">
            <a:extLst>
              <a:ext uri="{FF2B5EF4-FFF2-40B4-BE49-F238E27FC236}">
                <a16:creationId xmlns:a16="http://schemas.microsoft.com/office/drawing/2014/main" id="{9D9B97A1-685C-ABBB-36C0-FE3C4C4D3CBC}"/>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281016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14">
            <a:extLst>
              <a:ext uri="{FF2B5EF4-FFF2-40B4-BE49-F238E27FC236}">
                <a16:creationId xmlns:a16="http://schemas.microsoft.com/office/drawing/2014/main" id="{B21868D2-0DFB-2566-15C0-A4B1DC61F803}"/>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683460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15">
            <a:extLst>
              <a:ext uri="{FF2B5EF4-FFF2-40B4-BE49-F238E27FC236}">
                <a16:creationId xmlns:a16="http://schemas.microsoft.com/office/drawing/2014/main" id="{3FE8F1A9-0CF2-4FD0-C770-81C76DDF5859}"/>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958584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16">
            <a:extLst>
              <a:ext uri="{FF2B5EF4-FFF2-40B4-BE49-F238E27FC236}">
                <a16:creationId xmlns:a16="http://schemas.microsoft.com/office/drawing/2014/main" id="{FD7CAB4B-3228-D593-827F-0DB52917EA5B}"/>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814874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17">
            <a:extLst>
              <a:ext uri="{FF2B5EF4-FFF2-40B4-BE49-F238E27FC236}">
                <a16:creationId xmlns:a16="http://schemas.microsoft.com/office/drawing/2014/main" id="{48684B83-FB7C-B217-1754-8EA5B672CC17}"/>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567049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18">
            <a:extLst>
              <a:ext uri="{FF2B5EF4-FFF2-40B4-BE49-F238E27FC236}">
                <a16:creationId xmlns:a16="http://schemas.microsoft.com/office/drawing/2014/main" id="{6D2974DB-F5A4-23BC-2079-956B2ED87BE3}"/>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06108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a:extLst>
              <a:ext uri="{FF2B5EF4-FFF2-40B4-BE49-F238E27FC236}">
                <a16:creationId xmlns:a16="http://schemas.microsoft.com/office/drawing/2014/main" id="{DA6870FE-57D1-3A12-25B0-281B870EF475}"/>
              </a:ext>
            </a:extLst>
          </p:cNvPr>
          <p:cNvSpPr/>
          <p:nvPr/>
        </p:nvSpPr>
        <p:spPr>
          <a:xfrm>
            <a:off x="4708477" y="1227575"/>
            <a:ext cx="277730" cy="1983750"/>
          </a:xfrm>
          <a:custGeom>
            <a:avLst/>
            <a:gdLst>
              <a:gd name="connsiteX0" fmla="*/ 0 w 277730"/>
              <a:gd name="connsiteY0" fmla="*/ 0 h 1983750"/>
              <a:gd name="connsiteX1" fmla="*/ 72000 w 277730"/>
              <a:gd name="connsiteY1" fmla="*/ 0 h 1983750"/>
              <a:gd name="connsiteX2" fmla="*/ 72000 w 277730"/>
              <a:gd name="connsiteY2" fmla="*/ 840141 h 1983750"/>
              <a:gd name="connsiteX3" fmla="*/ 277730 w 277730"/>
              <a:gd name="connsiteY3" fmla="*/ 991875 h 1983750"/>
              <a:gd name="connsiteX4" fmla="*/ 72000 w 277730"/>
              <a:gd name="connsiteY4" fmla="*/ 1143609 h 1983750"/>
              <a:gd name="connsiteX5" fmla="*/ 72000 w 277730"/>
              <a:gd name="connsiteY5" fmla="*/ 1983750 h 1983750"/>
              <a:gd name="connsiteX6" fmla="*/ 0 w 277730"/>
              <a:gd name="connsiteY6" fmla="*/ 1983750 h 198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730" h="1983750">
                <a:moveTo>
                  <a:pt x="0" y="0"/>
                </a:moveTo>
                <a:lnTo>
                  <a:pt x="72000" y="0"/>
                </a:lnTo>
                <a:lnTo>
                  <a:pt x="72000" y="840141"/>
                </a:lnTo>
                <a:lnTo>
                  <a:pt x="277730" y="991875"/>
                </a:lnTo>
                <a:lnTo>
                  <a:pt x="72000" y="1143609"/>
                </a:lnTo>
                <a:lnTo>
                  <a:pt x="72000" y="1983750"/>
                </a:lnTo>
                <a:lnTo>
                  <a:pt x="0" y="1983750"/>
                </a:lnTo>
                <a:close/>
              </a:path>
            </a:pathLst>
          </a:custGeom>
          <a:solidFill>
            <a:schemeClr val="accent2"/>
          </a:solidFill>
          <a:ln w="15875">
            <a:solidFill>
              <a:schemeClr val="bg1"/>
            </a:solidFill>
          </a:ln>
          <a:effectLst>
            <a:outerShdw blurRad="254000" dist="190500" dir="8100000" algn="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23" name="任意多边形: 形状 22">
            <a:extLst>
              <a:ext uri="{FF2B5EF4-FFF2-40B4-BE49-F238E27FC236}">
                <a16:creationId xmlns:a16="http://schemas.microsoft.com/office/drawing/2014/main" id="{F8235000-ACC6-7C6D-A3BB-D5CC9817C888}"/>
              </a:ext>
            </a:extLst>
          </p:cNvPr>
          <p:cNvSpPr/>
          <p:nvPr/>
        </p:nvSpPr>
        <p:spPr>
          <a:xfrm rot="10800000">
            <a:off x="7199028" y="3260850"/>
            <a:ext cx="277730" cy="1983750"/>
          </a:xfrm>
          <a:custGeom>
            <a:avLst/>
            <a:gdLst>
              <a:gd name="connsiteX0" fmla="*/ 72000 w 277730"/>
              <a:gd name="connsiteY0" fmla="*/ 1983750 h 1983750"/>
              <a:gd name="connsiteX1" fmla="*/ 0 w 277730"/>
              <a:gd name="connsiteY1" fmla="*/ 1983750 h 1983750"/>
              <a:gd name="connsiteX2" fmla="*/ 0 w 277730"/>
              <a:gd name="connsiteY2" fmla="*/ 0 h 1983750"/>
              <a:gd name="connsiteX3" fmla="*/ 72000 w 277730"/>
              <a:gd name="connsiteY3" fmla="*/ 0 h 1983750"/>
              <a:gd name="connsiteX4" fmla="*/ 72000 w 277730"/>
              <a:gd name="connsiteY4" fmla="*/ 840141 h 1983750"/>
              <a:gd name="connsiteX5" fmla="*/ 277730 w 277730"/>
              <a:gd name="connsiteY5" fmla="*/ 991875 h 1983750"/>
              <a:gd name="connsiteX6" fmla="*/ 72000 w 277730"/>
              <a:gd name="connsiteY6" fmla="*/ 1143609 h 198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730" h="1983750">
                <a:moveTo>
                  <a:pt x="72000" y="1983750"/>
                </a:moveTo>
                <a:lnTo>
                  <a:pt x="0" y="1983750"/>
                </a:lnTo>
                <a:lnTo>
                  <a:pt x="0" y="0"/>
                </a:lnTo>
                <a:lnTo>
                  <a:pt x="72000" y="0"/>
                </a:lnTo>
                <a:lnTo>
                  <a:pt x="72000" y="840141"/>
                </a:lnTo>
                <a:lnTo>
                  <a:pt x="277730" y="991875"/>
                </a:lnTo>
                <a:lnTo>
                  <a:pt x="72000" y="1143609"/>
                </a:lnTo>
                <a:close/>
              </a:path>
            </a:pathLst>
          </a:custGeom>
          <a:solidFill>
            <a:srgbClr val="455A64"/>
          </a:solidFill>
          <a:ln w="15875">
            <a:solidFill>
              <a:schemeClr val="bg1"/>
            </a:solidFill>
          </a:ln>
          <a:effectLst>
            <a:outerShdw blurRad="254000" dist="190500" dir="8100000" algn="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nvGrpSpPr>
          <p:cNvPr id="25" name="组合 24">
            <a:extLst>
              <a:ext uri="{FF2B5EF4-FFF2-40B4-BE49-F238E27FC236}">
                <a16:creationId xmlns:a16="http://schemas.microsoft.com/office/drawing/2014/main" id="{CFF65748-CC9D-7A31-AFE9-C5EB62D1A81A}"/>
              </a:ext>
            </a:extLst>
          </p:cNvPr>
          <p:cNvGrpSpPr/>
          <p:nvPr/>
        </p:nvGrpSpPr>
        <p:grpSpPr>
          <a:xfrm>
            <a:off x="872579" y="3842053"/>
            <a:ext cx="6119341" cy="1047355"/>
            <a:chOff x="-2874678" y="1906534"/>
            <a:chExt cx="6119341" cy="1047355"/>
          </a:xfrm>
        </p:grpSpPr>
        <p:sp>
          <p:nvSpPr>
            <p:cNvPr id="26" name="文本框 25">
              <a:extLst>
                <a:ext uri="{FF2B5EF4-FFF2-40B4-BE49-F238E27FC236}">
                  <a16:creationId xmlns:a16="http://schemas.microsoft.com/office/drawing/2014/main" id="{7864A110-F74A-C5F9-EC7B-A2EF256F14AB}"/>
                </a:ext>
              </a:extLst>
            </p:cNvPr>
            <p:cNvSpPr txBox="1"/>
            <p:nvPr/>
          </p:nvSpPr>
          <p:spPr>
            <a:xfrm>
              <a:off x="-2874678" y="2190603"/>
              <a:ext cx="6119341"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olidFill>
                    <a:schemeClr val="bg1"/>
                  </a:solidFill>
                  <a:sym typeface="HarmonyOS Sans SC Light" panose="00000400000000000000" pitchFamily="2" charset="-122"/>
                </a:rPr>
                <a:t>此处添加详细文本描述，建议与标题相关并符合整体语言风格，语言描述尽量简洁生动。尽量将每页幻灯片的字数控制在</a:t>
              </a:r>
              <a:r>
                <a:rPr lang="en-US" altLang="zh-CN" sz="1000" dirty="0">
                  <a:solidFill>
                    <a:schemeClr val="bg1"/>
                  </a:solidFill>
                  <a:sym typeface="HarmonyOS Sans SC Light" panose="00000400000000000000" pitchFamily="2" charset="-122"/>
                </a:rPr>
                <a:t>200</a:t>
              </a:r>
              <a:r>
                <a:rPr lang="zh-CN" altLang="en-US" sz="1000" dirty="0">
                  <a:solidFill>
                    <a:schemeClr val="bg1"/>
                  </a:solidFill>
                  <a:sym typeface="HarmonyOS Sans SC Light" panose="00000400000000000000" pitchFamily="2" charset="-122"/>
                </a:rPr>
                <a:t>字以内，据统计每页幻灯片的最好控制在</a:t>
              </a:r>
              <a:r>
                <a:rPr lang="en-US" altLang="zh-CN" sz="1000" dirty="0">
                  <a:solidFill>
                    <a:schemeClr val="bg1"/>
                  </a:solidFill>
                  <a:sym typeface="HarmonyOS Sans SC Light" panose="00000400000000000000" pitchFamily="2" charset="-122"/>
                </a:rPr>
                <a:t>5</a:t>
              </a:r>
              <a:r>
                <a:rPr lang="zh-CN" altLang="en-US" sz="1000" dirty="0">
                  <a:solidFill>
                    <a:schemeClr val="bg1"/>
                  </a:solidFill>
                  <a:sym typeface="HarmonyOS Sans SC Light" panose="00000400000000000000" pitchFamily="2" charset="-122"/>
                </a:rPr>
                <a:t>分钟之内。此处添加详细文本描述，建议与标题相关并符合整体语言风格，语言描述尽量简洁生动。</a:t>
              </a:r>
            </a:p>
          </p:txBody>
        </p:sp>
        <p:sp>
          <p:nvSpPr>
            <p:cNvPr id="27" name="文本框 26">
              <a:extLst>
                <a:ext uri="{FF2B5EF4-FFF2-40B4-BE49-F238E27FC236}">
                  <a16:creationId xmlns:a16="http://schemas.microsoft.com/office/drawing/2014/main" id="{08A8C379-D0A4-43F7-2215-DAA058542A44}"/>
                </a:ext>
              </a:extLst>
            </p:cNvPr>
            <p:cNvSpPr txBox="1"/>
            <p:nvPr/>
          </p:nvSpPr>
          <p:spPr>
            <a:xfrm>
              <a:off x="1009096"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dirty="0">
                  <a:solidFill>
                    <a:schemeClr val="bg1"/>
                  </a:solidFill>
                  <a:sym typeface="HarmonyOS Sans SC Light" panose="00000400000000000000" pitchFamily="2" charset="-122"/>
                </a:rPr>
                <a:t>添加标题文本</a:t>
              </a:r>
            </a:p>
          </p:txBody>
        </p:sp>
      </p:grpSp>
      <p:grpSp>
        <p:nvGrpSpPr>
          <p:cNvPr id="28" name="组合 27">
            <a:extLst>
              <a:ext uri="{FF2B5EF4-FFF2-40B4-BE49-F238E27FC236}">
                <a16:creationId xmlns:a16="http://schemas.microsoft.com/office/drawing/2014/main" id="{B9D5DF08-0FFA-A339-C3BF-A624155353AD}"/>
              </a:ext>
            </a:extLst>
          </p:cNvPr>
          <p:cNvGrpSpPr/>
          <p:nvPr/>
        </p:nvGrpSpPr>
        <p:grpSpPr>
          <a:xfrm>
            <a:off x="5162753" y="1811189"/>
            <a:ext cx="6119341" cy="1047355"/>
            <a:chOff x="283598" y="1906534"/>
            <a:chExt cx="6119341" cy="1047355"/>
          </a:xfrm>
        </p:grpSpPr>
        <p:sp>
          <p:nvSpPr>
            <p:cNvPr id="29" name="文本框 28">
              <a:extLst>
                <a:ext uri="{FF2B5EF4-FFF2-40B4-BE49-F238E27FC236}">
                  <a16:creationId xmlns:a16="http://schemas.microsoft.com/office/drawing/2014/main" id="{7D1AC78D-8F25-CB13-FED0-BD68E572CC56}"/>
                </a:ext>
              </a:extLst>
            </p:cNvPr>
            <p:cNvSpPr txBox="1"/>
            <p:nvPr/>
          </p:nvSpPr>
          <p:spPr>
            <a:xfrm>
              <a:off x="283598" y="2190603"/>
              <a:ext cx="6119341"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此处添加详细文本描述，建议与标题相关并符合整体语言风格，语言描述尽量简洁生动。尽量将每页幻灯片的字数控制在</a:t>
              </a:r>
              <a:r>
                <a:rPr lang="en-US" altLang="zh-CN" sz="1000" dirty="0">
                  <a:solidFill>
                    <a:schemeClr val="bg1"/>
                  </a:solidFill>
                  <a:sym typeface="HarmonyOS Sans SC Light" panose="00000400000000000000" pitchFamily="2" charset="-122"/>
                </a:rPr>
                <a:t>200</a:t>
              </a:r>
              <a:r>
                <a:rPr lang="zh-CN" altLang="en-US" sz="1000" dirty="0">
                  <a:solidFill>
                    <a:schemeClr val="bg1"/>
                  </a:solidFill>
                  <a:sym typeface="HarmonyOS Sans SC Light" panose="00000400000000000000" pitchFamily="2" charset="-122"/>
                </a:rPr>
                <a:t>字以内，据统计每页幻灯片的最好控制在</a:t>
              </a:r>
              <a:r>
                <a:rPr lang="en-US" altLang="zh-CN" sz="1000" dirty="0">
                  <a:solidFill>
                    <a:schemeClr val="bg1"/>
                  </a:solidFill>
                  <a:sym typeface="HarmonyOS Sans SC Light" panose="00000400000000000000" pitchFamily="2" charset="-122"/>
                </a:rPr>
                <a:t>5</a:t>
              </a:r>
              <a:r>
                <a:rPr lang="zh-CN" altLang="en-US" sz="1000" dirty="0">
                  <a:solidFill>
                    <a:schemeClr val="bg1"/>
                  </a:solidFill>
                  <a:sym typeface="HarmonyOS Sans SC Light" panose="00000400000000000000" pitchFamily="2" charset="-122"/>
                </a:rPr>
                <a:t>分钟之内。此处添加详细文本描述，建议与标题相关并符合整体语言风格，语言描述尽量简洁生动。</a:t>
              </a:r>
            </a:p>
          </p:txBody>
        </p:sp>
        <p:sp>
          <p:nvSpPr>
            <p:cNvPr id="30" name="文本框 29">
              <a:extLst>
                <a:ext uri="{FF2B5EF4-FFF2-40B4-BE49-F238E27FC236}">
                  <a16:creationId xmlns:a16="http://schemas.microsoft.com/office/drawing/2014/main" id="{A3C287DD-E761-3AA5-4C1C-13D862F56B9D}"/>
                </a:ext>
              </a:extLst>
            </p:cNvPr>
            <p:cNvSpPr txBox="1"/>
            <p:nvPr/>
          </p:nvSpPr>
          <p:spPr>
            <a:xfrm>
              <a:off x="283598"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3" name="组合 2">
            <a:extLst>
              <a:ext uri="{FF2B5EF4-FFF2-40B4-BE49-F238E27FC236}">
                <a16:creationId xmlns:a16="http://schemas.microsoft.com/office/drawing/2014/main" id="{A21CB93C-FED2-F8CE-4CD0-D2B549104C59}"/>
              </a:ext>
            </a:extLst>
          </p:cNvPr>
          <p:cNvGrpSpPr/>
          <p:nvPr/>
        </p:nvGrpSpPr>
        <p:grpSpPr>
          <a:xfrm>
            <a:off x="0" y="247484"/>
            <a:ext cx="12192000" cy="6610516"/>
            <a:chOff x="0" y="247484"/>
            <a:chExt cx="12192000" cy="6610516"/>
          </a:xfrm>
        </p:grpSpPr>
        <p:grpSp>
          <p:nvGrpSpPr>
            <p:cNvPr id="4" name="组合 3">
              <a:extLst>
                <a:ext uri="{FF2B5EF4-FFF2-40B4-BE49-F238E27FC236}">
                  <a16:creationId xmlns:a16="http://schemas.microsoft.com/office/drawing/2014/main" id="{813E58F6-54FB-7DB0-1493-B65FE72B085B}"/>
                </a:ext>
              </a:extLst>
            </p:cNvPr>
            <p:cNvGrpSpPr/>
            <p:nvPr/>
          </p:nvGrpSpPr>
          <p:grpSpPr>
            <a:xfrm>
              <a:off x="10991959" y="376600"/>
              <a:ext cx="812006" cy="107022"/>
              <a:chOff x="10991959" y="376600"/>
              <a:chExt cx="812006" cy="107022"/>
            </a:xfrm>
          </p:grpSpPr>
          <p:sp>
            <p:nvSpPr>
              <p:cNvPr id="8" name="椭圆 7">
                <a:extLst>
                  <a:ext uri="{FF2B5EF4-FFF2-40B4-BE49-F238E27FC236}">
                    <a16:creationId xmlns:a16="http://schemas.microsoft.com/office/drawing/2014/main" id="{207BB60D-EA5B-61D1-0008-EDD2C438AACA}"/>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C516F41-A719-B11C-5E15-A9AEA1803CDE}"/>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A6C8210C-3B61-3B03-C89A-9D7CEEFDE682}"/>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9162D7DA-52AB-4669-FF1C-276A2E4821F8}"/>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id="{4ACAF075-00A0-C1A3-D79A-FE34D02818BA}"/>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pic>
          <p:nvPicPr>
            <p:cNvPr id="6" name="图片 5">
              <a:extLst>
                <a:ext uri="{FF2B5EF4-FFF2-40B4-BE49-F238E27FC236}">
                  <a16:creationId xmlns:a16="http://schemas.microsoft.com/office/drawing/2014/main" id="{C6EE5336-49F9-AB33-A1C4-7E8BF61177C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5566260"/>
              <a:ext cx="12192000" cy="1291740"/>
            </a:xfrm>
            <a:custGeom>
              <a:avLst/>
              <a:gdLst>
                <a:gd name="connsiteX0" fmla="*/ 0 w 12192000"/>
                <a:gd name="connsiteY0" fmla="*/ 0 h 1291740"/>
                <a:gd name="connsiteX1" fmla="*/ 12192000 w 12192000"/>
                <a:gd name="connsiteY1" fmla="*/ 0 h 1291740"/>
                <a:gd name="connsiteX2" fmla="*/ 12192000 w 12192000"/>
                <a:gd name="connsiteY2" fmla="*/ 1291740 h 1291740"/>
                <a:gd name="connsiteX3" fmla="*/ 0 w 12192000"/>
                <a:gd name="connsiteY3" fmla="*/ 1291740 h 1291740"/>
              </a:gdLst>
              <a:ahLst/>
              <a:cxnLst>
                <a:cxn ang="0">
                  <a:pos x="connsiteX0" y="connsiteY0"/>
                </a:cxn>
                <a:cxn ang="0">
                  <a:pos x="connsiteX1" y="connsiteY1"/>
                </a:cxn>
                <a:cxn ang="0">
                  <a:pos x="connsiteX2" y="connsiteY2"/>
                </a:cxn>
                <a:cxn ang="0">
                  <a:pos x="connsiteX3" y="connsiteY3"/>
                </a:cxn>
              </a:cxnLst>
              <a:rect l="l" t="t" r="r" b="b"/>
              <a:pathLst>
                <a:path w="12192000" h="1291740">
                  <a:moveTo>
                    <a:pt x="0" y="0"/>
                  </a:moveTo>
                  <a:lnTo>
                    <a:pt x="12192000" y="0"/>
                  </a:lnTo>
                  <a:lnTo>
                    <a:pt x="12192000" y="1291740"/>
                  </a:lnTo>
                  <a:lnTo>
                    <a:pt x="0" y="1291740"/>
                  </a:lnTo>
                  <a:close/>
                </a:path>
              </a:pathLst>
            </a:custGeom>
          </p:spPr>
        </p:pic>
      </p:grpSp>
      <p:pic>
        <p:nvPicPr>
          <p:cNvPr id="16" name="图片 15">
            <a:extLst>
              <a:ext uri="{FF2B5EF4-FFF2-40B4-BE49-F238E27FC236}">
                <a16:creationId xmlns:a16="http://schemas.microsoft.com/office/drawing/2014/main" id="{491EA6C5-B7DD-8862-AB4B-859C27BDAD95}"/>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1075312" y="1247813"/>
            <a:ext cx="3490688" cy="1963512"/>
          </a:xfrm>
          <a:prstGeom prst="rect">
            <a:avLst/>
          </a:prstGeom>
          <a:blipFill>
            <a:blip r:embed="rId5" cstate="screen">
              <a:extLst>
                <a:ext uri="{28A0092B-C50C-407E-A947-70E740481C1C}">
                  <a14:useLocalDpi xmlns:a14="http://schemas.microsoft.com/office/drawing/2010/main"/>
                </a:ext>
              </a:extLst>
            </a:blip>
            <a:stretch>
              <a:fillRect/>
            </a:stretch>
          </a:blipFill>
          <a:ln w="15875">
            <a:solidFill>
              <a:schemeClr val="bg1"/>
            </a:solidFill>
          </a:ln>
          <a:effectLst>
            <a:outerShdw blurRad="254000" dist="190500" dir="8100000" algn="tr" rotWithShape="0">
              <a:prstClr val="black">
                <a:alpha val="7000"/>
              </a:prstClr>
            </a:outerShdw>
          </a:effectLst>
        </p:spPr>
      </p:pic>
      <p:pic>
        <p:nvPicPr>
          <p:cNvPr id="18" name="图片 17">
            <a:extLst>
              <a:ext uri="{FF2B5EF4-FFF2-40B4-BE49-F238E27FC236}">
                <a16:creationId xmlns:a16="http://schemas.microsoft.com/office/drawing/2014/main" id="{1DF97F74-EC86-EBAF-D0B9-FC718407AE4D}"/>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7615167" y="3268558"/>
            <a:ext cx="3490688" cy="1963512"/>
          </a:xfrm>
          <a:prstGeom prst="rect">
            <a:avLst/>
          </a:prstGeom>
          <a:solidFill>
            <a:srgbClr val="83498C"/>
          </a:solidFill>
          <a:ln w="15875">
            <a:solidFill>
              <a:schemeClr val="bg1"/>
            </a:solidFill>
          </a:ln>
          <a:effectLst>
            <a:outerShdw blurRad="254000" dist="190500" dir="8100000" algn="tr" rotWithShape="0">
              <a:prstClr val="black">
                <a:alpha val="7000"/>
              </a:prstClr>
            </a:outerShdw>
          </a:effectLst>
        </p:spPr>
      </p:pic>
    </p:spTree>
    <p:extLst>
      <p:ext uri="{BB962C8B-B14F-4D97-AF65-F5344CB8AC3E}">
        <p14:creationId xmlns:p14="http://schemas.microsoft.com/office/powerpoint/2010/main" val="342739617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19">
            <a:extLst>
              <a:ext uri="{FF2B5EF4-FFF2-40B4-BE49-F238E27FC236}">
                <a16:creationId xmlns:a16="http://schemas.microsoft.com/office/drawing/2014/main" id="{5DA24B92-6C1A-F7A3-BA1F-99CC855C52EC}"/>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089815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20">
            <a:extLst>
              <a:ext uri="{FF2B5EF4-FFF2-40B4-BE49-F238E27FC236}">
                <a16:creationId xmlns:a16="http://schemas.microsoft.com/office/drawing/2014/main" id="{BCE34C73-B95F-BB4B-A459-06BB8A6977C9}"/>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79855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幻灯片21">
            <a:extLst>
              <a:ext uri="{FF2B5EF4-FFF2-40B4-BE49-F238E27FC236}">
                <a16:creationId xmlns:a16="http://schemas.microsoft.com/office/drawing/2014/main" id="{F5842833-7932-8ACC-1C27-01E43088B79F}"/>
              </a:ext>
            </a:extLst>
          </p:cNvPr>
          <p:cNvPicPr>
            <a:picLocks noGrp="1" noChangeAspect="1"/>
          </p:cNvPicPr>
          <p:nvPr isPhoto="1"/>
        </p:nvPicPr>
        <p:blipFill>
          <a:blip r:embed="rId2">
            <a:lum/>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28974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04D2D9F6-43E0-F3AA-602C-68D89164341C}"/>
              </a:ext>
            </a:extLst>
          </p:cNvPr>
          <p:cNvGrpSpPr/>
          <p:nvPr/>
        </p:nvGrpSpPr>
        <p:grpSpPr>
          <a:xfrm>
            <a:off x="563479" y="-1009650"/>
            <a:ext cx="11054412" cy="8056736"/>
            <a:chOff x="-7210448" y="-8498735"/>
            <a:chExt cx="36109342" cy="26317410"/>
          </a:xfrm>
          <a:effectLst>
            <a:outerShdw blurRad="469900" sx="102000" sy="102000" algn="ctr" rotWithShape="0">
              <a:prstClr val="black">
                <a:alpha val="26000"/>
              </a:prstClr>
            </a:outerShdw>
          </a:effectLst>
        </p:grpSpPr>
        <p:pic>
          <p:nvPicPr>
            <p:cNvPr id="30" name="图片 29">
              <a:extLst>
                <a:ext uri="{FF2B5EF4-FFF2-40B4-BE49-F238E27FC236}">
                  <a16:creationId xmlns:a16="http://schemas.microsoft.com/office/drawing/2014/main" id="{EAF74A43-349A-40F9-FB97-64E1E649AD58}"/>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rot="20362615">
              <a:off x="-5956928" y="-457607"/>
              <a:ext cx="7106505" cy="3997409"/>
            </a:xfrm>
            <a:prstGeom prst="rect">
              <a:avLst/>
            </a:prstGeom>
            <a:blipFill>
              <a:blip r:embed="rId3"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31" name="图片 30">
              <a:extLst>
                <a:ext uri="{FF2B5EF4-FFF2-40B4-BE49-F238E27FC236}">
                  <a16:creationId xmlns:a16="http://schemas.microsoft.com/office/drawing/2014/main" id="{B4CC251C-DC74-1A3E-CF21-258D3C0B91AB}"/>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rot="20362615">
              <a:off x="1165393" y="-3137984"/>
              <a:ext cx="7106505" cy="3997409"/>
            </a:xfrm>
            <a:prstGeom prst="rect">
              <a:avLst/>
            </a:prstGeom>
            <a:blipFill>
              <a:blip r:embed="rId5"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32" name="图片 31">
              <a:extLst>
                <a:ext uri="{FF2B5EF4-FFF2-40B4-BE49-F238E27FC236}">
                  <a16:creationId xmlns:a16="http://schemas.microsoft.com/office/drawing/2014/main" id="{33401230-FB84-9EFE-2BB1-21FC38E89938}"/>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rot="20362615">
              <a:off x="8287711" y="-5818359"/>
              <a:ext cx="7106505" cy="3997409"/>
            </a:xfrm>
            <a:prstGeom prst="rect">
              <a:avLst/>
            </a:prstGeom>
            <a:grpFill/>
            <a:ln w="12700" cap="flat" cmpd="sng" algn="ctr">
              <a:noFill/>
              <a:prstDash val="solid"/>
              <a:miter lim="800000"/>
            </a:ln>
            <a:effectLst/>
          </p:spPr>
        </p:pic>
        <p:pic>
          <p:nvPicPr>
            <p:cNvPr id="33" name="图片 32">
              <a:extLst>
                <a:ext uri="{FF2B5EF4-FFF2-40B4-BE49-F238E27FC236}">
                  <a16:creationId xmlns:a16="http://schemas.microsoft.com/office/drawing/2014/main" id="{F5716769-40BB-CBFA-39D5-093C98F41789}"/>
                </a:ext>
              </a:extLst>
            </p:cNvPr>
            <p:cNvPicPr>
              <a:picLocks/>
            </p:cNvPicPr>
            <p:nvPr/>
          </p:nvPicPr>
          <p:blipFill>
            <a:blip r:embed="rId7" cstate="screen">
              <a:extLst>
                <a:ext uri="{28A0092B-C50C-407E-A947-70E740481C1C}">
                  <a14:useLocalDpi xmlns:a14="http://schemas.microsoft.com/office/drawing/2010/main"/>
                </a:ext>
              </a:extLst>
            </a:blip>
            <a:stretch>
              <a:fillRect/>
            </a:stretch>
          </p:blipFill>
          <p:spPr>
            <a:xfrm rot="20362615">
              <a:off x="15410031" y="-8498735"/>
              <a:ext cx="7106505" cy="3997409"/>
            </a:xfrm>
            <a:prstGeom prst="rect">
              <a:avLst/>
            </a:prstGeom>
            <a:grpFill/>
            <a:ln w="12700" cap="flat" cmpd="sng" algn="ctr">
              <a:noFill/>
              <a:prstDash val="solid"/>
              <a:miter lim="800000"/>
            </a:ln>
            <a:effectLst/>
          </p:spPr>
        </p:pic>
        <p:pic>
          <p:nvPicPr>
            <p:cNvPr id="34" name="图片 33">
              <a:extLst>
                <a:ext uri="{FF2B5EF4-FFF2-40B4-BE49-F238E27FC236}">
                  <a16:creationId xmlns:a16="http://schemas.microsoft.com/office/drawing/2014/main" id="{0E7A0D56-E487-9662-CC17-3549B0858842}"/>
                </a:ext>
              </a:extLst>
            </p:cNvPr>
            <p:cNvPicPr>
              <a:picLocks/>
            </p:cNvPicPr>
            <p:nvPr/>
          </p:nvPicPr>
          <p:blipFill>
            <a:blip r:embed="rId8" cstate="screen">
              <a:extLst>
                <a:ext uri="{28A0092B-C50C-407E-A947-70E740481C1C}">
                  <a14:useLocalDpi xmlns:a14="http://schemas.microsoft.com/office/drawing/2010/main"/>
                </a:ext>
              </a:extLst>
            </a:blip>
            <a:stretch>
              <a:fillRect/>
            </a:stretch>
          </p:blipFill>
          <p:spPr>
            <a:xfrm rot="20362615">
              <a:off x="-7210448" y="4854428"/>
              <a:ext cx="7106505" cy="3997409"/>
            </a:xfrm>
            <a:prstGeom prst="rect">
              <a:avLst/>
            </a:prstGeom>
            <a:blipFill>
              <a:blip r:embed="rId9"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35" name="图片 34">
              <a:extLst>
                <a:ext uri="{FF2B5EF4-FFF2-40B4-BE49-F238E27FC236}">
                  <a16:creationId xmlns:a16="http://schemas.microsoft.com/office/drawing/2014/main" id="{526EB6C7-785A-477C-3F58-861DD98DFAE5}"/>
                </a:ext>
              </a:extLst>
            </p:cNvPr>
            <p:cNvPicPr>
              <a:picLocks/>
            </p:cNvPicPr>
            <p:nvPr/>
          </p:nvPicPr>
          <p:blipFill>
            <a:blip r:embed="rId10" cstate="screen">
              <a:extLst>
                <a:ext uri="{28A0092B-C50C-407E-A947-70E740481C1C}">
                  <a14:useLocalDpi xmlns:a14="http://schemas.microsoft.com/office/drawing/2010/main"/>
                </a:ext>
              </a:extLst>
            </a:blip>
            <a:stretch>
              <a:fillRect/>
            </a:stretch>
          </p:blipFill>
          <p:spPr>
            <a:xfrm rot="20362615">
              <a:off x="-88130" y="2174050"/>
              <a:ext cx="7106505" cy="3997409"/>
            </a:xfrm>
            <a:prstGeom prst="rect">
              <a:avLst/>
            </a:prstGeom>
            <a:blipFill>
              <a:blip r:embed="rId11"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36" name="图片 35">
              <a:extLst>
                <a:ext uri="{FF2B5EF4-FFF2-40B4-BE49-F238E27FC236}">
                  <a16:creationId xmlns:a16="http://schemas.microsoft.com/office/drawing/2014/main" id="{A33B5E47-10DA-EBF2-9990-57F648C13CA1}"/>
                </a:ext>
              </a:extLst>
            </p:cNvPr>
            <p:cNvPicPr>
              <a:picLocks/>
            </p:cNvPicPr>
            <p:nvPr/>
          </p:nvPicPr>
          <p:blipFill>
            <a:blip r:embed="rId12" cstate="screen">
              <a:extLst>
                <a:ext uri="{28A0092B-C50C-407E-A947-70E740481C1C}">
                  <a14:useLocalDpi xmlns:a14="http://schemas.microsoft.com/office/drawing/2010/main"/>
                </a:ext>
              </a:extLst>
            </a:blip>
            <a:stretch>
              <a:fillRect/>
            </a:stretch>
          </p:blipFill>
          <p:spPr>
            <a:xfrm rot="20362615">
              <a:off x="7034192" y="-506328"/>
              <a:ext cx="7106505" cy="3997409"/>
            </a:xfrm>
            <a:prstGeom prst="rect">
              <a:avLst/>
            </a:prstGeom>
            <a:blipFill>
              <a:blip r:embed="rId13"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37" name="图片 36">
              <a:extLst>
                <a:ext uri="{FF2B5EF4-FFF2-40B4-BE49-F238E27FC236}">
                  <a16:creationId xmlns:a16="http://schemas.microsoft.com/office/drawing/2014/main" id="{43E089E9-F6B1-8E02-D5DB-963C7ADA005D}"/>
                </a:ext>
              </a:extLst>
            </p:cNvPr>
            <p:cNvPicPr>
              <a:picLocks/>
            </p:cNvPicPr>
            <p:nvPr/>
          </p:nvPicPr>
          <p:blipFill>
            <a:blip r:embed="rId14" cstate="screen">
              <a:extLst>
                <a:ext uri="{28A0092B-C50C-407E-A947-70E740481C1C}">
                  <a14:useLocalDpi xmlns:a14="http://schemas.microsoft.com/office/drawing/2010/main"/>
                </a:ext>
              </a:extLst>
            </a:blip>
            <a:stretch>
              <a:fillRect/>
            </a:stretch>
          </p:blipFill>
          <p:spPr>
            <a:xfrm rot="20362615">
              <a:off x="14156511" y="-3186703"/>
              <a:ext cx="7106505" cy="3997409"/>
            </a:xfrm>
            <a:prstGeom prst="rect">
              <a:avLst/>
            </a:prstGeom>
            <a:blipFill>
              <a:blip r:embed="rId15"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38" name="图片 37">
              <a:extLst>
                <a:ext uri="{FF2B5EF4-FFF2-40B4-BE49-F238E27FC236}">
                  <a16:creationId xmlns:a16="http://schemas.microsoft.com/office/drawing/2014/main" id="{D5792F8F-F481-5291-2C5B-13E105BAAA8C}"/>
                </a:ext>
              </a:extLst>
            </p:cNvPr>
            <p:cNvPicPr>
              <a:picLocks/>
            </p:cNvPicPr>
            <p:nvPr/>
          </p:nvPicPr>
          <p:blipFill>
            <a:blip r:embed="rId16" cstate="screen">
              <a:extLst>
                <a:ext uri="{28A0092B-C50C-407E-A947-70E740481C1C}">
                  <a14:useLocalDpi xmlns:a14="http://schemas.microsoft.com/office/drawing/2010/main"/>
                </a:ext>
              </a:extLst>
            </a:blip>
            <a:stretch>
              <a:fillRect/>
            </a:stretch>
          </p:blipFill>
          <p:spPr>
            <a:xfrm rot="20362615">
              <a:off x="-2765744" y="8022022"/>
              <a:ext cx="7106505" cy="3997409"/>
            </a:xfrm>
            <a:prstGeom prst="rect">
              <a:avLst/>
            </a:prstGeom>
            <a:blipFill>
              <a:blip r:embed="rId17"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39" name="图片 38">
              <a:extLst>
                <a:ext uri="{FF2B5EF4-FFF2-40B4-BE49-F238E27FC236}">
                  <a16:creationId xmlns:a16="http://schemas.microsoft.com/office/drawing/2014/main" id="{FFFEC739-C640-582D-7060-441C56B96911}"/>
                </a:ext>
              </a:extLst>
            </p:cNvPr>
            <p:cNvPicPr>
              <a:picLocks/>
            </p:cNvPicPr>
            <p:nvPr/>
          </p:nvPicPr>
          <p:blipFill>
            <a:blip r:embed="rId18" cstate="screen">
              <a:extLst>
                <a:ext uri="{28A0092B-C50C-407E-A947-70E740481C1C}">
                  <a14:useLocalDpi xmlns:a14="http://schemas.microsoft.com/office/drawing/2010/main"/>
                </a:ext>
              </a:extLst>
            </a:blip>
            <a:stretch>
              <a:fillRect/>
            </a:stretch>
          </p:blipFill>
          <p:spPr>
            <a:xfrm rot="20362615">
              <a:off x="4356573" y="5341647"/>
              <a:ext cx="7106505" cy="3997409"/>
            </a:xfrm>
            <a:prstGeom prst="rect">
              <a:avLst/>
            </a:prstGeom>
            <a:blipFill>
              <a:blip r:embed="rId19"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40" name="图片 39">
              <a:extLst>
                <a:ext uri="{FF2B5EF4-FFF2-40B4-BE49-F238E27FC236}">
                  <a16:creationId xmlns:a16="http://schemas.microsoft.com/office/drawing/2014/main" id="{1C78008B-ACFA-69A3-226C-100B923D7090}"/>
                </a:ext>
              </a:extLst>
            </p:cNvPr>
            <p:cNvPicPr>
              <a:picLocks/>
            </p:cNvPicPr>
            <p:nvPr/>
          </p:nvPicPr>
          <p:blipFill>
            <a:blip r:embed="rId20" cstate="screen">
              <a:extLst>
                <a:ext uri="{28A0092B-C50C-407E-A947-70E740481C1C}">
                  <a14:useLocalDpi xmlns:a14="http://schemas.microsoft.com/office/drawing/2010/main"/>
                </a:ext>
              </a:extLst>
            </a:blip>
            <a:stretch>
              <a:fillRect/>
            </a:stretch>
          </p:blipFill>
          <p:spPr>
            <a:xfrm rot="20362615">
              <a:off x="11478892" y="2661269"/>
              <a:ext cx="7106505" cy="3997409"/>
            </a:xfrm>
            <a:prstGeom prst="rect">
              <a:avLst/>
            </a:prstGeom>
            <a:blipFill>
              <a:blip r:embed="rId21"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41" name="图片 40">
              <a:extLst>
                <a:ext uri="{FF2B5EF4-FFF2-40B4-BE49-F238E27FC236}">
                  <a16:creationId xmlns:a16="http://schemas.microsoft.com/office/drawing/2014/main" id="{611F80CD-DB9D-4AC1-7608-5233822A024A}"/>
                </a:ext>
              </a:extLst>
            </p:cNvPr>
            <p:cNvPicPr>
              <a:picLocks/>
            </p:cNvPicPr>
            <p:nvPr/>
          </p:nvPicPr>
          <p:blipFill>
            <a:blip r:embed="rId22" cstate="screen">
              <a:extLst>
                <a:ext uri="{28A0092B-C50C-407E-A947-70E740481C1C}">
                  <a14:useLocalDpi xmlns:a14="http://schemas.microsoft.com/office/drawing/2010/main"/>
                </a:ext>
              </a:extLst>
            </a:blip>
            <a:stretch>
              <a:fillRect/>
            </a:stretch>
          </p:blipFill>
          <p:spPr>
            <a:xfrm rot="20362615">
              <a:off x="18601213" y="-19108"/>
              <a:ext cx="7106505" cy="3997409"/>
            </a:xfrm>
            <a:prstGeom prst="rect">
              <a:avLst/>
            </a:prstGeom>
            <a:blipFill>
              <a:blip r:embed="rId15"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42" name="图片 41">
              <a:extLst>
                <a:ext uri="{FF2B5EF4-FFF2-40B4-BE49-F238E27FC236}">
                  <a16:creationId xmlns:a16="http://schemas.microsoft.com/office/drawing/2014/main" id="{8FC2E4D1-5E22-D033-7EC9-E79C501E93A1}"/>
                </a:ext>
              </a:extLst>
            </p:cNvPr>
            <p:cNvPicPr>
              <a:picLocks/>
            </p:cNvPicPr>
            <p:nvPr/>
          </p:nvPicPr>
          <p:blipFill>
            <a:blip r:embed="rId23" cstate="screen">
              <a:extLst>
                <a:ext uri="{28A0092B-C50C-407E-A947-70E740481C1C}">
                  <a14:useLocalDpi xmlns:a14="http://schemas.microsoft.com/office/drawing/2010/main"/>
                </a:ext>
              </a:extLst>
            </a:blip>
            <a:stretch>
              <a:fillRect/>
            </a:stretch>
          </p:blipFill>
          <p:spPr>
            <a:xfrm rot="20362615">
              <a:off x="-4019265" y="13334057"/>
              <a:ext cx="7106505" cy="3997409"/>
            </a:xfrm>
            <a:prstGeom prst="rect">
              <a:avLst/>
            </a:prstGeom>
            <a:blipFill>
              <a:blip r:embed="rId24"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43" name="图片 42">
              <a:extLst>
                <a:ext uri="{FF2B5EF4-FFF2-40B4-BE49-F238E27FC236}">
                  <a16:creationId xmlns:a16="http://schemas.microsoft.com/office/drawing/2014/main" id="{54ECC599-6AB0-62C1-3061-385C35D13754}"/>
                </a:ext>
              </a:extLst>
            </p:cNvPr>
            <p:cNvPicPr>
              <a:picLocks/>
            </p:cNvPicPr>
            <p:nvPr/>
          </p:nvPicPr>
          <p:blipFill>
            <a:blip r:embed="rId25" cstate="screen">
              <a:extLst>
                <a:ext uri="{28A0092B-C50C-407E-A947-70E740481C1C}">
                  <a14:useLocalDpi xmlns:a14="http://schemas.microsoft.com/office/drawing/2010/main"/>
                </a:ext>
              </a:extLst>
            </a:blip>
            <a:stretch>
              <a:fillRect/>
            </a:stretch>
          </p:blipFill>
          <p:spPr>
            <a:xfrm rot="20362615">
              <a:off x="3103055" y="10653681"/>
              <a:ext cx="7106505" cy="3997409"/>
            </a:xfrm>
            <a:prstGeom prst="rect">
              <a:avLst/>
            </a:prstGeom>
            <a:blipFill>
              <a:blip r:embed="rId3"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44" name="图片 43">
              <a:extLst>
                <a:ext uri="{FF2B5EF4-FFF2-40B4-BE49-F238E27FC236}">
                  <a16:creationId xmlns:a16="http://schemas.microsoft.com/office/drawing/2014/main" id="{FE0CEF70-0B09-437A-32D2-744A16D54200}"/>
                </a:ext>
              </a:extLst>
            </p:cNvPr>
            <p:cNvPicPr>
              <a:picLocks/>
            </p:cNvPicPr>
            <p:nvPr/>
          </p:nvPicPr>
          <p:blipFill>
            <a:blip r:embed="rId26" cstate="screen">
              <a:extLst>
                <a:ext uri="{28A0092B-C50C-407E-A947-70E740481C1C}">
                  <a14:useLocalDpi xmlns:a14="http://schemas.microsoft.com/office/drawing/2010/main"/>
                </a:ext>
              </a:extLst>
            </a:blip>
            <a:stretch>
              <a:fillRect/>
            </a:stretch>
          </p:blipFill>
          <p:spPr>
            <a:xfrm rot="20362615">
              <a:off x="10225373" y="7973305"/>
              <a:ext cx="7106505" cy="3997409"/>
            </a:xfrm>
            <a:prstGeom prst="rect">
              <a:avLst/>
            </a:prstGeom>
            <a:blipFill>
              <a:blip r:embed="rId27"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45" name="图片 44">
              <a:extLst>
                <a:ext uri="{FF2B5EF4-FFF2-40B4-BE49-F238E27FC236}">
                  <a16:creationId xmlns:a16="http://schemas.microsoft.com/office/drawing/2014/main" id="{AB757427-2CBE-CD6A-5429-3A0EF08A0C8A}"/>
                </a:ext>
              </a:extLst>
            </p:cNvPr>
            <p:cNvPicPr>
              <a:picLocks/>
            </p:cNvPicPr>
            <p:nvPr/>
          </p:nvPicPr>
          <p:blipFill>
            <a:blip r:embed="rId28" cstate="screen">
              <a:extLst>
                <a:ext uri="{28A0092B-C50C-407E-A947-70E740481C1C}">
                  <a14:useLocalDpi xmlns:a14="http://schemas.microsoft.com/office/drawing/2010/main"/>
                </a:ext>
              </a:extLst>
            </a:blip>
            <a:stretch>
              <a:fillRect/>
            </a:stretch>
          </p:blipFill>
          <p:spPr>
            <a:xfrm rot="20362615">
              <a:off x="17347690" y="5292927"/>
              <a:ext cx="7106510" cy="3997412"/>
            </a:xfrm>
            <a:prstGeom prst="rect">
              <a:avLst/>
            </a:prstGeom>
            <a:blipFill>
              <a:blip r:embed="rId29"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47" name="图片 46">
              <a:extLst>
                <a:ext uri="{FF2B5EF4-FFF2-40B4-BE49-F238E27FC236}">
                  <a16:creationId xmlns:a16="http://schemas.microsoft.com/office/drawing/2014/main" id="{86EC77E2-EF2B-57A1-0993-5AB7A1880A4B}"/>
                </a:ext>
              </a:extLst>
            </p:cNvPr>
            <p:cNvPicPr>
              <a:picLocks/>
            </p:cNvPicPr>
            <p:nvPr/>
          </p:nvPicPr>
          <p:blipFill>
            <a:blip r:embed="rId30" cstate="screen">
              <a:extLst>
                <a:ext uri="{28A0092B-C50C-407E-A947-70E740481C1C}">
                  <a14:useLocalDpi xmlns:a14="http://schemas.microsoft.com/office/drawing/2010/main"/>
                </a:ext>
              </a:extLst>
            </a:blip>
            <a:stretch>
              <a:fillRect/>
            </a:stretch>
          </p:blipFill>
          <p:spPr>
            <a:xfrm rot="20362615">
              <a:off x="7547750" y="13821266"/>
              <a:ext cx="7106505" cy="3997409"/>
            </a:xfrm>
            <a:prstGeom prst="rect">
              <a:avLst/>
            </a:prstGeom>
            <a:blipFill>
              <a:blip r:embed="rId3"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48" name="图片 47">
              <a:extLst>
                <a:ext uri="{FF2B5EF4-FFF2-40B4-BE49-F238E27FC236}">
                  <a16:creationId xmlns:a16="http://schemas.microsoft.com/office/drawing/2014/main" id="{9181810B-A7EC-89F0-E631-539DAABAF934}"/>
                </a:ext>
              </a:extLst>
            </p:cNvPr>
            <p:cNvPicPr>
              <a:picLocks/>
            </p:cNvPicPr>
            <p:nvPr/>
          </p:nvPicPr>
          <p:blipFill>
            <a:blip r:embed="rId31" cstate="screen">
              <a:extLst>
                <a:ext uri="{28A0092B-C50C-407E-A947-70E740481C1C}">
                  <a14:useLocalDpi xmlns:a14="http://schemas.microsoft.com/office/drawing/2010/main"/>
                </a:ext>
              </a:extLst>
            </a:blip>
            <a:stretch>
              <a:fillRect/>
            </a:stretch>
          </p:blipFill>
          <p:spPr>
            <a:xfrm rot="20362615">
              <a:off x="14670072" y="11140891"/>
              <a:ext cx="7106505" cy="3997409"/>
            </a:xfrm>
            <a:prstGeom prst="rect">
              <a:avLst/>
            </a:prstGeom>
            <a:blipFill>
              <a:blip r:embed="rId15"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49" name="图片 48">
              <a:extLst>
                <a:ext uri="{FF2B5EF4-FFF2-40B4-BE49-F238E27FC236}">
                  <a16:creationId xmlns:a16="http://schemas.microsoft.com/office/drawing/2014/main" id="{E84D99C3-0AC4-3A81-E436-1B6DB878A753}"/>
                </a:ext>
              </a:extLst>
            </p:cNvPr>
            <p:cNvPicPr>
              <a:picLocks/>
            </p:cNvPicPr>
            <p:nvPr/>
          </p:nvPicPr>
          <p:blipFill>
            <a:blip r:embed="rId32" cstate="screen">
              <a:extLst>
                <a:ext uri="{28A0092B-C50C-407E-A947-70E740481C1C}">
                  <a14:useLocalDpi xmlns:a14="http://schemas.microsoft.com/office/drawing/2010/main"/>
                </a:ext>
              </a:extLst>
            </a:blip>
            <a:stretch>
              <a:fillRect/>
            </a:stretch>
          </p:blipFill>
          <p:spPr>
            <a:xfrm rot="20362615">
              <a:off x="21792389" y="8460513"/>
              <a:ext cx="7106505" cy="3997409"/>
            </a:xfrm>
            <a:prstGeom prst="rect">
              <a:avLst/>
            </a:prstGeom>
            <a:grpFill/>
            <a:ln w="12700" cap="flat" cmpd="sng" algn="ctr">
              <a:noFill/>
              <a:prstDash val="solid"/>
              <a:miter lim="800000"/>
            </a:ln>
            <a:effectLst/>
          </p:spPr>
        </p:pic>
      </p:grpSp>
      <p:grpSp>
        <p:nvGrpSpPr>
          <p:cNvPr id="83" name="组合 82">
            <a:extLst>
              <a:ext uri="{FF2B5EF4-FFF2-40B4-BE49-F238E27FC236}">
                <a16:creationId xmlns:a16="http://schemas.microsoft.com/office/drawing/2014/main" id="{C48389E9-31D7-A4CA-9B37-63D71A60A1DE}"/>
              </a:ext>
            </a:extLst>
          </p:cNvPr>
          <p:cNvGrpSpPr/>
          <p:nvPr/>
        </p:nvGrpSpPr>
        <p:grpSpPr>
          <a:xfrm>
            <a:off x="-361145" y="-2058338"/>
            <a:ext cx="8716784" cy="3685445"/>
            <a:chOff x="425435" y="8460513"/>
            <a:chExt cx="28473459" cy="12038543"/>
          </a:xfrm>
          <a:effectLst>
            <a:outerShdw blurRad="469900" sx="102000" sy="102000" algn="ctr" rotWithShape="0">
              <a:prstClr val="black">
                <a:alpha val="26000"/>
              </a:prstClr>
            </a:outerShdw>
          </a:effectLst>
        </p:grpSpPr>
        <p:pic>
          <p:nvPicPr>
            <p:cNvPr id="100" name="图片 99">
              <a:extLst>
                <a:ext uri="{FF2B5EF4-FFF2-40B4-BE49-F238E27FC236}">
                  <a16:creationId xmlns:a16="http://schemas.microsoft.com/office/drawing/2014/main" id="{CF905996-477F-7914-673D-AB55B9994179}"/>
                </a:ext>
              </a:extLst>
            </p:cNvPr>
            <p:cNvPicPr>
              <a:picLocks/>
            </p:cNvPicPr>
            <p:nvPr/>
          </p:nvPicPr>
          <p:blipFill>
            <a:blip r:embed="rId33" cstate="screen">
              <a:extLst>
                <a:ext uri="{28A0092B-C50C-407E-A947-70E740481C1C}">
                  <a14:useLocalDpi xmlns:a14="http://schemas.microsoft.com/office/drawing/2010/main"/>
                </a:ext>
              </a:extLst>
            </a:blip>
            <a:stretch>
              <a:fillRect/>
            </a:stretch>
          </p:blipFill>
          <p:spPr>
            <a:xfrm rot="20362615">
              <a:off x="425435" y="16501647"/>
              <a:ext cx="7106505" cy="3997409"/>
            </a:xfrm>
            <a:prstGeom prst="rect">
              <a:avLst/>
            </a:prstGeom>
            <a:grpFill/>
            <a:ln w="12700" cap="flat" cmpd="sng" algn="ctr">
              <a:noFill/>
              <a:prstDash val="solid"/>
              <a:miter lim="800000"/>
            </a:ln>
            <a:effectLst/>
          </p:spPr>
        </p:pic>
        <p:pic>
          <p:nvPicPr>
            <p:cNvPr id="101" name="图片 100">
              <a:extLst>
                <a:ext uri="{FF2B5EF4-FFF2-40B4-BE49-F238E27FC236}">
                  <a16:creationId xmlns:a16="http://schemas.microsoft.com/office/drawing/2014/main" id="{BD778F63-9884-72DE-DF3C-C67414368D8B}"/>
                </a:ext>
              </a:extLst>
            </p:cNvPr>
            <p:cNvPicPr>
              <a:picLocks/>
            </p:cNvPicPr>
            <p:nvPr/>
          </p:nvPicPr>
          <p:blipFill>
            <a:blip r:embed="rId30" cstate="screen">
              <a:extLst>
                <a:ext uri="{28A0092B-C50C-407E-A947-70E740481C1C}">
                  <a14:useLocalDpi xmlns:a14="http://schemas.microsoft.com/office/drawing/2010/main"/>
                </a:ext>
              </a:extLst>
            </a:blip>
            <a:stretch>
              <a:fillRect/>
            </a:stretch>
          </p:blipFill>
          <p:spPr>
            <a:xfrm rot="20362615">
              <a:off x="7547750" y="13821266"/>
              <a:ext cx="7106505" cy="3997409"/>
            </a:xfrm>
            <a:prstGeom prst="rect">
              <a:avLst/>
            </a:prstGeom>
            <a:blipFill>
              <a:blip r:embed="rId3"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102" name="图片 101">
              <a:extLst>
                <a:ext uri="{FF2B5EF4-FFF2-40B4-BE49-F238E27FC236}">
                  <a16:creationId xmlns:a16="http://schemas.microsoft.com/office/drawing/2014/main" id="{54C435C8-9C26-C8F3-1003-A1A33EAE8B00}"/>
                </a:ext>
              </a:extLst>
            </p:cNvPr>
            <p:cNvPicPr>
              <a:picLocks/>
            </p:cNvPicPr>
            <p:nvPr/>
          </p:nvPicPr>
          <p:blipFill>
            <a:blip r:embed="rId31" cstate="screen">
              <a:extLst>
                <a:ext uri="{28A0092B-C50C-407E-A947-70E740481C1C}">
                  <a14:useLocalDpi xmlns:a14="http://schemas.microsoft.com/office/drawing/2010/main"/>
                </a:ext>
              </a:extLst>
            </a:blip>
            <a:stretch>
              <a:fillRect/>
            </a:stretch>
          </p:blipFill>
          <p:spPr>
            <a:xfrm rot="20362615">
              <a:off x="14670072" y="11140891"/>
              <a:ext cx="7106505" cy="3997409"/>
            </a:xfrm>
            <a:prstGeom prst="rect">
              <a:avLst/>
            </a:prstGeom>
            <a:blipFill>
              <a:blip r:embed="rId15"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103" name="图片 102">
              <a:extLst>
                <a:ext uri="{FF2B5EF4-FFF2-40B4-BE49-F238E27FC236}">
                  <a16:creationId xmlns:a16="http://schemas.microsoft.com/office/drawing/2014/main" id="{46BB208C-08E0-9D89-938E-B6B26B04F715}"/>
                </a:ext>
              </a:extLst>
            </p:cNvPr>
            <p:cNvPicPr>
              <a:picLocks/>
            </p:cNvPicPr>
            <p:nvPr/>
          </p:nvPicPr>
          <p:blipFill>
            <a:blip r:embed="rId32" cstate="screen">
              <a:extLst>
                <a:ext uri="{28A0092B-C50C-407E-A947-70E740481C1C}">
                  <a14:useLocalDpi xmlns:a14="http://schemas.microsoft.com/office/drawing/2010/main"/>
                </a:ext>
              </a:extLst>
            </a:blip>
            <a:stretch>
              <a:fillRect/>
            </a:stretch>
          </p:blipFill>
          <p:spPr>
            <a:xfrm rot="20362615">
              <a:off x="21792389" y="8460513"/>
              <a:ext cx="7106505" cy="3997409"/>
            </a:xfrm>
            <a:prstGeom prst="rect">
              <a:avLst/>
            </a:prstGeom>
            <a:grpFill/>
            <a:ln w="12700" cap="flat" cmpd="sng" algn="ctr">
              <a:noFill/>
              <a:prstDash val="solid"/>
              <a:miter lim="800000"/>
            </a:ln>
            <a:effectLst/>
          </p:spPr>
        </p:pic>
      </p:grpSp>
      <p:grpSp>
        <p:nvGrpSpPr>
          <p:cNvPr id="104" name="组合 103">
            <a:extLst>
              <a:ext uri="{FF2B5EF4-FFF2-40B4-BE49-F238E27FC236}">
                <a16:creationId xmlns:a16="http://schemas.microsoft.com/office/drawing/2014/main" id="{AAC4EA27-A2FF-9C3E-F3AD-D3E7A89C1AAB}"/>
              </a:ext>
            </a:extLst>
          </p:cNvPr>
          <p:cNvGrpSpPr/>
          <p:nvPr/>
        </p:nvGrpSpPr>
        <p:grpSpPr>
          <a:xfrm>
            <a:off x="-1547311" y="2219531"/>
            <a:ext cx="3536253" cy="5445895"/>
            <a:chOff x="14156511" y="-8498735"/>
            <a:chExt cx="11551207" cy="17789074"/>
          </a:xfrm>
          <a:effectLst>
            <a:outerShdw blurRad="469900" sx="102000" sy="102000" algn="ctr" rotWithShape="0">
              <a:prstClr val="black">
                <a:alpha val="26000"/>
              </a:prstClr>
            </a:outerShdw>
          </a:effectLst>
        </p:grpSpPr>
        <p:pic>
          <p:nvPicPr>
            <p:cNvPr id="108" name="图片 107">
              <a:extLst>
                <a:ext uri="{FF2B5EF4-FFF2-40B4-BE49-F238E27FC236}">
                  <a16:creationId xmlns:a16="http://schemas.microsoft.com/office/drawing/2014/main" id="{1D570BEF-8A7D-94AE-20B8-9E712B636C7A}"/>
                </a:ext>
              </a:extLst>
            </p:cNvPr>
            <p:cNvPicPr>
              <a:picLocks/>
            </p:cNvPicPr>
            <p:nvPr/>
          </p:nvPicPr>
          <p:blipFill>
            <a:blip r:embed="rId7" cstate="screen">
              <a:extLst>
                <a:ext uri="{28A0092B-C50C-407E-A947-70E740481C1C}">
                  <a14:useLocalDpi xmlns:a14="http://schemas.microsoft.com/office/drawing/2010/main"/>
                </a:ext>
              </a:extLst>
            </a:blip>
            <a:stretch>
              <a:fillRect/>
            </a:stretch>
          </p:blipFill>
          <p:spPr>
            <a:xfrm rot="20362615">
              <a:off x="15410031" y="-8498735"/>
              <a:ext cx="7106505" cy="3997409"/>
            </a:xfrm>
            <a:prstGeom prst="rect">
              <a:avLst/>
            </a:prstGeom>
            <a:grpFill/>
            <a:ln w="12700" cap="flat" cmpd="sng" algn="ctr">
              <a:noFill/>
              <a:prstDash val="solid"/>
              <a:miter lim="800000"/>
            </a:ln>
            <a:effectLst/>
          </p:spPr>
        </p:pic>
        <p:pic>
          <p:nvPicPr>
            <p:cNvPr id="112" name="图片 111">
              <a:extLst>
                <a:ext uri="{FF2B5EF4-FFF2-40B4-BE49-F238E27FC236}">
                  <a16:creationId xmlns:a16="http://schemas.microsoft.com/office/drawing/2014/main" id="{D5A72BEA-4097-CB71-FE99-30F184AB73E0}"/>
                </a:ext>
              </a:extLst>
            </p:cNvPr>
            <p:cNvPicPr>
              <a:picLocks/>
            </p:cNvPicPr>
            <p:nvPr/>
          </p:nvPicPr>
          <p:blipFill>
            <a:blip r:embed="rId14" cstate="screen">
              <a:extLst>
                <a:ext uri="{28A0092B-C50C-407E-A947-70E740481C1C}">
                  <a14:useLocalDpi xmlns:a14="http://schemas.microsoft.com/office/drawing/2010/main"/>
                </a:ext>
              </a:extLst>
            </a:blip>
            <a:stretch>
              <a:fillRect/>
            </a:stretch>
          </p:blipFill>
          <p:spPr>
            <a:xfrm rot="20362615">
              <a:off x="14156511" y="-3186703"/>
              <a:ext cx="7106505" cy="3997409"/>
            </a:xfrm>
            <a:prstGeom prst="rect">
              <a:avLst/>
            </a:prstGeom>
            <a:blipFill>
              <a:blip r:embed="rId15"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116" name="图片 115">
              <a:extLst>
                <a:ext uri="{FF2B5EF4-FFF2-40B4-BE49-F238E27FC236}">
                  <a16:creationId xmlns:a16="http://schemas.microsoft.com/office/drawing/2014/main" id="{FC07493F-86BD-9796-329D-A06D6C39328E}"/>
                </a:ext>
              </a:extLst>
            </p:cNvPr>
            <p:cNvPicPr>
              <a:picLocks/>
            </p:cNvPicPr>
            <p:nvPr/>
          </p:nvPicPr>
          <p:blipFill>
            <a:blip r:embed="rId22" cstate="screen">
              <a:extLst>
                <a:ext uri="{28A0092B-C50C-407E-A947-70E740481C1C}">
                  <a14:useLocalDpi xmlns:a14="http://schemas.microsoft.com/office/drawing/2010/main"/>
                </a:ext>
              </a:extLst>
            </a:blip>
            <a:stretch>
              <a:fillRect/>
            </a:stretch>
          </p:blipFill>
          <p:spPr>
            <a:xfrm rot="20362615">
              <a:off x="18601213" y="-19108"/>
              <a:ext cx="7106505" cy="3997409"/>
            </a:xfrm>
            <a:prstGeom prst="rect">
              <a:avLst/>
            </a:prstGeom>
            <a:blipFill>
              <a:blip r:embed="rId15"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120" name="图片 119">
              <a:extLst>
                <a:ext uri="{FF2B5EF4-FFF2-40B4-BE49-F238E27FC236}">
                  <a16:creationId xmlns:a16="http://schemas.microsoft.com/office/drawing/2014/main" id="{C0908018-D741-5FE0-3FB0-03659CE093C4}"/>
                </a:ext>
              </a:extLst>
            </p:cNvPr>
            <p:cNvPicPr>
              <a:picLocks/>
            </p:cNvPicPr>
            <p:nvPr/>
          </p:nvPicPr>
          <p:blipFill>
            <a:blip r:embed="rId28" cstate="screen">
              <a:extLst>
                <a:ext uri="{28A0092B-C50C-407E-A947-70E740481C1C}">
                  <a14:useLocalDpi xmlns:a14="http://schemas.microsoft.com/office/drawing/2010/main"/>
                </a:ext>
              </a:extLst>
            </a:blip>
            <a:stretch>
              <a:fillRect/>
            </a:stretch>
          </p:blipFill>
          <p:spPr>
            <a:xfrm rot="20362615">
              <a:off x="17347690" y="5292927"/>
              <a:ext cx="7106510" cy="3997412"/>
            </a:xfrm>
            <a:prstGeom prst="rect">
              <a:avLst/>
            </a:prstGeom>
            <a:blipFill>
              <a:blip r:embed="rId29"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grpSp>
      <p:grpSp>
        <p:nvGrpSpPr>
          <p:cNvPr id="125" name="组合 124">
            <a:extLst>
              <a:ext uri="{FF2B5EF4-FFF2-40B4-BE49-F238E27FC236}">
                <a16:creationId xmlns:a16="http://schemas.microsoft.com/office/drawing/2014/main" id="{BF85E3D0-D23C-41A8-77E3-7E3BF79ABBAC}"/>
              </a:ext>
            </a:extLst>
          </p:cNvPr>
          <p:cNvGrpSpPr/>
          <p:nvPr/>
        </p:nvGrpSpPr>
        <p:grpSpPr>
          <a:xfrm>
            <a:off x="9320130" y="-1183053"/>
            <a:ext cx="4513193" cy="5609965"/>
            <a:chOff x="-7210448" y="2174050"/>
            <a:chExt cx="14742388" cy="18325006"/>
          </a:xfrm>
          <a:effectLst>
            <a:outerShdw blurRad="469900" sx="102000" sy="102000" algn="ctr" rotWithShape="0">
              <a:prstClr val="black">
                <a:alpha val="26000"/>
              </a:prstClr>
            </a:outerShdw>
          </a:effectLst>
        </p:grpSpPr>
        <p:pic>
          <p:nvPicPr>
            <p:cNvPr id="130" name="图片 129">
              <a:extLst>
                <a:ext uri="{FF2B5EF4-FFF2-40B4-BE49-F238E27FC236}">
                  <a16:creationId xmlns:a16="http://schemas.microsoft.com/office/drawing/2014/main" id="{113B91A6-FE22-3919-0D2F-010289A8C90E}"/>
                </a:ext>
              </a:extLst>
            </p:cNvPr>
            <p:cNvPicPr>
              <a:picLocks/>
            </p:cNvPicPr>
            <p:nvPr/>
          </p:nvPicPr>
          <p:blipFill>
            <a:blip r:embed="rId8" cstate="screen">
              <a:extLst>
                <a:ext uri="{28A0092B-C50C-407E-A947-70E740481C1C}">
                  <a14:useLocalDpi xmlns:a14="http://schemas.microsoft.com/office/drawing/2010/main"/>
                </a:ext>
              </a:extLst>
            </a:blip>
            <a:stretch>
              <a:fillRect/>
            </a:stretch>
          </p:blipFill>
          <p:spPr>
            <a:xfrm rot="20362615">
              <a:off x="-7210448" y="4854428"/>
              <a:ext cx="7106505" cy="3997409"/>
            </a:xfrm>
            <a:prstGeom prst="rect">
              <a:avLst/>
            </a:prstGeom>
            <a:blipFill>
              <a:blip r:embed="rId9"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131" name="图片 130">
              <a:extLst>
                <a:ext uri="{FF2B5EF4-FFF2-40B4-BE49-F238E27FC236}">
                  <a16:creationId xmlns:a16="http://schemas.microsoft.com/office/drawing/2014/main" id="{13144162-FE00-CD48-25F1-4FF70A10D570}"/>
                </a:ext>
              </a:extLst>
            </p:cNvPr>
            <p:cNvPicPr>
              <a:picLocks/>
            </p:cNvPicPr>
            <p:nvPr/>
          </p:nvPicPr>
          <p:blipFill>
            <a:blip r:embed="rId10" cstate="screen">
              <a:extLst>
                <a:ext uri="{28A0092B-C50C-407E-A947-70E740481C1C}">
                  <a14:useLocalDpi xmlns:a14="http://schemas.microsoft.com/office/drawing/2010/main"/>
                </a:ext>
              </a:extLst>
            </a:blip>
            <a:stretch>
              <a:fillRect/>
            </a:stretch>
          </p:blipFill>
          <p:spPr>
            <a:xfrm rot="20362615">
              <a:off x="-88130" y="2174050"/>
              <a:ext cx="7106505" cy="3997409"/>
            </a:xfrm>
            <a:prstGeom prst="rect">
              <a:avLst/>
            </a:prstGeom>
            <a:blipFill>
              <a:blip r:embed="rId11"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134" name="图片 133">
              <a:extLst>
                <a:ext uri="{FF2B5EF4-FFF2-40B4-BE49-F238E27FC236}">
                  <a16:creationId xmlns:a16="http://schemas.microsoft.com/office/drawing/2014/main" id="{86643E87-4A52-9BEA-E6A8-D9FC799B3E1F}"/>
                </a:ext>
              </a:extLst>
            </p:cNvPr>
            <p:cNvPicPr>
              <a:picLocks/>
            </p:cNvPicPr>
            <p:nvPr/>
          </p:nvPicPr>
          <p:blipFill>
            <a:blip r:embed="rId16" cstate="screen">
              <a:extLst>
                <a:ext uri="{28A0092B-C50C-407E-A947-70E740481C1C}">
                  <a14:useLocalDpi xmlns:a14="http://schemas.microsoft.com/office/drawing/2010/main"/>
                </a:ext>
              </a:extLst>
            </a:blip>
            <a:stretch>
              <a:fillRect/>
            </a:stretch>
          </p:blipFill>
          <p:spPr>
            <a:xfrm rot="20362615">
              <a:off x="-2765744" y="8022022"/>
              <a:ext cx="7106505" cy="3997409"/>
            </a:xfrm>
            <a:prstGeom prst="rect">
              <a:avLst/>
            </a:prstGeom>
            <a:blipFill>
              <a:blip r:embed="rId17"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138" name="图片 137">
              <a:extLst>
                <a:ext uri="{FF2B5EF4-FFF2-40B4-BE49-F238E27FC236}">
                  <a16:creationId xmlns:a16="http://schemas.microsoft.com/office/drawing/2014/main" id="{70F174BD-9CBB-1769-21FB-5BB1456AC6BC}"/>
                </a:ext>
              </a:extLst>
            </p:cNvPr>
            <p:cNvPicPr>
              <a:picLocks/>
            </p:cNvPicPr>
            <p:nvPr/>
          </p:nvPicPr>
          <p:blipFill>
            <a:blip r:embed="rId23" cstate="screen">
              <a:extLst>
                <a:ext uri="{28A0092B-C50C-407E-A947-70E740481C1C}">
                  <a14:useLocalDpi xmlns:a14="http://schemas.microsoft.com/office/drawing/2010/main"/>
                </a:ext>
              </a:extLst>
            </a:blip>
            <a:stretch>
              <a:fillRect/>
            </a:stretch>
          </p:blipFill>
          <p:spPr>
            <a:xfrm rot="20362615">
              <a:off x="-4019265" y="13334057"/>
              <a:ext cx="7106505" cy="3997409"/>
            </a:xfrm>
            <a:prstGeom prst="rect">
              <a:avLst/>
            </a:prstGeom>
            <a:blipFill>
              <a:blip r:embed="rId24"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pic>
        <p:pic>
          <p:nvPicPr>
            <p:cNvPr id="142" name="图片 141">
              <a:extLst>
                <a:ext uri="{FF2B5EF4-FFF2-40B4-BE49-F238E27FC236}">
                  <a16:creationId xmlns:a16="http://schemas.microsoft.com/office/drawing/2014/main" id="{F895A1B0-AA90-6BFB-9C5F-B637419DB496}"/>
                </a:ext>
              </a:extLst>
            </p:cNvPr>
            <p:cNvPicPr>
              <a:picLocks/>
            </p:cNvPicPr>
            <p:nvPr/>
          </p:nvPicPr>
          <p:blipFill>
            <a:blip r:embed="rId33" cstate="screen">
              <a:extLst>
                <a:ext uri="{28A0092B-C50C-407E-A947-70E740481C1C}">
                  <a14:useLocalDpi xmlns:a14="http://schemas.microsoft.com/office/drawing/2010/main"/>
                </a:ext>
              </a:extLst>
            </a:blip>
            <a:stretch>
              <a:fillRect/>
            </a:stretch>
          </p:blipFill>
          <p:spPr>
            <a:xfrm rot="20362615">
              <a:off x="425435" y="16501647"/>
              <a:ext cx="7106505" cy="3997409"/>
            </a:xfrm>
            <a:prstGeom prst="rect">
              <a:avLst/>
            </a:prstGeom>
            <a:grpFill/>
            <a:ln w="12700" cap="flat" cmpd="sng" algn="ctr">
              <a:noFill/>
              <a:prstDash val="solid"/>
              <a:miter lim="800000"/>
            </a:ln>
            <a:effectLst/>
          </p:spPr>
        </p:pic>
      </p:grpSp>
      <p:sp>
        <p:nvSpPr>
          <p:cNvPr id="50" name="矩形: 圆角 49">
            <a:extLst>
              <a:ext uri="{FF2B5EF4-FFF2-40B4-BE49-F238E27FC236}">
                <a16:creationId xmlns:a16="http://schemas.microsoft.com/office/drawing/2014/main" id="{4E2BDAA0-1B0D-E5AE-46A4-6027614B9F5D}"/>
              </a:ext>
            </a:extLst>
          </p:cNvPr>
          <p:cNvSpPr/>
          <p:nvPr/>
        </p:nvSpPr>
        <p:spPr>
          <a:xfrm>
            <a:off x="-5315" y="5610047"/>
            <a:ext cx="12192000" cy="1247953"/>
          </a:xfrm>
          <a:prstGeom prst="roundRect">
            <a:avLst>
              <a:gd name="adj" fmla="val 0"/>
            </a:avLst>
          </a:prstGeom>
          <a:gradFill>
            <a:gsLst>
              <a:gs pos="32000">
                <a:schemeClr val="accent5">
                  <a:lumMod val="90000"/>
                </a:schemeClr>
              </a:gs>
              <a:gs pos="100000">
                <a:schemeClr val="accent5"/>
              </a:gs>
            </a:gsLst>
            <a:lin ang="2700000" scaled="0"/>
          </a:gradFill>
          <a:ln>
            <a:noFill/>
          </a:ln>
          <a:effectLst>
            <a:outerShdw blurRad="254000" dist="38100" dir="16200000"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CCF978DF-6B2B-184B-3392-913E2F229E75}"/>
              </a:ext>
            </a:extLst>
          </p:cNvPr>
          <p:cNvSpPr txBox="1"/>
          <p:nvPr/>
        </p:nvSpPr>
        <p:spPr>
          <a:xfrm>
            <a:off x="481694" y="5965014"/>
            <a:ext cx="3714638" cy="345886"/>
          </a:xfrm>
          <a:custGeom>
            <a:avLst/>
            <a:gdLst/>
            <a:ahLst/>
            <a:cxnLst/>
            <a:rect l="l" t="t" r="r" b="b"/>
            <a:pathLst>
              <a:path w="3714638" h="345886">
                <a:moveTo>
                  <a:pt x="810164" y="252273"/>
                </a:moveTo>
                <a:lnTo>
                  <a:pt x="810164" y="299595"/>
                </a:lnTo>
                <a:cubicBezTo>
                  <a:pt x="818424" y="299940"/>
                  <a:pt x="823759" y="298850"/>
                  <a:pt x="826168" y="296326"/>
                </a:cubicBezTo>
                <a:cubicBezTo>
                  <a:pt x="828577" y="293802"/>
                  <a:pt x="829782" y="288869"/>
                  <a:pt x="829782" y="281527"/>
                </a:cubicBezTo>
                <a:lnTo>
                  <a:pt x="829782" y="252273"/>
                </a:lnTo>
                <a:close/>
                <a:moveTo>
                  <a:pt x="2968488" y="235753"/>
                </a:moveTo>
                <a:cubicBezTo>
                  <a:pt x="2982943" y="254567"/>
                  <a:pt x="2997284" y="276020"/>
                  <a:pt x="3011509" y="300112"/>
                </a:cubicBezTo>
                <a:lnTo>
                  <a:pt x="2976060" y="321106"/>
                </a:lnTo>
                <a:cubicBezTo>
                  <a:pt x="2965047" y="299997"/>
                  <a:pt x="2951739" y="277856"/>
                  <a:pt x="2936137" y="254682"/>
                </a:cubicBezTo>
                <a:close/>
                <a:moveTo>
                  <a:pt x="1497290" y="227837"/>
                </a:moveTo>
                <a:cubicBezTo>
                  <a:pt x="1510483" y="240112"/>
                  <a:pt x="1526314" y="250437"/>
                  <a:pt x="1544784" y="258812"/>
                </a:cubicBezTo>
                <a:cubicBezTo>
                  <a:pt x="1550980" y="250896"/>
                  <a:pt x="1554995" y="240571"/>
                  <a:pt x="1556830" y="227837"/>
                </a:cubicBezTo>
                <a:close/>
                <a:moveTo>
                  <a:pt x="498695" y="222674"/>
                </a:moveTo>
                <a:lnTo>
                  <a:pt x="611581" y="222674"/>
                </a:lnTo>
                <a:lnTo>
                  <a:pt x="611581" y="266039"/>
                </a:lnTo>
                <a:lnTo>
                  <a:pt x="498695" y="266039"/>
                </a:lnTo>
                <a:close/>
                <a:moveTo>
                  <a:pt x="1933863" y="202713"/>
                </a:moveTo>
                <a:cubicBezTo>
                  <a:pt x="1923997" y="209596"/>
                  <a:pt x="1913902" y="216135"/>
                  <a:pt x="1903577" y="222330"/>
                </a:cubicBezTo>
                <a:cubicBezTo>
                  <a:pt x="1916884" y="234950"/>
                  <a:pt x="1928930" y="247454"/>
                  <a:pt x="1939714" y="259844"/>
                </a:cubicBezTo>
                <a:cubicBezTo>
                  <a:pt x="1973672" y="244242"/>
                  <a:pt x="2003270" y="225198"/>
                  <a:pt x="2028509" y="202713"/>
                </a:cubicBezTo>
                <a:close/>
                <a:moveTo>
                  <a:pt x="2704858" y="191700"/>
                </a:moveTo>
                <a:cubicBezTo>
                  <a:pt x="2722066" y="199501"/>
                  <a:pt x="2736177" y="205007"/>
                  <a:pt x="2747190" y="208220"/>
                </a:cubicBezTo>
                <a:lnTo>
                  <a:pt x="2716216" y="337970"/>
                </a:lnTo>
                <a:cubicBezTo>
                  <a:pt x="2701072" y="332234"/>
                  <a:pt x="2685929" y="327530"/>
                  <a:pt x="2670786" y="323859"/>
                </a:cubicBezTo>
                <a:cubicBezTo>
                  <a:pt x="2682487" y="288754"/>
                  <a:pt x="2693845" y="244701"/>
                  <a:pt x="2704858" y="191700"/>
                </a:cubicBezTo>
                <a:close/>
                <a:moveTo>
                  <a:pt x="810164" y="187570"/>
                </a:moveTo>
                <a:lnTo>
                  <a:pt x="810164" y="219921"/>
                </a:lnTo>
                <a:lnTo>
                  <a:pt x="829782" y="219921"/>
                </a:lnTo>
                <a:lnTo>
                  <a:pt x="829782" y="187570"/>
                </a:lnTo>
                <a:close/>
                <a:moveTo>
                  <a:pt x="759228" y="187570"/>
                </a:moveTo>
                <a:cubicBezTo>
                  <a:pt x="759228" y="189176"/>
                  <a:pt x="759056" y="199960"/>
                  <a:pt x="758712" y="219921"/>
                </a:cubicBezTo>
                <a:lnTo>
                  <a:pt x="777125" y="219921"/>
                </a:lnTo>
                <a:lnTo>
                  <a:pt x="777125" y="187570"/>
                </a:lnTo>
                <a:close/>
                <a:moveTo>
                  <a:pt x="422979" y="174491"/>
                </a:moveTo>
                <a:lnTo>
                  <a:pt x="422979" y="261909"/>
                </a:lnTo>
                <a:lnTo>
                  <a:pt x="444661" y="261909"/>
                </a:lnTo>
                <a:lnTo>
                  <a:pt x="444661" y="174491"/>
                </a:lnTo>
                <a:close/>
                <a:moveTo>
                  <a:pt x="2870057" y="172426"/>
                </a:moveTo>
                <a:lnTo>
                  <a:pt x="2870057" y="194453"/>
                </a:lnTo>
                <a:lnTo>
                  <a:pt x="2948527" y="194453"/>
                </a:lnTo>
                <a:lnTo>
                  <a:pt x="2948527" y="172426"/>
                </a:lnTo>
                <a:close/>
                <a:moveTo>
                  <a:pt x="1605530" y="168641"/>
                </a:moveTo>
                <a:lnTo>
                  <a:pt x="1605530" y="191011"/>
                </a:lnTo>
                <a:lnTo>
                  <a:pt x="1674363" y="191011"/>
                </a:lnTo>
                <a:lnTo>
                  <a:pt x="1674363" y="168641"/>
                </a:lnTo>
                <a:close/>
                <a:moveTo>
                  <a:pt x="1489202" y="168641"/>
                </a:moveTo>
                <a:lnTo>
                  <a:pt x="1489202" y="191011"/>
                </a:lnTo>
                <a:lnTo>
                  <a:pt x="1558035" y="191011"/>
                </a:lnTo>
                <a:lnTo>
                  <a:pt x="1558035" y="168641"/>
                </a:lnTo>
                <a:close/>
                <a:moveTo>
                  <a:pt x="1264806" y="153153"/>
                </a:moveTo>
                <a:lnTo>
                  <a:pt x="1311957" y="153153"/>
                </a:lnTo>
                <a:cubicBezTo>
                  <a:pt x="1311957" y="184128"/>
                  <a:pt x="1309376" y="210743"/>
                  <a:pt x="1304213" y="232999"/>
                </a:cubicBezTo>
                <a:cubicBezTo>
                  <a:pt x="1333811" y="253305"/>
                  <a:pt x="1365761" y="276938"/>
                  <a:pt x="1400063" y="303897"/>
                </a:cubicBezTo>
                <a:lnTo>
                  <a:pt x="1366335" y="339346"/>
                </a:lnTo>
                <a:cubicBezTo>
                  <a:pt x="1343276" y="317664"/>
                  <a:pt x="1317578" y="295752"/>
                  <a:pt x="1289242" y="273611"/>
                </a:cubicBezTo>
                <a:cubicBezTo>
                  <a:pt x="1273181" y="302177"/>
                  <a:pt x="1242894" y="325465"/>
                  <a:pt x="1198383" y="343476"/>
                </a:cubicBezTo>
                <a:cubicBezTo>
                  <a:pt x="1191040" y="332004"/>
                  <a:pt x="1181862" y="319155"/>
                  <a:pt x="1170849" y="304930"/>
                </a:cubicBezTo>
                <a:cubicBezTo>
                  <a:pt x="1191270" y="297588"/>
                  <a:pt x="1209166" y="288123"/>
                  <a:pt x="1224539" y="276536"/>
                </a:cubicBezTo>
                <a:cubicBezTo>
                  <a:pt x="1239912" y="264949"/>
                  <a:pt x="1250466" y="250179"/>
                  <a:pt x="1256202" y="232225"/>
                </a:cubicBezTo>
                <a:cubicBezTo>
                  <a:pt x="1261938" y="214271"/>
                  <a:pt x="1264806" y="187914"/>
                  <a:pt x="1264806" y="153153"/>
                </a:cubicBezTo>
                <a:close/>
                <a:moveTo>
                  <a:pt x="810164" y="122522"/>
                </a:moveTo>
                <a:lnTo>
                  <a:pt x="810164" y="155218"/>
                </a:lnTo>
                <a:lnTo>
                  <a:pt x="829782" y="155218"/>
                </a:lnTo>
                <a:lnTo>
                  <a:pt x="829782" y="122522"/>
                </a:lnTo>
                <a:close/>
                <a:moveTo>
                  <a:pt x="759228" y="122522"/>
                </a:moveTo>
                <a:lnTo>
                  <a:pt x="759228" y="155218"/>
                </a:lnTo>
                <a:lnTo>
                  <a:pt x="777125" y="155218"/>
                </a:lnTo>
                <a:lnTo>
                  <a:pt x="777125" y="122522"/>
                </a:lnTo>
                <a:close/>
                <a:moveTo>
                  <a:pt x="2870057" y="119081"/>
                </a:moveTo>
                <a:lnTo>
                  <a:pt x="2870057" y="140763"/>
                </a:lnTo>
                <a:lnTo>
                  <a:pt x="2948527" y="140763"/>
                </a:lnTo>
                <a:lnTo>
                  <a:pt x="2948527" y="119081"/>
                </a:lnTo>
                <a:close/>
                <a:moveTo>
                  <a:pt x="1605530" y="112542"/>
                </a:moveTo>
                <a:lnTo>
                  <a:pt x="1605530" y="134912"/>
                </a:lnTo>
                <a:lnTo>
                  <a:pt x="1674363" y="134912"/>
                </a:lnTo>
                <a:lnTo>
                  <a:pt x="1674363" y="112542"/>
                </a:lnTo>
                <a:close/>
                <a:moveTo>
                  <a:pt x="1489202" y="112542"/>
                </a:moveTo>
                <a:lnTo>
                  <a:pt x="1489202" y="134912"/>
                </a:lnTo>
                <a:lnTo>
                  <a:pt x="1558035" y="134912"/>
                </a:lnTo>
                <a:lnTo>
                  <a:pt x="1558035" y="112542"/>
                </a:lnTo>
                <a:close/>
                <a:moveTo>
                  <a:pt x="2369409" y="107379"/>
                </a:moveTo>
                <a:lnTo>
                  <a:pt x="2369409" y="182923"/>
                </a:lnTo>
                <a:lnTo>
                  <a:pt x="2389715" y="182923"/>
                </a:lnTo>
                <a:cubicBezTo>
                  <a:pt x="2396942" y="182923"/>
                  <a:pt x="2402993" y="181948"/>
                  <a:pt x="2407869" y="179998"/>
                </a:cubicBezTo>
                <a:cubicBezTo>
                  <a:pt x="2412745" y="178048"/>
                  <a:pt x="2416731" y="175323"/>
                  <a:pt x="2419829" y="171824"/>
                </a:cubicBezTo>
                <a:cubicBezTo>
                  <a:pt x="2422926" y="168325"/>
                  <a:pt x="2425278" y="164138"/>
                  <a:pt x="2426884" y="159262"/>
                </a:cubicBezTo>
                <a:cubicBezTo>
                  <a:pt x="2428490" y="154386"/>
                  <a:pt x="2429293" y="149081"/>
                  <a:pt x="2429293" y="143344"/>
                </a:cubicBezTo>
                <a:cubicBezTo>
                  <a:pt x="2429293" y="135543"/>
                  <a:pt x="2427917" y="129119"/>
                  <a:pt x="2425164" y="124071"/>
                </a:cubicBezTo>
                <a:cubicBezTo>
                  <a:pt x="2422410" y="119023"/>
                  <a:pt x="2419026" y="115295"/>
                  <a:pt x="2415010" y="112886"/>
                </a:cubicBezTo>
                <a:cubicBezTo>
                  <a:pt x="2410995" y="110477"/>
                  <a:pt x="2406779" y="108957"/>
                  <a:pt x="2402363" y="108326"/>
                </a:cubicBezTo>
                <a:cubicBezTo>
                  <a:pt x="2397946" y="107695"/>
                  <a:pt x="2393386" y="107379"/>
                  <a:pt x="2388682" y="107379"/>
                </a:cubicBezTo>
                <a:close/>
                <a:moveTo>
                  <a:pt x="2178909" y="107379"/>
                </a:moveTo>
                <a:lnTo>
                  <a:pt x="2178909" y="182923"/>
                </a:lnTo>
                <a:lnTo>
                  <a:pt x="2199215" y="182923"/>
                </a:lnTo>
                <a:cubicBezTo>
                  <a:pt x="2206442" y="182923"/>
                  <a:pt x="2212493" y="181948"/>
                  <a:pt x="2217369" y="179998"/>
                </a:cubicBezTo>
                <a:cubicBezTo>
                  <a:pt x="2222245" y="178048"/>
                  <a:pt x="2226231" y="175323"/>
                  <a:pt x="2229329" y="171824"/>
                </a:cubicBezTo>
                <a:cubicBezTo>
                  <a:pt x="2232426" y="168325"/>
                  <a:pt x="2234778" y="164138"/>
                  <a:pt x="2236384" y="159262"/>
                </a:cubicBezTo>
                <a:cubicBezTo>
                  <a:pt x="2237990" y="154386"/>
                  <a:pt x="2238793" y="149081"/>
                  <a:pt x="2238793" y="143344"/>
                </a:cubicBezTo>
                <a:cubicBezTo>
                  <a:pt x="2238793" y="135543"/>
                  <a:pt x="2237417" y="129119"/>
                  <a:pt x="2234664" y="124071"/>
                </a:cubicBezTo>
                <a:cubicBezTo>
                  <a:pt x="2231910" y="119023"/>
                  <a:pt x="2228526" y="115295"/>
                  <a:pt x="2224510" y="112886"/>
                </a:cubicBezTo>
                <a:cubicBezTo>
                  <a:pt x="2220495" y="110477"/>
                  <a:pt x="2216279" y="108957"/>
                  <a:pt x="2211863" y="108326"/>
                </a:cubicBezTo>
                <a:cubicBezTo>
                  <a:pt x="2207446" y="107695"/>
                  <a:pt x="2202886" y="107379"/>
                  <a:pt x="2198182" y="107379"/>
                </a:cubicBezTo>
                <a:close/>
                <a:moveTo>
                  <a:pt x="3132139" y="101873"/>
                </a:moveTo>
                <a:cubicBezTo>
                  <a:pt x="3143955" y="139501"/>
                  <a:pt x="3163114" y="172025"/>
                  <a:pt x="3189615" y="199443"/>
                </a:cubicBezTo>
                <a:cubicBezTo>
                  <a:pt x="3216345" y="171910"/>
                  <a:pt x="3235388" y="139387"/>
                  <a:pt x="3246746" y="101873"/>
                </a:cubicBezTo>
                <a:close/>
                <a:moveTo>
                  <a:pt x="2694533" y="93268"/>
                </a:moveTo>
                <a:cubicBezTo>
                  <a:pt x="2711971" y="105888"/>
                  <a:pt x="2730097" y="120343"/>
                  <a:pt x="2748911" y="136633"/>
                </a:cubicBezTo>
                <a:lnTo>
                  <a:pt x="2717936" y="173803"/>
                </a:lnTo>
                <a:cubicBezTo>
                  <a:pt x="2701187" y="157513"/>
                  <a:pt x="2683979" y="141566"/>
                  <a:pt x="2666311" y="125964"/>
                </a:cubicBezTo>
                <a:close/>
                <a:moveTo>
                  <a:pt x="2499164" y="72446"/>
                </a:moveTo>
                <a:lnTo>
                  <a:pt x="2656103" y="72446"/>
                </a:lnTo>
                <a:cubicBezTo>
                  <a:pt x="2657135" y="72446"/>
                  <a:pt x="2658082" y="72762"/>
                  <a:pt x="2658942" y="73393"/>
                </a:cubicBezTo>
                <a:cubicBezTo>
                  <a:pt x="2659803" y="74024"/>
                  <a:pt x="2660519" y="75056"/>
                  <a:pt x="2661093" y="76490"/>
                </a:cubicBezTo>
                <a:cubicBezTo>
                  <a:pt x="2661667" y="77924"/>
                  <a:pt x="2662097" y="79846"/>
                  <a:pt x="2662384" y="82255"/>
                </a:cubicBezTo>
                <a:cubicBezTo>
                  <a:pt x="2662671" y="84664"/>
                  <a:pt x="2662814" y="87590"/>
                  <a:pt x="2662814" y="91031"/>
                </a:cubicBezTo>
                <a:cubicBezTo>
                  <a:pt x="2662814" y="94358"/>
                  <a:pt x="2662671" y="97198"/>
                  <a:pt x="2662384" y="99549"/>
                </a:cubicBezTo>
                <a:cubicBezTo>
                  <a:pt x="2662097" y="101901"/>
                  <a:pt x="2661667" y="103794"/>
                  <a:pt x="2661093" y="105228"/>
                </a:cubicBezTo>
                <a:cubicBezTo>
                  <a:pt x="2660519" y="106662"/>
                  <a:pt x="2659803" y="107723"/>
                  <a:pt x="2658942" y="108412"/>
                </a:cubicBezTo>
                <a:cubicBezTo>
                  <a:pt x="2658082" y="109100"/>
                  <a:pt x="2657135" y="109444"/>
                  <a:pt x="2656103" y="109444"/>
                </a:cubicBezTo>
                <a:lnTo>
                  <a:pt x="2600348" y="109444"/>
                </a:lnTo>
                <a:lnTo>
                  <a:pt x="2600348" y="288926"/>
                </a:lnTo>
                <a:cubicBezTo>
                  <a:pt x="2600348" y="290073"/>
                  <a:pt x="2599975" y="291106"/>
                  <a:pt x="2599230" y="292024"/>
                </a:cubicBezTo>
                <a:cubicBezTo>
                  <a:pt x="2598483" y="292942"/>
                  <a:pt x="2597251" y="293687"/>
                  <a:pt x="2595530" y="294261"/>
                </a:cubicBezTo>
                <a:cubicBezTo>
                  <a:pt x="2593809" y="294834"/>
                  <a:pt x="2591486" y="295293"/>
                  <a:pt x="2588561" y="295637"/>
                </a:cubicBezTo>
                <a:cubicBezTo>
                  <a:pt x="2585635" y="295982"/>
                  <a:pt x="2581992" y="296154"/>
                  <a:pt x="2577633" y="296154"/>
                </a:cubicBezTo>
                <a:cubicBezTo>
                  <a:pt x="2573274" y="296154"/>
                  <a:pt x="2569631" y="295982"/>
                  <a:pt x="2566706" y="295637"/>
                </a:cubicBezTo>
                <a:cubicBezTo>
                  <a:pt x="2563780" y="295293"/>
                  <a:pt x="2561458" y="294834"/>
                  <a:pt x="2559737" y="294261"/>
                </a:cubicBezTo>
                <a:cubicBezTo>
                  <a:pt x="2558016" y="293687"/>
                  <a:pt x="2556783" y="292942"/>
                  <a:pt x="2556037" y="292024"/>
                </a:cubicBezTo>
                <a:cubicBezTo>
                  <a:pt x="2555291" y="291106"/>
                  <a:pt x="2554918" y="290073"/>
                  <a:pt x="2554918" y="288926"/>
                </a:cubicBezTo>
                <a:lnTo>
                  <a:pt x="2554918" y="109444"/>
                </a:lnTo>
                <a:lnTo>
                  <a:pt x="2499164" y="109444"/>
                </a:lnTo>
                <a:cubicBezTo>
                  <a:pt x="2498016" y="109444"/>
                  <a:pt x="2497041" y="109100"/>
                  <a:pt x="2496238" y="108412"/>
                </a:cubicBezTo>
                <a:cubicBezTo>
                  <a:pt x="2495435" y="107723"/>
                  <a:pt x="2494747" y="106662"/>
                  <a:pt x="2494173" y="105228"/>
                </a:cubicBezTo>
                <a:cubicBezTo>
                  <a:pt x="2493599" y="103794"/>
                  <a:pt x="2493169" y="101901"/>
                  <a:pt x="2492883" y="99549"/>
                </a:cubicBezTo>
                <a:cubicBezTo>
                  <a:pt x="2492596" y="97198"/>
                  <a:pt x="2492452" y="94358"/>
                  <a:pt x="2492452" y="91031"/>
                </a:cubicBezTo>
                <a:cubicBezTo>
                  <a:pt x="2492452" y="87590"/>
                  <a:pt x="2492596" y="84664"/>
                  <a:pt x="2492883" y="82255"/>
                </a:cubicBezTo>
                <a:cubicBezTo>
                  <a:pt x="2493169" y="79846"/>
                  <a:pt x="2493599" y="77924"/>
                  <a:pt x="2494173" y="76490"/>
                </a:cubicBezTo>
                <a:cubicBezTo>
                  <a:pt x="2494747" y="75056"/>
                  <a:pt x="2495435" y="74024"/>
                  <a:pt x="2496238" y="73393"/>
                </a:cubicBezTo>
                <a:cubicBezTo>
                  <a:pt x="2497041" y="72762"/>
                  <a:pt x="2498016" y="72446"/>
                  <a:pt x="2499164" y="72446"/>
                </a:cubicBezTo>
                <a:close/>
                <a:moveTo>
                  <a:pt x="2339466" y="72446"/>
                </a:moveTo>
                <a:lnTo>
                  <a:pt x="2391952" y="72446"/>
                </a:lnTo>
                <a:cubicBezTo>
                  <a:pt x="2397229" y="72446"/>
                  <a:pt x="2402248" y="72647"/>
                  <a:pt x="2407009" y="73049"/>
                </a:cubicBezTo>
                <a:cubicBezTo>
                  <a:pt x="2411770" y="73450"/>
                  <a:pt x="2417477" y="74311"/>
                  <a:pt x="2424131" y="75630"/>
                </a:cubicBezTo>
                <a:cubicBezTo>
                  <a:pt x="2430785" y="76949"/>
                  <a:pt x="2437525" y="79387"/>
                  <a:pt x="2444351" y="82943"/>
                </a:cubicBezTo>
                <a:cubicBezTo>
                  <a:pt x="2451176" y="86500"/>
                  <a:pt x="2456999" y="91003"/>
                  <a:pt x="2461817" y="96452"/>
                </a:cubicBezTo>
                <a:cubicBezTo>
                  <a:pt x="2466635" y="101901"/>
                  <a:pt x="2470306" y="108268"/>
                  <a:pt x="2472830" y="115553"/>
                </a:cubicBezTo>
                <a:cubicBezTo>
                  <a:pt x="2475354" y="122838"/>
                  <a:pt x="2476616" y="131012"/>
                  <a:pt x="2476616" y="140075"/>
                </a:cubicBezTo>
                <a:cubicBezTo>
                  <a:pt x="2476616" y="152580"/>
                  <a:pt x="2474666" y="163650"/>
                  <a:pt x="2470765" y="173287"/>
                </a:cubicBezTo>
                <a:cubicBezTo>
                  <a:pt x="2466865" y="182923"/>
                  <a:pt x="2461186" y="191040"/>
                  <a:pt x="2453729" y="197636"/>
                </a:cubicBezTo>
                <a:cubicBezTo>
                  <a:pt x="2446272" y="204233"/>
                  <a:pt x="2437123" y="209252"/>
                  <a:pt x="2426282" y="212694"/>
                </a:cubicBezTo>
                <a:cubicBezTo>
                  <a:pt x="2415441" y="216135"/>
                  <a:pt x="2402678" y="217856"/>
                  <a:pt x="2387994" y="217856"/>
                </a:cubicBezTo>
                <a:lnTo>
                  <a:pt x="2369409" y="217856"/>
                </a:lnTo>
                <a:lnTo>
                  <a:pt x="2369409" y="288926"/>
                </a:lnTo>
                <a:cubicBezTo>
                  <a:pt x="2369409" y="290073"/>
                  <a:pt x="2369036" y="291106"/>
                  <a:pt x="2368290" y="292024"/>
                </a:cubicBezTo>
                <a:cubicBezTo>
                  <a:pt x="2367545" y="292942"/>
                  <a:pt x="2366311" y="293687"/>
                  <a:pt x="2364590" y="294261"/>
                </a:cubicBezTo>
                <a:cubicBezTo>
                  <a:pt x="2362870" y="294834"/>
                  <a:pt x="2360575" y="295293"/>
                  <a:pt x="2357707" y="295637"/>
                </a:cubicBezTo>
                <a:cubicBezTo>
                  <a:pt x="2354839" y="295982"/>
                  <a:pt x="2351168" y="296154"/>
                  <a:pt x="2346694" y="296154"/>
                </a:cubicBezTo>
                <a:cubicBezTo>
                  <a:pt x="2342335" y="296154"/>
                  <a:pt x="2338692" y="295982"/>
                  <a:pt x="2335767" y="295637"/>
                </a:cubicBezTo>
                <a:cubicBezTo>
                  <a:pt x="2332841" y="295293"/>
                  <a:pt x="2330518" y="294834"/>
                  <a:pt x="2328797" y="294261"/>
                </a:cubicBezTo>
                <a:cubicBezTo>
                  <a:pt x="2327076" y="293687"/>
                  <a:pt x="2325872" y="292942"/>
                  <a:pt x="2325183" y="292024"/>
                </a:cubicBezTo>
                <a:cubicBezTo>
                  <a:pt x="2324495" y="291106"/>
                  <a:pt x="2324151" y="290073"/>
                  <a:pt x="2324151" y="288926"/>
                </a:cubicBezTo>
                <a:lnTo>
                  <a:pt x="2324151" y="88622"/>
                </a:lnTo>
                <a:cubicBezTo>
                  <a:pt x="2324151" y="83230"/>
                  <a:pt x="2325556" y="79186"/>
                  <a:pt x="2328367" y="76490"/>
                </a:cubicBezTo>
                <a:cubicBezTo>
                  <a:pt x="2331177" y="73794"/>
                  <a:pt x="2334877" y="72446"/>
                  <a:pt x="2339466" y="72446"/>
                </a:cubicBezTo>
                <a:close/>
                <a:moveTo>
                  <a:pt x="2148966" y="72446"/>
                </a:moveTo>
                <a:lnTo>
                  <a:pt x="2201452" y="72446"/>
                </a:lnTo>
                <a:cubicBezTo>
                  <a:pt x="2206729" y="72446"/>
                  <a:pt x="2211748" y="72647"/>
                  <a:pt x="2216509" y="73049"/>
                </a:cubicBezTo>
                <a:cubicBezTo>
                  <a:pt x="2221270" y="73450"/>
                  <a:pt x="2226977" y="74311"/>
                  <a:pt x="2233631" y="75630"/>
                </a:cubicBezTo>
                <a:cubicBezTo>
                  <a:pt x="2240285" y="76949"/>
                  <a:pt x="2247025" y="79387"/>
                  <a:pt x="2253851" y="82943"/>
                </a:cubicBezTo>
                <a:cubicBezTo>
                  <a:pt x="2260677" y="86500"/>
                  <a:pt x="2266499" y="91003"/>
                  <a:pt x="2271317" y="96452"/>
                </a:cubicBezTo>
                <a:cubicBezTo>
                  <a:pt x="2276135" y="101901"/>
                  <a:pt x="2279806" y="108268"/>
                  <a:pt x="2282330" y="115553"/>
                </a:cubicBezTo>
                <a:cubicBezTo>
                  <a:pt x="2284854" y="122838"/>
                  <a:pt x="2286116" y="131012"/>
                  <a:pt x="2286116" y="140075"/>
                </a:cubicBezTo>
                <a:cubicBezTo>
                  <a:pt x="2286116" y="152580"/>
                  <a:pt x="2284166" y="163650"/>
                  <a:pt x="2280265" y="173287"/>
                </a:cubicBezTo>
                <a:cubicBezTo>
                  <a:pt x="2276365" y="182923"/>
                  <a:pt x="2270686" y="191040"/>
                  <a:pt x="2263229" y="197636"/>
                </a:cubicBezTo>
                <a:cubicBezTo>
                  <a:pt x="2255772" y="204233"/>
                  <a:pt x="2246623" y="209252"/>
                  <a:pt x="2235782" y="212694"/>
                </a:cubicBezTo>
                <a:cubicBezTo>
                  <a:pt x="2224941" y="216135"/>
                  <a:pt x="2212178" y="217856"/>
                  <a:pt x="2197494" y="217856"/>
                </a:cubicBezTo>
                <a:lnTo>
                  <a:pt x="2178909" y="217856"/>
                </a:lnTo>
                <a:lnTo>
                  <a:pt x="2178909" y="288926"/>
                </a:lnTo>
                <a:cubicBezTo>
                  <a:pt x="2178909" y="290073"/>
                  <a:pt x="2178536" y="291106"/>
                  <a:pt x="2177790" y="292024"/>
                </a:cubicBezTo>
                <a:cubicBezTo>
                  <a:pt x="2177044" y="292942"/>
                  <a:pt x="2175811" y="293687"/>
                  <a:pt x="2174090" y="294261"/>
                </a:cubicBezTo>
                <a:cubicBezTo>
                  <a:pt x="2172370" y="294834"/>
                  <a:pt x="2170075" y="295293"/>
                  <a:pt x="2167207" y="295637"/>
                </a:cubicBezTo>
                <a:cubicBezTo>
                  <a:pt x="2164339" y="295982"/>
                  <a:pt x="2160668" y="296154"/>
                  <a:pt x="2156194" y="296154"/>
                </a:cubicBezTo>
                <a:cubicBezTo>
                  <a:pt x="2151834" y="296154"/>
                  <a:pt x="2148192" y="295982"/>
                  <a:pt x="2145267" y="295637"/>
                </a:cubicBezTo>
                <a:cubicBezTo>
                  <a:pt x="2142341" y="295293"/>
                  <a:pt x="2140018" y="294834"/>
                  <a:pt x="2138297" y="294261"/>
                </a:cubicBezTo>
                <a:cubicBezTo>
                  <a:pt x="2136576" y="293687"/>
                  <a:pt x="2135372" y="292942"/>
                  <a:pt x="2134683" y="292024"/>
                </a:cubicBezTo>
                <a:cubicBezTo>
                  <a:pt x="2133995" y="291106"/>
                  <a:pt x="2133651" y="290073"/>
                  <a:pt x="2133651" y="288926"/>
                </a:cubicBezTo>
                <a:lnTo>
                  <a:pt x="2133651" y="88622"/>
                </a:lnTo>
                <a:cubicBezTo>
                  <a:pt x="2133651" y="83230"/>
                  <a:pt x="2135056" y="79186"/>
                  <a:pt x="2137867" y="76490"/>
                </a:cubicBezTo>
                <a:cubicBezTo>
                  <a:pt x="2140677" y="73794"/>
                  <a:pt x="2144377" y="72446"/>
                  <a:pt x="2148966" y="72446"/>
                </a:cubicBezTo>
                <a:close/>
                <a:moveTo>
                  <a:pt x="1884992" y="62638"/>
                </a:moveTo>
                <a:cubicBezTo>
                  <a:pt x="1882468" y="64703"/>
                  <a:pt x="1879944" y="66768"/>
                  <a:pt x="1877420" y="68833"/>
                </a:cubicBezTo>
                <a:cubicBezTo>
                  <a:pt x="1891646" y="81682"/>
                  <a:pt x="1905068" y="94645"/>
                  <a:pt x="1917687" y="107723"/>
                </a:cubicBezTo>
                <a:cubicBezTo>
                  <a:pt x="1944991" y="96940"/>
                  <a:pt x="1972983" y="81911"/>
                  <a:pt x="2001664" y="62638"/>
                </a:cubicBezTo>
                <a:close/>
                <a:moveTo>
                  <a:pt x="773339" y="59540"/>
                </a:moveTo>
                <a:cubicBezTo>
                  <a:pt x="767029" y="69865"/>
                  <a:pt x="760146" y="79846"/>
                  <a:pt x="752689" y="89483"/>
                </a:cubicBezTo>
                <a:lnTo>
                  <a:pt x="793128" y="89483"/>
                </a:lnTo>
                <a:lnTo>
                  <a:pt x="809820" y="59540"/>
                </a:lnTo>
                <a:close/>
                <a:moveTo>
                  <a:pt x="951960" y="51969"/>
                </a:moveTo>
                <a:cubicBezTo>
                  <a:pt x="950583" y="66538"/>
                  <a:pt x="947773" y="79215"/>
                  <a:pt x="943528" y="89999"/>
                </a:cubicBezTo>
                <a:cubicBezTo>
                  <a:pt x="955001" y="90572"/>
                  <a:pt x="963547" y="90859"/>
                  <a:pt x="969169" y="90859"/>
                </a:cubicBezTo>
                <a:cubicBezTo>
                  <a:pt x="977543" y="90859"/>
                  <a:pt x="983136" y="88794"/>
                  <a:pt x="985947" y="84664"/>
                </a:cubicBezTo>
                <a:cubicBezTo>
                  <a:pt x="988757" y="80534"/>
                  <a:pt x="990163" y="69636"/>
                  <a:pt x="990163" y="51969"/>
                </a:cubicBezTo>
                <a:close/>
                <a:moveTo>
                  <a:pt x="133880" y="30630"/>
                </a:moveTo>
                <a:lnTo>
                  <a:pt x="323171" y="30630"/>
                </a:lnTo>
                <a:lnTo>
                  <a:pt x="323171" y="340723"/>
                </a:lnTo>
                <a:lnTo>
                  <a:pt x="275676" y="340723"/>
                </a:lnTo>
                <a:lnTo>
                  <a:pt x="275676" y="322138"/>
                </a:lnTo>
                <a:lnTo>
                  <a:pt x="118737" y="322138"/>
                </a:lnTo>
                <a:lnTo>
                  <a:pt x="118737" y="278085"/>
                </a:lnTo>
                <a:lnTo>
                  <a:pt x="275676" y="278085"/>
                </a:lnTo>
                <a:lnTo>
                  <a:pt x="275676" y="196518"/>
                </a:lnTo>
                <a:lnTo>
                  <a:pt x="141452" y="196518"/>
                </a:lnTo>
                <a:lnTo>
                  <a:pt x="141452" y="152465"/>
                </a:lnTo>
                <a:lnTo>
                  <a:pt x="275676" y="152465"/>
                </a:lnTo>
                <a:lnTo>
                  <a:pt x="275676" y="74684"/>
                </a:lnTo>
                <a:lnTo>
                  <a:pt x="133880" y="74684"/>
                </a:lnTo>
                <a:close/>
                <a:moveTo>
                  <a:pt x="358964" y="23059"/>
                </a:moveTo>
                <a:lnTo>
                  <a:pt x="493188" y="23059"/>
                </a:lnTo>
                <a:lnTo>
                  <a:pt x="493188" y="66424"/>
                </a:lnTo>
                <a:lnTo>
                  <a:pt x="443973" y="66424"/>
                </a:lnTo>
                <a:cubicBezTo>
                  <a:pt x="438237" y="89827"/>
                  <a:pt x="431353" y="111853"/>
                  <a:pt x="423323" y="132503"/>
                </a:cubicBezTo>
                <a:lnTo>
                  <a:pt x="488714" y="132503"/>
                </a:lnTo>
                <a:lnTo>
                  <a:pt x="488714" y="329366"/>
                </a:lnTo>
                <a:lnTo>
                  <a:pt x="444661" y="329366"/>
                </a:lnTo>
                <a:lnTo>
                  <a:pt x="444661" y="303897"/>
                </a:lnTo>
                <a:lnTo>
                  <a:pt x="422979" y="303897"/>
                </a:lnTo>
                <a:lnTo>
                  <a:pt x="422979" y="329366"/>
                </a:lnTo>
                <a:lnTo>
                  <a:pt x="378926" y="329366"/>
                </a:lnTo>
                <a:lnTo>
                  <a:pt x="378926" y="218545"/>
                </a:lnTo>
                <a:lnTo>
                  <a:pt x="372042" y="228181"/>
                </a:lnTo>
                <a:cubicBezTo>
                  <a:pt x="364700" y="209826"/>
                  <a:pt x="357817" y="193650"/>
                  <a:pt x="351392" y="179654"/>
                </a:cubicBezTo>
                <a:cubicBezTo>
                  <a:pt x="370666" y="147647"/>
                  <a:pt x="386153" y="109903"/>
                  <a:pt x="397855" y="66424"/>
                </a:cubicBezTo>
                <a:lnTo>
                  <a:pt x="358964" y="66424"/>
                </a:lnTo>
                <a:close/>
                <a:moveTo>
                  <a:pt x="504546" y="18929"/>
                </a:moveTo>
                <a:lnTo>
                  <a:pt x="663206" y="18929"/>
                </a:lnTo>
                <a:lnTo>
                  <a:pt x="651160" y="151088"/>
                </a:lnTo>
                <a:lnTo>
                  <a:pt x="680070" y="151088"/>
                </a:lnTo>
                <a:lnTo>
                  <a:pt x="674391" y="290819"/>
                </a:lnTo>
                <a:cubicBezTo>
                  <a:pt x="673129" y="305045"/>
                  <a:pt x="668081" y="316029"/>
                  <a:pt x="659248" y="323773"/>
                </a:cubicBezTo>
                <a:cubicBezTo>
                  <a:pt x="650414" y="331517"/>
                  <a:pt x="637623" y="335446"/>
                  <a:pt x="620874" y="335561"/>
                </a:cubicBezTo>
                <a:lnTo>
                  <a:pt x="556859" y="335561"/>
                </a:lnTo>
                <a:cubicBezTo>
                  <a:pt x="554564" y="316746"/>
                  <a:pt x="552270" y="300685"/>
                  <a:pt x="549975" y="287378"/>
                </a:cubicBezTo>
                <a:cubicBezTo>
                  <a:pt x="572576" y="289213"/>
                  <a:pt x="592767" y="290131"/>
                  <a:pt x="610548" y="290131"/>
                </a:cubicBezTo>
                <a:cubicBezTo>
                  <a:pt x="620185" y="290131"/>
                  <a:pt x="625835" y="286288"/>
                  <a:pt x="627499" y="278601"/>
                </a:cubicBezTo>
                <a:cubicBezTo>
                  <a:pt x="629162" y="270915"/>
                  <a:pt x="630740" y="242866"/>
                  <a:pt x="632231" y="194453"/>
                </a:cubicBezTo>
                <a:lnTo>
                  <a:pt x="507643" y="194453"/>
                </a:lnTo>
                <a:lnTo>
                  <a:pt x="507643" y="164166"/>
                </a:lnTo>
                <a:lnTo>
                  <a:pt x="516247" y="75372"/>
                </a:lnTo>
                <a:lnTo>
                  <a:pt x="560989" y="75372"/>
                </a:lnTo>
                <a:lnTo>
                  <a:pt x="553762" y="151088"/>
                </a:lnTo>
                <a:lnTo>
                  <a:pt x="605042" y="151088"/>
                </a:lnTo>
                <a:lnTo>
                  <a:pt x="613990" y="62294"/>
                </a:lnTo>
                <a:lnTo>
                  <a:pt x="504546" y="62294"/>
                </a:lnTo>
                <a:close/>
                <a:moveTo>
                  <a:pt x="1416583" y="16175"/>
                </a:moveTo>
                <a:lnTo>
                  <a:pt x="1744917" y="16175"/>
                </a:lnTo>
                <a:lnTo>
                  <a:pt x="1744917" y="55066"/>
                </a:lnTo>
                <a:lnTo>
                  <a:pt x="1605530" y="55066"/>
                </a:lnTo>
                <a:lnTo>
                  <a:pt x="1605530" y="75716"/>
                </a:lnTo>
                <a:lnTo>
                  <a:pt x="1720481" y="75716"/>
                </a:lnTo>
                <a:lnTo>
                  <a:pt x="1720481" y="247110"/>
                </a:lnTo>
                <a:lnTo>
                  <a:pt x="1674363" y="247110"/>
                </a:lnTo>
                <a:lnTo>
                  <a:pt x="1674363" y="227837"/>
                </a:lnTo>
                <a:lnTo>
                  <a:pt x="1604841" y="227837"/>
                </a:lnTo>
                <a:cubicBezTo>
                  <a:pt x="1603235" y="246307"/>
                  <a:pt x="1598933" y="261852"/>
                  <a:pt x="1591935" y="274471"/>
                </a:cubicBezTo>
                <a:cubicBezTo>
                  <a:pt x="1632891" y="283993"/>
                  <a:pt x="1685835" y="289328"/>
                  <a:pt x="1750767" y="290475"/>
                </a:cubicBezTo>
                <a:lnTo>
                  <a:pt x="1724267" y="337626"/>
                </a:lnTo>
                <a:cubicBezTo>
                  <a:pt x="1649697" y="334299"/>
                  <a:pt x="1592968" y="324949"/>
                  <a:pt x="1554077" y="309576"/>
                </a:cubicBezTo>
                <a:cubicBezTo>
                  <a:pt x="1529527" y="322654"/>
                  <a:pt x="1492299" y="333725"/>
                  <a:pt x="1442396" y="342788"/>
                </a:cubicBezTo>
                <a:cubicBezTo>
                  <a:pt x="1434594" y="330628"/>
                  <a:pt x="1423696" y="315484"/>
                  <a:pt x="1409700" y="297358"/>
                </a:cubicBezTo>
                <a:cubicBezTo>
                  <a:pt x="1451344" y="293458"/>
                  <a:pt x="1483064" y="288295"/>
                  <a:pt x="1504861" y="281871"/>
                </a:cubicBezTo>
                <a:cubicBezTo>
                  <a:pt x="1488456" y="270513"/>
                  <a:pt x="1474059" y="258353"/>
                  <a:pt x="1461669" y="245389"/>
                </a:cubicBezTo>
                <a:lnTo>
                  <a:pt x="1486965" y="227837"/>
                </a:lnTo>
                <a:lnTo>
                  <a:pt x="1443084" y="227837"/>
                </a:lnTo>
                <a:lnTo>
                  <a:pt x="1443084" y="75716"/>
                </a:lnTo>
                <a:lnTo>
                  <a:pt x="1558035" y="75716"/>
                </a:lnTo>
                <a:lnTo>
                  <a:pt x="1558035" y="55066"/>
                </a:lnTo>
                <a:lnTo>
                  <a:pt x="1416583" y="55066"/>
                </a:lnTo>
                <a:close/>
                <a:moveTo>
                  <a:pt x="2764743" y="15831"/>
                </a:moveTo>
                <a:lnTo>
                  <a:pt x="3006002" y="15831"/>
                </a:lnTo>
                <a:lnTo>
                  <a:pt x="3006002" y="54378"/>
                </a:lnTo>
                <a:lnTo>
                  <a:pt x="2921166" y="54378"/>
                </a:lnTo>
                <a:cubicBezTo>
                  <a:pt x="2918412" y="61146"/>
                  <a:pt x="2913824" y="71012"/>
                  <a:pt x="2907399" y="83976"/>
                </a:cubicBezTo>
                <a:lnTo>
                  <a:pt x="2991203" y="83976"/>
                </a:lnTo>
                <a:lnTo>
                  <a:pt x="2991203" y="229558"/>
                </a:lnTo>
                <a:lnTo>
                  <a:pt x="2933039" y="229558"/>
                </a:lnTo>
                <a:lnTo>
                  <a:pt x="2933039" y="294605"/>
                </a:lnTo>
                <a:cubicBezTo>
                  <a:pt x="2933039" y="307683"/>
                  <a:pt x="2930315" y="317893"/>
                  <a:pt x="2924866" y="325236"/>
                </a:cubicBezTo>
                <a:cubicBezTo>
                  <a:pt x="2919416" y="332578"/>
                  <a:pt x="2911099" y="337052"/>
                  <a:pt x="2899913" y="338658"/>
                </a:cubicBezTo>
                <a:cubicBezTo>
                  <a:pt x="2888728" y="340264"/>
                  <a:pt x="2874072" y="340838"/>
                  <a:pt x="2855947" y="340379"/>
                </a:cubicBezTo>
                <a:cubicBezTo>
                  <a:pt x="2853996" y="327874"/>
                  <a:pt x="2851185" y="314452"/>
                  <a:pt x="2847514" y="300112"/>
                </a:cubicBezTo>
                <a:cubicBezTo>
                  <a:pt x="2840861" y="309060"/>
                  <a:pt x="2833805" y="318238"/>
                  <a:pt x="2826348" y="327645"/>
                </a:cubicBezTo>
                <a:lnTo>
                  <a:pt x="2794341" y="301832"/>
                </a:lnTo>
                <a:cubicBezTo>
                  <a:pt x="2811090" y="284165"/>
                  <a:pt x="2827151" y="262598"/>
                  <a:pt x="2842524" y="237129"/>
                </a:cubicBezTo>
                <a:lnTo>
                  <a:pt x="2876252" y="257779"/>
                </a:lnTo>
                <a:cubicBezTo>
                  <a:pt x="2868680" y="270055"/>
                  <a:pt x="2860019" y="282903"/>
                  <a:pt x="2850268" y="296326"/>
                </a:cubicBezTo>
                <a:cubicBezTo>
                  <a:pt x="2856233" y="297244"/>
                  <a:pt x="2863977" y="297817"/>
                  <a:pt x="2873499" y="298047"/>
                </a:cubicBezTo>
                <a:cubicBezTo>
                  <a:pt x="2883594" y="296670"/>
                  <a:pt x="2888757" y="291966"/>
                  <a:pt x="2888986" y="283936"/>
                </a:cubicBezTo>
                <a:lnTo>
                  <a:pt x="2888986" y="229558"/>
                </a:lnTo>
                <a:lnTo>
                  <a:pt x="2828069" y="229558"/>
                </a:lnTo>
                <a:lnTo>
                  <a:pt x="2828069" y="83976"/>
                </a:lnTo>
                <a:lnTo>
                  <a:pt x="2865067" y="83976"/>
                </a:lnTo>
                <a:cubicBezTo>
                  <a:pt x="2869197" y="74454"/>
                  <a:pt x="2872810" y="64588"/>
                  <a:pt x="2875908" y="54378"/>
                </a:cubicBezTo>
                <a:lnTo>
                  <a:pt x="2808796" y="54378"/>
                </a:lnTo>
                <a:lnTo>
                  <a:pt x="2808796" y="157971"/>
                </a:lnTo>
                <a:cubicBezTo>
                  <a:pt x="2808796" y="244242"/>
                  <a:pt x="2796062" y="306192"/>
                  <a:pt x="2770594" y="343821"/>
                </a:cubicBezTo>
                <a:cubicBezTo>
                  <a:pt x="2755909" y="329136"/>
                  <a:pt x="2742946" y="318123"/>
                  <a:pt x="2731703" y="310781"/>
                </a:cubicBezTo>
                <a:cubicBezTo>
                  <a:pt x="2753959" y="277741"/>
                  <a:pt x="2764972" y="224739"/>
                  <a:pt x="2764743" y="151777"/>
                </a:cubicBezTo>
                <a:close/>
                <a:moveTo>
                  <a:pt x="875556" y="14455"/>
                </a:moveTo>
                <a:lnTo>
                  <a:pt x="1036625" y="14455"/>
                </a:lnTo>
                <a:cubicBezTo>
                  <a:pt x="1036051" y="63097"/>
                  <a:pt x="1033384" y="92551"/>
                  <a:pt x="1028623" y="102819"/>
                </a:cubicBezTo>
                <a:cubicBezTo>
                  <a:pt x="1023862" y="113087"/>
                  <a:pt x="1017265" y="120371"/>
                  <a:pt x="1008834" y="124673"/>
                </a:cubicBezTo>
                <a:cubicBezTo>
                  <a:pt x="1000401" y="128976"/>
                  <a:pt x="981444" y="131127"/>
                  <a:pt x="951960" y="131127"/>
                </a:cubicBezTo>
                <a:cubicBezTo>
                  <a:pt x="949780" y="116901"/>
                  <a:pt x="946740" y="103708"/>
                  <a:pt x="942840" y="91548"/>
                </a:cubicBezTo>
                <a:cubicBezTo>
                  <a:pt x="935153" y="109674"/>
                  <a:pt x="919838" y="125849"/>
                  <a:pt x="896894" y="140075"/>
                </a:cubicBezTo>
                <a:cubicBezTo>
                  <a:pt x="887946" y="127685"/>
                  <a:pt x="877621" y="115410"/>
                  <a:pt x="865919" y="103249"/>
                </a:cubicBezTo>
                <a:cubicBezTo>
                  <a:pt x="891846" y="90171"/>
                  <a:pt x="905728" y="73077"/>
                  <a:pt x="907563" y="51969"/>
                </a:cubicBezTo>
                <a:lnTo>
                  <a:pt x="875556" y="51969"/>
                </a:lnTo>
                <a:close/>
                <a:moveTo>
                  <a:pt x="1213182" y="13766"/>
                </a:moveTo>
                <a:cubicBezTo>
                  <a:pt x="1225342" y="26845"/>
                  <a:pt x="1238764" y="43020"/>
                  <a:pt x="1253449" y="62294"/>
                </a:cubicBezTo>
                <a:lnTo>
                  <a:pt x="1216279" y="87418"/>
                </a:lnTo>
                <a:cubicBezTo>
                  <a:pt x="1202971" y="68144"/>
                  <a:pt x="1190237" y="51166"/>
                  <a:pt x="1178077" y="36481"/>
                </a:cubicBezTo>
                <a:close/>
                <a:moveTo>
                  <a:pt x="1357731" y="12390"/>
                </a:moveTo>
                <a:lnTo>
                  <a:pt x="1396966" y="38546"/>
                </a:lnTo>
                <a:lnTo>
                  <a:pt x="1356010" y="88106"/>
                </a:lnTo>
                <a:lnTo>
                  <a:pt x="1321249" y="63326"/>
                </a:lnTo>
                <a:cubicBezTo>
                  <a:pt x="1334787" y="46577"/>
                  <a:pt x="1346947" y="29598"/>
                  <a:pt x="1357731" y="12390"/>
                </a:cubicBezTo>
                <a:close/>
                <a:moveTo>
                  <a:pt x="42676" y="4818"/>
                </a:moveTo>
                <a:lnTo>
                  <a:pt x="88450" y="4818"/>
                </a:lnTo>
                <a:lnTo>
                  <a:pt x="88450" y="62638"/>
                </a:lnTo>
                <a:lnTo>
                  <a:pt x="125964" y="62638"/>
                </a:lnTo>
                <a:lnTo>
                  <a:pt x="125964" y="107379"/>
                </a:lnTo>
                <a:lnTo>
                  <a:pt x="88450" y="107379"/>
                </a:lnTo>
                <a:lnTo>
                  <a:pt x="88450" y="158316"/>
                </a:lnTo>
                <a:lnTo>
                  <a:pt x="125620" y="148335"/>
                </a:lnTo>
                <a:cubicBezTo>
                  <a:pt x="125391" y="163708"/>
                  <a:pt x="125620" y="178392"/>
                  <a:pt x="126309" y="192388"/>
                </a:cubicBezTo>
                <a:lnTo>
                  <a:pt x="88450" y="203573"/>
                </a:lnTo>
                <a:lnTo>
                  <a:pt x="88450" y="295637"/>
                </a:lnTo>
                <a:cubicBezTo>
                  <a:pt x="88450" y="312043"/>
                  <a:pt x="84206" y="323486"/>
                  <a:pt x="75716" y="329968"/>
                </a:cubicBezTo>
                <a:cubicBezTo>
                  <a:pt x="67227" y="336450"/>
                  <a:pt x="47151" y="339920"/>
                  <a:pt x="15487" y="340379"/>
                </a:cubicBezTo>
                <a:cubicBezTo>
                  <a:pt x="11816" y="324088"/>
                  <a:pt x="7686" y="308486"/>
                  <a:pt x="3097" y="293572"/>
                </a:cubicBezTo>
                <a:cubicBezTo>
                  <a:pt x="11128" y="294261"/>
                  <a:pt x="20650" y="294605"/>
                  <a:pt x="31663" y="294605"/>
                </a:cubicBezTo>
                <a:cubicBezTo>
                  <a:pt x="39005" y="294605"/>
                  <a:pt x="42676" y="288984"/>
                  <a:pt x="42676" y="277741"/>
                </a:cubicBezTo>
                <a:lnTo>
                  <a:pt x="42676" y="217512"/>
                </a:lnTo>
                <a:lnTo>
                  <a:pt x="7227" y="228525"/>
                </a:lnTo>
                <a:lnTo>
                  <a:pt x="0" y="181031"/>
                </a:lnTo>
                <a:lnTo>
                  <a:pt x="42676" y="170361"/>
                </a:lnTo>
                <a:lnTo>
                  <a:pt x="42676" y="107379"/>
                </a:lnTo>
                <a:lnTo>
                  <a:pt x="3097" y="107379"/>
                </a:lnTo>
                <a:lnTo>
                  <a:pt x="3097" y="62638"/>
                </a:lnTo>
                <a:lnTo>
                  <a:pt x="42676" y="62638"/>
                </a:lnTo>
                <a:close/>
                <a:moveTo>
                  <a:pt x="2701416" y="4474"/>
                </a:moveTo>
                <a:cubicBezTo>
                  <a:pt x="2727344" y="23059"/>
                  <a:pt x="2746158" y="37170"/>
                  <a:pt x="2757859" y="46806"/>
                </a:cubicBezTo>
                <a:lnTo>
                  <a:pt x="2725852" y="81567"/>
                </a:lnTo>
                <a:cubicBezTo>
                  <a:pt x="2709562" y="65735"/>
                  <a:pt x="2691895" y="50018"/>
                  <a:pt x="2672850" y="34416"/>
                </a:cubicBezTo>
                <a:close/>
                <a:moveTo>
                  <a:pt x="3436553" y="3097"/>
                </a:moveTo>
                <a:lnTo>
                  <a:pt x="3484048" y="16864"/>
                </a:lnTo>
                <a:cubicBezTo>
                  <a:pt x="3475788" y="41414"/>
                  <a:pt x="3467298" y="64531"/>
                  <a:pt x="3458579" y="86213"/>
                </a:cubicBezTo>
                <a:lnTo>
                  <a:pt x="3458579" y="341756"/>
                </a:lnTo>
                <a:lnTo>
                  <a:pt x="3412461" y="341756"/>
                </a:lnTo>
                <a:lnTo>
                  <a:pt x="3412461" y="184988"/>
                </a:lnTo>
                <a:cubicBezTo>
                  <a:pt x="3403169" y="201853"/>
                  <a:pt x="3393647" y="217397"/>
                  <a:pt x="3383896" y="231623"/>
                </a:cubicBezTo>
                <a:cubicBezTo>
                  <a:pt x="3379766" y="206613"/>
                  <a:pt x="3375750" y="185160"/>
                  <a:pt x="3371850" y="167264"/>
                </a:cubicBezTo>
                <a:cubicBezTo>
                  <a:pt x="3395941" y="121834"/>
                  <a:pt x="3417509" y="67112"/>
                  <a:pt x="3436553" y="3097"/>
                </a:cubicBezTo>
                <a:close/>
                <a:moveTo>
                  <a:pt x="3583511" y="2753"/>
                </a:moveTo>
                <a:lnTo>
                  <a:pt x="3633415" y="2753"/>
                </a:lnTo>
                <a:lnTo>
                  <a:pt x="3633415" y="77093"/>
                </a:lnTo>
                <a:lnTo>
                  <a:pt x="3705346" y="77093"/>
                </a:lnTo>
                <a:lnTo>
                  <a:pt x="3705346" y="121490"/>
                </a:lnTo>
                <a:lnTo>
                  <a:pt x="3633415" y="121490"/>
                </a:lnTo>
                <a:lnTo>
                  <a:pt x="3633415" y="187225"/>
                </a:lnTo>
                <a:lnTo>
                  <a:pt x="3714638" y="187225"/>
                </a:lnTo>
                <a:lnTo>
                  <a:pt x="3714638" y="231623"/>
                </a:lnTo>
                <a:lnTo>
                  <a:pt x="3633415" y="231623"/>
                </a:lnTo>
                <a:lnTo>
                  <a:pt x="3633415" y="342100"/>
                </a:lnTo>
                <a:lnTo>
                  <a:pt x="3583511" y="342100"/>
                </a:lnTo>
                <a:lnTo>
                  <a:pt x="3583511" y="231623"/>
                </a:lnTo>
                <a:lnTo>
                  <a:pt x="3473723" y="231623"/>
                </a:lnTo>
                <a:lnTo>
                  <a:pt x="3473723" y="187225"/>
                </a:lnTo>
                <a:lnTo>
                  <a:pt x="3583511" y="187225"/>
                </a:lnTo>
                <a:lnTo>
                  <a:pt x="3583511" y="121490"/>
                </a:lnTo>
                <a:lnTo>
                  <a:pt x="3536189" y="121490"/>
                </a:lnTo>
                <a:cubicBezTo>
                  <a:pt x="3529535" y="143172"/>
                  <a:pt x="3522479" y="162560"/>
                  <a:pt x="3515023" y="179654"/>
                </a:cubicBezTo>
                <a:cubicBezTo>
                  <a:pt x="3502403" y="172771"/>
                  <a:pt x="3488063" y="166002"/>
                  <a:pt x="3472002" y="159348"/>
                </a:cubicBezTo>
                <a:cubicBezTo>
                  <a:pt x="3487375" y="122408"/>
                  <a:pt x="3500453" y="77666"/>
                  <a:pt x="3511237" y="25124"/>
                </a:cubicBezTo>
                <a:lnTo>
                  <a:pt x="3557699" y="36481"/>
                </a:lnTo>
                <a:cubicBezTo>
                  <a:pt x="3554716" y="50707"/>
                  <a:pt x="3551619" y="64244"/>
                  <a:pt x="3548407" y="77093"/>
                </a:cubicBezTo>
                <a:lnTo>
                  <a:pt x="3583511" y="77093"/>
                </a:lnTo>
                <a:close/>
                <a:moveTo>
                  <a:pt x="1264118" y="2409"/>
                </a:moveTo>
                <a:lnTo>
                  <a:pt x="1311613" y="2409"/>
                </a:lnTo>
                <a:lnTo>
                  <a:pt x="1311613" y="92580"/>
                </a:lnTo>
                <a:lnTo>
                  <a:pt x="1382855" y="92580"/>
                </a:lnTo>
                <a:lnTo>
                  <a:pt x="1382855" y="257091"/>
                </a:lnTo>
                <a:lnTo>
                  <a:pt x="1338802" y="257091"/>
                </a:lnTo>
                <a:lnTo>
                  <a:pt x="1338802" y="135601"/>
                </a:lnTo>
                <a:lnTo>
                  <a:pt x="1237273" y="135601"/>
                </a:lnTo>
                <a:lnTo>
                  <a:pt x="1237273" y="257091"/>
                </a:lnTo>
                <a:lnTo>
                  <a:pt x="1193220" y="257091"/>
                </a:lnTo>
                <a:lnTo>
                  <a:pt x="1193220" y="92580"/>
                </a:lnTo>
                <a:lnTo>
                  <a:pt x="1264118" y="92580"/>
                </a:lnTo>
                <a:close/>
                <a:moveTo>
                  <a:pt x="3205618" y="1376"/>
                </a:moveTo>
                <a:cubicBezTo>
                  <a:pt x="3214222" y="24206"/>
                  <a:pt x="3220761" y="42217"/>
                  <a:pt x="3225236" y="55410"/>
                </a:cubicBezTo>
                <a:lnTo>
                  <a:pt x="3356362" y="55410"/>
                </a:lnTo>
                <a:lnTo>
                  <a:pt x="3356362" y="101873"/>
                </a:lnTo>
                <a:lnTo>
                  <a:pt x="3305254" y="101873"/>
                </a:lnTo>
                <a:cubicBezTo>
                  <a:pt x="3287931" y="153956"/>
                  <a:pt x="3262979" y="197952"/>
                  <a:pt x="3230398" y="233860"/>
                </a:cubicBezTo>
                <a:cubicBezTo>
                  <a:pt x="3265732" y="258296"/>
                  <a:pt x="3309327" y="276938"/>
                  <a:pt x="3361181" y="289787"/>
                </a:cubicBezTo>
                <a:cubicBezTo>
                  <a:pt x="3342137" y="312960"/>
                  <a:pt x="3329518" y="329825"/>
                  <a:pt x="3323323" y="340379"/>
                </a:cubicBezTo>
                <a:cubicBezTo>
                  <a:pt x="3270894" y="322827"/>
                  <a:pt x="3226383" y="299653"/>
                  <a:pt x="3189787" y="270858"/>
                </a:cubicBezTo>
                <a:cubicBezTo>
                  <a:pt x="3152961" y="298620"/>
                  <a:pt x="3107761" y="322482"/>
                  <a:pt x="3054186" y="342444"/>
                </a:cubicBezTo>
                <a:cubicBezTo>
                  <a:pt x="3041796" y="322482"/>
                  <a:pt x="3030323" y="305848"/>
                  <a:pt x="3019769" y="292540"/>
                </a:cubicBezTo>
                <a:cubicBezTo>
                  <a:pt x="3071279" y="276479"/>
                  <a:pt x="3114414" y="256632"/>
                  <a:pt x="3149175" y="232999"/>
                </a:cubicBezTo>
                <a:cubicBezTo>
                  <a:pt x="3116135" y="196174"/>
                  <a:pt x="3092732" y="152465"/>
                  <a:pt x="3078965" y="101873"/>
                </a:cubicBezTo>
                <a:lnTo>
                  <a:pt x="3023555" y="101873"/>
                </a:lnTo>
                <a:lnTo>
                  <a:pt x="3023555" y="55410"/>
                </a:lnTo>
                <a:lnTo>
                  <a:pt x="3167416" y="55410"/>
                </a:lnTo>
                <a:cubicBezTo>
                  <a:pt x="3163859" y="43709"/>
                  <a:pt x="3159041" y="29254"/>
                  <a:pt x="3152961" y="12046"/>
                </a:cubicBezTo>
                <a:close/>
                <a:moveTo>
                  <a:pt x="1890843" y="1376"/>
                </a:moveTo>
                <a:lnTo>
                  <a:pt x="1947286" y="1376"/>
                </a:lnTo>
                <a:cubicBezTo>
                  <a:pt x="1941091" y="9177"/>
                  <a:pt x="1934552" y="16749"/>
                  <a:pt x="1927668" y="24091"/>
                </a:cubicBezTo>
                <a:lnTo>
                  <a:pt x="2068088" y="24091"/>
                </a:lnTo>
                <a:lnTo>
                  <a:pt x="2068088" y="59540"/>
                </a:lnTo>
                <a:cubicBezTo>
                  <a:pt x="2037572" y="89368"/>
                  <a:pt x="1998681" y="115639"/>
                  <a:pt x="1951416" y="138354"/>
                </a:cubicBezTo>
                <a:lnTo>
                  <a:pt x="2007859" y="138354"/>
                </a:lnTo>
                <a:cubicBezTo>
                  <a:pt x="1999599" y="147302"/>
                  <a:pt x="1990995" y="155906"/>
                  <a:pt x="1982046" y="164166"/>
                </a:cubicBezTo>
                <a:lnTo>
                  <a:pt x="2090803" y="164166"/>
                </a:lnTo>
                <a:lnTo>
                  <a:pt x="2090803" y="198927"/>
                </a:lnTo>
                <a:cubicBezTo>
                  <a:pt x="2024952" y="280150"/>
                  <a:pt x="1924112" y="329136"/>
                  <a:pt x="1788281" y="345886"/>
                </a:cubicBezTo>
                <a:cubicBezTo>
                  <a:pt x="1782086" y="329595"/>
                  <a:pt x="1774974" y="314796"/>
                  <a:pt x="1766943" y="301488"/>
                </a:cubicBezTo>
                <a:cubicBezTo>
                  <a:pt x="1814667" y="297358"/>
                  <a:pt x="1858262" y="288869"/>
                  <a:pt x="1897726" y="276020"/>
                </a:cubicBezTo>
                <a:cubicBezTo>
                  <a:pt x="1889466" y="265466"/>
                  <a:pt x="1879485" y="253994"/>
                  <a:pt x="1867784" y="241604"/>
                </a:cubicBezTo>
                <a:cubicBezTo>
                  <a:pt x="1847593" y="251470"/>
                  <a:pt x="1826369" y="260303"/>
                  <a:pt x="1804113" y="268104"/>
                </a:cubicBezTo>
                <a:cubicBezTo>
                  <a:pt x="1795853" y="253649"/>
                  <a:pt x="1786675" y="239653"/>
                  <a:pt x="1776580" y="226116"/>
                </a:cubicBezTo>
                <a:cubicBezTo>
                  <a:pt x="1848166" y="206843"/>
                  <a:pt x="1906330" y="177704"/>
                  <a:pt x="1951071" y="138698"/>
                </a:cubicBezTo>
                <a:cubicBezTo>
                  <a:pt x="1904265" y="161184"/>
                  <a:pt x="1849313" y="180113"/>
                  <a:pt x="1786216" y="195485"/>
                </a:cubicBezTo>
                <a:cubicBezTo>
                  <a:pt x="1779562" y="178507"/>
                  <a:pt x="1772335" y="163478"/>
                  <a:pt x="1764534" y="150400"/>
                </a:cubicBezTo>
                <a:cubicBezTo>
                  <a:pt x="1803769" y="144205"/>
                  <a:pt x="1840480" y="135486"/>
                  <a:pt x="1874667" y="124243"/>
                </a:cubicBezTo>
                <a:cubicBezTo>
                  <a:pt x="1865489" y="113689"/>
                  <a:pt x="1855164" y="102790"/>
                  <a:pt x="1843692" y="91548"/>
                </a:cubicBezTo>
                <a:cubicBezTo>
                  <a:pt x="1830155" y="99808"/>
                  <a:pt x="1815929" y="107723"/>
                  <a:pt x="1801015" y="115295"/>
                </a:cubicBezTo>
                <a:cubicBezTo>
                  <a:pt x="1792985" y="102676"/>
                  <a:pt x="1782775" y="89712"/>
                  <a:pt x="1770385" y="76404"/>
                </a:cubicBezTo>
                <a:cubicBezTo>
                  <a:pt x="1816962" y="59196"/>
                  <a:pt x="1857114" y="34187"/>
                  <a:pt x="1890843" y="1376"/>
                </a:cubicBezTo>
                <a:close/>
                <a:moveTo>
                  <a:pt x="1100640" y="1032"/>
                </a:moveTo>
                <a:lnTo>
                  <a:pt x="1146414" y="9981"/>
                </a:lnTo>
                <a:cubicBezTo>
                  <a:pt x="1142972" y="21567"/>
                  <a:pt x="1139301" y="32810"/>
                  <a:pt x="1135400" y="43709"/>
                </a:cubicBezTo>
                <a:lnTo>
                  <a:pt x="1179453" y="43709"/>
                </a:lnTo>
                <a:lnTo>
                  <a:pt x="1179453" y="82255"/>
                </a:lnTo>
                <a:lnTo>
                  <a:pt x="1120085" y="82255"/>
                </a:lnTo>
                <a:cubicBezTo>
                  <a:pt x="1116299" y="90745"/>
                  <a:pt x="1112341" y="99005"/>
                  <a:pt x="1108211" y="107035"/>
                </a:cubicBezTo>
                <a:lnTo>
                  <a:pt x="1172570" y="107035"/>
                </a:lnTo>
                <a:lnTo>
                  <a:pt x="1172570" y="145926"/>
                </a:lnTo>
                <a:lnTo>
                  <a:pt x="1142972" y="145926"/>
                </a:lnTo>
                <a:lnTo>
                  <a:pt x="1142972" y="180686"/>
                </a:lnTo>
                <a:lnTo>
                  <a:pt x="1182895" y="180686"/>
                </a:lnTo>
                <a:lnTo>
                  <a:pt x="1182895" y="219577"/>
                </a:lnTo>
                <a:lnTo>
                  <a:pt x="1142972" y="219577"/>
                </a:lnTo>
                <a:lnTo>
                  <a:pt x="1142972" y="271202"/>
                </a:lnTo>
                <a:cubicBezTo>
                  <a:pt x="1153756" y="262483"/>
                  <a:pt x="1165228" y="252961"/>
                  <a:pt x="1177388" y="242636"/>
                </a:cubicBezTo>
                <a:cubicBezTo>
                  <a:pt x="1178077" y="258697"/>
                  <a:pt x="1179453" y="274070"/>
                  <a:pt x="1181518" y="288754"/>
                </a:cubicBezTo>
                <a:cubicBezTo>
                  <a:pt x="1147331" y="313764"/>
                  <a:pt x="1124731" y="331431"/>
                  <a:pt x="1113718" y="341756"/>
                </a:cubicBezTo>
                <a:lnTo>
                  <a:pt x="1087217" y="307683"/>
                </a:lnTo>
                <a:cubicBezTo>
                  <a:pt x="1095477" y="298964"/>
                  <a:pt x="1099607" y="288410"/>
                  <a:pt x="1099607" y="276020"/>
                </a:cubicBezTo>
                <a:lnTo>
                  <a:pt x="1099607" y="219577"/>
                </a:lnTo>
                <a:lnTo>
                  <a:pt x="1057619" y="219577"/>
                </a:lnTo>
                <a:lnTo>
                  <a:pt x="1057619" y="180686"/>
                </a:lnTo>
                <a:lnTo>
                  <a:pt x="1099607" y="180686"/>
                </a:lnTo>
                <a:lnTo>
                  <a:pt x="1099607" y="145926"/>
                </a:lnTo>
                <a:lnTo>
                  <a:pt x="1085668" y="145926"/>
                </a:lnTo>
                <a:cubicBezTo>
                  <a:pt x="1080735" y="153497"/>
                  <a:pt x="1075630" y="160725"/>
                  <a:pt x="1070353" y="167608"/>
                </a:cubicBezTo>
                <a:cubicBezTo>
                  <a:pt x="1065305" y="145811"/>
                  <a:pt x="1060716" y="127456"/>
                  <a:pt x="1056586" y="112542"/>
                </a:cubicBezTo>
                <a:cubicBezTo>
                  <a:pt x="1075860" y="80420"/>
                  <a:pt x="1090544" y="43250"/>
                  <a:pt x="1100640" y="1032"/>
                </a:cubicBezTo>
                <a:close/>
                <a:moveTo>
                  <a:pt x="758884" y="0"/>
                </a:moveTo>
                <a:lnTo>
                  <a:pt x="800872" y="5506"/>
                </a:lnTo>
                <a:cubicBezTo>
                  <a:pt x="798004" y="12390"/>
                  <a:pt x="794964" y="19158"/>
                  <a:pt x="791752" y="25812"/>
                </a:cubicBezTo>
                <a:lnTo>
                  <a:pt x="854218" y="25812"/>
                </a:lnTo>
                <a:lnTo>
                  <a:pt x="854218" y="58164"/>
                </a:lnTo>
                <a:lnTo>
                  <a:pt x="836665" y="89483"/>
                </a:lnTo>
                <a:lnTo>
                  <a:pt x="865575" y="89483"/>
                </a:lnTo>
                <a:lnTo>
                  <a:pt x="865575" y="210285"/>
                </a:lnTo>
                <a:cubicBezTo>
                  <a:pt x="879227" y="188029"/>
                  <a:pt x="887946" y="164855"/>
                  <a:pt x="891731" y="140763"/>
                </a:cubicBezTo>
                <a:lnTo>
                  <a:pt x="929245" y="145926"/>
                </a:lnTo>
                <a:cubicBezTo>
                  <a:pt x="927983" y="153153"/>
                  <a:pt x="926549" y="160151"/>
                  <a:pt x="924943" y="166920"/>
                </a:cubicBezTo>
                <a:lnTo>
                  <a:pt x="946110" y="166920"/>
                </a:lnTo>
                <a:lnTo>
                  <a:pt x="946110" y="138010"/>
                </a:lnTo>
                <a:lnTo>
                  <a:pt x="989474" y="138010"/>
                </a:lnTo>
                <a:lnTo>
                  <a:pt x="989474" y="166920"/>
                </a:lnTo>
                <a:lnTo>
                  <a:pt x="1037313" y="166920"/>
                </a:lnTo>
                <a:lnTo>
                  <a:pt x="1037313" y="204778"/>
                </a:lnTo>
                <a:lnTo>
                  <a:pt x="989474" y="204778"/>
                </a:lnTo>
                <a:lnTo>
                  <a:pt x="989474" y="242636"/>
                </a:lnTo>
                <a:lnTo>
                  <a:pt x="1045573" y="242636"/>
                </a:lnTo>
                <a:lnTo>
                  <a:pt x="1045573" y="280494"/>
                </a:lnTo>
                <a:lnTo>
                  <a:pt x="989474" y="280494"/>
                </a:lnTo>
                <a:lnTo>
                  <a:pt x="989474" y="340379"/>
                </a:lnTo>
                <a:lnTo>
                  <a:pt x="946110" y="340379"/>
                </a:lnTo>
                <a:lnTo>
                  <a:pt x="946110" y="280494"/>
                </a:lnTo>
                <a:lnTo>
                  <a:pt x="875211" y="280494"/>
                </a:lnTo>
                <a:lnTo>
                  <a:pt x="875211" y="242636"/>
                </a:lnTo>
                <a:lnTo>
                  <a:pt x="946110" y="242636"/>
                </a:lnTo>
                <a:lnTo>
                  <a:pt x="946110" y="204778"/>
                </a:lnTo>
                <a:lnTo>
                  <a:pt x="913758" y="204778"/>
                </a:lnTo>
                <a:cubicBezTo>
                  <a:pt x="909399" y="216135"/>
                  <a:pt x="904465" y="226460"/>
                  <a:pt x="898959" y="235753"/>
                </a:cubicBezTo>
                <a:cubicBezTo>
                  <a:pt x="886798" y="228984"/>
                  <a:pt x="875671" y="223420"/>
                  <a:pt x="865575" y="219061"/>
                </a:cubicBezTo>
                <a:lnTo>
                  <a:pt x="865575" y="292540"/>
                </a:lnTo>
                <a:cubicBezTo>
                  <a:pt x="865575" y="305848"/>
                  <a:pt x="863280" y="316201"/>
                  <a:pt x="858692" y="323601"/>
                </a:cubicBezTo>
                <a:cubicBezTo>
                  <a:pt x="854103" y="331000"/>
                  <a:pt x="847305" y="335417"/>
                  <a:pt x="838300" y="336851"/>
                </a:cubicBezTo>
                <a:cubicBezTo>
                  <a:pt x="829294" y="338285"/>
                  <a:pt x="819113" y="339002"/>
                  <a:pt x="807755" y="339002"/>
                </a:cubicBezTo>
                <a:lnTo>
                  <a:pt x="803453" y="317320"/>
                </a:lnTo>
                <a:lnTo>
                  <a:pt x="777125" y="317320"/>
                </a:lnTo>
                <a:lnTo>
                  <a:pt x="777125" y="252273"/>
                </a:lnTo>
                <a:lnTo>
                  <a:pt x="756647" y="252273"/>
                </a:lnTo>
                <a:cubicBezTo>
                  <a:pt x="753205" y="291163"/>
                  <a:pt x="746264" y="321909"/>
                  <a:pt x="735825" y="344509"/>
                </a:cubicBezTo>
                <a:cubicBezTo>
                  <a:pt x="724582" y="330513"/>
                  <a:pt x="713798" y="318811"/>
                  <a:pt x="703473" y="309404"/>
                </a:cubicBezTo>
                <a:cubicBezTo>
                  <a:pt x="716322" y="280035"/>
                  <a:pt x="722746" y="237129"/>
                  <a:pt x="722746" y="180686"/>
                </a:cubicBezTo>
                <a:lnTo>
                  <a:pt x="722746" y="123727"/>
                </a:lnTo>
                <a:cubicBezTo>
                  <a:pt x="720567" y="125907"/>
                  <a:pt x="718387" y="128029"/>
                  <a:pt x="716207" y="130094"/>
                </a:cubicBezTo>
                <a:cubicBezTo>
                  <a:pt x="713454" y="115180"/>
                  <a:pt x="709439" y="99234"/>
                  <a:pt x="704162" y="82255"/>
                </a:cubicBezTo>
                <a:cubicBezTo>
                  <a:pt x="727794" y="58164"/>
                  <a:pt x="746035" y="30745"/>
                  <a:pt x="758884"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b="1" dirty="0"/>
          </a:p>
        </p:txBody>
      </p:sp>
      <p:sp>
        <p:nvSpPr>
          <p:cNvPr id="59" name="文本框 58">
            <a:extLst>
              <a:ext uri="{FF2B5EF4-FFF2-40B4-BE49-F238E27FC236}">
                <a16:creationId xmlns:a16="http://schemas.microsoft.com/office/drawing/2014/main" id="{10E18506-DE6B-521A-96BF-D0B41A93EFB3}"/>
              </a:ext>
            </a:extLst>
          </p:cNvPr>
          <p:cNvSpPr txBox="1"/>
          <p:nvPr/>
        </p:nvSpPr>
        <p:spPr>
          <a:xfrm>
            <a:off x="480047" y="6448996"/>
            <a:ext cx="2059340" cy="195337"/>
          </a:xfrm>
          <a:custGeom>
            <a:avLst/>
            <a:gdLst/>
            <a:ahLst/>
            <a:cxnLst/>
            <a:rect l="l" t="t" r="r" b="b"/>
            <a:pathLst>
              <a:path w="2059340" h="195337">
                <a:moveTo>
                  <a:pt x="2046741" y="145135"/>
                </a:moveTo>
                <a:cubicBezTo>
                  <a:pt x="2050191" y="145135"/>
                  <a:pt x="2053154" y="146340"/>
                  <a:pt x="2055628" y="148749"/>
                </a:cubicBezTo>
                <a:cubicBezTo>
                  <a:pt x="2058103" y="151158"/>
                  <a:pt x="2059340" y="154088"/>
                  <a:pt x="2059340" y="157539"/>
                </a:cubicBezTo>
                <a:cubicBezTo>
                  <a:pt x="2059340" y="161055"/>
                  <a:pt x="2058103" y="164001"/>
                  <a:pt x="2055628" y="166378"/>
                </a:cubicBezTo>
                <a:cubicBezTo>
                  <a:pt x="2053154" y="168755"/>
                  <a:pt x="2050191" y="169943"/>
                  <a:pt x="2046741" y="169943"/>
                </a:cubicBezTo>
                <a:cubicBezTo>
                  <a:pt x="2043289" y="169943"/>
                  <a:pt x="2040327" y="168755"/>
                  <a:pt x="2037853" y="166378"/>
                </a:cubicBezTo>
                <a:cubicBezTo>
                  <a:pt x="2035379" y="164001"/>
                  <a:pt x="2034141" y="161055"/>
                  <a:pt x="2034141" y="157539"/>
                </a:cubicBezTo>
                <a:cubicBezTo>
                  <a:pt x="2034141" y="154088"/>
                  <a:pt x="2035379" y="151158"/>
                  <a:pt x="2037853" y="148749"/>
                </a:cubicBezTo>
                <a:cubicBezTo>
                  <a:pt x="2040327" y="146340"/>
                  <a:pt x="2043289" y="145135"/>
                  <a:pt x="2046741" y="145135"/>
                </a:cubicBezTo>
                <a:close/>
                <a:moveTo>
                  <a:pt x="1846716" y="145135"/>
                </a:moveTo>
                <a:cubicBezTo>
                  <a:pt x="1850167" y="145135"/>
                  <a:pt x="1853129" y="146340"/>
                  <a:pt x="1855603" y="148749"/>
                </a:cubicBezTo>
                <a:cubicBezTo>
                  <a:pt x="1858078" y="151158"/>
                  <a:pt x="1859315" y="154088"/>
                  <a:pt x="1859315" y="157539"/>
                </a:cubicBezTo>
                <a:cubicBezTo>
                  <a:pt x="1859315" y="161055"/>
                  <a:pt x="1858078" y="164001"/>
                  <a:pt x="1855603" y="166378"/>
                </a:cubicBezTo>
                <a:cubicBezTo>
                  <a:pt x="1853129" y="168755"/>
                  <a:pt x="1850167" y="169943"/>
                  <a:pt x="1846716" y="169943"/>
                </a:cubicBezTo>
                <a:cubicBezTo>
                  <a:pt x="1843265" y="169943"/>
                  <a:pt x="1840302" y="168755"/>
                  <a:pt x="1837828" y="166378"/>
                </a:cubicBezTo>
                <a:cubicBezTo>
                  <a:pt x="1835354" y="164001"/>
                  <a:pt x="1834116" y="161055"/>
                  <a:pt x="1834116" y="157539"/>
                </a:cubicBezTo>
                <a:cubicBezTo>
                  <a:pt x="1834116" y="154088"/>
                  <a:pt x="1835354" y="151158"/>
                  <a:pt x="1837828" y="148749"/>
                </a:cubicBezTo>
                <a:cubicBezTo>
                  <a:pt x="1840302" y="146340"/>
                  <a:pt x="1843265" y="145135"/>
                  <a:pt x="1846716" y="145135"/>
                </a:cubicBezTo>
                <a:close/>
                <a:moveTo>
                  <a:pt x="1646690" y="145135"/>
                </a:moveTo>
                <a:cubicBezTo>
                  <a:pt x="1650142" y="145135"/>
                  <a:pt x="1653104" y="146340"/>
                  <a:pt x="1655578" y="148749"/>
                </a:cubicBezTo>
                <a:cubicBezTo>
                  <a:pt x="1658053" y="151158"/>
                  <a:pt x="1659290" y="154088"/>
                  <a:pt x="1659290" y="157539"/>
                </a:cubicBezTo>
                <a:cubicBezTo>
                  <a:pt x="1659290" y="161055"/>
                  <a:pt x="1658053" y="164001"/>
                  <a:pt x="1655578" y="166378"/>
                </a:cubicBezTo>
                <a:cubicBezTo>
                  <a:pt x="1653104" y="168755"/>
                  <a:pt x="1650142" y="169943"/>
                  <a:pt x="1646690" y="169943"/>
                </a:cubicBezTo>
                <a:cubicBezTo>
                  <a:pt x="1643240" y="169943"/>
                  <a:pt x="1640277" y="168755"/>
                  <a:pt x="1637803" y="166378"/>
                </a:cubicBezTo>
                <a:cubicBezTo>
                  <a:pt x="1635329" y="164001"/>
                  <a:pt x="1634091" y="161055"/>
                  <a:pt x="1634091" y="157539"/>
                </a:cubicBezTo>
                <a:cubicBezTo>
                  <a:pt x="1634091" y="154088"/>
                  <a:pt x="1635329" y="151158"/>
                  <a:pt x="1637803" y="148749"/>
                </a:cubicBezTo>
                <a:cubicBezTo>
                  <a:pt x="1640277" y="146340"/>
                  <a:pt x="1643240" y="145135"/>
                  <a:pt x="1646690" y="145135"/>
                </a:cubicBezTo>
                <a:close/>
                <a:moveTo>
                  <a:pt x="967309" y="139861"/>
                </a:moveTo>
                <a:cubicBezTo>
                  <a:pt x="975643" y="149498"/>
                  <a:pt x="984108" y="160437"/>
                  <a:pt x="992703" y="172678"/>
                </a:cubicBezTo>
                <a:lnTo>
                  <a:pt x="979810" y="181858"/>
                </a:lnTo>
                <a:cubicBezTo>
                  <a:pt x="973559" y="171571"/>
                  <a:pt x="965746" y="160176"/>
                  <a:pt x="956370" y="147675"/>
                </a:cubicBezTo>
                <a:close/>
                <a:moveTo>
                  <a:pt x="850107" y="136345"/>
                </a:moveTo>
                <a:lnTo>
                  <a:pt x="864952" y="136345"/>
                </a:lnTo>
                <a:lnTo>
                  <a:pt x="864952" y="163301"/>
                </a:lnTo>
                <a:cubicBezTo>
                  <a:pt x="864952" y="171375"/>
                  <a:pt x="869119" y="175412"/>
                  <a:pt x="877454" y="175412"/>
                </a:cubicBezTo>
                <a:lnTo>
                  <a:pt x="912614" y="175412"/>
                </a:lnTo>
                <a:cubicBezTo>
                  <a:pt x="922642" y="175412"/>
                  <a:pt x="928371" y="171636"/>
                  <a:pt x="929804" y="164083"/>
                </a:cubicBezTo>
                <a:cubicBezTo>
                  <a:pt x="930846" y="159785"/>
                  <a:pt x="932018" y="152818"/>
                  <a:pt x="933320" y="143182"/>
                </a:cubicBezTo>
                <a:cubicBezTo>
                  <a:pt x="937748" y="145005"/>
                  <a:pt x="942891" y="146958"/>
                  <a:pt x="948752" y="149042"/>
                </a:cubicBezTo>
                <a:cubicBezTo>
                  <a:pt x="947059" y="157897"/>
                  <a:pt x="945366" y="165125"/>
                  <a:pt x="943673" y="170724"/>
                </a:cubicBezTo>
                <a:cubicBezTo>
                  <a:pt x="940548" y="182965"/>
                  <a:pt x="931236" y="189086"/>
                  <a:pt x="915740" y="189086"/>
                </a:cubicBezTo>
                <a:lnTo>
                  <a:pt x="874328" y="189086"/>
                </a:lnTo>
                <a:cubicBezTo>
                  <a:pt x="858180" y="189086"/>
                  <a:pt x="850107" y="181077"/>
                  <a:pt x="850107" y="165060"/>
                </a:cubicBezTo>
                <a:close/>
                <a:moveTo>
                  <a:pt x="822955" y="135368"/>
                </a:moveTo>
                <a:lnTo>
                  <a:pt x="836824" y="140838"/>
                </a:lnTo>
                <a:cubicBezTo>
                  <a:pt x="830182" y="157637"/>
                  <a:pt x="822955" y="172092"/>
                  <a:pt x="815141" y="184203"/>
                </a:cubicBezTo>
                <a:cubicBezTo>
                  <a:pt x="811886" y="182249"/>
                  <a:pt x="807523" y="179775"/>
                  <a:pt x="802054" y="176780"/>
                </a:cubicBezTo>
                <a:cubicBezTo>
                  <a:pt x="810518" y="164539"/>
                  <a:pt x="817485" y="150735"/>
                  <a:pt x="822955" y="135368"/>
                </a:cubicBezTo>
                <a:close/>
                <a:moveTo>
                  <a:pt x="1488663" y="129118"/>
                </a:moveTo>
                <a:cubicBezTo>
                  <a:pt x="1498300" y="139275"/>
                  <a:pt x="1506504" y="148847"/>
                  <a:pt x="1513275" y="157832"/>
                </a:cubicBezTo>
                <a:lnTo>
                  <a:pt x="1500188" y="167013"/>
                </a:lnTo>
                <a:cubicBezTo>
                  <a:pt x="1493807" y="157116"/>
                  <a:pt x="1486319" y="147154"/>
                  <a:pt x="1477724" y="137126"/>
                </a:cubicBezTo>
                <a:close/>
                <a:moveTo>
                  <a:pt x="891713" y="125992"/>
                </a:moveTo>
                <a:cubicBezTo>
                  <a:pt x="900308" y="135108"/>
                  <a:pt x="907992" y="143833"/>
                  <a:pt x="914763" y="152167"/>
                </a:cubicBezTo>
                <a:lnTo>
                  <a:pt x="902457" y="161543"/>
                </a:lnTo>
                <a:cubicBezTo>
                  <a:pt x="895425" y="151386"/>
                  <a:pt x="888328" y="142205"/>
                  <a:pt x="881165" y="134001"/>
                </a:cubicBezTo>
                <a:close/>
                <a:moveTo>
                  <a:pt x="1068298" y="96496"/>
                </a:moveTo>
                <a:lnTo>
                  <a:pt x="1068298" y="116030"/>
                </a:lnTo>
                <a:lnTo>
                  <a:pt x="1104435" y="116030"/>
                </a:lnTo>
                <a:lnTo>
                  <a:pt x="1104435" y="96496"/>
                </a:lnTo>
                <a:close/>
                <a:moveTo>
                  <a:pt x="1548045" y="91418"/>
                </a:moveTo>
                <a:lnTo>
                  <a:pt x="1563282" y="91418"/>
                </a:lnTo>
                <a:lnTo>
                  <a:pt x="1563282" y="111342"/>
                </a:lnTo>
                <a:lnTo>
                  <a:pt x="1592387" y="111342"/>
                </a:lnTo>
                <a:lnTo>
                  <a:pt x="1592387" y="125406"/>
                </a:lnTo>
                <a:lnTo>
                  <a:pt x="1563282" y="125406"/>
                </a:lnTo>
                <a:lnTo>
                  <a:pt x="1563282" y="169748"/>
                </a:lnTo>
                <a:cubicBezTo>
                  <a:pt x="1563282" y="184072"/>
                  <a:pt x="1556575" y="191300"/>
                  <a:pt x="1543162" y="191430"/>
                </a:cubicBezTo>
                <a:cubicBezTo>
                  <a:pt x="1535088" y="191560"/>
                  <a:pt x="1525451" y="191495"/>
                  <a:pt x="1514252" y="191235"/>
                </a:cubicBezTo>
                <a:cubicBezTo>
                  <a:pt x="1513731" y="186937"/>
                  <a:pt x="1513015" y="181793"/>
                  <a:pt x="1512103" y="175803"/>
                </a:cubicBezTo>
                <a:cubicBezTo>
                  <a:pt x="1522001" y="176845"/>
                  <a:pt x="1530856" y="177366"/>
                  <a:pt x="1538669" y="177366"/>
                </a:cubicBezTo>
                <a:cubicBezTo>
                  <a:pt x="1544920" y="177366"/>
                  <a:pt x="1548045" y="173850"/>
                  <a:pt x="1548045" y="166818"/>
                </a:cubicBezTo>
                <a:lnTo>
                  <a:pt x="1548045" y="125406"/>
                </a:lnTo>
                <a:lnTo>
                  <a:pt x="1465418" y="125406"/>
                </a:lnTo>
                <a:lnTo>
                  <a:pt x="1465418" y="111342"/>
                </a:lnTo>
                <a:lnTo>
                  <a:pt x="1548045" y="111342"/>
                </a:lnTo>
                <a:close/>
                <a:moveTo>
                  <a:pt x="861045" y="88878"/>
                </a:moveTo>
                <a:lnTo>
                  <a:pt x="861045" y="107630"/>
                </a:lnTo>
                <a:lnTo>
                  <a:pt x="894643" y="107630"/>
                </a:lnTo>
                <a:lnTo>
                  <a:pt x="894643" y="88878"/>
                </a:lnTo>
                <a:close/>
                <a:moveTo>
                  <a:pt x="653012" y="87315"/>
                </a:moveTo>
                <a:lnTo>
                  <a:pt x="666881" y="92590"/>
                </a:lnTo>
                <a:cubicBezTo>
                  <a:pt x="664276" y="96106"/>
                  <a:pt x="661672" y="99491"/>
                  <a:pt x="659067" y="102747"/>
                </a:cubicBezTo>
                <a:lnTo>
                  <a:pt x="780371" y="102747"/>
                </a:lnTo>
                <a:cubicBezTo>
                  <a:pt x="779199" y="127359"/>
                  <a:pt x="777962" y="146372"/>
                  <a:pt x="776660" y="159785"/>
                </a:cubicBezTo>
                <a:cubicBezTo>
                  <a:pt x="774967" y="180752"/>
                  <a:pt x="764419" y="191300"/>
                  <a:pt x="745015" y="191430"/>
                </a:cubicBezTo>
                <a:cubicBezTo>
                  <a:pt x="734207" y="191560"/>
                  <a:pt x="722942" y="191560"/>
                  <a:pt x="711222" y="191430"/>
                </a:cubicBezTo>
                <a:cubicBezTo>
                  <a:pt x="710441" y="185830"/>
                  <a:pt x="709464" y="180296"/>
                  <a:pt x="708292" y="174826"/>
                </a:cubicBezTo>
                <a:cubicBezTo>
                  <a:pt x="719621" y="175868"/>
                  <a:pt x="730560" y="176389"/>
                  <a:pt x="741109" y="176389"/>
                </a:cubicBezTo>
                <a:cubicBezTo>
                  <a:pt x="753350" y="176389"/>
                  <a:pt x="760121" y="170269"/>
                  <a:pt x="761424" y="158027"/>
                </a:cubicBezTo>
                <a:cubicBezTo>
                  <a:pt x="762856" y="146307"/>
                  <a:pt x="763833" y="132438"/>
                  <a:pt x="764354" y="116421"/>
                </a:cubicBezTo>
                <a:lnTo>
                  <a:pt x="734272" y="116421"/>
                </a:lnTo>
                <a:cubicBezTo>
                  <a:pt x="726328" y="150670"/>
                  <a:pt x="703213" y="176975"/>
                  <a:pt x="664927" y="195337"/>
                </a:cubicBezTo>
                <a:cubicBezTo>
                  <a:pt x="661541" y="191039"/>
                  <a:pt x="657895" y="186612"/>
                  <a:pt x="653988" y="182054"/>
                </a:cubicBezTo>
                <a:cubicBezTo>
                  <a:pt x="690451" y="167078"/>
                  <a:pt x="712134" y="145200"/>
                  <a:pt x="719036" y="116421"/>
                </a:cubicBezTo>
                <a:lnTo>
                  <a:pt x="689344" y="116421"/>
                </a:lnTo>
                <a:cubicBezTo>
                  <a:pt x="679838" y="144158"/>
                  <a:pt x="654705" y="165906"/>
                  <a:pt x="613944" y="181663"/>
                </a:cubicBezTo>
                <a:cubicBezTo>
                  <a:pt x="610558" y="177366"/>
                  <a:pt x="606912" y="173003"/>
                  <a:pt x="603005" y="168576"/>
                </a:cubicBezTo>
                <a:cubicBezTo>
                  <a:pt x="641422" y="154251"/>
                  <a:pt x="664797" y="136866"/>
                  <a:pt x="673131" y="116421"/>
                </a:cubicBezTo>
                <a:lnTo>
                  <a:pt x="646761" y="116421"/>
                </a:lnTo>
                <a:cubicBezTo>
                  <a:pt x="635692" y="127620"/>
                  <a:pt x="623386" y="137452"/>
                  <a:pt x="609842" y="145917"/>
                </a:cubicBezTo>
                <a:cubicBezTo>
                  <a:pt x="607107" y="142010"/>
                  <a:pt x="603852" y="137843"/>
                  <a:pt x="600075" y="133415"/>
                </a:cubicBezTo>
                <a:cubicBezTo>
                  <a:pt x="620911" y="122085"/>
                  <a:pt x="638557" y="106719"/>
                  <a:pt x="653012" y="87315"/>
                </a:cubicBezTo>
                <a:close/>
                <a:moveTo>
                  <a:pt x="1256700" y="86339"/>
                </a:moveTo>
                <a:cubicBezTo>
                  <a:pt x="1266207" y="109844"/>
                  <a:pt x="1279946" y="128336"/>
                  <a:pt x="1297916" y="141814"/>
                </a:cubicBezTo>
                <a:cubicBezTo>
                  <a:pt x="1318101" y="126513"/>
                  <a:pt x="1332980" y="108021"/>
                  <a:pt x="1342551" y="86339"/>
                </a:cubicBezTo>
                <a:close/>
                <a:moveTo>
                  <a:pt x="523699" y="78135"/>
                </a:moveTo>
                <a:cubicBezTo>
                  <a:pt x="548051" y="92980"/>
                  <a:pt x="571556" y="108086"/>
                  <a:pt x="594215" y="123453"/>
                </a:cubicBezTo>
                <a:lnTo>
                  <a:pt x="583081" y="138884"/>
                </a:lnTo>
                <a:cubicBezTo>
                  <a:pt x="556255" y="118960"/>
                  <a:pt x="533270" y="103138"/>
                  <a:pt x="514127" y="91418"/>
                </a:cubicBezTo>
                <a:close/>
                <a:moveTo>
                  <a:pt x="1136666" y="77549"/>
                </a:moveTo>
                <a:cubicBezTo>
                  <a:pt x="1142266" y="89790"/>
                  <a:pt x="1147995" y="103724"/>
                  <a:pt x="1153856" y="119351"/>
                </a:cubicBezTo>
                <a:lnTo>
                  <a:pt x="1140377" y="125406"/>
                </a:lnTo>
                <a:cubicBezTo>
                  <a:pt x="1135168" y="109779"/>
                  <a:pt x="1129894" y="95520"/>
                  <a:pt x="1124555" y="82627"/>
                </a:cubicBezTo>
                <a:close/>
                <a:moveTo>
                  <a:pt x="847762" y="77158"/>
                </a:moveTo>
                <a:lnTo>
                  <a:pt x="907926" y="77158"/>
                </a:lnTo>
                <a:lnTo>
                  <a:pt x="907926" y="119351"/>
                </a:lnTo>
                <a:lnTo>
                  <a:pt x="861045" y="119351"/>
                </a:lnTo>
                <a:lnTo>
                  <a:pt x="861045" y="124820"/>
                </a:lnTo>
                <a:lnTo>
                  <a:pt x="847762" y="124820"/>
                </a:lnTo>
                <a:close/>
                <a:moveTo>
                  <a:pt x="999344" y="67782"/>
                </a:moveTo>
                <a:lnTo>
                  <a:pt x="1031184" y="67782"/>
                </a:lnTo>
                <a:lnTo>
                  <a:pt x="1031184" y="150995"/>
                </a:lnTo>
                <a:cubicBezTo>
                  <a:pt x="1038346" y="146307"/>
                  <a:pt x="1045574" y="141359"/>
                  <a:pt x="1052866" y="136150"/>
                </a:cubicBezTo>
                <a:cubicBezTo>
                  <a:pt x="1052996" y="141619"/>
                  <a:pt x="1053452" y="146893"/>
                  <a:pt x="1054234" y="151972"/>
                </a:cubicBezTo>
                <a:cubicBezTo>
                  <a:pt x="1040430" y="160827"/>
                  <a:pt x="1029035" y="168706"/>
                  <a:pt x="1020050" y="175608"/>
                </a:cubicBezTo>
                <a:lnTo>
                  <a:pt x="1011064" y="163888"/>
                </a:lnTo>
                <a:cubicBezTo>
                  <a:pt x="1015362" y="159720"/>
                  <a:pt x="1017510" y="154121"/>
                  <a:pt x="1017510" y="147089"/>
                </a:cubicBezTo>
                <a:lnTo>
                  <a:pt x="1017510" y="81065"/>
                </a:lnTo>
                <a:lnTo>
                  <a:pt x="999344" y="81065"/>
                </a:lnTo>
                <a:close/>
                <a:moveTo>
                  <a:pt x="1068298" y="65047"/>
                </a:moveTo>
                <a:lnTo>
                  <a:pt x="1068298" y="84385"/>
                </a:lnTo>
                <a:lnTo>
                  <a:pt x="1104435" y="84385"/>
                </a:lnTo>
                <a:lnTo>
                  <a:pt x="1104435" y="65047"/>
                </a:lnTo>
                <a:close/>
                <a:moveTo>
                  <a:pt x="640510" y="53913"/>
                </a:moveTo>
                <a:lnTo>
                  <a:pt x="640510" y="70321"/>
                </a:lnTo>
                <a:lnTo>
                  <a:pt x="753805" y="70321"/>
                </a:lnTo>
                <a:lnTo>
                  <a:pt x="753805" y="53913"/>
                </a:lnTo>
                <a:close/>
                <a:moveTo>
                  <a:pt x="841707" y="51959"/>
                </a:moveTo>
                <a:lnTo>
                  <a:pt x="912810" y="51959"/>
                </a:lnTo>
                <a:lnTo>
                  <a:pt x="912810" y="63680"/>
                </a:lnTo>
                <a:lnTo>
                  <a:pt x="841707" y="63680"/>
                </a:lnTo>
                <a:close/>
                <a:moveTo>
                  <a:pt x="1068298" y="33598"/>
                </a:moveTo>
                <a:lnTo>
                  <a:pt x="1068298" y="52936"/>
                </a:lnTo>
                <a:lnTo>
                  <a:pt x="1104435" y="52936"/>
                </a:lnTo>
                <a:lnTo>
                  <a:pt x="1104435" y="33598"/>
                </a:lnTo>
                <a:close/>
                <a:moveTo>
                  <a:pt x="640510" y="24222"/>
                </a:moveTo>
                <a:lnTo>
                  <a:pt x="640510" y="40239"/>
                </a:lnTo>
                <a:lnTo>
                  <a:pt x="753805" y="40239"/>
                </a:lnTo>
                <a:lnTo>
                  <a:pt x="753805" y="24222"/>
                </a:lnTo>
                <a:close/>
                <a:moveTo>
                  <a:pt x="129899" y="21487"/>
                </a:moveTo>
                <a:lnTo>
                  <a:pt x="144940" y="21487"/>
                </a:lnTo>
                <a:lnTo>
                  <a:pt x="144940" y="141814"/>
                </a:lnTo>
                <a:lnTo>
                  <a:pt x="129899" y="141814"/>
                </a:lnTo>
                <a:close/>
                <a:moveTo>
                  <a:pt x="403566" y="18362"/>
                </a:moveTo>
                <a:lnTo>
                  <a:pt x="589722" y="18362"/>
                </a:lnTo>
                <a:lnTo>
                  <a:pt x="589722" y="33598"/>
                </a:lnTo>
                <a:lnTo>
                  <a:pt x="517839" y="33598"/>
                </a:lnTo>
                <a:cubicBezTo>
                  <a:pt x="511588" y="44406"/>
                  <a:pt x="503253" y="57234"/>
                  <a:pt x="492835" y="72079"/>
                </a:cubicBezTo>
                <a:lnTo>
                  <a:pt x="504165" y="72079"/>
                </a:lnTo>
                <a:lnTo>
                  <a:pt x="504165" y="194555"/>
                </a:lnTo>
                <a:lnTo>
                  <a:pt x="487366" y="194555"/>
                </a:lnTo>
                <a:lnTo>
                  <a:pt x="487366" y="78135"/>
                </a:lnTo>
                <a:cubicBezTo>
                  <a:pt x="465097" y="105612"/>
                  <a:pt x="438857" y="129052"/>
                  <a:pt x="408645" y="148456"/>
                </a:cubicBezTo>
                <a:cubicBezTo>
                  <a:pt x="405390" y="143768"/>
                  <a:pt x="401743" y="139080"/>
                  <a:pt x="397706" y="134392"/>
                </a:cubicBezTo>
                <a:cubicBezTo>
                  <a:pt x="438727" y="108737"/>
                  <a:pt x="471804" y="75139"/>
                  <a:pt x="496937" y="33598"/>
                </a:cubicBezTo>
                <a:lnTo>
                  <a:pt x="403566" y="33598"/>
                </a:lnTo>
                <a:close/>
                <a:moveTo>
                  <a:pt x="2036583" y="16310"/>
                </a:moveTo>
                <a:lnTo>
                  <a:pt x="2056312" y="16310"/>
                </a:lnTo>
                <a:lnTo>
                  <a:pt x="2054163" y="124527"/>
                </a:lnTo>
                <a:lnTo>
                  <a:pt x="2038732" y="124527"/>
                </a:lnTo>
                <a:close/>
                <a:moveTo>
                  <a:pt x="1836558" y="16310"/>
                </a:moveTo>
                <a:lnTo>
                  <a:pt x="1856287" y="16310"/>
                </a:lnTo>
                <a:lnTo>
                  <a:pt x="1854138" y="124527"/>
                </a:lnTo>
                <a:lnTo>
                  <a:pt x="1838707" y="124527"/>
                </a:lnTo>
                <a:close/>
                <a:moveTo>
                  <a:pt x="1636533" y="16310"/>
                </a:moveTo>
                <a:lnTo>
                  <a:pt x="1656262" y="16310"/>
                </a:lnTo>
                <a:lnTo>
                  <a:pt x="1654113" y="124527"/>
                </a:lnTo>
                <a:lnTo>
                  <a:pt x="1638682" y="124527"/>
                </a:lnTo>
                <a:close/>
                <a:moveTo>
                  <a:pt x="625274" y="10548"/>
                </a:moveTo>
                <a:lnTo>
                  <a:pt x="769042" y="10548"/>
                </a:lnTo>
                <a:lnTo>
                  <a:pt x="769042" y="91808"/>
                </a:lnTo>
                <a:lnTo>
                  <a:pt x="753805" y="91808"/>
                </a:lnTo>
                <a:lnTo>
                  <a:pt x="753805" y="83995"/>
                </a:lnTo>
                <a:lnTo>
                  <a:pt x="625274" y="83995"/>
                </a:lnTo>
                <a:close/>
                <a:moveTo>
                  <a:pt x="1022003" y="5079"/>
                </a:moveTo>
                <a:cubicBezTo>
                  <a:pt x="1033072" y="19794"/>
                  <a:pt x="1040951" y="30863"/>
                  <a:pt x="1045639" y="38286"/>
                </a:cubicBezTo>
                <a:lnTo>
                  <a:pt x="1031574" y="47467"/>
                </a:lnTo>
                <a:cubicBezTo>
                  <a:pt x="1025845" y="37049"/>
                  <a:pt x="1018422" y="25524"/>
                  <a:pt x="1009306" y="12892"/>
                </a:cubicBezTo>
                <a:close/>
                <a:moveTo>
                  <a:pt x="56062" y="2930"/>
                </a:moveTo>
                <a:lnTo>
                  <a:pt x="71298" y="2930"/>
                </a:lnTo>
                <a:lnTo>
                  <a:pt x="71298" y="32816"/>
                </a:lnTo>
                <a:lnTo>
                  <a:pt x="113686" y="32816"/>
                </a:lnTo>
                <a:lnTo>
                  <a:pt x="113686" y="46490"/>
                </a:lnTo>
                <a:lnTo>
                  <a:pt x="71298" y="46490"/>
                </a:lnTo>
                <a:lnTo>
                  <a:pt x="71298" y="72665"/>
                </a:lnTo>
                <a:lnTo>
                  <a:pt x="122281" y="72665"/>
                </a:lnTo>
                <a:lnTo>
                  <a:pt x="122281" y="86339"/>
                </a:lnTo>
                <a:lnTo>
                  <a:pt x="71298" y="86339"/>
                </a:lnTo>
                <a:lnTo>
                  <a:pt x="71298" y="108216"/>
                </a:lnTo>
                <a:lnTo>
                  <a:pt x="114077" y="108216"/>
                </a:lnTo>
                <a:lnTo>
                  <a:pt x="114077" y="154707"/>
                </a:lnTo>
                <a:cubicBezTo>
                  <a:pt x="114077" y="168771"/>
                  <a:pt x="107696" y="175868"/>
                  <a:pt x="94934" y="175998"/>
                </a:cubicBezTo>
                <a:cubicBezTo>
                  <a:pt x="90897" y="176129"/>
                  <a:pt x="85493" y="176129"/>
                  <a:pt x="78721" y="175998"/>
                </a:cubicBezTo>
                <a:cubicBezTo>
                  <a:pt x="78070" y="171831"/>
                  <a:pt x="77093" y="167143"/>
                  <a:pt x="75791" y="161934"/>
                </a:cubicBezTo>
                <a:cubicBezTo>
                  <a:pt x="82172" y="162325"/>
                  <a:pt x="87381" y="162520"/>
                  <a:pt x="91418" y="162520"/>
                </a:cubicBezTo>
                <a:cubicBezTo>
                  <a:pt x="96887" y="162520"/>
                  <a:pt x="99622" y="159265"/>
                  <a:pt x="99622" y="152753"/>
                </a:cubicBezTo>
                <a:lnTo>
                  <a:pt x="99622" y="121499"/>
                </a:lnTo>
                <a:lnTo>
                  <a:pt x="71298" y="121499"/>
                </a:lnTo>
                <a:lnTo>
                  <a:pt x="71298" y="193969"/>
                </a:lnTo>
                <a:lnTo>
                  <a:pt x="56062" y="193969"/>
                </a:lnTo>
                <a:lnTo>
                  <a:pt x="56062" y="121499"/>
                </a:lnTo>
                <a:lnTo>
                  <a:pt x="29105" y="121499"/>
                </a:lnTo>
                <a:lnTo>
                  <a:pt x="29105" y="179319"/>
                </a:lnTo>
                <a:lnTo>
                  <a:pt x="14651" y="179319"/>
                </a:lnTo>
                <a:lnTo>
                  <a:pt x="14651" y="108216"/>
                </a:lnTo>
                <a:lnTo>
                  <a:pt x="56062" y="108216"/>
                </a:lnTo>
                <a:lnTo>
                  <a:pt x="56062" y="86339"/>
                </a:lnTo>
                <a:lnTo>
                  <a:pt x="0" y="86339"/>
                </a:lnTo>
                <a:lnTo>
                  <a:pt x="0" y="72665"/>
                </a:lnTo>
                <a:lnTo>
                  <a:pt x="56062" y="72665"/>
                </a:lnTo>
                <a:lnTo>
                  <a:pt x="56062" y="46490"/>
                </a:lnTo>
                <a:lnTo>
                  <a:pt x="27152" y="46490"/>
                </a:lnTo>
                <a:cubicBezTo>
                  <a:pt x="23831" y="53978"/>
                  <a:pt x="20055" y="61075"/>
                  <a:pt x="15823" y="67782"/>
                </a:cubicBezTo>
                <a:cubicBezTo>
                  <a:pt x="11525" y="65307"/>
                  <a:pt x="7098" y="62833"/>
                  <a:pt x="2540" y="60359"/>
                </a:cubicBezTo>
                <a:cubicBezTo>
                  <a:pt x="12827" y="44862"/>
                  <a:pt x="19990" y="28063"/>
                  <a:pt x="24027" y="9962"/>
                </a:cubicBezTo>
                <a:lnTo>
                  <a:pt x="38482" y="13673"/>
                </a:lnTo>
                <a:cubicBezTo>
                  <a:pt x="36789" y="20315"/>
                  <a:pt x="34868" y="26696"/>
                  <a:pt x="32719" y="32816"/>
                </a:cubicBezTo>
                <a:lnTo>
                  <a:pt x="56062" y="32816"/>
                </a:lnTo>
                <a:close/>
                <a:moveTo>
                  <a:pt x="167404" y="2735"/>
                </a:moveTo>
                <a:lnTo>
                  <a:pt x="183031" y="2735"/>
                </a:lnTo>
                <a:lnTo>
                  <a:pt x="183031" y="163692"/>
                </a:lnTo>
                <a:cubicBezTo>
                  <a:pt x="183031" y="181272"/>
                  <a:pt x="175283" y="190063"/>
                  <a:pt x="159786" y="190063"/>
                </a:cubicBezTo>
                <a:cubicBezTo>
                  <a:pt x="154707" y="190063"/>
                  <a:pt x="145982" y="189998"/>
                  <a:pt x="133611" y="189867"/>
                </a:cubicBezTo>
                <a:cubicBezTo>
                  <a:pt x="132829" y="184789"/>
                  <a:pt x="131788" y="179124"/>
                  <a:pt x="130485" y="172873"/>
                </a:cubicBezTo>
                <a:cubicBezTo>
                  <a:pt x="141424" y="173915"/>
                  <a:pt x="149628" y="174436"/>
                  <a:pt x="155098" y="174436"/>
                </a:cubicBezTo>
                <a:cubicBezTo>
                  <a:pt x="163302" y="174436"/>
                  <a:pt x="167404" y="169813"/>
                  <a:pt x="167404" y="160567"/>
                </a:cubicBezTo>
                <a:close/>
                <a:moveTo>
                  <a:pt x="1160888" y="2344"/>
                </a:moveTo>
                <a:lnTo>
                  <a:pt x="1174561" y="2344"/>
                </a:lnTo>
                <a:lnTo>
                  <a:pt x="1174561" y="49225"/>
                </a:lnTo>
                <a:lnTo>
                  <a:pt x="1192923" y="49225"/>
                </a:lnTo>
                <a:lnTo>
                  <a:pt x="1192923" y="62312"/>
                </a:lnTo>
                <a:lnTo>
                  <a:pt x="1174561" y="62312"/>
                </a:lnTo>
                <a:lnTo>
                  <a:pt x="1174561" y="167404"/>
                </a:lnTo>
                <a:cubicBezTo>
                  <a:pt x="1174561" y="182119"/>
                  <a:pt x="1167204" y="189542"/>
                  <a:pt x="1152488" y="189672"/>
                </a:cubicBezTo>
                <a:cubicBezTo>
                  <a:pt x="1148191" y="189672"/>
                  <a:pt x="1142331" y="189672"/>
                  <a:pt x="1134908" y="189672"/>
                </a:cubicBezTo>
                <a:cubicBezTo>
                  <a:pt x="1134127" y="184593"/>
                  <a:pt x="1133150" y="179645"/>
                  <a:pt x="1131978" y="174826"/>
                </a:cubicBezTo>
                <a:cubicBezTo>
                  <a:pt x="1137968" y="175608"/>
                  <a:pt x="1143307" y="175998"/>
                  <a:pt x="1147995" y="175998"/>
                </a:cubicBezTo>
                <a:cubicBezTo>
                  <a:pt x="1156590" y="175998"/>
                  <a:pt x="1160888" y="171961"/>
                  <a:pt x="1160888" y="163888"/>
                </a:cubicBezTo>
                <a:lnTo>
                  <a:pt x="1160888" y="62312"/>
                </a:lnTo>
                <a:lnTo>
                  <a:pt x="1123578" y="62312"/>
                </a:lnTo>
                <a:lnTo>
                  <a:pt x="1123578" y="49225"/>
                </a:lnTo>
                <a:lnTo>
                  <a:pt x="1160888" y="49225"/>
                </a:lnTo>
                <a:close/>
                <a:moveTo>
                  <a:pt x="918475" y="2344"/>
                </a:moveTo>
                <a:lnTo>
                  <a:pt x="932929" y="2344"/>
                </a:lnTo>
                <a:cubicBezTo>
                  <a:pt x="932929" y="9767"/>
                  <a:pt x="933092" y="17450"/>
                  <a:pt x="933418" y="25394"/>
                </a:cubicBezTo>
                <a:lnTo>
                  <a:pt x="990358" y="25394"/>
                </a:lnTo>
                <a:lnTo>
                  <a:pt x="990358" y="37895"/>
                </a:lnTo>
                <a:lnTo>
                  <a:pt x="934101" y="37895"/>
                </a:lnTo>
                <a:cubicBezTo>
                  <a:pt x="935469" y="57950"/>
                  <a:pt x="938887" y="74781"/>
                  <a:pt x="944357" y="88390"/>
                </a:cubicBezTo>
                <a:cubicBezTo>
                  <a:pt x="953147" y="76800"/>
                  <a:pt x="960081" y="63875"/>
                  <a:pt x="965160" y="49615"/>
                </a:cubicBezTo>
                <a:lnTo>
                  <a:pt x="978443" y="56257"/>
                </a:lnTo>
                <a:cubicBezTo>
                  <a:pt x="970890" y="73316"/>
                  <a:pt x="961807" y="88487"/>
                  <a:pt x="951193" y="101770"/>
                </a:cubicBezTo>
                <a:cubicBezTo>
                  <a:pt x="953537" y="105547"/>
                  <a:pt x="956109" y="108933"/>
                  <a:pt x="958909" y="111928"/>
                </a:cubicBezTo>
                <a:cubicBezTo>
                  <a:pt x="962035" y="115183"/>
                  <a:pt x="964965" y="116811"/>
                  <a:pt x="967700" y="116811"/>
                </a:cubicBezTo>
                <a:cubicBezTo>
                  <a:pt x="970174" y="116811"/>
                  <a:pt x="972192" y="114728"/>
                  <a:pt x="973755" y="110561"/>
                </a:cubicBezTo>
                <a:cubicBezTo>
                  <a:pt x="975708" y="105091"/>
                  <a:pt x="977662" y="97799"/>
                  <a:pt x="979615" y="88683"/>
                </a:cubicBezTo>
                <a:cubicBezTo>
                  <a:pt x="983001" y="90506"/>
                  <a:pt x="987819" y="92590"/>
                  <a:pt x="994070" y="94934"/>
                </a:cubicBezTo>
                <a:cubicBezTo>
                  <a:pt x="991075" y="106524"/>
                  <a:pt x="988470" y="115053"/>
                  <a:pt x="986256" y="120523"/>
                </a:cubicBezTo>
                <a:cubicBezTo>
                  <a:pt x="982480" y="129638"/>
                  <a:pt x="976945" y="134196"/>
                  <a:pt x="969653" y="134196"/>
                </a:cubicBezTo>
                <a:cubicBezTo>
                  <a:pt x="963662" y="134196"/>
                  <a:pt x="957281" y="131071"/>
                  <a:pt x="950510" y="124820"/>
                </a:cubicBezTo>
                <a:cubicBezTo>
                  <a:pt x="946994" y="121565"/>
                  <a:pt x="943771" y="117821"/>
                  <a:pt x="940841" y="113588"/>
                </a:cubicBezTo>
                <a:cubicBezTo>
                  <a:pt x="933808" y="120881"/>
                  <a:pt x="926223" y="127490"/>
                  <a:pt x="918084" y="133415"/>
                </a:cubicBezTo>
                <a:cubicBezTo>
                  <a:pt x="914959" y="129899"/>
                  <a:pt x="911247" y="126448"/>
                  <a:pt x="906949" y="123062"/>
                </a:cubicBezTo>
                <a:cubicBezTo>
                  <a:pt x="916977" y="116421"/>
                  <a:pt x="925897" y="109030"/>
                  <a:pt x="933711" y="100891"/>
                </a:cubicBezTo>
                <a:cubicBezTo>
                  <a:pt x="926093" y="84678"/>
                  <a:pt x="921470" y="63680"/>
                  <a:pt x="919842" y="37895"/>
                </a:cubicBezTo>
                <a:lnTo>
                  <a:pt x="834480" y="37895"/>
                </a:lnTo>
                <a:lnTo>
                  <a:pt x="834480" y="63680"/>
                </a:lnTo>
                <a:cubicBezTo>
                  <a:pt x="834480" y="95324"/>
                  <a:pt x="826666" y="120848"/>
                  <a:pt x="811039" y="140252"/>
                </a:cubicBezTo>
                <a:cubicBezTo>
                  <a:pt x="808304" y="134782"/>
                  <a:pt x="804919" y="129834"/>
                  <a:pt x="800882" y="125406"/>
                </a:cubicBezTo>
                <a:cubicBezTo>
                  <a:pt x="813904" y="111081"/>
                  <a:pt x="820415" y="90441"/>
                  <a:pt x="820415" y="63484"/>
                </a:cubicBezTo>
                <a:lnTo>
                  <a:pt x="820415" y="25394"/>
                </a:lnTo>
                <a:lnTo>
                  <a:pt x="919158" y="25394"/>
                </a:lnTo>
                <a:cubicBezTo>
                  <a:pt x="918768" y="17450"/>
                  <a:pt x="918540" y="9767"/>
                  <a:pt x="918475" y="2344"/>
                </a:cubicBezTo>
                <a:close/>
                <a:moveTo>
                  <a:pt x="1520894" y="1758"/>
                </a:moveTo>
                <a:lnTo>
                  <a:pt x="1536130" y="1758"/>
                </a:lnTo>
                <a:lnTo>
                  <a:pt x="1536130" y="29300"/>
                </a:lnTo>
                <a:lnTo>
                  <a:pt x="1581839" y="29300"/>
                </a:lnTo>
                <a:lnTo>
                  <a:pt x="1581839" y="43365"/>
                </a:lnTo>
                <a:lnTo>
                  <a:pt x="1536130" y="43365"/>
                </a:lnTo>
                <a:lnTo>
                  <a:pt x="1536130" y="70712"/>
                </a:lnTo>
                <a:lnTo>
                  <a:pt x="1594145" y="70712"/>
                </a:lnTo>
                <a:lnTo>
                  <a:pt x="1594145" y="84776"/>
                </a:lnTo>
                <a:lnTo>
                  <a:pt x="1464637" y="84776"/>
                </a:lnTo>
                <a:lnTo>
                  <a:pt x="1464637" y="70712"/>
                </a:lnTo>
                <a:lnTo>
                  <a:pt x="1520894" y="70712"/>
                </a:lnTo>
                <a:lnTo>
                  <a:pt x="1520894" y="43365"/>
                </a:lnTo>
                <a:lnTo>
                  <a:pt x="1475771" y="43365"/>
                </a:lnTo>
                <a:lnTo>
                  <a:pt x="1475771" y="29300"/>
                </a:lnTo>
                <a:lnTo>
                  <a:pt x="1520894" y="29300"/>
                </a:lnTo>
                <a:close/>
                <a:moveTo>
                  <a:pt x="1426741" y="1758"/>
                </a:moveTo>
                <a:lnTo>
                  <a:pt x="1441977" y="1758"/>
                </a:lnTo>
                <a:lnTo>
                  <a:pt x="1441977" y="39458"/>
                </a:lnTo>
                <a:lnTo>
                  <a:pt x="1466981" y="39458"/>
                </a:lnTo>
                <a:lnTo>
                  <a:pt x="1466981" y="53522"/>
                </a:lnTo>
                <a:lnTo>
                  <a:pt x="1441977" y="53522"/>
                </a:lnTo>
                <a:lnTo>
                  <a:pt x="1441977" y="95520"/>
                </a:lnTo>
                <a:cubicBezTo>
                  <a:pt x="1450116" y="93371"/>
                  <a:pt x="1457279" y="91352"/>
                  <a:pt x="1463465" y="89464"/>
                </a:cubicBezTo>
                <a:cubicBezTo>
                  <a:pt x="1463595" y="94152"/>
                  <a:pt x="1464050" y="99231"/>
                  <a:pt x="1464832" y="104700"/>
                </a:cubicBezTo>
                <a:cubicBezTo>
                  <a:pt x="1456693" y="106849"/>
                  <a:pt x="1449075" y="108900"/>
                  <a:pt x="1441977" y="110854"/>
                </a:cubicBezTo>
                <a:lnTo>
                  <a:pt x="1441977" y="169748"/>
                </a:lnTo>
                <a:cubicBezTo>
                  <a:pt x="1441977" y="184333"/>
                  <a:pt x="1435336" y="191625"/>
                  <a:pt x="1422053" y="191625"/>
                </a:cubicBezTo>
                <a:cubicBezTo>
                  <a:pt x="1418016" y="191625"/>
                  <a:pt x="1411830" y="191495"/>
                  <a:pt x="1403496" y="191235"/>
                </a:cubicBezTo>
                <a:cubicBezTo>
                  <a:pt x="1402975" y="185895"/>
                  <a:pt x="1402129" y="180491"/>
                  <a:pt x="1400957" y="175022"/>
                </a:cubicBezTo>
                <a:cubicBezTo>
                  <a:pt x="1409161" y="175933"/>
                  <a:pt x="1415086" y="176389"/>
                  <a:pt x="1418732" y="176389"/>
                </a:cubicBezTo>
                <a:cubicBezTo>
                  <a:pt x="1424072" y="176389"/>
                  <a:pt x="1426741" y="173329"/>
                  <a:pt x="1426741" y="167208"/>
                </a:cubicBezTo>
                <a:lnTo>
                  <a:pt x="1426741" y="115053"/>
                </a:lnTo>
                <a:cubicBezTo>
                  <a:pt x="1417105" y="117788"/>
                  <a:pt x="1408640" y="120262"/>
                  <a:pt x="1401347" y="122476"/>
                </a:cubicBezTo>
                <a:lnTo>
                  <a:pt x="1399394" y="105677"/>
                </a:lnTo>
                <a:cubicBezTo>
                  <a:pt x="1409291" y="103463"/>
                  <a:pt x="1418407" y="101347"/>
                  <a:pt x="1426741" y="99329"/>
                </a:cubicBezTo>
                <a:lnTo>
                  <a:pt x="1426741" y="53522"/>
                </a:lnTo>
                <a:lnTo>
                  <a:pt x="1401152" y="53522"/>
                </a:lnTo>
                <a:lnTo>
                  <a:pt x="1401152" y="39458"/>
                </a:lnTo>
                <a:lnTo>
                  <a:pt x="1426741" y="39458"/>
                </a:lnTo>
                <a:close/>
                <a:moveTo>
                  <a:pt x="242218" y="1758"/>
                </a:moveTo>
                <a:lnTo>
                  <a:pt x="258236" y="6446"/>
                </a:lnTo>
                <a:cubicBezTo>
                  <a:pt x="253222" y="21812"/>
                  <a:pt x="247883" y="36235"/>
                  <a:pt x="242218" y="49713"/>
                </a:cubicBezTo>
                <a:lnTo>
                  <a:pt x="242218" y="193188"/>
                </a:lnTo>
                <a:lnTo>
                  <a:pt x="226982" y="193188"/>
                </a:lnTo>
                <a:lnTo>
                  <a:pt x="226982" y="81553"/>
                </a:lnTo>
                <a:cubicBezTo>
                  <a:pt x="220406" y="93859"/>
                  <a:pt x="213438" y="105091"/>
                  <a:pt x="206081" y="115249"/>
                </a:cubicBezTo>
                <a:cubicBezTo>
                  <a:pt x="204127" y="110300"/>
                  <a:pt x="201653" y="104700"/>
                  <a:pt x="198658" y="98450"/>
                </a:cubicBezTo>
                <a:cubicBezTo>
                  <a:pt x="217020" y="71233"/>
                  <a:pt x="231540" y="39002"/>
                  <a:pt x="242218" y="1758"/>
                </a:cubicBezTo>
                <a:close/>
                <a:moveTo>
                  <a:pt x="291248" y="1172"/>
                </a:moveTo>
                <a:lnTo>
                  <a:pt x="307265" y="4102"/>
                </a:lnTo>
                <a:cubicBezTo>
                  <a:pt x="304205" y="14129"/>
                  <a:pt x="300754" y="23831"/>
                  <a:pt x="296912" y="33207"/>
                </a:cubicBezTo>
                <a:lnTo>
                  <a:pt x="393214" y="33207"/>
                </a:lnTo>
                <a:lnTo>
                  <a:pt x="393214" y="46881"/>
                </a:lnTo>
                <a:lnTo>
                  <a:pt x="322111" y="46881"/>
                </a:lnTo>
                <a:lnTo>
                  <a:pt x="322111" y="81065"/>
                </a:lnTo>
                <a:lnTo>
                  <a:pt x="385400" y="81065"/>
                </a:lnTo>
                <a:lnTo>
                  <a:pt x="385400" y="94738"/>
                </a:lnTo>
                <a:lnTo>
                  <a:pt x="322111" y="94738"/>
                </a:lnTo>
                <a:lnTo>
                  <a:pt x="322111" y="130290"/>
                </a:lnTo>
                <a:lnTo>
                  <a:pt x="387939" y="130290"/>
                </a:lnTo>
                <a:lnTo>
                  <a:pt x="387939" y="143963"/>
                </a:lnTo>
                <a:lnTo>
                  <a:pt x="322111" y="143963"/>
                </a:lnTo>
                <a:lnTo>
                  <a:pt x="322111" y="193188"/>
                </a:lnTo>
                <a:lnTo>
                  <a:pt x="306875" y="193188"/>
                </a:lnTo>
                <a:lnTo>
                  <a:pt x="306875" y="46881"/>
                </a:lnTo>
                <a:lnTo>
                  <a:pt x="290955" y="46881"/>
                </a:lnTo>
                <a:cubicBezTo>
                  <a:pt x="283597" y="62768"/>
                  <a:pt x="275035" y="77679"/>
                  <a:pt x="265268" y="91613"/>
                </a:cubicBezTo>
                <a:cubicBezTo>
                  <a:pt x="261622" y="88097"/>
                  <a:pt x="257519" y="84385"/>
                  <a:pt x="252962" y="80479"/>
                </a:cubicBezTo>
                <a:cubicBezTo>
                  <a:pt x="270282" y="56778"/>
                  <a:pt x="283043" y="30342"/>
                  <a:pt x="291248" y="1172"/>
                </a:cubicBezTo>
                <a:close/>
                <a:moveTo>
                  <a:pt x="1290396" y="781"/>
                </a:moveTo>
                <a:lnTo>
                  <a:pt x="1306414" y="781"/>
                </a:lnTo>
                <a:lnTo>
                  <a:pt x="1306414" y="28910"/>
                </a:lnTo>
                <a:lnTo>
                  <a:pt x="1390995" y="28910"/>
                </a:lnTo>
                <a:lnTo>
                  <a:pt x="1390995" y="43169"/>
                </a:lnTo>
                <a:lnTo>
                  <a:pt x="1306414" y="43169"/>
                </a:lnTo>
                <a:lnTo>
                  <a:pt x="1306414" y="72079"/>
                </a:lnTo>
                <a:lnTo>
                  <a:pt x="1361499" y="72079"/>
                </a:lnTo>
                <a:lnTo>
                  <a:pt x="1361499" y="85557"/>
                </a:lnTo>
                <a:cubicBezTo>
                  <a:pt x="1349779" y="111472"/>
                  <a:pt x="1333175" y="133122"/>
                  <a:pt x="1311688" y="150507"/>
                </a:cubicBezTo>
                <a:cubicBezTo>
                  <a:pt x="1332980" y="162032"/>
                  <a:pt x="1360327" y="170203"/>
                  <a:pt x="1393729" y="175022"/>
                </a:cubicBezTo>
                <a:cubicBezTo>
                  <a:pt x="1389041" y="181533"/>
                  <a:pt x="1385330" y="187198"/>
                  <a:pt x="1382595" y="192016"/>
                </a:cubicBezTo>
                <a:cubicBezTo>
                  <a:pt x="1345416" y="184658"/>
                  <a:pt x="1316864" y="174273"/>
                  <a:pt x="1296940" y="160860"/>
                </a:cubicBezTo>
                <a:cubicBezTo>
                  <a:pt x="1275648" y="174012"/>
                  <a:pt x="1246576" y="185375"/>
                  <a:pt x="1209722" y="194946"/>
                </a:cubicBezTo>
                <a:cubicBezTo>
                  <a:pt x="1207117" y="188956"/>
                  <a:pt x="1204253" y="183812"/>
                  <a:pt x="1201127" y="179514"/>
                </a:cubicBezTo>
                <a:cubicBezTo>
                  <a:pt x="1236613" y="171571"/>
                  <a:pt x="1264253" y="162032"/>
                  <a:pt x="1284048" y="150898"/>
                </a:cubicBezTo>
                <a:cubicBezTo>
                  <a:pt x="1265165" y="134685"/>
                  <a:pt x="1250547" y="113165"/>
                  <a:pt x="1240195" y="86339"/>
                </a:cubicBezTo>
                <a:lnTo>
                  <a:pt x="1220856" y="86339"/>
                </a:lnTo>
                <a:lnTo>
                  <a:pt x="1220856" y="72079"/>
                </a:lnTo>
                <a:lnTo>
                  <a:pt x="1290396" y="72079"/>
                </a:lnTo>
                <a:lnTo>
                  <a:pt x="1290396" y="43169"/>
                </a:lnTo>
                <a:lnTo>
                  <a:pt x="1201713" y="43169"/>
                </a:lnTo>
                <a:lnTo>
                  <a:pt x="1201713" y="28910"/>
                </a:lnTo>
                <a:lnTo>
                  <a:pt x="1290396" y="28910"/>
                </a:lnTo>
                <a:close/>
                <a:moveTo>
                  <a:pt x="954026" y="195"/>
                </a:moveTo>
                <a:cubicBezTo>
                  <a:pt x="960798" y="5144"/>
                  <a:pt x="967244" y="10222"/>
                  <a:pt x="973364" y="15431"/>
                </a:cubicBezTo>
                <a:lnTo>
                  <a:pt x="963793" y="25003"/>
                </a:lnTo>
                <a:cubicBezTo>
                  <a:pt x="958193" y="19794"/>
                  <a:pt x="952072" y="14520"/>
                  <a:pt x="945431" y="9181"/>
                </a:cubicBezTo>
                <a:close/>
                <a:moveTo>
                  <a:pt x="1082167" y="0"/>
                </a:moveTo>
                <a:lnTo>
                  <a:pt x="1096036" y="3907"/>
                </a:lnTo>
                <a:cubicBezTo>
                  <a:pt x="1093236" y="10092"/>
                  <a:pt x="1090501" y="15757"/>
                  <a:pt x="1087832" y="20901"/>
                </a:cubicBezTo>
                <a:lnTo>
                  <a:pt x="1118109" y="20901"/>
                </a:lnTo>
                <a:lnTo>
                  <a:pt x="1118109" y="167404"/>
                </a:lnTo>
                <a:cubicBezTo>
                  <a:pt x="1118109" y="182119"/>
                  <a:pt x="1110946" y="189542"/>
                  <a:pt x="1096622" y="189672"/>
                </a:cubicBezTo>
                <a:cubicBezTo>
                  <a:pt x="1091934" y="189672"/>
                  <a:pt x="1085943" y="189672"/>
                  <a:pt x="1078651" y="189672"/>
                </a:cubicBezTo>
                <a:cubicBezTo>
                  <a:pt x="1077869" y="184723"/>
                  <a:pt x="1076893" y="179905"/>
                  <a:pt x="1075721" y="175217"/>
                </a:cubicBezTo>
                <a:cubicBezTo>
                  <a:pt x="1082232" y="175998"/>
                  <a:pt x="1087897" y="176389"/>
                  <a:pt x="1092715" y="176389"/>
                </a:cubicBezTo>
                <a:cubicBezTo>
                  <a:pt x="1100528" y="176389"/>
                  <a:pt x="1104435" y="172352"/>
                  <a:pt x="1104435" y="164278"/>
                </a:cubicBezTo>
                <a:lnTo>
                  <a:pt x="1104435" y="134099"/>
                </a:lnTo>
                <a:cubicBezTo>
                  <a:pt x="1091087" y="154218"/>
                  <a:pt x="1071619" y="172027"/>
                  <a:pt x="1046029" y="187523"/>
                </a:cubicBezTo>
                <a:cubicBezTo>
                  <a:pt x="1042383" y="182965"/>
                  <a:pt x="1038867" y="179189"/>
                  <a:pt x="1035481" y="176194"/>
                </a:cubicBezTo>
                <a:cubicBezTo>
                  <a:pt x="1060094" y="162585"/>
                  <a:pt x="1079269" y="146763"/>
                  <a:pt x="1093008" y="128727"/>
                </a:cubicBezTo>
                <a:lnTo>
                  <a:pt x="1042904" y="128727"/>
                </a:lnTo>
                <a:lnTo>
                  <a:pt x="1042904" y="116030"/>
                </a:lnTo>
                <a:lnTo>
                  <a:pt x="1054624" y="116030"/>
                </a:lnTo>
                <a:lnTo>
                  <a:pt x="1054624" y="20901"/>
                </a:lnTo>
                <a:lnTo>
                  <a:pt x="1073963" y="20901"/>
                </a:lnTo>
                <a:cubicBezTo>
                  <a:pt x="1076762" y="14455"/>
                  <a:pt x="1079497" y="7488"/>
                  <a:pt x="1082167"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p>
        </p:txBody>
      </p:sp>
      <p:sp>
        <p:nvSpPr>
          <p:cNvPr id="53" name="箭头: V 形 52">
            <a:extLst>
              <a:ext uri="{FF2B5EF4-FFF2-40B4-BE49-F238E27FC236}">
                <a16:creationId xmlns:a16="http://schemas.microsoft.com/office/drawing/2014/main" id="{E5E7C670-EF51-126B-8FF2-064434DD1AEB}"/>
              </a:ext>
            </a:extLst>
          </p:cNvPr>
          <p:cNvSpPr/>
          <p:nvPr/>
        </p:nvSpPr>
        <p:spPr>
          <a:xfrm>
            <a:off x="4405431" y="6018066"/>
            <a:ext cx="251013" cy="251013"/>
          </a:xfrm>
          <a:prstGeom prst="chevr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箭头: V 形 53">
            <a:extLst>
              <a:ext uri="{FF2B5EF4-FFF2-40B4-BE49-F238E27FC236}">
                <a16:creationId xmlns:a16="http://schemas.microsoft.com/office/drawing/2014/main" id="{DFA0C29A-E1D0-DDEE-5796-BA2A48FD6EB7}"/>
              </a:ext>
            </a:extLst>
          </p:cNvPr>
          <p:cNvSpPr/>
          <p:nvPr/>
        </p:nvSpPr>
        <p:spPr>
          <a:xfrm>
            <a:off x="4649849" y="6018066"/>
            <a:ext cx="251013" cy="251013"/>
          </a:xfrm>
          <a:prstGeom prst="chevr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箭头: V 形 54">
            <a:extLst>
              <a:ext uri="{FF2B5EF4-FFF2-40B4-BE49-F238E27FC236}">
                <a16:creationId xmlns:a16="http://schemas.microsoft.com/office/drawing/2014/main" id="{160B4270-B0A8-DBDB-D236-2314C4127E02}"/>
              </a:ext>
            </a:extLst>
          </p:cNvPr>
          <p:cNvSpPr/>
          <p:nvPr/>
        </p:nvSpPr>
        <p:spPr>
          <a:xfrm>
            <a:off x="4894267" y="6018066"/>
            <a:ext cx="251013" cy="251013"/>
          </a:xfrm>
          <a:prstGeom prst="chevr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61" name="图片 60">
            <a:extLst>
              <a:ext uri="{FF2B5EF4-FFF2-40B4-BE49-F238E27FC236}">
                <a16:creationId xmlns:a16="http://schemas.microsoft.com/office/drawing/2014/main" id="{02DB4292-FA0F-984D-821C-A66AA4F3F1D8}"/>
              </a:ext>
            </a:extLst>
          </p:cNvPr>
          <p:cNvPicPr>
            <a:picLocks noChangeAspect="1"/>
          </p:cNvPicPr>
          <p:nvPr/>
        </p:nvPicPr>
        <p:blipFill rotWithShape="1">
          <a:blip r:embed="rId34" cstate="screen">
            <a:extLst>
              <a:ext uri="{28A0092B-C50C-407E-A947-70E740481C1C}">
                <a14:useLocalDpi xmlns:a14="http://schemas.microsoft.com/office/drawing/2010/main"/>
              </a:ext>
            </a:extLst>
          </a:blip>
          <a:srcRect/>
          <a:stretch/>
        </p:blipFill>
        <p:spPr>
          <a:xfrm>
            <a:off x="11000425" y="5815462"/>
            <a:ext cx="830851" cy="842719"/>
          </a:xfrm>
          <a:prstGeom prst="rect">
            <a:avLst/>
          </a:prstGeom>
        </p:spPr>
      </p:pic>
    </p:spTree>
    <p:extLst>
      <p:ext uri="{BB962C8B-B14F-4D97-AF65-F5344CB8AC3E}">
        <p14:creationId xmlns:p14="http://schemas.microsoft.com/office/powerpoint/2010/main" val="11717135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25CA9B4-8F2D-175A-9597-A75A7144CCAE}"/>
              </a:ext>
            </a:extLst>
          </p:cNvPr>
          <p:cNvSpPr txBox="1"/>
          <p:nvPr/>
        </p:nvSpPr>
        <p:spPr>
          <a:xfrm>
            <a:off x="1584960" y="1415534"/>
            <a:ext cx="6096000" cy="1200329"/>
          </a:xfrm>
          <a:prstGeom prst="rect">
            <a:avLst/>
          </a:prstGeom>
          <a:noFill/>
        </p:spPr>
        <p:txBody>
          <a:bodyPr wrap="square">
            <a:spAutoFit/>
          </a:bodyPr>
          <a:lstStyle/>
          <a:p>
            <a:r>
              <a:rPr lang="zh-CN" altLang="en-US" dirty="0">
                <a:hlinkClick r:id="rId2"/>
              </a:rPr>
              <a:t>苘苘</a:t>
            </a:r>
            <a:r>
              <a:rPr lang="zh-CN" altLang="en-US" dirty="0"/>
              <a:t>   作品</a:t>
            </a:r>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pic>
        <p:nvPicPr>
          <p:cNvPr id="6" name="图片 5">
            <a:extLst>
              <a:ext uri="{FF2B5EF4-FFF2-40B4-BE49-F238E27FC236}">
                <a16:creationId xmlns:a16="http://schemas.microsoft.com/office/drawing/2014/main" id="{AD17E86E-8AB3-5497-8ED8-56254C88F1A8}"/>
              </a:ext>
            </a:extLst>
          </p:cNvPr>
          <p:cNvPicPr>
            <a:picLocks noChangeAspect="1"/>
          </p:cNvPicPr>
          <p:nvPr/>
        </p:nvPicPr>
        <p:blipFill>
          <a:blip r:embed="rId4"/>
          <a:stretch>
            <a:fillRect/>
          </a:stretch>
        </p:blipFill>
        <p:spPr>
          <a:xfrm>
            <a:off x="1584960" y="3032760"/>
            <a:ext cx="7431193" cy="1625970"/>
          </a:xfrm>
          <a:prstGeom prst="rect">
            <a:avLst/>
          </a:prstGeom>
        </p:spPr>
      </p:pic>
    </p:spTree>
    <p:extLst>
      <p:ext uri="{BB962C8B-B14F-4D97-AF65-F5344CB8AC3E}">
        <p14:creationId xmlns:p14="http://schemas.microsoft.com/office/powerpoint/2010/main" val="741242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E8EA63DF-ECA4-68C2-4E7C-0C5DDBF91D88}"/>
              </a:ext>
            </a:extLst>
          </p:cNvPr>
          <p:cNvSpPr/>
          <p:nvPr/>
        </p:nvSpPr>
        <p:spPr>
          <a:xfrm>
            <a:off x="985290" y="1636328"/>
            <a:ext cx="10348686" cy="3425371"/>
          </a:xfrm>
          <a:custGeom>
            <a:avLst/>
            <a:gdLst>
              <a:gd name="connsiteX0" fmla="*/ 0 w 10348686"/>
              <a:gd name="connsiteY0" fmla="*/ 3425371 h 3425371"/>
              <a:gd name="connsiteX1" fmla="*/ 2540000 w 10348686"/>
              <a:gd name="connsiteY1" fmla="*/ 1944914 h 3425371"/>
              <a:gd name="connsiteX2" fmla="*/ 4513943 w 10348686"/>
              <a:gd name="connsiteY2" fmla="*/ 2351314 h 3425371"/>
              <a:gd name="connsiteX3" fmla="*/ 6662057 w 10348686"/>
              <a:gd name="connsiteY3" fmla="*/ 827314 h 3425371"/>
              <a:gd name="connsiteX4" fmla="*/ 8824686 w 10348686"/>
              <a:gd name="connsiteY4" fmla="*/ 1219200 h 3425371"/>
              <a:gd name="connsiteX5" fmla="*/ 10348686 w 10348686"/>
              <a:gd name="connsiteY5" fmla="*/ 0 h 342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8686" h="3425371">
                <a:moveTo>
                  <a:pt x="0" y="3425371"/>
                </a:moveTo>
                <a:cubicBezTo>
                  <a:pt x="893838" y="2774647"/>
                  <a:pt x="1787676" y="2123923"/>
                  <a:pt x="2540000" y="1944914"/>
                </a:cubicBezTo>
                <a:cubicBezTo>
                  <a:pt x="3292324" y="1765905"/>
                  <a:pt x="3826934" y="2537581"/>
                  <a:pt x="4513943" y="2351314"/>
                </a:cubicBezTo>
                <a:cubicBezTo>
                  <a:pt x="5200952" y="2165047"/>
                  <a:pt x="5943600" y="1016000"/>
                  <a:pt x="6662057" y="827314"/>
                </a:cubicBezTo>
                <a:cubicBezTo>
                  <a:pt x="7380514" y="638628"/>
                  <a:pt x="8210248" y="1357086"/>
                  <a:pt x="8824686" y="1219200"/>
                </a:cubicBezTo>
                <a:cubicBezTo>
                  <a:pt x="9439124" y="1081314"/>
                  <a:pt x="9893905" y="540657"/>
                  <a:pt x="10348686" y="0"/>
                </a:cubicBezTo>
              </a:path>
            </a:pathLst>
          </a:custGeom>
          <a:noFill/>
          <a:ln w="9525">
            <a:solidFill>
              <a:schemeClr val="bg1">
                <a:lumMod val="95000"/>
              </a:schemeClr>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椭圆 3">
            <a:extLst>
              <a:ext uri="{FF2B5EF4-FFF2-40B4-BE49-F238E27FC236}">
                <a16:creationId xmlns:a16="http://schemas.microsoft.com/office/drawing/2014/main" id="{B1367DAE-9499-267A-6D05-5B427253639A}"/>
              </a:ext>
            </a:extLst>
          </p:cNvPr>
          <p:cNvSpPr/>
          <p:nvPr/>
        </p:nvSpPr>
        <p:spPr>
          <a:xfrm>
            <a:off x="1851806" y="4137780"/>
            <a:ext cx="272147" cy="272147"/>
          </a:xfrm>
          <a:prstGeom prst="ellipse">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grpSp>
        <p:nvGrpSpPr>
          <p:cNvPr id="5" name="组合 4">
            <a:extLst>
              <a:ext uri="{FF2B5EF4-FFF2-40B4-BE49-F238E27FC236}">
                <a16:creationId xmlns:a16="http://schemas.microsoft.com/office/drawing/2014/main" id="{217BCBC8-DDAC-0526-FFF1-5D53B1E0A8CD}"/>
              </a:ext>
            </a:extLst>
          </p:cNvPr>
          <p:cNvGrpSpPr/>
          <p:nvPr/>
        </p:nvGrpSpPr>
        <p:grpSpPr>
          <a:xfrm>
            <a:off x="1082413" y="2403313"/>
            <a:ext cx="2961065" cy="816522"/>
            <a:chOff x="283598" y="1906534"/>
            <a:chExt cx="2961065" cy="816522"/>
          </a:xfrm>
        </p:grpSpPr>
        <p:sp>
          <p:nvSpPr>
            <p:cNvPr id="6" name="文本框 5">
              <a:extLst>
                <a:ext uri="{FF2B5EF4-FFF2-40B4-BE49-F238E27FC236}">
                  <a16:creationId xmlns:a16="http://schemas.microsoft.com/office/drawing/2014/main" id="{59EA51A9-8EB9-953F-3C49-B3DAB1BBF545}"/>
                </a:ext>
              </a:extLst>
            </p:cNvPr>
            <p:cNvSpPr txBox="1"/>
            <p:nvPr/>
          </p:nvSpPr>
          <p:spPr>
            <a:xfrm>
              <a:off x="283598" y="2190603"/>
              <a:ext cx="296106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8" name="文本框 7">
              <a:extLst>
                <a:ext uri="{FF2B5EF4-FFF2-40B4-BE49-F238E27FC236}">
                  <a16:creationId xmlns:a16="http://schemas.microsoft.com/office/drawing/2014/main" id="{6B9CC783-EC41-F0DA-BC6C-AACBFC3756F6}"/>
                </a:ext>
              </a:extLst>
            </p:cNvPr>
            <p:cNvSpPr txBox="1"/>
            <p:nvPr/>
          </p:nvSpPr>
          <p:spPr>
            <a:xfrm>
              <a:off x="1009096"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dirty="0">
                  <a:solidFill>
                    <a:schemeClr val="bg1"/>
                  </a:solidFill>
                  <a:sym typeface="HarmonyOS Sans SC Light" panose="00000400000000000000" pitchFamily="2" charset="-122"/>
                </a:rPr>
                <a:t>添加标题文本</a:t>
              </a:r>
            </a:p>
          </p:txBody>
        </p:sp>
      </p:grpSp>
      <p:grpSp>
        <p:nvGrpSpPr>
          <p:cNvPr id="9" name="组合 8">
            <a:extLst>
              <a:ext uri="{FF2B5EF4-FFF2-40B4-BE49-F238E27FC236}">
                <a16:creationId xmlns:a16="http://schemas.microsoft.com/office/drawing/2014/main" id="{EED146F5-8B10-76EB-9D37-21F780EB4810}"/>
              </a:ext>
            </a:extLst>
          </p:cNvPr>
          <p:cNvGrpSpPr/>
          <p:nvPr/>
        </p:nvGrpSpPr>
        <p:grpSpPr>
          <a:xfrm>
            <a:off x="1791434" y="4539989"/>
            <a:ext cx="2961065" cy="816522"/>
            <a:chOff x="283598" y="1906534"/>
            <a:chExt cx="2961065" cy="816522"/>
          </a:xfrm>
        </p:grpSpPr>
        <p:sp>
          <p:nvSpPr>
            <p:cNvPr id="13" name="文本框 12">
              <a:extLst>
                <a:ext uri="{FF2B5EF4-FFF2-40B4-BE49-F238E27FC236}">
                  <a16:creationId xmlns:a16="http://schemas.microsoft.com/office/drawing/2014/main" id="{51F8EAE0-3AC2-6F7F-16E5-3941822FFFB1}"/>
                </a:ext>
              </a:extLst>
            </p:cNvPr>
            <p:cNvSpPr txBox="1"/>
            <p:nvPr/>
          </p:nvSpPr>
          <p:spPr>
            <a:xfrm>
              <a:off x="283598" y="2190603"/>
              <a:ext cx="296106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14" name="文本框 13">
              <a:extLst>
                <a:ext uri="{FF2B5EF4-FFF2-40B4-BE49-F238E27FC236}">
                  <a16:creationId xmlns:a16="http://schemas.microsoft.com/office/drawing/2014/main" id="{7A6055FC-058A-13B7-3D1C-7CF40C076BE1}"/>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sp>
        <p:nvSpPr>
          <p:cNvPr id="15" name="椭圆 14">
            <a:extLst>
              <a:ext uri="{FF2B5EF4-FFF2-40B4-BE49-F238E27FC236}">
                <a16:creationId xmlns:a16="http://schemas.microsoft.com/office/drawing/2014/main" id="{E0B7E8C4-4543-A6FE-C526-D2CAECAC927B}"/>
              </a:ext>
            </a:extLst>
          </p:cNvPr>
          <p:cNvSpPr/>
          <p:nvPr/>
        </p:nvSpPr>
        <p:spPr>
          <a:xfrm>
            <a:off x="3709181" y="3328297"/>
            <a:ext cx="272147" cy="272147"/>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16" name="椭圆 15">
            <a:extLst>
              <a:ext uri="{FF2B5EF4-FFF2-40B4-BE49-F238E27FC236}">
                <a16:creationId xmlns:a16="http://schemas.microsoft.com/office/drawing/2014/main" id="{E941AAB9-1181-4425-6A86-8865A81CF5A6}"/>
              </a:ext>
            </a:extLst>
          </p:cNvPr>
          <p:cNvSpPr/>
          <p:nvPr/>
        </p:nvSpPr>
        <p:spPr>
          <a:xfrm>
            <a:off x="5528456" y="3795022"/>
            <a:ext cx="272147" cy="272147"/>
          </a:xfrm>
          <a:prstGeom prst="ellipse">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grpSp>
        <p:nvGrpSpPr>
          <p:cNvPr id="17" name="组合 16">
            <a:extLst>
              <a:ext uri="{FF2B5EF4-FFF2-40B4-BE49-F238E27FC236}">
                <a16:creationId xmlns:a16="http://schemas.microsoft.com/office/drawing/2014/main" id="{9370E4C9-DD05-F4DA-5F6D-C1A0D5A26115}"/>
              </a:ext>
            </a:extLst>
          </p:cNvPr>
          <p:cNvGrpSpPr/>
          <p:nvPr/>
        </p:nvGrpSpPr>
        <p:grpSpPr>
          <a:xfrm>
            <a:off x="5439509" y="4263842"/>
            <a:ext cx="2961065" cy="816522"/>
            <a:chOff x="283598" y="1906534"/>
            <a:chExt cx="2961065" cy="816522"/>
          </a:xfrm>
        </p:grpSpPr>
        <p:sp>
          <p:nvSpPr>
            <p:cNvPr id="18" name="文本框 17">
              <a:extLst>
                <a:ext uri="{FF2B5EF4-FFF2-40B4-BE49-F238E27FC236}">
                  <a16:creationId xmlns:a16="http://schemas.microsoft.com/office/drawing/2014/main" id="{94C07941-7591-B4D6-7F57-43B734A29442}"/>
                </a:ext>
              </a:extLst>
            </p:cNvPr>
            <p:cNvSpPr txBox="1"/>
            <p:nvPr/>
          </p:nvSpPr>
          <p:spPr>
            <a:xfrm>
              <a:off x="283598" y="2190603"/>
              <a:ext cx="296106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19" name="文本框 18">
              <a:extLst>
                <a:ext uri="{FF2B5EF4-FFF2-40B4-BE49-F238E27FC236}">
                  <a16:creationId xmlns:a16="http://schemas.microsoft.com/office/drawing/2014/main" id="{2EEB0B31-6620-3C6C-1894-2771EBD7EA17}"/>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sp>
        <p:nvSpPr>
          <p:cNvPr id="20" name="椭圆 19">
            <a:extLst>
              <a:ext uri="{FF2B5EF4-FFF2-40B4-BE49-F238E27FC236}">
                <a16:creationId xmlns:a16="http://schemas.microsoft.com/office/drawing/2014/main" id="{B046F997-3031-973E-7545-3233CECFBB65}"/>
              </a:ext>
            </a:extLst>
          </p:cNvPr>
          <p:cNvSpPr/>
          <p:nvPr/>
        </p:nvSpPr>
        <p:spPr>
          <a:xfrm>
            <a:off x="7388391" y="2314505"/>
            <a:ext cx="272147" cy="272147"/>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grpSp>
        <p:nvGrpSpPr>
          <p:cNvPr id="21" name="组合 20">
            <a:extLst>
              <a:ext uri="{FF2B5EF4-FFF2-40B4-BE49-F238E27FC236}">
                <a16:creationId xmlns:a16="http://schemas.microsoft.com/office/drawing/2014/main" id="{C3FFE11F-D2BB-943C-7533-663B972AF873}"/>
              </a:ext>
            </a:extLst>
          </p:cNvPr>
          <p:cNvGrpSpPr/>
          <p:nvPr/>
        </p:nvGrpSpPr>
        <p:grpSpPr>
          <a:xfrm>
            <a:off x="4727493" y="1497983"/>
            <a:ext cx="2961065" cy="816522"/>
            <a:chOff x="283598" y="1906534"/>
            <a:chExt cx="2961065" cy="816522"/>
          </a:xfrm>
        </p:grpSpPr>
        <p:sp>
          <p:nvSpPr>
            <p:cNvPr id="22" name="文本框 21">
              <a:extLst>
                <a:ext uri="{FF2B5EF4-FFF2-40B4-BE49-F238E27FC236}">
                  <a16:creationId xmlns:a16="http://schemas.microsoft.com/office/drawing/2014/main" id="{A2BB6A6F-F629-1C2A-2AB2-A86F3D6CA711}"/>
                </a:ext>
              </a:extLst>
            </p:cNvPr>
            <p:cNvSpPr txBox="1"/>
            <p:nvPr/>
          </p:nvSpPr>
          <p:spPr>
            <a:xfrm>
              <a:off x="283598" y="2190603"/>
              <a:ext cx="296106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3" name="文本框 22">
              <a:extLst>
                <a:ext uri="{FF2B5EF4-FFF2-40B4-BE49-F238E27FC236}">
                  <a16:creationId xmlns:a16="http://schemas.microsoft.com/office/drawing/2014/main" id="{99A19105-E80F-2DF5-5342-058335C001FD}"/>
                </a:ext>
              </a:extLst>
            </p:cNvPr>
            <p:cNvSpPr txBox="1"/>
            <p:nvPr/>
          </p:nvSpPr>
          <p:spPr>
            <a:xfrm>
              <a:off x="1009096"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dirty="0">
                  <a:solidFill>
                    <a:schemeClr val="bg1"/>
                  </a:solidFill>
                  <a:sym typeface="HarmonyOS Sans SC Light" panose="00000400000000000000" pitchFamily="2" charset="-122"/>
                </a:rPr>
                <a:t>添加标题文本</a:t>
              </a:r>
            </a:p>
          </p:txBody>
        </p:sp>
      </p:grpSp>
      <p:sp>
        <p:nvSpPr>
          <p:cNvPr id="24" name="椭圆 23">
            <a:extLst>
              <a:ext uri="{FF2B5EF4-FFF2-40B4-BE49-F238E27FC236}">
                <a16:creationId xmlns:a16="http://schemas.microsoft.com/office/drawing/2014/main" id="{8520EF4B-FD13-771B-B411-2BF3EB3AB9C5}"/>
              </a:ext>
            </a:extLst>
          </p:cNvPr>
          <p:cNvSpPr/>
          <p:nvPr/>
        </p:nvSpPr>
        <p:spPr>
          <a:xfrm>
            <a:off x="9398166" y="2711436"/>
            <a:ext cx="272147" cy="272147"/>
          </a:xfrm>
          <a:prstGeom prst="ellipse">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grpSp>
        <p:nvGrpSpPr>
          <p:cNvPr id="25" name="组合 24">
            <a:extLst>
              <a:ext uri="{FF2B5EF4-FFF2-40B4-BE49-F238E27FC236}">
                <a16:creationId xmlns:a16="http://schemas.microsoft.com/office/drawing/2014/main" id="{4A1B3CBE-067A-F6F7-AFFC-949E80418D2A}"/>
              </a:ext>
            </a:extLst>
          </p:cNvPr>
          <p:cNvGrpSpPr/>
          <p:nvPr/>
        </p:nvGrpSpPr>
        <p:grpSpPr>
          <a:xfrm>
            <a:off x="9306659" y="3219835"/>
            <a:ext cx="1970941" cy="1047355"/>
            <a:chOff x="283598" y="1906534"/>
            <a:chExt cx="1970941" cy="1047355"/>
          </a:xfrm>
        </p:grpSpPr>
        <p:sp>
          <p:nvSpPr>
            <p:cNvPr id="26" name="文本框 25">
              <a:extLst>
                <a:ext uri="{FF2B5EF4-FFF2-40B4-BE49-F238E27FC236}">
                  <a16:creationId xmlns:a16="http://schemas.microsoft.com/office/drawing/2014/main" id="{97289E86-9FEB-3ABC-392E-F595896DDB81}"/>
                </a:ext>
              </a:extLst>
            </p:cNvPr>
            <p:cNvSpPr txBox="1"/>
            <p:nvPr/>
          </p:nvSpPr>
          <p:spPr>
            <a:xfrm>
              <a:off x="283598" y="2190603"/>
              <a:ext cx="1970941"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7" name="文本框 26">
              <a:extLst>
                <a:ext uri="{FF2B5EF4-FFF2-40B4-BE49-F238E27FC236}">
                  <a16:creationId xmlns:a16="http://schemas.microsoft.com/office/drawing/2014/main" id="{2D62D388-7B52-6CF0-9DBF-CE3063311CC9}"/>
                </a:ext>
              </a:extLst>
            </p:cNvPr>
            <p:cNvSpPr txBox="1"/>
            <p:nvPr/>
          </p:nvSpPr>
          <p:spPr>
            <a:xfrm>
              <a:off x="283600" y="1906534"/>
              <a:ext cx="1513740"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sp>
        <p:nvSpPr>
          <p:cNvPr id="28" name="椭圆 27">
            <a:extLst>
              <a:ext uri="{FF2B5EF4-FFF2-40B4-BE49-F238E27FC236}">
                <a16:creationId xmlns:a16="http://schemas.microsoft.com/office/drawing/2014/main" id="{6F32ACC9-B32B-61CF-122F-AEDFF7C2A11D}"/>
              </a:ext>
            </a:extLst>
          </p:cNvPr>
          <p:cNvSpPr/>
          <p:nvPr/>
        </p:nvSpPr>
        <p:spPr>
          <a:xfrm>
            <a:off x="10972116" y="1700463"/>
            <a:ext cx="272147" cy="272147"/>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grpSp>
        <p:nvGrpSpPr>
          <p:cNvPr id="29" name="组合 28">
            <a:extLst>
              <a:ext uri="{FF2B5EF4-FFF2-40B4-BE49-F238E27FC236}">
                <a16:creationId xmlns:a16="http://schemas.microsoft.com/office/drawing/2014/main" id="{DD950BD2-C4C3-4831-D563-28ACE6743D72}"/>
              </a:ext>
            </a:extLst>
          </p:cNvPr>
          <p:cNvGrpSpPr/>
          <p:nvPr/>
        </p:nvGrpSpPr>
        <p:grpSpPr>
          <a:xfrm>
            <a:off x="8316535" y="635936"/>
            <a:ext cx="2961065" cy="816522"/>
            <a:chOff x="283598" y="1906534"/>
            <a:chExt cx="2961065" cy="816522"/>
          </a:xfrm>
        </p:grpSpPr>
        <p:sp>
          <p:nvSpPr>
            <p:cNvPr id="30" name="文本框 29">
              <a:extLst>
                <a:ext uri="{FF2B5EF4-FFF2-40B4-BE49-F238E27FC236}">
                  <a16:creationId xmlns:a16="http://schemas.microsoft.com/office/drawing/2014/main" id="{A8F16EA9-6E2E-2447-C373-A577BB9AF443}"/>
                </a:ext>
              </a:extLst>
            </p:cNvPr>
            <p:cNvSpPr txBox="1"/>
            <p:nvPr/>
          </p:nvSpPr>
          <p:spPr>
            <a:xfrm>
              <a:off x="283598" y="2190603"/>
              <a:ext cx="296106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1" name="文本框 30">
              <a:extLst>
                <a:ext uri="{FF2B5EF4-FFF2-40B4-BE49-F238E27FC236}">
                  <a16:creationId xmlns:a16="http://schemas.microsoft.com/office/drawing/2014/main" id="{BDA82684-3914-6264-57C8-CBC612EE8B9C}"/>
                </a:ext>
              </a:extLst>
            </p:cNvPr>
            <p:cNvSpPr txBox="1"/>
            <p:nvPr/>
          </p:nvSpPr>
          <p:spPr>
            <a:xfrm>
              <a:off x="1009096"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dirty="0">
                  <a:solidFill>
                    <a:schemeClr val="bg1"/>
                  </a:solidFill>
                  <a:sym typeface="HarmonyOS Sans SC Light" panose="00000400000000000000" pitchFamily="2" charset="-122"/>
                </a:rPr>
                <a:t>添加标题文本</a:t>
              </a:r>
            </a:p>
          </p:txBody>
        </p:sp>
      </p:grpSp>
      <p:grpSp>
        <p:nvGrpSpPr>
          <p:cNvPr id="32" name="组合 31">
            <a:extLst>
              <a:ext uri="{FF2B5EF4-FFF2-40B4-BE49-F238E27FC236}">
                <a16:creationId xmlns:a16="http://schemas.microsoft.com/office/drawing/2014/main" id="{6AA9A4BE-57F8-C650-902A-B715926D905F}"/>
              </a:ext>
            </a:extLst>
          </p:cNvPr>
          <p:cNvGrpSpPr/>
          <p:nvPr/>
        </p:nvGrpSpPr>
        <p:grpSpPr>
          <a:xfrm>
            <a:off x="0" y="247484"/>
            <a:ext cx="12192000" cy="6610516"/>
            <a:chOff x="0" y="247484"/>
            <a:chExt cx="12192000" cy="6610516"/>
          </a:xfrm>
        </p:grpSpPr>
        <p:grpSp>
          <p:nvGrpSpPr>
            <p:cNvPr id="33" name="组合 32">
              <a:extLst>
                <a:ext uri="{FF2B5EF4-FFF2-40B4-BE49-F238E27FC236}">
                  <a16:creationId xmlns:a16="http://schemas.microsoft.com/office/drawing/2014/main" id="{2D66E5D2-DD84-9482-D035-ED103EF7AFB5}"/>
                </a:ext>
              </a:extLst>
            </p:cNvPr>
            <p:cNvGrpSpPr/>
            <p:nvPr/>
          </p:nvGrpSpPr>
          <p:grpSpPr>
            <a:xfrm>
              <a:off x="10991959" y="376600"/>
              <a:ext cx="812006" cy="107022"/>
              <a:chOff x="10991959" y="376600"/>
              <a:chExt cx="812006" cy="107022"/>
            </a:xfrm>
          </p:grpSpPr>
          <p:sp>
            <p:nvSpPr>
              <p:cNvPr id="36" name="椭圆 35">
                <a:extLst>
                  <a:ext uri="{FF2B5EF4-FFF2-40B4-BE49-F238E27FC236}">
                    <a16:creationId xmlns:a16="http://schemas.microsoft.com/office/drawing/2014/main" id="{07BCDFEC-D381-252D-39EF-C43E86AC4C99}"/>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椭圆 36">
                <a:extLst>
                  <a:ext uri="{FF2B5EF4-FFF2-40B4-BE49-F238E27FC236}">
                    <a16:creationId xmlns:a16="http://schemas.microsoft.com/office/drawing/2014/main" id="{34FA6641-BA99-8B48-7477-1642D48E504E}"/>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椭圆 37">
                <a:extLst>
                  <a:ext uri="{FF2B5EF4-FFF2-40B4-BE49-F238E27FC236}">
                    <a16:creationId xmlns:a16="http://schemas.microsoft.com/office/drawing/2014/main" id="{387E5560-FBEC-B002-A303-5A064DB033F3}"/>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椭圆 38">
                <a:extLst>
                  <a:ext uri="{FF2B5EF4-FFF2-40B4-BE49-F238E27FC236}">
                    <a16:creationId xmlns:a16="http://schemas.microsoft.com/office/drawing/2014/main" id="{BCB0E3A6-FC57-B103-60CE-E668CC729B30}"/>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4" name="文本框 33">
              <a:extLst>
                <a:ext uri="{FF2B5EF4-FFF2-40B4-BE49-F238E27FC236}">
                  <a16:creationId xmlns:a16="http://schemas.microsoft.com/office/drawing/2014/main" id="{A31014D1-70D5-8344-AE1C-A3050052962C}"/>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bg1"/>
                </a:solidFill>
                <a:latin typeface="+mn-ea"/>
              </a:endParaRPr>
            </a:p>
          </p:txBody>
        </p:sp>
        <p:pic>
          <p:nvPicPr>
            <p:cNvPr id="35" name="图片 34">
              <a:extLst>
                <a:ext uri="{FF2B5EF4-FFF2-40B4-BE49-F238E27FC236}">
                  <a16:creationId xmlns:a16="http://schemas.microsoft.com/office/drawing/2014/main" id="{F0148E54-E069-FC99-C011-D45BADB22AE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5566260"/>
              <a:ext cx="12192000" cy="1291740"/>
            </a:xfrm>
            <a:custGeom>
              <a:avLst/>
              <a:gdLst>
                <a:gd name="connsiteX0" fmla="*/ 0 w 12192000"/>
                <a:gd name="connsiteY0" fmla="*/ 0 h 1291740"/>
                <a:gd name="connsiteX1" fmla="*/ 12192000 w 12192000"/>
                <a:gd name="connsiteY1" fmla="*/ 0 h 1291740"/>
                <a:gd name="connsiteX2" fmla="*/ 12192000 w 12192000"/>
                <a:gd name="connsiteY2" fmla="*/ 1291740 h 1291740"/>
                <a:gd name="connsiteX3" fmla="*/ 0 w 12192000"/>
                <a:gd name="connsiteY3" fmla="*/ 1291740 h 1291740"/>
              </a:gdLst>
              <a:ahLst/>
              <a:cxnLst>
                <a:cxn ang="0">
                  <a:pos x="connsiteX0" y="connsiteY0"/>
                </a:cxn>
                <a:cxn ang="0">
                  <a:pos x="connsiteX1" y="connsiteY1"/>
                </a:cxn>
                <a:cxn ang="0">
                  <a:pos x="connsiteX2" y="connsiteY2"/>
                </a:cxn>
                <a:cxn ang="0">
                  <a:pos x="connsiteX3" y="connsiteY3"/>
                </a:cxn>
              </a:cxnLst>
              <a:rect l="l" t="t" r="r" b="b"/>
              <a:pathLst>
                <a:path w="12192000" h="1291740">
                  <a:moveTo>
                    <a:pt x="0" y="0"/>
                  </a:moveTo>
                  <a:lnTo>
                    <a:pt x="12192000" y="0"/>
                  </a:lnTo>
                  <a:lnTo>
                    <a:pt x="12192000" y="1291740"/>
                  </a:lnTo>
                  <a:lnTo>
                    <a:pt x="0" y="1291740"/>
                  </a:lnTo>
                  <a:close/>
                </a:path>
              </a:pathLst>
            </a:custGeom>
          </p:spPr>
        </p:pic>
      </p:grpSp>
    </p:spTree>
    <p:extLst>
      <p:ext uri="{BB962C8B-B14F-4D97-AF65-F5344CB8AC3E}">
        <p14:creationId xmlns:p14="http://schemas.microsoft.com/office/powerpoint/2010/main" val="81937007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a:extLst>
              <a:ext uri="{FF2B5EF4-FFF2-40B4-BE49-F238E27FC236}">
                <a16:creationId xmlns:a16="http://schemas.microsoft.com/office/drawing/2014/main" id="{E28A13AF-4200-DD55-E7BF-57B54AF8FC48}"/>
              </a:ext>
            </a:extLst>
          </p:cNvPr>
          <p:cNvSpPr/>
          <p:nvPr/>
        </p:nvSpPr>
        <p:spPr>
          <a:xfrm>
            <a:off x="1526261" y="1898272"/>
            <a:ext cx="2741050" cy="3065417"/>
          </a:xfrm>
          <a:prstGeom prst="roundRect">
            <a:avLst>
              <a:gd name="adj" fmla="val 3169"/>
            </a:avLst>
          </a:prstGeom>
          <a:noFill/>
          <a:ln w="9525">
            <a:solidFill>
              <a:schemeClr val="bg1">
                <a:lumMod val="95000"/>
              </a:schemeClr>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3" name="椭圆 42">
            <a:extLst>
              <a:ext uri="{FF2B5EF4-FFF2-40B4-BE49-F238E27FC236}">
                <a16:creationId xmlns:a16="http://schemas.microsoft.com/office/drawing/2014/main" id="{69E8E606-BA72-D82E-BEFB-4BBE665F71D8}"/>
              </a:ext>
            </a:extLst>
          </p:cNvPr>
          <p:cNvSpPr/>
          <p:nvPr/>
        </p:nvSpPr>
        <p:spPr>
          <a:xfrm>
            <a:off x="2442252" y="1523802"/>
            <a:ext cx="905692" cy="905692"/>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41" name="Freeform 5">
            <a:extLst>
              <a:ext uri="{FF2B5EF4-FFF2-40B4-BE49-F238E27FC236}">
                <a16:creationId xmlns:a16="http://schemas.microsoft.com/office/drawing/2014/main" id="{F0BF80FF-D2BA-A747-0389-612C441C1510}"/>
              </a:ext>
            </a:extLst>
          </p:cNvPr>
          <p:cNvSpPr>
            <a:spLocks noEditPoints="1"/>
          </p:cNvSpPr>
          <p:nvPr/>
        </p:nvSpPr>
        <p:spPr bwMode="auto">
          <a:xfrm>
            <a:off x="2743295" y="1768688"/>
            <a:ext cx="303606" cy="385575"/>
          </a:xfrm>
          <a:custGeom>
            <a:avLst/>
            <a:gdLst>
              <a:gd name="T0" fmla="*/ 613 w 623"/>
              <a:gd name="T1" fmla="*/ 84 h 798"/>
              <a:gd name="T2" fmla="*/ 504 w 623"/>
              <a:gd name="T3" fmla="*/ 10 h 798"/>
              <a:gd name="T4" fmla="*/ 423 w 623"/>
              <a:gd name="T5" fmla="*/ 91 h 798"/>
              <a:gd name="T6" fmla="*/ 224 w 623"/>
              <a:gd name="T7" fmla="*/ 291 h 798"/>
              <a:gd name="T8" fmla="*/ 181 w 623"/>
              <a:gd name="T9" fmla="*/ 283 h 798"/>
              <a:gd name="T10" fmla="*/ 181 w 623"/>
              <a:gd name="T11" fmla="*/ 318 h 798"/>
              <a:gd name="T12" fmla="*/ 132 w 623"/>
              <a:gd name="T13" fmla="*/ 383 h 798"/>
              <a:gd name="T14" fmla="*/ 206 w 623"/>
              <a:gd name="T15" fmla="*/ 492 h 798"/>
              <a:gd name="T16" fmla="*/ 241 w 623"/>
              <a:gd name="T17" fmla="*/ 492 h 798"/>
              <a:gd name="T18" fmla="*/ 305 w 623"/>
              <a:gd name="T19" fmla="*/ 443 h 798"/>
              <a:gd name="T20" fmla="*/ 341 w 623"/>
              <a:gd name="T21" fmla="*/ 408 h 798"/>
              <a:gd name="T22" fmla="*/ 446 w 623"/>
              <a:gd name="T23" fmla="*/ 287 h 798"/>
              <a:gd name="T24" fmla="*/ 496 w 623"/>
              <a:gd name="T25" fmla="*/ 268 h 798"/>
              <a:gd name="T26" fmla="*/ 463 w 623"/>
              <a:gd name="T27" fmla="*/ 550 h 798"/>
              <a:gd name="T28" fmla="*/ 75 w 623"/>
              <a:gd name="T29" fmla="*/ 525 h 798"/>
              <a:gd name="T30" fmla="*/ 75 w 623"/>
              <a:gd name="T31" fmla="*/ 574 h 798"/>
              <a:gd name="T32" fmla="*/ 312 w 623"/>
              <a:gd name="T33" fmla="*/ 574 h 798"/>
              <a:gd name="T34" fmla="*/ 298 w 623"/>
              <a:gd name="T35" fmla="*/ 649 h 798"/>
              <a:gd name="T36" fmla="*/ 0 w 623"/>
              <a:gd name="T37" fmla="*/ 674 h 798"/>
              <a:gd name="T38" fmla="*/ 0 w 623"/>
              <a:gd name="T39" fmla="*/ 773 h 798"/>
              <a:gd name="T40" fmla="*/ 25 w 623"/>
              <a:gd name="T41" fmla="*/ 798 h 798"/>
              <a:gd name="T42" fmla="*/ 596 w 623"/>
              <a:gd name="T43" fmla="*/ 773 h 798"/>
              <a:gd name="T44" fmla="*/ 596 w 623"/>
              <a:gd name="T45" fmla="*/ 674 h 798"/>
              <a:gd name="T46" fmla="*/ 571 w 623"/>
              <a:gd name="T47" fmla="*/ 649 h 798"/>
              <a:gd name="T48" fmla="*/ 497 w 623"/>
              <a:gd name="T49" fmla="*/ 624 h 798"/>
              <a:gd name="T50" fmla="*/ 596 w 623"/>
              <a:gd name="T51" fmla="*/ 395 h 798"/>
              <a:gd name="T52" fmla="*/ 525 w 623"/>
              <a:gd name="T53" fmla="*/ 229 h 798"/>
              <a:gd name="T54" fmla="*/ 613 w 623"/>
              <a:gd name="T55" fmla="*/ 120 h 798"/>
              <a:gd name="T56" fmla="*/ 546 w 623"/>
              <a:gd name="T57" fmla="*/ 748 h 798"/>
              <a:gd name="T58" fmla="*/ 50 w 623"/>
              <a:gd name="T59" fmla="*/ 698 h 798"/>
              <a:gd name="T60" fmla="*/ 348 w 623"/>
              <a:gd name="T61" fmla="*/ 649 h 798"/>
              <a:gd name="T62" fmla="*/ 397 w 623"/>
              <a:gd name="T63" fmla="*/ 574 h 798"/>
              <a:gd name="T64" fmla="*/ 447 w 623"/>
              <a:gd name="T65" fmla="*/ 649 h 798"/>
              <a:gd name="T66" fmla="*/ 522 w 623"/>
              <a:gd name="T67" fmla="*/ 63 h 798"/>
              <a:gd name="T68" fmla="*/ 522 w 623"/>
              <a:gd name="T69" fmla="*/ 141 h 798"/>
              <a:gd name="T70" fmla="*/ 516 w 623"/>
              <a:gd name="T71" fmla="*/ 132 h 798"/>
              <a:gd name="T72" fmla="*/ 488 w 623"/>
              <a:gd name="T73" fmla="*/ 105 h 798"/>
              <a:gd name="T74" fmla="*/ 522 w 623"/>
              <a:gd name="T75" fmla="*/ 63 h 798"/>
              <a:gd name="T76" fmla="*/ 184 w 623"/>
              <a:gd name="T77" fmla="*/ 400 h 798"/>
              <a:gd name="T78" fmla="*/ 263 w 623"/>
              <a:gd name="T79" fmla="*/ 400 h 798"/>
              <a:gd name="T80" fmla="*/ 298 w 623"/>
              <a:gd name="T81" fmla="*/ 365 h 798"/>
              <a:gd name="T82" fmla="*/ 348 w 623"/>
              <a:gd name="T83" fmla="*/ 237 h 798"/>
              <a:gd name="T84" fmla="*/ 354 w 623"/>
              <a:gd name="T85" fmla="*/ 246 h 798"/>
              <a:gd name="T86" fmla="*/ 382 w 623"/>
              <a:gd name="T87" fmla="*/ 273 h 798"/>
              <a:gd name="T88" fmla="*/ 298 w 623"/>
              <a:gd name="T89" fmla="*/ 365 h 798"/>
              <a:gd name="T90" fmla="*/ 385 w 623"/>
              <a:gd name="T91" fmla="*/ 189 h 798"/>
              <a:gd name="T92" fmla="*/ 484 w 623"/>
              <a:gd name="T93" fmla="*/ 189 h 798"/>
              <a:gd name="T94" fmla="*/ 435 w 623"/>
              <a:gd name="T95" fmla="*/ 239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3" h="798">
                <a:moveTo>
                  <a:pt x="613" y="120"/>
                </a:moveTo>
                <a:cubicBezTo>
                  <a:pt x="623" y="110"/>
                  <a:pt x="623" y="94"/>
                  <a:pt x="613" y="84"/>
                </a:cubicBezTo>
                <a:cubicBezTo>
                  <a:pt x="539" y="10"/>
                  <a:pt x="539" y="10"/>
                  <a:pt x="539" y="10"/>
                </a:cubicBezTo>
                <a:cubicBezTo>
                  <a:pt x="529" y="0"/>
                  <a:pt x="514" y="0"/>
                  <a:pt x="504" y="10"/>
                </a:cubicBezTo>
                <a:cubicBezTo>
                  <a:pt x="504" y="10"/>
                  <a:pt x="504" y="10"/>
                  <a:pt x="504" y="10"/>
                </a:cubicBezTo>
                <a:cubicBezTo>
                  <a:pt x="423" y="91"/>
                  <a:pt x="423" y="91"/>
                  <a:pt x="423" y="91"/>
                </a:cubicBezTo>
                <a:cubicBezTo>
                  <a:pt x="378" y="96"/>
                  <a:pt x="342" y="132"/>
                  <a:pt x="337" y="178"/>
                </a:cubicBezTo>
                <a:cubicBezTo>
                  <a:pt x="224" y="291"/>
                  <a:pt x="224" y="291"/>
                  <a:pt x="224" y="291"/>
                </a:cubicBezTo>
                <a:cubicBezTo>
                  <a:pt x="216" y="283"/>
                  <a:pt x="216" y="283"/>
                  <a:pt x="216" y="283"/>
                </a:cubicBezTo>
                <a:cubicBezTo>
                  <a:pt x="207" y="274"/>
                  <a:pt x="191" y="274"/>
                  <a:pt x="181" y="283"/>
                </a:cubicBezTo>
                <a:cubicBezTo>
                  <a:pt x="172" y="293"/>
                  <a:pt x="172" y="309"/>
                  <a:pt x="181" y="318"/>
                </a:cubicBezTo>
                <a:cubicBezTo>
                  <a:pt x="181" y="318"/>
                  <a:pt x="181" y="318"/>
                  <a:pt x="181" y="318"/>
                </a:cubicBezTo>
                <a:cubicBezTo>
                  <a:pt x="189" y="326"/>
                  <a:pt x="189" y="326"/>
                  <a:pt x="189" y="326"/>
                </a:cubicBezTo>
                <a:cubicBezTo>
                  <a:pt x="132" y="383"/>
                  <a:pt x="132" y="383"/>
                  <a:pt x="132" y="383"/>
                </a:cubicBezTo>
                <a:cubicBezTo>
                  <a:pt x="122" y="392"/>
                  <a:pt x="122" y="408"/>
                  <a:pt x="132" y="418"/>
                </a:cubicBezTo>
                <a:cubicBezTo>
                  <a:pt x="206" y="492"/>
                  <a:pt x="206" y="492"/>
                  <a:pt x="206" y="492"/>
                </a:cubicBezTo>
                <a:cubicBezTo>
                  <a:pt x="216" y="502"/>
                  <a:pt x="232" y="502"/>
                  <a:pt x="241" y="492"/>
                </a:cubicBezTo>
                <a:cubicBezTo>
                  <a:pt x="241" y="492"/>
                  <a:pt x="241" y="492"/>
                  <a:pt x="241" y="492"/>
                </a:cubicBezTo>
                <a:cubicBezTo>
                  <a:pt x="298" y="435"/>
                  <a:pt x="298" y="435"/>
                  <a:pt x="298" y="435"/>
                </a:cubicBezTo>
                <a:cubicBezTo>
                  <a:pt x="305" y="443"/>
                  <a:pt x="305" y="443"/>
                  <a:pt x="305" y="443"/>
                </a:cubicBezTo>
                <a:cubicBezTo>
                  <a:pt x="315" y="452"/>
                  <a:pt x="331" y="452"/>
                  <a:pt x="341" y="443"/>
                </a:cubicBezTo>
                <a:cubicBezTo>
                  <a:pt x="350" y="433"/>
                  <a:pt x="350" y="417"/>
                  <a:pt x="341" y="408"/>
                </a:cubicBezTo>
                <a:cubicBezTo>
                  <a:pt x="333" y="400"/>
                  <a:pt x="333" y="400"/>
                  <a:pt x="333" y="400"/>
                </a:cubicBezTo>
                <a:cubicBezTo>
                  <a:pt x="446" y="287"/>
                  <a:pt x="446" y="287"/>
                  <a:pt x="446" y="287"/>
                </a:cubicBezTo>
                <a:cubicBezTo>
                  <a:pt x="464" y="285"/>
                  <a:pt x="481" y="278"/>
                  <a:pt x="495" y="267"/>
                </a:cubicBezTo>
                <a:cubicBezTo>
                  <a:pt x="496" y="267"/>
                  <a:pt x="496" y="268"/>
                  <a:pt x="496" y="268"/>
                </a:cubicBezTo>
                <a:cubicBezTo>
                  <a:pt x="528" y="302"/>
                  <a:pt x="546" y="348"/>
                  <a:pt x="546" y="395"/>
                </a:cubicBezTo>
                <a:cubicBezTo>
                  <a:pt x="546" y="457"/>
                  <a:pt x="515" y="514"/>
                  <a:pt x="463" y="550"/>
                </a:cubicBezTo>
                <a:cubicBezTo>
                  <a:pt x="445" y="534"/>
                  <a:pt x="422" y="525"/>
                  <a:pt x="397" y="525"/>
                </a:cubicBezTo>
                <a:cubicBezTo>
                  <a:pt x="75" y="525"/>
                  <a:pt x="75" y="525"/>
                  <a:pt x="75" y="525"/>
                </a:cubicBezTo>
                <a:cubicBezTo>
                  <a:pt x="61" y="525"/>
                  <a:pt x="50" y="536"/>
                  <a:pt x="50" y="549"/>
                </a:cubicBezTo>
                <a:cubicBezTo>
                  <a:pt x="50" y="563"/>
                  <a:pt x="61" y="574"/>
                  <a:pt x="75" y="574"/>
                </a:cubicBezTo>
                <a:cubicBezTo>
                  <a:pt x="75" y="574"/>
                  <a:pt x="75" y="574"/>
                  <a:pt x="75" y="574"/>
                </a:cubicBezTo>
                <a:cubicBezTo>
                  <a:pt x="312" y="574"/>
                  <a:pt x="312" y="574"/>
                  <a:pt x="312" y="574"/>
                </a:cubicBezTo>
                <a:cubicBezTo>
                  <a:pt x="303" y="589"/>
                  <a:pt x="298" y="606"/>
                  <a:pt x="298" y="624"/>
                </a:cubicBezTo>
                <a:cubicBezTo>
                  <a:pt x="298" y="649"/>
                  <a:pt x="298" y="649"/>
                  <a:pt x="298" y="649"/>
                </a:cubicBezTo>
                <a:cubicBezTo>
                  <a:pt x="25" y="649"/>
                  <a:pt x="25" y="649"/>
                  <a:pt x="25" y="649"/>
                </a:cubicBezTo>
                <a:cubicBezTo>
                  <a:pt x="12" y="649"/>
                  <a:pt x="0" y="660"/>
                  <a:pt x="0" y="674"/>
                </a:cubicBezTo>
                <a:cubicBezTo>
                  <a:pt x="0" y="674"/>
                  <a:pt x="0" y="674"/>
                  <a:pt x="0" y="674"/>
                </a:cubicBezTo>
                <a:cubicBezTo>
                  <a:pt x="0" y="773"/>
                  <a:pt x="0" y="773"/>
                  <a:pt x="0" y="773"/>
                </a:cubicBezTo>
                <a:cubicBezTo>
                  <a:pt x="0" y="787"/>
                  <a:pt x="12" y="798"/>
                  <a:pt x="25" y="798"/>
                </a:cubicBezTo>
                <a:cubicBezTo>
                  <a:pt x="25" y="798"/>
                  <a:pt x="25" y="798"/>
                  <a:pt x="25" y="798"/>
                </a:cubicBezTo>
                <a:cubicBezTo>
                  <a:pt x="571" y="798"/>
                  <a:pt x="571" y="798"/>
                  <a:pt x="571" y="798"/>
                </a:cubicBezTo>
                <a:cubicBezTo>
                  <a:pt x="585" y="798"/>
                  <a:pt x="596" y="787"/>
                  <a:pt x="596" y="773"/>
                </a:cubicBezTo>
                <a:cubicBezTo>
                  <a:pt x="596" y="773"/>
                  <a:pt x="596" y="773"/>
                  <a:pt x="596" y="773"/>
                </a:cubicBezTo>
                <a:cubicBezTo>
                  <a:pt x="596" y="674"/>
                  <a:pt x="596" y="674"/>
                  <a:pt x="596" y="674"/>
                </a:cubicBezTo>
                <a:cubicBezTo>
                  <a:pt x="596" y="660"/>
                  <a:pt x="585" y="649"/>
                  <a:pt x="571" y="649"/>
                </a:cubicBezTo>
                <a:cubicBezTo>
                  <a:pt x="571" y="649"/>
                  <a:pt x="571" y="649"/>
                  <a:pt x="571" y="649"/>
                </a:cubicBezTo>
                <a:cubicBezTo>
                  <a:pt x="497" y="649"/>
                  <a:pt x="497" y="649"/>
                  <a:pt x="497" y="649"/>
                </a:cubicBezTo>
                <a:cubicBezTo>
                  <a:pt x="497" y="624"/>
                  <a:pt x="497" y="624"/>
                  <a:pt x="497" y="624"/>
                </a:cubicBezTo>
                <a:cubicBezTo>
                  <a:pt x="497" y="613"/>
                  <a:pt x="495" y="602"/>
                  <a:pt x="491" y="591"/>
                </a:cubicBezTo>
                <a:cubicBezTo>
                  <a:pt x="557" y="546"/>
                  <a:pt x="596" y="473"/>
                  <a:pt x="596" y="395"/>
                </a:cubicBezTo>
                <a:cubicBezTo>
                  <a:pt x="596" y="335"/>
                  <a:pt x="573" y="278"/>
                  <a:pt x="532" y="234"/>
                </a:cubicBezTo>
                <a:cubicBezTo>
                  <a:pt x="530" y="232"/>
                  <a:pt x="528" y="230"/>
                  <a:pt x="525" y="229"/>
                </a:cubicBezTo>
                <a:cubicBezTo>
                  <a:pt x="529" y="220"/>
                  <a:pt x="532" y="210"/>
                  <a:pt x="533" y="200"/>
                </a:cubicBezTo>
                <a:lnTo>
                  <a:pt x="613" y="120"/>
                </a:lnTo>
                <a:close/>
                <a:moveTo>
                  <a:pt x="546" y="698"/>
                </a:moveTo>
                <a:cubicBezTo>
                  <a:pt x="546" y="748"/>
                  <a:pt x="546" y="748"/>
                  <a:pt x="546" y="748"/>
                </a:cubicBezTo>
                <a:cubicBezTo>
                  <a:pt x="50" y="748"/>
                  <a:pt x="50" y="748"/>
                  <a:pt x="50" y="748"/>
                </a:cubicBezTo>
                <a:cubicBezTo>
                  <a:pt x="50" y="698"/>
                  <a:pt x="50" y="698"/>
                  <a:pt x="50" y="698"/>
                </a:cubicBezTo>
                <a:lnTo>
                  <a:pt x="546" y="698"/>
                </a:lnTo>
                <a:close/>
                <a:moveTo>
                  <a:pt x="348" y="649"/>
                </a:moveTo>
                <a:cubicBezTo>
                  <a:pt x="348" y="624"/>
                  <a:pt x="348" y="624"/>
                  <a:pt x="348" y="624"/>
                </a:cubicBezTo>
                <a:cubicBezTo>
                  <a:pt x="348" y="597"/>
                  <a:pt x="370" y="574"/>
                  <a:pt x="397" y="574"/>
                </a:cubicBezTo>
                <a:cubicBezTo>
                  <a:pt x="425" y="574"/>
                  <a:pt x="447" y="597"/>
                  <a:pt x="447" y="624"/>
                </a:cubicBezTo>
                <a:cubicBezTo>
                  <a:pt x="447" y="649"/>
                  <a:pt x="447" y="649"/>
                  <a:pt x="447" y="649"/>
                </a:cubicBezTo>
                <a:lnTo>
                  <a:pt x="348" y="649"/>
                </a:lnTo>
                <a:close/>
                <a:moveTo>
                  <a:pt x="522" y="63"/>
                </a:moveTo>
                <a:cubicBezTo>
                  <a:pt x="561" y="102"/>
                  <a:pt x="561" y="102"/>
                  <a:pt x="561" y="102"/>
                </a:cubicBezTo>
                <a:cubicBezTo>
                  <a:pt x="522" y="141"/>
                  <a:pt x="522" y="141"/>
                  <a:pt x="522" y="141"/>
                </a:cubicBezTo>
                <a:cubicBezTo>
                  <a:pt x="521" y="139"/>
                  <a:pt x="519" y="138"/>
                  <a:pt x="518" y="136"/>
                </a:cubicBezTo>
                <a:cubicBezTo>
                  <a:pt x="517" y="135"/>
                  <a:pt x="517" y="133"/>
                  <a:pt x="516" y="132"/>
                </a:cubicBezTo>
                <a:cubicBezTo>
                  <a:pt x="509" y="123"/>
                  <a:pt x="501" y="114"/>
                  <a:pt x="492" y="108"/>
                </a:cubicBezTo>
                <a:cubicBezTo>
                  <a:pt x="490" y="107"/>
                  <a:pt x="489" y="106"/>
                  <a:pt x="488" y="105"/>
                </a:cubicBezTo>
                <a:cubicBezTo>
                  <a:pt x="486" y="104"/>
                  <a:pt x="484" y="103"/>
                  <a:pt x="482" y="102"/>
                </a:cubicBezTo>
                <a:lnTo>
                  <a:pt x="522" y="63"/>
                </a:lnTo>
                <a:close/>
                <a:moveTo>
                  <a:pt x="224" y="440"/>
                </a:moveTo>
                <a:cubicBezTo>
                  <a:pt x="184" y="400"/>
                  <a:pt x="184" y="400"/>
                  <a:pt x="184" y="400"/>
                </a:cubicBezTo>
                <a:cubicBezTo>
                  <a:pt x="224" y="361"/>
                  <a:pt x="224" y="361"/>
                  <a:pt x="224" y="361"/>
                </a:cubicBezTo>
                <a:cubicBezTo>
                  <a:pt x="263" y="400"/>
                  <a:pt x="263" y="400"/>
                  <a:pt x="263" y="400"/>
                </a:cubicBezTo>
                <a:lnTo>
                  <a:pt x="224" y="440"/>
                </a:lnTo>
                <a:close/>
                <a:moveTo>
                  <a:pt x="298" y="365"/>
                </a:moveTo>
                <a:cubicBezTo>
                  <a:pt x="259" y="326"/>
                  <a:pt x="259" y="326"/>
                  <a:pt x="259" y="326"/>
                </a:cubicBezTo>
                <a:cubicBezTo>
                  <a:pt x="348" y="237"/>
                  <a:pt x="348" y="237"/>
                  <a:pt x="348" y="237"/>
                </a:cubicBezTo>
                <a:cubicBezTo>
                  <a:pt x="349" y="239"/>
                  <a:pt x="350" y="240"/>
                  <a:pt x="351" y="242"/>
                </a:cubicBezTo>
                <a:cubicBezTo>
                  <a:pt x="352" y="243"/>
                  <a:pt x="353" y="245"/>
                  <a:pt x="354" y="246"/>
                </a:cubicBezTo>
                <a:cubicBezTo>
                  <a:pt x="360" y="255"/>
                  <a:pt x="368" y="264"/>
                  <a:pt x="378" y="270"/>
                </a:cubicBezTo>
                <a:cubicBezTo>
                  <a:pt x="379" y="271"/>
                  <a:pt x="380" y="272"/>
                  <a:pt x="382" y="273"/>
                </a:cubicBezTo>
                <a:cubicBezTo>
                  <a:pt x="384" y="274"/>
                  <a:pt x="385" y="275"/>
                  <a:pt x="387" y="276"/>
                </a:cubicBezTo>
                <a:lnTo>
                  <a:pt x="298" y="365"/>
                </a:lnTo>
                <a:close/>
                <a:moveTo>
                  <a:pt x="435" y="239"/>
                </a:moveTo>
                <a:cubicBezTo>
                  <a:pt x="407" y="239"/>
                  <a:pt x="385" y="217"/>
                  <a:pt x="385" y="189"/>
                </a:cubicBezTo>
                <a:cubicBezTo>
                  <a:pt x="385" y="162"/>
                  <a:pt x="407" y="139"/>
                  <a:pt x="435" y="139"/>
                </a:cubicBezTo>
                <a:cubicBezTo>
                  <a:pt x="462" y="139"/>
                  <a:pt x="484" y="161"/>
                  <a:pt x="484" y="189"/>
                </a:cubicBezTo>
                <a:cubicBezTo>
                  <a:pt x="484" y="189"/>
                  <a:pt x="484" y="189"/>
                  <a:pt x="484" y="189"/>
                </a:cubicBezTo>
                <a:cubicBezTo>
                  <a:pt x="484" y="216"/>
                  <a:pt x="462" y="239"/>
                  <a:pt x="435" y="23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49" name="矩形: 圆角 48">
            <a:extLst>
              <a:ext uri="{FF2B5EF4-FFF2-40B4-BE49-F238E27FC236}">
                <a16:creationId xmlns:a16="http://schemas.microsoft.com/office/drawing/2014/main" id="{CAD3DC3E-5AD0-C1D5-CE5D-BE87DD87B1C1}"/>
              </a:ext>
            </a:extLst>
          </p:cNvPr>
          <p:cNvSpPr/>
          <p:nvPr/>
        </p:nvSpPr>
        <p:spPr>
          <a:xfrm>
            <a:off x="4667766" y="1898271"/>
            <a:ext cx="2846185" cy="3065417"/>
          </a:xfrm>
          <a:prstGeom prst="roundRect">
            <a:avLst>
              <a:gd name="adj" fmla="val 3169"/>
            </a:avLst>
          </a:prstGeom>
          <a:noFill/>
          <a:ln w="9525">
            <a:solidFill>
              <a:schemeClr val="bg1">
                <a:lumMod val="95000"/>
              </a:schemeClr>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50" name="椭圆 49">
            <a:extLst>
              <a:ext uri="{FF2B5EF4-FFF2-40B4-BE49-F238E27FC236}">
                <a16:creationId xmlns:a16="http://schemas.microsoft.com/office/drawing/2014/main" id="{9A99B2C2-5531-95D6-62E7-63F305234F55}"/>
              </a:ext>
            </a:extLst>
          </p:cNvPr>
          <p:cNvSpPr/>
          <p:nvPr/>
        </p:nvSpPr>
        <p:spPr>
          <a:xfrm>
            <a:off x="5673495" y="1523802"/>
            <a:ext cx="905692" cy="905692"/>
          </a:xfrm>
          <a:prstGeom prst="ellipse">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48" name="Freeform 13">
            <a:extLst>
              <a:ext uri="{FF2B5EF4-FFF2-40B4-BE49-F238E27FC236}">
                <a16:creationId xmlns:a16="http://schemas.microsoft.com/office/drawing/2014/main" id="{CEE1BFC6-CEDC-0325-14D0-57B571ABBFC5}"/>
              </a:ext>
            </a:extLst>
          </p:cNvPr>
          <p:cNvSpPr>
            <a:spLocks noEditPoints="1"/>
          </p:cNvSpPr>
          <p:nvPr/>
        </p:nvSpPr>
        <p:spPr bwMode="auto">
          <a:xfrm>
            <a:off x="5974538" y="1760248"/>
            <a:ext cx="303607" cy="402455"/>
          </a:xfrm>
          <a:custGeom>
            <a:avLst/>
            <a:gdLst>
              <a:gd name="T0" fmla="*/ 598 w 598"/>
              <a:gd name="T1" fmla="*/ 287 h 797"/>
              <a:gd name="T2" fmla="*/ 299 w 598"/>
              <a:gd name="T3" fmla="*/ 0 h 797"/>
              <a:gd name="T4" fmla="*/ 0 w 598"/>
              <a:gd name="T5" fmla="*/ 287 h 797"/>
              <a:gd name="T6" fmla="*/ 167 w 598"/>
              <a:gd name="T7" fmla="*/ 543 h 797"/>
              <a:gd name="T8" fmla="*/ 163 w 598"/>
              <a:gd name="T9" fmla="*/ 623 h 797"/>
              <a:gd name="T10" fmla="*/ 150 w 598"/>
              <a:gd name="T11" fmla="*/ 660 h 797"/>
              <a:gd name="T12" fmla="*/ 212 w 598"/>
              <a:gd name="T13" fmla="*/ 723 h 797"/>
              <a:gd name="T14" fmla="*/ 225 w 598"/>
              <a:gd name="T15" fmla="*/ 723 h 797"/>
              <a:gd name="T16" fmla="*/ 299 w 598"/>
              <a:gd name="T17" fmla="*/ 797 h 797"/>
              <a:gd name="T18" fmla="*/ 374 w 598"/>
              <a:gd name="T19" fmla="*/ 723 h 797"/>
              <a:gd name="T20" fmla="*/ 386 w 598"/>
              <a:gd name="T21" fmla="*/ 723 h 797"/>
              <a:gd name="T22" fmla="*/ 449 w 598"/>
              <a:gd name="T23" fmla="*/ 660 h 797"/>
              <a:gd name="T24" fmla="*/ 436 w 598"/>
              <a:gd name="T25" fmla="*/ 623 h 797"/>
              <a:gd name="T26" fmla="*/ 432 w 598"/>
              <a:gd name="T27" fmla="*/ 543 h 797"/>
              <a:gd name="T28" fmla="*/ 598 w 598"/>
              <a:gd name="T29" fmla="*/ 287 h 797"/>
              <a:gd name="T30" fmla="*/ 225 w 598"/>
              <a:gd name="T31" fmla="*/ 355 h 797"/>
              <a:gd name="T32" fmla="*/ 249 w 598"/>
              <a:gd name="T33" fmla="*/ 305 h 797"/>
              <a:gd name="T34" fmla="*/ 277 w 598"/>
              <a:gd name="T35" fmla="*/ 360 h 797"/>
              <a:gd name="T36" fmla="*/ 322 w 598"/>
              <a:gd name="T37" fmla="*/ 360 h 797"/>
              <a:gd name="T38" fmla="*/ 349 w 598"/>
              <a:gd name="T39" fmla="*/ 305 h 797"/>
              <a:gd name="T40" fmla="*/ 374 w 598"/>
              <a:gd name="T41" fmla="*/ 355 h 797"/>
              <a:gd name="T42" fmla="*/ 374 w 598"/>
              <a:gd name="T43" fmla="*/ 512 h 797"/>
              <a:gd name="T44" fmla="*/ 225 w 598"/>
              <a:gd name="T45" fmla="*/ 512 h 797"/>
              <a:gd name="T46" fmla="*/ 225 w 598"/>
              <a:gd name="T47" fmla="*/ 355 h 797"/>
              <a:gd name="T48" fmla="*/ 200 w 598"/>
              <a:gd name="T49" fmla="*/ 586 h 797"/>
              <a:gd name="T50" fmla="*/ 212 w 598"/>
              <a:gd name="T51" fmla="*/ 573 h 797"/>
              <a:gd name="T52" fmla="*/ 386 w 598"/>
              <a:gd name="T53" fmla="*/ 573 h 797"/>
              <a:gd name="T54" fmla="*/ 399 w 598"/>
              <a:gd name="T55" fmla="*/ 586 h 797"/>
              <a:gd name="T56" fmla="*/ 386 w 598"/>
              <a:gd name="T57" fmla="*/ 598 h 797"/>
              <a:gd name="T58" fmla="*/ 212 w 598"/>
              <a:gd name="T59" fmla="*/ 598 h 797"/>
              <a:gd name="T60" fmla="*/ 200 w 598"/>
              <a:gd name="T61" fmla="*/ 586 h 797"/>
              <a:gd name="T62" fmla="*/ 299 w 598"/>
              <a:gd name="T63" fmla="*/ 747 h 797"/>
              <a:gd name="T64" fmla="*/ 274 w 598"/>
              <a:gd name="T65" fmla="*/ 723 h 797"/>
              <a:gd name="T66" fmla="*/ 324 w 598"/>
              <a:gd name="T67" fmla="*/ 723 h 797"/>
              <a:gd name="T68" fmla="*/ 299 w 598"/>
              <a:gd name="T69" fmla="*/ 747 h 797"/>
              <a:gd name="T70" fmla="*/ 386 w 598"/>
              <a:gd name="T71" fmla="*/ 673 h 797"/>
              <a:gd name="T72" fmla="*/ 212 w 598"/>
              <a:gd name="T73" fmla="*/ 673 h 797"/>
              <a:gd name="T74" fmla="*/ 200 w 598"/>
              <a:gd name="T75" fmla="*/ 660 h 797"/>
              <a:gd name="T76" fmla="*/ 212 w 598"/>
              <a:gd name="T77" fmla="*/ 648 h 797"/>
              <a:gd name="T78" fmla="*/ 386 w 598"/>
              <a:gd name="T79" fmla="*/ 648 h 797"/>
              <a:gd name="T80" fmla="*/ 399 w 598"/>
              <a:gd name="T81" fmla="*/ 660 h 797"/>
              <a:gd name="T82" fmla="*/ 386 w 598"/>
              <a:gd name="T83" fmla="*/ 673 h 797"/>
              <a:gd name="T84" fmla="*/ 424 w 598"/>
              <a:gd name="T85" fmla="*/ 491 h 797"/>
              <a:gd name="T86" fmla="*/ 424 w 598"/>
              <a:gd name="T87" fmla="*/ 355 h 797"/>
              <a:gd name="T88" fmla="*/ 471 w 598"/>
              <a:gd name="T89" fmla="*/ 261 h 797"/>
              <a:gd name="T90" fmla="*/ 460 w 598"/>
              <a:gd name="T91" fmla="*/ 227 h 797"/>
              <a:gd name="T92" fmla="*/ 426 w 598"/>
              <a:gd name="T93" fmla="*/ 238 h 797"/>
              <a:gd name="T94" fmla="*/ 399 w 598"/>
              <a:gd name="T95" fmla="*/ 293 h 797"/>
              <a:gd name="T96" fmla="*/ 371 w 598"/>
              <a:gd name="T97" fmla="*/ 238 h 797"/>
              <a:gd name="T98" fmla="*/ 327 w 598"/>
              <a:gd name="T99" fmla="*/ 238 h 797"/>
              <a:gd name="T100" fmla="*/ 299 w 598"/>
              <a:gd name="T101" fmla="*/ 293 h 797"/>
              <a:gd name="T102" fmla="*/ 272 w 598"/>
              <a:gd name="T103" fmla="*/ 238 h 797"/>
              <a:gd name="T104" fmla="*/ 227 w 598"/>
              <a:gd name="T105" fmla="*/ 238 h 797"/>
              <a:gd name="T106" fmla="*/ 200 w 598"/>
              <a:gd name="T107" fmla="*/ 293 h 797"/>
              <a:gd name="T108" fmla="*/ 172 w 598"/>
              <a:gd name="T109" fmla="*/ 238 h 797"/>
              <a:gd name="T110" fmla="*/ 139 w 598"/>
              <a:gd name="T111" fmla="*/ 227 h 797"/>
              <a:gd name="T112" fmla="*/ 128 w 598"/>
              <a:gd name="T113" fmla="*/ 261 h 797"/>
              <a:gd name="T114" fmla="*/ 175 w 598"/>
              <a:gd name="T115" fmla="*/ 355 h 797"/>
              <a:gd name="T116" fmla="*/ 175 w 598"/>
              <a:gd name="T117" fmla="*/ 491 h 797"/>
              <a:gd name="T118" fmla="*/ 50 w 598"/>
              <a:gd name="T119" fmla="*/ 287 h 797"/>
              <a:gd name="T120" fmla="*/ 299 w 598"/>
              <a:gd name="T121" fmla="*/ 50 h 797"/>
              <a:gd name="T122" fmla="*/ 548 w 598"/>
              <a:gd name="T123" fmla="*/ 287 h 797"/>
              <a:gd name="T124" fmla="*/ 424 w 598"/>
              <a:gd name="T125" fmla="*/ 49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8" h="797">
                <a:moveTo>
                  <a:pt x="598" y="287"/>
                </a:moveTo>
                <a:cubicBezTo>
                  <a:pt x="598" y="129"/>
                  <a:pt x="464" y="0"/>
                  <a:pt x="299" y="0"/>
                </a:cubicBezTo>
                <a:cubicBezTo>
                  <a:pt x="134" y="0"/>
                  <a:pt x="0" y="129"/>
                  <a:pt x="0" y="287"/>
                </a:cubicBezTo>
                <a:cubicBezTo>
                  <a:pt x="0" y="399"/>
                  <a:pt x="68" y="496"/>
                  <a:pt x="167" y="543"/>
                </a:cubicBezTo>
                <a:cubicBezTo>
                  <a:pt x="146" y="565"/>
                  <a:pt x="144" y="599"/>
                  <a:pt x="163" y="623"/>
                </a:cubicBezTo>
                <a:cubicBezTo>
                  <a:pt x="154" y="634"/>
                  <a:pt x="150" y="647"/>
                  <a:pt x="150" y="660"/>
                </a:cubicBezTo>
                <a:cubicBezTo>
                  <a:pt x="150" y="695"/>
                  <a:pt x="178" y="723"/>
                  <a:pt x="212" y="723"/>
                </a:cubicBezTo>
                <a:cubicBezTo>
                  <a:pt x="225" y="723"/>
                  <a:pt x="225" y="723"/>
                  <a:pt x="225" y="723"/>
                </a:cubicBezTo>
                <a:cubicBezTo>
                  <a:pt x="225" y="764"/>
                  <a:pt x="258" y="797"/>
                  <a:pt x="299" y="797"/>
                </a:cubicBezTo>
                <a:cubicBezTo>
                  <a:pt x="340" y="797"/>
                  <a:pt x="374" y="764"/>
                  <a:pt x="374" y="723"/>
                </a:cubicBezTo>
                <a:cubicBezTo>
                  <a:pt x="386" y="723"/>
                  <a:pt x="386" y="723"/>
                  <a:pt x="386" y="723"/>
                </a:cubicBezTo>
                <a:cubicBezTo>
                  <a:pt x="421" y="723"/>
                  <a:pt x="449" y="695"/>
                  <a:pt x="449" y="660"/>
                </a:cubicBezTo>
                <a:cubicBezTo>
                  <a:pt x="449" y="647"/>
                  <a:pt x="444" y="634"/>
                  <a:pt x="436" y="623"/>
                </a:cubicBezTo>
                <a:cubicBezTo>
                  <a:pt x="454" y="599"/>
                  <a:pt x="453" y="565"/>
                  <a:pt x="432" y="543"/>
                </a:cubicBezTo>
                <a:cubicBezTo>
                  <a:pt x="530" y="496"/>
                  <a:pt x="598" y="399"/>
                  <a:pt x="598" y="287"/>
                </a:cubicBezTo>
                <a:close/>
                <a:moveTo>
                  <a:pt x="225" y="355"/>
                </a:moveTo>
                <a:cubicBezTo>
                  <a:pt x="249" y="305"/>
                  <a:pt x="249" y="305"/>
                  <a:pt x="249" y="305"/>
                </a:cubicBezTo>
                <a:cubicBezTo>
                  <a:pt x="277" y="360"/>
                  <a:pt x="277" y="360"/>
                  <a:pt x="277" y="360"/>
                </a:cubicBezTo>
                <a:cubicBezTo>
                  <a:pt x="285" y="377"/>
                  <a:pt x="313" y="377"/>
                  <a:pt x="322" y="360"/>
                </a:cubicBezTo>
                <a:cubicBezTo>
                  <a:pt x="349" y="305"/>
                  <a:pt x="349" y="305"/>
                  <a:pt x="349" y="305"/>
                </a:cubicBezTo>
                <a:cubicBezTo>
                  <a:pt x="374" y="355"/>
                  <a:pt x="374" y="355"/>
                  <a:pt x="374" y="355"/>
                </a:cubicBezTo>
                <a:cubicBezTo>
                  <a:pt x="374" y="512"/>
                  <a:pt x="374" y="512"/>
                  <a:pt x="374" y="512"/>
                </a:cubicBezTo>
                <a:cubicBezTo>
                  <a:pt x="325" y="527"/>
                  <a:pt x="273" y="527"/>
                  <a:pt x="225" y="512"/>
                </a:cubicBezTo>
                <a:lnTo>
                  <a:pt x="225" y="355"/>
                </a:lnTo>
                <a:close/>
                <a:moveTo>
                  <a:pt x="200" y="586"/>
                </a:moveTo>
                <a:cubicBezTo>
                  <a:pt x="200" y="579"/>
                  <a:pt x="205" y="573"/>
                  <a:pt x="212" y="573"/>
                </a:cubicBezTo>
                <a:cubicBezTo>
                  <a:pt x="386" y="573"/>
                  <a:pt x="386" y="573"/>
                  <a:pt x="386" y="573"/>
                </a:cubicBezTo>
                <a:cubicBezTo>
                  <a:pt x="393" y="573"/>
                  <a:pt x="399" y="579"/>
                  <a:pt x="399" y="586"/>
                </a:cubicBezTo>
                <a:cubicBezTo>
                  <a:pt x="399" y="593"/>
                  <a:pt x="393" y="598"/>
                  <a:pt x="386" y="598"/>
                </a:cubicBezTo>
                <a:cubicBezTo>
                  <a:pt x="212" y="598"/>
                  <a:pt x="212" y="598"/>
                  <a:pt x="212" y="598"/>
                </a:cubicBezTo>
                <a:cubicBezTo>
                  <a:pt x="205" y="598"/>
                  <a:pt x="200" y="592"/>
                  <a:pt x="200" y="586"/>
                </a:cubicBezTo>
                <a:close/>
                <a:moveTo>
                  <a:pt x="299" y="747"/>
                </a:moveTo>
                <a:cubicBezTo>
                  <a:pt x="285" y="747"/>
                  <a:pt x="274" y="736"/>
                  <a:pt x="274" y="723"/>
                </a:cubicBezTo>
                <a:cubicBezTo>
                  <a:pt x="324" y="723"/>
                  <a:pt x="324" y="723"/>
                  <a:pt x="324" y="723"/>
                </a:cubicBezTo>
                <a:cubicBezTo>
                  <a:pt x="324" y="736"/>
                  <a:pt x="313" y="747"/>
                  <a:pt x="299" y="747"/>
                </a:cubicBezTo>
                <a:close/>
                <a:moveTo>
                  <a:pt x="386" y="673"/>
                </a:moveTo>
                <a:cubicBezTo>
                  <a:pt x="212" y="673"/>
                  <a:pt x="212" y="673"/>
                  <a:pt x="212" y="673"/>
                </a:cubicBezTo>
                <a:cubicBezTo>
                  <a:pt x="205" y="673"/>
                  <a:pt x="200" y="667"/>
                  <a:pt x="200" y="660"/>
                </a:cubicBezTo>
                <a:cubicBezTo>
                  <a:pt x="200" y="653"/>
                  <a:pt x="205" y="648"/>
                  <a:pt x="212" y="648"/>
                </a:cubicBezTo>
                <a:cubicBezTo>
                  <a:pt x="386" y="648"/>
                  <a:pt x="386" y="648"/>
                  <a:pt x="386" y="648"/>
                </a:cubicBezTo>
                <a:cubicBezTo>
                  <a:pt x="393" y="648"/>
                  <a:pt x="399" y="654"/>
                  <a:pt x="399" y="660"/>
                </a:cubicBezTo>
                <a:cubicBezTo>
                  <a:pt x="399" y="667"/>
                  <a:pt x="393" y="673"/>
                  <a:pt x="386" y="673"/>
                </a:cubicBezTo>
                <a:close/>
                <a:moveTo>
                  <a:pt x="424" y="491"/>
                </a:moveTo>
                <a:cubicBezTo>
                  <a:pt x="424" y="355"/>
                  <a:pt x="424" y="355"/>
                  <a:pt x="424" y="355"/>
                </a:cubicBezTo>
                <a:cubicBezTo>
                  <a:pt x="471" y="261"/>
                  <a:pt x="471" y="261"/>
                  <a:pt x="471" y="261"/>
                </a:cubicBezTo>
                <a:cubicBezTo>
                  <a:pt x="477" y="248"/>
                  <a:pt x="472" y="233"/>
                  <a:pt x="460" y="227"/>
                </a:cubicBezTo>
                <a:cubicBezTo>
                  <a:pt x="447" y="221"/>
                  <a:pt x="433" y="226"/>
                  <a:pt x="426" y="238"/>
                </a:cubicBezTo>
                <a:cubicBezTo>
                  <a:pt x="399" y="293"/>
                  <a:pt x="399" y="293"/>
                  <a:pt x="399" y="293"/>
                </a:cubicBezTo>
                <a:cubicBezTo>
                  <a:pt x="371" y="238"/>
                  <a:pt x="371" y="238"/>
                  <a:pt x="371" y="238"/>
                </a:cubicBezTo>
                <a:cubicBezTo>
                  <a:pt x="363" y="221"/>
                  <a:pt x="335" y="221"/>
                  <a:pt x="327" y="238"/>
                </a:cubicBezTo>
                <a:cubicBezTo>
                  <a:pt x="299" y="293"/>
                  <a:pt x="299" y="293"/>
                  <a:pt x="299" y="293"/>
                </a:cubicBezTo>
                <a:cubicBezTo>
                  <a:pt x="272" y="238"/>
                  <a:pt x="272" y="238"/>
                  <a:pt x="272" y="238"/>
                </a:cubicBezTo>
                <a:cubicBezTo>
                  <a:pt x="263" y="221"/>
                  <a:pt x="236" y="221"/>
                  <a:pt x="227" y="238"/>
                </a:cubicBezTo>
                <a:cubicBezTo>
                  <a:pt x="200" y="293"/>
                  <a:pt x="200" y="293"/>
                  <a:pt x="200" y="293"/>
                </a:cubicBezTo>
                <a:cubicBezTo>
                  <a:pt x="172" y="238"/>
                  <a:pt x="172" y="238"/>
                  <a:pt x="172" y="238"/>
                </a:cubicBezTo>
                <a:cubicBezTo>
                  <a:pt x="166" y="226"/>
                  <a:pt x="151" y="221"/>
                  <a:pt x="139" y="227"/>
                </a:cubicBezTo>
                <a:cubicBezTo>
                  <a:pt x="126" y="234"/>
                  <a:pt x="122" y="248"/>
                  <a:pt x="128" y="261"/>
                </a:cubicBezTo>
                <a:cubicBezTo>
                  <a:pt x="175" y="355"/>
                  <a:pt x="175" y="355"/>
                  <a:pt x="175" y="355"/>
                </a:cubicBezTo>
                <a:cubicBezTo>
                  <a:pt x="175" y="491"/>
                  <a:pt x="175" y="491"/>
                  <a:pt x="175" y="491"/>
                </a:cubicBezTo>
                <a:cubicBezTo>
                  <a:pt x="100" y="450"/>
                  <a:pt x="50" y="374"/>
                  <a:pt x="50" y="287"/>
                </a:cubicBezTo>
                <a:cubicBezTo>
                  <a:pt x="50" y="156"/>
                  <a:pt x="162" y="50"/>
                  <a:pt x="299" y="50"/>
                </a:cubicBezTo>
                <a:cubicBezTo>
                  <a:pt x="437" y="50"/>
                  <a:pt x="548" y="156"/>
                  <a:pt x="548" y="287"/>
                </a:cubicBezTo>
                <a:cubicBezTo>
                  <a:pt x="548" y="374"/>
                  <a:pt x="498" y="450"/>
                  <a:pt x="424" y="49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64" name="矩形: 圆角 63">
            <a:extLst>
              <a:ext uri="{FF2B5EF4-FFF2-40B4-BE49-F238E27FC236}">
                <a16:creationId xmlns:a16="http://schemas.microsoft.com/office/drawing/2014/main" id="{E8C0EB2C-4FF7-5BB7-E788-116DE5D3C5FC}"/>
              </a:ext>
            </a:extLst>
          </p:cNvPr>
          <p:cNvSpPr/>
          <p:nvPr/>
        </p:nvSpPr>
        <p:spPr>
          <a:xfrm>
            <a:off x="7914405" y="1875809"/>
            <a:ext cx="2846185" cy="3065417"/>
          </a:xfrm>
          <a:prstGeom prst="roundRect">
            <a:avLst>
              <a:gd name="adj" fmla="val 3169"/>
            </a:avLst>
          </a:prstGeom>
          <a:noFill/>
          <a:ln w="9525">
            <a:solidFill>
              <a:schemeClr val="bg1">
                <a:lumMod val="95000"/>
              </a:schemeClr>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56" name="椭圆 55">
            <a:extLst>
              <a:ext uri="{FF2B5EF4-FFF2-40B4-BE49-F238E27FC236}">
                <a16:creationId xmlns:a16="http://schemas.microsoft.com/office/drawing/2014/main" id="{B2FA3BB4-6050-E03C-18C9-57CD6995AB50}"/>
              </a:ext>
            </a:extLst>
          </p:cNvPr>
          <p:cNvSpPr/>
          <p:nvPr/>
        </p:nvSpPr>
        <p:spPr>
          <a:xfrm>
            <a:off x="8806467" y="1506048"/>
            <a:ext cx="905692" cy="905692"/>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grpSp>
        <p:nvGrpSpPr>
          <p:cNvPr id="57" name="组合 56">
            <a:extLst>
              <a:ext uri="{FF2B5EF4-FFF2-40B4-BE49-F238E27FC236}">
                <a16:creationId xmlns:a16="http://schemas.microsoft.com/office/drawing/2014/main" id="{E6A1A685-5621-6A74-A5EA-201CB32DA7BE}"/>
              </a:ext>
            </a:extLst>
          </p:cNvPr>
          <p:cNvGrpSpPr/>
          <p:nvPr/>
        </p:nvGrpSpPr>
        <p:grpSpPr>
          <a:xfrm>
            <a:off x="9082640" y="1786920"/>
            <a:ext cx="353339" cy="313606"/>
            <a:chOff x="7551232" y="4142836"/>
            <a:chExt cx="388977" cy="345240"/>
          </a:xfrm>
          <a:solidFill>
            <a:schemeClr val="bg1"/>
          </a:solidFill>
        </p:grpSpPr>
        <p:sp>
          <p:nvSpPr>
            <p:cNvPr id="58" name="Freeform 5">
              <a:extLst>
                <a:ext uri="{FF2B5EF4-FFF2-40B4-BE49-F238E27FC236}">
                  <a16:creationId xmlns:a16="http://schemas.microsoft.com/office/drawing/2014/main" id="{487C27B1-650A-4933-E606-41FC2284C039}"/>
                </a:ext>
              </a:extLst>
            </p:cNvPr>
            <p:cNvSpPr>
              <a:spLocks noEditPoints="1"/>
            </p:cNvSpPr>
            <p:nvPr/>
          </p:nvSpPr>
          <p:spPr bwMode="auto">
            <a:xfrm>
              <a:off x="7831795" y="4142840"/>
              <a:ext cx="108414" cy="345236"/>
            </a:xfrm>
            <a:custGeom>
              <a:avLst/>
              <a:gdLst>
                <a:gd name="T0" fmla="*/ 194 w 194"/>
                <a:gd name="T1" fmla="*/ 164 h 617"/>
                <a:gd name="T2" fmla="*/ 194 w 194"/>
                <a:gd name="T3" fmla="*/ 164 h 617"/>
                <a:gd name="T4" fmla="*/ 194 w 194"/>
                <a:gd name="T5" fmla="*/ 160 h 617"/>
                <a:gd name="T6" fmla="*/ 193 w 194"/>
                <a:gd name="T7" fmla="*/ 160 h 617"/>
                <a:gd name="T8" fmla="*/ 193 w 194"/>
                <a:gd name="T9" fmla="*/ 159 h 617"/>
                <a:gd name="T10" fmla="*/ 192 w 194"/>
                <a:gd name="T11" fmla="*/ 156 h 617"/>
                <a:gd name="T12" fmla="*/ 192 w 194"/>
                <a:gd name="T13" fmla="*/ 156 h 617"/>
                <a:gd name="T14" fmla="*/ 192 w 194"/>
                <a:gd name="T15" fmla="*/ 156 h 617"/>
                <a:gd name="T16" fmla="*/ 115 w 194"/>
                <a:gd name="T17" fmla="*/ 11 h 617"/>
                <a:gd name="T18" fmla="*/ 97 w 194"/>
                <a:gd name="T19" fmla="*/ 0 h 617"/>
                <a:gd name="T20" fmla="*/ 80 w 194"/>
                <a:gd name="T21" fmla="*/ 11 h 617"/>
                <a:gd name="T22" fmla="*/ 3 w 194"/>
                <a:gd name="T23" fmla="*/ 156 h 617"/>
                <a:gd name="T24" fmla="*/ 3 w 194"/>
                <a:gd name="T25" fmla="*/ 156 h 617"/>
                <a:gd name="T26" fmla="*/ 3 w 194"/>
                <a:gd name="T27" fmla="*/ 156 h 617"/>
                <a:gd name="T28" fmla="*/ 2 w 194"/>
                <a:gd name="T29" fmla="*/ 159 h 617"/>
                <a:gd name="T30" fmla="*/ 1 w 194"/>
                <a:gd name="T31" fmla="*/ 160 h 617"/>
                <a:gd name="T32" fmla="*/ 1 w 194"/>
                <a:gd name="T33" fmla="*/ 160 h 617"/>
                <a:gd name="T34" fmla="*/ 1 w 194"/>
                <a:gd name="T35" fmla="*/ 164 h 617"/>
                <a:gd name="T36" fmla="*/ 1 w 194"/>
                <a:gd name="T37" fmla="*/ 164 h 617"/>
                <a:gd name="T38" fmla="*/ 0 w 194"/>
                <a:gd name="T39" fmla="*/ 166 h 617"/>
                <a:gd name="T40" fmla="*/ 0 w 194"/>
                <a:gd name="T41" fmla="*/ 597 h 617"/>
                <a:gd name="T42" fmla="*/ 20 w 194"/>
                <a:gd name="T43" fmla="*/ 617 h 617"/>
                <a:gd name="T44" fmla="*/ 174 w 194"/>
                <a:gd name="T45" fmla="*/ 617 h 617"/>
                <a:gd name="T46" fmla="*/ 194 w 194"/>
                <a:gd name="T47" fmla="*/ 597 h 617"/>
                <a:gd name="T48" fmla="*/ 194 w 194"/>
                <a:gd name="T49" fmla="*/ 166 h 617"/>
                <a:gd name="T50" fmla="*/ 194 w 194"/>
                <a:gd name="T51" fmla="*/ 164 h 617"/>
                <a:gd name="T52" fmla="*/ 40 w 194"/>
                <a:gd name="T53" fmla="*/ 193 h 617"/>
                <a:gd name="T54" fmla="*/ 91 w 194"/>
                <a:gd name="T55" fmla="*/ 209 h 617"/>
                <a:gd name="T56" fmla="*/ 97 w 194"/>
                <a:gd name="T57" fmla="*/ 210 h 617"/>
                <a:gd name="T58" fmla="*/ 103 w 194"/>
                <a:gd name="T59" fmla="*/ 209 h 617"/>
                <a:gd name="T60" fmla="*/ 154 w 194"/>
                <a:gd name="T61" fmla="*/ 193 h 617"/>
                <a:gd name="T62" fmla="*/ 154 w 194"/>
                <a:gd name="T63" fmla="*/ 491 h 617"/>
                <a:gd name="T64" fmla="*/ 40 w 194"/>
                <a:gd name="T65" fmla="*/ 491 h 617"/>
                <a:gd name="T66" fmla="*/ 40 w 194"/>
                <a:gd name="T67" fmla="*/ 193 h 617"/>
                <a:gd name="T68" fmla="*/ 97 w 194"/>
                <a:gd name="T69" fmla="*/ 63 h 617"/>
                <a:gd name="T70" fmla="*/ 145 w 194"/>
                <a:gd name="T71" fmla="*/ 154 h 617"/>
                <a:gd name="T72" fmla="*/ 97 w 194"/>
                <a:gd name="T73" fmla="*/ 169 h 617"/>
                <a:gd name="T74" fmla="*/ 49 w 194"/>
                <a:gd name="T75" fmla="*/ 154 h 617"/>
                <a:gd name="T76" fmla="*/ 97 w 194"/>
                <a:gd name="T77" fmla="*/ 63 h 617"/>
                <a:gd name="T78" fmla="*/ 40 w 194"/>
                <a:gd name="T79" fmla="*/ 577 h 617"/>
                <a:gd name="T80" fmla="*/ 40 w 194"/>
                <a:gd name="T81" fmla="*/ 577 h 617"/>
                <a:gd name="T82" fmla="*/ 40 w 194"/>
                <a:gd name="T83" fmla="*/ 531 h 617"/>
                <a:gd name="T84" fmla="*/ 154 w 194"/>
                <a:gd name="T85" fmla="*/ 531 h 617"/>
                <a:gd name="T86" fmla="*/ 154 w 194"/>
                <a:gd name="T87" fmla="*/ 577 h 617"/>
                <a:gd name="T88" fmla="*/ 40 w 194"/>
                <a:gd name="T89" fmla="*/ 57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617">
                  <a:moveTo>
                    <a:pt x="194" y="164"/>
                  </a:moveTo>
                  <a:cubicBezTo>
                    <a:pt x="194" y="164"/>
                    <a:pt x="194" y="164"/>
                    <a:pt x="194" y="164"/>
                  </a:cubicBezTo>
                  <a:cubicBezTo>
                    <a:pt x="194" y="162"/>
                    <a:pt x="194" y="161"/>
                    <a:pt x="194" y="160"/>
                  </a:cubicBezTo>
                  <a:cubicBezTo>
                    <a:pt x="194" y="160"/>
                    <a:pt x="194" y="160"/>
                    <a:pt x="193" y="160"/>
                  </a:cubicBezTo>
                  <a:cubicBezTo>
                    <a:pt x="193" y="160"/>
                    <a:pt x="193" y="160"/>
                    <a:pt x="193" y="159"/>
                  </a:cubicBezTo>
                  <a:cubicBezTo>
                    <a:pt x="193" y="158"/>
                    <a:pt x="193" y="157"/>
                    <a:pt x="192" y="156"/>
                  </a:cubicBezTo>
                  <a:cubicBezTo>
                    <a:pt x="192" y="156"/>
                    <a:pt x="192" y="156"/>
                    <a:pt x="192" y="156"/>
                  </a:cubicBezTo>
                  <a:cubicBezTo>
                    <a:pt x="192" y="156"/>
                    <a:pt x="192" y="156"/>
                    <a:pt x="192" y="156"/>
                  </a:cubicBezTo>
                  <a:cubicBezTo>
                    <a:pt x="115" y="11"/>
                    <a:pt x="115" y="11"/>
                    <a:pt x="115" y="11"/>
                  </a:cubicBezTo>
                  <a:cubicBezTo>
                    <a:pt x="112" y="4"/>
                    <a:pt x="105" y="0"/>
                    <a:pt x="97" y="0"/>
                  </a:cubicBezTo>
                  <a:cubicBezTo>
                    <a:pt x="90" y="0"/>
                    <a:pt x="83" y="4"/>
                    <a:pt x="80" y="11"/>
                  </a:cubicBezTo>
                  <a:cubicBezTo>
                    <a:pt x="3" y="156"/>
                    <a:pt x="3" y="156"/>
                    <a:pt x="3" y="156"/>
                  </a:cubicBezTo>
                  <a:cubicBezTo>
                    <a:pt x="3" y="156"/>
                    <a:pt x="3" y="156"/>
                    <a:pt x="3" y="156"/>
                  </a:cubicBezTo>
                  <a:cubicBezTo>
                    <a:pt x="3" y="156"/>
                    <a:pt x="3" y="156"/>
                    <a:pt x="3" y="156"/>
                  </a:cubicBezTo>
                  <a:cubicBezTo>
                    <a:pt x="2" y="157"/>
                    <a:pt x="2" y="158"/>
                    <a:pt x="2" y="159"/>
                  </a:cubicBezTo>
                  <a:cubicBezTo>
                    <a:pt x="1" y="160"/>
                    <a:pt x="1" y="160"/>
                    <a:pt x="1" y="160"/>
                  </a:cubicBezTo>
                  <a:cubicBezTo>
                    <a:pt x="1" y="160"/>
                    <a:pt x="1" y="160"/>
                    <a:pt x="1" y="160"/>
                  </a:cubicBezTo>
                  <a:cubicBezTo>
                    <a:pt x="1" y="161"/>
                    <a:pt x="1" y="162"/>
                    <a:pt x="1" y="164"/>
                  </a:cubicBezTo>
                  <a:cubicBezTo>
                    <a:pt x="1" y="164"/>
                    <a:pt x="1" y="164"/>
                    <a:pt x="1" y="164"/>
                  </a:cubicBezTo>
                  <a:cubicBezTo>
                    <a:pt x="1" y="165"/>
                    <a:pt x="0" y="165"/>
                    <a:pt x="0" y="166"/>
                  </a:cubicBezTo>
                  <a:cubicBezTo>
                    <a:pt x="0" y="597"/>
                    <a:pt x="0" y="597"/>
                    <a:pt x="0" y="597"/>
                  </a:cubicBezTo>
                  <a:cubicBezTo>
                    <a:pt x="0" y="608"/>
                    <a:pt x="9" y="617"/>
                    <a:pt x="20" y="617"/>
                  </a:cubicBezTo>
                  <a:cubicBezTo>
                    <a:pt x="174" y="617"/>
                    <a:pt x="174" y="617"/>
                    <a:pt x="174" y="617"/>
                  </a:cubicBezTo>
                  <a:cubicBezTo>
                    <a:pt x="185" y="617"/>
                    <a:pt x="194" y="608"/>
                    <a:pt x="194" y="597"/>
                  </a:cubicBezTo>
                  <a:cubicBezTo>
                    <a:pt x="194" y="166"/>
                    <a:pt x="194" y="166"/>
                    <a:pt x="194" y="166"/>
                  </a:cubicBezTo>
                  <a:cubicBezTo>
                    <a:pt x="194" y="165"/>
                    <a:pt x="194" y="165"/>
                    <a:pt x="194" y="164"/>
                  </a:cubicBezTo>
                  <a:close/>
                  <a:moveTo>
                    <a:pt x="40" y="193"/>
                  </a:moveTo>
                  <a:cubicBezTo>
                    <a:pt x="91" y="209"/>
                    <a:pt x="91" y="209"/>
                    <a:pt x="91" y="209"/>
                  </a:cubicBezTo>
                  <a:cubicBezTo>
                    <a:pt x="93" y="209"/>
                    <a:pt x="95" y="210"/>
                    <a:pt x="97" y="210"/>
                  </a:cubicBezTo>
                  <a:cubicBezTo>
                    <a:pt x="99" y="210"/>
                    <a:pt x="101" y="209"/>
                    <a:pt x="103" y="209"/>
                  </a:cubicBezTo>
                  <a:cubicBezTo>
                    <a:pt x="154" y="193"/>
                    <a:pt x="154" y="193"/>
                    <a:pt x="154" y="193"/>
                  </a:cubicBezTo>
                  <a:cubicBezTo>
                    <a:pt x="154" y="491"/>
                    <a:pt x="154" y="491"/>
                    <a:pt x="154" y="491"/>
                  </a:cubicBezTo>
                  <a:cubicBezTo>
                    <a:pt x="40" y="491"/>
                    <a:pt x="40" y="491"/>
                    <a:pt x="40" y="491"/>
                  </a:cubicBezTo>
                  <a:lnTo>
                    <a:pt x="40" y="193"/>
                  </a:lnTo>
                  <a:close/>
                  <a:moveTo>
                    <a:pt x="97" y="63"/>
                  </a:moveTo>
                  <a:cubicBezTo>
                    <a:pt x="145" y="154"/>
                    <a:pt x="145" y="154"/>
                    <a:pt x="145" y="154"/>
                  </a:cubicBezTo>
                  <a:cubicBezTo>
                    <a:pt x="97" y="169"/>
                    <a:pt x="97" y="169"/>
                    <a:pt x="97" y="169"/>
                  </a:cubicBezTo>
                  <a:cubicBezTo>
                    <a:pt x="49" y="154"/>
                    <a:pt x="49" y="154"/>
                    <a:pt x="49" y="154"/>
                  </a:cubicBezTo>
                  <a:lnTo>
                    <a:pt x="97" y="63"/>
                  </a:lnTo>
                  <a:close/>
                  <a:moveTo>
                    <a:pt x="40" y="577"/>
                  </a:moveTo>
                  <a:cubicBezTo>
                    <a:pt x="40" y="577"/>
                    <a:pt x="40" y="577"/>
                    <a:pt x="40" y="577"/>
                  </a:cubicBezTo>
                  <a:cubicBezTo>
                    <a:pt x="40" y="531"/>
                    <a:pt x="40" y="531"/>
                    <a:pt x="40" y="531"/>
                  </a:cubicBezTo>
                  <a:cubicBezTo>
                    <a:pt x="154" y="531"/>
                    <a:pt x="154" y="531"/>
                    <a:pt x="154" y="531"/>
                  </a:cubicBezTo>
                  <a:cubicBezTo>
                    <a:pt x="154" y="577"/>
                    <a:pt x="154" y="577"/>
                    <a:pt x="154" y="577"/>
                  </a:cubicBezTo>
                  <a:lnTo>
                    <a:pt x="40" y="5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59" name="Freeform 6">
              <a:extLst>
                <a:ext uri="{FF2B5EF4-FFF2-40B4-BE49-F238E27FC236}">
                  <a16:creationId xmlns:a16="http://schemas.microsoft.com/office/drawing/2014/main" id="{D23A7A26-66C2-5BDF-FD8D-E73D51DDE0DC}"/>
                </a:ext>
              </a:extLst>
            </p:cNvPr>
            <p:cNvSpPr>
              <a:spLocks noEditPoints="1"/>
            </p:cNvSpPr>
            <p:nvPr/>
          </p:nvSpPr>
          <p:spPr bwMode="auto">
            <a:xfrm>
              <a:off x="7551232" y="4142836"/>
              <a:ext cx="259159" cy="345236"/>
            </a:xfrm>
            <a:custGeom>
              <a:avLst/>
              <a:gdLst>
                <a:gd name="T0" fmla="*/ 443 w 463"/>
                <a:gd name="T1" fmla="*/ 0 h 617"/>
                <a:gd name="T2" fmla="*/ 20 w 463"/>
                <a:gd name="T3" fmla="*/ 0 h 617"/>
                <a:gd name="T4" fmla="*/ 0 w 463"/>
                <a:gd name="T5" fmla="*/ 20 h 617"/>
                <a:gd name="T6" fmla="*/ 0 w 463"/>
                <a:gd name="T7" fmla="*/ 597 h 617"/>
                <a:gd name="T8" fmla="*/ 20 w 463"/>
                <a:gd name="T9" fmla="*/ 617 h 617"/>
                <a:gd name="T10" fmla="*/ 443 w 463"/>
                <a:gd name="T11" fmla="*/ 617 h 617"/>
                <a:gd name="T12" fmla="*/ 463 w 463"/>
                <a:gd name="T13" fmla="*/ 597 h 617"/>
                <a:gd name="T14" fmla="*/ 463 w 463"/>
                <a:gd name="T15" fmla="*/ 20 h 617"/>
                <a:gd name="T16" fmla="*/ 443 w 463"/>
                <a:gd name="T17" fmla="*/ 0 h 617"/>
                <a:gd name="T18" fmla="*/ 423 w 463"/>
                <a:gd name="T19" fmla="*/ 577 h 617"/>
                <a:gd name="T20" fmla="*/ 40 w 463"/>
                <a:gd name="T21" fmla="*/ 577 h 617"/>
                <a:gd name="T22" fmla="*/ 40 w 463"/>
                <a:gd name="T23" fmla="*/ 40 h 617"/>
                <a:gd name="T24" fmla="*/ 423 w 463"/>
                <a:gd name="T25" fmla="*/ 40 h 617"/>
                <a:gd name="T26" fmla="*/ 423 w 463"/>
                <a:gd name="T27" fmla="*/ 57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3" h="617">
                  <a:moveTo>
                    <a:pt x="443" y="0"/>
                  </a:moveTo>
                  <a:cubicBezTo>
                    <a:pt x="20" y="0"/>
                    <a:pt x="20" y="0"/>
                    <a:pt x="20" y="0"/>
                  </a:cubicBezTo>
                  <a:cubicBezTo>
                    <a:pt x="9" y="0"/>
                    <a:pt x="0" y="9"/>
                    <a:pt x="0" y="20"/>
                  </a:cubicBezTo>
                  <a:cubicBezTo>
                    <a:pt x="0" y="597"/>
                    <a:pt x="0" y="597"/>
                    <a:pt x="0" y="597"/>
                  </a:cubicBezTo>
                  <a:cubicBezTo>
                    <a:pt x="0" y="608"/>
                    <a:pt x="9" y="617"/>
                    <a:pt x="20" y="617"/>
                  </a:cubicBezTo>
                  <a:cubicBezTo>
                    <a:pt x="443" y="617"/>
                    <a:pt x="443" y="617"/>
                    <a:pt x="443" y="617"/>
                  </a:cubicBezTo>
                  <a:cubicBezTo>
                    <a:pt x="454" y="617"/>
                    <a:pt x="463" y="608"/>
                    <a:pt x="463" y="597"/>
                  </a:cubicBezTo>
                  <a:cubicBezTo>
                    <a:pt x="463" y="20"/>
                    <a:pt x="463" y="20"/>
                    <a:pt x="463" y="20"/>
                  </a:cubicBezTo>
                  <a:cubicBezTo>
                    <a:pt x="463" y="9"/>
                    <a:pt x="454" y="0"/>
                    <a:pt x="443" y="0"/>
                  </a:cubicBezTo>
                  <a:close/>
                  <a:moveTo>
                    <a:pt x="423" y="577"/>
                  </a:moveTo>
                  <a:cubicBezTo>
                    <a:pt x="40" y="577"/>
                    <a:pt x="40" y="577"/>
                    <a:pt x="40" y="577"/>
                  </a:cubicBezTo>
                  <a:cubicBezTo>
                    <a:pt x="40" y="40"/>
                    <a:pt x="40" y="40"/>
                    <a:pt x="40" y="40"/>
                  </a:cubicBezTo>
                  <a:cubicBezTo>
                    <a:pt x="423" y="40"/>
                    <a:pt x="423" y="40"/>
                    <a:pt x="423" y="40"/>
                  </a:cubicBezTo>
                  <a:lnTo>
                    <a:pt x="423" y="5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60" name="Freeform 7">
              <a:extLst>
                <a:ext uri="{FF2B5EF4-FFF2-40B4-BE49-F238E27FC236}">
                  <a16:creationId xmlns:a16="http://schemas.microsoft.com/office/drawing/2014/main" id="{A24F98A9-646F-2AE2-4B43-931171B56939}"/>
                </a:ext>
              </a:extLst>
            </p:cNvPr>
            <p:cNvSpPr/>
            <p:nvPr/>
          </p:nvSpPr>
          <p:spPr bwMode="auto">
            <a:xfrm>
              <a:off x="7595444" y="4276651"/>
              <a:ext cx="171911" cy="22341"/>
            </a:xfrm>
            <a:custGeom>
              <a:avLst/>
              <a:gdLst>
                <a:gd name="T0" fmla="*/ 20 w 307"/>
                <a:gd name="T1" fmla="*/ 40 h 40"/>
                <a:gd name="T2" fmla="*/ 287 w 307"/>
                <a:gd name="T3" fmla="*/ 40 h 40"/>
                <a:gd name="T4" fmla="*/ 307 w 307"/>
                <a:gd name="T5" fmla="*/ 20 h 40"/>
                <a:gd name="T6" fmla="*/ 287 w 307"/>
                <a:gd name="T7" fmla="*/ 0 h 40"/>
                <a:gd name="T8" fmla="*/ 20 w 307"/>
                <a:gd name="T9" fmla="*/ 0 h 40"/>
                <a:gd name="T10" fmla="*/ 0 w 307"/>
                <a:gd name="T11" fmla="*/ 20 h 40"/>
                <a:gd name="T12" fmla="*/ 20 w 307"/>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07" h="40">
                  <a:moveTo>
                    <a:pt x="20" y="40"/>
                  </a:moveTo>
                  <a:cubicBezTo>
                    <a:pt x="287" y="40"/>
                    <a:pt x="287" y="40"/>
                    <a:pt x="287" y="40"/>
                  </a:cubicBezTo>
                  <a:cubicBezTo>
                    <a:pt x="298" y="40"/>
                    <a:pt x="307" y="31"/>
                    <a:pt x="307" y="20"/>
                  </a:cubicBezTo>
                  <a:cubicBezTo>
                    <a:pt x="307" y="9"/>
                    <a:pt x="298" y="0"/>
                    <a:pt x="287" y="0"/>
                  </a:cubicBezTo>
                  <a:cubicBezTo>
                    <a:pt x="20" y="0"/>
                    <a:pt x="20" y="0"/>
                    <a:pt x="20" y="0"/>
                  </a:cubicBezTo>
                  <a:cubicBezTo>
                    <a:pt x="9" y="0"/>
                    <a:pt x="0" y="9"/>
                    <a:pt x="0" y="20"/>
                  </a:cubicBezTo>
                  <a:cubicBezTo>
                    <a:pt x="0" y="31"/>
                    <a:pt x="9" y="40"/>
                    <a:pt x="2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61" name="Freeform 8">
              <a:extLst>
                <a:ext uri="{FF2B5EF4-FFF2-40B4-BE49-F238E27FC236}">
                  <a16:creationId xmlns:a16="http://schemas.microsoft.com/office/drawing/2014/main" id="{F213A284-6C99-C1F2-780C-22C6D6DBD5E8}"/>
                </a:ext>
              </a:extLst>
            </p:cNvPr>
            <p:cNvSpPr/>
            <p:nvPr/>
          </p:nvSpPr>
          <p:spPr bwMode="auto">
            <a:xfrm>
              <a:off x="7595444" y="4221147"/>
              <a:ext cx="171911" cy="22341"/>
            </a:xfrm>
            <a:custGeom>
              <a:avLst/>
              <a:gdLst>
                <a:gd name="T0" fmla="*/ 20 w 307"/>
                <a:gd name="T1" fmla="*/ 40 h 40"/>
                <a:gd name="T2" fmla="*/ 287 w 307"/>
                <a:gd name="T3" fmla="*/ 40 h 40"/>
                <a:gd name="T4" fmla="*/ 307 w 307"/>
                <a:gd name="T5" fmla="*/ 20 h 40"/>
                <a:gd name="T6" fmla="*/ 287 w 307"/>
                <a:gd name="T7" fmla="*/ 0 h 40"/>
                <a:gd name="T8" fmla="*/ 20 w 307"/>
                <a:gd name="T9" fmla="*/ 0 h 40"/>
                <a:gd name="T10" fmla="*/ 0 w 307"/>
                <a:gd name="T11" fmla="*/ 20 h 40"/>
                <a:gd name="T12" fmla="*/ 20 w 307"/>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07" h="40">
                  <a:moveTo>
                    <a:pt x="20" y="40"/>
                  </a:moveTo>
                  <a:cubicBezTo>
                    <a:pt x="287" y="40"/>
                    <a:pt x="287" y="40"/>
                    <a:pt x="287" y="40"/>
                  </a:cubicBezTo>
                  <a:cubicBezTo>
                    <a:pt x="298" y="40"/>
                    <a:pt x="307" y="31"/>
                    <a:pt x="307" y="20"/>
                  </a:cubicBezTo>
                  <a:cubicBezTo>
                    <a:pt x="307" y="9"/>
                    <a:pt x="298" y="0"/>
                    <a:pt x="287" y="0"/>
                  </a:cubicBezTo>
                  <a:cubicBezTo>
                    <a:pt x="20" y="0"/>
                    <a:pt x="20" y="0"/>
                    <a:pt x="20" y="0"/>
                  </a:cubicBezTo>
                  <a:cubicBezTo>
                    <a:pt x="9" y="0"/>
                    <a:pt x="0" y="9"/>
                    <a:pt x="0" y="20"/>
                  </a:cubicBezTo>
                  <a:cubicBezTo>
                    <a:pt x="0" y="31"/>
                    <a:pt x="9" y="40"/>
                    <a:pt x="2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62" name="Freeform 9">
              <a:extLst>
                <a:ext uri="{FF2B5EF4-FFF2-40B4-BE49-F238E27FC236}">
                  <a16:creationId xmlns:a16="http://schemas.microsoft.com/office/drawing/2014/main" id="{56299C57-407A-3D6C-E4BA-67754415C2E2}"/>
                </a:ext>
              </a:extLst>
            </p:cNvPr>
            <p:cNvSpPr/>
            <p:nvPr/>
          </p:nvSpPr>
          <p:spPr bwMode="auto">
            <a:xfrm>
              <a:off x="7595426" y="4331428"/>
              <a:ext cx="171911" cy="22341"/>
            </a:xfrm>
            <a:custGeom>
              <a:avLst/>
              <a:gdLst>
                <a:gd name="T0" fmla="*/ 20 w 307"/>
                <a:gd name="T1" fmla="*/ 40 h 40"/>
                <a:gd name="T2" fmla="*/ 287 w 307"/>
                <a:gd name="T3" fmla="*/ 40 h 40"/>
                <a:gd name="T4" fmla="*/ 307 w 307"/>
                <a:gd name="T5" fmla="*/ 20 h 40"/>
                <a:gd name="T6" fmla="*/ 287 w 307"/>
                <a:gd name="T7" fmla="*/ 0 h 40"/>
                <a:gd name="T8" fmla="*/ 20 w 307"/>
                <a:gd name="T9" fmla="*/ 0 h 40"/>
                <a:gd name="T10" fmla="*/ 0 w 307"/>
                <a:gd name="T11" fmla="*/ 20 h 40"/>
                <a:gd name="T12" fmla="*/ 20 w 307"/>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07" h="40">
                  <a:moveTo>
                    <a:pt x="20" y="40"/>
                  </a:moveTo>
                  <a:cubicBezTo>
                    <a:pt x="287" y="40"/>
                    <a:pt x="287" y="40"/>
                    <a:pt x="287" y="40"/>
                  </a:cubicBezTo>
                  <a:cubicBezTo>
                    <a:pt x="298" y="40"/>
                    <a:pt x="307" y="32"/>
                    <a:pt x="307" y="20"/>
                  </a:cubicBezTo>
                  <a:cubicBezTo>
                    <a:pt x="307" y="9"/>
                    <a:pt x="298" y="0"/>
                    <a:pt x="287" y="0"/>
                  </a:cubicBezTo>
                  <a:cubicBezTo>
                    <a:pt x="20" y="0"/>
                    <a:pt x="20" y="0"/>
                    <a:pt x="20" y="0"/>
                  </a:cubicBezTo>
                  <a:cubicBezTo>
                    <a:pt x="9" y="0"/>
                    <a:pt x="0" y="9"/>
                    <a:pt x="0" y="20"/>
                  </a:cubicBezTo>
                  <a:cubicBezTo>
                    <a:pt x="0" y="32"/>
                    <a:pt x="9" y="40"/>
                    <a:pt x="2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63" name="Freeform 10">
              <a:extLst>
                <a:ext uri="{FF2B5EF4-FFF2-40B4-BE49-F238E27FC236}">
                  <a16:creationId xmlns:a16="http://schemas.microsoft.com/office/drawing/2014/main" id="{27D7F564-BDD5-D210-4DDA-729A6DD3E3FD}"/>
                </a:ext>
              </a:extLst>
            </p:cNvPr>
            <p:cNvSpPr/>
            <p:nvPr/>
          </p:nvSpPr>
          <p:spPr bwMode="auto">
            <a:xfrm>
              <a:off x="7595433" y="4386901"/>
              <a:ext cx="171911" cy="22341"/>
            </a:xfrm>
            <a:custGeom>
              <a:avLst/>
              <a:gdLst>
                <a:gd name="T0" fmla="*/ 20 w 307"/>
                <a:gd name="T1" fmla="*/ 40 h 40"/>
                <a:gd name="T2" fmla="*/ 287 w 307"/>
                <a:gd name="T3" fmla="*/ 40 h 40"/>
                <a:gd name="T4" fmla="*/ 307 w 307"/>
                <a:gd name="T5" fmla="*/ 20 h 40"/>
                <a:gd name="T6" fmla="*/ 287 w 307"/>
                <a:gd name="T7" fmla="*/ 0 h 40"/>
                <a:gd name="T8" fmla="*/ 20 w 307"/>
                <a:gd name="T9" fmla="*/ 0 h 40"/>
                <a:gd name="T10" fmla="*/ 0 w 307"/>
                <a:gd name="T11" fmla="*/ 20 h 40"/>
                <a:gd name="T12" fmla="*/ 20 w 307"/>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07" h="40">
                  <a:moveTo>
                    <a:pt x="20" y="40"/>
                  </a:moveTo>
                  <a:cubicBezTo>
                    <a:pt x="287" y="40"/>
                    <a:pt x="287" y="40"/>
                    <a:pt x="287" y="40"/>
                  </a:cubicBezTo>
                  <a:cubicBezTo>
                    <a:pt x="298" y="40"/>
                    <a:pt x="307" y="31"/>
                    <a:pt x="307" y="20"/>
                  </a:cubicBezTo>
                  <a:cubicBezTo>
                    <a:pt x="307" y="9"/>
                    <a:pt x="298" y="0"/>
                    <a:pt x="287" y="0"/>
                  </a:cubicBezTo>
                  <a:cubicBezTo>
                    <a:pt x="20" y="0"/>
                    <a:pt x="20" y="0"/>
                    <a:pt x="20" y="0"/>
                  </a:cubicBezTo>
                  <a:cubicBezTo>
                    <a:pt x="9" y="0"/>
                    <a:pt x="0" y="9"/>
                    <a:pt x="0" y="20"/>
                  </a:cubicBezTo>
                  <a:cubicBezTo>
                    <a:pt x="0" y="31"/>
                    <a:pt x="9" y="40"/>
                    <a:pt x="2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grpSp>
      <p:grpSp>
        <p:nvGrpSpPr>
          <p:cNvPr id="67" name="组合 66">
            <a:extLst>
              <a:ext uri="{FF2B5EF4-FFF2-40B4-BE49-F238E27FC236}">
                <a16:creationId xmlns:a16="http://schemas.microsoft.com/office/drawing/2014/main" id="{90D79450-D6C7-0985-BECF-061EE3CEB8C2}"/>
              </a:ext>
            </a:extLst>
          </p:cNvPr>
          <p:cNvGrpSpPr/>
          <p:nvPr/>
        </p:nvGrpSpPr>
        <p:grpSpPr>
          <a:xfrm>
            <a:off x="1784253" y="3244725"/>
            <a:ext cx="2221690" cy="1181844"/>
            <a:chOff x="653286" y="1906534"/>
            <a:chExt cx="2221690" cy="1181844"/>
          </a:xfrm>
        </p:grpSpPr>
        <p:sp>
          <p:nvSpPr>
            <p:cNvPr id="68" name="文本框 67">
              <a:extLst>
                <a:ext uri="{FF2B5EF4-FFF2-40B4-BE49-F238E27FC236}">
                  <a16:creationId xmlns:a16="http://schemas.microsoft.com/office/drawing/2014/main" id="{FB1611A1-69ED-798E-D528-DA625F892C4E}"/>
                </a:ext>
              </a:extLst>
            </p:cNvPr>
            <p:cNvSpPr txBox="1"/>
            <p:nvPr/>
          </p:nvSpPr>
          <p:spPr>
            <a:xfrm>
              <a:off x="653286" y="2325092"/>
              <a:ext cx="222169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69" name="文本框 68">
              <a:extLst>
                <a:ext uri="{FF2B5EF4-FFF2-40B4-BE49-F238E27FC236}">
                  <a16:creationId xmlns:a16="http://schemas.microsoft.com/office/drawing/2014/main" id="{BC909855-3C69-BC6F-7EC7-7862E3D12EC3}"/>
                </a:ext>
              </a:extLst>
            </p:cNvPr>
            <p:cNvSpPr txBox="1"/>
            <p:nvPr/>
          </p:nvSpPr>
          <p:spPr>
            <a:xfrm>
              <a:off x="962722" y="1906534"/>
              <a:ext cx="1602816"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grpSp>
      <p:grpSp>
        <p:nvGrpSpPr>
          <p:cNvPr id="70" name="组合 69">
            <a:extLst>
              <a:ext uri="{FF2B5EF4-FFF2-40B4-BE49-F238E27FC236}">
                <a16:creationId xmlns:a16="http://schemas.microsoft.com/office/drawing/2014/main" id="{FE328628-31D4-E30B-7CA2-B068B325E89A}"/>
              </a:ext>
            </a:extLst>
          </p:cNvPr>
          <p:cNvGrpSpPr/>
          <p:nvPr/>
        </p:nvGrpSpPr>
        <p:grpSpPr>
          <a:xfrm>
            <a:off x="4980013" y="3244725"/>
            <a:ext cx="2221690" cy="1181844"/>
            <a:chOff x="653286" y="1906534"/>
            <a:chExt cx="2221690" cy="1181844"/>
          </a:xfrm>
        </p:grpSpPr>
        <p:sp>
          <p:nvSpPr>
            <p:cNvPr id="71" name="文本框 70">
              <a:extLst>
                <a:ext uri="{FF2B5EF4-FFF2-40B4-BE49-F238E27FC236}">
                  <a16:creationId xmlns:a16="http://schemas.microsoft.com/office/drawing/2014/main" id="{252C53E1-6790-25C7-714A-5659A2F7AFC0}"/>
                </a:ext>
              </a:extLst>
            </p:cNvPr>
            <p:cNvSpPr txBox="1"/>
            <p:nvPr/>
          </p:nvSpPr>
          <p:spPr>
            <a:xfrm>
              <a:off x="653286" y="2325092"/>
              <a:ext cx="222169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72" name="文本框 71">
              <a:extLst>
                <a:ext uri="{FF2B5EF4-FFF2-40B4-BE49-F238E27FC236}">
                  <a16:creationId xmlns:a16="http://schemas.microsoft.com/office/drawing/2014/main" id="{FA2CFDFF-706F-8FFC-0939-26CB8B130CC7}"/>
                </a:ext>
              </a:extLst>
            </p:cNvPr>
            <p:cNvSpPr txBox="1"/>
            <p:nvPr/>
          </p:nvSpPr>
          <p:spPr>
            <a:xfrm>
              <a:off x="962722" y="1906534"/>
              <a:ext cx="1602816"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grpSp>
      <p:grpSp>
        <p:nvGrpSpPr>
          <p:cNvPr id="73" name="组合 72">
            <a:extLst>
              <a:ext uri="{FF2B5EF4-FFF2-40B4-BE49-F238E27FC236}">
                <a16:creationId xmlns:a16="http://schemas.microsoft.com/office/drawing/2014/main" id="{49151454-4287-D143-3016-35EBFC3ED863}"/>
              </a:ext>
            </a:extLst>
          </p:cNvPr>
          <p:cNvGrpSpPr/>
          <p:nvPr/>
        </p:nvGrpSpPr>
        <p:grpSpPr>
          <a:xfrm>
            <a:off x="8202673" y="3244725"/>
            <a:ext cx="2221690" cy="1181844"/>
            <a:chOff x="653286" y="1906534"/>
            <a:chExt cx="2221690" cy="1181844"/>
          </a:xfrm>
        </p:grpSpPr>
        <p:sp>
          <p:nvSpPr>
            <p:cNvPr id="74" name="文本框 73">
              <a:extLst>
                <a:ext uri="{FF2B5EF4-FFF2-40B4-BE49-F238E27FC236}">
                  <a16:creationId xmlns:a16="http://schemas.microsoft.com/office/drawing/2014/main" id="{AFB40054-2F65-BFB3-2A51-7BD2F33F227F}"/>
                </a:ext>
              </a:extLst>
            </p:cNvPr>
            <p:cNvSpPr txBox="1"/>
            <p:nvPr/>
          </p:nvSpPr>
          <p:spPr>
            <a:xfrm>
              <a:off x="653286" y="2325092"/>
              <a:ext cx="222169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75" name="文本框 74">
              <a:extLst>
                <a:ext uri="{FF2B5EF4-FFF2-40B4-BE49-F238E27FC236}">
                  <a16:creationId xmlns:a16="http://schemas.microsoft.com/office/drawing/2014/main" id="{4D4723A0-7583-23D9-814A-F272E92469D3}"/>
                </a:ext>
              </a:extLst>
            </p:cNvPr>
            <p:cNvSpPr txBox="1"/>
            <p:nvPr/>
          </p:nvSpPr>
          <p:spPr>
            <a:xfrm>
              <a:off x="962722" y="1906534"/>
              <a:ext cx="1602816"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grpSp>
      <p:grpSp>
        <p:nvGrpSpPr>
          <p:cNvPr id="3" name="组合 2">
            <a:extLst>
              <a:ext uri="{FF2B5EF4-FFF2-40B4-BE49-F238E27FC236}">
                <a16:creationId xmlns:a16="http://schemas.microsoft.com/office/drawing/2014/main" id="{1EA9B692-96B0-4D93-1D7C-A782116C210F}"/>
              </a:ext>
            </a:extLst>
          </p:cNvPr>
          <p:cNvGrpSpPr/>
          <p:nvPr/>
        </p:nvGrpSpPr>
        <p:grpSpPr>
          <a:xfrm>
            <a:off x="0" y="247484"/>
            <a:ext cx="12192000" cy="6610516"/>
            <a:chOff x="0" y="247484"/>
            <a:chExt cx="12192000" cy="6610516"/>
          </a:xfrm>
        </p:grpSpPr>
        <p:grpSp>
          <p:nvGrpSpPr>
            <p:cNvPr id="4" name="组合 3">
              <a:extLst>
                <a:ext uri="{FF2B5EF4-FFF2-40B4-BE49-F238E27FC236}">
                  <a16:creationId xmlns:a16="http://schemas.microsoft.com/office/drawing/2014/main" id="{74E726F9-F124-BD00-3541-8FE1978077E8}"/>
                </a:ext>
              </a:extLst>
            </p:cNvPr>
            <p:cNvGrpSpPr/>
            <p:nvPr/>
          </p:nvGrpSpPr>
          <p:grpSpPr>
            <a:xfrm>
              <a:off x="10991959" y="376600"/>
              <a:ext cx="812006" cy="107022"/>
              <a:chOff x="10991959" y="376600"/>
              <a:chExt cx="812006" cy="107022"/>
            </a:xfrm>
          </p:grpSpPr>
          <p:sp>
            <p:nvSpPr>
              <p:cNvPr id="8" name="椭圆 7">
                <a:extLst>
                  <a:ext uri="{FF2B5EF4-FFF2-40B4-BE49-F238E27FC236}">
                    <a16:creationId xmlns:a16="http://schemas.microsoft.com/office/drawing/2014/main" id="{A430AD02-D3EB-D3BC-1844-F7A976456DC9}"/>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4552FE4-03DE-D392-6B1F-A18D61FA2153}"/>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5FC85F3C-6292-E8F7-C96E-AA953C2DD00F}"/>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7247460D-429A-EB76-432A-E01E515FF986}"/>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id="{D82AE462-7C0C-83F6-5767-B0E44A092A3F}"/>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pic>
          <p:nvPicPr>
            <p:cNvPr id="6" name="图片 5">
              <a:extLst>
                <a:ext uri="{FF2B5EF4-FFF2-40B4-BE49-F238E27FC236}">
                  <a16:creationId xmlns:a16="http://schemas.microsoft.com/office/drawing/2014/main" id="{88904241-68D8-042D-9407-EBD3C22E7C5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5566260"/>
              <a:ext cx="12192000" cy="1291740"/>
            </a:xfrm>
            <a:custGeom>
              <a:avLst/>
              <a:gdLst>
                <a:gd name="connsiteX0" fmla="*/ 0 w 12192000"/>
                <a:gd name="connsiteY0" fmla="*/ 0 h 1291740"/>
                <a:gd name="connsiteX1" fmla="*/ 12192000 w 12192000"/>
                <a:gd name="connsiteY1" fmla="*/ 0 h 1291740"/>
                <a:gd name="connsiteX2" fmla="*/ 12192000 w 12192000"/>
                <a:gd name="connsiteY2" fmla="*/ 1291740 h 1291740"/>
                <a:gd name="connsiteX3" fmla="*/ 0 w 12192000"/>
                <a:gd name="connsiteY3" fmla="*/ 1291740 h 1291740"/>
              </a:gdLst>
              <a:ahLst/>
              <a:cxnLst>
                <a:cxn ang="0">
                  <a:pos x="connsiteX0" y="connsiteY0"/>
                </a:cxn>
                <a:cxn ang="0">
                  <a:pos x="connsiteX1" y="connsiteY1"/>
                </a:cxn>
                <a:cxn ang="0">
                  <a:pos x="connsiteX2" y="connsiteY2"/>
                </a:cxn>
                <a:cxn ang="0">
                  <a:pos x="connsiteX3" y="connsiteY3"/>
                </a:cxn>
              </a:cxnLst>
              <a:rect l="l" t="t" r="r" b="b"/>
              <a:pathLst>
                <a:path w="12192000" h="1291740">
                  <a:moveTo>
                    <a:pt x="0" y="0"/>
                  </a:moveTo>
                  <a:lnTo>
                    <a:pt x="12192000" y="0"/>
                  </a:lnTo>
                  <a:lnTo>
                    <a:pt x="12192000" y="1291740"/>
                  </a:lnTo>
                  <a:lnTo>
                    <a:pt x="0" y="1291740"/>
                  </a:lnTo>
                  <a:close/>
                </a:path>
              </a:pathLst>
            </a:custGeom>
          </p:spPr>
        </p:pic>
      </p:grpSp>
    </p:spTree>
    <p:extLst>
      <p:ext uri="{BB962C8B-B14F-4D97-AF65-F5344CB8AC3E}">
        <p14:creationId xmlns:p14="http://schemas.microsoft.com/office/powerpoint/2010/main" val="20229866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4">
            <a:extLst>
              <a:ext uri="{FF2B5EF4-FFF2-40B4-BE49-F238E27FC236}">
                <a16:creationId xmlns:a16="http://schemas.microsoft.com/office/drawing/2014/main" id="{D5C56EC5-FCC8-E0AA-7D80-183461A90D31}"/>
              </a:ext>
            </a:extLst>
          </p:cNvPr>
          <p:cNvSpPr>
            <a:spLocks/>
          </p:cNvSpPr>
          <p:nvPr/>
        </p:nvSpPr>
        <p:spPr bwMode="auto">
          <a:xfrm rot="5400000">
            <a:off x="2107074" y="1798162"/>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200">
              <a:solidFill>
                <a:schemeClr val="lt1"/>
              </a:solidFill>
              <a:cs typeface="+mn-ea"/>
              <a:sym typeface="Arial" panose="020B0604020202020204" pitchFamily="34" charset="0"/>
            </a:endParaRPr>
          </a:p>
        </p:txBody>
      </p:sp>
      <p:sp>
        <p:nvSpPr>
          <p:cNvPr id="4" name="Freeform 24">
            <a:extLst>
              <a:ext uri="{FF2B5EF4-FFF2-40B4-BE49-F238E27FC236}">
                <a16:creationId xmlns:a16="http://schemas.microsoft.com/office/drawing/2014/main" id="{DEC351C8-B5EE-B98D-8D4F-F60FD8BA9B39}"/>
              </a:ext>
            </a:extLst>
          </p:cNvPr>
          <p:cNvSpPr>
            <a:spLocks/>
          </p:cNvSpPr>
          <p:nvPr/>
        </p:nvSpPr>
        <p:spPr bwMode="auto">
          <a:xfrm rot="5400000">
            <a:off x="4364763" y="1798162"/>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200">
              <a:solidFill>
                <a:schemeClr val="lt1"/>
              </a:solidFill>
              <a:cs typeface="+mn-ea"/>
              <a:sym typeface="Arial" panose="020B0604020202020204" pitchFamily="34" charset="0"/>
            </a:endParaRPr>
          </a:p>
        </p:txBody>
      </p:sp>
      <p:sp>
        <p:nvSpPr>
          <p:cNvPr id="5" name="Freeform 24">
            <a:extLst>
              <a:ext uri="{FF2B5EF4-FFF2-40B4-BE49-F238E27FC236}">
                <a16:creationId xmlns:a16="http://schemas.microsoft.com/office/drawing/2014/main" id="{47C30352-2716-C92A-AA8A-A7596C7F3DB0}"/>
              </a:ext>
            </a:extLst>
          </p:cNvPr>
          <p:cNvSpPr>
            <a:spLocks/>
          </p:cNvSpPr>
          <p:nvPr/>
        </p:nvSpPr>
        <p:spPr bwMode="auto">
          <a:xfrm rot="5400000">
            <a:off x="6622452" y="1798162"/>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200">
              <a:solidFill>
                <a:schemeClr val="lt1"/>
              </a:solidFill>
              <a:cs typeface="+mn-ea"/>
              <a:sym typeface="Arial" panose="020B0604020202020204" pitchFamily="34" charset="0"/>
            </a:endParaRPr>
          </a:p>
        </p:txBody>
      </p:sp>
      <p:sp>
        <p:nvSpPr>
          <p:cNvPr id="6" name="Freeform 24">
            <a:extLst>
              <a:ext uri="{FF2B5EF4-FFF2-40B4-BE49-F238E27FC236}">
                <a16:creationId xmlns:a16="http://schemas.microsoft.com/office/drawing/2014/main" id="{4277B1F5-5ED1-4077-E28A-3242C65DB362}"/>
              </a:ext>
            </a:extLst>
          </p:cNvPr>
          <p:cNvSpPr>
            <a:spLocks/>
          </p:cNvSpPr>
          <p:nvPr/>
        </p:nvSpPr>
        <p:spPr bwMode="auto">
          <a:xfrm rot="5400000">
            <a:off x="8880142" y="1798162"/>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200">
              <a:solidFill>
                <a:schemeClr val="lt1"/>
              </a:solidFill>
              <a:cs typeface="+mn-ea"/>
              <a:sym typeface="Arial" panose="020B0604020202020204" pitchFamily="34" charset="0"/>
            </a:endParaRPr>
          </a:p>
        </p:txBody>
      </p:sp>
      <p:grpSp>
        <p:nvGrpSpPr>
          <p:cNvPr id="8" name="Group 128">
            <a:extLst>
              <a:ext uri="{FF2B5EF4-FFF2-40B4-BE49-F238E27FC236}">
                <a16:creationId xmlns:a16="http://schemas.microsoft.com/office/drawing/2014/main" id="{B01365AB-3036-D15C-5CF0-C92DC8528443}"/>
              </a:ext>
            </a:extLst>
          </p:cNvPr>
          <p:cNvGrpSpPr/>
          <p:nvPr/>
        </p:nvGrpSpPr>
        <p:grpSpPr>
          <a:xfrm>
            <a:off x="2244573" y="2181297"/>
            <a:ext cx="593976" cy="593976"/>
            <a:chOff x="1316879" y="4254550"/>
            <a:chExt cx="684000" cy="684000"/>
          </a:xfrm>
        </p:grpSpPr>
        <p:sp>
          <p:nvSpPr>
            <p:cNvPr id="9" name="Freeform 49">
              <a:extLst>
                <a:ext uri="{FF2B5EF4-FFF2-40B4-BE49-F238E27FC236}">
                  <a16:creationId xmlns:a16="http://schemas.microsoft.com/office/drawing/2014/main" id="{E128F531-7040-A64D-FFC3-ACAAEA82F343}"/>
                </a:ext>
              </a:extLst>
            </p:cNvPr>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124">
              <a:extLst>
                <a:ext uri="{FF2B5EF4-FFF2-40B4-BE49-F238E27FC236}">
                  <a16:creationId xmlns:a16="http://schemas.microsoft.com/office/drawing/2014/main" id="{47DCF60D-11DF-F0DD-8F83-3C5EC86E7956}"/>
                </a:ext>
              </a:extLst>
            </p:cNvPr>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29">
            <a:extLst>
              <a:ext uri="{FF2B5EF4-FFF2-40B4-BE49-F238E27FC236}">
                <a16:creationId xmlns:a16="http://schemas.microsoft.com/office/drawing/2014/main" id="{E522708C-7958-8768-E148-ECC989A8321E}"/>
              </a:ext>
            </a:extLst>
          </p:cNvPr>
          <p:cNvGrpSpPr/>
          <p:nvPr/>
        </p:nvGrpSpPr>
        <p:grpSpPr>
          <a:xfrm>
            <a:off x="4503725" y="2181297"/>
            <a:ext cx="593976" cy="593976"/>
            <a:chOff x="3401741" y="4254550"/>
            <a:chExt cx="684000" cy="684000"/>
          </a:xfrm>
        </p:grpSpPr>
        <p:sp>
          <p:nvSpPr>
            <p:cNvPr id="15" name="Freeform 31">
              <a:extLst>
                <a:ext uri="{FF2B5EF4-FFF2-40B4-BE49-F238E27FC236}">
                  <a16:creationId xmlns:a16="http://schemas.microsoft.com/office/drawing/2014/main" id="{E02DE395-09DB-40D3-3BB4-06A27E06A53D}"/>
                </a:ext>
              </a:extLst>
            </p:cNvPr>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25">
              <a:extLst>
                <a:ext uri="{FF2B5EF4-FFF2-40B4-BE49-F238E27FC236}">
                  <a16:creationId xmlns:a16="http://schemas.microsoft.com/office/drawing/2014/main" id="{94B2FEF4-4AB0-8724-FDE0-1F6A3302FBEE}"/>
                </a:ext>
              </a:extLst>
            </p:cNvPr>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130">
            <a:extLst>
              <a:ext uri="{FF2B5EF4-FFF2-40B4-BE49-F238E27FC236}">
                <a16:creationId xmlns:a16="http://schemas.microsoft.com/office/drawing/2014/main" id="{06B48AB0-C92A-1B5C-674B-462E30B51138}"/>
              </a:ext>
            </a:extLst>
          </p:cNvPr>
          <p:cNvGrpSpPr/>
          <p:nvPr/>
        </p:nvGrpSpPr>
        <p:grpSpPr>
          <a:xfrm>
            <a:off x="6762876" y="2181297"/>
            <a:ext cx="593976" cy="593976"/>
            <a:chOff x="6006611" y="4240036"/>
            <a:chExt cx="684000" cy="684000"/>
          </a:xfrm>
        </p:grpSpPr>
        <p:sp>
          <p:nvSpPr>
            <p:cNvPr id="18" name="Freeform 44">
              <a:extLst>
                <a:ext uri="{FF2B5EF4-FFF2-40B4-BE49-F238E27FC236}">
                  <a16:creationId xmlns:a16="http://schemas.microsoft.com/office/drawing/2014/main" id="{BF44CBEB-8997-8D96-536F-E58B64B3E893}"/>
                </a:ext>
              </a:extLst>
            </p:cNvPr>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Oval 126">
              <a:extLst>
                <a:ext uri="{FF2B5EF4-FFF2-40B4-BE49-F238E27FC236}">
                  <a16:creationId xmlns:a16="http://schemas.microsoft.com/office/drawing/2014/main" id="{13A031B3-9531-3DEB-2E0F-04D174CB2E50}"/>
                </a:ext>
              </a:extLst>
            </p:cNvPr>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31">
            <a:extLst>
              <a:ext uri="{FF2B5EF4-FFF2-40B4-BE49-F238E27FC236}">
                <a16:creationId xmlns:a16="http://schemas.microsoft.com/office/drawing/2014/main" id="{97834666-4248-3E26-6127-4CE0A49FDE37}"/>
              </a:ext>
            </a:extLst>
          </p:cNvPr>
          <p:cNvGrpSpPr/>
          <p:nvPr/>
        </p:nvGrpSpPr>
        <p:grpSpPr>
          <a:xfrm>
            <a:off x="9015111" y="2181297"/>
            <a:ext cx="593976" cy="593976"/>
            <a:chOff x="8794034" y="4283578"/>
            <a:chExt cx="684000" cy="684000"/>
          </a:xfrm>
        </p:grpSpPr>
        <p:sp>
          <p:nvSpPr>
            <p:cNvPr id="21" name="Freeform 36">
              <a:extLst>
                <a:ext uri="{FF2B5EF4-FFF2-40B4-BE49-F238E27FC236}">
                  <a16:creationId xmlns:a16="http://schemas.microsoft.com/office/drawing/2014/main" id="{FC390ABF-89B3-803F-EE2A-6292FB97337C}"/>
                </a:ext>
              </a:extLst>
            </p:cNvPr>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127">
              <a:extLst>
                <a:ext uri="{FF2B5EF4-FFF2-40B4-BE49-F238E27FC236}">
                  <a16:creationId xmlns:a16="http://schemas.microsoft.com/office/drawing/2014/main" id="{21E8AB75-54F8-69AE-B8F7-132B37E95F53}"/>
                </a:ext>
              </a:extLst>
            </p:cNvPr>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组合 26">
            <a:extLst>
              <a:ext uri="{FF2B5EF4-FFF2-40B4-BE49-F238E27FC236}">
                <a16:creationId xmlns:a16="http://schemas.microsoft.com/office/drawing/2014/main" id="{7A873003-6A96-F2FB-3156-F2C738EAA2DB}"/>
              </a:ext>
            </a:extLst>
          </p:cNvPr>
          <p:cNvGrpSpPr/>
          <p:nvPr/>
        </p:nvGrpSpPr>
        <p:grpSpPr>
          <a:xfrm>
            <a:off x="1766738" y="3995699"/>
            <a:ext cx="1971175" cy="1070529"/>
            <a:chOff x="283598" y="1970444"/>
            <a:chExt cx="1971175" cy="1070529"/>
          </a:xfrm>
        </p:grpSpPr>
        <p:sp>
          <p:nvSpPr>
            <p:cNvPr id="28" name="文本框 27">
              <a:extLst>
                <a:ext uri="{FF2B5EF4-FFF2-40B4-BE49-F238E27FC236}">
                  <a16:creationId xmlns:a16="http://schemas.microsoft.com/office/drawing/2014/main" id="{5993EE10-4B46-93D7-DBCC-73BEDF44C0F4}"/>
                </a:ext>
              </a:extLst>
            </p:cNvPr>
            <p:cNvSpPr txBox="1"/>
            <p:nvPr/>
          </p:nvSpPr>
          <p:spPr>
            <a:xfrm>
              <a:off x="283598" y="2277687"/>
              <a:ext cx="1971175"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9" name="文本框 28">
              <a:extLst>
                <a:ext uri="{FF2B5EF4-FFF2-40B4-BE49-F238E27FC236}">
                  <a16:creationId xmlns:a16="http://schemas.microsoft.com/office/drawing/2014/main" id="{FA332E33-ADA6-806E-8B3B-BB56012B914B}"/>
                </a:ext>
              </a:extLst>
            </p:cNvPr>
            <p:cNvSpPr txBox="1"/>
            <p:nvPr/>
          </p:nvSpPr>
          <p:spPr>
            <a:xfrm>
              <a:off x="283600" y="1970444"/>
              <a:ext cx="1542518"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30" name="组合 29">
            <a:extLst>
              <a:ext uri="{FF2B5EF4-FFF2-40B4-BE49-F238E27FC236}">
                <a16:creationId xmlns:a16="http://schemas.microsoft.com/office/drawing/2014/main" id="{D928591E-7B6C-F330-6BF0-E2E2F8947145}"/>
              </a:ext>
            </a:extLst>
          </p:cNvPr>
          <p:cNvGrpSpPr/>
          <p:nvPr/>
        </p:nvGrpSpPr>
        <p:grpSpPr>
          <a:xfrm>
            <a:off x="4024427" y="3995699"/>
            <a:ext cx="1971175" cy="1070529"/>
            <a:chOff x="283598" y="1970444"/>
            <a:chExt cx="1971175" cy="1070529"/>
          </a:xfrm>
        </p:grpSpPr>
        <p:sp>
          <p:nvSpPr>
            <p:cNvPr id="31" name="文本框 30">
              <a:extLst>
                <a:ext uri="{FF2B5EF4-FFF2-40B4-BE49-F238E27FC236}">
                  <a16:creationId xmlns:a16="http://schemas.microsoft.com/office/drawing/2014/main" id="{D4F67BDC-747F-03F2-5BE4-2FE5D35154C4}"/>
                </a:ext>
              </a:extLst>
            </p:cNvPr>
            <p:cNvSpPr txBox="1"/>
            <p:nvPr/>
          </p:nvSpPr>
          <p:spPr>
            <a:xfrm>
              <a:off x="283598" y="2277687"/>
              <a:ext cx="1971175"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2" name="文本框 31">
              <a:extLst>
                <a:ext uri="{FF2B5EF4-FFF2-40B4-BE49-F238E27FC236}">
                  <a16:creationId xmlns:a16="http://schemas.microsoft.com/office/drawing/2014/main" id="{35B5B006-6ED1-7B05-96F2-00495637C4FE}"/>
                </a:ext>
              </a:extLst>
            </p:cNvPr>
            <p:cNvSpPr txBox="1"/>
            <p:nvPr/>
          </p:nvSpPr>
          <p:spPr>
            <a:xfrm>
              <a:off x="283600" y="1970444"/>
              <a:ext cx="1542518"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33" name="组合 32">
            <a:extLst>
              <a:ext uri="{FF2B5EF4-FFF2-40B4-BE49-F238E27FC236}">
                <a16:creationId xmlns:a16="http://schemas.microsoft.com/office/drawing/2014/main" id="{B988538F-A546-E104-573E-F6C9408A762F}"/>
              </a:ext>
            </a:extLst>
          </p:cNvPr>
          <p:cNvGrpSpPr/>
          <p:nvPr/>
        </p:nvGrpSpPr>
        <p:grpSpPr>
          <a:xfrm>
            <a:off x="6282116" y="3995699"/>
            <a:ext cx="1971175" cy="1070529"/>
            <a:chOff x="283598" y="1970444"/>
            <a:chExt cx="1971175" cy="1070529"/>
          </a:xfrm>
        </p:grpSpPr>
        <p:sp>
          <p:nvSpPr>
            <p:cNvPr id="34" name="文本框 33">
              <a:extLst>
                <a:ext uri="{FF2B5EF4-FFF2-40B4-BE49-F238E27FC236}">
                  <a16:creationId xmlns:a16="http://schemas.microsoft.com/office/drawing/2014/main" id="{E9C5C496-E4A2-BABF-DE0E-88302EADE255}"/>
                </a:ext>
              </a:extLst>
            </p:cNvPr>
            <p:cNvSpPr txBox="1"/>
            <p:nvPr/>
          </p:nvSpPr>
          <p:spPr>
            <a:xfrm>
              <a:off x="283598" y="2277687"/>
              <a:ext cx="1971175"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5" name="文本框 34">
              <a:extLst>
                <a:ext uri="{FF2B5EF4-FFF2-40B4-BE49-F238E27FC236}">
                  <a16:creationId xmlns:a16="http://schemas.microsoft.com/office/drawing/2014/main" id="{43402715-ABF3-7C83-3B27-B15F0B6FA5B3}"/>
                </a:ext>
              </a:extLst>
            </p:cNvPr>
            <p:cNvSpPr txBox="1"/>
            <p:nvPr/>
          </p:nvSpPr>
          <p:spPr>
            <a:xfrm>
              <a:off x="283600" y="1970444"/>
              <a:ext cx="1542518"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36" name="组合 35">
            <a:extLst>
              <a:ext uri="{FF2B5EF4-FFF2-40B4-BE49-F238E27FC236}">
                <a16:creationId xmlns:a16="http://schemas.microsoft.com/office/drawing/2014/main" id="{651973A1-464A-76FC-8CB2-AF64497C742C}"/>
              </a:ext>
            </a:extLst>
          </p:cNvPr>
          <p:cNvGrpSpPr/>
          <p:nvPr/>
        </p:nvGrpSpPr>
        <p:grpSpPr>
          <a:xfrm>
            <a:off x="8539805" y="3995699"/>
            <a:ext cx="1971175" cy="1070529"/>
            <a:chOff x="283598" y="1970444"/>
            <a:chExt cx="1971175" cy="1070529"/>
          </a:xfrm>
        </p:grpSpPr>
        <p:sp>
          <p:nvSpPr>
            <p:cNvPr id="37" name="文本框 36">
              <a:extLst>
                <a:ext uri="{FF2B5EF4-FFF2-40B4-BE49-F238E27FC236}">
                  <a16:creationId xmlns:a16="http://schemas.microsoft.com/office/drawing/2014/main" id="{C1C5D754-9E05-B87A-4E4B-FAB398F5DCC2}"/>
                </a:ext>
              </a:extLst>
            </p:cNvPr>
            <p:cNvSpPr txBox="1"/>
            <p:nvPr/>
          </p:nvSpPr>
          <p:spPr>
            <a:xfrm>
              <a:off x="283598" y="2277687"/>
              <a:ext cx="1971175"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8" name="文本框 37">
              <a:extLst>
                <a:ext uri="{FF2B5EF4-FFF2-40B4-BE49-F238E27FC236}">
                  <a16:creationId xmlns:a16="http://schemas.microsoft.com/office/drawing/2014/main" id="{97085E1A-C40F-3891-39D6-38E06870923B}"/>
                </a:ext>
              </a:extLst>
            </p:cNvPr>
            <p:cNvSpPr txBox="1"/>
            <p:nvPr/>
          </p:nvSpPr>
          <p:spPr>
            <a:xfrm>
              <a:off x="283600" y="1970444"/>
              <a:ext cx="1542518"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23" name="组合 22">
            <a:extLst>
              <a:ext uri="{FF2B5EF4-FFF2-40B4-BE49-F238E27FC236}">
                <a16:creationId xmlns:a16="http://schemas.microsoft.com/office/drawing/2014/main" id="{A05ECEE7-5111-30C6-8426-C6918C38A600}"/>
              </a:ext>
            </a:extLst>
          </p:cNvPr>
          <p:cNvGrpSpPr/>
          <p:nvPr/>
        </p:nvGrpSpPr>
        <p:grpSpPr>
          <a:xfrm>
            <a:off x="0" y="247484"/>
            <a:ext cx="12192000" cy="6610516"/>
            <a:chOff x="0" y="247484"/>
            <a:chExt cx="12192000" cy="6610516"/>
          </a:xfrm>
        </p:grpSpPr>
        <p:grpSp>
          <p:nvGrpSpPr>
            <p:cNvPr id="24" name="组合 23">
              <a:extLst>
                <a:ext uri="{FF2B5EF4-FFF2-40B4-BE49-F238E27FC236}">
                  <a16:creationId xmlns:a16="http://schemas.microsoft.com/office/drawing/2014/main" id="{CC82011B-FFFA-D786-3D97-62795D802B01}"/>
                </a:ext>
              </a:extLst>
            </p:cNvPr>
            <p:cNvGrpSpPr/>
            <p:nvPr/>
          </p:nvGrpSpPr>
          <p:grpSpPr>
            <a:xfrm>
              <a:off x="10991959" y="376600"/>
              <a:ext cx="812006" cy="107022"/>
              <a:chOff x="10991959" y="376600"/>
              <a:chExt cx="812006" cy="107022"/>
            </a:xfrm>
          </p:grpSpPr>
          <p:sp>
            <p:nvSpPr>
              <p:cNvPr id="39" name="椭圆 38">
                <a:extLst>
                  <a:ext uri="{FF2B5EF4-FFF2-40B4-BE49-F238E27FC236}">
                    <a16:creationId xmlns:a16="http://schemas.microsoft.com/office/drawing/2014/main" id="{215904D8-95C8-6BF8-B1B3-D4A3DD60437F}"/>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BBB87643-8FBB-1D88-733B-1D83566DCEF3}"/>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EC90588E-2A3E-49E3-C7E5-92A713E6406A}"/>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B9A13DC3-02C7-7E1F-7843-197B36F99CA5}"/>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a:extLst>
                <a:ext uri="{FF2B5EF4-FFF2-40B4-BE49-F238E27FC236}">
                  <a16:creationId xmlns:a16="http://schemas.microsoft.com/office/drawing/2014/main" id="{131E5BA4-AD09-2EDB-E7C1-C2FBF3B635D1}"/>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pic>
          <p:nvPicPr>
            <p:cNvPr id="26" name="图片 25">
              <a:extLst>
                <a:ext uri="{FF2B5EF4-FFF2-40B4-BE49-F238E27FC236}">
                  <a16:creationId xmlns:a16="http://schemas.microsoft.com/office/drawing/2014/main" id="{748EF9FA-AA41-8D8C-0183-BA087B2B35D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5566260"/>
              <a:ext cx="12192000" cy="1291740"/>
            </a:xfrm>
            <a:custGeom>
              <a:avLst/>
              <a:gdLst>
                <a:gd name="connsiteX0" fmla="*/ 0 w 12192000"/>
                <a:gd name="connsiteY0" fmla="*/ 0 h 1291740"/>
                <a:gd name="connsiteX1" fmla="*/ 12192000 w 12192000"/>
                <a:gd name="connsiteY1" fmla="*/ 0 h 1291740"/>
                <a:gd name="connsiteX2" fmla="*/ 12192000 w 12192000"/>
                <a:gd name="connsiteY2" fmla="*/ 1291740 h 1291740"/>
                <a:gd name="connsiteX3" fmla="*/ 0 w 12192000"/>
                <a:gd name="connsiteY3" fmla="*/ 1291740 h 1291740"/>
              </a:gdLst>
              <a:ahLst/>
              <a:cxnLst>
                <a:cxn ang="0">
                  <a:pos x="connsiteX0" y="connsiteY0"/>
                </a:cxn>
                <a:cxn ang="0">
                  <a:pos x="connsiteX1" y="connsiteY1"/>
                </a:cxn>
                <a:cxn ang="0">
                  <a:pos x="connsiteX2" y="connsiteY2"/>
                </a:cxn>
                <a:cxn ang="0">
                  <a:pos x="connsiteX3" y="connsiteY3"/>
                </a:cxn>
              </a:cxnLst>
              <a:rect l="l" t="t" r="r" b="b"/>
              <a:pathLst>
                <a:path w="12192000" h="1291740">
                  <a:moveTo>
                    <a:pt x="0" y="0"/>
                  </a:moveTo>
                  <a:lnTo>
                    <a:pt x="12192000" y="0"/>
                  </a:lnTo>
                  <a:lnTo>
                    <a:pt x="12192000" y="1291740"/>
                  </a:lnTo>
                  <a:lnTo>
                    <a:pt x="0" y="1291740"/>
                  </a:lnTo>
                  <a:close/>
                </a:path>
              </a:pathLst>
            </a:custGeom>
          </p:spPr>
        </p:pic>
      </p:grpSp>
    </p:spTree>
    <p:extLst>
      <p:ext uri="{BB962C8B-B14F-4D97-AF65-F5344CB8AC3E}">
        <p14:creationId xmlns:p14="http://schemas.microsoft.com/office/powerpoint/2010/main" val="39075107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5">
            <a:extLst>
              <a:ext uri="{FF2B5EF4-FFF2-40B4-BE49-F238E27FC236}">
                <a16:creationId xmlns:a16="http://schemas.microsoft.com/office/drawing/2014/main" id="{8A2CF39F-0C63-4BF8-B5E7-4FE5FF2588FF}"/>
              </a:ext>
            </a:extLst>
          </p:cNvPr>
          <p:cNvSpPr/>
          <p:nvPr/>
        </p:nvSpPr>
        <p:spPr>
          <a:xfrm>
            <a:off x="5042535" y="920750"/>
            <a:ext cx="4109720" cy="2241550"/>
          </a:xfrm>
          <a:prstGeom prst="triangle">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lt1"/>
              </a:solidFill>
              <a:cs typeface="+mn-ea"/>
              <a:sym typeface="+mn-lt"/>
            </a:endParaRPr>
          </a:p>
        </p:txBody>
      </p:sp>
      <p:sp>
        <p:nvSpPr>
          <p:cNvPr id="8" name="Isosceles Triangle 3">
            <a:extLst>
              <a:ext uri="{FF2B5EF4-FFF2-40B4-BE49-F238E27FC236}">
                <a16:creationId xmlns:a16="http://schemas.microsoft.com/office/drawing/2014/main" id="{60156AAB-9728-22EE-A497-8FEB283AB19C}"/>
              </a:ext>
            </a:extLst>
          </p:cNvPr>
          <p:cNvSpPr/>
          <p:nvPr/>
        </p:nvSpPr>
        <p:spPr>
          <a:xfrm>
            <a:off x="1332700" y="1462405"/>
            <a:ext cx="3115945" cy="1699895"/>
          </a:xfrm>
          <a:prstGeom prst="triangle">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lt1"/>
              </a:solidFill>
              <a:cs typeface="+mn-ea"/>
              <a:sym typeface="+mn-lt"/>
            </a:endParaRPr>
          </a:p>
        </p:txBody>
      </p:sp>
      <p:sp>
        <p:nvSpPr>
          <p:cNvPr id="14" name="Isosceles Triangle 6">
            <a:extLst>
              <a:ext uri="{FF2B5EF4-FFF2-40B4-BE49-F238E27FC236}">
                <a16:creationId xmlns:a16="http://schemas.microsoft.com/office/drawing/2014/main" id="{DB54EE63-FE68-12F1-7AB3-DC72208C8E13}"/>
              </a:ext>
            </a:extLst>
          </p:cNvPr>
          <p:cNvSpPr/>
          <p:nvPr/>
        </p:nvSpPr>
        <p:spPr>
          <a:xfrm>
            <a:off x="8239760" y="1911350"/>
            <a:ext cx="2293620" cy="1250950"/>
          </a:xfrm>
          <a:prstGeom prst="triangl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mn-ea"/>
              <a:sym typeface="+mn-lt"/>
            </a:endParaRPr>
          </a:p>
        </p:txBody>
      </p:sp>
      <p:sp>
        <p:nvSpPr>
          <p:cNvPr id="17" name="Isosceles Triangle 4">
            <a:extLst>
              <a:ext uri="{FF2B5EF4-FFF2-40B4-BE49-F238E27FC236}">
                <a16:creationId xmlns:a16="http://schemas.microsoft.com/office/drawing/2014/main" id="{7211E22A-E1A7-C459-CAD9-BD8B821D927F}"/>
              </a:ext>
            </a:extLst>
          </p:cNvPr>
          <p:cNvSpPr/>
          <p:nvPr/>
        </p:nvSpPr>
        <p:spPr>
          <a:xfrm>
            <a:off x="3609340" y="1922780"/>
            <a:ext cx="2272030" cy="1239520"/>
          </a:xfrm>
          <a:prstGeom prst="triangl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lt1"/>
              </a:solidFill>
              <a:cs typeface="+mn-ea"/>
              <a:sym typeface="+mn-lt"/>
            </a:endParaRPr>
          </a:p>
        </p:txBody>
      </p:sp>
      <p:cxnSp>
        <p:nvCxnSpPr>
          <p:cNvPr id="35" name="直接连接符 34">
            <a:extLst>
              <a:ext uri="{FF2B5EF4-FFF2-40B4-BE49-F238E27FC236}">
                <a16:creationId xmlns:a16="http://schemas.microsoft.com/office/drawing/2014/main" id="{DB85DE31-C6C6-DFFC-876F-8BE1F218F579}"/>
              </a:ext>
            </a:extLst>
          </p:cNvPr>
          <p:cNvCxnSpPr>
            <a:cxnSpLocks/>
          </p:cNvCxnSpPr>
          <p:nvPr/>
        </p:nvCxnSpPr>
        <p:spPr>
          <a:xfrm>
            <a:off x="2870200" y="2908300"/>
            <a:ext cx="0" cy="965200"/>
          </a:xfrm>
          <a:prstGeom prst="line">
            <a:avLst/>
          </a:prstGeom>
          <a:noFill/>
          <a:ln w="9525">
            <a:solidFill>
              <a:schemeClr val="bg1">
                <a:lumMod val="65000"/>
              </a:schemeClr>
            </a:solidFill>
            <a:prstDash val="dash"/>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44" name="直接连接符 43">
            <a:extLst>
              <a:ext uri="{FF2B5EF4-FFF2-40B4-BE49-F238E27FC236}">
                <a16:creationId xmlns:a16="http://schemas.microsoft.com/office/drawing/2014/main" id="{4AA952D8-2A89-F534-BD21-B99A60E2F17E}"/>
              </a:ext>
            </a:extLst>
          </p:cNvPr>
          <p:cNvCxnSpPr>
            <a:cxnSpLocks/>
          </p:cNvCxnSpPr>
          <p:nvPr/>
        </p:nvCxnSpPr>
        <p:spPr>
          <a:xfrm>
            <a:off x="4755279" y="2894852"/>
            <a:ext cx="0" cy="1800667"/>
          </a:xfrm>
          <a:prstGeom prst="line">
            <a:avLst/>
          </a:prstGeom>
          <a:noFill/>
          <a:ln w="9525">
            <a:solidFill>
              <a:schemeClr val="bg1">
                <a:lumMod val="65000"/>
              </a:schemeClr>
            </a:solidFill>
            <a:prstDash val="dash"/>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nvGrpSpPr>
          <p:cNvPr id="49" name="组合 48">
            <a:extLst>
              <a:ext uri="{FF2B5EF4-FFF2-40B4-BE49-F238E27FC236}">
                <a16:creationId xmlns:a16="http://schemas.microsoft.com/office/drawing/2014/main" id="{A04F38E1-3F3D-86B7-E670-E949F631EFE6}"/>
              </a:ext>
            </a:extLst>
          </p:cNvPr>
          <p:cNvGrpSpPr/>
          <p:nvPr/>
        </p:nvGrpSpPr>
        <p:grpSpPr>
          <a:xfrm>
            <a:off x="1854203" y="4029807"/>
            <a:ext cx="2031994" cy="1047355"/>
            <a:chOff x="748134" y="1906534"/>
            <a:chExt cx="2031994" cy="1047355"/>
          </a:xfrm>
        </p:grpSpPr>
        <p:sp>
          <p:nvSpPr>
            <p:cNvPr id="50" name="文本框 49">
              <a:extLst>
                <a:ext uri="{FF2B5EF4-FFF2-40B4-BE49-F238E27FC236}">
                  <a16:creationId xmlns:a16="http://schemas.microsoft.com/office/drawing/2014/main" id="{3A8BDC4D-2C44-93E8-6A75-3EC1DFACE4C7}"/>
                </a:ext>
              </a:extLst>
            </p:cNvPr>
            <p:cNvSpPr txBox="1"/>
            <p:nvPr/>
          </p:nvSpPr>
          <p:spPr>
            <a:xfrm>
              <a:off x="748134" y="2190603"/>
              <a:ext cx="2031994"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51" name="文本框 50">
              <a:extLst>
                <a:ext uri="{FF2B5EF4-FFF2-40B4-BE49-F238E27FC236}">
                  <a16:creationId xmlns:a16="http://schemas.microsoft.com/office/drawing/2014/main" id="{A93FCB50-8FC9-B901-82EA-84BBEA9B9BC5}"/>
                </a:ext>
              </a:extLst>
            </p:cNvPr>
            <p:cNvSpPr txBox="1"/>
            <p:nvPr/>
          </p:nvSpPr>
          <p:spPr>
            <a:xfrm>
              <a:off x="962722" y="1906534"/>
              <a:ext cx="1602816"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grpSp>
      <p:grpSp>
        <p:nvGrpSpPr>
          <p:cNvPr id="54" name="组合 53">
            <a:extLst>
              <a:ext uri="{FF2B5EF4-FFF2-40B4-BE49-F238E27FC236}">
                <a16:creationId xmlns:a16="http://schemas.microsoft.com/office/drawing/2014/main" id="{122C2EC9-A36E-08BA-30C2-59FD026C4411}"/>
              </a:ext>
            </a:extLst>
          </p:cNvPr>
          <p:cNvGrpSpPr/>
          <p:nvPr/>
        </p:nvGrpSpPr>
        <p:grpSpPr>
          <a:xfrm>
            <a:off x="3739282" y="4871917"/>
            <a:ext cx="2031994" cy="1047355"/>
            <a:chOff x="748134" y="1906534"/>
            <a:chExt cx="2031994" cy="1047355"/>
          </a:xfrm>
        </p:grpSpPr>
        <p:sp>
          <p:nvSpPr>
            <p:cNvPr id="55" name="文本框 54">
              <a:extLst>
                <a:ext uri="{FF2B5EF4-FFF2-40B4-BE49-F238E27FC236}">
                  <a16:creationId xmlns:a16="http://schemas.microsoft.com/office/drawing/2014/main" id="{6E66DD83-42F5-E1EE-73DE-37BCEDBF52A3}"/>
                </a:ext>
              </a:extLst>
            </p:cNvPr>
            <p:cNvSpPr txBox="1"/>
            <p:nvPr/>
          </p:nvSpPr>
          <p:spPr>
            <a:xfrm>
              <a:off x="748134" y="2190603"/>
              <a:ext cx="2031994"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56" name="文本框 55">
              <a:extLst>
                <a:ext uri="{FF2B5EF4-FFF2-40B4-BE49-F238E27FC236}">
                  <a16:creationId xmlns:a16="http://schemas.microsoft.com/office/drawing/2014/main" id="{04DEA6D2-0E28-47F7-3942-766F62571503}"/>
                </a:ext>
              </a:extLst>
            </p:cNvPr>
            <p:cNvSpPr txBox="1"/>
            <p:nvPr/>
          </p:nvSpPr>
          <p:spPr>
            <a:xfrm>
              <a:off x="962722" y="1906534"/>
              <a:ext cx="1602816"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grpSp>
      <p:cxnSp>
        <p:nvCxnSpPr>
          <p:cNvPr id="58" name="直接连接符 57">
            <a:extLst>
              <a:ext uri="{FF2B5EF4-FFF2-40B4-BE49-F238E27FC236}">
                <a16:creationId xmlns:a16="http://schemas.microsoft.com/office/drawing/2014/main" id="{C834C8E7-107A-92D0-76DC-5D6150E7C52B}"/>
              </a:ext>
            </a:extLst>
          </p:cNvPr>
          <p:cNvCxnSpPr>
            <a:cxnSpLocks/>
          </p:cNvCxnSpPr>
          <p:nvPr/>
        </p:nvCxnSpPr>
        <p:spPr>
          <a:xfrm>
            <a:off x="7111997" y="2908300"/>
            <a:ext cx="0" cy="965200"/>
          </a:xfrm>
          <a:prstGeom prst="line">
            <a:avLst/>
          </a:prstGeom>
          <a:noFill/>
          <a:ln w="9525">
            <a:solidFill>
              <a:schemeClr val="bg1">
                <a:lumMod val="65000"/>
              </a:schemeClr>
            </a:solidFill>
            <a:prstDash val="dash"/>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nvGrpSpPr>
          <p:cNvPr id="59" name="组合 58">
            <a:extLst>
              <a:ext uri="{FF2B5EF4-FFF2-40B4-BE49-F238E27FC236}">
                <a16:creationId xmlns:a16="http://schemas.microsoft.com/office/drawing/2014/main" id="{E2B4A9A0-165B-3FF8-2C73-94708AE494E4}"/>
              </a:ext>
            </a:extLst>
          </p:cNvPr>
          <p:cNvGrpSpPr/>
          <p:nvPr/>
        </p:nvGrpSpPr>
        <p:grpSpPr>
          <a:xfrm>
            <a:off x="6096000" y="4029807"/>
            <a:ext cx="2031994" cy="1047355"/>
            <a:chOff x="748134" y="1906534"/>
            <a:chExt cx="2031994" cy="1047355"/>
          </a:xfrm>
        </p:grpSpPr>
        <p:sp>
          <p:nvSpPr>
            <p:cNvPr id="60" name="文本框 59">
              <a:extLst>
                <a:ext uri="{FF2B5EF4-FFF2-40B4-BE49-F238E27FC236}">
                  <a16:creationId xmlns:a16="http://schemas.microsoft.com/office/drawing/2014/main" id="{0628C008-CAA8-23AD-94AA-8DFA8596050D}"/>
                </a:ext>
              </a:extLst>
            </p:cNvPr>
            <p:cNvSpPr txBox="1"/>
            <p:nvPr/>
          </p:nvSpPr>
          <p:spPr>
            <a:xfrm>
              <a:off x="748134" y="2190603"/>
              <a:ext cx="2031994"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61" name="文本框 60">
              <a:extLst>
                <a:ext uri="{FF2B5EF4-FFF2-40B4-BE49-F238E27FC236}">
                  <a16:creationId xmlns:a16="http://schemas.microsoft.com/office/drawing/2014/main" id="{373136F0-164F-02C1-0E14-284515CCAAA1}"/>
                </a:ext>
              </a:extLst>
            </p:cNvPr>
            <p:cNvSpPr txBox="1"/>
            <p:nvPr/>
          </p:nvSpPr>
          <p:spPr>
            <a:xfrm>
              <a:off x="962722" y="1906534"/>
              <a:ext cx="1602816"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grpSp>
      <p:cxnSp>
        <p:nvCxnSpPr>
          <p:cNvPr id="62" name="直接连接符 61">
            <a:extLst>
              <a:ext uri="{FF2B5EF4-FFF2-40B4-BE49-F238E27FC236}">
                <a16:creationId xmlns:a16="http://schemas.microsoft.com/office/drawing/2014/main" id="{EC89CCB6-23B4-D18A-76C5-3FE00B73BE1D}"/>
              </a:ext>
            </a:extLst>
          </p:cNvPr>
          <p:cNvCxnSpPr>
            <a:cxnSpLocks/>
          </p:cNvCxnSpPr>
          <p:nvPr/>
        </p:nvCxnSpPr>
        <p:spPr>
          <a:xfrm>
            <a:off x="9432806" y="2908300"/>
            <a:ext cx="0" cy="965200"/>
          </a:xfrm>
          <a:prstGeom prst="line">
            <a:avLst/>
          </a:prstGeom>
          <a:noFill/>
          <a:ln w="9525">
            <a:solidFill>
              <a:schemeClr val="bg1">
                <a:lumMod val="65000"/>
              </a:schemeClr>
            </a:solidFill>
            <a:prstDash val="dash"/>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nvGrpSpPr>
          <p:cNvPr id="63" name="组合 62">
            <a:extLst>
              <a:ext uri="{FF2B5EF4-FFF2-40B4-BE49-F238E27FC236}">
                <a16:creationId xmlns:a16="http://schemas.microsoft.com/office/drawing/2014/main" id="{EC72B3D1-6FE0-458A-1EF9-ED9142C557DF}"/>
              </a:ext>
            </a:extLst>
          </p:cNvPr>
          <p:cNvGrpSpPr/>
          <p:nvPr/>
        </p:nvGrpSpPr>
        <p:grpSpPr>
          <a:xfrm>
            <a:off x="8416809" y="4029807"/>
            <a:ext cx="2031994" cy="1047355"/>
            <a:chOff x="748134" y="1906534"/>
            <a:chExt cx="2031994" cy="1047355"/>
          </a:xfrm>
        </p:grpSpPr>
        <p:sp>
          <p:nvSpPr>
            <p:cNvPr id="64" name="文本框 63">
              <a:extLst>
                <a:ext uri="{FF2B5EF4-FFF2-40B4-BE49-F238E27FC236}">
                  <a16:creationId xmlns:a16="http://schemas.microsoft.com/office/drawing/2014/main" id="{0D6B97DB-A6DA-5D13-6379-2BBD41981C22}"/>
                </a:ext>
              </a:extLst>
            </p:cNvPr>
            <p:cNvSpPr txBox="1"/>
            <p:nvPr/>
          </p:nvSpPr>
          <p:spPr>
            <a:xfrm>
              <a:off x="748134" y="2190603"/>
              <a:ext cx="2031994"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65" name="文本框 64">
              <a:extLst>
                <a:ext uri="{FF2B5EF4-FFF2-40B4-BE49-F238E27FC236}">
                  <a16:creationId xmlns:a16="http://schemas.microsoft.com/office/drawing/2014/main" id="{F009D8BA-A6DD-7D60-3D01-FB24413266F3}"/>
                </a:ext>
              </a:extLst>
            </p:cNvPr>
            <p:cNvSpPr txBox="1"/>
            <p:nvPr/>
          </p:nvSpPr>
          <p:spPr>
            <a:xfrm>
              <a:off x="962722" y="1906534"/>
              <a:ext cx="1602816"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grpSp>
      <p:grpSp>
        <p:nvGrpSpPr>
          <p:cNvPr id="3" name="组合 2">
            <a:extLst>
              <a:ext uri="{FF2B5EF4-FFF2-40B4-BE49-F238E27FC236}">
                <a16:creationId xmlns:a16="http://schemas.microsoft.com/office/drawing/2014/main" id="{119157A4-1076-75DE-6CDB-0CBD92B21619}"/>
              </a:ext>
            </a:extLst>
          </p:cNvPr>
          <p:cNvGrpSpPr/>
          <p:nvPr/>
        </p:nvGrpSpPr>
        <p:grpSpPr>
          <a:xfrm>
            <a:off x="0" y="247484"/>
            <a:ext cx="12192000" cy="6610516"/>
            <a:chOff x="0" y="247484"/>
            <a:chExt cx="12192000" cy="6610516"/>
          </a:xfrm>
        </p:grpSpPr>
        <p:grpSp>
          <p:nvGrpSpPr>
            <p:cNvPr id="6" name="组合 5">
              <a:extLst>
                <a:ext uri="{FF2B5EF4-FFF2-40B4-BE49-F238E27FC236}">
                  <a16:creationId xmlns:a16="http://schemas.microsoft.com/office/drawing/2014/main" id="{D8F2514F-5611-7D8A-D190-6FF38ACD5BAA}"/>
                </a:ext>
              </a:extLst>
            </p:cNvPr>
            <p:cNvGrpSpPr/>
            <p:nvPr/>
          </p:nvGrpSpPr>
          <p:grpSpPr>
            <a:xfrm>
              <a:off x="10991959" y="376600"/>
              <a:ext cx="812006" cy="107022"/>
              <a:chOff x="10991959" y="376600"/>
              <a:chExt cx="812006" cy="107022"/>
            </a:xfrm>
          </p:grpSpPr>
          <p:sp>
            <p:nvSpPr>
              <p:cNvPr id="19" name="椭圆 18">
                <a:extLst>
                  <a:ext uri="{FF2B5EF4-FFF2-40B4-BE49-F238E27FC236}">
                    <a16:creationId xmlns:a16="http://schemas.microsoft.com/office/drawing/2014/main" id="{ADE60E6C-1366-282D-1C24-A481795806C7}"/>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0490ACE2-342F-D403-6803-094F2D6B1740}"/>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FEF3E275-23B3-AB0B-B1CD-764ED8D5CE15}"/>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5A20B4F6-4088-9021-3468-2BB0402C6B1A}"/>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22B62336-8AD8-C73F-11D4-2BE8CCDE4DAE}"/>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pic>
          <p:nvPicPr>
            <p:cNvPr id="16" name="图片 15">
              <a:extLst>
                <a:ext uri="{FF2B5EF4-FFF2-40B4-BE49-F238E27FC236}">
                  <a16:creationId xmlns:a16="http://schemas.microsoft.com/office/drawing/2014/main" id="{9F548180-F497-B6F4-32AD-E8497454808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5566260"/>
              <a:ext cx="12192000" cy="1291740"/>
            </a:xfrm>
            <a:custGeom>
              <a:avLst/>
              <a:gdLst>
                <a:gd name="connsiteX0" fmla="*/ 0 w 12192000"/>
                <a:gd name="connsiteY0" fmla="*/ 0 h 1291740"/>
                <a:gd name="connsiteX1" fmla="*/ 12192000 w 12192000"/>
                <a:gd name="connsiteY1" fmla="*/ 0 h 1291740"/>
                <a:gd name="connsiteX2" fmla="*/ 12192000 w 12192000"/>
                <a:gd name="connsiteY2" fmla="*/ 1291740 h 1291740"/>
                <a:gd name="connsiteX3" fmla="*/ 0 w 12192000"/>
                <a:gd name="connsiteY3" fmla="*/ 1291740 h 1291740"/>
              </a:gdLst>
              <a:ahLst/>
              <a:cxnLst>
                <a:cxn ang="0">
                  <a:pos x="connsiteX0" y="connsiteY0"/>
                </a:cxn>
                <a:cxn ang="0">
                  <a:pos x="connsiteX1" y="connsiteY1"/>
                </a:cxn>
                <a:cxn ang="0">
                  <a:pos x="connsiteX2" y="connsiteY2"/>
                </a:cxn>
                <a:cxn ang="0">
                  <a:pos x="connsiteX3" y="connsiteY3"/>
                </a:cxn>
              </a:cxnLst>
              <a:rect l="l" t="t" r="r" b="b"/>
              <a:pathLst>
                <a:path w="12192000" h="1291740">
                  <a:moveTo>
                    <a:pt x="0" y="0"/>
                  </a:moveTo>
                  <a:lnTo>
                    <a:pt x="12192000" y="0"/>
                  </a:lnTo>
                  <a:lnTo>
                    <a:pt x="12192000" y="1291740"/>
                  </a:lnTo>
                  <a:lnTo>
                    <a:pt x="0" y="1291740"/>
                  </a:lnTo>
                  <a:close/>
                </a:path>
              </a:pathLst>
            </a:custGeom>
          </p:spPr>
        </p:pic>
      </p:grpSp>
      <p:sp>
        <p:nvSpPr>
          <p:cNvPr id="23" name="TextBox 7">
            <a:extLst>
              <a:ext uri="{FF2B5EF4-FFF2-40B4-BE49-F238E27FC236}">
                <a16:creationId xmlns:a16="http://schemas.microsoft.com/office/drawing/2014/main" id="{BB497B5C-D318-EEAB-4FD9-547A37733866}"/>
              </a:ext>
            </a:extLst>
          </p:cNvPr>
          <p:cNvSpPr txBox="1"/>
          <p:nvPr/>
        </p:nvSpPr>
        <p:spPr>
          <a:xfrm>
            <a:off x="6697465" y="1870117"/>
            <a:ext cx="799858" cy="442429"/>
          </a:xfrm>
          <a:prstGeom prst="rect">
            <a:avLst/>
          </a:prstGeom>
          <a:noFill/>
        </p:spPr>
        <p:txBody>
          <a:bodyPr wrap="square" rtlCol="0">
            <a:spAutoFit/>
          </a:bodyPr>
          <a:lstStyle/>
          <a:p>
            <a:pPr algn="ctr"/>
            <a:r>
              <a:rPr lang="vi-VN" sz="2275" dirty="0">
                <a:solidFill>
                  <a:schemeClr val="bg1"/>
                </a:solidFill>
                <a:latin typeface="+mn-ea"/>
                <a:cs typeface="+mn-ea"/>
                <a:sym typeface="+mn-lt"/>
              </a:rPr>
              <a:t>4.2</a:t>
            </a:r>
          </a:p>
        </p:txBody>
      </p:sp>
      <p:sp>
        <p:nvSpPr>
          <p:cNvPr id="24" name="TextBox 8">
            <a:extLst>
              <a:ext uri="{FF2B5EF4-FFF2-40B4-BE49-F238E27FC236}">
                <a16:creationId xmlns:a16="http://schemas.microsoft.com/office/drawing/2014/main" id="{B6B81CAF-106D-AC63-57E9-D3E2E5148DED}"/>
              </a:ext>
            </a:extLst>
          </p:cNvPr>
          <p:cNvSpPr txBox="1"/>
          <p:nvPr/>
        </p:nvSpPr>
        <p:spPr>
          <a:xfrm>
            <a:off x="2443920" y="2218487"/>
            <a:ext cx="799840" cy="442429"/>
          </a:xfrm>
          <a:prstGeom prst="rect">
            <a:avLst/>
          </a:prstGeom>
          <a:noFill/>
        </p:spPr>
        <p:txBody>
          <a:bodyPr wrap="square" rtlCol="0">
            <a:spAutoFit/>
          </a:bodyPr>
          <a:lstStyle/>
          <a:p>
            <a:pPr algn="ctr"/>
            <a:r>
              <a:rPr lang="vi-VN" sz="2275">
                <a:solidFill>
                  <a:schemeClr val="bg1"/>
                </a:solidFill>
                <a:latin typeface="+mn-ea"/>
                <a:cs typeface="+mn-ea"/>
                <a:sym typeface="+mn-lt"/>
              </a:rPr>
              <a:t>4.0</a:t>
            </a:r>
            <a:endParaRPr lang="vi-VN" sz="2275" dirty="0">
              <a:solidFill>
                <a:schemeClr val="bg1"/>
              </a:solidFill>
              <a:latin typeface="+mn-ea"/>
              <a:cs typeface="+mn-ea"/>
              <a:sym typeface="+mn-lt"/>
            </a:endParaRPr>
          </a:p>
        </p:txBody>
      </p:sp>
      <p:sp>
        <p:nvSpPr>
          <p:cNvPr id="25" name="TextBox 9">
            <a:extLst>
              <a:ext uri="{FF2B5EF4-FFF2-40B4-BE49-F238E27FC236}">
                <a16:creationId xmlns:a16="http://schemas.microsoft.com/office/drawing/2014/main" id="{AE3FF9E0-1274-0E8D-6935-75175A7B583B}"/>
              </a:ext>
            </a:extLst>
          </p:cNvPr>
          <p:cNvSpPr txBox="1"/>
          <p:nvPr/>
        </p:nvSpPr>
        <p:spPr>
          <a:xfrm>
            <a:off x="9089782" y="2395428"/>
            <a:ext cx="593574" cy="310854"/>
          </a:xfrm>
          <a:prstGeom prst="rect">
            <a:avLst/>
          </a:prstGeom>
          <a:noFill/>
        </p:spPr>
        <p:txBody>
          <a:bodyPr wrap="square" rtlCol="0">
            <a:spAutoFit/>
          </a:bodyPr>
          <a:lstStyle/>
          <a:p>
            <a:pPr algn="ctr"/>
            <a:r>
              <a:rPr lang="vi-VN" sz="1420" dirty="0">
                <a:solidFill>
                  <a:schemeClr val="bg1"/>
                </a:solidFill>
                <a:latin typeface="+mn-ea"/>
                <a:cs typeface="+mn-ea"/>
                <a:sym typeface="+mn-lt"/>
              </a:rPr>
              <a:t>3.6</a:t>
            </a:r>
            <a:endParaRPr lang="en-US" sz="1420" dirty="0">
              <a:solidFill>
                <a:schemeClr val="bg1"/>
              </a:solidFill>
              <a:latin typeface="+mn-ea"/>
              <a:cs typeface="+mn-ea"/>
              <a:sym typeface="+mn-lt"/>
            </a:endParaRPr>
          </a:p>
        </p:txBody>
      </p:sp>
      <p:sp>
        <p:nvSpPr>
          <p:cNvPr id="26" name="TextBox 10">
            <a:extLst>
              <a:ext uri="{FF2B5EF4-FFF2-40B4-BE49-F238E27FC236}">
                <a16:creationId xmlns:a16="http://schemas.microsoft.com/office/drawing/2014/main" id="{440A1396-C2B2-70EA-8ECA-B230D1EEE951}"/>
              </a:ext>
            </a:extLst>
          </p:cNvPr>
          <p:cNvSpPr txBox="1"/>
          <p:nvPr/>
        </p:nvSpPr>
        <p:spPr>
          <a:xfrm>
            <a:off x="4448645" y="2312415"/>
            <a:ext cx="593419" cy="310854"/>
          </a:xfrm>
          <a:prstGeom prst="rect">
            <a:avLst/>
          </a:prstGeom>
          <a:noFill/>
        </p:spPr>
        <p:txBody>
          <a:bodyPr wrap="square" rtlCol="0">
            <a:spAutoFit/>
          </a:bodyPr>
          <a:lstStyle/>
          <a:p>
            <a:pPr algn="ctr"/>
            <a:r>
              <a:rPr lang="vi-VN" sz="1420" dirty="0">
                <a:solidFill>
                  <a:schemeClr val="bg1"/>
                </a:solidFill>
                <a:latin typeface="+mn-ea"/>
                <a:cs typeface="+mn-ea"/>
                <a:sym typeface="+mn-lt"/>
              </a:rPr>
              <a:t>3.5</a:t>
            </a:r>
            <a:endParaRPr lang="en-US" sz="1420" dirty="0">
              <a:solidFill>
                <a:schemeClr val="bg1"/>
              </a:solidFill>
              <a:latin typeface="+mn-ea"/>
              <a:cs typeface="+mn-ea"/>
              <a:sym typeface="+mn-lt"/>
            </a:endParaRPr>
          </a:p>
        </p:txBody>
      </p:sp>
    </p:spTree>
    <p:extLst>
      <p:ext uri="{BB962C8B-B14F-4D97-AF65-F5344CB8AC3E}">
        <p14:creationId xmlns:p14="http://schemas.microsoft.com/office/powerpoint/2010/main" val="41221931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a:extLst>
              <a:ext uri="{FF2B5EF4-FFF2-40B4-BE49-F238E27FC236}">
                <a16:creationId xmlns:a16="http://schemas.microsoft.com/office/drawing/2014/main" id="{DDA9EDFA-B257-9A93-5503-B799C29D0B7C}"/>
              </a:ext>
            </a:extLst>
          </p:cNvPr>
          <p:cNvSpPr/>
          <p:nvPr/>
        </p:nvSpPr>
        <p:spPr>
          <a:xfrm>
            <a:off x="1147987" y="1385569"/>
            <a:ext cx="1263904" cy="1263904"/>
          </a:xfrm>
          <a:prstGeom prst="blockArc">
            <a:avLst>
              <a:gd name="adj1" fmla="val 19962685"/>
              <a:gd name="adj2" fmla="val 16158813"/>
              <a:gd name="adj3" fmla="val 19523"/>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4" name="TextBox 50">
            <a:extLst>
              <a:ext uri="{FF2B5EF4-FFF2-40B4-BE49-F238E27FC236}">
                <a16:creationId xmlns:a16="http://schemas.microsoft.com/office/drawing/2014/main" id="{376ACFAE-B80A-CD76-A908-B59472607E12}"/>
              </a:ext>
            </a:extLst>
          </p:cNvPr>
          <p:cNvSpPr txBox="1"/>
          <p:nvPr/>
        </p:nvSpPr>
        <p:spPr>
          <a:xfrm>
            <a:off x="1355792" y="1854437"/>
            <a:ext cx="877163" cy="369332"/>
          </a:xfrm>
          <a:prstGeom prst="rect">
            <a:avLst/>
          </a:prstGeom>
          <a:noFill/>
          <a:ln>
            <a:noFill/>
          </a:ln>
        </p:spPr>
        <p:txBody>
          <a:bodyPr wrap="none" rtlCol="0">
            <a:spAutoFit/>
          </a:bodyPr>
          <a:lstStyle/>
          <a:p>
            <a:pPr algn="ctr"/>
            <a:r>
              <a:rPr lang="en-US" altLang="zh-CN" dirty="0">
                <a:ln w="12700">
                  <a:noFill/>
                </a:ln>
                <a:solidFill>
                  <a:schemeClr val="bg1"/>
                </a:solidFill>
                <a:cs typeface="+mn-ea"/>
                <a:sym typeface="+mn-lt"/>
              </a:rPr>
              <a:t>80%</a:t>
            </a:r>
          </a:p>
        </p:txBody>
      </p:sp>
      <p:sp>
        <p:nvSpPr>
          <p:cNvPr id="8" name="空心弧 7">
            <a:extLst>
              <a:ext uri="{FF2B5EF4-FFF2-40B4-BE49-F238E27FC236}">
                <a16:creationId xmlns:a16="http://schemas.microsoft.com/office/drawing/2014/main" id="{7084D9A5-5C6D-BB05-7714-2A54C262892F}"/>
              </a:ext>
            </a:extLst>
          </p:cNvPr>
          <p:cNvSpPr/>
          <p:nvPr/>
        </p:nvSpPr>
        <p:spPr>
          <a:xfrm>
            <a:off x="6541789" y="1385569"/>
            <a:ext cx="1263904" cy="1263904"/>
          </a:xfrm>
          <a:prstGeom prst="blockArc">
            <a:avLst>
              <a:gd name="adj1" fmla="val 17218774"/>
              <a:gd name="adj2" fmla="val 16158813"/>
              <a:gd name="adj3" fmla="val 19523"/>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9" name="TextBox 50">
            <a:extLst>
              <a:ext uri="{FF2B5EF4-FFF2-40B4-BE49-F238E27FC236}">
                <a16:creationId xmlns:a16="http://schemas.microsoft.com/office/drawing/2014/main" id="{9157B809-B7B1-4648-0721-B85494AD7226}"/>
              </a:ext>
            </a:extLst>
          </p:cNvPr>
          <p:cNvSpPr txBox="1"/>
          <p:nvPr/>
        </p:nvSpPr>
        <p:spPr>
          <a:xfrm>
            <a:off x="6749594" y="1854437"/>
            <a:ext cx="877163" cy="369332"/>
          </a:xfrm>
          <a:prstGeom prst="rect">
            <a:avLst/>
          </a:prstGeom>
          <a:noFill/>
          <a:ln>
            <a:noFill/>
          </a:ln>
        </p:spPr>
        <p:txBody>
          <a:bodyPr wrap="none" rtlCol="0">
            <a:spAutoFit/>
          </a:bodyPr>
          <a:lstStyle/>
          <a:p>
            <a:pPr algn="ctr"/>
            <a:r>
              <a:rPr lang="en-US" altLang="zh-CN" dirty="0">
                <a:ln w="12700">
                  <a:noFill/>
                </a:ln>
                <a:solidFill>
                  <a:schemeClr val="bg1"/>
                </a:solidFill>
                <a:cs typeface="+mn-ea"/>
                <a:sym typeface="+mn-lt"/>
              </a:rPr>
              <a:t>97%</a:t>
            </a:r>
          </a:p>
        </p:txBody>
      </p:sp>
      <p:sp>
        <p:nvSpPr>
          <p:cNvPr id="15" name="空心弧 14">
            <a:extLst>
              <a:ext uri="{FF2B5EF4-FFF2-40B4-BE49-F238E27FC236}">
                <a16:creationId xmlns:a16="http://schemas.microsoft.com/office/drawing/2014/main" id="{C9FEC21E-67E7-B273-D46F-6DD28D342B38}"/>
              </a:ext>
            </a:extLst>
          </p:cNvPr>
          <p:cNvSpPr/>
          <p:nvPr/>
        </p:nvSpPr>
        <p:spPr>
          <a:xfrm>
            <a:off x="1161957" y="3736260"/>
            <a:ext cx="1263904" cy="1263904"/>
          </a:xfrm>
          <a:prstGeom prst="blockArc">
            <a:avLst>
              <a:gd name="adj1" fmla="val 18584481"/>
              <a:gd name="adj2" fmla="val 16158813"/>
              <a:gd name="adj3" fmla="val 19523"/>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16" name="TextBox 50">
            <a:extLst>
              <a:ext uri="{FF2B5EF4-FFF2-40B4-BE49-F238E27FC236}">
                <a16:creationId xmlns:a16="http://schemas.microsoft.com/office/drawing/2014/main" id="{B1ABBEE0-583C-12BE-BBBF-BD973D543EB1}"/>
              </a:ext>
            </a:extLst>
          </p:cNvPr>
          <p:cNvSpPr txBox="1"/>
          <p:nvPr/>
        </p:nvSpPr>
        <p:spPr>
          <a:xfrm>
            <a:off x="1355792" y="4205128"/>
            <a:ext cx="877163" cy="369332"/>
          </a:xfrm>
          <a:prstGeom prst="rect">
            <a:avLst/>
          </a:prstGeom>
          <a:noFill/>
          <a:ln>
            <a:noFill/>
          </a:ln>
        </p:spPr>
        <p:txBody>
          <a:bodyPr wrap="none" rtlCol="0">
            <a:spAutoFit/>
          </a:bodyPr>
          <a:lstStyle/>
          <a:p>
            <a:pPr algn="ctr"/>
            <a:r>
              <a:rPr lang="en-US" altLang="zh-CN" dirty="0">
                <a:ln w="12700">
                  <a:noFill/>
                </a:ln>
                <a:solidFill>
                  <a:schemeClr val="bg1"/>
                </a:solidFill>
                <a:cs typeface="+mn-ea"/>
                <a:sym typeface="+mn-lt"/>
              </a:rPr>
              <a:t>94%</a:t>
            </a:r>
          </a:p>
        </p:txBody>
      </p:sp>
      <p:sp>
        <p:nvSpPr>
          <p:cNvPr id="19" name="空心弧 18">
            <a:extLst>
              <a:ext uri="{FF2B5EF4-FFF2-40B4-BE49-F238E27FC236}">
                <a16:creationId xmlns:a16="http://schemas.microsoft.com/office/drawing/2014/main" id="{C750D46D-759D-4CAD-2828-89983570DFAE}"/>
              </a:ext>
            </a:extLst>
          </p:cNvPr>
          <p:cNvSpPr/>
          <p:nvPr/>
        </p:nvSpPr>
        <p:spPr>
          <a:xfrm>
            <a:off x="6541789" y="3736260"/>
            <a:ext cx="1263904" cy="1263904"/>
          </a:xfrm>
          <a:prstGeom prst="blockArc">
            <a:avLst>
              <a:gd name="adj1" fmla="val 5455173"/>
              <a:gd name="adj2" fmla="val 16158813"/>
              <a:gd name="adj3" fmla="val 19523"/>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20" name="TextBox 50">
            <a:extLst>
              <a:ext uri="{FF2B5EF4-FFF2-40B4-BE49-F238E27FC236}">
                <a16:creationId xmlns:a16="http://schemas.microsoft.com/office/drawing/2014/main" id="{00AE3461-A38A-EC2E-A6E8-4966C75D1040}"/>
              </a:ext>
            </a:extLst>
          </p:cNvPr>
          <p:cNvSpPr txBox="1"/>
          <p:nvPr/>
        </p:nvSpPr>
        <p:spPr>
          <a:xfrm>
            <a:off x="6749594" y="4205128"/>
            <a:ext cx="877163" cy="369332"/>
          </a:xfrm>
          <a:prstGeom prst="rect">
            <a:avLst/>
          </a:prstGeom>
          <a:noFill/>
          <a:ln>
            <a:noFill/>
          </a:ln>
        </p:spPr>
        <p:txBody>
          <a:bodyPr wrap="none" rtlCol="0">
            <a:spAutoFit/>
          </a:bodyPr>
          <a:lstStyle/>
          <a:p>
            <a:pPr algn="ctr"/>
            <a:r>
              <a:rPr lang="en-US" altLang="zh-CN" dirty="0">
                <a:ln w="12700">
                  <a:noFill/>
                </a:ln>
                <a:solidFill>
                  <a:schemeClr val="bg1"/>
                </a:solidFill>
                <a:cs typeface="+mn-ea"/>
                <a:sym typeface="+mn-lt"/>
              </a:rPr>
              <a:t>50%</a:t>
            </a:r>
          </a:p>
        </p:txBody>
      </p:sp>
      <p:grpSp>
        <p:nvGrpSpPr>
          <p:cNvPr id="23" name="组合 22">
            <a:extLst>
              <a:ext uri="{FF2B5EF4-FFF2-40B4-BE49-F238E27FC236}">
                <a16:creationId xmlns:a16="http://schemas.microsoft.com/office/drawing/2014/main" id="{D3B7A905-9A79-3FDC-DD46-8A51E7FEEB0D}"/>
              </a:ext>
            </a:extLst>
          </p:cNvPr>
          <p:cNvGrpSpPr/>
          <p:nvPr/>
        </p:nvGrpSpPr>
        <p:grpSpPr>
          <a:xfrm>
            <a:off x="2566783" y="1619255"/>
            <a:ext cx="2763088" cy="839696"/>
            <a:chOff x="283598" y="1970444"/>
            <a:chExt cx="2763088" cy="839696"/>
          </a:xfrm>
        </p:grpSpPr>
        <p:sp>
          <p:nvSpPr>
            <p:cNvPr id="24" name="文本框 23">
              <a:extLst>
                <a:ext uri="{FF2B5EF4-FFF2-40B4-BE49-F238E27FC236}">
                  <a16:creationId xmlns:a16="http://schemas.microsoft.com/office/drawing/2014/main" id="{8227923F-A7FB-2D32-C0B8-D01470128174}"/>
                </a:ext>
              </a:extLst>
            </p:cNvPr>
            <p:cNvSpPr txBox="1"/>
            <p:nvPr/>
          </p:nvSpPr>
          <p:spPr>
            <a:xfrm>
              <a:off x="283598" y="2277687"/>
              <a:ext cx="2763088"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5" name="文本框 24">
              <a:extLst>
                <a:ext uri="{FF2B5EF4-FFF2-40B4-BE49-F238E27FC236}">
                  <a16:creationId xmlns:a16="http://schemas.microsoft.com/office/drawing/2014/main" id="{232A0204-7EA8-EB95-9568-24DE8F46FE19}"/>
                </a:ext>
              </a:extLst>
            </p:cNvPr>
            <p:cNvSpPr txBox="1"/>
            <p:nvPr/>
          </p:nvSpPr>
          <p:spPr>
            <a:xfrm>
              <a:off x="283600" y="1970444"/>
              <a:ext cx="1542518"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26" name="组合 25">
            <a:extLst>
              <a:ext uri="{FF2B5EF4-FFF2-40B4-BE49-F238E27FC236}">
                <a16:creationId xmlns:a16="http://schemas.microsoft.com/office/drawing/2014/main" id="{1603F1CA-0EFE-A5D3-E5A8-3BA17BA5ABF1}"/>
              </a:ext>
            </a:extLst>
          </p:cNvPr>
          <p:cNvGrpSpPr/>
          <p:nvPr/>
        </p:nvGrpSpPr>
        <p:grpSpPr>
          <a:xfrm>
            <a:off x="7941674" y="1619255"/>
            <a:ext cx="2763088" cy="839696"/>
            <a:chOff x="283598" y="1970444"/>
            <a:chExt cx="2763088" cy="839696"/>
          </a:xfrm>
        </p:grpSpPr>
        <p:sp>
          <p:nvSpPr>
            <p:cNvPr id="27" name="文本框 26">
              <a:extLst>
                <a:ext uri="{FF2B5EF4-FFF2-40B4-BE49-F238E27FC236}">
                  <a16:creationId xmlns:a16="http://schemas.microsoft.com/office/drawing/2014/main" id="{1ECD89DC-A02B-1E3B-B0B0-9CEE1BC75217}"/>
                </a:ext>
              </a:extLst>
            </p:cNvPr>
            <p:cNvSpPr txBox="1"/>
            <p:nvPr/>
          </p:nvSpPr>
          <p:spPr>
            <a:xfrm>
              <a:off x="283598" y="2277687"/>
              <a:ext cx="2763088"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8" name="文本框 27">
              <a:extLst>
                <a:ext uri="{FF2B5EF4-FFF2-40B4-BE49-F238E27FC236}">
                  <a16:creationId xmlns:a16="http://schemas.microsoft.com/office/drawing/2014/main" id="{7E2DB917-72CD-CB40-B201-C96EBE592087}"/>
                </a:ext>
              </a:extLst>
            </p:cNvPr>
            <p:cNvSpPr txBox="1"/>
            <p:nvPr/>
          </p:nvSpPr>
          <p:spPr>
            <a:xfrm>
              <a:off x="283600" y="1970444"/>
              <a:ext cx="1542518"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29" name="组合 28">
            <a:extLst>
              <a:ext uri="{FF2B5EF4-FFF2-40B4-BE49-F238E27FC236}">
                <a16:creationId xmlns:a16="http://schemas.microsoft.com/office/drawing/2014/main" id="{B218F83D-C91D-AAA6-5731-08F32ACAF5BA}"/>
              </a:ext>
            </a:extLst>
          </p:cNvPr>
          <p:cNvGrpSpPr/>
          <p:nvPr/>
        </p:nvGrpSpPr>
        <p:grpSpPr>
          <a:xfrm>
            <a:off x="2566783" y="4060496"/>
            <a:ext cx="2763088" cy="839696"/>
            <a:chOff x="283598" y="1970444"/>
            <a:chExt cx="2763088" cy="839696"/>
          </a:xfrm>
        </p:grpSpPr>
        <p:sp>
          <p:nvSpPr>
            <p:cNvPr id="30" name="文本框 29">
              <a:extLst>
                <a:ext uri="{FF2B5EF4-FFF2-40B4-BE49-F238E27FC236}">
                  <a16:creationId xmlns:a16="http://schemas.microsoft.com/office/drawing/2014/main" id="{52487DC6-A1B5-A86A-F40E-59B24CD9549E}"/>
                </a:ext>
              </a:extLst>
            </p:cNvPr>
            <p:cNvSpPr txBox="1"/>
            <p:nvPr/>
          </p:nvSpPr>
          <p:spPr>
            <a:xfrm>
              <a:off x="283598" y="2277687"/>
              <a:ext cx="2763088"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1" name="文本框 30">
              <a:extLst>
                <a:ext uri="{FF2B5EF4-FFF2-40B4-BE49-F238E27FC236}">
                  <a16:creationId xmlns:a16="http://schemas.microsoft.com/office/drawing/2014/main" id="{F9538D79-3A08-5639-ABAF-EC6FED3D9687}"/>
                </a:ext>
              </a:extLst>
            </p:cNvPr>
            <p:cNvSpPr txBox="1"/>
            <p:nvPr/>
          </p:nvSpPr>
          <p:spPr>
            <a:xfrm>
              <a:off x="283600" y="1970444"/>
              <a:ext cx="1542518"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32" name="组合 31">
            <a:extLst>
              <a:ext uri="{FF2B5EF4-FFF2-40B4-BE49-F238E27FC236}">
                <a16:creationId xmlns:a16="http://schemas.microsoft.com/office/drawing/2014/main" id="{8470072B-D321-9288-85B7-FF5AA6EC1B2A}"/>
              </a:ext>
            </a:extLst>
          </p:cNvPr>
          <p:cNvGrpSpPr/>
          <p:nvPr/>
        </p:nvGrpSpPr>
        <p:grpSpPr>
          <a:xfrm>
            <a:off x="7941674" y="4060496"/>
            <a:ext cx="2763088" cy="839696"/>
            <a:chOff x="283598" y="1970444"/>
            <a:chExt cx="2763088" cy="839696"/>
          </a:xfrm>
        </p:grpSpPr>
        <p:sp>
          <p:nvSpPr>
            <p:cNvPr id="33" name="文本框 32">
              <a:extLst>
                <a:ext uri="{FF2B5EF4-FFF2-40B4-BE49-F238E27FC236}">
                  <a16:creationId xmlns:a16="http://schemas.microsoft.com/office/drawing/2014/main" id="{24D3049E-D291-DEE2-026E-525FFB0B3645}"/>
                </a:ext>
              </a:extLst>
            </p:cNvPr>
            <p:cNvSpPr txBox="1"/>
            <p:nvPr/>
          </p:nvSpPr>
          <p:spPr>
            <a:xfrm>
              <a:off x="283598" y="2277687"/>
              <a:ext cx="2763088"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4" name="文本框 33">
              <a:extLst>
                <a:ext uri="{FF2B5EF4-FFF2-40B4-BE49-F238E27FC236}">
                  <a16:creationId xmlns:a16="http://schemas.microsoft.com/office/drawing/2014/main" id="{EAF879AB-479E-11CD-DA94-66256D24721B}"/>
                </a:ext>
              </a:extLst>
            </p:cNvPr>
            <p:cNvSpPr txBox="1"/>
            <p:nvPr/>
          </p:nvSpPr>
          <p:spPr>
            <a:xfrm>
              <a:off x="283600" y="1970444"/>
              <a:ext cx="1542518"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5" name="组合 4">
            <a:extLst>
              <a:ext uri="{FF2B5EF4-FFF2-40B4-BE49-F238E27FC236}">
                <a16:creationId xmlns:a16="http://schemas.microsoft.com/office/drawing/2014/main" id="{11674FA1-ED5E-7A0C-7692-807EB032E052}"/>
              </a:ext>
            </a:extLst>
          </p:cNvPr>
          <p:cNvGrpSpPr/>
          <p:nvPr/>
        </p:nvGrpSpPr>
        <p:grpSpPr>
          <a:xfrm>
            <a:off x="0" y="247484"/>
            <a:ext cx="12192000" cy="6610516"/>
            <a:chOff x="0" y="247484"/>
            <a:chExt cx="12192000" cy="6610516"/>
          </a:xfrm>
        </p:grpSpPr>
        <p:grpSp>
          <p:nvGrpSpPr>
            <p:cNvPr id="6" name="组合 5">
              <a:extLst>
                <a:ext uri="{FF2B5EF4-FFF2-40B4-BE49-F238E27FC236}">
                  <a16:creationId xmlns:a16="http://schemas.microsoft.com/office/drawing/2014/main" id="{313391D8-4F6E-027F-22EB-2F20EFA58EE1}"/>
                </a:ext>
              </a:extLst>
            </p:cNvPr>
            <p:cNvGrpSpPr/>
            <p:nvPr/>
          </p:nvGrpSpPr>
          <p:grpSpPr>
            <a:xfrm>
              <a:off x="10991959" y="376600"/>
              <a:ext cx="812006" cy="107022"/>
              <a:chOff x="10991959" y="376600"/>
              <a:chExt cx="812006" cy="107022"/>
            </a:xfrm>
          </p:grpSpPr>
          <p:sp>
            <p:nvSpPr>
              <p:cNvPr id="17" name="椭圆 16">
                <a:extLst>
                  <a:ext uri="{FF2B5EF4-FFF2-40B4-BE49-F238E27FC236}">
                    <a16:creationId xmlns:a16="http://schemas.microsoft.com/office/drawing/2014/main" id="{E31FC6C4-965B-0136-BA68-523B5E0B47C3}"/>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F88EAA09-9211-26F7-CB93-947CAF2D195B}"/>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65167E68-4009-29C6-3EE3-56B1500B601D}"/>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17842E40-07C0-899C-354D-EFF0B0E546E3}"/>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7561E897-C05F-37BB-0F69-8CB176FE4615}"/>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pic>
          <p:nvPicPr>
            <p:cNvPr id="14" name="图片 13">
              <a:extLst>
                <a:ext uri="{FF2B5EF4-FFF2-40B4-BE49-F238E27FC236}">
                  <a16:creationId xmlns:a16="http://schemas.microsoft.com/office/drawing/2014/main" id="{FA76CA97-AFD6-286C-5965-0259E3A3994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5566260"/>
              <a:ext cx="12192000" cy="1291740"/>
            </a:xfrm>
            <a:custGeom>
              <a:avLst/>
              <a:gdLst>
                <a:gd name="connsiteX0" fmla="*/ 0 w 12192000"/>
                <a:gd name="connsiteY0" fmla="*/ 0 h 1291740"/>
                <a:gd name="connsiteX1" fmla="*/ 12192000 w 12192000"/>
                <a:gd name="connsiteY1" fmla="*/ 0 h 1291740"/>
                <a:gd name="connsiteX2" fmla="*/ 12192000 w 12192000"/>
                <a:gd name="connsiteY2" fmla="*/ 1291740 h 1291740"/>
                <a:gd name="connsiteX3" fmla="*/ 0 w 12192000"/>
                <a:gd name="connsiteY3" fmla="*/ 1291740 h 1291740"/>
              </a:gdLst>
              <a:ahLst/>
              <a:cxnLst>
                <a:cxn ang="0">
                  <a:pos x="connsiteX0" y="connsiteY0"/>
                </a:cxn>
                <a:cxn ang="0">
                  <a:pos x="connsiteX1" y="connsiteY1"/>
                </a:cxn>
                <a:cxn ang="0">
                  <a:pos x="connsiteX2" y="connsiteY2"/>
                </a:cxn>
                <a:cxn ang="0">
                  <a:pos x="connsiteX3" y="connsiteY3"/>
                </a:cxn>
              </a:cxnLst>
              <a:rect l="l" t="t" r="r" b="b"/>
              <a:pathLst>
                <a:path w="12192000" h="1291740">
                  <a:moveTo>
                    <a:pt x="0" y="0"/>
                  </a:moveTo>
                  <a:lnTo>
                    <a:pt x="12192000" y="0"/>
                  </a:lnTo>
                  <a:lnTo>
                    <a:pt x="12192000" y="1291740"/>
                  </a:lnTo>
                  <a:lnTo>
                    <a:pt x="0" y="1291740"/>
                  </a:lnTo>
                  <a:close/>
                </a:path>
              </a:pathLst>
            </a:custGeom>
          </p:spPr>
        </p:pic>
      </p:grpSp>
    </p:spTree>
    <p:extLst>
      <p:ext uri="{BB962C8B-B14F-4D97-AF65-F5344CB8AC3E}">
        <p14:creationId xmlns:p14="http://schemas.microsoft.com/office/powerpoint/2010/main" val="24600543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箭头连接符 4">
            <a:extLst>
              <a:ext uri="{FF2B5EF4-FFF2-40B4-BE49-F238E27FC236}">
                <a16:creationId xmlns:a16="http://schemas.microsoft.com/office/drawing/2014/main" id="{02914D85-AA16-7A7B-ECD0-7FFD007ABAD3}"/>
              </a:ext>
            </a:extLst>
          </p:cNvPr>
          <p:cNvCxnSpPr/>
          <p:nvPr/>
        </p:nvCxnSpPr>
        <p:spPr>
          <a:xfrm>
            <a:off x="4363359" y="3443286"/>
            <a:ext cx="519112" cy="0"/>
          </a:xfrm>
          <a:prstGeom prst="straightConnector1">
            <a:avLst/>
          </a:prstGeom>
          <a:noFill/>
          <a:ln w="9525">
            <a:solidFill>
              <a:schemeClr val="bg1">
                <a:lumMod val="95000"/>
              </a:schemeClr>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直接箭头连接符 5">
            <a:extLst>
              <a:ext uri="{FF2B5EF4-FFF2-40B4-BE49-F238E27FC236}">
                <a16:creationId xmlns:a16="http://schemas.microsoft.com/office/drawing/2014/main" id="{BE49BF52-1954-E4E3-BCF6-A127A054D950}"/>
              </a:ext>
            </a:extLst>
          </p:cNvPr>
          <p:cNvCxnSpPr/>
          <p:nvPr/>
        </p:nvCxnSpPr>
        <p:spPr>
          <a:xfrm>
            <a:off x="5857197" y="3428999"/>
            <a:ext cx="519113" cy="0"/>
          </a:xfrm>
          <a:prstGeom prst="straightConnector1">
            <a:avLst/>
          </a:prstGeom>
          <a:noFill/>
          <a:ln w="9525">
            <a:solidFill>
              <a:schemeClr val="bg1">
                <a:lumMod val="95000"/>
              </a:schemeClr>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直接箭头连接符 7">
            <a:extLst>
              <a:ext uri="{FF2B5EF4-FFF2-40B4-BE49-F238E27FC236}">
                <a16:creationId xmlns:a16="http://schemas.microsoft.com/office/drawing/2014/main" id="{D6574498-9259-BFE2-AAD6-FEFAC0704791}"/>
              </a:ext>
            </a:extLst>
          </p:cNvPr>
          <p:cNvCxnSpPr/>
          <p:nvPr/>
        </p:nvCxnSpPr>
        <p:spPr>
          <a:xfrm flipV="1">
            <a:off x="4176036" y="2335212"/>
            <a:ext cx="541337" cy="379413"/>
          </a:xfrm>
          <a:prstGeom prst="straightConnector1">
            <a:avLst/>
          </a:prstGeom>
          <a:noFill/>
          <a:ln w="9525">
            <a:solidFill>
              <a:schemeClr val="bg1">
                <a:lumMod val="95000"/>
              </a:schemeClr>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箭头连接符 8">
            <a:extLst>
              <a:ext uri="{FF2B5EF4-FFF2-40B4-BE49-F238E27FC236}">
                <a16:creationId xmlns:a16="http://schemas.microsoft.com/office/drawing/2014/main" id="{896F58F3-2066-C3C1-51E4-6D84975DCD13}"/>
              </a:ext>
            </a:extLst>
          </p:cNvPr>
          <p:cNvCxnSpPr/>
          <p:nvPr/>
        </p:nvCxnSpPr>
        <p:spPr>
          <a:xfrm>
            <a:off x="3945847" y="4397375"/>
            <a:ext cx="534988" cy="414337"/>
          </a:xfrm>
          <a:prstGeom prst="straightConnector1">
            <a:avLst/>
          </a:prstGeom>
          <a:noFill/>
          <a:ln w="9525">
            <a:solidFill>
              <a:schemeClr val="bg1">
                <a:lumMod val="95000"/>
              </a:schemeClr>
            </a:solidFill>
            <a:prstDash val="dash"/>
            <a:headEnd type="none" w="med" len="med"/>
            <a:tailEnd type="stealth" w="med" len="med"/>
          </a:ln>
        </p:spPr>
        <p:style>
          <a:lnRef idx="2">
            <a:schemeClr val="accent1">
              <a:shade val="50000"/>
            </a:schemeClr>
          </a:lnRef>
          <a:fillRef idx="1">
            <a:schemeClr val="accent1"/>
          </a:fillRef>
          <a:effectRef idx="0">
            <a:schemeClr val="accent1"/>
          </a:effectRef>
          <a:fontRef idx="minor">
            <a:schemeClr val="lt1"/>
          </a:fontRef>
        </p:style>
      </p:cxnSp>
      <p:sp>
        <p:nvSpPr>
          <p:cNvPr id="13" name="椭圆 12">
            <a:extLst>
              <a:ext uri="{FF2B5EF4-FFF2-40B4-BE49-F238E27FC236}">
                <a16:creationId xmlns:a16="http://schemas.microsoft.com/office/drawing/2014/main" id="{DCA717CC-59D5-A4FB-ACD5-24FDAAD58DD4}"/>
              </a:ext>
            </a:extLst>
          </p:cNvPr>
          <p:cNvSpPr/>
          <p:nvPr/>
        </p:nvSpPr>
        <p:spPr bwMode="auto">
          <a:xfrm>
            <a:off x="2123396" y="2309018"/>
            <a:ext cx="2239963" cy="2239963"/>
          </a:xfrm>
          <a:prstGeom prst="ellipse">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4" name="矩形 1">
            <a:extLst>
              <a:ext uri="{FF2B5EF4-FFF2-40B4-BE49-F238E27FC236}">
                <a16:creationId xmlns:a16="http://schemas.microsoft.com/office/drawing/2014/main" id="{BE11CA59-0864-C9C9-B223-DB2BDDAAAB4C}"/>
              </a:ext>
            </a:extLst>
          </p:cNvPr>
          <p:cNvSpPr>
            <a:spLocks noChangeArrowheads="1"/>
          </p:cNvSpPr>
          <p:nvPr/>
        </p:nvSpPr>
        <p:spPr bwMode="auto">
          <a:xfrm>
            <a:off x="2772031" y="3146821"/>
            <a:ext cx="9426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0"/>
              </a:spcBef>
            </a:pPr>
            <a:r>
              <a:rPr lang="zh-CN" altLang="en-US" sz="1600" b="1" dirty="0">
                <a:solidFill>
                  <a:schemeClr val="bg1"/>
                </a:solidFill>
                <a:latin typeface="+mn-lt"/>
                <a:ea typeface="+mn-ea"/>
                <a:cs typeface="+mn-ea"/>
                <a:sym typeface="+mn-lt"/>
              </a:rPr>
              <a:t>添加</a:t>
            </a:r>
            <a:endParaRPr lang="en-US" altLang="zh-CN" sz="1600" b="1" dirty="0">
              <a:solidFill>
                <a:schemeClr val="bg1"/>
              </a:solidFill>
              <a:latin typeface="+mn-lt"/>
              <a:ea typeface="+mn-ea"/>
              <a:cs typeface="+mn-ea"/>
              <a:sym typeface="+mn-lt"/>
            </a:endParaRPr>
          </a:p>
          <a:p>
            <a:pPr algn="ctr">
              <a:spcBef>
                <a:spcPct val="0"/>
              </a:spcBef>
            </a:pPr>
            <a:r>
              <a:rPr lang="zh-CN" altLang="en-US" sz="1600" b="1" dirty="0">
                <a:solidFill>
                  <a:schemeClr val="bg1"/>
                </a:solidFill>
                <a:latin typeface="+mn-lt"/>
                <a:ea typeface="+mn-ea"/>
                <a:cs typeface="+mn-ea"/>
                <a:sym typeface="+mn-lt"/>
              </a:rPr>
              <a:t>标题</a:t>
            </a:r>
          </a:p>
        </p:txBody>
      </p:sp>
      <p:sp>
        <p:nvSpPr>
          <p:cNvPr id="15" name="椭圆 14">
            <a:extLst>
              <a:ext uri="{FF2B5EF4-FFF2-40B4-BE49-F238E27FC236}">
                <a16:creationId xmlns:a16="http://schemas.microsoft.com/office/drawing/2014/main" id="{ECBC680B-01EF-52E7-86E9-2299E1BACA98}"/>
              </a:ext>
            </a:extLst>
          </p:cNvPr>
          <p:cNvSpPr/>
          <p:nvPr/>
        </p:nvSpPr>
        <p:spPr bwMode="auto">
          <a:xfrm>
            <a:off x="4598309" y="944561"/>
            <a:ext cx="1543051" cy="1543051"/>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7" name="椭圆 16">
            <a:extLst>
              <a:ext uri="{FF2B5EF4-FFF2-40B4-BE49-F238E27FC236}">
                <a16:creationId xmlns:a16="http://schemas.microsoft.com/office/drawing/2014/main" id="{41D900F7-E655-EDFC-75BC-9D0FDA031048}"/>
              </a:ext>
            </a:extLst>
          </p:cNvPr>
          <p:cNvSpPr/>
          <p:nvPr/>
        </p:nvSpPr>
        <p:spPr bwMode="auto">
          <a:xfrm>
            <a:off x="4882472" y="2941637"/>
            <a:ext cx="974725" cy="974725"/>
          </a:xfrm>
          <a:prstGeom prst="ellipse">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9" name="椭圆 18">
            <a:extLst>
              <a:ext uri="{FF2B5EF4-FFF2-40B4-BE49-F238E27FC236}">
                <a16:creationId xmlns:a16="http://schemas.microsoft.com/office/drawing/2014/main" id="{BD860E06-5CE0-818E-7E2A-CC38EBDC3777}"/>
              </a:ext>
            </a:extLst>
          </p:cNvPr>
          <p:cNvSpPr/>
          <p:nvPr/>
        </p:nvSpPr>
        <p:spPr bwMode="auto">
          <a:xfrm>
            <a:off x="6377896" y="2941637"/>
            <a:ext cx="973139" cy="974725"/>
          </a:xfrm>
          <a:prstGeom prst="ellipse">
            <a:avLst/>
          </a:prstGeom>
          <a:solidFill>
            <a:srgbClr val="455A64"/>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21" name="椭圆 20">
            <a:extLst>
              <a:ext uri="{FF2B5EF4-FFF2-40B4-BE49-F238E27FC236}">
                <a16:creationId xmlns:a16="http://schemas.microsoft.com/office/drawing/2014/main" id="{9D94E144-AE80-08DB-FE4A-C2B44A01CC75}"/>
              </a:ext>
            </a:extLst>
          </p:cNvPr>
          <p:cNvSpPr/>
          <p:nvPr/>
        </p:nvSpPr>
        <p:spPr bwMode="auto">
          <a:xfrm>
            <a:off x="4598309" y="4370386"/>
            <a:ext cx="1543051" cy="1543051"/>
          </a:xfrm>
          <a:prstGeom prst="ellipse">
            <a:avLst/>
          </a:prstGeom>
          <a:solidFill>
            <a:schemeClr val="accent2"/>
          </a:soli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23" name="矩形 1">
            <a:extLst>
              <a:ext uri="{FF2B5EF4-FFF2-40B4-BE49-F238E27FC236}">
                <a16:creationId xmlns:a16="http://schemas.microsoft.com/office/drawing/2014/main" id="{9562C455-D30E-DF94-23A0-E3DAA237900C}"/>
              </a:ext>
            </a:extLst>
          </p:cNvPr>
          <p:cNvSpPr>
            <a:spLocks noChangeArrowheads="1"/>
          </p:cNvSpPr>
          <p:nvPr/>
        </p:nvSpPr>
        <p:spPr bwMode="auto">
          <a:xfrm>
            <a:off x="4898488" y="1429763"/>
            <a:ext cx="9426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0"/>
              </a:spcBef>
            </a:pPr>
            <a:r>
              <a:rPr lang="zh-CN" altLang="en-US" sz="1600" b="1" dirty="0">
                <a:solidFill>
                  <a:schemeClr val="bg1"/>
                </a:solidFill>
                <a:latin typeface="+mn-lt"/>
                <a:ea typeface="+mn-ea"/>
                <a:cs typeface="+mn-ea"/>
                <a:sym typeface="+mn-lt"/>
              </a:rPr>
              <a:t>添加</a:t>
            </a:r>
            <a:endParaRPr lang="en-US" altLang="zh-CN" sz="1600" b="1" dirty="0">
              <a:solidFill>
                <a:schemeClr val="bg1"/>
              </a:solidFill>
              <a:latin typeface="+mn-lt"/>
              <a:ea typeface="+mn-ea"/>
              <a:cs typeface="+mn-ea"/>
              <a:sym typeface="+mn-lt"/>
            </a:endParaRPr>
          </a:p>
          <a:p>
            <a:pPr algn="ctr">
              <a:spcBef>
                <a:spcPct val="0"/>
              </a:spcBef>
            </a:pPr>
            <a:r>
              <a:rPr lang="zh-CN" altLang="en-US" sz="1600" b="1" dirty="0">
                <a:solidFill>
                  <a:schemeClr val="bg1"/>
                </a:solidFill>
                <a:latin typeface="+mn-lt"/>
                <a:ea typeface="+mn-ea"/>
                <a:cs typeface="+mn-ea"/>
                <a:sym typeface="+mn-lt"/>
              </a:rPr>
              <a:t>标题</a:t>
            </a:r>
          </a:p>
        </p:txBody>
      </p:sp>
      <p:sp>
        <p:nvSpPr>
          <p:cNvPr id="24" name="矩形 1">
            <a:extLst>
              <a:ext uri="{FF2B5EF4-FFF2-40B4-BE49-F238E27FC236}">
                <a16:creationId xmlns:a16="http://schemas.microsoft.com/office/drawing/2014/main" id="{408AB534-B0EF-4717-12FE-84A2C584BAC8}"/>
              </a:ext>
            </a:extLst>
          </p:cNvPr>
          <p:cNvSpPr>
            <a:spLocks noChangeArrowheads="1"/>
          </p:cNvSpPr>
          <p:nvPr/>
        </p:nvSpPr>
        <p:spPr bwMode="auto">
          <a:xfrm>
            <a:off x="4914505" y="4839499"/>
            <a:ext cx="9426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0"/>
              </a:spcBef>
            </a:pPr>
            <a:r>
              <a:rPr lang="zh-CN" altLang="en-US" sz="1600" b="1" dirty="0">
                <a:solidFill>
                  <a:schemeClr val="bg1"/>
                </a:solidFill>
                <a:latin typeface="+mn-lt"/>
                <a:ea typeface="+mn-ea"/>
                <a:cs typeface="+mn-ea"/>
                <a:sym typeface="+mn-lt"/>
              </a:rPr>
              <a:t>添加</a:t>
            </a:r>
            <a:endParaRPr lang="en-US" altLang="zh-CN" sz="1600" b="1" dirty="0">
              <a:solidFill>
                <a:schemeClr val="bg1"/>
              </a:solidFill>
              <a:latin typeface="+mn-lt"/>
              <a:ea typeface="+mn-ea"/>
              <a:cs typeface="+mn-ea"/>
              <a:sym typeface="+mn-lt"/>
            </a:endParaRPr>
          </a:p>
          <a:p>
            <a:pPr algn="ctr">
              <a:spcBef>
                <a:spcPct val="0"/>
              </a:spcBef>
            </a:pPr>
            <a:r>
              <a:rPr lang="zh-CN" altLang="en-US" sz="1600" b="1" dirty="0">
                <a:solidFill>
                  <a:schemeClr val="bg1"/>
                </a:solidFill>
                <a:latin typeface="+mn-lt"/>
                <a:ea typeface="+mn-ea"/>
                <a:cs typeface="+mn-ea"/>
                <a:sym typeface="+mn-lt"/>
              </a:rPr>
              <a:t>标题</a:t>
            </a:r>
          </a:p>
        </p:txBody>
      </p:sp>
      <p:sp>
        <p:nvSpPr>
          <p:cNvPr id="25" name="矩形 1">
            <a:extLst>
              <a:ext uri="{FF2B5EF4-FFF2-40B4-BE49-F238E27FC236}">
                <a16:creationId xmlns:a16="http://schemas.microsoft.com/office/drawing/2014/main" id="{1C2C0E03-1D57-797C-2F64-0EEE550E607B}"/>
              </a:ext>
            </a:extLst>
          </p:cNvPr>
          <p:cNvSpPr>
            <a:spLocks noChangeArrowheads="1"/>
          </p:cNvSpPr>
          <p:nvPr/>
        </p:nvSpPr>
        <p:spPr bwMode="auto">
          <a:xfrm>
            <a:off x="5075021" y="3220401"/>
            <a:ext cx="589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0"/>
              </a:spcBef>
            </a:pPr>
            <a:r>
              <a:rPr lang="zh-CN" altLang="en-US" sz="1200" b="1" dirty="0">
                <a:solidFill>
                  <a:schemeClr val="bg1"/>
                </a:solidFill>
                <a:latin typeface="+mn-lt"/>
                <a:ea typeface="+mn-ea"/>
                <a:cs typeface="+mn-ea"/>
                <a:sym typeface="+mn-lt"/>
              </a:rPr>
              <a:t>添加</a:t>
            </a:r>
            <a:endParaRPr lang="en-US" altLang="zh-CN" sz="1200" b="1" dirty="0">
              <a:solidFill>
                <a:schemeClr val="bg1"/>
              </a:solidFill>
              <a:latin typeface="+mn-lt"/>
              <a:ea typeface="+mn-ea"/>
              <a:cs typeface="+mn-ea"/>
              <a:sym typeface="+mn-lt"/>
            </a:endParaRPr>
          </a:p>
          <a:p>
            <a:pPr algn="ctr">
              <a:spcBef>
                <a:spcPct val="0"/>
              </a:spcBef>
            </a:pPr>
            <a:r>
              <a:rPr lang="zh-CN" altLang="en-US" sz="1200" b="1" dirty="0">
                <a:solidFill>
                  <a:schemeClr val="bg1"/>
                </a:solidFill>
                <a:latin typeface="+mn-lt"/>
                <a:ea typeface="+mn-ea"/>
                <a:cs typeface="+mn-ea"/>
                <a:sym typeface="+mn-lt"/>
              </a:rPr>
              <a:t>标题</a:t>
            </a:r>
          </a:p>
        </p:txBody>
      </p:sp>
      <p:sp>
        <p:nvSpPr>
          <p:cNvPr id="26" name="矩形 1">
            <a:extLst>
              <a:ext uri="{FF2B5EF4-FFF2-40B4-BE49-F238E27FC236}">
                <a16:creationId xmlns:a16="http://schemas.microsoft.com/office/drawing/2014/main" id="{95EFED95-24D0-C11B-39B6-6FF574A8CD78}"/>
              </a:ext>
            </a:extLst>
          </p:cNvPr>
          <p:cNvSpPr>
            <a:spLocks noChangeArrowheads="1"/>
          </p:cNvSpPr>
          <p:nvPr/>
        </p:nvSpPr>
        <p:spPr bwMode="auto">
          <a:xfrm>
            <a:off x="6569652" y="3220401"/>
            <a:ext cx="589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0"/>
              </a:spcBef>
            </a:pPr>
            <a:r>
              <a:rPr lang="zh-CN" altLang="en-US" sz="1200" b="1" dirty="0">
                <a:solidFill>
                  <a:schemeClr val="bg1"/>
                </a:solidFill>
                <a:latin typeface="+mn-lt"/>
                <a:ea typeface="+mn-ea"/>
                <a:cs typeface="+mn-ea"/>
                <a:sym typeface="+mn-lt"/>
              </a:rPr>
              <a:t>添加</a:t>
            </a:r>
            <a:endParaRPr lang="en-US" altLang="zh-CN" sz="1200" b="1" dirty="0">
              <a:solidFill>
                <a:schemeClr val="bg1"/>
              </a:solidFill>
              <a:latin typeface="+mn-lt"/>
              <a:ea typeface="+mn-ea"/>
              <a:cs typeface="+mn-ea"/>
              <a:sym typeface="+mn-lt"/>
            </a:endParaRPr>
          </a:p>
          <a:p>
            <a:pPr algn="ctr">
              <a:spcBef>
                <a:spcPct val="0"/>
              </a:spcBef>
            </a:pPr>
            <a:r>
              <a:rPr lang="zh-CN" altLang="en-US" sz="1200" b="1" dirty="0">
                <a:solidFill>
                  <a:schemeClr val="bg1"/>
                </a:solidFill>
                <a:latin typeface="+mn-lt"/>
                <a:ea typeface="+mn-ea"/>
                <a:cs typeface="+mn-ea"/>
                <a:sym typeface="+mn-lt"/>
              </a:rPr>
              <a:t>标题</a:t>
            </a:r>
          </a:p>
        </p:txBody>
      </p:sp>
      <p:grpSp>
        <p:nvGrpSpPr>
          <p:cNvPr id="27" name="组合 26">
            <a:extLst>
              <a:ext uri="{FF2B5EF4-FFF2-40B4-BE49-F238E27FC236}">
                <a16:creationId xmlns:a16="http://schemas.microsoft.com/office/drawing/2014/main" id="{EDB7B620-9264-5A35-A05A-744D2C5B4F3F}"/>
              </a:ext>
            </a:extLst>
          </p:cNvPr>
          <p:cNvGrpSpPr/>
          <p:nvPr/>
        </p:nvGrpSpPr>
        <p:grpSpPr>
          <a:xfrm>
            <a:off x="6252483" y="1429763"/>
            <a:ext cx="2763088" cy="839696"/>
            <a:chOff x="283598" y="1970444"/>
            <a:chExt cx="2763088" cy="839696"/>
          </a:xfrm>
        </p:grpSpPr>
        <p:sp>
          <p:nvSpPr>
            <p:cNvPr id="28" name="文本框 27">
              <a:extLst>
                <a:ext uri="{FF2B5EF4-FFF2-40B4-BE49-F238E27FC236}">
                  <a16:creationId xmlns:a16="http://schemas.microsoft.com/office/drawing/2014/main" id="{C376CFA2-221D-24CF-223F-89D1B39B7C2D}"/>
                </a:ext>
              </a:extLst>
            </p:cNvPr>
            <p:cNvSpPr txBox="1"/>
            <p:nvPr/>
          </p:nvSpPr>
          <p:spPr>
            <a:xfrm>
              <a:off x="283598" y="2277687"/>
              <a:ext cx="2763088"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29" name="文本框 28">
              <a:extLst>
                <a:ext uri="{FF2B5EF4-FFF2-40B4-BE49-F238E27FC236}">
                  <a16:creationId xmlns:a16="http://schemas.microsoft.com/office/drawing/2014/main" id="{DE603AED-6DFA-666C-6EDD-3284E2908417}"/>
                </a:ext>
              </a:extLst>
            </p:cNvPr>
            <p:cNvSpPr txBox="1"/>
            <p:nvPr/>
          </p:nvSpPr>
          <p:spPr>
            <a:xfrm>
              <a:off x="283600" y="1970444"/>
              <a:ext cx="1542518"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30" name="组合 29">
            <a:extLst>
              <a:ext uri="{FF2B5EF4-FFF2-40B4-BE49-F238E27FC236}">
                <a16:creationId xmlns:a16="http://schemas.microsoft.com/office/drawing/2014/main" id="{65185D76-C91D-C184-BC01-775AB1358314}"/>
              </a:ext>
            </a:extLst>
          </p:cNvPr>
          <p:cNvGrpSpPr/>
          <p:nvPr/>
        </p:nvGrpSpPr>
        <p:grpSpPr>
          <a:xfrm>
            <a:off x="6252483" y="4811712"/>
            <a:ext cx="2763088" cy="839696"/>
            <a:chOff x="283598" y="1970444"/>
            <a:chExt cx="2763088" cy="839696"/>
          </a:xfrm>
        </p:grpSpPr>
        <p:sp>
          <p:nvSpPr>
            <p:cNvPr id="31" name="文本框 30">
              <a:extLst>
                <a:ext uri="{FF2B5EF4-FFF2-40B4-BE49-F238E27FC236}">
                  <a16:creationId xmlns:a16="http://schemas.microsoft.com/office/drawing/2014/main" id="{4678A8D6-2B39-672B-B985-B100899D14DA}"/>
                </a:ext>
              </a:extLst>
            </p:cNvPr>
            <p:cNvSpPr txBox="1"/>
            <p:nvPr/>
          </p:nvSpPr>
          <p:spPr>
            <a:xfrm>
              <a:off x="283598" y="2277687"/>
              <a:ext cx="2763088"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2" name="文本框 31">
              <a:extLst>
                <a:ext uri="{FF2B5EF4-FFF2-40B4-BE49-F238E27FC236}">
                  <a16:creationId xmlns:a16="http://schemas.microsoft.com/office/drawing/2014/main" id="{347B602B-5FC8-C75E-F2CC-D378E844C5C5}"/>
                </a:ext>
              </a:extLst>
            </p:cNvPr>
            <p:cNvSpPr txBox="1"/>
            <p:nvPr/>
          </p:nvSpPr>
          <p:spPr>
            <a:xfrm>
              <a:off x="283600" y="1970444"/>
              <a:ext cx="1542518"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33" name="组合 32">
            <a:extLst>
              <a:ext uri="{FF2B5EF4-FFF2-40B4-BE49-F238E27FC236}">
                <a16:creationId xmlns:a16="http://schemas.microsoft.com/office/drawing/2014/main" id="{795E7955-7DB3-6F86-A2A8-93C5AFCC4946}"/>
              </a:ext>
            </a:extLst>
          </p:cNvPr>
          <p:cNvGrpSpPr/>
          <p:nvPr/>
        </p:nvGrpSpPr>
        <p:grpSpPr>
          <a:xfrm>
            <a:off x="7554698" y="3009152"/>
            <a:ext cx="2763088" cy="839696"/>
            <a:chOff x="283598" y="1970444"/>
            <a:chExt cx="2763088" cy="839696"/>
          </a:xfrm>
        </p:grpSpPr>
        <p:sp>
          <p:nvSpPr>
            <p:cNvPr id="34" name="文本框 33">
              <a:extLst>
                <a:ext uri="{FF2B5EF4-FFF2-40B4-BE49-F238E27FC236}">
                  <a16:creationId xmlns:a16="http://schemas.microsoft.com/office/drawing/2014/main" id="{7020248E-E303-A5D9-FCB6-AD02E6FAE24B}"/>
                </a:ext>
              </a:extLst>
            </p:cNvPr>
            <p:cNvSpPr txBox="1"/>
            <p:nvPr/>
          </p:nvSpPr>
          <p:spPr>
            <a:xfrm>
              <a:off x="283598" y="2277687"/>
              <a:ext cx="2763088"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35" name="文本框 34">
              <a:extLst>
                <a:ext uri="{FF2B5EF4-FFF2-40B4-BE49-F238E27FC236}">
                  <a16:creationId xmlns:a16="http://schemas.microsoft.com/office/drawing/2014/main" id="{5BF8A1A3-E68E-E41A-DF27-FF639C30D2D1}"/>
                </a:ext>
              </a:extLst>
            </p:cNvPr>
            <p:cNvSpPr txBox="1"/>
            <p:nvPr/>
          </p:nvSpPr>
          <p:spPr>
            <a:xfrm>
              <a:off x="283600" y="1970444"/>
              <a:ext cx="1542518"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3" name="组合 2">
            <a:extLst>
              <a:ext uri="{FF2B5EF4-FFF2-40B4-BE49-F238E27FC236}">
                <a16:creationId xmlns:a16="http://schemas.microsoft.com/office/drawing/2014/main" id="{D7B6F921-2141-E5AE-E931-2F2E1C092E19}"/>
              </a:ext>
            </a:extLst>
          </p:cNvPr>
          <p:cNvGrpSpPr/>
          <p:nvPr/>
        </p:nvGrpSpPr>
        <p:grpSpPr>
          <a:xfrm>
            <a:off x="0" y="247484"/>
            <a:ext cx="12192000" cy="6610516"/>
            <a:chOff x="0" y="247484"/>
            <a:chExt cx="12192000" cy="6610516"/>
          </a:xfrm>
        </p:grpSpPr>
        <p:grpSp>
          <p:nvGrpSpPr>
            <p:cNvPr id="4" name="组合 3">
              <a:extLst>
                <a:ext uri="{FF2B5EF4-FFF2-40B4-BE49-F238E27FC236}">
                  <a16:creationId xmlns:a16="http://schemas.microsoft.com/office/drawing/2014/main" id="{4E22FACE-7476-9212-BFE8-BA5382BEEA11}"/>
                </a:ext>
              </a:extLst>
            </p:cNvPr>
            <p:cNvGrpSpPr/>
            <p:nvPr/>
          </p:nvGrpSpPr>
          <p:grpSpPr>
            <a:xfrm>
              <a:off x="10991959" y="376600"/>
              <a:ext cx="812006" cy="107022"/>
              <a:chOff x="10991959" y="376600"/>
              <a:chExt cx="812006" cy="107022"/>
            </a:xfrm>
          </p:grpSpPr>
          <p:sp>
            <p:nvSpPr>
              <p:cNvPr id="20" name="椭圆 19">
                <a:extLst>
                  <a:ext uri="{FF2B5EF4-FFF2-40B4-BE49-F238E27FC236}">
                    <a16:creationId xmlns:a16="http://schemas.microsoft.com/office/drawing/2014/main" id="{95CE094D-3C15-17E9-2D5C-DEC276E25712}"/>
                  </a:ext>
                </a:extLst>
              </p:cNvPr>
              <p:cNvSpPr/>
              <p:nvPr/>
            </p:nvSpPr>
            <p:spPr>
              <a:xfrm>
                <a:off x="1099195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718D0000-62BF-EDBA-D537-E3CA5859DF98}"/>
                  </a:ext>
                </a:extLst>
              </p:cNvPr>
              <p:cNvSpPr/>
              <p:nvPr/>
            </p:nvSpPr>
            <p:spPr>
              <a:xfrm>
                <a:off x="11226954"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A9000061-2FCF-DB41-B164-17145D0F1D5B}"/>
                  </a:ext>
                </a:extLst>
              </p:cNvPr>
              <p:cNvSpPr/>
              <p:nvPr/>
            </p:nvSpPr>
            <p:spPr>
              <a:xfrm>
                <a:off x="11461949" y="376600"/>
                <a:ext cx="107022" cy="10702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64407C51-CD17-DDED-F83D-F34A8587EC99}"/>
                  </a:ext>
                </a:extLst>
              </p:cNvPr>
              <p:cNvSpPr/>
              <p:nvPr/>
            </p:nvSpPr>
            <p:spPr>
              <a:xfrm>
                <a:off x="11696943" y="376600"/>
                <a:ext cx="107022" cy="107022"/>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E2A0AE4E-483E-2483-7080-EFBC295DC327}"/>
                </a:ext>
              </a:extLst>
            </p:cNvPr>
            <p:cNvSpPr txBox="1"/>
            <p:nvPr/>
          </p:nvSpPr>
          <p:spPr>
            <a:xfrm>
              <a:off x="304147" y="247484"/>
              <a:ext cx="723836" cy="206432"/>
            </a:xfrm>
            <a:custGeom>
              <a:avLst/>
              <a:gdLst/>
              <a:ahLst/>
              <a:cxnLst/>
              <a:rect l="l" t="t" r="r" b="b"/>
              <a:pathLst>
                <a:path w="687930" h="196192">
                  <a:moveTo>
                    <a:pt x="605393" y="25942"/>
                  </a:moveTo>
                  <a:cubicBezTo>
                    <a:pt x="589507" y="26141"/>
                    <a:pt x="576966" y="32496"/>
                    <a:pt x="567770" y="45009"/>
                  </a:cubicBezTo>
                  <a:cubicBezTo>
                    <a:pt x="558573" y="57523"/>
                    <a:pt x="553878" y="75004"/>
                    <a:pt x="553685" y="97453"/>
                  </a:cubicBezTo>
                  <a:cubicBezTo>
                    <a:pt x="553878" y="119955"/>
                    <a:pt x="558573" y="137651"/>
                    <a:pt x="567770" y="150539"/>
                  </a:cubicBezTo>
                  <a:cubicBezTo>
                    <a:pt x="576966" y="163428"/>
                    <a:pt x="589508" y="169998"/>
                    <a:pt x="605393" y="170250"/>
                  </a:cubicBezTo>
                  <a:cubicBezTo>
                    <a:pt x="621289" y="169998"/>
                    <a:pt x="633873" y="163428"/>
                    <a:pt x="643145" y="150539"/>
                  </a:cubicBezTo>
                  <a:cubicBezTo>
                    <a:pt x="652417" y="137651"/>
                    <a:pt x="657155" y="119955"/>
                    <a:pt x="657358" y="97453"/>
                  </a:cubicBezTo>
                  <a:cubicBezTo>
                    <a:pt x="657155" y="75004"/>
                    <a:pt x="652417" y="57523"/>
                    <a:pt x="643145" y="45009"/>
                  </a:cubicBezTo>
                  <a:cubicBezTo>
                    <a:pt x="633873" y="32496"/>
                    <a:pt x="621289" y="26141"/>
                    <a:pt x="605393" y="25942"/>
                  </a:cubicBezTo>
                  <a:close/>
                  <a:moveTo>
                    <a:pt x="214868" y="25942"/>
                  </a:moveTo>
                  <a:cubicBezTo>
                    <a:pt x="198983" y="26141"/>
                    <a:pt x="186441" y="32496"/>
                    <a:pt x="177245" y="45009"/>
                  </a:cubicBezTo>
                  <a:cubicBezTo>
                    <a:pt x="168048" y="57523"/>
                    <a:pt x="163353" y="75004"/>
                    <a:pt x="163160" y="97453"/>
                  </a:cubicBezTo>
                  <a:cubicBezTo>
                    <a:pt x="163353" y="119955"/>
                    <a:pt x="168048" y="137651"/>
                    <a:pt x="177245" y="150539"/>
                  </a:cubicBezTo>
                  <a:cubicBezTo>
                    <a:pt x="186441" y="163428"/>
                    <a:pt x="198983" y="169998"/>
                    <a:pt x="214868" y="170250"/>
                  </a:cubicBezTo>
                  <a:cubicBezTo>
                    <a:pt x="230764" y="169998"/>
                    <a:pt x="243348" y="163428"/>
                    <a:pt x="252620" y="150539"/>
                  </a:cubicBezTo>
                  <a:cubicBezTo>
                    <a:pt x="261892" y="137651"/>
                    <a:pt x="266630" y="119955"/>
                    <a:pt x="266834" y="97453"/>
                  </a:cubicBezTo>
                  <a:cubicBezTo>
                    <a:pt x="266630" y="75004"/>
                    <a:pt x="261892" y="57523"/>
                    <a:pt x="252620" y="45009"/>
                  </a:cubicBezTo>
                  <a:cubicBezTo>
                    <a:pt x="243348" y="32496"/>
                    <a:pt x="230764" y="26141"/>
                    <a:pt x="214868" y="25942"/>
                  </a:cubicBezTo>
                  <a:close/>
                  <a:moveTo>
                    <a:pt x="0" y="3600"/>
                  </a:moveTo>
                  <a:lnTo>
                    <a:pt x="29800" y="3600"/>
                  </a:lnTo>
                  <a:lnTo>
                    <a:pt x="29800" y="167678"/>
                  </a:lnTo>
                  <a:lnTo>
                    <a:pt x="109782" y="167678"/>
                  </a:lnTo>
                  <a:lnTo>
                    <a:pt x="109782" y="192849"/>
                  </a:lnTo>
                  <a:lnTo>
                    <a:pt x="0" y="192849"/>
                  </a:lnTo>
                  <a:close/>
                  <a:moveTo>
                    <a:pt x="605393" y="0"/>
                  </a:moveTo>
                  <a:cubicBezTo>
                    <a:pt x="630104" y="250"/>
                    <a:pt x="649937" y="8872"/>
                    <a:pt x="664894" y="25865"/>
                  </a:cubicBezTo>
                  <a:cubicBezTo>
                    <a:pt x="679851" y="42858"/>
                    <a:pt x="687530" y="66720"/>
                    <a:pt x="687930" y="97453"/>
                  </a:cubicBezTo>
                  <a:cubicBezTo>
                    <a:pt x="687530" y="128239"/>
                    <a:pt x="679851" y="152316"/>
                    <a:pt x="664894" y="169684"/>
                  </a:cubicBezTo>
                  <a:cubicBezTo>
                    <a:pt x="649937" y="187052"/>
                    <a:pt x="630104" y="195888"/>
                    <a:pt x="605393" y="196192"/>
                  </a:cubicBezTo>
                  <a:cubicBezTo>
                    <a:pt x="580693" y="195888"/>
                    <a:pt x="560902" y="187052"/>
                    <a:pt x="546020" y="169684"/>
                  </a:cubicBezTo>
                  <a:cubicBezTo>
                    <a:pt x="531138" y="152316"/>
                    <a:pt x="523503" y="128239"/>
                    <a:pt x="523113" y="97453"/>
                  </a:cubicBezTo>
                  <a:cubicBezTo>
                    <a:pt x="523503" y="66720"/>
                    <a:pt x="531138" y="42858"/>
                    <a:pt x="546020" y="25865"/>
                  </a:cubicBezTo>
                  <a:cubicBezTo>
                    <a:pt x="560902" y="8872"/>
                    <a:pt x="580693" y="250"/>
                    <a:pt x="605393" y="0"/>
                  </a:cubicBezTo>
                  <a:close/>
                  <a:moveTo>
                    <a:pt x="420812" y="0"/>
                  </a:moveTo>
                  <a:cubicBezTo>
                    <a:pt x="434142" y="241"/>
                    <a:pt x="445425" y="2713"/>
                    <a:pt x="454663" y="7417"/>
                  </a:cubicBezTo>
                  <a:cubicBezTo>
                    <a:pt x="463901" y="12120"/>
                    <a:pt x="471386" y="17611"/>
                    <a:pt x="477117" y="23888"/>
                  </a:cubicBezTo>
                  <a:lnTo>
                    <a:pt x="460934" y="42924"/>
                  </a:lnTo>
                  <a:cubicBezTo>
                    <a:pt x="456400" y="38052"/>
                    <a:pt x="451012" y="34031"/>
                    <a:pt x="444769" y="30863"/>
                  </a:cubicBezTo>
                  <a:cubicBezTo>
                    <a:pt x="438526" y="27695"/>
                    <a:pt x="430883" y="26055"/>
                    <a:pt x="421841" y="25942"/>
                  </a:cubicBezTo>
                  <a:cubicBezTo>
                    <a:pt x="403978" y="26152"/>
                    <a:pt x="389796" y="32552"/>
                    <a:pt x="379296" y="45142"/>
                  </a:cubicBezTo>
                  <a:cubicBezTo>
                    <a:pt x="368797" y="57733"/>
                    <a:pt x="363426" y="75258"/>
                    <a:pt x="363185" y="97719"/>
                  </a:cubicBezTo>
                  <a:cubicBezTo>
                    <a:pt x="363239" y="120427"/>
                    <a:pt x="368341" y="138140"/>
                    <a:pt x="378492" y="150858"/>
                  </a:cubicBezTo>
                  <a:cubicBezTo>
                    <a:pt x="388643" y="163576"/>
                    <a:pt x="403522" y="170040"/>
                    <a:pt x="423128" y="170250"/>
                  </a:cubicBezTo>
                  <a:cubicBezTo>
                    <a:pt x="429018" y="170234"/>
                    <a:pt x="434603" y="169430"/>
                    <a:pt x="439882" y="167837"/>
                  </a:cubicBezTo>
                  <a:cubicBezTo>
                    <a:pt x="445162" y="166245"/>
                    <a:pt x="449525" y="163961"/>
                    <a:pt x="452971" y="160986"/>
                  </a:cubicBezTo>
                  <a:lnTo>
                    <a:pt x="452971" y="116468"/>
                  </a:lnTo>
                  <a:lnTo>
                    <a:pt x="415410" y="116468"/>
                  </a:lnTo>
                  <a:lnTo>
                    <a:pt x="415410" y="92069"/>
                  </a:lnTo>
                  <a:lnTo>
                    <a:pt x="479942" y="92069"/>
                  </a:lnTo>
                  <a:lnTo>
                    <a:pt x="479942" y="174103"/>
                  </a:lnTo>
                  <a:cubicBezTo>
                    <a:pt x="473564" y="180529"/>
                    <a:pt x="465255" y="185784"/>
                    <a:pt x="455015" y="189867"/>
                  </a:cubicBezTo>
                  <a:cubicBezTo>
                    <a:pt x="444776" y="193950"/>
                    <a:pt x="433118" y="196058"/>
                    <a:pt x="420040" y="196192"/>
                  </a:cubicBezTo>
                  <a:cubicBezTo>
                    <a:pt x="403006" y="196137"/>
                    <a:pt x="387942" y="192307"/>
                    <a:pt x="374849" y="184702"/>
                  </a:cubicBezTo>
                  <a:cubicBezTo>
                    <a:pt x="361756" y="177098"/>
                    <a:pt x="351479" y="166049"/>
                    <a:pt x="344017" y="151558"/>
                  </a:cubicBezTo>
                  <a:cubicBezTo>
                    <a:pt x="336555" y="137066"/>
                    <a:pt x="332754" y="119462"/>
                    <a:pt x="332613" y="98746"/>
                  </a:cubicBezTo>
                  <a:cubicBezTo>
                    <a:pt x="332773" y="78091"/>
                    <a:pt x="336679" y="60410"/>
                    <a:pt x="344331" y="45705"/>
                  </a:cubicBezTo>
                  <a:cubicBezTo>
                    <a:pt x="351984" y="31001"/>
                    <a:pt x="362423" y="19726"/>
                    <a:pt x="375650" y="11881"/>
                  </a:cubicBezTo>
                  <a:cubicBezTo>
                    <a:pt x="388876" y="4036"/>
                    <a:pt x="403930" y="76"/>
                    <a:pt x="420812" y="0"/>
                  </a:cubicBezTo>
                  <a:close/>
                  <a:moveTo>
                    <a:pt x="214868" y="0"/>
                  </a:moveTo>
                  <a:cubicBezTo>
                    <a:pt x="239579" y="250"/>
                    <a:pt x="259412" y="8872"/>
                    <a:pt x="274369" y="25865"/>
                  </a:cubicBezTo>
                  <a:cubicBezTo>
                    <a:pt x="289326" y="42858"/>
                    <a:pt x="297005" y="66720"/>
                    <a:pt x="297405" y="97453"/>
                  </a:cubicBezTo>
                  <a:cubicBezTo>
                    <a:pt x="297005" y="128239"/>
                    <a:pt x="289326" y="152316"/>
                    <a:pt x="274369" y="169684"/>
                  </a:cubicBezTo>
                  <a:cubicBezTo>
                    <a:pt x="259412" y="187052"/>
                    <a:pt x="239579" y="195888"/>
                    <a:pt x="214868" y="196192"/>
                  </a:cubicBezTo>
                  <a:cubicBezTo>
                    <a:pt x="190168" y="195888"/>
                    <a:pt x="170377" y="187052"/>
                    <a:pt x="155495" y="169684"/>
                  </a:cubicBezTo>
                  <a:cubicBezTo>
                    <a:pt x="140613" y="152316"/>
                    <a:pt x="132978" y="128239"/>
                    <a:pt x="132588" y="97453"/>
                  </a:cubicBezTo>
                  <a:cubicBezTo>
                    <a:pt x="132978" y="66720"/>
                    <a:pt x="140613" y="42858"/>
                    <a:pt x="155495" y="25865"/>
                  </a:cubicBezTo>
                  <a:cubicBezTo>
                    <a:pt x="170377" y="8872"/>
                    <a:pt x="190168" y="250"/>
                    <a:pt x="214868"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b="1" dirty="0">
                <a:solidFill>
                  <a:schemeClr val="accent4"/>
                </a:solidFill>
                <a:latin typeface="+mn-ea"/>
              </a:endParaRPr>
            </a:p>
          </p:txBody>
        </p:sp>
        <p:pic>
          <p:nvPicPr>
            <p:cNvPr id="18" name="图片 17">
              <a:extLst>
                <a:ext uri="{FF2B5EF4-FFF2-40B4-BE49-F238E27FC236}">
                  <a16:creationId xmlns:a16="http://schemas.microsoft.com/office/drawing/2014/main" id="{B540ED9F-495B-311F-6201-FEDCDC687CB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5566260"/>
              <a:ext cx="12192000" cy="1291740"/>
            </a:xfrm>
            <a:custGeom>
              <a:avLst/>
              <a:gdLst>
                <a:gd name="connsiteX0" fmla="*/ 0 w 12192000"/>
                <a:gd name="connsiteY0" fmla="*/ 0 h 1291740"/>
                <a:gd name="connsiteX1" fmla="*/ 12192000 w 12192000"/>
                <a:gd name="connsiteY1" fmla="*/ 0 h 1291740"/>
                <a:gd name="connsiteX2" fmla="*/ 12192000 w 12192000"/>
                <a:gd name="connsiteY2" fmla="*/ 1291740 h 1291740"/>
                <a:gd name="connsiteX3" fmla="*/ 0 w 12192000"/>
                <a:gd name="connsiteY3" fmla="*/ 1291740 h 1291740"/>
              </a:gdLst>
              <a:ahLst/>
              <a:cxnLst>
                <a:cxn ang="0">
                  <a:pos x="connsiteX0" y="connsiteY0"/>
                </a:cxn>
                <a:cxn ang="0">
                  <a:pos x="connsiteX1" y="connsiteY1"/>
                </a:cxn>
                <a:cxn ang="0">
                  <a:pos x="connsiteX2" y="connsiteY2"/>
                </a:cxn>
                <a:cxn ang="0">
                  <a:pos x="connsiteX3" y="connsiteY3"/>
                </a:cxn>
              </a:cxnLst>
              <a:rect l="l" t="t" r="r" b="b"/>
              <a:pathLst>
                <a:path w="12192000" h="1291740">
                  <a:moveTo>
                    <a:pt x="0" y="0"/>
                  </a:moveTo>
                  <a:lnTo>
                    <a:pt x="12192000" y="0"/>
                  </a:lnTo>
                  <a:lnTo>
                    <a:pt x="12192000" y="1291740"/>
                  </a:lnTo>
                  <a:lnTo>
                    <a:pt x="0" y="1291740"/>
                  </a:lnTo>
                  <a:close/>
                </a:path>
              </a:pathLst>
            </a:custGeom>
          </p:spPr>
        </p:pic>
      </p:grpSp>
    </p:spTree>
    <p:extLst>
      <p:ext uri="{BB962C8B-B14F-4D97-AF65-F5344CB8AC3E}">
        <p14:creationId xmlns:p14="http://schemas.microsoft.com/office/powerpoint/2010/main" val="5570605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theme/theme1.xml><?xml version="1.0" encoding="utf-8"?>
<a:theme xmlns:a="http://schemas.openxmlformats.org/drawingml/2006/main" name="51PPT模板网   www.51pptmoban.com">
  <a:themeElements>
    <a:clrScheme name="自定义 105">
      <a:dk1>
        <a:sysClr val="windowText" lastClr="000000"/>
      </a:dk1>
      <a:lt1>
        <a:sysClr val="window" lastClr="FFFFFF"/>
      </a:lt1>
      <a:dk2>
        <a:srgbClr val="44546A"/>
      </a:dk2>
      <a:lt2>
        <a:srgbClr val="E7E6E6"/>
      </a:lt2>
      <a:accent1>
        <a:srgbClr val="395251"/>
      </a:accent1>
      <a:accent2>
        <a:srgbClr val="59817F"/>
      </a:accent2>
      <a:accent3>
        <a:srgbClr val="293B3A"/>
      </a:accent3>
      <a:accent4>
        <a:srgbClr val="DAE6E5"/>
      </a:accent4>
      <a:accent5>
        <a:srgbClr val="E9DCCC"/>
      </a:accent5>
      <a:accent6>
        <a:srgbClr val="70AD47"/>
      </a:accent6>
      <a:hlink>
        <a:srgbClr val="0563C1"/>
      </a:hlink>
      <a:folHlink>
        <a:srgbClr val="954F72"/>
      </a:folHlink>
    </a:clrScheme>
    <a:fontScheme name="自定义 3">
      <a:majorFont>
        <a:latin typeface="润植家康熙字典美化体"/>
        <a:ea typeface="润植家康熙字典美化体"/>
        <a:cs typeface=""/>
      </a:majorFont>
      <a:minorFont>
        <a:latin typeface="润植家康熙字典美化体"/>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1149</TotalTime>
  <Words>1727</Words>
  <Application>Microsoft Office PowerPoint</Application>
  <PresentationFormat>宽屏</PresentationFormat>
  <Paragraphs>175</Paragraphs>
  <Slides>34</Slides>
  <Notes>10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34</vt:i4>
      </vt:variant>
    </vt:vector>
  </HeadingPairs>
  <TitlesOfParts>
    <vt:vector size="41" baseType="lpstr">
      <vt:lpstr>HarmonyOS Sans SC Light</vt:lpstr>
      <vt:lpstr>等线</vt:lpstr>
      <vt:lpstr>润植家康熙字典美化体</vt:lpstr>
      <vt:lpstr>思源黑体 CN Medium</vt:lpstr>
      <vt:lpstr>演示秋鸿楷</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简约线条绿色复古风汇报通用ppt模板</dc:title>
  <dc:creator>©苘苘</dc:creator>
  <cp:keywords>51PPT模板网</cp:keywords>
  <dc:description>51PPT模板网，幻灯片演示模板及素材免费下载！_x000d_
51PPT模板网 唯一访问网址：www.51pptmoban.com</dc:description>
  <cp:lastModifiedBy>user Power</cp:lastModifiedBy>
  <cp:revision>7</cp:revision>
  <dcterms:created xsi:type="dcterms:W3CDTF">2023-02-02T11:01:22Z</dcterms:created>
  <dcterms:modified xsi:type="dcterms:W3CDTF">2023-10-25T15:00:18Z</dcterms:modified>
</cp:coreProperties>
</file>