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306" r:id="rId2"/>
    <p:sldId id="325" r:id="rId3"/>
    <p:sldId id="308" r:id="rId4"/>
    <p:sldId id="309" r:id="rId5"/>
    <p:sldId id="310" r:id="rId6"/>
    <p:sldId id="311" r:id="rId7"/>
    <p:sldId id="314" r:id="rId8"/>
    <p:sldId id="315" r:id="rId9"/>
    <p:sldId id="316" r:id="rId10"/>
    <p:sldId id="313" r:id="rId11"/>
    <p:sldId id="312" r:id="rId12"/>
    <p:sldId id="317" r:id="rId13"/>
    <p:sldId id="318" r:id="rId14"/>
    <p:sldId id="320" r:id="rId15"/>
    <p:sldId id="321" r:id="rId16"/>
    <p:sldId id="322" r:id="rId17"/>
    <p:sldId id="324" r:id="rId18"/>
    <p:sldId id="200757849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8DDF3"/>
    <a:srgbClr val="5DBEF0"/>
    <a:srgbClr val="84D731"/>
    <a:srgbClr val="2E4D0F"/>
    <a:srgbClr val="2B89C7"/>
    <a:srgbClr val="2A84C2"/>
    <a:srgbClr val="798D51"/>
    <a:srgbClr val="475F3A"/>
    <a:srgbClr val="5178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8AF705-0F7A-4AED-BC9F-6DC60CE3DE90}" v="3" dt="2023-07-20T03:04:27.7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69" autoAdjust="0"/>
    <p:restoredTop sz="93548" autoAdjust="0"/>
  </p:normalViewPr>
  <p:slideViewPr>
    <p:cSldViewPr snapToGrid="0" showGuides="1">
      <p:cViewPr varScale="1">
        <p:scale>
          <a:sx n="75" d="100"/>
          <a:sy n="75" d="100"/>
        </p:scale>
        <p:origin x="78" y="2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2708"/>
    </p:cViewPr>
  </p:sorterViewPr>
  <p:notesViewPr>
    <p:cSldViewPr snapToGrid="0" showGuides="1">
      <p:cViewPr varScale="1">
        <p:scale>
          <a:sx n="49" d="100"/>
          <a:sy n="49" d="100"/>
        </p:scale>
        <p:origin x="1884" y="3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ABDA-89F0-4727-B28F-05A90B0069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859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ABDA-89F0-4727-B28F-05A90B0069B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0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ABDA-89F0-4727-B28F-05A90B0069B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390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7E66A85-D738-B3CB-3235-91040883DA5E}"/>
              </a:ext>
            </a:extLst>
          </p:cNvPr>
          <p:cNvGrpSpPr/>
          <p:nvPr userDrawn="1"/>
        </p:nvGrpSpPr>
        <p:grpSpPr>
          <a:xfrm>
            <a:off x="0" y="5778501"/>
            <a:ext cx="12192000" cy="1079500"/>
            <a:chOff x="0" y="5422901"/>
            <a:chExt cx="12192000" cy="1435100"/>
          </a:xfrm>
        </p:grpSpPr>
        <p:sp>
          <p:nvSpPr>
            <p:cNvPr id="4" name="任意形状 9">
              <a:extLst>
                <a:ext uri="{FF2B5EF4-FFF2-40B4-BE49-F238E27FC236}">
                  <a16:creationId xmlns:a16="http://schemas.microsoft.com/office/drawing/2014/main" id="{83295C96-698C-1D9A-A206-1F24D7DFE76B}"/>
                </a:ext>
              </a:extLst>
            </p:cNvPr>
            <p:cNvSpPr/>
            <p:nvPr/>
          </p:nvSpPr>
          <p:spPr>
            <a:xfrm>
              <a:off x="0" y="5422901"/>
              <a:ext cx="12192000" cy="1418130"/>
            </a:xfrm>
            <a:custGeom>
              <a:avLst/>
              <a:gdLst>
                <a:gd name="connsiteX0" fmla="*/ 12192000 w 12192000"/>
                <a:gd name="connsiteY0" fmla="*/ 0 h 1477190"/>
                <a:gd name="connsiteX1" fmla="*/ 12192000 w 12192000"/>
                <a:gd name="connsiteY1" fmla="*/ 1477190 h 1477190"/>
                <a:gd name="connsiteX2" fmla="*/ 0 w 12192000"/>
                <a:gd name="connsiteY2" fmla="*/ 1477190 h 1477190"/>
                <a:gd name="connsiteX3" fmla="*/ 0 w 12192000"/>
                <a:gd name="connsiteY3" fmla="*/ 616803 h 1477190"/>
                <a:gd name="connsiteX4" fmla="*/ 367945 w 12192000"/>
                <a:gd name="connsiteY4" fmla="*/ 681796 h 1477190"/>
                <a:gd name="connsiteX5" fmla="*/ 7692993 w 12192000"/>
                <a:gd name="connsiteY5" fmla="*/ 785031 h 1477190"/>
                <a:gd name="connsiteX6" fmla="*/ 12089741 w 12192000"/>
                <a:gd name="connsiteY6" fmla="*/ 27411 h 147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477190">
                  <a:moveTo>
                    <a:pt x="12192000" y="0"/>
                  </a:moveTo>
                  <a:lnTo>
                    <a:pt x="12192000" y="1477190"/>
                  </a:lnTo>
                  <a:lnTo>
                    <a:pt x="0" y="1477190"/>
                  </a:lnTo>
                  <a:lnTo>
                    <a:pt x="0" y="616803"/>
                  </a:lnTo>
                  <a:lnTo>
                    <a:pt x="367945" y="681796"/>
                  </a:lnTo>
                  <a:cubicBezTo>
                    <a:pt x="2390166" y="1012876"/>
                    <a:pt x="4944560" y="1071926"/>
                    <a:pt x="7692993" y="785031"/>
                  </a:cubicBezTo>
                  <a:cubicBezTo>
                    <a:pt x="9263526" y="621091"/>
                    <a:pt x="10748736" y="359710"/>
                    <a:pt x="12089741" y="27411"/>
                  </a:cubicBezTo>
                  <a:close/>
                </a:path>
              </a:pathLst>
            </a:custGeom>
            <a:solidFill>
              <a:schemeClr val="accent1">
                <a:lumMod val="10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5" name="任意形状 8">
              <a:extLst>
                <a:ext uri="{FF2B5EF4-FFF2-40B4-BE49-F238E27FC236}">
                  <a16:creationId xmlns:a16="http://schemas.microsoft.com/office/drawing/2014/main" id="{7848AAD8-EE2F-6B1C-7675-B28727FA9DC6}"/>
                </a:ext>
              </a:extLst>
            </p:cNvPr>
            <p:cNvSpPr/>
            <p:nvPr/>
          </p:nvSpPr>
          <p:spPr>
            <a:xfrm>
              <a:off x="0" y="5664201"/>
              <a:ext cx="12192000" cy="1193800"/>
            </a:xfrm>
            <a:custGeom>
              <a:avLst/>
              <a:gdLst>
                <a:gd name="connsiteX0" fmla="*/ 12192000 w 12192000"/>
                <a:gd name="connsiteY0" fmla="*/ 0 h 1477190"/>
                <a:gd name="connsiteX1" fmla="*/ 12192000 w 12192000"/>
                <a:gd name="connsiteY1" fmla="*/ 1477190 h 1477190"/>
                <a:gd name="connsiteX2" fmla="*/ 0 w 12192000"/>
                <a:gd name="connsiteY2" fmla="*/ 1477190 h 1477190"/>
                <a:gd name="connsiteX3" fmla="*/ 0 w 12192000"/>
                <a:gd name="connsiteY3" fmla="*/ 616803 h 1477190"/>
                <a:gd name="connsiteX4" fmla="*/ 367945 w 12192000"/>
                <a:gd name="connsiteY4" fmla="*/ 681796 h 1477190"/>
                <a:gd name="connsiteX5" fmla="*/ 7692993 w 12192000"/>
                <a:gd name="connsiteY5" fmla="*/ 785031 h 1477190"/>
                <a:gd name="connsiteX6" fmla="*/ 12089741 w 12192000"/>
                <a:gd name="connsiteY6" fmla="*/ 27411 h 147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477190">
                  <a:moveTo>
                    <a:pt x="12192000" y="0"/>
                  </a:moveTo>
                  <a:lnTo>
                    <a:pt x="12192000" y="1477190"/>
                  </a:lnTo>
                  <a:lnTo>
                    <a:pt x="0" y="1477190"/>
                  </a:lnTo>
                  <a:lnTo>
                    <a:pt x="0" y="616803"/>
                  </a:lnTo>
                  <a:lnTo>
                    <a:pt x="367945" y="681796"/>
                  </a:lnTo>
                  <a:cubicBezTo>
                    <a:pt x="2390166" y="1012876"/>
                    <a:pt x="4944560" y="1071926"/>
                    <a:pt x="7692993" y="785031"/>
                  </a:cubicBezTo>
                  <a:cubicBezTo>
                    <a:pt x="9263526" y="621091"/>
                    <a:pt x="10748736" y="359710"/>
                    <a:pt x="12089741" y="27411"/>
                  </a:cubicBezTo>
                  <a:close/>
                </a:path>
              </a:pathLst>
            </a:custGeom>
            <a:solidFill>
              <a:schemeClr val="accent1">
                <a:lumMod val="10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7">
              <a:extLst>
                <a:ext uri="{FF2B5EF4-FFF2-40B4-BE49-F238E27FC236}">
                  <a16:creationId xmlns:a16="http://schemas.microsoft.com/office/drawing/2014/main" id="{0BBFB988-2582-8BCE-DE13-32F24A1D4128}"/>
                </a:ext>
              </a:extLst>
            </p:cNvPr>
            <p:cNvSpPr/>
            <p:nvPr/>
          </p:nvSpPr>
          <p:spPr>
            <a:xfrm>
              <a:off x="0" y="5918200"/>
              <a:ext cx="12192000" cy="939800"/>
            </a:xfrm>
            <a:custGeom>
              <a:avLst/>
              <a:gdLst>
                <a:gd name="connsiteX0" fmla="*/ 12192000 w 12192000"/>
                <a:gd name="connsiteY0" fmla="*/ 0 h 1477190"/>
                <a:gd name="connsiteX1" fmla="*/ 12192000 w 12192000"/>
                <a:gd name="connsiteY1" fmla="*/ 1477190 h 1477190"/>
                <a:gd name="connsiteX2" fmla="*/ 0 w 12192000"/>
                <a:gd name="connsiteY2" fmla="*/ 1477190 h 1477190"/>
                <a:gd name="connsiteX3" fmla="*/ 0 w 12192000"/>
                <a:gd name="connsiteY3" fmla="*/ 616803 h 1477190"/>
                <a:gd name="connsiteX4" fmla="*/ 367945 w 12192000"/>
                <a:gd name="connsiteY4" fmla="*/ 681796 h 1477190"/>
                <a:gd name="connsiteX5" fmla="*/ 7692993 w 12192000"/>
                <a:gd name="connsiteY5" fmla="*/ 785031 h 1477190"/>
                <a:gd name="connsiteX6" fmla="*/ 12089741 w 12192000"/>
                <a:gd name="connsiteY6" fmla="*/ 27411 h 147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477190">
                  <a:moveTo>
                    <a:pt x="12192000" y="0"/>
                  </a:moveTo>
                  <a:lnTo>
                    <a:pt x="12192000" y="1477190"/>
                  </a:lnTo>
                  <a:lnTo>
                    <a:pt x="0" y="1477190"/>
                  </a:lnTo>
                  <a:lnTo>
                    <a:pt x="0" y="616803"/>
                  </a:lnTo>
                  <a:lnTo>
                    <a:pt x="367945" y="681796"/>
                  </a:lnTo>
                  <a:cubicBezTo>
                    <a:pt x="2390166" y="1012876"/>
                    <a:pt x="4944560" y="1071926"/>
                    <a:pt x="7692993" y="785031"/>
                  </a:cubicBezTo>
                  <a:cubicBezTo>
                    <a:pt x="9263526" y="621091"/>
                    <a:pt x="10748736" y="359710"/>
                    <a:pt x="12089741" y="2741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363A8BD2-6377-4E69-D812-0266ED4E1E3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1869" y="245603"/>
            <a:ext cx="3294214" cy="783097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kumimoji="1" lang="zh-CN" altLang="en-US" sz="3200" b="1" kern="1200" dirty="0" smtClean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03F7651-EA6D-B4DC-D4F3-D7D0401C5E35}"/>
              </a:ext>
            </a:extLst>
          </p:cNvPr>
          <p:cNvSpPr txBox="1"/>
          <p:nvPr userDrawn="1"/>
        </p:nvSpPr>
        <p:spPr>
          <a:xfrm>
            <a:off x="7830468" y="495300"/>
            <a:ext cx="3649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alpha val="30000"/>
                  </a:schemeClr>
                </a:solidFill>
                <a:latin typeface="+mn-ea"/>
                <a:ea typeface="+mn-ea"/>
              </a:rPr>
              <a:t>世</a:t>
            </a:r>
            <a:r>
              <a:rPr lang="en-US" altLang="zh-CN" dirty="0">
                <a:solidFill>
                  <a:schemeClr val="tx1">
                    <a:alpha val="30000"/>
                  </a:schemeClr>
                </a:solidFill>
                <a:latin typeface="+mn-ea"/>
                <a:ea typeface="+mn-ea"/>
              </a:rPr>
              <a:t>/</a:t>
            </a:r>
            <a:r>
              <a:rPr lang="zh-CN" altLang="en-US" dirty="0">
                <a:solidFill>
                  <a:schemeClr val="tx1">
                    <a:alpha val="30000"/>
                  </a:schemeClr>
                </a:solidFill>
                <a:latin typeface="+mn-ea"/>
                <a:ea typeface="+mn-ea"/>
              </a:rPr>
              <a:t>界</a:t>
            </a:r>
            <a:r>
              <a:rPr lang="en-US" altLang="zh-CN" dirty="0">
                <a:solidFill>
                  <a:schemeClr val="tx1">
                    <a:alpha val="30000"/>
                  </a:schemeClr>
                </a:solidFill>
                <a:latin typeface="+mn-ea"/>
                <a:ea typeface="+mn-ea"/>
              </a:rPr>
              <a:t>/</a:t>
            </a:r>
            <a:r>
              <a:rPr lang="zh-CN" altLang="en-US" dirty="0">
                <a:solidFill>
                  <a:schemeClr val="tx1">
                    <a:alpha val="30000"/>
                  </a:schemeClr>
                </a:solidFill>
                <a:latin typeface="+mn-ea"/>
                <a:ea typeface="+mn-ea"/>
              </a:rPr>
              <a:t>那</a:t>
            </a:r>
            <a:r>
              <a:rPr lang="en-US" altLang="zh-CN" dirty="0">
                <a:solidFill>
                  <a:schemeClr val="tx1">
                    <a:alpha val="30000"/>
                  </a:schemeClr>
                </a:solidFill>
                <a:latin typeface="+mn-ea"/>
                <a:ea typeface="+mn-ea"/>
              </a:rPr>
              <a:t>/</a:t>
            </a:r>
            <a:r>
              <a:rPr lang="zh-CN" altLang="en-US" dirty="0">
                <a:solidFill>
                  <a:schemeClr val="tx1">
                    <a:alpha val="30000"/>
                  </a:schemeClr>
                </a:solidFill>
                <a:latin typeface="+mn-ea"/>
                <a:ea typeface="+mn-ea"/>
              </a:rPr>
              <a:t>么</a:t>
            </a:r>
            <a:r>
              <a:rPr lang="en-US" altLang="zh-CN" dirty="0">
                <a:solidFill>
                  <a:schemeClr val="tx1">
                    <a:alpha val="30000"/>
                  </a:schemeClr>
                </a:solidFill>
                <a:latin typeface="+mn-ea"/>
                <a:ea typeface="+mn-ea"/>
              </a:rPr>
              <a:t>/</a:t>
            </a:r>
            <a:r>
              <a:rPr lang="zh-CN" altLang="en-US" dirty="0">
                <a:solidFill>
                  <a:schemeClr val="tx1">
                    <a:alpha val="30000"/>
                  </a:schemeClr>
                </a:solidFill>
                <a:latin typeface="+mn-ea"/>
                <a:ea typeface="+mn-ea"/>
              </a:rPr>
              <a:t>大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9E81C56-082E-2A90-D962-B9BD4BDC88E4}"/>
              </a:ext>
            </a:extLst>
          </p:cNvPr>
          <p:cNvSpPr/>
          <p:nvPr userDrawn="1"/>
        </p:nvSpPr>
        <p:spPr>
          <a:xfrm rot="2700000">
            <a:off x="-86699" y="73092"/>
            <a:ext cx="842371" cy="225030"/>
          </a:xfrm>
          <a:custGeom>
            <a:avLst/>
            <a:gdLst>
              <a:gd name="connsiteX0" fmla="*/ 0 w 842371"/>
              <a:gd name="connsiteY0" fmla="*/ 222451 h 225030"/>
              <a:gd name="connsiteX1" fmla="*/ 222451 w 842371"/>
              <a:gd name="connsiteY1" fmla="*/ 0 h 225030"/>
              <a:gd name="connsiteX2" fmla="*/ 729856 w 842371"/>
              <a:gd name="connsiteY2" fmla="*/ 0 h 225030"/>
              <a:gd name="connsiteX3" fmla="*/ 842371 w 842371"/>
              <a:gd name="connsiteY3" fmla="*/ 112515 h 225030"/>
              <a:gd name="connsiteX4" fmla="*/ 729856 w 842371"/>
              <a:gd name="connsiteY4" fmla="*/ 225030 h 225030"/>
              <a:gd name="connsiteX5" fmla="*/ 2579 w 842371"/>
              <a:gd name="connsiteY5" fmla="*/ 225030 h 225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2371" h="225030">
                <a:moveTo>
                  <a:pt x="0" y="222451"/>
                </a:moveTo>
                <a:lnTo>
                  <a:pt x="222451" y="0"/>
                </a:lnTo>
                <a:lnTo>
                  <a:pt x="729856" y="0"/>
                </a:lnTo>
                <a:cubicBezTo>
                  <a:pt x="791996" y="0"/>
                  <a:pt x="842371" y="50375"/>
                  <a:pt x="842371" y="112515"/>
                </a:cubicBezTo>
                <a:cubicBezTo>
                  <a:pt x="842371" y="174655"/>
                  <a:pt x="791996" y="225030"/>
                  <a:pt x="729856" y="225030"/>
                </a:cubicBezTo>
                <a:lnTo>
                  <a:pt x="2579" y="225030"/>
                </a:lnTo>
                <a:close/>
              </a:path>
            </a:pathLst>
          </a:custGeom>
          <a:gradFill flip="none" rotWithShape="1">
            <a:gsLst>
              <a:gs pos="86000">
                <a:schemeClr val="accent1">
                  <a:alpha val="0"/>
                </a:schemeClr>
              </a:gs>
              <a:gs pos="41000">
                <a:schemeClr val="accent1">
                  <a:alpha val="32000"/>
                </a:schemeClr>
              </a:gs>
              <a:gs pos="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9679223-0B15-E702-548A-ACEEAE9B9FA9}"/>
              </a:ext>
            </a:extLst>
          </p:cNvPr>
          <p:cNvSpPr/>
          <p:nvPr userDrawn="1"/>
        </p:nvSpPr>
        <p:spPr>
          <a:xfrm rot="2700000">
            <a:off x="-171007" y="407717"/>
            <a:ext cx="819852" cy="144088"/>
          </a:xfrm>
          <a:custGeom>
            <a:avLst/>
            <a:gdLst>
              <a:gd name="connsiteX0" fmla="*/ 0 w 819852"/>
              <a:gd name="connsiteY0" fmla="*/ 0 h 144088"/>
              <a:gd name="connsiteX1" fmla="*/ 747808 w 819852"/>
              <a:gd name="connsiteY1" fmla="*/ 0 h 144088"/>
              <a:gd name="connsiteX2" fmla="*/ 819852 w 819852"/>
              <a:gd name="connsiteY2" fmla="*/ 72044 h 144088"/>
              <a:gd name="connsiteX3" fmla="*/ 747808 w 819852"/>
              <a:gd name="connsiteY3" fmla="*/ 144088 h 144088"/>
              <a:gd name="connsiteX4" fmla="*/ 144088 w 819852"/>
              <a:gd name="connsiteY4" fmla="*/ 144088 h 144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852" h="144088">
                <a:moveTo>
                  <a:pt x="0" y="0"/>
                </a:moveTo>
                <a:lnTo>
                  <a:pt x="747808" y="0"/>
                </a:lnTo>
                <a:cubicBezTo>
                  <a:pt x="787597" y="0"/>
                  <a:pt x="819852" y="32255"/>
                  <a:pt x="819852" y="72044"/>
                </a:cubicBezTo>
                <a:cubicBezTo>
                  <a:pt x="819852" y="111833"/>
                  <a:pt x="787597" y="144088"/>
                  <a:pt x="747808" y="144088"/>
                </a:cubicBezTo>
                <a:lnTo>
                  <a:pt x="144088" y="144088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0000"/>
                </a:schemeClr>
              </a:gs>
            </a:gsLst>
            <a:lin ang="9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506">
          <p15:clr>
            <a:srgbClr val="FBAE40"/>
          </p15:clr>
        </p15:guide>
        <p15:guide id="3" pos="71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线连接符 6">
            <a:extLst>
              <a:ext uri="{FF2B5EF4-FFF2-40B4-BE49-F238E27FC236}">
                <a16:creationId xmlns:a16="http://schemas.microsoft.com/office/drawing/2014/main" id="{2CC75BD5-FAE9-8385-BA49-D95E8F56F802}"/>
              </a:ext>
            </a:extLst>
          </p:cNvPr>
          <p:cNvCxnSpPr/>
          <p:nvPr userDrawn="1"/>
        </p:nvCxnSpPr>
        <p:spPr>
          <a:xfrm>
            <a:off x="0" y="6774426"/>
            <a:ext cx="12192000" cy="0"/>
          </a:xfrm>
          <a:prstGeom prst="line">
            <a:avLst/>
          </a:prstGeom>
          <a:ln w="190500" cmpd="thinThick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占位符 12">
            <a:extLst>
              <a:ext uri="{FF2B5EF4-FFF2-40B4-BE49-F238E27FC236}">
                <a16:creationId xmlns:a16="http://schemas.microsoft.com/office/drawing/2014/main" id="{052BD8BF-5FCF-DBB2-AB72-E98A59A1A6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1869" y="245603"/>
            <a:ext cx="3294214" cy="783097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kumimoji="1" lang="zh-CN" altLang="en-US" sz="3200" b="1" kern="1200" dirty="0" smtClean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995CC1B-7E0D-F367-4526-6D91A9D74841}"/>
              </a:ext>
            </a:extLst>
          </p:cNvPr>
          <p:cNvSpPr txBox="1"/>
          <p:nvPr userDrawn="1"/>
        </p:nvSpPr>
        <p:spPr>
          <a:xfrm>
            <a:off x="7830468" y="495300"/>
            <a:ext cx="3649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alpha val="35000"/>
                  </a:schemeClr>
                </a:solidFill>
              </a:rPr>
              <a:t>世</a:t>
            </a:r>
            <a:r>
              <a:rPr lang="en-US" altLang="zh-CN" dirty="0">
                <a:solidFill>
                  <a:schemeClr val="tx1">
                    <a:alpha val="35000"/>
                  </a:schemeClr>
                </a:solidFill>
              </a:rPr>
              <a:t>/</a:t>
            </a:r>
            <a:r>
              <a:rPr lang="zh-CN" altLang="en-US" dirty="0">
                <a:solidFill>
                  <a:schemeClr val="tx1">
                    <a:alpha val="35000"/>
                  </a:schemeClr>
                </a:solidFill>
              </a:rPr>
              <a:t>界</a:t>
            </a:r>
            <a:r>
              <a:rPr lang="en-US" altLang="zh-CN" dirty="0">
                <a:solidFill>
                  <a:schemeClr val="tx1">
                    <a:alpha val="35000"/>
                  </a:schemeClr>
                </a:solidFill>
              </a:rPr>
              <a:t>/</a:t>
            </a:r>
            <a:r>
              <a:rPr lang="zh-CN" altLang="en-US" dirty="0">
                <a:solidFill>
                  <a:schemeClr val="tx1">
                    <a:alpha val="35000"/>
                  </a:schemeClr>
                </a:solidFill>
              </a:rPr>
              <a:t>那</a:t>
            </a:r>
            <a:r>
              <a:rPr lang="en-US" altLang="zh-CN" dirty="0">
                <a:solidFill>
                  <a:schemeClr val="tx1">
                    <a:alpha val="35000"/>
                  </a:schemeClr>
                </a:solidFill>
              </a:rPr>
              <a:t>/</a:t>
            </a:r>
            <a:r>
              <a:rPr lang="zh-CN" altLang="en-US" dirty="0">
                <a:solidFill>
                  <a:schemeClr val="tx1">
                    <a:alpha val="35000"/>
                  </a:schemeClr>
                </a:solidFill>
              </a:rPr>
              <a:t>么</a:t>
            </a:r>
            <a:r>
              <a:rPr lang="en-US" altLang="zh-CN" dirty="0">
                <a:solidFill>
                  <a:schemeClr val="tx1">
                    <a:alpha val="35000"/>
                  </a:schemeClr>
                </a:solidFill>
              </a:rPr>
              <a:t>/</a:t>
            </a:r>
            <a:r>
              <a:rPr lang="zh-CN" altLang="en-US" dirty="0">
                <a:solidFill>
                  <a:schemeClr val="tx1">
                    <a:alpha val="35000"/>
                  </a:schemeClr>
                </a:solidFill>
              </a:rPr>
              <a:t>大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342F9DC-A641-0613-BA8F-6ED9F2F7B26F}"/>
              </a:ext>
            </a:extLst>
          </p:cNvPr>
          <p:cNvSpPr/>
          <p:nvPr userDrawn="1"/>
        </p:nvSpPr>
        <p:spPr>
          <a:xfrm rot="2700000">
            <a:off x="-86699" y="73092"/>
            <a:ext cx="842371" cy="225030"/>
          </a:xfrm>
          <a:custGeom>
            <a:avLst/>
            <a:gdLst>
              <a:gd name="connsiteX0" fmla="*/ 0 w 842371"/>
              <a:gd name="connsiteY0" fmla="*/ 222451 h 225030"/>
              <a:gd name="connsiteX1" fmla="*/ 222451 w 842371"/>
              <a:gd name="connsiteY1" fmla="*/ 0 h 225030"/>
              <a:gd name="connsiteX2" fmla="*/ 729856 w 842371"/>
              <a:gd name="connsiteY2" fmla="*/ 0 h 225030"/>
              <a:gd name="connsiteX3" fmla="*/ 842371 w 842371"/>
              <a:gd name="connsiteY3" fmla="*/ 112515 h 225030"/>
              <a:gd name="connsiteX4" fmla="*/ 729856 w 842371"/>
              <a:gd name="connsiteY4" fmla="*/ 225030 h 225030"/>
              <a:gd name="connsiteX5" fmla="*/ 2579 w 842371"/>
              <a:gd name="connsiteY5" fmla="*/ 225030 h 225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2371" h="225030">
                <a:moveTo>
                  <a:pt x="0" y="222451"/>
                </a:moveTo>
                <a:lnTo>
                  <a:pt x="222451" y="0"/>
                </a:lnTo>
                <a:lnTo>
                  <a:pt x="729856" y="0"/>
                </a:lnTo>
                <a:cubicBezTo>
                  <a:pt x="791996" y="0"/>
                  <a:pt x="842371" y="50375"/>
                  <a:pt x="842371" y="112515"/>
                </a:cubicBezTo>
                <a:cubicBezTo>
                  <a:pt x="842371" y="174655"/>
                  <a:pt x="791996" y="225030"/>
                  <a:pt x="729856" y="225030"/>
                </a:cubicBezTo>
                <a:lnTo>
                  <a:pt x="2579" y="225030"/>
                </a:lnTo>
                <a:close/>
              </a:path>
            </a:pathLst>
          </a:custGeom>
          <a:gradFill flip="none" rotWithShape="1">
            <a:gsLst>
              <a:gs pos="86000">
                <a:schemeClr val="accent1">
                  <a:alpha val="0"/>
                </a:schemeClr>
              </a:gs>
              <a:gs pos="41000">
                <a:schemeClr val="accent1">
                  <a:alpha val="32000"/>
                </a:schemeClr>
              </a:gs>
              <a:gs pos="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B0EEF94-741C-BDA2-5FD8-8E55192D4827}"/>
              </a:ext>
            </a:extLst>
          </p:cNvPr>
          <p:cNvSpPr/>
          <p:nvPr userDrawn="1"/>
        </p:nvSpPr>
        <p:spPr>
          <a:xfrm rot="2700000">
            <a:off x="-171007" y="407717"/>
            <a:ext cx="819852" cy="144088"/>
          </a:xfrm>
          <a:custGeom>
            <a:avLst/>
            <a:gdLst>
              <a:gd name="connsiteX0" fmla="*/ 0 w 819852"/>
              <a:gd name="connsiteY0" fmla="*/ 0 h 144088"/>
              <a:gd name="connsiteX1" fmla="*/ 747808 w 819852"/>
              <a:gd name="connsiteY1" fmla="*/ 0 h 144088"/>
              <a:gd name="connsiteX2" fmla="*/ 819852 w 819852"/>
              <a:gd name="connsiteY2" fmla="*/ 72044 h 144088"/>
              <a:gd name="connsiteX3" fmla="*/ 747808 w 819852"/>
              <a:gd name="connsiteY3" fmla="*/ 144088 h 144088"/>
              <a:gd name="connsiteX4" fmla="*/ 144088 w 819852"/>
              <a:gd name="connsiteY4" fmla="*/ 144088 h 144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852" h="144088">
                <a:moveTo>
                  <a:pt x="0" y="0"/>
                </a:moveTo>
                <a:lnTo>
                  <a:pt x="747808" y="0"/>
                </a:lnTo>
                <a:cubicBezTo>
                  <a:pt x="787597" y="0"/>
                  <a:pt x="819852" y="32255"/>
                  <a:pt x="819852" y="72044"/>
                </a:cubicBezTo>
                <a:cubicBezTo>
                  <a:pt x="819852" y="111833"/>
                  <a:pt x="787597" y="144088"/>
                  <a:pt x="747808" y="144088"/>
                </a:cubicBezTo>
                <a:lnTo>
                  <a:pt x="144088" y="144088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0000"/>
                </a:schemeClr>
              </a:gs>
            </a:gsLst>
            <a:lin ang="9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015408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06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1751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912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2023/10/25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9" r:id="rId2"/>
    <p:sldLayoutId id="2147483663" r:id="rId3"/>
    <p:sldLayoutId id="2147483664" r:id="rId4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2F53478-C3A4-82BC-9A43-335C8BDA78D4}"/>
              </a:ext>
            </a:extLst>
          </p:cNvPr>
          <p:cNvGrpSpPr/>
          <p:nvPr/>
        </p:nvGrpSpPr>
        <p:grpSpPr>
          <a:xfrm>
            <a:off x="1922032" y="461528"/>
            <a:ext cx="8347936" cy="3154710"/>
            <a:chOff x="1922032" y="652028"/>
            <a:chExt cx="8347936" cy="315471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878C8E9-1EE2-ABC8-83A5-AFA2F720A7C2}"/>
                </a:ext>
              </a:extLst>
            </p:cNvPr>
            <p:cNvSpPr txBox="1"/>
            <p:nvPr/>
          </p:nvSpPr>
          <p:spPr>
            <a:xfrm>
              <a:off x="1922032" y="652028"/>
              <a:ext cx="5119596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900" dirty="0">
                  <a:solidFill>
                    <a:srgbClr val="FFFFFF"/>
                  </a:solidFill>
                  <a:latin typeface="+mj-ea"/>
                  <a:ea typeface="+mj-ea"/>
                </a:rPr>
                <a:t>夏日</a:t>
              </a:r>
              <a:endParaRPr lang="zh-CN" altLang="en-US" sz="138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FD0D2D8-A222-5C27-7E90-E43FDBE82A9C}"/>
                </a:ext>
              </a:extLst>
            </p:cNvPr>
            <p:cNvSpPr txBox="1"/>
            <p:nvPr/>
          </p:nvSpPr>
          <p:spPr>
            <a:xfrm>
              <a:off x="6368527" y="1896951"/>
              <a:ext cx="3600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FFFFFF"/>
                  </a:solidFill>
                </a:rPr>
                <a:t>世界那么大   我想去看看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6773E50-E552-02FC-9EB9-B284C2807C98}"/>
                </a:ext>
              </a:extLst>
            </p:cNvPr>
            <p:cNvSpPr txBox="1"/>
            <p:nvPr/>
          </p:nvSpPr>
          <p:spPr>
            <a:xfrm>
              <a:off x="6343127" y="2320516"/>
              <a:ext cx="392684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rgbClr val="FFFFFF"/>
                  </a:solidFill>
                  <a:latin typeface="+mj-ea"/>
                  <a:ea typeface="+mj-ea"/>
                </a:rPr>
                <a:t>旅行日记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7550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31B954B1-91EB-CD3C-5B80-969F0C6BCA54}"/>
              </a:ext>
            </a:extLst>
          </p:cNvPr>
          <p:cNvSpPr txBox="1"/>
          <p:nvPr/>
        </p:nvSpPr>
        <p:spPr>
          <a:xfrm rot="5400000">
            <a:off x="-1241926" y="2891826"/>
            <a:ext cx="49990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alpha val="3000"/>
                  </a:schemeClr>
                </a:solidFill>
              </a:rPr>
              <a:t>DREAM</a:t>
            </a:r>
            <a:endParaRPr lang="zh-CN" altLang="en-US" dirty="0">
              <a:solidFill>
                <a:schemeClr val="tx1">
                  <a:alpha val="3000"/>
                </a:schemeClr>
              </a:solidFill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ACC4FFB-F916-3B69-9DC2-26DA52FD60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7710" y="1130300"/>
            <a:ext cx="8611014" cy="4999038"/>
          </a:xfrm>
          <a:prstGeom prst="rect">
            <a:avLst/>
          </a:prstGeom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AF398335-AC05-097D-64E8-63D7714C7876}"/>
              </a:ext>
            </a:extLst>
          </p:cNvPr>
          <p:cNvSpPr/>
          <p:nvPr/>
        </p:nvSpPr>
        <p:spPr>
          <a:xfrm>
            <a:off x="1570639" y="1518575"/>
            <a:ext cx="3294214" cy="4222487"/>
          </a:xfrm>
          <a:prstGeom prst="roundRect">
            <a:avLst>
              <a:gd name="adj" fmla="val 2753"/>
            </a:avLst>
          </a:prstGeom>
          <a:solidFill>
            <a:schemeClr val="bg1"/>
          </a:solidFill>
          <a:ln>
            <a:noFill/>
          </a:ln>
          <a:effectLst>
            <a:outerShdw blurRad="127000" dist="127000" dir="8100000" algn="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D63F0D59-7F48-1B69-92E9-DDA5E7EFC4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多彩海洋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4B3C496-C78E-DC2F-82FA-603BC312EAB3}"/>
              </a:ext>
            </a:extLst>
          </p:cNvPr>
          <p:cNvGrpSpPr/>
          <p:nvPr/>
        </p:nvGrpSpPr>
        <p:grpSpPr>
          <a:xfrm>
            <a:off x="1997408" y="2253461"/>
            <a:ext cx="2440677" cy="2752715"/>
            <a:chOff x="1997408" y="2311348"/>
            <a:chExt cx="2440677" cy="275271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3A71178-F0D9-1C9B-AFAA-B8AC636409A9}"/>
                </a:ext>
              </a:extLst>
            </p:cNvPr>
            <p:cNvSpPr txBox="1"/>
            <p:nvPr/>
          </p:nvSpPr>
          <p:spPr>
            <a:xfrm>
              <a:off x="1997408" y="2311348"/>
              <a:ext cx="2440677" cy="13073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alpha val="80000"/>
                    </a:schemeClr>
                  </a:solidFill>
                </a:rPr>
                <a:t>潜水是与海洋亲密接触的绝佳方式。穿上潜水装备，你将进入一个神秘而充满挑战的世界。</a:t>
              </a:r>
              <a:endParaRPr lang="en-US" altLang="zh-CN" dirty="0">
                <a:solidFill>
                  <a:schemeClr val="tx1">
                    <a:alpha val="80000"/>
                  </a:schemeClr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3CDC88C4-E88A-1EBD-DB6F-BA5DC0C7EF05}"/>
                </a:ext>
              </a:extLst>
            </p:cNvPr>
            <p:cNvSpPr txBox="1"/>
            <p:nvPr/>
          </p:nvSpPr>
          <p:spPr>
            <a:xfrm>
              <a:off x="1997408" y="3756717"/>
              <a:ext cx="2440677" cy="13073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alpha val="80000"/>
                    </a:schemeClr>
                  </a:solidFill>
                </a:rPr>
                <a:t>与五颜六色的珊瑚和鱼群共舞，感受大海的宁静与浩瀚，如梦幻般绚烂夺目。</a:t>
              </a:r>
              <a:endParaRPr lang="en-US" altLang="zh-CN" dirty="0">
                <a:solidFill>
                  <a:schemeClr val="tx1">
                    <a:alpha val="8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2141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C523C00-EFB3-2145-8B9A-FF658EEB90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多彩海洋</a:t>
            </a:r>
          </a:p>
        </p:txBody>
      </p:sp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id="{041B3F61-30F3-11DA-A166-3966C9A093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264131"/>
              </p:ext>
            </p:extLst>
          </p:nvPr>
        </p:nvGraphicFramePr>
        <p:xfrm>
          <a:off x="820781" y="1130300"/>
          <a:ext cx="7065921" cy="4989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5307">
                  <a:extLst>
                    <a:ext uri="{9D8B030D-6E8A-4147-A177-3AD203B41FA5}">
                      <a16:colId xmlns:a16="http://schemas.microsoft.com/office/drawing/2014/main" val="1189696200"/>
                    </a:ext>
                  </a:extLst>
                </a:gridCol>
                <a:gridCol w="2355307">
                  <a:extLst>
                    <a:ext uri="{9D8B030D-6E8A-4147-A177-3AD203B41FA5}">
                      <a16:colId xmlns:a16="http://schemas.microsoft.com/office/drawing/2014/main" val="1261065545"/>
                    </a:ext>
                  </a:extLst>
                </a:gridCol>
                <a:gridCol w="2355307">
                  <a:extLst>
                    <a:ext uri="{9D8B030D-6E8A-4147-A177-3AD203B41FA5}">
                      <a16:colId xmlns:a16="http://schemas.microsoft.com/office/drawing/2014/main" val="3836405099"/>
                    </a:ext>
                  </a:extLst>
                </a:gridCol>
              </a:tblGrid>
              <a:tr h="166311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218268676"/>
                  </a:ext>
                </a:extLst>
              </a:tr>
              <a:tr h="166311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651331135"/>
                  </a:ext>
                </a:extLst>
              </a:tr>
              <a:tr h="166311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4029684797"/>
                  </a:ext>
                </a:extLst>
              </a:tr>
            </a:tbl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id="{4923260F-242A-8603-08ED-1858D7C4174C}"/>
              </a:ext>
            </a:extLst>
          </p:cNvPr>
          <p:cNvGrpSpPr/>
          <p:nvPr/>
        </p:nvGrpSpPr>
        <p:grpSpPr>
          <a:xfrm>
            <a:off x="7886702" y="2095499"/>
            <a:ext cx="4305298" cy="3200401"/>
            <a:chOff x="7886702" y="2095499"/>
            <a:chExt cx="4305298" cy="320040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50C932E-4C16-52A1-6BDB-622316C6F117}"/>
                </a:ext>
              </a:extLst>
            </p:cNvPr>
            <p:cNvSpPr/>
            <p:nvPr/>
          </p:nvSpPr>
          <p:spPr>
            <a:xfrm rot="10800000" flipV="1">
              <a:off x="7886702" y="2095499"/>
              <a:ext cx="4305298" cy="32004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75766B7-FB88-D900-91D4-2C70F65840AD}"/>
                </a:ext>
              </a:extLst>
            </p:cNvPr>
            <p:cNvSpPr txBox="1"/>
            <p:nvPr/>
          </p:nvSpPr>
          <p:spPr>
            <a:xfrm>
              <a:off x="8446025" y="2483664"/>
              <a:ext cx="2942700" cy="22826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环岛游船将带你领略到壮丽的悬崖峭壁和美丽的海湾。在船上，你可以欣赏到令人叹为观止的自然风光，感受大海的广阔与壮丽。夜晚，海边的篝火晚会将为你带来别样的浪漫体验。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3598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14B0618-7A34-BEEB-D7E4-20CB4C30B38A}"/>
              </a:ext>
            </a:extLst>
          </p:cNvPr>
          <p:cNvGrpSpPr/>
          <p:nvPr/>
        </p:nvGrpSpPr>
        <p:grpSpPr>
          <a:xfrm>
            <a:off x="6053582" y="2377965"/>
            <a:ext cx="5474413" cy="3739087"/>
            <a:chOff x="6174769" y="2510169"/>
            <a:chExt cx="5474413" cy="3739087"/>
          </a:xfrm>
        </p:grpSpPr>
        <p:sp>
          <p:nvSpPr>
            <p:cNvPr id="3" name="对角圆角矩形 2">
              <a:extLst>
                <a:ext uri="{FF2B5EF4-FFF2-40B4-BE49-F238E27FC236}">
                  <a16:creationId xmlns:a16="http://schemas.microsoft.com/office/drawing/2014/main" id="{3F85948D-323E-2C5A-2C7D-3E5DC91575B4}"/>
                </a:ext>
              </a:extLst>
            </p:cNvPr>
            <p:cNvSpPr/>
            <p:nvPr/>
          </p:nvSpPr>
          <p:spPr>
            <a:xfrm>
              <a:off x="6174769" y="3246634"/>
              <a:ext cx="5474413" cy="3002622"/>
            </a:xfrm>
            <a:prstGeom prst="round2DiagRect">
              <a:avLst>
                <a:gd name="adj1" fmla="val 10508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B27C0B3-A63B-6F72-6DE9-3C72FDE7F1EA}"/>
                </a:ext>
              </a:extLst>
            </p:cNvPr>
            <p:cNvSpPr txBox="1"/>
            <p:nvPr/>
          </p:nvSpPr>
          <p:spPr>
            <a:xfrm>
              <a:off x="7341032" y="4715742"/>
              <a:ext cx="3141886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kumimoji="1" lang="zh-CN" altLang="en-US" sz="7200" dirty="0">
                  <a:solidFill>
                    <a:srgbClr val="FFFFFF"/>
                  </a:solidFill>
                  <a:latin typeface="+mj-ea"/>
                  <a:ea typeface="+mj-ea"/>
                </a:rPr>
                <a:t>奇妙之旅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01195E3-E057-5AEF-36B9-05CBFD58DCFF}"/>
                </a:ext>
              </a:extLst>
            </p:cNvPr>
            <p:cNvSpPr txBox="1"/>
            <p:nvPr/>
          </p:nvSpPr>
          <p:spPr>
            <a:xfrm>
              <a:off x="7665640" y="2510169"/>
              <a:ext cx="2492670" cy="212365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kumimoji="1" lang="en-US" altLang="zh-CN" sz="13800" dirty="0">
                  <a:solidFill>
                    <a:srgbClr val="FFFFFF"/>
                  </a:solidFill>
                  <a:latin typeface="+mj-ea"/>
                  <a:ea typeface="+mj-ea"/>
                </a:rPr>
                <a:t>03</a:t>
              </a:r>
              <a:endParaRPr kumimoji="1" lang="zh-CN" altLang="en-US" sz="138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1936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4B99EFA-ECBC-21B0-1F04-02C1033FB4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奇妙之旅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700ADC7-F87A-4D69-E9E8-4752BCF003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E56AE7A-2E51-5338-B509-F7CA42042A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90"/>
          <a:stretch/>
        </p:blipFill>
        <p:spPr>
          <a:xfrm>
            <a:off x="790575" y="1130300"/>
            <a:ext cx="5944043" cy="345545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3B64021-A9AC-3004-131C-37F0E86080C4}"/>
              </a:ext>
            </a:extLst>
          </p:cNvPr>
          <p:cNvSpPr txBox="1"/>
          <p:nvPr/>
        </p:nvSpPr>
        <p:spPr>
          <a:xfrm>
            <a:off x="823626" y="5167705"/>
            <a:ext cx="5910992" cy="9749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</a:rPr>
              <a:t>古老的灯塔作为历史的见证，为这片海滩增添了几分神秘色彩。参观附近的博物馆，你可以了解到丰富的历史文化，深入探索这片土地的变迁和故事。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EB16C0-9F62-0486-9344-D83A2956C6FD}"/>
              </a:ext>
            </a:extLst>
          </p:cNvPr>
          <p:cNvSpPr txBox="1"/>
          <p:nvPr/>
        </p:nvSpPr>
        <p:spPr>
          <a:xfrm>
            <a:off x="7830468" y="495300"/>
            <a:ext cx="3649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FFFFFF">
                    <a:alpha val="72000"/>
                  </a:srgbClr>
                </a:solidFill>
              </a:rPr>
              <a:t>世</a:t>
            </a:r>
            <a:r>
              <a:rPr lang="en-US" altLang="zh-CN" dirty="0">
                <a:solidFill>
                  <a:srgbClr val="FFFFFF">
                    <a:alpha val="72000"/>
                  </a:srgbClr>
                </a:solidFill>
              </a:rPr>
              <a:t>/</a:t>
            </a:r>
            <a:r>
              <a:rPr lang="zh-CN" altLang="en-US" dirty="0">
                <a:solidFill>
                  <a:srgbClr val="FFFFFF">
                    <a:alpha val="72000"/>
                  </a:srgbClr>
                </a:solidFill>
              </a:rPr>
              <a:t>界</a:t>
            </a:r>
            <a:r>
              <a:rPr lang="en-US" altLang="zh-CN" dirty="0">
                <a:solidFill>
                  <a:srgbClr val="FFFFFF">
                    <a:alpha val="72000"/>
                  </a:srgbClr>
                </a:solidFill>
              </a:rPr>
              <a:t>/</a:t>
            </a:r>
            <a:r>
              <a:rPr lang="zh-CN" altLang="en-US" dirty="0">
                <a:solidFill>
                  <a:srgbClr val="FFFFFF">
                    <a:alpha val="72000"/>
                  </a:srgbClr>
                </a:solidFill>
              </a:rPr>
              <a:t>那</a:t>
            </a:r>
            <a:r>
              <a:rPr lang="en-US" altLang="zh-CN" dirty="0">
                <a:solidFill>
                  <a:srgbClr val="FFFFFF">
                    <a:alpha val="72000"/>
                  </a:srgbClr>
                </a:solidFill>
              </a:rPr>
              <a:t>/</a:t>
            </a:r>
            <a:r>
              <a:rPr lang="zh-CN" altLang="en-US" dirty="0">
                <a:solidFill>
                  <a:srgbClr val="FFFFFF">
                    <a:alpha val="72000"/>
                  </a:srgbClr>
                </a:solidFill>
              </a:rPr>
              <a:t>么</a:t>
            </a:r>
            <a:r>
              <a:rPr lang="en-US" altLang="zh-CN" dirty="0">
                <a:solidFill>
                  <a:srgbClr val="FFFFFF">
                    <a:alpha val="72000"/>
                  </a:srgbClr>
                </a:solidFill>
              </a:rPr>
              <a:t>/</a:t>
            </a:r>
            <a:r>
              <a:rPr lang="zh-CN" altLang="en-US" dirty="0">
                <a:solidFill>
                  <a:srgbClr val="FFFFFF">
                    <a:alpha val="72000"/>
                  </a:srgbClr>
                </a:solidFill>
              </a:rPr>
              <a:t>大</a:t>
            </a:r>
          </a:p>
        </p:txBody>
      </p:sp>
    </p:spTree>
    <p:extLst>
      <p:ext uri="{BB962C8B-B14F-4D97-AF65-F5344CB8AC3E}">
        <p14:creationId xmlns:p14="http://schemas.microsoft.com/office/powerpoint/2010/main" val="2319427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5C6E0ED-045E-1F99-F015-16F19FAFD6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奇妙之旅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118D7C9-2E55-E228-C0CB-E44DCA3439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780" y="1130300"/>
            <a:ext cx="2938420" cy="160145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BC69F38-5B87-9A8F-CB72-568C7FCAF3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3433" y="2831100"/>
            <a:ext cx="2938420" cy="16014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AC1F924-F612-79D3-06C4-186745A61F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3275" y="4527887"/>
            <a:ext cx="2938420" cy="1601451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5CF704C-207C-1086-F84C-0EBE7E9362B8}"/>
              </a:ext>
            </a:extLst>
          </p:cNvPr>
          <p:cNvCxnSpPr>
            <a:cxnSpLocks/>
          </p:cNvCxnSpPr>
          <p:nvPr/>
        </p:nvCxnSpPr>
        <p:spPr>
          <a:xfrm>
            <a:off x="4104404" y="4527887"/>
            <a:ext cx="7288082" cy="0"/>
          </a:xfrm>
          <a:prstGeom prst="line">
            <a:avLst/>
          </a:prstGeom>
          <a:ln>
            <a:solidFill>
              <a:schemeClr val="tx1">
                <a:alpha val="5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EB6C27-CE82-5D32-E2DD-A35EE892BF84}"/>
              </a:ext>
            </a:extLst>
          </p:cNvPr>
          <p:cNvCxnSpPr>
            <a:cxnSpLocks/>
          </p:cNvCxnSpPr>
          <p:nvPr/>
        </p:nvCxnSpPr>
        <p:spPr>
          <a:xfrm>
            <a:off x="4104404" y="6129338"/>
            <a:ext cx="7288082" cy="0"/>
          </a:xfrm>
          <a:prstGeom prst="line">
            <a:avLst/>
          </a:prstGeom>
          <a:ln>
            <a:solidFill>
              <a:schemeClr val="tx1">
                <a:alpha val="5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B6B63C9-722C-3173-F50E-8589980758D1}"/>
              </a:ext>
            </a:extLst>
          </p:cNvPr>
          <p:cNvCxnSpPr>
            <a:cxnSpLocks/>
          </p:cNvCxnSpPr>
          <p:nvPr/>
        </p:nvCxnSpPr>
        <p:spPr>
          <a:xfrm>
            <a:off x="4104404" y="2735764"/>
            <a:ext cx="7288082" cy="0"/>
          </a:xfrm>
          <a:prstGeom prst="line">
            <a:avLst/>
          </a:prstGeom>
          <a:ln>
            <a:solidFill>
              <a:schemeClr val="tx1">
                <a:alpha val="5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7E82E85E-81FB-D386-034D-CE09CE4AC060}"/>
              </a:ext>
            </a:extLst>
          </p:cNvPr>
          <p:cNvSpPr txBox="1"/>
          <p:nvPr/>
        </p:nvSpPr>
        <p:spPr>
          <a:xfrm>
            <a:off x="4093772" y="1441212"/>
            <a:ext cx="7288081" cy="9796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</a:rPr>
              <a:t>海鲜自助餐是海滨城市不可错过的美食之一。新鲜的海鲜让你垂涎欲滴，自选口味搭配，尽情享用。特色烧烤更是散发着诱人的香气，炭火烤制的食材带来独特的口味，唤起你的味蕾。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C785E14-941A-5E7C-7B60-8BFC3B644EF7}"/>
              </a:ext>
            </a:extLst>
          </p:cNvPr>
          <p:cNvCxnSpPr>
            <a:cxnSpLocks/>
          </p:cNvCxnSpPr>
          <p:nvPr/>
        </p:nvCxnSpPr>
        <p:spPr>
          <a:xfrm>
            <a:off x="4104404" y="1130300"/>
            <a:ext cx="7288082" cy="0"/>
          </a:xfrm>
          <a:prstGeom prst="line">
            <a:avLst/>
          </a:prstGeom>
          <a:ln>
            <a:solidFill>
              <a:schemeClr val="tx1">
                <a:alpha val="5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4B796454-D3A1-C2DE-1F75-C1163D0C29F2}"/>
              </a:ext>
            </a:extLst>
          </p:cNvPr>
          <p:cNvSpPr txBox="1"/>
          <p:nvPr/>
        </p:nvSpPr>
        <p:spPr>
          <a:xfrm>
            <a:off x="803275" y="3142012"/>
            <a:ext cx="7288081" cy="9796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</a:rPr>
              <a:t>海鲜市场是挑选新鲜海产品的绝佳去处。在这里，你可以看到各种鲜活的海鲜，海鲜小吃更是琳琅满目。品尝当地特色小吃，体验当地风味，让你的味蕾充满惊喜。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F22B18C-06CC-3320-5921-4C2CA87F121A}"/>
              </a:ext>
            </a:extLst>
          </p:cNvPr>
          <p:cNvSpPr txBox="1"/>
          <p:nvPr/>
        </p:nvSpPr>
        <p:spPr>
          <a:xfrm>
            <a:off x="4104404" y="4838799"/>
            <a:ext cx="7288081" cy="9796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</a:rPr>
              <a:t>高级海鲜餐厅提供精致的海鲜美食盛宴，各种精心制作的菜品令人赞叹。国际风味餐厅则提供多样化的菜肴，满足不同口味需求，让你品味到世界各地的美食精粹。</a:t>
            </a:r>
          </a:p>
        </p:txBody>
      </p:sp>
    </p:spTree>
    <p:extLst>
      <p:ext uri="{BB962C8B-B14F-4D97-AF65-F5344CB8AC3E}">
        <p14:creationId xmlns:p14="http://schemas.microsoft.com/office/powerpoint/2010/main" val="8349280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1F6ACC4-0B65-B000-7E36-9C65CDAD5A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奇妙之旅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09B14CF-C0EC-EB2D-5A09-0A3765621C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5490" y="1130300"/>
            <a:ext cx="3451225" cy="244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69CC7EB-566A-972E-8F9A-C973062E44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780" y="1130300"/>
            <a:ext cx="3451225" cy="244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5C4D855-08C0-2EDF-1DA3-B7FF23F0D8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5490" y="3681338"/>
            <a:ext cx="3451225" cy="244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93EA142-5FF4-E0E5-1BA4-9C4762F68A9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780" y="3681338"/>
            <a:ext cx="3451225" cy="244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2660108-9418-15F6-9B23-323CF493889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7500" y="1130300"/>
            <a:ext cx="3451225" cy="24480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1AB102F-3AF9-2214-ABD4-27258EF4EF57}"/>
              </a:ext>
            </a:extLst>
          </p:cNvPr>
          <p:cNvSpPr txBox="1"/>
          <p:nvPr/>
        </p:nvSpPr>
        <p:spPr>
          <a:xfrm>
            <a:off x="8218337" y="3916927"/>
            <a:ext cx="2889550" cy="1976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</a:rPr>
              <a:t>品尝传统美食是一种享受，让你体验地道的风味和美食文化的魅力。当地的民俗表演和艺术展示更将带你欣赏精彩的表演，领略到独特的艺术魅力。</a:t>
            </a:r>
          </a:p>
        </p:txBody>
      </p:sp>
    </p:spTree>
    <p:extLst>
      <p:ext uri="{BB962C8B-B14F-4D97-AF65-F5344CB8AC3E}">
        <p14:creationId xmlns:p14="http://schemas.microsoft.com/office/powerpoint/2010/main" val="3334024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D982C53-7847-2A18-3318-367D197B4E0E}"/>
              </a:ext>
            </a:extLst>
          </p:cNvPr>
          <p:cNvGrpSpPr/>
          <p:nvPr/>
        </p:nvGrpSpPr>
        <p:grpSpPr>
          <a:xfrm>
            <a:off x="1922032" y="575828"/>
            <a:ext cx="8347936" cy="3154710"/>
            <a:chOff x="1674905" y="652028"/>
            <a:chExt cx="8347936" cy="315471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55DBD85-2A41-F431-1EB4-1B8F4DE9B1F1}"/>
                </a:ext>
              </a:extLst>
            </p:cNvPr>
            <p:cNvSpPr txBox="1"/>
            <p:nvPr/>
          </p:nvSpPr>
          <p:spPr>
            <a:xfrm>
              <a:off x="1674905" y="652028"/>
              <a:ext cx="5119596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900" dirty="0">
                  <a:solidFill>
                    <a:srgbClr val="FFFFFF"/>
                  </a:solidFill>
                  <a:latin typeface="+mj-ea"/>
                  <a:ea typeface="+mj-ea"/>
                </a:rPr>
                <a:t>谢谢</a:t>
              </a:r>
              <a:endParaRPr lang="zh-CN" altLang="en-US" sz="138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CFED5424-C456-820A-E5B6-9251AE4AB257}"/>
                </a:ext>
              </a:extLst>
            </p:cNvPr>
            <p:cNvSpPr txBox="1"/>
            <p:nvPr/>
          </p:nvSpPr>
          <p:spPr>
            <a:xfrm>
              <a:off x="6096000" y="1858851"/>
              <a:ext cx="3588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FFFFFF"/>
                  </a:solidFill>
                </a:rPr>
                <a:t>世界那么大   我想去看看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7FAEF67-982B-155A-140F-9A33B3C80B41}"/>
                </a:ext>
              </a:extLst>
            </p:cNvPr>
            <p:cNvSpPr txBox="1"/>
            <p:nvPr/>
          </p:nvSpPr>
          <p:spPr>
            <a:xfrm>
              <a:off x="6096000" y="2375601"/>
              <a:ext cx="392684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rgbClr val="FFFFFF"/>
                  </a:solidFill>
                  <a:latin typeface="+mj-ea"/>
                  <a:ea typeface="+mj-ea"/>
                </a:rPr>
                <a:t>您的观看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33465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 descr="形状&#10;&#10;描述已自动生成">
            <a:extLst>
              <a:ext uri="{FF2B5EF4-FFF2-40B4-BE49-F238E27FC236}">
                <a16:creationId xmlns:a16="http://schemas.microsoft.com/office/drawing/2014/main" id="{01943701-D920-5688-2204-7B9DAE92E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5" name="组合 74">
            <a:extLst>
              <a:ext uri="{FF2B5EF4-FFF2-40B4-BE49-F238E27FC236}">
                <a16:creationId xmlns:a16="http://schemas.microsoft.com/office/drawing/2014/main" id="{9080A797-0088-671F-025E-862F91FEDBEF}"/>
              </a:ext>
            </a:extLst>
          </p:cNvPr>
          <p:cNvGrpSpPr/>
          <p:nvPr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76" name="矩形 7">
              <a:extLst>
                <a:ext uri="{FF2B5EF4-FFF2-40B4-BE49-F238E27FC236}">
                  <a16:creationId xmlns:a16="http://schemas.microsoft.com/office/drawing/2014/main" id="{8CBCC012-C6F5-98E6-F7A4-D831A569C4E1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6E4CA7D-8A95-AC57-0C9A-829EEB044BA3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63F6BEB6-D469-AB05-DA7E-5C1AFDCB939A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80" name="矩形 7">
                <a:extLst>
                  <a:ext uri="{FF2B5EF4-FFF2-40B4-BE49-F238E27FC236}">
                    <a16:creationId xmlns:a16="http://schemas.microsoft.com/office/drawing/2014/main" id="{B70D10AA-36E7-D9BB-316C-2395B67A3A18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  <p:sp>
            <p:nvSpPr>
              <p:cNvPr id="181" name="文本框 180">
                <a:extLst>
                  <a:ext uri="{FF2B5EF4-FFF2-40B4-BE49-F238E27FC236}">
                    <a16:creationId xmlns:a16="http://schemas.microsoft.com/office/drawing/2014/main" id="{115321AC-EAC7-126C-D384-28CC6B0AC40A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FF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753C33DC-1921-1A5C-33DA-B262A978D23E}"/>
                </a:ext>
              </a:extLst>
            </p:cNvPr>
            <p:cNvPicPr/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7F7A4BF6-FAA6-0738-860E-EA6C8F6BE653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C2DA7091-BD45-8A8D-B0F6-E170891BD3B6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8BF9BD92-7609-95FE-F5EF-012A1BBBC561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grpSp>
            <p:nvGrpSpPr>
              <p:cNvPr id="171" name="组合 170">
                <a:extLst>
                  <a:ext uri="{FF2B5EF4-FFF2-40B4-BE49-F238E27FC236}">
                    <a16:creationId xmlns:a16="http://schemas.microsoft.com/office/drawing/2014/main" id="{87680BB7-C039-FD28-FF38-C98E0147E63A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8" name="直接连接符 177">
                  <a:extLst>
                    <a:ext uri="{FF2B5EF4-FFF2-40B4-BE49-F238E27FC236}">
                      <a16:creationId xmlns:a16="http://schemas.microsoft.com/office/drawing/2014/main" id="{DBBDEE0A-30DD-2E3F-AE21-1D687463EC29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79" name="直接连接符 178">
                  <a:extLst>
                    <a:ext uri="{FF2B5EF4-FFF2-40B4-BE49-F238E27FC236}">
                      <a16:creationId xmlns:a16="http://schemas.microsoft.com/office/drawing/2014/main" id="{D4863F87-0525-95A8-4454-1B5B50B82E7A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id="{CEB2D1CD-4517-A2B3-F868-A16390E05689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id="{9A2332C5-7DB8-9352-9EF8-A7B1E162AABC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F8770F52-A080-0B63-60C0-88F852C30AFB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173" name="组合 172">
                <a:extLst>
                  <a:ext uri="{FF2B5EF4-FFF2-40B4-BE49-F238E27FC236}">
                    <a16:creationId xmlns:a16="http://schemas.microsoft.com/office/drawing/2014/main" id="{753F9836-EA1E-68E3-270A-CFD556414667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36F5330C-6BE2-A6B4-96AC-124680766AEF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E2636732-2BCE-9BA0-0096-5C62B468AC76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BEF8037D-DE51-3792-EB68-1BD0AD0E3F45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190640B6-4D77-A371-E972-B04EA3BCB26E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300" normalizeH="0" baseline="0" noProof="0" dirty="0">
                  <a:ln>
                    <a:noFill/>
                  </a:ln>
                  <a:solidFill>
                    <a:srgbClr val="ECBD81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0A19E24F-A520-874F-CA38-5CEA499E03E2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91" name="Rectangle 151">
                  <a:extLst>
                    <a:ext uri="{FF2B5EF4-FFF2-40B4-BE49-F238E27FC236}">
                      <a16:creationId xmlns:a16="http://schemas.microsoft.com/office/drawing/2014/main" id="{86121863-ECFB-596A-C3E4-DD63A6854447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2" name="Rectangle 152">
                  <a:extLst>
                    <a:ext uri="{FF2B5EF4-FFF2-40B4-BE49-F238E27FC236}">
                      <a16:creationId xmlns:a16="http://schemas.microsoft.com/office/drawing/2014/main" id="{3A1D28A9-3580-4B4F-9D55-BA092063C111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3" name="Rectangle 153">
                  <a:extLst>
                    <a:ext uri="{FF2B5EF4-FFF2-40B4-BE49-F238E27FC236}">
                      <a16:creationId xmlns:a16="http://schemas.microsoft.com/office/drawing/2014/main" id="{BD360BDD-C5E8-9381-53DC-CF84F825BC0B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4" name="Rectangle 154">
                  <a:extLst>
                    <a:ext uri="{FF2B5EF4-FFF2-40B4-BE49-F238E27FC236}">
                      <a16:creationId xmlns:a16="http://schemas.microsoft.com/office/drawing/2014/main" id="{E8C894BA-0B81-B33C-F400-A0085CD78039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5" name="Rectangle 155">
                  <a:extLst>
                    <a:ext uri="{FF2B5EF4-FFF2-40B4-BE49-F238E27FC236}">
                      <a16:creationId xmlns:a16="http://schemas.microsoft.com/office/drawing/2014/main" id="{9FA7948F-BA35-6A1D-52B6-EE72F8D86FB0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6" name="Rectangle 156">
                  <a:extLst>
                    <a:ext uri="{FF2B5EF4-FFF2-40B4-BE49-F238E27FC236}">
                      <a16:creationId xmlns:a16="http://schemas.microsoft.com/office/drawing/2014/main" id="{6C5B359A-AE40-137C-A860-33B7EDED7667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7" name="Rectangle 157">
                  <a:extLst>
                    <a:ext uri="{FF2B5EF4-FFF2-40B4-BE49-F238E27FC236}">
                      <a16:creationId xmlns:a16="http://schemas.microsoft.com/office/drawing/2014/main" id="{2D60CB92-8CAD-859B-C64A-FC3AFDED65CA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8" name="Rectangle 158">
                  <a:extLst>
                    <a:ext uri="{FF2B5EF4-FFF2-40B4-BE49-F238E27FC236}">
                      <a16:creationId xmlns:a16="http://schemas.microsoft.com/office/drawing/2014/main" id="{2E8C0337-03F1-5964-E5B0-103D9B7F3D83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9" name="Rectangle 159">
                  <a:extLst>
                    <a:ext uri="{FF2B5EF4-FFF2-40B4-BE49-F238E27FC236}">
                      <a16:creationId xmlns:a16="http://schemas.microsoft.com/office/drawing/2014/main" id="{6BAD926E-40DD-C7A4-1EF8-965B495685F3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0" name="Rectangle 160">
                  <a:extLst>
                    <a:ext uri="{FF2B5EF4-FFF2-40B4-BE49-F238E27FC236}">
                      <a16:creationId xmlns:a16="http://schemas.microsoft.com/office/drawing/2014/main" id="{F1319402-EE39-14DC-F949-F172D78B75F4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1" name="Rectangle 161">
                  <a:extLst>
                    <a:ext uri="{FF2B5EF4-FFF2-40B4-BE49-F238E27FC236}">
                      <a16:creationId xmlns:a16="http://schemas.microsoft.com/office/drawing/2014/main" id="{0BFA0F3A-0096-4A07-FF52-5957E3DFC253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2" name="Rectangle 162">
                  <a:extLst>
                    <a:ext uri="{FF2B5EF4-FFF2-40B4-BE49-F238E27FC236}">
                      <a16:creationId xmlns:a16="http://schemas.microsoft.com/office/drawing/2014/main" id="{9A918C41-695F-7BF9-22D8-25D90E0A013D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3" name="Rectangle 163">
                  <a:extLst>
                    <a:ext uri="{FF2B5EF4-FFF2-40B4-BE49-F238E27FC236}">
                      <a16:creationId xmlns:a16="http://schemas.microsoft.com/office/drawing/2014/main" id="{06A305CA-80CB-6D73-A74F-6BA4B795EF11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4" name="Rectangle 164">
                  <a:extLst>
                    <a:ext uri="{FF2B5EF4-FFF2-40B4-BE49-F238E27FC236}">
                      <a16:creationId xmlns:a16="http://schemas.microsoft.com/office/drawing/2014/main" id="{843E76DF-F648-CEEA-1EF3-BBF8B19BEA29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5" name="Rectangle 165">
                  <a:extLst>
                    <a:ext uri="{FF2B5EF4-FFF2-40B4-BE49-F238E27FC236}">
                      <a16:creationId xmlns:a16="http://schemas.microsoft.com/office/drawing/2014/main" id="{6BFF2192-9027-25DE-DD26-F24BCEBDDF2C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6" name="Rectangle 166">
                  <a:extLst>
                    <a:ext uri="{FF2B5EF4-FFF2-40B4-BE49-F238E27FC236}">
                      <a16:creationId xmlns:a16="http://schemas.microsoft.com/office/drawing/2014/main" id="{880719A3-003B-B13A-3E56-C3C941863661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7" name="Rectangle 167">
                  <a:extLst>
                    <a:ext uri="{FF2B5EF4-FFF2-40B4-BE49-F238E27FC236}">
                      <a16:creationId xmlns:a16="http://schemas.microsoft.com/office/drawing/2014/main" id="{D5E5B251-FB4F-0E23-1829-2D5F569B9240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8" name="Rectangle 168">
                  <a:extLst>
                    <a:ext uri="{FF2B5EF4-FFF2-40B4-BE49-F238E27FC236}">
                      <a16:creationId xmlns:a16="http://schemas.microsoft.com/office/drawing/2014/main" id="{1F764A59-0614-4BCE-195D-7B5CB2C26440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9" name="Rectangle 169">
                  <a:extLst>
                    <a:ext uri="{FF2B5EF4-FFF2-40B4-BE49-F238E27FC236}">
                      <a16:creationId xmlns:a16="http://schemas.microsoft.com/office/drawing/2014/main" id="{F10EE461-D893-3515-4E70-9EE254C39392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0" name="Rectangle 170">
                  <a:extLst>
                    <a:ext uri="{FF2B5EF4-FFF2-40B4-BE49-F238E27FC236}">
                      <a16:creationId xmlns:a16="http://schemas.microsoft.com/office/drawing/2014/main" id="{522E76D6-D9C0-AE18-7339-DB9F4746758C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1" name="Rectangle 171">
                  <a:extLst>
                    <a:ext uri="{FF2B5EF4-FFF2-40B4-BE49-F238E27FC236}">
                      <a16:creationId xmlns:a16="http://schemas.microsoft.com/office/drawing/2014/main" id="{E6B865F4-EBA1-A842-7324-290C49944111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2" name="Rectangle 172">
                  <a:extLst>
                    <a:ext uri="{FF2B5EF4-FFF2-40B4-BE49-F238E27FC236}">
                      <a16:creationId xmlns:a16="http://schemas.microsoft.com/office/drawing/2014/main" id="{52D18924-A8E3-72B5-9196-D39ED94997F1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3" name="Rectangle 173">
                  <a:extLst>
                    <a:ext uri="{FF2B5EF4-FFF2-40B4-BE49-F238E27FC236}">
                      <a16:creationId xmlns:a16="http://schemas.microsoft.com/office/drawing/2014/main" id="{417B2AF1-C0DB-BE4E-21C2-B3B2E742C6DF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4" name="Rectangle 174">
                  <a:extLst>
                    <a:ext uri="{FF2B5EF4-FFF2-40B4-BE49-F238E27FC236}">
                      <a16:creationId xmlns:a16="http://schemas.microsoft.com/office/drawing/2014/main" id="{D54771F5-A8C3-BCF5-B337-9E2678EB1E60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5" name="Rectangle 175">
                  <a:extLst>
                    <a:ext uri="{FF2B5EF4-FFF2-40B4-BE49-F238E27FC236}">
                      <a16:creationId xmlns:a16="http://schemas.microsoft.com/office/drawing/2014/main" id="{25C628DD-E4EE-3760-BAD7-779FD10C6861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6" name="Rectangle 176">
                  <a:extLst>
                    <a:ext uri="{FF2B5EF4-FFF2-40B4-BE49-F238E27FC236}">
                      <a16:creationId xmlns:a16="http://schemas.microsoft.com/office/drawing/2014/main" id="{B92511FF-E61F-3A4E-55FD-37748BA0B3AB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7" name="Rectangle 177">
                  <a:extLst>
                    <a:ext uri="{FF2B5EF4-FFF2-40B4-BE49-F238E27FC236}">
                      <a16:creationId xmlns:a16="http://schemas.microsoft.com/office/drawing/2014/main" id="{A6F8B276-AE85-8A0C-A3BC-81C5D647A844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8" name="Rectangle 178">
                  <a:extLst>
                    <a:ext uri="{FF2B5EF4-FFF2-40B4-BE49-F238E27FC236}">
                      <a16:creationId xmlns:a16="http://schemas.microsoft.com/office/drawing/2014/main" id="{B992ADEF-B4FD-AC74-79C1-14401126E50E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9" name="Rectangle 179">
                  <a:extLst>
                    <a:ext uri="{FF2B5EF4-FFF2-40B4-BE49-F238E27FC236}">
                      <a16:creationId xmlns:a16="http://schemas.microsoft.com/office/drawing/2014/main" id="{1AEFB24B-F2BF-D361-8373-D125CD30C53E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0" name="Rectangle 180">
                  <a:extLst>
                    <a:ext uri="{FF2B5EF4-FFF2-40B4-BE49-F238E27FC236}">
                      <a16:creationId xmlns:a16="http://schemas.microsoft.com/office/drawing/2014/main" id="{44AD9CD7-EA09-901C-E55A-C55879DF8930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1" name="Rectangle 181">
                  <a:extLst>
                    <a:ext uri="{FF2B5EF4-FFF2-40B4-BE49-F238E27FC236}">
                      <a16:creationId xmlns:a16="http://schemas.microsoft.com/office/drawing/2014/main" id="{4B5AB305-90C6-0770-5FF4-DF1887573D3E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2" name="Rectangle 182">
                  <a:extLst>
                    <a:ext uri="{FF2B5EF4-FFF2-40B4-BE49-F238E27FC236}">
                      <a16:creationId xmlns:a16="http://schemas.microsoft.com/office/drawing/2014/main" id="{9F055984-F8D3-3AD6-77F8-45DE33F1E473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3" name="Rectangle 183">
                  <a:extLst>
                    <a:ext uri="{FF2B5EF4-FFF2-40B4-BE49-F238E27FC236}">
                      <a16:creationId xmlns:a16="http://schemas.microsoft.com/office/drawing/2014/main" id="{72B7CC10-1ABA-9074-5520-CFB4CC74E34C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4" name="Rectangle 184">
                  <a:extLst>
                    <a:ext uri="{FF2B5EF4-FFF2-40B4-BE49-F238E27FC236}">
                      <a16:creationId xmlns:a16="http://schemas.microsoft.com/office/drawing/2014/main" id="{27C862A8-DB21-CF15-81BA-DAD14805383B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5" name="Rectangle 185">
                  <a:extLst>
                    <a:ext uri="{FF2B5EF4-FFF2-40B4-BE49-F238E27FC236}">
                      <a16:creationId xmlns:a16="http://schemas.microsoft.com/office/drawing/2014/main" id="{8F1BE53C-6256-D189-12D4-12D19B9C3848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6" name="Rectangle 186">
                  <a:extLst>
                    <a:ext uri="{FF2B5EF4-FFF2-40B4-BE49-F238E27FC236}">
                      <a16:creationId xmlns:a16="http://schemas.microsoft.com/office/drawing/2014/main" id="{B84521E9-1631-88BE-1051-8C85B8757A83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7" name="Rectangle 187">
                  <a:extLst>
                    <a:ext uri="{FF2B5EF4-FFF2-40B4-BE49-F238E27FC236}">
                      <a16:creationId xmlns:a16="http://schemas.microsoft.com/office/drawing/2014/main" id="{571EA6B7-FD6E-6307-63CE-76BE5BDCF74B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8" name="Rectangle 188">
                  <a:extLst>
                    <a:ext uri="{FF2B5EF4-FFF2-40B4-BE49-F238E27FC236}">
                      <a16:creationId xmlns:a16="http://schemas.microsoft.com/office/drawing/2014/main" id="{3BDE4CC3-0154-B59D-EF93-921E02E45F7B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9" name="Rectangle 189">
                  <a:extLst>
                    <a:ext uri="{FF2B5EF4-FFF2-40B4-BE49-F238E27FC236}">
                      <a16:creationId xmlns:a16="http://schemas.microsoft.com/office/drawing/2014/main" id="{4364A4D8-5B31-7650-C8BA-27DCBE8401B2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0" name="Rectangle 190">
                  <a:extLst>
                    <a:ext uri="{FF2B5EF4-FFF2-40B4-BE49-F238E27FC236}">
                      <a16:creationId xmlns:a16="http://schemas.microsoft.com/office/drawing/2014/main" id="{7E1DB5E1-38C9-A8C9-7895-233FAC9CDC8D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1" name="Rectangle 191">
                  <a:extLst>
                    <a:ext uri="{FF2B5EF4-FFF2-40B4-BE49-F238E27FC236}">
                      <a16:creationId xmlns:a16="http://schemas.microsoft.com/office/drawing/2014/main" id="{D7C70C81-A450-F4AC-FA57-8C6678470AFF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2" name="Rectangle 192">
                  <a:extLst>
                    <a:ext uri="{FF2B5EF4-FFF2-40B4-BE49-F238E27FC236}">
                      <a16:creationId xmlns:a16="http://schemas.microsoft.com/office/drawing/2014/main" id="{2F82F1C6-5111-56BB-367D-DE8A4B60C50A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3" name="Rectangle 193">
                  <a:extLst>
                    <a:ext uri="{FF2B5EF4-FFF2-40B4-BE49-F238E27FC236}">
                      <a16:creationId xmlns:a16="http://schemas.microsoft.com/office/drawing/2014/main" id="{802B27D9-0298-9B23-465D-6ABD5040D119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4" name="Rectangle 194">
                  <a:extLst>
                    <a:ext uri="{FF2B5EF4-FFF2-40B4-BE49-F238E27FC236}">
                      <a16:creationId xmlns:a16="http://schemas.microsoft.com/office/drawing/2014/main" id="{58FADA80-1472-1354-84CC-6D5F3C46CABE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5" name="Rectangle 195">
                  <a:extLst>
                    <a:ext uri="{FF2B5EF4-FFF2-40B4-BE49-F238E27FC236}">
                      <a16:creationId xmlns:a16="http://schemas.microsoft.com/office/drawing/2014/main" id="{4F2AB9AB-AE3A-C404-A887-51A0EA39B67E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6" name="Rectangle 196">
                  <a:extLst>
                    <a:ext uri="{FF2B5EF4-FFF2-40B4-BE49-F238E27FC236}">
                      <a16:creationId xmlns:a16="http://schemas.microsoft.com/office/drawing/2014/main" id="{5E4D25DC-D7B1-E7BF-E504-6FD01B258B9C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7" name="Rectangle 197">
                  <a:extLst>
                    <a:ext uri="{FF2B5EF4-FFF2-40B4-BE49-F238E27FC236}">
                      <a16:creationId xmlns:a16="http://schemas.microsoft.com/office/drawing/2014/main" id="{E2E55501-30C7-1592-B528-F55FD496BAC5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8" name="Rectangle 198">
                  <a:extLst>
                    <a:ext uri="{FF2B5EF4-FFF2-40B4-BE49-F238E27FC236}">
                      <a16:creationId xmlns:a16="http://schemas.microsoft.com/office/drawing/2014/main" id="{CC0168F9-6E7C-1B58-420B-FB084A8753FF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9" name="Rectangle 199">
                  <a:extLst>
                    <a:ext uri="{FF2B5EF4-FFF2-40B4-BE49-F238E27FC236}">
                      <a16:creationId xmlns:a16="http://schemas.microsoft.com/office/drawing/2014/main" id="{B73725CF-DF05-B5F5-2A37-F7744F35C8E7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0" name="Rectangle 200">
                  <a:extLst>
                    <a:ext uri="{FF2B5EF4-FFF2-40B4-BE49-F238E27FC236}">
                      <a16:creationId xmlns:a16="http://schemas.microsoft.com/office/drawing/2014/main" id="{B21EBF70-1E7F-F167-7BF9-090E13BE95D3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1" name="Rectangle 201">
                  <a:extLst>
                    <a:ext uri="{FF2B5EF4-FFF2-40B4-BE49-F238E27FC236}">
                      <a16:creationId xmlns:a16="http://schemas.microsoft.com/office/drawing/2014/main" id="{1C259AAB-EC64-0D0D-5484-654A1B9F824C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2" name="Rectangle 202">
                  <a:extLst>
                    <a:ext uri="{FF2B5EF4-FFF2-40B4-BE49-F238E27FC236}">
                      <a16:creationId xmlns:a16="http://schemas.microsoft.com/office/drawing/2014/main" id="{05328FF7-7890-B481-C4F1-1F7F174B2090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3" name="Rectangle 203">
                  <a:extLst>
                    <a:ext uri="{FF2B5EF4-FFF2-40B4-BE49-F238E27FC236}">
                      <a16:creationId xmlns:a16="http://schemas.microsoft.com/office/drawing/2014/main" id="{817CABA5-BD25-D76D-24FB-FE4AF6E96807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4" name="Rectangle 204">
                  <a:extLst>
                    <a:ext uri="{FF2B5EF4-FFF2-40B4-BE49-F238E27FC236}">
                      <a16:creationId xmlns:a16="http://schemas.microsoft.com/office/drawing/2014/main" id="{69E19AD8-99A1-4A42-5203-40D30B88E9F5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5" name="Rectangle 205">
                  <a:extLst>
                    <a:ext uri="{FF2B5EF4-FFF2-40B4-BE49-F238E27FC236}">
                      <a16:creationId xmlns:a16="http://schemas.microsoft.com/office/drawing/2014/main" id="{1B5FC308-54F7-74F6-4C5C-22A2F29478D0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6" name="Rectangle 206">
                  <a:extLst>
                    <a:ext uri="{FF2B5EF4-FFF2-40B4-BE49-F238E27FC236}">
                      <a16:creationId xmlns:a16="http://schemas.microsoft.com/office/drawing/2014/main" id="{1AD9886E-A91F-3687-29E8-3A3479F1AF73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7" name="Rectangle 207">
                  <a:extLst>
                    <a:ext uri="{FF2B5EF4-FFF2-40B4-BE49-F238E27FC236}">
                      <a16:creationId xmlns:a16="http://schemas.microsoft.com/office/drawing/2014/main" id="{4A771A7D-B55A-CCB1-87D3-CB7E885254B8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8" name="Rectangle 208">
                  <a:extLst>
                    <a:ext uri="{FF2B5EF4-FFF2-40B4-BE49-F238E27FC236}">
                      <a16:creationId xmlns:a16="http://schemas.microsoft.com/office/drawing/2014/main" id="{698656DC-E6D4-1176-6EEE-0A3CA9AAA4DF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9" name="Rectangle 209">
                  <a:extLst>
                    <a:ext uri="{FF2B5EF4-FFF2-40B4-BE49-F238E27FC236}">
                      <a16:creationId xmlns:a16="http://schemas.microsoft.com/office/drawing/2014/main" id="{0465C434-1BBE-7B7D-EAEF-E0359ED0E248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0" name="Rectangle 210">
                  <a:extLst>
                    <a:ext uri="{FF2B5EF4-FFF2-40B4-BE49-F238E27FC236}">
                      <a16:creationId xmlns:a16="http://schemas.microsoft.com/office/drawing/2014/main" id="{05FCE9C9-A894-6241-FD5D-FE6266C83C45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1" name="Rectangle 211">
                  <a:extLst>
                    <a:ext uri="{FF2B5EF4-FFF2-40B4-BE49-F238E27FC236}">
                      <a16:creationId xmlns:a16="http://schemas.microsoft.com/office/drawing/2014/main" id="{420F40EE-9314-73C9-FF7F-18C73256F638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2" name="Rectangle 212">
                  <a:extLst>
                    <a:ext uri="{FF2B5EF4-FFF2-40B4-BE49-F238E27FC236}">
                      <a16:creationId xmlns:a16="http://schemas.microsoft.com/office/drawing/2014/main" id="{E7005A6B-2645-D38B-B6A6-587039887624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3" name="Rectangle 213">
                  <a:extLst>
                    <a:ext uri="{FF2B5EF4-FFF2-40B4-BE49-F238E27FC236}">
                      <a16:creationId xmlns:a16="http://schemas.microsoft.com/office/drawing/2014/main" id="{D0162B09-2276-7A69-6DF1-03297130AB88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4" name="Rectangle 214">
                  <a:extLst>
                    <a:ext uri="{FF2B5EF4-FFF2-40B4-BE49-F238E27FC236}">
                      <a16:creationId xmlns:a16="http://schemas.microsoft.com/office/drawing/2014/main" id="{0D0AD8DE-6A7E-6676-467B-12ADB9659FA6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5" name="Rectangle 215">
                  <a:extLst>
                    <a:ext uri="{FF2B5EF4-FFF2-40B4-BE49-F238E27FC236}">
                      <a16:creationId xmlns:a16="http://schemas.microsoft.com/office/drawing/2014/main" id="{443EE987-C6DF-8A11-0A70-0518570B419F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6" name="Rectangle 216">
                  <a:extLst>
                    <a:ext uri="{FF2B5EF4-FFF2-40B4-BE49-F238E27FC236}">
                      <a16:creationId xmlns:a16="http://schemas.microsoft.com/office/drawing/2014/main" id="{EAB48D5C-0250-AE80-BA24-15EECEC68704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7" name="Rectangle 217">
                  <a:extLst>
                    <a:ext uri="{FF2B5EF4-FFF2-40B4-BE49-F238E27FC236}">
                      <a16:creationId xmlns:a16="http://schemas.microsoft.com/office/drawing/2014/main" id="{F2202D4A-59F2-FFCD-30BE-EBCC94EB68A1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8" name="Rectangle 218">
                  <a:extLst>
                    <a:ext uri="{FF2B5EF4-FFF2-40B4-BE49-F238E27FC236}">
                      <a16:creationId xmlns:a16="http://schemas.microsoft.com/office/drawing/2014/main" id="{58B13890-7955-4648-7D7D-626A2D182C4D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9" name="Rectangle 219">
                  <a:extLst>
                    <a:ext uri="{FF2B5EF4-FFF2-40B4-BE49-F238E27FC236}">
                      <a16:creationId xmlns:a16="http://schemas.microsoft.com/office/drawing/2014/main" id="{EB50B183-6E3F-1470-4CAA-9CDA2C2C0A68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0" name="Rectangle 220">
                  <a:extLst>
                    <a:ext uri="{FF2B5EF4-FFF2-40B4-BE49-F238E27FC236}">
                      <a16:creationId xmlns:a16="http://schemas.microsoft.com/office/drawing/2014/main" id="{E2FE0572-06E5-18F1-1871-47F7A9800B0C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1" name="Rectangle 221">
                  <a:extLst>
                    <a:ext uri="{FF2B5EF4-FFF2-40B4-BE49-F238E27FC236}">
                      <a16:creationId xmlns:a16="http://schemas.microsoft.com/office/drawing/2014/main" id="{A70F8B1C-218C-C90B-F810-2070FEFD5D65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2" name="Rectangle 222">
                  <a:extLst>
                    <a:ext uri="{FF2B5EF4-FFF2-40B4-BE49-F238E27FC236}">
                      <a16:creationId xmlns:a16="http://schemas.microsoft.com/office/drawing/2014/main" id="{DF31A1A2-1765-EEB6-4DFC-5F3F5863CBA5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3" name="Rectangle 223">
                  <a:extLst>
                    <a:ext uri="{FF2B5EF4-FFF2-40B4-BE49-F238E27FC236}">
                      <a16:creationId xmlns:a16="http://schemas.microsoft.com/office/drawing/2014/main" id="{2C6815EE-29BF-DCE4-F0C4-07FAF843F34B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4" name="Rectangle 224">
                  <a:extLst>
                    <a:ext uri="{FF2B5EF4-FFF2-40B4-BE49-F238E27FC236}">
                      <a16:creationId xmlns:a16="http://schemas.microsoft.com/office/drawing/2014/main" id="{A813BAAA-8594-FF9C-E24F-6199DA0D752A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5" name="Rectangle 225">
                  <a:extLst>
                    <a:ext uri="{FF2B5EF4-FFF2-40B4-BE49-F238E27FC236}">
                      <a16:creationId xmlns:a16="http://schemas.microsoft.com/office/drawing/2014/main" id="{BFA21326-D26A-613F-1717-7A6916181AE2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6" name="Rectangle 226">
                  <a:extLst>
                    <a:ext uri="{FF2B5EF4-FFF2-40B4-BE49-F238E27FC236}">
                      <a16:creationId xmlns:a16="http://schemas.microsoft.com/office/drawing/2014/main" id="{DC537118-072F-2343-6131-9FB2E6649AA9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7" name="Rectangle 227">
                  <a:extLst>
                    <a:ext uri="{FF2B5EF4-FFF2-40B4-BE49-F238E27FC236}">
                      <a16:creationId xmlns:a16="http://schemas.microsoft.com/office/drawing/2014/main" id="{668E8161-7BF3-4BA8-10B1-23A83B0A89CA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8" name="Rectangle 228">
                  <a:extLst>
                    <a:ext uri="{FF2B5EF4-FFF2-40B4-BE49-F238E27FC236}">
                      <a16:creationId xmlns:a16="http://schemas.microsoft.com/office/drawing/2014/main" id="{942A019B-080D-314E-8221-B96CE6FB235C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</p:grp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120CCF69-43DD-CC69-56E9-867C1C3BCC5E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 w="6350" cap="flat" cmpd="sng" algn="ctr"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82" name="矩形 7">
              <a:extLst>
                <a:ext uri="{FF2B5EF4-FFF2-40B4-BE49-F238E27FC236}">
                  <a16:creationId xmlns:a16="http://schemas.microsoft.com/office/drawing/2014/main" id="{D1A74F56-7C10-3320-BF9C-1A36119B9CB6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C53EF3B-56E0-3A18-1A55-815522F3D878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84" name="矩形 7">
              <a:extLst>
                <a:ext uri="{FF2B5EF4-FFF2-40B4-BE49-F238E27FC236}">
                  <a16:creationId xmlns:a16="http://schemas.microsoft.com/office/drawing/2014/main" id="{28752BBC-6673-3EA0-1CAD-1E3C661BCDF0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C758B66-B405-E458-9484-D1A66B755DDD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F5E6303-BB14-40FC-76FA-B762E97BC0DD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7" name="矩形 7">
              <a:extLst>
                <a:ext uri="{FF2B5EF4-FFF2-40B4-BE49-F238E27FC236}">
                  <a16:creationId xmlns:a16="http://schemas.microsoft.com/office/drawing/2014/main" id="{3CEB95C7-A168-6C0F-CED5-84D67FAAD4BE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FE4AC3CF-17DF-5693-1DEB-07770ACCDB97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ysClr val="window" lastClr="FFFFFF">
                <a:alpha val="26000"/>
              </a:sys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</a:endParaRPr>
          </a:p>
        </p:txBody>
      </p:sp>
      <p:cxnSp>
        <p:nvCxnSpPr>
          <p:cNvPr id="184" name="直接连接符 183">
            <a:extLst>
              <a:ext uri="{FF2B5EF4-FFF2-40B4-BE49-F238E27FC236}">
                <a16:creationId xmlns:a16="http://schemas.microsoft.com/office/drawing/2014/main" id="{22E76E1E-A742-3627-2AF5-A4764150926D}"/>
              </a:ext>
            </a:extLst>
          </p:cNvPr>
          <p:cNvCxnSpPr>
            <a:cxnSpLocks/>
          </p:cNvCxnSpPr>
          <p:nvPr/>
        </p:nvCxnSpPr>
        <p:spPr>
          <a:xfrm flipH="1">
            <a:off x="6991482" y="10544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矩形 7">
            <a:extLst>
              <a:ext uri="{FF2B5EF4-FFF2-40B4-BE49-F238E27FC236}">
                <a16:creationId xmlns:a16="http://schemas.microsoft.com/office/drawing/2014/main" id="{071F5A35-FD2C-13D9-AACF-3EE939026586}"/>
              </a:ext>
            </a:extLst>
          </p:cNvPr>
          <p:cNvSpPr/>
          <p:nvPr/>
        </p:nvSpPr>
        <p:spPr>
          <a:xfrm flipH="1" flipV="1">
            <a:off x="45041" y="28309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矩形 7">
            <a:extLst>
              <a:ext uri="{FF2B5EF4-FFF2-40B4-BE49-F238E27FC236}">
                <a16:creationId xmlns:a16="http://schemas.microsoft.com/office/drawing/2014/main" id="{FE38488C-B9CD-D0AB-C770-38C611DD5DB9}"/>
              </a:ext>
            </a:extLst>
          </p:cNvPr>
          <p:cNvSpPr/>
          <p:nvPr/>
        </p:nvSpPr>
        <p:spPr>
          <a:xfrm flipH="1" flipV="1">
            <a:off x="-329095" y="31668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4529B9B7-A31C-9BCB-F3B8-7E6D0B2674D1}"/>
              </a:ext>
            </a:extLst>
          </p:cNvPr>
          <p:cNvSpPr txBox="1"/>
          <p:nvPr/>
        </p:nvSpPr>
        <p:spPr>
          <a:xfrm>
            <a:off x="5585384" y="1290592"/>
            <a:ext cx="3563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1.01</a:t>
            </a:r>
            <a:r>
              <a:rPr lang="zh-CN" altLang="en-US" sz="54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的</a:t>
            </a:r>
            <a:r>
              <a:rPr lang="en-US" altLang="zh-CN" sz="54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N</a:t>
            </a:r>
            <a:r>
              <a:rPr lang="zh-CN" altLang="en-US" sz="54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次方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496D617B-0C45-347D-F2CD-71B60A2C2B5F}"/>
              </a:ext>
            </a:extLst>
          </p:cNvPr>
          <p:cNvSpPr txBox="1"/>
          <p:nvPr/>
        </p:nvSpPr>
        <p:spPr>
          <a:xfrm>
            <a:off x="2854090" y="2810088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Irene_zong</a:t>
            </a:r>
            <a:endParaRPr lang="en-US" altLang="zh-CN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FA1AAD0-4A48-6DB0-C90B-76DA8EE9E89B}"/>
              </a:ext>
            </a:extLst>
          </p:cNvPr>
          <p:cNvGrpSpPr/>
          <p:nvPr/>
        </p:nvGrpSpPr>
        <p:grpSpPr>
          <a:xfrm>
            <a:off x="2906868" y="759228"/>
            <a:ext cx="2009205" cy="1986058"/>
            <a:chOff x="3059267" y="771827"/>
            <a:chExt cx="2009205" cy="1986058"/>
          </a:xfrm>
        </p:grpSpPr>
        <p:pic>
          <p:nvPicPr>
            <p:cNvPr id="183" name="图片 182">
              <a:extLst>
                <a:ext uri="{FF2B5EF4-FFF2-40B4-BE49-F238E27FC236}">
                  <a16:creationId xmlns:a16="http://schemas.microsoft.com/office/drawing/2014/main" id="{E6642CF3-F3BA-9FF9-A3DF-5DFB8E7F1C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52914" y="843985"/>
              <a:ext cx="1821910" cy="1821910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6D246A97-F6FF-FF60-7EBC-19F9B78D50A7}"/>
                </a:ext>
              </a:extLst>
            </p:cNvPr>
            <p:cNvGrpSpPr/>
            <p:nvPr/>
          </p:nvGrpSpPr>
          <p:grpSpPr>
            <a:xfrm>
              <a:off x="3059267" y="771827"/>
              <a:ext cx="2009205" cy="1986058"/>
              <a:chOff x="2906867" y="3508800"/>
              <a:chExt cx="2009205" cy="1986058"/>
            </a:xfrm>
          </p:grpSpPr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117FC767-380D-E4CD-4061-1769E9F730D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55D5AE10-5873-F508-E8F6-F57314B690A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9" name="组合 208">
                <a:extLst>
                  <a:ext uri="{FF2B5EF4-FFF2-40B4-BE49-F238E27FC236}">
                    <a16:creationId xmlns:a16="http://schemas.microsoft.com/office/drawing/2014/main" id="{DFABE52C-94C4-709A-B932-690B9C51A987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16" name="直接连接符 215">
                  <a:extLst>
                    <a:ext uri="{FF2B5EF4-FFF2-40B4-BE49-F238E27FC236}">
                      <a16:creationId xmlns:a16="http://schemas.microsoft.com/office/drawing/2014/main" id="{97811C1F-E40B-CE14-858E-0249C07F8D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直接连接符 216">
                  <a:extLst>
                    <a:ext uri="{FF2B5EF4-FFF2-40B4-BE49-F238E27FC236}">
                      <a16:creationId xmlns:a16="http://schemas.microsoft.com/office/drawing/2014/main" id="{0804A0E5-ADAE-5F0E-B935-37DB3FA1F9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0" name="组合 209">
                <a:extLst>
                  <a:ext uri="{FF2B5EF4-FFF2-40B4-BE49-F238E27FC236}">
                    <a16:creationId xmlns:a16="http://schemas.microsoft.com/office/drawing/2014/main" id="{F73681AC-165A-5976-C999-8DC8C896DCB5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14" name="直接连接符 213">
                  <a:extLst>
                    <a:ext uri="{FF2B5EF4-FFF2-40B4-BE49-F238E27FC236}">
                      <a16:creationId xmlns:a16="http://schemas.microsoft.com/office/drawing/2014/main" id="{A5C88E5B-6EE8-DB85-C9C8-87C7029E35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直接连接符 214">
                  <a:extLst>
                    <a:ext uri="{FF2B5EF4-FFF2-40B4-BE49-F238E27FC236}">
                      <a16:creationId xmlns:a16="http://schemas.microsoft.com/office/drawing/2014/main" id="{AAB8EF7F-FB51-2C84-7381-236EF73FE9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1" name="组合 210">
                <a:extLst>
                  <a:ext uri="{FF2B5EF4-FFF2-40B4-BE49-F238E27FC236}">
                    <a16:creationId xmlns:a16="http://schemas.microsoft.com/office/drawing/2014/main" id="{1B3CCF50-F60B-8189-3291-9F9B377A4BF1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12" name="直接连接符 211">
                  <a:extLst>
                    <a:ext uri="{FF2B5EF4-FFF2-40B4-BE49-F238E27FC236}">
                      <a16:creationId xmlns:a16="http://schemas.microsoft.com/office/drawing/2014/main" id="{75F3078B-ABB3-1694-0731-AE0755AD2E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直接连接符 212">
                  <a:extLst>
                    <a:ext uri="{FF2B5EF4-FFF2-40B4-BE49-F238E27FC236}">
                      <a16:creationId xmlns:a16="http://schemas.microsoft.com/office/drawing/2014/main" id="{7882179B-A4F7-43A5-9A19-8E191D14D1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18" name="文本框 217">
            <a:extLst>
              <a:ext uri="{FF2B5EF4-FFF2-40B4-BE49-F238E27FC236}">
                <a16:creationId xmlns:a16="http://schemas.microsoft.com/office/drawing/2014/main" id="{E4467025-7AE3-D724-E397-BDF2660C311B}"/>
              </a:ext>
            </a:extLst>
          </p:cNvPr>
          <p:cNvSpPr txBox="1"/>
          <p:nvPr/>
        </p:nvSpPr>
        <p:spPr>
          <a:xfrm>
            <a:off x="522886" y="5379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08339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369404" y="2185628"/>
            <a:ext cx="3453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1.01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N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次方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D9BEC806-9DFB-9FF5-DD7E-A52BC1E009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2400" y="0"/>
            <a:ext cx="82296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539A620-60F7-E0B6-1D43-45DBFF22392B}"/>
              </a:ext>
            </a:extLst>
          </p:cNvPr>
          <p:cNvSpPr txBox="1"/>
          <p:nvPr/>
        </p:nvSpPr>
        <p:spPr>
          <a:xfrm>
            <a:off x="793576" y="502180"/>
            <a:ext cx="2270299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zh-CN" altLang="en-US" sz="80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FBC39C-393D-EF5E-EA94-021BB31AAC23}"/>
              </a:ext>
            </a:extLst>
          </p:cNvPr>
          <p:cNvSpPr txBox="1"/>
          <p:nvPr/>
        </p:nvSpPr>
        <p:spPr>
          <a:xfrm>
            <a:off x="930274" y="1698857"/>
            <a:ext cx="2076451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1"/>
                </a:solidFill>
              </a:rPr>
              <a:t>CONTENTS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6E8A9E9-B1F6-7C68-B849-98632B988E5B}"/>
              </a:ext>
            </a:extLst>
          </p:cNvPr>
          <p:cNvGrpSpPr/>
          <p:nvPr/>
        </p:nvGrpSpPr>
        <p:grpSpPr>
          <a:xfrm>
            <a:off x="828674" y="2307227"/>
            <a:ext cx="4962526" cy="1028184"/>
            <a:chOff x="828674" y="2307227"/>
            <a:chExt cx="4962526" cy="1028184"/>
          </a:xfrm>
        </p:grpSpPr>
        <p:sp>
          <p:nvSpPr>
            <p:cNvPr id="31" name="矩形: 对角圆角 30">
              <a:extLst>
                <a:ext uri="{FF2B5EF4-FFF2-40B4-BE49-F238E27FC236}">
                  <a16:creationId xmlns:a16="http://schemas.microsoft.com/office/drawing/2014/main" id="{49D384FE-DADC-814D-5EA3-9F60DD26373F}"/>
                </a:ext>
              </a:extLst>
            </p:cNvPr>
            <p:cNvSpPr/>
            <p:nvPr/>
          </p:nvSpPr>
          <p:spPr>
            <a:xfrm>
              <a:off x="828674" y="2307227"/>
              <a:ext cx="4962526" cy="1028184"/>
            </a:xfrm>
            <a:prstGeom prst="round2Diag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blurRad="2286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7131159-A133-449A-4D59-9D9174CA27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9500" y="2517991"/>
              <a:ext cx="648000" cy="64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</a:rPr>
                <a:t>01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D0087EE-E540-525A-311A-FFC15A9A0AD9}"/>
                </a:ext>
              </a:extLst>
            </p:cNvPr>
            <p:cNvSpPr txBox="1"/>
            <p:nvPr/>
          </p:nvSpPr>
          <p:spPr>
            <a:xfrm>
              <a:off x="1936982" y="2595770"/>
              <a:ext cx="1397819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沉醉海滩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AC93A0E-A13D-875A-6279-A5DAEE0DA3D6}"/>
                </a:ext>
              </a:extLst>
            </p:cNvPr>
            <p:cNvSpPr txBox="1"/>
            <p:nvPr/>
          </p:nvSpPr>
          <p:spPr>
            <a:xfrm>
              <a:off x="3409670" y="2796539"/>
              <a:ext cx="22164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tx1">
                      <a:alpha val="21000"/>
                    </a:schemeClr>
                  </a:solidFill>
                </a:rPr>
                <a:t>Enchanting Beach</a:t>
              </a:r>
              <a:endParaRPr lang="zh-CN" altLang="en-US" sz="1600" dirty="0">
                <a:solidFill>
                  <a:schemeClr val="tx1">
                    <a:alpha val="21000"/>
                  </a:schemeClr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76FCBC4-4A49-26A7-5D31-5A6AEAB8DC56}"/>
              </a:ext>
            </a:extLst>
          </p:cNvPr>
          <p:cNvGrpSpPr/>
          <p:nvPr/>
        </p:nvGrpSpPr>
        <p:grpSpPr>
          <a:xfrm>
            <a:off x="828674" y="3697841"/>
            <a:ext cx="4962526" cy="1028184"/>
            <a:chOff x="828674" y="2307227"/>
            <a:chExt cx="4962526" cy="1028184"/>
          </a:xfrm>
        </p:grpSpPr>
        <p:sp>
          <p:nvSpPr>
            <p:cNvPr id="62" name="矩形: 对角圆角 61">
              <a:extLst>
                <a:ext uri="{FF2B5EF4-FFF2-40B4-BE49-F238E27FC236}">
                  <a16:creationId xmlns:a16="http://schemas.microsoft.com/office/drawing/2014/main" id="{E7B5DBBE-BA88-FC55-DEBC-147D2EE365DA}"/>
                </a:ext>
              </a:extLst>
            </p:cNvPr>
            <p:cNvSpPr/>
            <p:nvPr/>
          </p:nvSpPr>
          <p:spPr>
            <a:xfrm>
              <a:off x="828674" y="2307227"/>
              <a:ext cx="4962526" cy="1028184"/>
            </a:xfrm>
            <a:prstGeom prst="round2Diag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blurRad="2286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5DB2327-1895-1D29-2012-8A92773543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9500" y="2517991"/>
              <a:ext cx="648000" cy="64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</a:rPr>
                <a:t>02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4E4D188-7EAF-25A3-C62D-5D955341F2CE}"/>
                </a:ext>
              </a:extLst>
            </p:cNvPr>
            <p:cNvSpPr txBox="1"/>
            <p:nvPr/>
          </p:nvSpPr>
          <p:spPr>
            <a:xfrm>
              <a:off x="1936982" y="2595770"/>
              <a:ext cx="1397819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多彩海洋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46BA4D2-731D-97D0-882B-46FECB00046B}"/>
                </a:ext>
              </a:extLst>
            </p:cNvPr>
            <p:cNvSpPr txBox="1"/>
            <p:nvPr/>
          </p:nvSpPr>
          <p:spPr>
            <a:xfrm>
              <a:off x="3409670" y="2796539"/>
              <a:ext cx="22164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tx1">
                      <a:alpha val="21000"/>
                    </a:schemeClr>
                  </a:solidFill>
                </a:rPr>
                <a:t>Colorful Ocean</a:t>
              </a:r>
              <a:endParaRPr lang="zh-CN" altLang="en-US" sz="1600" dirty="0">
                <a:solidFill>
                  <a:schemeClr val="tx1">
                    <a:alpha val="21000"/>
                  </a:schemeClr>
                </a:solidFill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E504D3AC-34DE-9E3C-EEAD-0CA94B90CED5}"/>
              </a:ext>
            </a:extLst>
          </p:cNvPr>
          <p:cNvGrpSpPr/>
          <p:nvPr/>
        </p:nvGrpSpPr>
        <p:grpSpPr>
          <a:xfrm>
            <a:off x="828674" y="5088454"/>
            <a:ext cx="4962526" cy="1028184"/>
            <a:chOff x="828674" y="2307227"/>
            <a:chExt cx="4962526" cy="1028184"/>
          </a:xfrm>
        </p:grpSpPr>
        <p:sp>
          <p:nvSpPr>
            <p:cNvPr id="67" name="矩形: 对角圆角 66">
              <a:extLst>
                <a:ext uri="{FF2B5EF4-FFF2-40B4-BE49-F238E27FC236}">
                  <a16:creationId xmlns:a16="http://schemas.microsoft.com/office/drawing/2014/main" id="{BA8ACC58-F3A8-D5B6-E5C9-65AB6796878E}"/>
                </a:ext>
              </a:extLst>
            </p:cNvPr>
            <p:cNvSpPr/>
            <p:nvPr/>
          </p:nvSpPr>
          <p:spPr>
            <a:xfrm>
              <a:off x="828674" y="2307227"/>
              <a:ext cx="4962526" cy="1028184"/>
            </a:xfrm>
            <a:prstGeom prst="round2Diag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blurRad="2286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E9A4AB2B-1DD4-B260-C196-EA9F8112F6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9500" y="2517991"/>
              <a:ext cx="648000" cy="64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</a:rPr>
                <a:t>03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0BE21B5-4DD6-E0C9-8466-A764FB265AFF}"/>
                </a:ext>
              </a:extLst>
            </p:cNvPr>
            <p:cNvSpPr txBox="1"/>
            <p:nvPr/>
          </p:nvSpPr>
          <p:spPr>
            <a:xfrm>
              <a:off x="1936982" y="2595770"/>
              <a:ext cx="1397819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奇妙之旅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138DF4D-00AA-A440-A94C-F8417638572C}"/>
                </a:ext>
              </a:extLst>
            </p:cNvPr>
            <p:cNvSpPr txBox="1"/>
            <p:nvPr/>
          </p:nvSpPr>
          <p:spPr>
            <a:xfrm>
              <a:off x="3409669" y="2796539"/>
              <a:ext cx="23815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tx1">
                      <a:alpha val="21000"/>
                    </a:schemeClr>
                  </a:solidFill>
                </a:rPr>
                <a:t>Magical Adventure</a:t>
              </a:r>
              <a:endParaRPr lang="zh-CN" altLang="en-US" sz="1600" dirty="0">
                <a:solidFill>
                  <a:schemeClr val="tx1">
                    <a:alpha val="21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9069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9EFF7DA-FA33-04DC-ECCC-2C4510C35291}"/>
              </a:ext>
            </a:extLst>
          </p:cNvPr>
          <p:cNvGrpSpPr/>
          <p:nvPr/>
        </p:nvGrpSpPr>
        <p:grpSpPr>
          <a:xfrm>
            <a:off x="6053582" y="2388985"/>
            <a:ext cx="5474413" cy="3739087"/>
            <a:chOff x="6174769" y="2510169"/>
            <a:chExt cx="5474413" cy="3739087"/>
          </a:xfrm>
        </p:grpSpPr>
        <p:sp>
          <p:nvSpPr>
            <p:cNvPr id="3" name="对角圆角矩形 2">
              <a:extLst>
                <a:ext uri="{FF2B5EF4-FFF2-40B4-BE49-F238E27FC236}">
                  <a16:creationId xmlns:a16="http://schemas.microsoft.com/office/drawing/2014/main" id="{3F85948D-323E-2C5A-2C7D-3E5DC91575B4}"/>
                </a:ext>
              </a:extLst>
            </p:cNvPr>
            <p:cNvSpPr/>
            <p:nvPr/>
          </p:nvSpPr>
          <p:spPr>
            <a:xfrm>
              <a:off x="6174769" y="3246634"/>
              <a:ext cx="5474413" cy="3002622"/>
            </a:xfrm>
            <a:prstGeom prst="round2DiagRect">
              <a:avLst>
                <a:gd name="adj1" fmla="val 10508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B27C0B3-A63B-6F72-6DE9-3C72FDE7F1EA}"/>
                </a:ext>
              </a:extLst>
            </p:cNvPr>
            <p:cNvSpPr txBox="1"/>
            <p:nvPr/>
          </p:nvSpPr>
          <p:spPr>
            <a:xfrm>
              <a:off x="7341032" y="4704725"/>
              <a:ext cx="3141886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kumimoji="1" lang="zh-CN" altLang="en-US" sz="7200" dirty="0">
                  <a:solidFill>
                    <a:srgbClr val="FFFFFF"/>
                  </a:solidFill>
                  <a:latin typeface="+mj-ea"/>
                  <a:ea typeface="+mj-ea"/>
                </a:rPr>
                <a:t>沉醉海滩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01195E3-E057-5AEF-36B9-05CBFD58DCFF}"/>
                </a:ext>
              </a:extLst>
            </p:cNvPr>
            <p:cNvSpPr txBox="1"/>
            <p:nvPr/>
          </p:nvSpPr>
          <p:spPr>
            <a:xfrm>
              <a:off x="8028721" y="2510169"/>
              <a:ext cx="1766509" cy="212365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kumimoji="1" lang="en-US" altLang="zh-CN" sz="13800" dirty="0">
                  <a:solidFill>
                    <a:srgbClr val="FFFFFF"/>
                  </a:solidFill>
                  <a:latin typeface="+mj-ea"/>
                  <a:ea typeface="+mj-ea"/>
                </a:rPr>
                <a:t>01</a:t>
              </a:r>
              <a:endParaRPr kumimoji="1" lang="zh-CN" altLang="en-US" sz="138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1256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5E6E917D-EA2C-E728-C810-8D6EB156258B}"/>
              </a:ext>
            </a:extLst>
          </p:cNvPr>
          <p:cNvSpPr/>
          <p:nvPr/>
        </p:nvSpPr>
        <p:spPr>
          <a:xfrm>
            <a:off x="6095483" y="1130299"/>
            <a:ext cx="5293242" cy="35267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A641D1FD-1998-EAB0-DB3E-8A49EABF8C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沉醉海滩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AE7209F-7001-B0F8-7932-D10C1267FC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275" y="1130300"/>
            <a:ext cx="5292208" cy="352676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340F04D0-0EA1-85A2-6959-C143733FBBA1}"/>
              </a:ext>
            </a:extLst>
          </p:cNvPr>
          <p:cNvSpPr txBox="1"/>
          <p:nvPr/>
        </p:nvSpPr>
        <p:spPr>
          <a:xfrm>
            <a:off x="6529535" y="2191499"/>
            <a:ext cx="4425138" cy="1404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FFFF"/>
                </a:solidFill>
              </a:rPr>
              <a:t>绵延的金色沙滩，伴随着微风拂面，微笑着迎接你。阳光洒下，点亮了整个海岸线。在这里，你可以尽情享受沙滩上的休闲时光，沐浴在大自然的怀抱中。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B26E242-E35C-CB87-7325-48491AE9917D}"/>
              </a:ext>
            </a:extLst>
          </p:cNvPr>
          <p:cNvSpPr txBox="1"/>
          <p:nvPr/>
        </p:nvSpPr>
        <p:spPr>
          <a:xfrm>
            <a:off x="803275" y="5164279"/>
            <a:ext cx="10585449" cy="9796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</a:rPr>
              <a:t>沙滩上的细软沙砾，温暖而舒适，仿佛给你带来无尽的柔软与宁静，阳光洒在海滩上，让金色的沙子闪耀迷人的光芒，犹如千万颗黄金撒落在大地上。这里是一个远离喧嚣的天堂，你可以放松身心，沉浸在大自然的怀抱中，感受到时间的静谧与自由。</a:t>
            </a:r>
          </a:p>
        </p:txBody>
      </p:sp>
    </p:spTree>
    <p:extLst>
      <p:ext uri="{BB962C8B-B14F-4D97-AF65-F5344CB8AC3E}">
        <p14:creationId xmlns:p14="http://schemas.microsoft.com/office/powerpoint/2010/main" val="1969249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4A31696-494C-7EFB-0CFA-353C8EB16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沉醉海滩</a:t>
            </a:r>
          </a:p>
          <a:p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DC84CB2-3224-5854-C8A0-33E9873AF0D0}"/>
              </a:ext>
            </a:extLst>
          </p:cNvPr>
          <p:cNvSpPr/>
          <p:nvPr/>
        </p:nvSpPr>
        <p:spPr>
          <a:xfrm rot="10800000" flipV="1">
            <a:off x="0" y="4157330"/>
            <a:ext cx="12192000" cy="2700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沙滩上有一艘蓝色的船&#10;&#10;描述已自动生成">
            <a:extLst>
              <a:ext uri="{FF2B5EF4-FFF2-40B4-BE49-F238E27FC236}">
                <a16:creationId xmlns:a16="http://schemas.microsoft.com/office/drawing/2014/main" id="{1C7FB721-47E1-3815-4900-5D2FAA0877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 flipH="1">
            <a:off x="6196245" y="1130300"/>
            <a:ext cx="5192479" cy="49990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8D8DF87-D8AD-0443-DA50-855EC5441F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3275" y="1122030"/>
            <a:ext cx="5192480" cy="3409558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61CE1812-613E-5C2E-06BF-87DF4FFD620D}"/>
              </a:ext>
            </a:extLst>
          </p:cNvPr>
          <p:cNvSpPr txBox="1"/>
          <p:nvPr/>
        </p:nvSpPr>
        <p:spPr>
          <a:xfrm>
            <a:off x="711869" y="5115118"/>
            <a:ext cx="5283886" cy="107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FFFFFF"/>
                </a:solidFill>
              </a:rPr>
              <a:t>冲浪与帆板是海滩上最受欢迎的水上活动。在挑战波澜壮阔的海浪时，你会感受到无尽的激情与自由，让你尽情释放身心，享受海浪的拥抱与刺激。</a:t>
            </a:r>
          </a:p>
        </p:txBody>
      </p:sp>
    </p:spTree>
    <p:extLst>
      <p:ext uri="{BB962C8B-B14F-4D97-AF65-F5344CB8AC3E}">
        <p14:creationId xmlns:p14="http://schemas.microsoft.com/office/powerpoint/2010/main" val="1354114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223C7CC-DF43-D8A5-7F8B-5C7469960F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沉醉海滩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F6DB291-9B1E-56CA-A159-7DE81AA35DB5}"/>
              </a:ext>
            </a:extLst>
          </p:cNvPr>
          <p:cNvSpPr/>
          <p:nvPr/>
        </p:nvSpPr>
        <p:spPr>
          <a:xfrm rot="10800000" flipV="1">
            <a:off x="6604000" y="0"/>
            <a:ext cx="558799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B3EBA29-4BDF-D184-259C-8AD228E908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571" y="1130300"/>
            <a:ext cx="3686926" cy="245795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202163E-589C-1A04-0773-F60EB97215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6618" y="1154624"/>
            <a:ext cx="4123361" cy="49942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ED4560A-33E8-F9ED-E497-2AADB3AEAF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073" y="3669394"/>
            <a:ext cx="3687424" cy="2458282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0C9C224A-DBD7-584D-D906-36D34B34EE22}"/>
              </a:ext>
            </a:extLst>
          </p:cNvPr>
          <p:cNvSpPr txBox="1"/>
          <p:nvPr/>
        </p:nvSpPr>
        <p:spPr>
          <a:xfrm>
            <a:off x="7830468" y="495300"/>
            <a:ext cx="3649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FFFFFF">
                    <a:alpha val="53000"/>
                  </a:srgbClr>
                </a:solidFill>
              </a:rPr>
              <a:t>世</a:t>
            </a:r>
            <a:r>
              <a:rPr lang="en-US" altLang="zh-CN" dirty="0">
                <a:solidFill>
                  <a:srgbClr val="FFFFFF">
                    <a:alpha val="53000"/>
                  </a:srgbClr>
                </a:solidFill>
              </a:rPr>
              <a:t>/</a:t>
            </a:r>
            <a:r>
              <a:rPr lang="zh-CN" altLang="en-US" dirty="0">
                <a:solidFill>
                  <a:srgbClr val="FFFFFF">
                    <a:alpha val="53000"/>
                  </a:srgbClr>
                </a:solidFill>
              </a:rPr>
              <a:t>界</a:t>
            </a:r>
            <a:r>
              <a:rPr lang="en-US" altLang="zh-CN" dirty="0">
                <a:solidFill>
                  <a:srgbClr val="FFFFFF">
                    <a:alpha val="53000"/>
                  </a:srgbClr>
                </a:solidFill>
              </a:rPr>
              <a:t>/</a:t>
            </a:r>
            <a:r>
              <a:rPr lang="zh-CN" altLang="en-US" dirty="0">
                <a:solidFill>
                  <a:srgbClr val="FFFFFF">
                    <a:alpha val="53000"/>
                  </a:srgbClr>
                </a:solidFill>
              </a:rPr>
              <a:t>那</a:t>
            </a:r>
            <a:r>
              <a:rPr lang="en-US" altLang="zh-CN" dirty="0">
                <a:solidFill>
                  <a:srgbClr val="FFFFFF">
                    <a:alpha val="53000"/>
                  </a:srgbClr>
                </a:solidFill>
              </a:rPr>
              <a:t>/</a:t>
            </a:r>
            <a:r>
              <a:rPr lang="zh-CN" altLang="en-US" dirty="0">
                <a:solidFill>
                  <a:srgbClr val="FFFFFF">
                    <a:alpha val="53000"/>
                  </a:srgbClr>
                </a:solidFill>
              </a:rPr>
              <a:t>么</a:t>
            </a:r>
            <a:r>
              <a:rPr lang="en-US" altLang="zh-CN" dirty="0">
                <a:solidFill>
                  <a:srgbClr val="FFFFFF">
                    <a:alpha val="53000"/>
                  </a:srgbClr>
                </a:solidFill>
              </a:rPr>
              <a:t>/</a:t>
            </a:r>
            <a:r>
              <a:rPr lang="zh-CN" altLang="en-US" dirty="0">
                <a:solidFill>
                  <a:srgbClr val="FFFFFF">
                    <a:alpha val="53000"/>
                  </a:srgbClr>
                </a:solidFill>
              </a:rPr>
              <a:t>大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23C05A9-9008-E5CC-D54F-186F161A44FE}"/>
              </a:ext>
            </a:extLst>
          </p:cNvPr>
          <p:cNvGrpSpPr/>
          <p:nvPr/>
        </p:nvGrpSpPr>
        <p:grpSpPr>
          <a:xfrm>
            <a:off x="9186234" y="1902946"/>
            <a:ext cx="2311400" cy="3497608"/>
            <a:chOff x="9207500" y="1657272"/>
            <a:chExt cx="2311400" cy="349760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89BB23F-31E5-C69B-E047-F3FF66F545C0}"/>
                </a:ext>
              </a:extLst>
            </p:cNvPr>
            <p:cNvSpPr txBox="1"/>
            <p:nvPr/>
          </p:nvSpPr>
          <p:spPr>
            <a:xfrm>
              <a:off x="9207500" y="1657272"/>
              <a:ext cx="2311400" cy="1736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rgbClr val="FFFFFF"/>
                  </a:solidFill>
                </a:rPr>
                <a:t>海滩上的日出和日落景色令人陶醉。清晨的第一缕阳光洒在海面上，给你带来宁静与美好。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AB42E51-ACE1-FFD1-A38A-B2DBF1A6E7DC}"/>
                </a:ext>
              </a:extLst>
            </p:cNvPr>
            <p:cNvSpPr txBox="1"/>
            <p:nvPr/>
          </p:nvSpPr>
          <p:spPr>
            <a:xfrm>
              <a:off x="9207500" y="3418123"/>
              <a:ext cx="2311400" cy="1736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rgbClr val="FFFFFF"/>
                  </a:solidFill>
                </a:rPr>
                <a:t>黄昏时分，夕阳的余晖染红天空，让你感受到浓浓的温馨，夏季派对和篝火晚会为你带来难忘的夜晚。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2707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占位符 55">
            <a:extLst>
              <a:ext uri="{FF2B5EF4-FFF2-40B4-BE49-F238E27FC236}">
                <a16:creationId xmlns:a16="http://schemas.microsoft.com/office/drawing/2014/main" id="{139817AC-AC39-A62A-7F16-19640C431F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沉醉海滩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68441BDD-B8C1-78C8-C77A-C86E9BF3C9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0624" y="1130529"/>
            <a:ext cx="5158102" cy="3438734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EE22BC74-24B8-E1D9-4F63-C582D0A45D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396" y="1138138"/>
            <a:ext cx="5158101" cy="3423518"/>
          </a:xfrm>
          <a:prstGeom prst="rect">
            <a:avLst/>
          </a:prstGeom>
        </p:spPr>
      </p:pic>
      <p:sp>
        <p:nvSpPr>
          <p:cNvPr id="50" name="矩形: 对角圆角 49">
            <a:extLst>
              <a:ext uri="{FF2B5EF4-FFF2-40B4-BE49-F238E27FC236}">
                <a16:creationId xmlns:a16="http://schemas.microsoft.com/office/drawing/2014/main" id="{2676D6AC-8CF7-BB73-4453-1A059C269742}"/>
              </a:ext>
            </a:extLst>
          </p:cNvPr>
          <p:cNvSpPr/>
          <p:nvPr/>
        </p:nvSpPr>
        <p:spPr>
          <a:xfrm rot="10800000" flipV="1">
            <a:off x="817393" y="4816549"/>
            <a:ext cx="10571331" cy="1303318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5AC882E-0887-B2D1-E4FD-8EA8F8FAF25B}"/>
              </a:ext>
            </a:extLst>
          </p:cNvPr>
          <p:cNvSpPr txBox="1"/>
          <p:nvPr/>
        </p:nvSpPr>
        <p:spPr>
          <a:xfrm>
            <a:off x="1244769" y="5144594"/>
            <a:ext cx="9702461" cy="6472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FFFFFF"/>
                </a:solidFill>
              </a:rPr>
              <a:t>度假酒店提供舒适的住宿条件，你可以选择依偎在海边小屋听海潮入眠，或者入住高级度假酒店的奢华房间，享受尊贵服务。无论选择哪种方式，这里都能让你感受到无与伦比的放松与宁静。</a:t>
            </a:r>
          </a:p>
        </p:txBody>
      </p:sp>
    </p:spTree>
    <p:extLst>
      <p:ext uri="{BB962C8B-B14F-4D97-AF65-F5344CB8AC3E}">
        <p14:creationId xmlns:p14="http://schemas.microsoft.com/office/powerpoint/2010/main" val="4250229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5384B51-239B-4BDD-D2A8-08F63C416979}"/>
              </a:ext>
            </a:extLst>
          </p:cNvPr>
          <p:cNvGrpSpPr/>
          <p:nvPr/>
        </p:nvGrpSpPr>
        <p:grpSpPr>
          <a:xfrm>
            <a:off x="6053582" y="2399999"/>
            <a:ext cx="5474413" cy="3739087"/>
            <a:chOff x="6174769" y="2510169"/>
            <a:chExt cx="5474413" cy="3739087"/>
          </a:xfrm>
        </p:grpSpPr>
        <p:sp>
          <p:nvSpPr>
            <p:cNvPr id="3" name="对角圆角矩形 2">
              <a:extLst>
                <a:ext uri="{FF2B5EF4-FFF2-40B4-BE49-F238E27FC236}">
                  <a16:creationId xmlns:a16="http://schemas.microsoft.com/office/drawing/2014/main" id="{3F85948D-323E-2C5A-2C7D-3E5DC91575B4}"/>
                </a:ext>
              </a:extLst>
            </p:cNvPr>
            <p:cNvSpPr/>
            <p:nvPr/>
          </p:nvSpPr>
          <p:spPr>
            <a:xfrm>
              <a:off x="6174769" y="3246634"/>
              <a:ext cx="5474413" cy="3002622"/>
            </a:xfrm>
            <a:prstGeom prst="round2DiagRect">
              <a:avLst>
                <a:gd name="adj1" fmla="val 10508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B27C0B3-A63B-6F72-6DE9-3C72FDE7F1EA}"/>
                </a:ext>
              </a:extLst>
            </p:cNvPr>
            <p:cNvSpPr txBox="1"/>
            <p:nvPr/>
          </p:nvSpPr>
          <p:spPr>
            <a:xfrm>
              <a:off x="7341032" y="4638623"/>
              <a:ext cx="3141886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kumimoji="1" lang="zh-CN" altLang="en-US" sz="7200" dirty="0">
                  <a:solidFill>
                    <a:srgbClr val="FFFFFF"/>
                  </a:solidFill>
                  <a:latin typeface="+mj-ea"/>
                  <a:ea typeface="+mj-ea"/>
                </a:rPr>
                <a:t>多彩海洋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01195E3-E057-5AEF-36B9-05CBFD58DCFF}"/>
                </a:ext>
              </a:extLst>
            </p:cNvPr>
            <p:cNvSpPr txBox="1"/>
            <p:nvPr/>
          </p:nvSpPr>
          <p:spPr>
            <a:xfrm>
              <a:off x="7655221" y="2510169"/>
              <a:ext cx="2513509" cy="212365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kumimoji="1" lang="en-US" altLang="zh-CN" sz="13800" dirty="0">
                  <a:solidFill>
                    <a:srgbClr val="FFFFFF"/>
                  </a:solidFill>
                  <a:latin typeface="+mj-ea"/>
                  <a:ea typeface="+mj-ea"/>
                </a:rPr>
                <a:t>02</a:t>
              </a:r>
              <a:endParaRPr kumimoji="1" lang="zh-CN" altLang="en-US" sz="138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7402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B5685F6-47E1-2AF3-1979-815B640866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多彩海洋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36D1BD3-BDCA-F48A-2371-2C85F56C91C0}"/>
              </a:ext>
            </a:extLst>
          </p:cNvPr>
          <p:cNvSpPr/>
          <p:nvPr/>
        </p:nvSpPr>
        <p:spPr>
          <a:xfrm>
            <a:off x="3466780" y="1130300"/>
            <a:ext cx="2570400" cy="24384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CFE8D6A-B03D-353A-61C7-E107735BF4DA}"/>
              </a:ext>
            </a:extLst>
          </p:cNvPr>
          <p:cNvSpPr/>
          <p:nvPr/>
        </p:nvSpPr>
        <p:spPr>
          <a:xfrm>
            <a:off x="6152228" y="3677189"/>
            <a:ext cx="2570400" cy="24384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3C61101-0299-0BF4-2B0A-98E8E2C18931}"/>
              </a:ext>
            </a:extLst>
          </p:cNvPr>
          <p:cNvSpPr/>
          <p:nvPr/>
        </p:nvSpPr>
        <p:spPr>
          <a:xfrm>
            <a:off x="6159261" y="1131500"/>
            <a:ext cx="5220000" cy="24372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D4A5FEB-C6CE-679B-E278-77E99AEA8057}"/>
              </a:ext>
            </a:extLst>
          </p:cNvPr>
          <p:cNvSpPr/>
          <p:nvPr/>
        </p:nvSpPr>
        <p:spPr>
          <a:xfrm>
            <a:off x="803275" y="3692138"/>
            <a:ext cx="5220000" cy="243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72D7D9-93A6-F30C-41A1-9FFE0C5E4F3A}"/>
              </a:ext>
            </a:extLst>
          </p:cNvPr>
          <p:cNvSpPr txBox="1"/>
          <p:nvPr/>
        </p:nvSpPr>
        <p:spPr>
          <a:xfrm>
            <a:off x="1189981" y="4090866"/>
            <a:ext cx="4446587" cy="16397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FFFFFF"/>
                </a:solidFill>
                <a:effectLst/>
                <a:latin typeface="Noto Sans JP"/>
              </a:rPr>
              <a:t>玻璃观景艇让你深入海底，近距离观察神秘生物的世界。透过清澈的玻璃，你可以看到五彩斑斓的珊瑚、婀娜多姿的海藻，以及各种奇异的海洋生物，仿佛置身于一个魔幻的水下世界。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F24F47F-DEEF-2E14-EAD3-145BBF527B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004" y="1130300"/>
            <a:ext cx="2511695" cy="2438611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E8F83F3-16AD-FA8E-386E-A94333F6AE6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29219" y="3676978"/>
            <a:ext cx="2533445" cy="243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006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旅游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019E9B"/>
      </a:accent1>
      <a:accent2>
        <a:srgbClr val="27CAD9"/>
      </a:accent2>
      <a:accent3>
        <a:srgbClr val="7BDF9B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51模板3">
      <a:majorFont>
        <a:latin typeface="OPPOSans B"/>
        <a:ea typeface="字体圈欣意冠黑体"/>
        <a:cs typeface=""/>
      </a:majorFont>
      <a:minorFont>
        <a:latin typeface="OPPOSans B"/>
        <a:ea typeface="思源黑体 CN Light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10331</TotalTime>
  <Words>797</Words>
  <Application>Microsoft Office PowerPoint</Application>
  <PresentationFormat>宽屏</PresentationFormat>
  <Paragraphs>63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Noto Sans JP</vt:lpstr>
      <vt:lpstr>OPPOSans B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字体圈欣意冠黑体</vt:lpstr>
      <vt:lpstr>Arial</vt:lpstr>
      <vt:lpstr>Bahnschrift SemiBold</vt:lpstr>
      <vt:lpstr>Bahnschrift SemiLight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蓝色简约旅游日记相册ppt模板</dc:title>
  <dc:creator>©1.01的N次方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68</cp:revision>
  <dcterms:created xsi:type="dcterms:W3CDTF">2023-06-05T05:58:43Z</dcterms:created>
  <dcterms:modified xsi:type="dcterms:W3CDTF">2023-10-25T14:52:52Z</dcterms:modified>
</cp:coreProperties>
</file>