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CA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>
      <p:cViewPr varScale="1">
        <p:scale>
          <a:sx n="85" d="100"/>
          <a:sy n="85" d="100"/>
        </p:scale>
        <p:origin x="114" y="12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4F-4293-A965-448C07CBC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4F-4293-A965-448C07CBC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5874800"/>
        <c:axId val="43692224"/>
      </c:barChart>
      <c:catAx>
        <c:axId val="21258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692224"/>
        <c:crosses val="autoZero"/>
        <c:auto val="1"/>
        <c:lblAlgn val="ctr"/>
        <c:lblOffset val="100"/>
        <c:noMultiLvlLbl val="0"/>
      </c:catAx>
      <c:valAx>
        <c:axId val="4369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58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9-4895-906C-254F2264E6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E9-4895-906C-254F2264E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5874800"/>
        <c:axId val="43692224"/>
      </c:barChart>
      <c:catAx>
        <c:axId val="21258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692224"/>
        <c:crosses val="autoZero"/>
        <c:auto val="1"/>
        <c:lblAlgn val="ctr"/>
        <c:lblOffset val="100"/>
        <c:noMultiLvlLbl val="0"/>
      </c:catAx>
      <c:valAx>
        <c:axId val="4369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58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FC-42CA-97F8-4DC5C2A0F5D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5FC-42CA-97F8-4DC5C2A0F5D6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5FC-42CA-97F8-4DC5C2A0F5D6}"/>
              </c:ext>
            </c:extLst>
          </c:dPt>
          <c:dPt>
            <c:idx val="3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FC-42CA-97F8-4DC5C2A0F5D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FC-42CA-97F8-4DC5C2A0F5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8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08C9745-D23B-467F-7BF7-A4E814FF8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7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1975818"/>
            <a:ext cx="10858500" cy="1371600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347418"/>
            <a:ext cx="10858500" cy="794276"/>
          </a:xfrm>
        </p:spPr>
        <p:txBody>
          <a:bodyPr>
            <a:normAutofit/>
          </a:bodyPr>
          <a:lstStyle>
            <a:lvl1pPr marL="0" indent="0" algn="l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5448745"/>
            <a:ext cx="3203921" cy="664450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3379694" y="5450541"/>
            <a:ext cx="3200400" cy="664450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白色浅色 (6)">
            <a:extLst>
              <a:ext uri="{FF2B5EF4-FFF2-40B4-BE49-F238E27FC236}">
                <a16:creationId xmlns:a16="http://schemas.microsoft.com/office/drawing/2014/main" id="{1D889519-D507-32C1-EF38-7D438605D8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7719" y="1125538"/>
            <a:ext cx="2836562" cy="915667"/>
          </a:xfrm>
        </p:spPr>
        <p:txBody>
          <a:bodyPr anchor="t">
            <a:normAutofit/>
          </a:bodyPr>
          <a:lstStyle>
            <a:lvl1pPr algn="ctr"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2209090" y="600682"/>
            <a:ext cx="7773821" cy="52485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3200" b="1">
                <a:ln>
                  <a:gradFill>
                    <a:gsLst>
                      <a:gs pos="42000">
                        <a:schemeClr val="accent2"/>
                      </a:gs>
                      <a:gs pos="0">
                        <a:schemeClr val="accent2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defRPr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>
                <a:solidFill>
                  <a:schemeClr val="accent2"/>
                </a:solidFill>
              </a:defRPr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>
                <a:solidFill>
                  <a:schemeClr val="accent2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accent2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2023/10/25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CB3EF0A-862B-8E95-B04C-43778B9A5D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7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78200" y="1598711"/>
            <a:ext cx="5435600" cy="137160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lang="en-US" sz="5400" b="1" kern="1200" dirty="0">
                <a:ln>
                  <a:gradFill>
                    <a:gsLst>
                      <a:gs pos="42000">
                        <a:schemeClr val="accent2"/>
                      </a:gs>
                      <a:gs pos="0">
                        <a:schemeClr val="accent2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371850" y="2970311"/>
            <a:ext cx="5435600" cy="27432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800" b="1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AA91A1C-50A8-99AB-2A6C-6190968505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7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F27757C-FD05-1B6B-A464-B14E9E2C31F8}"/>
              </a:ext>
            </a:extLst>
          </p:cNvPr>
          <p:cNvSpPr/>
          <p:nvPr userDrawn="1"/>
        </p:nvSpPr>
        <p:spPr>
          <a:xfrm>
            <a:off x="-1" y="546847"/>
            <a:ext cx="573741" cy="3944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946400"/>
            <a:ext cx="10858500" cy="1371600"/>
          </a:xfrm>
        </p:spPr>
        <p:txBody>
          <a:bodyPr anchor="ctr">
            <a:noAutofit/>
          </a:bodyPr>
          <a:lstStyle>
            <a:lvl1pPr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49153"/>
            <a:ext cx="3657600" cy="579569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3681506" y="5554531"/>
            <a:ext cx="3657600" cy="579569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www.officeplus.cn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316C29E-B320-24C4-40AA-8C16A022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7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961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859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黑金商务工作汇报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Black gold business work report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部门：此处输入就职部门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汇报人：此处输入姓名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FA5CC2-8B9A-96C6-1A91-CEDFD790E677}"/>
              </a:ext>
            </a:extLst>
          </p:cNvPr>
          <p:cNvSpPr txBox="1"/>
          <p:nvPr/>
        </p:nvSpPr>
        <p:spPr>
          <a:xfrm>
            <a:off x="658813" y="483195"/>
            <a:ext cx="2478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YOUR 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THREE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项目展示</a:t>
            </a:r>
            <a:endParaRPr lang="en-US" dirty="0"/>
          </a:p>
        </p:txBody>
      </p:sp>
      <p:sp>
        <p:nvSpPr>
          <p:cNvPr id="4" name="1">
            <a:extLst>
              <a:ext uri="{FF2B5EF4-FFF2-40B4-BE49-F238E27FC236}">
                <a16:creationId xmlns:a16="http://schemas.microsoft.com/office/drawing/2014/main" id="{99042509-8135-B252-5B79-7C79811BD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468" y="3887690"/>
            <a:ext cx="79127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121602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817830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A49BC-FF44-4C9D-2DD5-9D232A39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项目展示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6762FC3-FE8A-F14D-6D54-A01BA75F18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682530"/>
              </p:ext>
            </p:extLst>
          </p:nvPr>
        </p:nvGraphicFramePr>
        <p:xfrm>
          <a:off x="5531668" y="1575303"/>
          <a:ext cx="6787081" cy="4074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1">
            <a:extLst>
              <a:ext uri="{FF2B5EF4-FFF2-40B4-BE49-F238E27FC236}">
                <a16:creationId xmlns:a16="http://schemas.microsoft.com/office/drawing/2014/main" id="{87AB3926-21E0-A9D6-3EF6-116B8AB4D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862" y="2148609"/>
            <a:ext cx="5045944" cy="153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70D4826-A655-EF4B-9D72-0DC96897ED14}"/>
              </a:ext>
            </a:extLst>
          </p:cNvPr>
          <p:cNvSpPr txBox="1"/>
          <p:nvPr/>
        </p:nvSpPr>
        <p:spPr>
          <a:xfrm>
            <a:off x="758328" y="15083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BE5669D-A607-49BE-FC16-D051A1448A68}"/>
              </a:ext>
            </a:extLst>
          </p:cNvPr>
          <p:cNvSpPr/>
          <p:nvPr/>
        </p:nvSpPr>
        <p:spPr>
          <a:xfrm>
            <a:off x="847862" y="1998758"/>
            <a:ext cx="203703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F3AEDEE5-FBEE-C353-7F35-0902F8927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862" y="4398247"/>
            <a:ext cx="1270756" cy="10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87853E3-E739-6AE5-A339-E3EEC8A1D0A4}"/>
              </a:ext>
            </a:extLst>
          </p:cNvPr>
          <p:cNvSpPr/>
          <p:nvPr/>
        </p:nvSpPr>
        <p:spPr>
          <a:xfrm rot="16200000">
            <a:off x="1856485" y="4946535"/>
            <a:ext cx="1080000" cy="18000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1">
            <a:extLst>
              <a:ext uri="{FF2B5EF4-FFF2-40B4-BE49-F238E27FC236}">
                <a16:creationId xmlns:a16="http://schemas.microsoft.com/office/drawing/2014/main" id="{D9DFA1F5-A618-F3EE-823D-E29AB571D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351" y="4366918"/>
            <a:ext cx="1270756" cy="10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66D7EC8-CCB3-10CE-B62D-884CF370C507}"/>
              </a:ext>
            </a:extLst>
          </p:cNvPr>
          <p:cNvSpPr/>
          <p:nvPr/>
        </p:nvSpPr>
        <p:spPr>
          <a:xfrm rot="16200000">
            <a:off x="3688443" y="4906562"/>
            <a:ext cx="1080000" cy="18000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1">
            <a:extLst>
              <a:ext uri="{FF2B5EF4-FFF2-40B4-BE49-F238E27FC236}">
                <a16:creationId xmlns:a16="http://schemas.microsoft.com/office/drawing/2014/main" id="{347B8F26-D63E-367C-2837-5E531C0F8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190" y="4358274"/>
            <a:ext cx="1270756" cy="10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D4C5275-60E1-DA9E-DC68-A1080E945677}"/>
              </a:ext>
            </a:extLst>
          </p:cNvPr>
          <p:cNvSpPr/>
          <p:nvPr/>
        </p:nvSpPr>
        <p:spPr>
          <a:xfrm>
            <a:off x="758328" y="3983525"/>
            <a:ext cx="1524774" cy="3186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输入关键词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3A20EBC-A2E6-0F62-68DB-23B9582E8D3D}"/>
              </a:ext>
            </a:extLst>
          </p:cNvPr>
          <p:cNvSpPr/>
          <p:nvPr/>
        </p:nvSpPr>
        <p:spPr>
          <a:xfrm>
            <a:off x="2547342" y="3981627"/>
            <a:ext cx="1524774" cy="3186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输入关键词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D97A50E-29B2-4D53-BBFD-3EAED71ACD93}"/>
              </a:ext>
            </a:extLst>
          </p:cNvPr>
          <p:cNvSpPr/>
          <p:nvPr/>
        </p:nvSpPr>
        <p:spPr>
          <a:xfrm>
            <a:off x="4444181" y="3981627"/>
            <a:ext cx="1524774" cy="3186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2022614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A49BC-FF44-4C9D-2DD5-9D232A39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项目展示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78C6A4F-3857-9FE2-8E40-2068B9E4583B}"/>
              </a:ext>
            </a:extLst>
          </p:cNvPr>
          <p:cNvCxnSpPr/>
          <p:nvPr/>
        </p:nvCxnSpPr>
        <p:spPr>
          <a:xfrm>
            <a:off x="7266640" y="952832"/>
            <a:ext cx="3240360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5D69B">
                    <a:alpha val="0"/>
                  </a:srgbClr>
                </a:gs>
                <a:gs pos="98639">
                  <a:srgbClr val="F5D69B">
                    <a:alpha val="0"/>
                  </a:srgbClr>
                </a:gs>
                <a:gs pos="52000">
                  <a:srgbClr val="F5D69B">
                    <a:alpha val="58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0FB7BB-9D94-8C1E-C873-C4454F9D6ECA}"/>
              </a:ext>
            </a:extLst>
          </p:cNvPr>
          <p:cNvGrpSpPr/>
          <p:nvPr/>
        </p:nvGrpSpPr>
        <p:grpSpPr>
          <a:xfrm>
            <a:off x="4489976" y="2385088"/>
            <a:ext cx="3234055" cy="3399694"/>
            <a:chOff x="4219101" y="2329965"/>
            <a:chExt cx="3652650" cy="383972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56975FE-692A-AC30-B290-0EA3C643153E}"/>
                </a:ext>
              </a:extLst>
            </p:cNvPr>
            <p:cNvGrpSpPr/>
            <p:nvPr/>
          </p:nvGrpSpPr>
          <p:grpSpPr>
            <a:xfrm>
              <a:off x="4219101" y="2517044"/>
              <a:ext cx="3652650" cy="3652650"/>
              <a:chOff x="4219101" y="2517044"/>
              <a:chExt cx="3652650" cy="365265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C980361-5D12-1DEC-8D92-D46EC91DF1B3}"/>
                  </a:ext>
                </a:extLst>
              </p:cNvPr>
              <p:cNvSpPr/>
              <p:nvPr/>
            </p:nvSpPr>
            <p:spPr>
              <a:xfrm>
                <a:off x="4219101" y="2517044"/>
                <a:ext cx="3652650" cy="3652650"/>
              </a:xfrm>
              <a:prstGeom prst="ellipse">
                <a:avLst/>
              </a:prstGeom>
              <a:noFill/>
              <a:ln>
                <a:solidFill>
                  <a:schemeClr val="accent2">
                    <a:alpha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D1569A9-8869-BB20-6862-97C471B4956D}"/>
                  </a:ext>
                </a:extLst>
              </p:cNvPr>
              <p:cNvSpPr/>
              <p:nvPr/>
            </p:nvSpPr>
            <p:spPr>
              <a:xfrm>
                <a:off x="4403694" y="2721398"/>
                <a:ext cx="3243943" cy="3243943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381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EAD108E-4AB7-AD30-6188-D80F5B939C36}"/>
                </a:ext>
              </a:extLst>
            </p:cNvPr>
            <p:cNvSpPr/>
            <p:nvPr/>
          </p:nvSpPr>
          <p:spPr>
            <a:xfrm>
              <a:off x="5653993" y="2329965"/>
              <a:ext cx="782865" cy="78286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ECCE99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1D99A"/>
                  </a:solidFill>
                  <a:effectLst/>
                  <a:uLnTx/>
                  <a:uFillTx/>
                  <a:latin typeface="+mj-ea"/>
                  <a:ea typeface="+mj-ea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1D99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D283B42-A532-697C-1AE7-DF8A045F7CB5}"/>
                </a:ext>
              </a:extLst>
            </p:cNvPr>
            <p:cNvSpPr/>
            <p:nvPr/>
          </p:nvSpPr>
          <p:spPr>
            <a:xfrm>
              <a:off x="6945931" y="5007183"/>
              <a:ext cx="782865" cy="78286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rgbClr val="F1D99A"/>
                  </a:solidFill>
                  <a:latin typeface="+mj-ea"/>
                  <a:ea typeface="+mj-ea"/>
                </a:rPr>
                <a:t>2</a:t>
              </a:r>
              <a:endParaRPr lang="zh-CN" altLang="en-US" sz="2400" dirty="0">
                <a:solidFill>
                  <a:srgbClr val="F1D99A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74F707-ECD1-43BD-BABD-B9DA825DB793}"/>
                </a:ext>
              </a:extLst>
            </p:cNvPr>
            <p:cNvSpPr/>
            <p:nvPr/>
          </p:nvSpPr>
          <p:spPr>
            <a:xfrm>
              <a:off x="4322535" y="5007183"/>
              <a:ext cx="782865" cy="78286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rgbClr val="F1D99A"/>
                  </a:solidFill>
                  <a:latin typeface="+mj-ea"/>
                  <a:ea typeface="+mj-ea"/>
                </a:rPr>
                <a:t>3</a:t>
              </a:r>
              <a:endParaRPr lang="zh-CN" altLang="en-US" sz="2400" dirty="0">
                <a:solidFill>
                  <a:srgbClr val="F1D99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文本框 90">
            <a:extLst>
              <a:ext uri="{FF2B5EF4-FFF2-40B4-BE49-F238E27FC236}">
                <a16:creationId xmlns:a16="http://schemas.microsoft.com/office/drawing/2014/main" id="{FC04E4FF-C347-60D0-0BD9-4E102BA9E08B}"/>
              </a:ext>
            </a:extLst>
          </p:cNvPr>
          <p:cNvSpPr txBox="1"/>
          <p:nvPr/>
        </p:nvSpPr>
        <p:spPr>
          <a:xfrm>
            <a:off x="4893703" y="3754842"/>
            <a:ext cx="2379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核心关键词</a:t>
            </a:r>
          </a:p>
        </p:txBody>
      </p:sp>
      <p:sp>
        <p:nvSpPr>
          <p:cNvPr id="10" name="文本框 94">
            <a:extLst>
              <a:ext uri="{FF2B5EF4-FFF2-40B4-BE49-F238E27FC236}">
                <a16:creationId xmlns:a16="http://schemas.microsoft.com/office/drawing/2014/main" id="{1659218C-8A99-F69B-3496-5B29D7FCDEA3}"/>
              </a:ext>
            </a:extLst>
          </p:cNvPr>
          <p:cNvSpPr txBox="1"/>
          <p:nvPr/>
        </p:nvSpPr>
        <p:spPr>
          <a:xfrm>
            <a:off x="5107394" y="4224907"/>
            <a:ext cx="19521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</a:rPr>
              <a:t>KERNEL KEYWORD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AE020513-FD1B-D90E-01DB-BD80D8042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9976" y="1707339"/>
            <a:ext cx="3734897" cy="50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86E7140-C9D5-0E88-AC5C-ADC44F1B539F}"/>
              </a:ext>
            </a:extLst>
          </p:cNvPr>
          <p:cNvSpPr txBox="1"/>
          <p:nvPr/>
        </p:nvSpPr>
        <p:spPr>
          <a:xfrm>
            <a:off x="5274704" y="109429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47CD4D1A-D218-7F9E-8811-42A6CD425411}"/>
              </a:ext>
            </a:extLst>
          </p:cNvPr>
          <p:cNvSpPr/>
          <p:nvPr/>
        </p:nvSpPr>
        <p:spPr>
          <a:xfrm>
            <a:off x="5364238" y="1584744"/>
            <a:ext cx="162000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1">
            <a:extLst>
              <a:ext uri="{FF2B5EF4-FFF2-40B4-BE49-F238E27FC236}">
                <a16:creationId xmlns:a16="http://schemas.microsoft.com/office/drawing/2014/main" id="{774D981F-1AEC-356A-DD33-1625834D1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470" y="5137707"/>
            <a:ext cx="3734897" cy="50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E01575-00D1-87AB-5F7F-426293ED0527}"/>
              </a:ext>
            </a:extLst>
          </p:cNvPr>
          <p:cNvSpPr txBox="1"/>
          <p:nvPr/>
        </p:nvSpPr>
        <p:spPr>
          <a:xfrm>
            <a:off x="7795890" y="452466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FA2BD614-99A4-310D-30D3-7B04038AF8C1}"/>
              </a:ext>
            </a:extLst>
          </p:cNvPr>
          <p:cNvSpPr/>
          <p:nvPr/>
        </p:nvSpPr>
        <p:spPr>
          <a:xfrm>
            <a:off x="7885424" y="5015112"/>
            <a:ext cx="162000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1">
            <a:extLst>
              <a:ext uri="{FF2B5EF4-FFF2-40B4-BE49-F238E27FC236}">
                <a16:creationId xmlns:a16="http://schemas.microsoft.com/office/drawing/2014/main" id="{BB0F0ECB-3CAA-9054-2F5E-A9CA8CF10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6" y="5137707"/>
            <a:ext cx="3734897" cy="50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2CDC766-E9D1-7EDC-971B-D98D2C7E06FF}"/>
              </a:ext>
            </a:extLst>
          </p:cNvPr>
          <p:cNvSpPr txBox="1"/>
          <p:nvPr/>
        </p:nvSpPr>
        <p:spPr>
          <a:xfrm>
            <a:off x="2639854" y="452466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DB243CC-7C67-134A-93E4-A26617C3E871}"/>
              </a:ext>
            </a:extLst>
          </p:cNvPr>
          <p:cNvSpPr/>
          <p:nvPr/>
        </p:nvSpPr>
        <p:spPr>
          <a:xfrm>
            <a:off x="2672561" y="5015112"/>
            <a:ext cx="162000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34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FOUR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  <a:endParaRPr lang="en-US" dirty="0"/>
          </a:p>
        </p:txBody>
      </p:sp>
      <p:sp>
        <p:nvSpPr>
          <p:cNvPr id="4" name="1">
            <a:extLst>
              <a:ext uri="{FF2B5EF4-FFF2-40B4-BE49-F238E27FC236}">
                <a16:creationId xmlns:a16="http://schemas.microsoft.com/office/drawing/2014/main" id="{99042509-8135-B252-5B79-7C79811BD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468" y="3887690"/>
            <a:ext cx="79127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121602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7942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A49BC-FF44-4C9D-2DD5-9D232A39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78C6A4F-3857-9FE2-8E40-2068B9E4583B}"/>
              </a:ext>
            </a:extLst>
          </p:cNvPr>
          <p:cNvCxnSpPr/>
          <p:nvPr/>
        </p:nvCxnSpPr>
        <p:spPr>
          <a:xfrm>
            <a:off x="7266640" y="952832"/>
            <a:ext cx="3240360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5D69B">
                    <a:alpha val="0"/>
                  </a:srgbClr>
                </a:gs>
                <a:gs pos="98639">
                  <a:srgbClr val="F5D69B">
                    <a:alpha val="0"/>
                  </a:srgbClr>
                </a:gs>
                <a:gs pos="52000">
                  <a:srgbClr val="F5D69B">
                    <a:alpha val="58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67D7C3B-FEB5-CB19-8B8D-12C645770C52}"/>
              </a:ext>
            </a:extLst>
          </p:cNvPr>
          <p:cNvSpPr/>
          <p:nvPr/>
        </p:nvSpPr>
        <p:spPr>
          <a:xfrm>
            <a:off x="-6350" y="5106154"/>
            <a:ext cx="12192000" cy="1131134"/>
          </a:xfrm>
          <a:prstGeom prst="rect">
            <a:avLst/>
          </a:prstGeom>
          <a:solidFill>
            <a:srgbClr val="FACA98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1FAB174D-04D2-5444-1305-C3CAE7AA4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814" y="3609555"/>
            <a:ext cx="3253086" cy="216655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00AF56C7-9E51-2F97-B1C9-9CEF3A482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457" y="3609554"/>
            <a:ext cx="3253086" cy="216655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9979F0FD-A976-8EB2-C2D9-A9A53CF43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100" y="3609554"/>
            <a:ext cx="3253086" cy="216655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">
            <a:extLst>
              <a:ext uri="{FF2B5EF4-FFF2-40B4-BE49-F238E27FC236}">
                <a16:creationId xmlns:a16="http://schemas.microsoft.com/office/drawing/2014/main" id="{81700CD2-75AA-AE64-556D-3B58DEAD0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561" y="2059412"/>
            <a:ext cx="3191626" cy="12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834DA28-D95B-702A-A0B9-A6C71B8290F5}"/>
              </a:ext>
            </a:extLst>
          </p:cNvPr>
          <p:cNvSpPr/>
          <p:nvPr/>
        </p:nvSpPr>
        <p:spPr>
          <a:xfrm>
            <a:off x="1537256" y="1531779"/>
            <a:ext cx="1524774" cy="38024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输入关键词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435FCDD0-F4B6-1188-469A-89798E2A7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9457" y="2058722"/>
            <a:ext cx="3191626" cy="12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18D2B4E-8355-C21E-AD3F-0717A23F2A8D}"/>
              </a:ext>
            </a:extLst>
          </p:cNvPr>
          <p:cNvSpPr/>
          <p:nvPr/>
        </p:nvSpPr>
        <p:spPr>
          <a:xfrm>
            <a:off x="5272152" y="1531089"/>
            <a:ext cx="1524774" cy="38024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输入关键词</a:t>
            </a:r>
          </a:p>
        </p:txBody>
      </p:sp>
      <p:sp>
        <p:nvSpPr>
          <p:cNvPr id="19" name="1">
            <a:extLst>
              <a:ext uri="{FF2B5EF4-FFF2-40B4-BE49-F238E27FC236}">
                <a16:creationId xmlns:a16="http://schemas.microsoft.com/office/drawing/2014/main" id="{8213DE78-252B-C930-4963-28E7C6CCC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353" y="2079434"/>
            <a:ext cx="3191626" cy="12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CBA0974-89D4-5945-3B0C-ECC7597D16CB}"/>
              </a:ext>
            </a:extLst>
          </p:cNvPr>
          <p:cNvSpPr/>
          <p:nvPr/>
        </p:nvSpPr>
        <p:spPr>
          <a:xfrm>
            <a:off x="9007048" y="1551801"/>
            <a:ext cx="1524774" cy="38024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3661831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A49BC-FF44-4C9D-2DD5-9D232A39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78C6A4F-3857-9FE2-8E40-2068B9E4583B}"/>
              </a:ext>
            </a:extLst>
          </p:cNvPr>
          <p:cNvCxnSpPr/>
          <p:nvPr/>
        </p:nvCxnSpPr>
        <p:spPr>
          <a:xfrm>
            <a:off x="7266640" y="952832"/>
            <a:ext cx="3240360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5D69B">
                    <a:alpha val="0"/>
                  </a:srgbClr>
                </a:gs>
                <a:gs pos="98639">
                  <a:srgbClr val="F5D69B">
                    <a:alpha val="0"/>
                  </a:srgbClr>
                </a:gs>
                <a:gs pos="52000">
                  <a:srgbClr val="F5D69B">
                    <a:alpha val="58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aphicFrame>
        <p:nvGraphicFramePr>
          <p:cNvPr id="56" name="表格 55">
            <a:extLst>
              <a:ext uri="{FF2B5EF4-FFF2-40B4-BE49-F238E27FC236}">
                <a16:creationId xmlns:a16="http://schemas.microsoft.com/office/drawing/2014/main" id="{311E1ED4-6E5B-C770-7B25-F2CCCFAA7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03577"/>
              </p:ext>
            </p:extLst>
          </p:nvPr>
        </p:nvGraphicFramePr>
        <p:xfrm>
          <a:off x="5094689" y="3069125"/>
          <a:ext cx="6125574" cy="3060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1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623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200" baseline="0" dirty="0">
                          <a:latin typeface="+mn-lt"/>
                          <a:ea typeface="+mn-ea"/>
                          <a:cs typeface="MiSans Normal" panose="00000500000000000000" charset="-122"/>
                        </a:rPr>
                        <a:t>请添加副标题</a:t>
                      </a:r>
                    </a:p>
                  </a:txBody>
                  <a:tcPr anchor="ctr">
                    <a:lnL>
                      <a:noFill/>
                    </a:lnL>
                    <a:lnR w="1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200" baseline="0" dirty="0"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请添加副标题</a:t>
                      </a:r>
                    </a:p>
                  </a:txBody>
                  <a:tcPr anchor="ctr">
                    <a:lnL w="1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B89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200" baseline="0" dirty="0"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请添加副标题</a:t>
                      </a:r>
                    </a:p>
                  </a:txBody>
                  <a:tcPr anchor="ctr">
                    <a:lnL w="127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74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19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74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  <a:sym typeface="+mn-ea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97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0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MiSans Normal" panose="00000500000000000000" charset="-122"/>
                        </a:rPr>
                        <a:t>此处输入你的正文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62" name="组合 61">
            <a:extLst>
              <a:ext uri="{FF2B5EF4-FFF2-40B4-BE49-F238E27FC236}">
                <a16:creationId xmlns:a16="http://schemas.microsoft.com/office/drawing/2014/main" id="{6520996F-157E-9BBE-576F-0C26B94DA6E2}"/>
              </a:ext>
            </a:extLst>
          </p:cNvPr>
          <p:cNvGrpSpPr/>
          <p:nvPr/>
        </p:nvGrpSpPr>
        <p:grpSpPr>
          <a:xfrm>
            <a:off x="877683" y="1429875"/>
            <a:ext cx="3681743" cy="4699461"/>
            <a:chOff x="854042" y="1573127"/>
            <a:chExt cx="3569514" cy="4556210"/>
          </a:xfrm>
        </p:grpSpPr>
        <p:pic>
          <p:nvPicPr>
            <p:cNvPr id="57" name="Picture 2" descr="免费 办公大楼对天空的低角度视图 素材图片">
              <a:extLst>
                <a:ext uri="{FF2B5EF4-FFF2-40B4-BE49-F238E27FC236}">
                  <a16:creationId xmlns:a16="http://schemas.microsoft.com/office/drawing/2014/main" id="{B50941DE-583C-28D6-6420-6D9B9D3F5C7C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54042" y="1573127"/>
              <a:ext cx="3569514" cy="3958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圆角矩形 5">
              <a:extLst>
                <a:ext uri="{FF2B5EF4-FFF2-40B4-BE49-F238E27FC236}">
                  <a16:creationId xmlns:a16="http://schemas.microsoft.com/office/drawing/2014/main" id="{AF305095-143C-BBDC-210E-02CECBD86C58}"/>
                </a:ext>
              </a:extLst>
            </p:cNvPr>
            <p:cNvSpPr/>
            <p:nvPr/>
          </p:nvSpPr>
          <p:spPr>
            <a:xfrm>
              <a:off x="854043" y="5531666"/>
              <a:ext cx="3569513" cy="597671"/>
            </a:xfrm>
            <a:prstGeom prst="roundRect">
              <a:avLst>
                <a:gd name="adj" fmla="val 3716"/>
              </a:avLst>
            </a:prstGeom>
            <a:solidFill>
              <a:schemeClr val="accent2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  <a:cs typeface="MiSans Normal" panose="00000500000000000000" charset="-122"/>
                </a:rPr>
                <a:t>请输入标题</a:t>
              </a:r>
            </a:p>
          </p:txBody>
        </p:sp>
      </p:grpSp>
      <p:sp>
        <p:nvSpPr>
          <p:cNvPr id="59" name="1">
            <a:extLst>
              <a:ext uri="{FF2B5EF4-FFF2-40B4-BE49-F238E27FC236}">
                <a16:creationId xmlns:a16="http://schemas.microsoft.com/office/drawing/2014/main" id="{7F886FA7-6A42-205F-A0EF-6C61A6E4B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689" y="2013496"/>
            <a:ext cx="6059180" cy="7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9488229-45F7-B26D-2EC1-0010FE195DE3}"/>
              </a:ext>
            </a:extLst>
          </p:cNvPr>
          <p:cNvSpPr txBox="1"/>
          <p:nvPr/>
        </p:nvSpPr>
        <p:spPr>
          <a:xfrm>
            <a:off x="5005155" y="13731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B021C239-3AC3-8179-8680-5F8FC7A383AB}"/>
              </a:ext>
            </a:extLst>
          </p:cNvPr>
          <p:cNvSpPr/>
          <p:nvPr/>
        </p:nvSpPr>
        <p:spPr>
          <a:xfrm>
            <a:off x="5094689" y="1863645"/>
            <a:ext cx="203703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7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 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部门：此处输入就职部门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汇报人：此处输入姓名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19C4B51-1802-B738-5C4B-6CF8B4F0B260}"/>
              </a:ext>
            </a:extLst>
          </p:cNvPr>
          <p:cNvSpPr txBox="1">
            <a:spLocks/>
          </p:cNvSpPr>
          <p:nvPr/>
        </p:nvSpPr>
        <p:spPr>
          <a:xfrm>
            <a:off x="660400" y="1975818"/>
            <a:ext cx="108585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汇报结束 谢谢大家！</a:t>
            </a:r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96B733-8CC5-ED8F-4757-BE2A7BB86BCE}"/>
              </a:ext>
            </a:extLst>
          </p:cNvPr>
          <p:cNvSpPr txBox="1"/>
          <p:nvPr/>
        </p:nvSpPr>
        <p:spPr>
          <a:xfrm>
            <a:off x="658813" y="483195"/>
            <a:ext cx="2478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YOUR 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4380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古 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2741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GU 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创业竞赛型选手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不断修炼的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追光的人，终会光芒万丈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huhuik1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古月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 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CONTENTS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6A257D-37A7-7D54-7DA6-1E11EC7657C1}"/>
              </a:ext>
            </a:extLst>
          </p:cNvPr>
          <p:cNvGrpSpPr/>
          <p:nvPr/>
        </p:nvGrpSpPr>
        <p:grpSpPr>
          <a:xfrm>
            <a:off x="4162697" y="2566061"/>
            <a:ext cx="1333324" cy="1333324"/>
            <a:chOff x="1372745" y="2663314"/>
            <a:chExt cx="1333324" cy="133332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C28012B-5DD1-DFFA-C729-1D1014F6EB2C}"/>
                </a:ext>
              </a:extLst>
            </p:cNvPr>
            <p:cNvSpPr/>
            <p:nvPr/>
          </p:nvSpPr>
          <p:spPr>
            <a:xfrm>
              <a:off x="1579559" y="2870128"/>
              <a:ext cx="919697" cy="919697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</a:rPr>
                <a:t>02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6CBFB1A-1D6E-35BE-8962-95947B649C62}"/>
                </a:ext>
              </a:extLst>
            </p:cNvPr>
            <p:cNvSpPr/>
            <p:nvPr/>
          </p:nvSpPr>
          <p:spPr>
            <a:xfrm>
              <a:off x="1372745" y="2663314"/>
              <a:ext cx="1333324" cy="133332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E27AD95-2736-C14C-D421-DD0BC1BFF3DF}"/>
              </a:ext>
            </a:extLst>
          </p:cNvPr>
          <p:cNvGrpSpPr/>
          <p:nvPr/>
        </p:nvGrpSpPr>
        <p:grpSpPr>
          <a:xfrm>
            <a:off x="1628840" y="2566061"/>
            <a:ext cx="1333324" cy="1333324"/>
            <a:chOff x="1372745" y="2663314"/>
            <a:chExt cx="1333324" cy="133332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62B0F11-44A6-F182-92D8-2BC15BD078CD}"/>
                </a:ext>
              </a:extLst>
            </p:cNvPr>
            <p:cNvSpPr/>
            <p:nvPr/>
          </p:nvSpPr>
          <p:spPr>
            <a:xfrm>
              <a:off x="1579559" y="2870128"/>
              <a:ext cx="919697" cy="919697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</a:rPr>
                <a:t>01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BD7693F-BB31-3227-447A-57876EDA87DE}"/>
                </a:ext>
              </a:extLst>
            </p:cNvPr>
            <p:cNvSpPr/>
            <p:nvPr/>
          </p:nvSpPr>
          <p:spPr>
            <a:xfrm>
              <a:off x="1372745" y="2663314"/>
              <a:ext cx="1333324" cy="133332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8C436D-C7E3-EEC0-2D39-E69109FA3375}"/>
              </a:ext>
            </a:extLst>
          </p:cNvPr>
          <p:cNvGrpSpPr/>
          <p:nvPr/>
        </p:nvGrpSpPr>
        <p:grpSpPr>
          <a:xfrm>
            <a:off x="6696554" y="2566061"/>
            <a:ext cx="1333324" cy="1333324"/>
            <a:chOff x="1372745" y="2663314"/>
            <a:chExt cx="1333324" cy="133332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24CECE6-95CF-40ED-9413-1695FED22483}"/>
                </a:ext>
              </a:extLst>
            </p:cNvPr>
            <p:cNvSpPr/>
            <p:nvPr/>
          </p:nvSpPr>
          <p:spPr>
            <a:xfrm>
              <a:off x="1579559" y="2870128"/>
              <a:ext cx="919697" cy="919697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</a:rPr>
                <a:t>03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3B8B08E-23DC-60ED-46A3-4C22E5AECA29}"/>
                </a:ext>
              </a:extLst>
            </p:cNvPr>
            <p:cNvSpPr/>
            <p:nvPr/>
          </p:nvSpPr>
          <p:spPr>
            <a:xfrm>
              <a:off x="1372745" y="2663314"/>
              <a:ext cx="1333324" cy="133332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3F6F4F-B4FB-A14D-74F3-9ABC05A08473}"/>
              </a:ext>
            </a:extLst>
          </p:cNvPr>
          <p:cNvGrpSpPr/>
          <p:nvPr/>
        </p:nvGrpSpPr>
        <p:grpSpPr>
          <a:xfrm>
            <a:off x="9230412" y="2566061"/>
            <a:ext cx="1333324" cy="1333324"/>
            <a:chOff x="1372745" y="2663314"/>
            <a:chExt cx="1333324" cy="133332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1DB547F-EA58-EAC2-9CE4-DCCAE903BE91}"/>
                </a:ext>
              </a:extLst>
            </p:cNvPr>
            <p:cNvSpPr/>
            <p:nvPr/>
          </p:nvSpPr>
          <p:spPr>
            <a:xfrm>
              <a:off x="1579559" y="2870128"/>
              <a:ext cx="919697" cy="919697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</a:rPr>
                <a:t>04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237E41E-1998-6568-0FAE-C43FD7F42590}"/>
                </a:ext>
              </a:extLst>
            </p:cNvPr>
            <p:cNvSpPr/>
            <p:nvPr/>
          </p:nvSpPr>
          <p:spPr>
            <a:xfrm>
              <a:off x="1372745" y="2663314"/>
              <a:ext cx="1333324" cy="133332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291B6F6-3509-552C-6C18-3D07948248BF}"/>
              </a:ext>
            </a:extLst>
          </p:cNvPr>
          <p:cNvSpPr txBox="1"/>
          <p:nvPr/>
        </p:nvSpPr>
        <p:spPr>
          <a:xfrm>
            <a:off x="1484448" y="4106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</a:rPr>
              <a:t>工作内容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60D4A3B-0D5B-7A32-7242-825918777301}"/>
              </a:ext>
            </a:extLst>
          </p:cNvPr>
          <p:cNvSpPr txBox="1"/>
          <p:nvPr/>
        </p:nvSpPr>
        <p:spPr>
          <a:xfrm>
            <a:off x="4018497" y="41061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</a:rPr>
              <a:t>完成情况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35AE56E-CF72-D432-474D-F205A260979C}"/>
              </a:ext>
            </a:extLst>
          </p:cNvPr>
          <p:cNvSpPr txBox="1"/>
          <p:nvPr/>
        </p:nvSpPr>
        <p:spPr>
          <a:xfrm>
            <a:off x="6552546" y="410619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</a:rPr>
              <a:t>项目展示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7C1D2F3-B6B3-A4FD-5C96-7AC2DAF41184}"/>
              </a:ext>
            </a:extLst>
          </p:cNvPr>
          <p:cNvSpPr txBox="1"/>
          <p:nvPr/>
        </p:nvSpPr>
        <p:spPr>
          <a:xfrm>
            <a:off x="9086595" y="411337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</a:rPr>
              <a:t>工作计划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ONE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工作内容</a:t>
            </a:r>
            <a:endParaRPr lang="en-US" dirty="0"/>
          </a:p>
        </p:txBody>
      </p:sp>
      <p:sp>
        <p:nvSpPr>
          <p:cNvPr id="4" name="1">
            <a:extLst>
              <a:ext uri="{FF2B5EF4-FFF2-40B4-BE49-F238E27FC236}">
                <a16:creationId xmlns:a16="http://schemas.microsoft.com/office/drawing/2014/main" id="{99042509-8135-B252-5B79-7C79811BD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468" y="3887690"/>
            <a:ext cx="79127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121602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工作内容</a:t>
            </a:r>
            <a:endParaRPr 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24C059-EF8A-B80E-3FDC-B663F6DFA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767" y="1516632"/>
            <a:ext cx="3456830" cy="4612706"/>
          </a:xfrm>
          <a:prstGeom prst="rect">
            <a:avLst/>
          </a:prstGeom>
        </p:spPr>
      </p:pic>
      <p:sp>
        <p:nvSpPr>
          <p:cNvPr id="4" name="1">
            <a:extLst>
              <a:ext uri="{FF2B5EF4-FFF2-40B4-BE49-F238E27FC236}">
                <a16:creationId xmlns:a16="http://schemas.microsoft.com/office/drawing/2014/main" id="{7414BD4D-C4E4-DD74-6641-2F0A744A5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0610" y="2238675"/>
            <a:ext cx="5984342" cy="102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9D7CFAE3-83A1-4879-B9FF-EFCE3B702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0609" y="3287348"/>
            <a:ext cx="5984342" cy="102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B9F2EA-5763-CA03-3690-E045E61642B7}"/>
              </a:ext>
            </a:extLst>
          </p:cNvPr>
          <p:cNvSpPr txBox="1"/>
          <p:nvPr/>
        </p:nvSpPr>
        <p:spPr>
          <a:xfrm>
            <a:off x="5001076" y="158316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2DA8BEE-5B14-E75B-3321-338C0F39D526}"/>
              </a:ext>
            </a:extLst>
          </p:cNvPr>
          <p:cNvSpPr txBox="1"/>
          <p:nvPr/>
        </p:nvSpPr>
        <p:spPr>
          <a:xfrm>
            <a:off x="4989568" y="57495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5EF380C-5EB0-D409-EA1F-AE25DB83B545}"/>
              </a:ext>
            </a:extLst>
          </p:cNvPr>
          <p:cNvGrpSpPr/>
          <p:nvPr/>
        </p:nvGrpSpPr>
        <p:grpSpPr>
          <a:xfrm>
            <a:off x="5093724" y="4591773"/>
            <a:ext cx="1002276" cy="1002276"/>
            <a:chOff x="5093724" y="4591773"/>
            <a:chExt cx="1002276" cy="100227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F05F65F-5B6A-AECE-6267-B57E9067FB7C}"/>
                </a:ext>
              </a:extLst>
            </p:cNvPr>
            <p:cNvSpPr/>
            <p:nvPr/>
          </p:nvSpPr>
          <p:spPr>
            <a:xfrm>
              <a:off x="5249189" y="4747238"/>
              <a:ext cx="691348" cy="691348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02CA1F4-C6CE-E858-F49C-C442138D28A2}"/>
                </a:ext>
              </a:extLst>
            </p:cNvPr>
            <p:cNvSpPr/>
            <p:nvPr/>
          </p:nvSpPr>
          <p:spPr>
            <a:xfrm>
              <a:off x="5093724" y="4591773"/>
              <a:ext cx="1002276" cy="100227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C039769-5916-CB85-64EF-3670923C18EF}"/>
                </a:ext>
              </a:extLst>
            </p:cNvPr>
            <p:cNvSpPr/>
            <p:nvPr/>
          </p:nvSpPr>
          <p:spPr>
            <a:xfrm>
              <a:off x="5449589" y="4919249"/>
              <a:ext cx="347324" cy="347324"/>
            </a:xfrm>
            <a:custGeom>
              <a:avLst/>
              <a:gdLst>
                <a:gd name="T0" fmla="*/ 12509 w 12801"/>
                <a:gd name="T1" fmla="*/ 12204 h 12800"/>
                <a:gd name="T2" fmla="*/ 12329 w 12801"/>
                <a:gd name="T3" fmla="*/ 12638 h 12800"/>
                <a:gd name="T4" fmla="*/ 6362 w 12801"/>
                <a:gd name="T5" fmla="*/ 12800 h 12800"/>
                <a:gd name="T6" fmla="*/ 6109 w 12801"/>
                <a:gd name="T7" fmla="*/ 12218 h 12800"/>
                <a:gd name="T8" fmla="*/ 5948 w 12801"/>
                <a:gd name="T9" fmla="*/ 11636 h 12800"/>
                <a:gd name="T10" fmla="*/ 0 w 12801"/>
                <a:gd name="T11" fmla="*/ 10473 h 12800"/>
                <a:gd name="T12" fmla="*/ 1164 w 12801"/>
                <a:gd name="T13" fmla="*/ 0 h 12800"/>
                <a:gd name="T14" fmla="*/ 9309 w 12801"/>
                <a:gd name="T15" fmla="*/ 1164 h 12800"/>
                <a:gd name="T16" fmla="*/ 11463 w 12801"/>
                <a:gd name="T17" fmla="*/ 4069 h 12800"/>
                <a:gd name="T18" fmla="*/ 12800 w 12801"/>
                <a:gd name="T19" fmla="*/ 10473 h 12800"/>
                <a:gd name="T20" fmla="*/ 7564 w 12801"/>
                <a:gd name="T21" fmla="*/ 1164 h 12800"/>
                <a:gd name="T22" fmla="*/ 1164 w 12801"/>
                <a:gd name="T23" fmla="*/ 1745 h 12800"/>
                <a:gd name="T24" fmla="*/ 1745 w 12801"/>
                <a:gd name="T25" fmla="*/ 10473 h 12800"/>
                <a:gd name="T26" fmla="*/ 7686 w 12801"/>
                <a:gd name="T27" fmla="*/ 6611 h 12800"/>
                <a:gd name="T28" fmla="*/ 8145 w 12801"/>
                <a:gd name="T29" fmla="*/ 2932 h 12800"/>
                <a:gd name="T30" fmla="*/ 9309 w 12801"/>
                <a:gd name="T31" fmla="*/ 3782 h 12800"/>
                <a:gd name="T32" fmla="*/ 8486 w 12801"/>
                <a:gd name="T33" fmla="*/ 5768 h 12800"/>
                <a:gd name="T34" fmla="*/ 10473 w 12801"/>
                <a:gd name="T35" fmla="*/ 4945 h 12800"/>
                <a:gd name="T36" fmla="*/ 9309 w 12801"/>
                <a:gd name="T37" fmla="*/ 7273 h 12800"/>
                <a:gd name="T38" fmla="*/ 7144 w 12801"/>
                <a:gd name="T39" fmla="*/ 11636 h 12800"/>
                <a:gd name="T40" fmla="*/ 11636 w 12801"/>
                <a:gd name="T41" fmla="*/ 10473 h 12800"/>
                <a:gd name="T42" fmla="*/ 6982 w 12801"/>
                <a:gd name="T43" fmla="*/ 2618 h 12800"/>
                <a:gd name="T44" fmla="*/ 2036 w 12801"/>
                <a:gd name="T45" fmla="*/ 2327 h 12800"/>
                <a:gd name="T46" fmla="*/ 6982 w 12801"/>
                <a:gd name="T47" fmla="*/ 2036 h 12800"/>
                <a:gd name="T48" fmla="*/ 6982 w 12801"/>
                <a:gd name="T49" fmla="*/ 2618 h 12800"/>
                <a:gd name="T50" fmla="*/ 5236 w 12801"/>
                <a:gd name="T51" fmla="*/ 3782 h 12800"/>
                <a:gd name="T52" fmla="*/ 5236 w 12801"/>
                <a:gd name="T53" fmla="*/ 4364 h 12800"/>
                <a:gd name="T54" fmla="*/ 2036 w 12801"/>
                <a:gd name="T55" fmla="*/ 4073 h 12800"/>
                <a:gd name="T56" fmla="*/ 2327 w 12801"/>
                <a:gd name="T57" fmla="*/ 5527 h 12800"/>
                <a:gd name="T58" fmla="*/ 5527 w 12801"/>
                <a:gd name="T59" fmla="*/ 5818 h 12800"/>
                <a:gd name="T60" fmla="*/ 2327 w 12801"/>
                <a:gd name="T61" fmla="*/ 6109 h 12800"/>
                <a:gd name="T62" fmla="*/ 2327 w 12801"/>
                <a:gd name="T63" fmla="*/ 55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01" h="12800">
                  <a:moveTo>
                    <a:pt x="12800" y="10473"/>
                  </a:moveTo>
                  <a:cubicBezTo>
                    <a:pt x="12801" y="11062"/>
                    <a:pt x="12703" y="11647"/>
                    <a:pt x="12509" y="12204"/>
                  </a:cubicBezTo>
                  <a:lnTo>
                    <a:pt x="12509" y="12218"/>
                  </a:lnTo>
                  <a:cubicBezTo>
                    <a:pt x="12509" y="12377"/>
                    <a:pt x="12444" y="12529"/>
                    <a:pt x="12329" y="12638"/>
                  </a:cubicBezTo>
                  <a:cubicBezTo>
                    <a:pt x="12304" y="12691"/>
                    <a:pt x="12285" y="12748"/>
                    <a:pt x="12258" y="12800"/>
                  </a:cubicBezTo>
                  <a:lnTo>
                    <a:pt x="6362" y="12800"/>
                  </a:lnTo>
                  <a:cubicBezTo>
                    <a:pt x="6337" y="12750"/>
                    <a:pt x="6319" y="12694"/>
                    <a:pt x="6295" y="12642"/>
                  </a:cubicBezTo>
                  <a:cubicBezTo>
                    <a:pt x="6176" y="12533"/>
                    <a:pt x="6109" y="12379"/>
                    <a:pt x="6109" y="12218"/>
                  </a:cubicBezTo>
                  <a:cubicBezTo>
                    <a:pt x="6109" y="12213"/>
                    <a:pt x="6109" y="12207"/>
                    <a:pt x="6111" y="12202"/>
                  </a:cubicBezTo>
                  <a:cubicBezTo>
                    <a:pt x="6045" y="12017"/>
                    <a:pt x="5991" y="11828"/>
                    <a:pt x="5948" y="11636"/>
                  </a:cubicBezTo>
                  <a:lnTo>
                    <a:pt x="1164" y="11636"/>
                  </a:lnTo>
                  <a:cubicBezTo>
                    <a:pt x="521" y="11636"/>
                    <a:pt x="0" y="11115"/>
                    <a:pt x="0" y="10473"/>
                  </a:cubicBezTo>
                  <a:lnTo>
                    <a:pt x="0" y="1164"/>
                  </a:lnTo>
                  <a:cubicBezTo>
                    <a:pt x="0" y="521"/>
                    <a:pt x="521" y="0"/>
                    <a:pt x="1164" y="0"/>
                  </a:cubicBezTo>
                  <a:lnTo>
                    <a:pt x="8145" y="0"/>
                  </a:lnTo>
                  <a:cubicBezTo>
                    <a:pt x="8788" y="0"/>
                    <a:pt x="9309" y="521"/>
                    <a:pt x="9309" y="1164"/>
                  </a:cubicBezTo>
                  <a:lnTo>
                    <a:pt x="9309" y="2618"/>
                  </a:lnTo>
                  <a:cubicBezTo>
                    <a:pt x="10255" y="2619"/>
                    <a:pt x="11107" y="3193"/>
                    <a:pt x="11463" y="4069"/>
                  </a:cubicBezTo>
                  <a:cubicBezTo>
                    <a:pt x="11819" y="4945"/>
                    <a:pt x="11610" y="5950"/>
                    <a:pt x="10932" y="6611"/>
                  </a:cubicBezTo>
                  <a:cubicBezTo>
                    <a:pt x="12044" y="7342"/>
                    <a:pt x="12800" y="8796"/>
                    <a:pt x="12800" y="10473"/>
                  </a:cubicBezTo>
                  <a:close/>
                  <a:moveTo>
                    <a:pt x="8145" y="1745"/>
                  </a:moveTo>
                  <a:cubicBezTo>
                    <a:pt x="8145" y="1424"/>
                    <a:pt x="7885" y="1164"/>
                    <a:pt x="7564" y="1164"/>
                  </a:cubicBezTo>
                  <a:lnTo>
                    <a:pt x="1745" y="1164"/>
                  </a:lnTo>
                  <a:cubicBezTo>
                    <a:pt x="1424" y="1164"/>
                    <a:pt x="1164" y="1424"/>
                    <a:pt x="1164" y="1745"/>
                  </a:cubicBezTo>
                  <a:lnTo>
                    <a:pt x="1164" y="9891"/>
                  </a:lnTo>
                  <a:cubicBezTo>
                    <a:pt x="1164" y="10212"/>
                    <a:pt x="1424" y="10473"/>
                    <a:pt x="1745" y="10473"/>
                  </a:cubicBezTo>
                  <a:lnTo>
                    <a:pt x="5818" y="10473"/>
                  </a:lnTo>
                  <a:cubicBezTo>
                    <a:pt x="5818" y="8796"/>
                    <a:pt x="6575" y="7342"/>
                    <a:pt x="7686" y="6611"/>
                  </a:cubicBezTo>
                  <a:cubicBezTo>
                    <a:pt x="7164" y="6103"/>
                    <a:pt x="6910" y="5380"/>
                    <a:pt x="7000" y="4657"/>
                  </a:cubicBezTo>
                  <a:cubicBezTo>
                    <a:pt x="7090" y="3934"/>
                    <a:pt x="7514" y="3296"/>
                    <a:pt x="8145" y="2932"/>
                  </a:cubicBezTo>
                  <a:lnTo>
                    <a:pt x="8145" y="1745"/>
                  </a:lnTo>
                  <a:close/>
                  <a:moveTo>
                    <a:pt x="9309" y="3782"/>
                  </a:moveTo>
                  <a:cubicBezTo>
                    <a:pt x="8838" y="3782"/>
                    <a:pt x="8414" y="4065"/>
                    <a:pt x="8234" y="4500"/>
                  </a:cubicBezTo>
                  <a:cubicBezTo>
                    <a:pt x="8054" y="4935"/>
                    <a:pt x="8154" y="5435"/>
                    <a:pt x="8486" y="5768"/>
                  </a:cubicBezTo>
                  <a:cubicBezTo>
                    <a:pt x="8819" y="6101"/>
                    <a:pt x="9320" y="6201"/>
                    <a:pt x="9754" y="6021"/>
                  </a:cubicBezTo>
                  <a:cubicBezTo>
                    <a:pt x="10189" y="5840"/>
                    <a:pt x="10473" y="5416"/>
                    <a:pt x="10473" y="4945"/>
                  </a:cubicBezTo>
                  <a:cubicBezTo>
                    <a:pt x="10473" y="4303"/>
                    <a:pt x="9952" y="3782"/>
                    <a:pt x="9309" y="3782"/>
                  </a:cubicBezTo>
                  <a:close/>
                  <a:moveTo>
                    <a:pt x="9309" y="7273"/>
                  </a:moveTo>
                  <a:cubicBezTo>
                    <a:pt x="8024" y="7273"/>
                    <a:pt x="6982" y="8705"/>
                    <a:pt x="6982" y="10473"/>
                  </a:cubicBezTo>
                  <a:cubicBezTo>
                    <a:pt x="6982" y="10866"/>
                    <a:pt x="7036" y="11258"/>
                    <a:pt x="7144" y="11636"/>
                  </a:cubicBezTo>
                  <a:lnTo>
                    <a:pt x="11474" y="11636"/>
                  </a:lnTo>
                  <a:cubicBezTo>
                    <a:pt x="11582" y="11258"/>
                    <a:pt x="11637" y="10866"/>
                    <a:pt x="11636" y="10473"/>
                  </a:cubicBezTo>
                  <a:cubicBezTo>
                    <a:pt x="11636" y="8705"/>
                    <a:pt x="10594" y="7273"/>
                    <a:pt x="9309" y="7273"/>
                  </a:cubicBezTo>
                  <a:close/>
                  <a:moveTo>
                    <a:pt x="6982" y="2618"/>
                  </a:moveTo>
                  <a:lnTo>
                    <a:pt x="2327" y="2618"/>
                  </a:lnTo>
                  <a:cubicBezTo>
                    <a:pt x="2167" y="2618"/>
                    <a:pt x="2036" y="2488"/>
                    <a:pt x="2036" y="2327"/>
                  </a:cubicBezTo>
                  <a:cubicBezTo>
                    <a:pt x="2036" y="2167"/>
                    <a:pt x="2167" y="2036"/>
                    <a:pt x="2327" y="2036"/>
                  </a:cubicBezTo>
                  <a:lnTo>
                    <a:pt x="6982" y="2036"/>
                  </a:lnTo>
                  <a:cubicBezTo>
                    <a:pt x="7142" y="2036"/>
                    <a:pt x="7273" y="2167"/>
                    <a:pt x="7273" y="2327"/>
                  </a:cubicBezTo>
                  <a:cubicBezTo>
                    <a:pt x="7273" y="2488"/>
                    <a:pt x="7142" y="2618"/>
                    <a:pt x="6982" y="2618"/>
                  </a:cubicBezTo>
                  <a:close/>
                  <a:moveTo>
                    <a:pt x="2327" y="3782"/>
                  </a:moveTo>
                  <a:lnTo>
                    <a:pt x="5236" y="3782"/>
                  </a:lnTo>
                  <a:cubicBezTo>
                    <a:pt x="5397" y="3782"/>
                    <a:pt x="5527" y="3912"/>
                    <a:pt x="5527" y="4073"/>
                  </a:cubicBezTo>
                  <a:cubicBezTo>
                    <a:pt x="5527" y="4233"/>
                    <a:pt x="5397" y="4364"/>
                    <a:pt x="5236" y="4364"/>
                  </a:cubicBezTo>
                  <a:lnTo>
                    <a:pt x="2327" y="4364"/>
                  </a:lnTo>
                  <a:cubicBezTo>
                    <a:pt x="2167" y="4364"/>
                    <a:pt x="2036" y="4233"/>
                    <a:pt x="2036" y="4073"/>
                  </a:cubicBezTo>
                  <a:cubicBezTo>
                    <a:pt x="2036" y="3912"/>
                    <a:pt x="2167" y="3782"/>
                    <a:pt x="2327" y="3782"/>
                  </a:cubicBezTo>
                  <a:close/>
                  <a:moveTo>
                    <a:pt x="2327" y="5527"/>
                  </a:moveTo>
                  <a:lnTo>
                    <a:pt x="5236" y="5527"/>
                  </a:lnTo>
                  <a:cubicBezTo>
                    <a:pt x="5397" y="5527"/>
                    <a:pt x="5527" y="5658"/>
                    <a:pt x="5527" y="5818"/>
                  </a:cubicBezTo>
                  <a:cubicBezTo>
                    <a:pt x="5527" y="5979"/>
                    <a:pt x="5397" y="6109"/>
                    <a:pt x="5236" y="6109"/>
                  </a:cubicBezTo>
                  <a:lnTo>
                    <a:pt x="2327" y="6109"/>
                  </a:lnTo>
                  <a:cubicBezTo>
                    <a:pt x="2167" y="6109"/>
                    <a:pt x="2036" y="5979"/>
                    <a:pt x="2036" y="5818"/>
                  </a:cubicBezTo>
                  <a:cubicBezTo>
                    <a:pt x="2036" y="5658"/>
                    <a:pt x="2167" y="5527"/>
                    <a:pt x="2327" y="55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80F1116-3DDD-6068-3FAB-D3043980A661}"/>
              </a:ext>
            </a:extLst>
          </p:cNvPr>
          <p:cNvSpPr txBox="1"/>
          <p:nvPr/>
        </p:nvSpPr>
        <p:spPr>
          <a:xfrm>
            <a:off x="6536174" y="57495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7842C5-F09B-7388-4A2A-906CEE26706E}"/>
              </a:ext>
            </a:extLst>
          </p:cNvPr>
          <p:cNvSpPr txBox="1"/>
          <p:nvPr/>
        </p:nvSpPr>
        <p:spPr>
          <a:xfrm>
            <a:off x="8082780" y="57495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525577-B5E6-2F8E-C31A-3D5D24572785}"/>
              </a:ext>
            </a:extLst>
          </p:cNvPr>
          <p:cNvSpPr txBox="1"/>
          <p:nvPr/>
        </p:nvSpPr>
        <p:spPr>
          <a:xfrm>
            <a:off x="9629386" y="57495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43FE740-0093-50D7-8D70-4FD33B07EF7A}"/>
              </a:ext>
            </a:extLst>
          </p:cNvPr>
          <p:cNvGrpSpPr/>
          <p:nvPr/>
        </p:nvGrpSpPr>
        <p:grpSpPr>
          <a:xfrm>
            <a:off x="6640330" y="4591773"/>
            <a:ext cx="1002276" cy="1002276"/>
            <a:chOff x="6640330" y="4591773"/>
            <a:chExt cx="1002276" cy="100227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6CF5282-4BDE-36F7-F97F-470C7D7AE763}"/>
                </a:ext>
              </a:extLst>
            </p:cNvPr>
            <p:cNvSpPr/>
            <p:nvPr/>
          </p:nvSpPr>
          <p:spPr>
            <a:xfrm>
              <a:off x="6795795" y="4747238"/>
              <a:ext cx="691348" cy="691348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E3DD980-25E9-503B-C1AC-2F99D322266B}"/>
                </a:ext>
              </a:extLst>
            </p:cNvPr>
            <p:cNvSpPr/>
            <p:nvPr/>
          </p:nvSpPr>
          <p:spPr>
            <a:xfrm>
              <a:off x="6640330" y="4591773"/>
              <a:ext cx="1002276" cy="100227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CD7B849-7AD4-D856-D096-4975908D1D92}"/>
                </a:ext>
              </a:extLst>
            </p:cNvPr>
            <p:cNvSpPr/>
            <p:nvPr/>
          </p:nvSpPr>
          <p:spPr>
            <a:xfrm>
              <a:off x="6977392" y="4919249"/>
              <a:ext cx="347324" cy="347324"/>
            </a:xfrm>
            <a:custGeom>
              <a:avLst/>
              <a:gdLst>
                <a:gd name="T0" fmla="*/ 11636 w 12800"/>
                <a:gd name="T1" fmla="*/ 6981 h 10472"/>
                <a:gd name="T2" fmla="*/ 11927 w 12800"/>
                <a:gd name="T3" fmla="*/ 6981 h 10472"/>
                <a:gd name="T4" fmla="*/ 11927 w 12800"/>
                <a:gd name="T5" fmla="*/ 9309 h 10472"/>
                <a:gd name="T6" fmla="*/ 10764 w 12800"/>
                <a:gd name="T7" fmla="*/ 10472 h 10472"/>
                <a:gd name="T8" fmla="*/ 1164 w 12800"/>
                <a:gd name="T9" fmla="*/ 10472 h 10472"/>
                <a:gd name="T10" fmla="*/ 0 w 12800"/>
                <a:gd name="T11" fmla="*/ 9309 h 10472"/>
                <a:gd name="T12" fmla="*/ 0 w 12800"/>
                <a:gd name="T13" fmla="*/ 1163 h 10472"/>
                <a:gd name="T14" fmla="*/ 1164 w 12800"/>
                <a:gd name="T15" fmla="*/ 0 h 10472"/>
                <a:gd name="T16" fmla="*/ 10764 w 12800"/>
                <a:gd name="T17" fmla="*/ 0 h 10472"/>
                <a:gd name="T18" fmla="*/ 11927 w 12800"/>
                <a:gd name="T19" fmla="*/ 1163 h 10472"/>
                <a:gd name="T20" fmla="*/ 11927 w 12800"/>
                <a:gd name="T21" fmla="*/ 2909 h 10472"/>
                <a:gd name="T22" fmla="*/ 11636 w 12800"/>
                <a:gd name="T23" fmla="*/ 2909 h 10472"/>
                <a:gd name="T24" fmla="*/ 12800 w 12800"/>
                <a:gd name="T25" fmla="*/ 4072 h 10472"/>
                <a:gd name="T26" fmla="*/ 12800 w 12800"/>
                <a:gd name="T27" fmla="*/ 5818 h 10472"/>
                <a:gd name="T28" fmla="*/ 11636 w 12800"/>
                <a:gd name="T29" fmla="*/ 6981 h 10472"/>
                <a:gd name="T30" fmla="*/ 10764 w 12800"/>
                <a:gd name="T31" fmla="*/ 1745 h 10472"/>
                <a:gd name="T32" fmla="*/ 10182 w 12800"/>
                <a:gd name="T33" fmla="*/ 1163 h 10472"/>
                <a:gd name="T34" fmla="*/ 1745 w 12800"/>
                <a:gd name="T35" fmla="*/ 1163 h 10472"/>
                <a:gd name="T36" fmla="*/ 1164 w 12800"/>
                <a:gd name="T37" fmla="*/ 1745 h 10472"/>
                <a:gd name="T38" fmla="*/ 1164 w 12800"/>
                <a:gd name="T39" fmla="*/ 8727 h 10472"/>
                <a:gd name="T40" fmla="*/ 1745 w 12800"/>
                <a:gd name="T41" fmla="*/ 9309 h 10472"/>
                <a:gd name="T42" fmla="*/ 10182 w 12800"/>
                <a:gd name="T43" fmla="*/ 9309 h 10472"/>
                <a:gd name="T44" fmla="*/ 10764 w 12800"/>
                <a:gd name="T45" fmla="*/ 8727 h 10472"/>
                <a:gd name="T46" fmla="*/ 10764 w 12800"/>
                <a:gd name="T47" fmla="*/ 6981 h 10472"/>
                <a:gd name="T48" fmla="*/ 8145 w 12800"/>
                <a:gd name="T49" fmla="*/ 6981 h 10472"/>
                <a:gd name="T50" fmla="*/ 6982 w 12800"/>
                <a:gd name="T51" fmla="*/ 5818 h 10472"/>
                <a:gd name="T52" fmla="*/ 6982 w 12800"/>
                <a:gd name="T53" fmla="*/ 4072 h 10472"/>
                <a:gd name="T54" fmla="*/ 8145 w 12800"/>
                <a:gd name="T55" fmla="*/ 2909 h 10472"/>
                <a:gd name="T56" fmla="*/ 10764 w 12800"/>
                <a:gd name="T57" fmla="*/ 2909 h 10472"/>
                <a:gd name="T58" fmla="*/ 10764 w 12800"/>
                <a:gd name="T59" fmla="*/ 1745 h 10472"/>
                <a:gd name="T60" fmla="*/ 11636 w 12800"/>
                <a:gd name="T61" fmla="*/ 4654 h 10472"/>
                <a:gd name="T62" fmla="*/ 11055 w 12800"/>
                <a:gd name="T63" fmla="*/ 4072 h 10472"/>
                <a:gd name="T64" fmla="*/ 8727 w 12800"/>
                <a:gd name="T65" fmla="*/ 4072 h 10472"/>
                <a:gd name="T66" fmla="*/ 8145 w 12800"/>
                <a:gd name="T67" fmla="*/ 4654 h 10472"/>
                <a:gd name="T68" fmla="*/ 8145 w 12800"/>
                <a:gd name="T69" fmla="*/ 5236 h 10472"/>
                <a:gd name="T70" fmla="*/ 8727 w 12800"/>
                <a:gd name="T71" fmla="*/ 5818 h 10472"/>
                <a:gd name="T72" fmla="*/ 11055 w 12800"/>
                <a:gd name="T73" fmla="*/ 5818 h 10472"/>
                <a:gd name="T74" fmla="*/ 11636 w 12800"/>
                <a:gd name="T75" fmla="*/ 5236 h 10472"/>
                <a:gd name="T76" fmla="*/ 11636 w 12800"/>
                <a:gd name="T77" fmla="*/ 4654 h 10472"/>
                <a:gd name="T78" fmla="*/ 5527 w 12800"/>
                <a:gd name="T79" fmla="*/ 2327 h 10472"/>
                <a:gd name="T80" fmla="*/ 2036 w 12800"/>
                <a:gd name="T81" fmla="*/ 2327 h 10472"/>
                <a:gd name="T82" fmla="*/ 1745 w 12800"/>
                <a:gd name="T83" fmla="*/ 2036 h 10472"/>
                <a:gd name="T84" fmla="*/ 2036 w 12800"/>
                <a:gd name="T85" fmla="*/ 1745 h 10472"/>
                <a:gd name="T86" fmla="*/ 5527 w 12800"/>
                <a:gd name="T87" fmla="*/ 1745 h 10472"/>
                <a:gd name="T88" fmla="*/ 5818 w 12800"/>
                <a:gd name="T89" fmla="*/ 2036 h 10472"/>
                <a:gd name="T90" fmla="*/ 5527 w 12800"/>
                <a:gd name="T91" fmla="*/ 2327 h 10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00" h="10472">
                  <a:moveTo>
                    <a:pt x="11636" y="6981"/>
                  </a:moveTo>
                  <a:lnTo>
                    <a:pt x="11927" y="6981"/>
                  </a:lnTo>
                  <a:lnTo>
                    <a:pt x="11927" y="9309"/>
                  </a:lnTo>
                  <a:cubicBezTo>
                    <a:pt x="11927" y="9951"/>
                    <a:pt x="11406" y="10472"/>
                    <a:pt x="10764" y="10472"/>
                  </a:cubicBezTo>
                  <a:lnTo>
                    <a:pt x="1164" y="10472"/>
                  </a:lnTo>
                  <a:cubicBezTo>
                    <a:pt x="521" y="10472"/>
                    <a:pt x="0" y="9951"/>
                    <a:pt x="0" y="9309"/>
                  </a:cubicBezTo>
                  <a:lnTo>
                    <a:pt x="0" y="1163"/>
                  </a:lnTo>
                  <a:cubicBezTo>
                    <a:pt x="0" y="521"/>
                    <a:pt x="521" y="0"/>
                    <a:pt x="1164" y="0"/>
                  </a:cubicBezTo>
                  <a:lnTo>
                    <a:pt x="10764" y="0"/>
                  </a:lnTo>
                  <a:cubicBezTo>
                    <a:pt x="11406" y="0"/>
                    <a:pt x="11927" y="521"/>
                    <a:pt x="11927" y="1163"/>
                  </a:cubicBezTo>
                  <a:lnTo>
                    <a:pt x="11927" y="2909"/>
                  </a:lnTo>
                  <a:lnTo>
                    <a:pt x="11636" y="2909"/>
                  </a:lnTo>
                  <a:cubicBezTo>
                    <a:pt x="12279" y="2909"/>
                    <a:pt x="12800" y="3430"/>
                    <a:pt x="12800" y="4072"/>
                  </a:cubicBezTo>
                  <a:lnTo>
                    <a:pt x="12800" y="5818"/>
                  </a:lnTo>
                  <a:cubicBezTo>
                    <a:pt x="12800" y="6460"/>
                    <a:pt x="12279" y="6981"/>
                    <a:pt x="11636" y="6981"/>
                  </a:cubicBezTo>
                  <a:close/>
                  <a:moveTo>
                    <a:pt x="10764" y="1745"/>
                  </a:moveTo>
                  <a:cubicBezTo>
                    <a:pt x="10764" y="1424"/>
                    <a:pt x="10503" y="1163"/>
                    <a:pt x="10182" y="1163"/>
                  </a:cubicBezTo>
                  <a:lnTo>
                    <a:pt x="1745" y="1163"/>
                  </a:lnTo>
                  <a:cubicBezTo>
                    <a:pt x="1424" y="1163"/>
                    <a:pt x="1164" y="1424"/>
                    <a:pt x="1164" y="1745"/>
                  </a:cubicBezTo>
                  <a:lnTo>
                    <a:pt x="1164" y="8727"/>
                  </a:lnTo>
                  <a:cubicBezTo>
                    <a:pt x="1164" y="9048"/>
                    <a:pt x="1424" y="9309"/>
                    <a:pt x="1745" y="9309"/>
                  </a:cubicBezTo>
                  <a:lnTo>
                    <a:pt x="10182" y="9309"/>
                  </a:lnTo>
                  <a:cubicBezTo>
                    <a:pt x="10503" y="9309"/>
                    <a:pt x="10764" y="9048"/>
                    <a:pt x="10764" y="8727"/>
                  </a:cubicBezTo>
                  <a:lnTo>
                    <a:pt x="10764" y="6981"/>
                  </a:lnTo>
                  <a:lnTo>
                    <a:pt x="8145" y="6981"/>
                  </a:lnTo>
                  <a:cubicBezTo>
                    <a:pt x="7503" y="6981"/>
                    <a:pt x="6982" y="6460"/>
                    <a:pt x="6982" y="5818"/>
                  </a:cubicBezTo>
                  <a:lnTo>
                    <a:pt x="6982" y="4072"/>
                  </a:lnTo>
                  <a:cubicBezTo>
                    <a:pt x="6982" y="3430"/>
                    <a:pt x="7503" y="2909"/>
                    <a:pt x="8145" y="2909"/>
                  </a:cubicBezTo>
                  <a:lnTo>
                    <a:pt x="10764" y="2909"/>
                  </a:lnTo>
                  <a:lnTo>
                    <a:pt x="10764" y="1745"/>
                  </a:lnTo>
                  <a:close/>
                  <a:moveTo>
                    <a:pt x="11636" y="4654"/>
                  </a:moveTo>
                  <a:cubicBezTo>
                    <a:pt x="11636" y="4333"/>
                    <a:pt x="11376" y="4072"/>
                    <a:pt x="11055" y="4072"/>
                  </a:cubicBezTo>
                  <a:lnTo>
                    <a:pt x="8727" y="4072"/>
                  </a:lnTo>
                  <a:cubicBezTo>
                    <a:pt x="8406" y="4072"/>
                    <a:pt x="8145" y="4333"/>
                    <a:pt x="8145" y="4654"/>
                  </a:cubicBezTo>
                  <a:lnTo>
                    <a:pt x="8145" y="5236"/>
                  </a:lnTo>
                  <a:cubicBezTo>
                    <a:pt x="8145" y="5557"/>
                    <a:pt x="8406" y="5818"/>
                    <a:pt x="8727" y="5818"/>
                  </a:cubicBezTo>
                  <a:lnTo>
                    <a:pt x="11055" y="5818"/>
                  </a:lnTo>
                  <a:cubicBezTo>
                    <a:pt x="11376" y="5818"/>
                    <a:pt x="11636" y="5557"/>
                    <a:pt x="11636" y="5236"/>
                  </a:cubicBezTo>
                  <a:lnTo>
                    <a:pt x="11636" y="4654"/>
                  </a:lnTo>
                  <a:close/>
                  <a:moveTo>
                    <a:pt x="5527" y="2327"/>
                  </a:moveTo>
                  <a:lnTo>
                    <a:pt x="2036" y="2327"/>
                  </a:lnTo>
                  <a:cubicBezTo>
                    <a:pt x="1876" y="2327"/>
                    <a:pt x="1745" y="2197"/>
                    <a:pt x="1745" y="2036"/>
                  </a:cubicBezTo>
                  <a:cubicBezTo>
                    <a:pt x="1745" y="1875"/>
                    <a:pt x="1876" y="1745"/>
                    <a:pt x="2036" y="1745"/>
                  </a:cubicBezTo>
                  <a:lnTo>
                    <a:pt x="5527" y="1745"/>
                  </a:lnTo>
                  <a:cubicBezTo>
                    <a:pt x="5688" y="1745"/>
                    <a:pt x="5818" y="1875"/>
                    <a:pt x="5818" y="2036"/>
                  </a:cubicBezTo>
                  <a:cubicBezTo>
                    <a:pt x="5818" y="2197"/>
                    <a:pt x="5688" y="2327"/>
                    <a:pt x="5527" y="2327"/>
                  </a:cubicBezTo>
                  <a:close/>
                </a:path>
              </a:pathLst>
            </a:custGeom>
            <a:solidFill>
              <a:srgbClr val="F1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F903D4-5677-F357-437E-DFABF55143E7}"/>
              </a:ext>
            </a:extLst>
          </p:cNvPr>
          <p:cNvGrpSpPr/>
          <p:nvPr/>
        </p:nvGrpSpPr>
        <p:grpSpPr>
          <a:xfrm>
            <a:off x="8186936" y="4591773"/>
            <a:ext cx="1002276" cy="1002276"/>
            <a:chOff x="8186936" y="4591773"/>
            <a:chExt cx="1002276" cy="100227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86C91DE-E5A5-1BFE-15B6-6543DB6081F2}"/>
                </a:ext>
              </a:extLst>
            </p:cNvPr>
            <p:cNvSpPr/>
            <p:nvPr/>
          </p:nvSpPr>
          <p:spPr>
            <a:xfrm>
              <a:off x="8342401" y="4747238"/>
              <a:ext cx="691348" cy="691348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B62937F-0F8E-8EFD-DC7B-881C8E831293}"/>
                </a:ext>
              </a:extLst>
            </p:cNvPr>
            <p:cNvSpPr/>
            <p:nvPr/>
          </p:nvSpPr>
          <p:spPr>
            <a:xfrm>
              <a:off x="8186936" y="4591773"/>
              <a:ext cx="1002276" cy="100227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4D2EE24-87AD-65C2-D20A-9E9572388B92}"/>
                </a:ext>
              </a:extLst>
            </p:cNvPr>
            <p:cNvSpPr/>
            <p:nvPr/>
          </p:nvSpPr>
          <p:spPr>
            <a:xfrm>
              <a:off x="8539620" y="4915348"/>
              <a:ext cx="351225" cy="351225"/>
            </a:xfrm>
            <a:custGeom>
              <a:avLst/>
              <a:gdLst>
                <a:gd name="connsiteX0" fmla="*/ 202915 w 267246"/>
                <a:gd name="connsiteY0" fmla="*/ 200258 h 303255"/>
                <a:gd name="connsiteX1" fmla="*/ 161583 w 267246"/>
                <a:gd name="connsiteY1" fmla="*/ 225400 h 303255"/>
                <a:gd name="connsiteX2" fmla="*/ 161583 w 267246"/>
                <a:gd name="connsiteY2" fmla="*/ 280256 h 303255"/>
                <a:gd name="connsiteX3" fmla="*/ 244247 w 267246"/>
                <a:gd name="connsiteY3" fmla="*/ 280256 h 303255"/>
                <a:gd name="connsiteX4" fmla="*/ 244247 w 267246"/>
                <a:gd name="connsiteY4" fmla="*/ 225400 h 303255"/>
                <a:gd name="connsiteX5" fmla="*/ 202915 w 267246"/>
                <a:gd name="connsiteY5" fmla="*/ 173402 h 303255"/>
                <a:gd name="connsiteX6" fmla="*/ 267246 w 267246"/>
                <a:gd name="connsiteY6" fmla="*/ 212591 h 303255"/>
                <a:gd name="connsiteX7" fmla="*/ 267246 w 267246"/>
                <a:gd name="connsiteY7" fmla="*/ 303255 h 303255"/>
                <a:gd name="connsiteX8" fmla="*/ 138583 w 267246"/>
                <a:gd name="connsiteY8" fmla="*/ 303255 h 303255"/>
                <a:gd name="connsiteX9" fmla="*/ 138583 w 267246"/>
                <a:gd name="connsiteY9" fmla="*/ 212591 h 303255"/>
                <a:gd name="connsiteX10" fmla="*/ 48311 w 267246"/>
                <a:gd name="connsiteY10" fmla="*/ 135824 h 303255"/>
                <a:gd name="connsiteX11" fmla="*/ 155877 w 267246"/>
                <a:gd name="connsiteY11" fmla="*/ 135824 h 303255"/>
                <a:gd name="connsiteX12" fmla="*/ 155877 w 267246"/>
                <a:gd name="connsiteY12" fmla="*/ 158820 h 303255"/>
                <a:gd name="connsiteX13" fmla="*/ 48311 w 267246"/>
                <a:gd name="connsiteY13" fmla="*/ 158820 h 303255"/>
                <a:gd name="connsiteX14" fmla="*/ 48311 w 267246"/>
                <a:gd name="connsiteY14" fmla="*/ 96260 h 303255"/>
                <a:gd name="connsiteX15" fmla="*/ 179553 w 267246"/>
                <a:gd name="connsiteY15" fmla="*/ 96260 h 303255"/>
                <a:gd name="connsiteX16" fmla="*/ 179553 w 267246"/>
                <a:gd name="connsiteY16" fmla="*/ 119256 h 303255"/>
                <a:gd name="connsiteX17" fmla="*/ 48311 w 267246"/>
                <a:gd name="connsiteY17" fmla="*/ 119256 h 303255"/>
                <a:gd name="connsiteX18" fmla="*/ 48311 w 267246"/>
                <a:gd name="connsiteY18" fmla="*/ 56743 h 303255"/>
                <a:gd name="connsiteX19" fmla="*/ 179553 w 267246"/>
                <a:gd name="connsiteY19" fmla="*/ 56743 h 303255"/>
                <a:gd name="connsiteX20" fmla="*/ 179553 w 267246"/>
                <a:gd name="connsiteY20" fmla="*/ 79739 h 303255"/>
                <a:gd name="connsiteX21" fmla="*/ 48311 w 267246"/>
                <a:gd name="connsiteY21" fmla="*/ 79739 h 303255"/>
                <a:gd name="connsiteX22" fmla="*/ 0 w 267246"/>
                <a:gd name="connsiteY22" fmla="*/ 0 h 303255"/>
                <a:gd name="connsiteX23" fmla="*/ 227764 w 267246"/>
                <a:gd name="connsiteY23" fmla="*/ 0 h 303255"/>
                <a:gd name="connsiteX24" fmla="*/ 227764 w 267246"/>
                <a:gd name="connsiteY24" fmla="*/ 173402 h 303255"/>
                <a:gd name="connsiteX25" fmla="*/ 204750 w 267246"/>
                <a:gd name="connsiteY25" fmla="*/ 158323 h 303255"/>
                <a:gd name="connsiteX26" fmla="*/ 204750 w 267246"/>
                <a:gd name="connsiteY26" fmla="*/ 23014 h 303255"/>
                <a:gd name="connsiteX27" fmla="*/ 23014 w 267246"/>
                <a:gd name="connsiteY27" fmla="*/ 23014 h 303255"/>
                <a:gd name="connsiteX28" fmla="*/ 23014 w 267246"/>
                <a:gd name="connsiteY28" fmla="*/ 264666 h 303255"/>
                <a:gd name="connsiteX29" fmla="*/ 124794 w 267246"/>
                <a:gd name="connsiteY29" fmla="*/ 264666 h 303255"/>
                <a:gd name="connsiteX30" fmla="*/ 124794 w 267246"/>
                <a:gd name="connsiteY30" fmla="*/ 287581 h 303255"/>
                <a:gd name="connsiteX31" fmla="*/ 0 w 267246"/>
                <a:gd name="connsiteY31" fmla="*/ 287581 h 30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7246" h="303255">
                  <a:moveTo>
                    <a:pt x="202915" y="200258"/>
                  </a:moveTo>
                  <a:lnTo>
                    <a:pt x="161583" y="225400"/>
                  </a:lnTo>
                  <a:lnTo>
                    <a:pt x="161583" y="280256"/>
                  </a:lnTo>
                  <a:lnTo>
                    <a:pt x="244247" y="280256"/>
                  </a:lnTo>
                  <a:lnTo>
                    <a:pt x="244247" y="225400"/>
                  </a:lnTo>
                  <a:close/>
                  <a:moveTo>
                    <a:pt x="202915" y="173402"/>
                  </a:moveTo>
                  <a:lnTo>
                    <a:pt x="267246" y="212591"/>
                  </a:lnTo>
                  <a:lnTo>
                    <a:pt x="267246" y="303255"/>
                  </a:lnTo>
                  <a:lnTo>
                    <a:pt x="138583" y="303255"/>
                  </a:lnTo>
                  <a:lnTo>
                    <a:pt x="138583" y="212591"/>
                  </a:lnTo>
                  <a:close/>
                  <a:moveTo>
                    <a:pt x="48311" y="135824"/>
                  </a:moveTo>
                  <a:lnTo>
                    <a:pt x="155877" y="135824"/>
                  </a:lnTo>
                  <a:lnTo>
                    <a:pt x="155877" y="158820"/>
                  </a:lnTo>
                  <a:lnTo>
                    <a:pt x="48311" y="158820"/>
                  </a:lnTo>
                  <a:close/>
                  <a:moveTo>
                    <a:pt x="48311" y="96260"/>
                  </a:moveTo>
                  <a:lnTo>
                    <a:pt x="179553" y="96260"/>
                  </a:lnTo>
                  <a:lnTo>
                    <a:pt x="179553" y="119256"/>
                  </a:lnTo>
                  <a:lnTo>
                    <a:pt x="48311" y="119256"/>
                  </a:lnTo>
                  <a:close/>
                  <a:moveTo>
                    <a:pt x="48311" y="56743"/>
                  </a:moveTo>
                  <a:lnTo>
                    <a:pt x="179553" y="56743"/>
                  </a:lnTo>
                  <a:lnTo>
                    <a:pt x="179553" y="79739"/>
                  </a:lnTo>
                  <a:lnTo>
                    <a:pt x="48311" y="79739"/>
                  </a:lnTo>
                  <a:close/>
                  <a:moveTo>
                    <a:pt x="0" y="0"/>
                  </a:moveTo>
                  <a:lnTo>
                    <a:pt x="227764" y="0"/>
                  </a:lnTo>
                  <a:lnTo>
                    <a:pt x="227764" y="173402"/>
                  </a:lnTo>
                  <a:lnTo>
                    <a:pt x="204750" y="158323"/>
                  </a:lnTo>
                  <a:lnTo>
                    <a:pt x="204750" y="23014"/>
                  </a:lnTo>
                  <a:lnTo>
                    <a:pt x="23014" y="23014"/>
                  </a:lnTo>
                  <a:lnTo>
                    <a:pt x="23014" y="264666"/>
                  </a:lnTo>
                  <a:lnTo>
                    <a:pt x="124794" y="264666"/>
                  </a:lnTo>
                  <a:lnTo>
                    <a:pt x="124794" y="287581"/>
                  </a:lnTo>
                  <a:lnTo>
                    <a:pt x="0" y="287581"/>
                  </a:lnTo>
                  <a:close/>
                </a:path>
              </a:pathLst>
            </a:custGeom>
            <a:solidFill>
              <a:srgbClr val="F1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E0916F-B06B-1007-85B2-21CC6E2D3B18}"/>
              </a:ext>
            </a:extLst>
          </p:cNvPr>
          <p:cNvGrpSpPr/>
          <p:nvPr/>
        </p:nvGrpSpPr>
        <p:grpSpPr>
          <a:xfrm>
            <a:off x="9733542" y="4591773"/>
            <a:ext cx="1002276" cy="1002276"/>
            <a:chOff x="9733542" y="4591773"/>
            <a:chExt cx="1002276" cy="100227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F123543-08A5-B3F9-B864-7CE13030FC50}"/>
                </a:ext>
              </a:extLst>
            </p:cNvPr>
            <p:cNvSpPr/>
            <p:nvPr/>
          </p:nvSpPr>
          <p:spPr>
            <a:xfrm>
              <a:off x="9889007" y="4747238"/>
              <a:ext cx="691348" cy="691348"/>
            </a:xfrm>
            <a:prstGeom prst="ellipse">
              <a:avLst/>
            </a:prstGeom>
            <a:gradFill>
              <a:gsLst>
                <a:gs pos="99083">
                  <a:schemeClr val="accent2">
                    <a:lumMod val="60000"/>
                    <a:lumOff val="40000"/>
                    <a:alpha val="16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8ECE62A-8514-B2F7-1A43-B22844BB5028}"/>
                </a:ext>
              </a:extLst>
            </p:cNvPr>
            <p:cNvSpPr/>
            <p:nvPr/>
          </p:nvSpPr>
          <p:spPr>
            <a:xfrm>
              <a:off x="9733542" y="4591773"/>
              <a:ext cx="1002276" cy="100227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  <a:lumMod val="2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34D3DF5-1419-AE04-05AE-517FE76CEC91}"/>
                </a:ext>
              </a:extLst>
            </p:cNvPr>
            <p:cNvSpPr/>
            <p:nvPr/>
          </p:nvSpPr>
          <p:spPr>
            <a:xfrm>
              <a:off x="10055051" y="4915348"/>
              <a:ext cx="359257" cy="359257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606722">
                  <a:moveTo>
                    <a:pt x="50644" y="480348"/>
                  </a:moveTo>
                  <a:lnTo>
                    <a:pt x="50644" y="533492"/>
                  </a:lnTo>
                  <a:cubicBezTo>
                    <a:pt x="50644" y="546023"/>
                    <a:pt x="60791" y="556155"/>
                    <a:pt x="73340" y="556155"/>
                  </a:cubicBezTo>
                  <a:lnTo>
                    <a:pt x="358780" y="556155"/>
                  </a:lnTo>
                  <a:cubicBezTo>
                    <a:pt x="358513" y="555444"/>
                    <a:pt x="358335" y="554733"/>
                    <a:pt x="358068" y="554110"/>
                  </a:cubicBezTo>
                  <a:cubicBezTo>
                    <a:pt x="357979" y="553844"/>
                    <a:pt x="357890" y="553577"/>
                    <a:pt x="357801" y="553311"/>
                  </a:cubicBezTo>
                  <a:cubicBezTo>
                    <a:pt x="357445" y="552155"/>
                    <a:pt x="357178" y="551089"/>
                    <a:pt x="356822" y="549934"/>
                  </a:cubicBezTo>
                  <a:cubicBezTo>
                    <a:pt x="356822" y="549667"/>
                    <a:pt x="356733" y="549400"/>
                    <a:pt x="356644" y="549134"/>
                  </a:cubicBezTo>
                  <a:cubicBezTo>
                    <a:pt x="356466" y="548245"/>
                    <a:pt x="356288" y="547356"/>
                    <a:pt x="356110" y="546556"/>
                  </a:cubicBezTo>
                  <a:cubicBezTo>
                    <a:pt x="356021" y="546112"/>
                    <a:pt x="355932" y="545668"/>
                    <a:pt x="355843" y="545312"/>
                  </a:cubicBezTo>
                  <a:cubicBezTo>
                    <a:pt x="355665" y="544512"/>
                    <a:pt x="355576" y="543801"/>
                    <a:pt x="355398" y="543002"/>
                  </a:cubicBezTo>
                  <a:cubicBezTo>
                    <a:pt x="355309" y="542557"/>
                    <a:pt x="355309" y="542113"/>
                    <a:pt x="355220" y="541669"/>
                  </a:cubicBezTo>
                  <a:cubicBezTo>
                    <a:pt x="355131" y="540958"/>
                    <a:pt x="355042" y="540158"/>
                    <a:pt x="354953" y="539447"/>
                  </a:cubicBezTo>
                  <a:cubicBezTo>
                    <a:pt x="354864" y="539002"/>
                    <a:pt x="354864" y="538558"/>
                    <a:pt x="354775" y="538114"/>
                  </a:cubicBezTo>
                  <a:cubicBezTo>
                    <a:pt x="354686" y="537314"/>
                    <a:pt x="354686" y="536425"/>
                    <a:pt x="354597" y="535625"/>
                  </a:cubicBezTo>
                  <a:cubicBezTo>
                    <a:pt x="354597" y="535270"/>
                    <a:pt x="354508" y="534914"/>
                    <a:pt x="354508" y="534470"/>
                  </a:cubicBezTo>
                  <a:cubicBezTo>
                    <a:pt x="354508" y="533315"/>
                    <a:pt x="354419" y="532070"/>
                    <a:pt x="354419" y="530826"/>
                  </a:cubicBezTo>
                  <a:lnTo>
                    <a:pt x="354419" y="480348"/>
                  </a:lnTo>
                  <a:close/>
                  <a:moveTo>
                    <a:pt x="394413" y="160633"/>
                  </a:moveTo>
                  <a:cubicBezTo>
                    <a:pt x="400755" y="159367"/>
                    <a:pt x="407586" y="160522"/>
                    <a:pt x="413416" y="164389"/>
                  </a:cubicBezTo>
                  <a:cubicBezTo>
                    <a:pt x="425076" y="172124"/>
                    <a:pt x="428191" y="187859"/>
                    <a:pt x="420447" y="199416"/>
                  </a:cubicBezTo>
                  <a:lnTo>
                    <a:pt x="324854" y="342724"/>
                  </a:lnTo>
                  <a:cubicBezTo>
                    <a:pt x="315954" y="355970"/>
                    <a:pt x="297173" y="357837"/>
                    <a:pt x="285869" y="346547"/>
                  </a:cubicBezTo>
                  <a:lnTo>
                    <a:pt x="222141" y="282894"/>
                  </a:lnTo>
                  <a:cubicBezTo>
                    <a:pt x="212261" y="273026"/>
                    <a:pt x="212261" y="257024"/>
                    <a:pt x="222141" y="247156"/>
                  </a:cubicBezTo>
                  <a:cubicBezTo>
                    <a:pt x="232020" y="237288"/>
                    <a:pt x="248042" y="237288"/>
                    <a:pt x="257921" y="247156"/>
                  </a:cubicBezTo>
                  <a:lnTo>
                    <a:pt x="299843" y="288939"/>
                  </a:lnTo>
                  <a:lnTo>
                    <a:pt x="378347" y="171413"/>
                  </a:lnTo>
                  <a:cubicBezTo>
                    <a:pt x="382219" y="165590"/>
                    <a:pt x="388071" y="161900"/>
                    <a:pt x="394413" y="160633"/>
                  </a:cubicBezTo>
                  <a:close/>
                  <a:moveTo>
                    <a:pt x="531628" y="50568"/>
                  </a:moveTo>
                  <a:cubicBezTo>
                    <a:pt x="517655" y="50568"/>
                    <a:pt x="506351" y="61854"/>
                    <a:pt x="506351" y="75807"/>
                  </a:cubicBezTo>
                  <a:lnTo>
                    <a:pt x="506351" y="151703"/>
                  </a:lnTo>
                  <a:lnTo>
                    <a:pt x="556995" y="151703"/>
                  </a:lnTo>
                  <a:lnTo>
                    <a:pt x="556995" y="75807"/>
                  </a:lnTo>
                  <a:cubicBezTo>
                    <a:pt x="556995" y="61854"/>
                    <a:pt x="545691" y="50568"/>
                    <a:pt x="531628" y="50568"/>
                  </a:cubicBezTo>
                  <a:close/>
                  <a:moveTo>
                    <a:pt x="177388" y="50568"/>
                  </a:moveTo>
                  <a:cubicBezTo>
                    <a:pt x="163236" y="50568"/>
                    <a:pt x="151932" y="61943"/>
                    <a:pt x="151932" y="75985"/>
                  </a:cubicBezTo>
                  <a:lnTo>
                    <a:pt x="151932" y="429780"/>
                  </a:lnTo>
                  <a:lnTo>
                    <a:pt x="379786" y="429780"/>
                  </a:lnTo>
                  <a:cubicBezTo>
                    <a:pt x="393759" y="429780"/>
                    <a:pt x="405063" y="441067"/>
                    <a:pt x="405063" y="455019"/>
                  </a:cubicBezTo>
                  <a:lnTo>
                    <a:pt x="405063" y="455108"/>
                  </a:lnTo>
                  <a:lnTo>
                    <a:pt x="405063" y="530826"/>
                  </a:lnTo>
                  <a:cubicBezTo>
                    <a:pt x="405063" y="544601"/>
                    <a:pt x="416011" y="555710"/>
                    <a:pt x="429628" y="556066"/>
                  </a:cubicBezTo>
                  <a:cubicBezTo>
                    <a:pt x="430340" y="555977"/>
                    <a:pt x="430608" y="555977"/>
                    <a:pt x="432388" y="555799"/>
                  </a:cubicBezTo>
                  <a:lnTo>
                    <a:pt x="434257" y="555799"/>
                  </a:lnTo>
                  <a:cubicBezTo>
                    <a:pt x="446450" y="553933"/>
                    <a:pt x="455707" y="543535"/>
                    <a:pt x="455707" y="530826"/>
                  </a:cubicBezTo>
                  <a:lnTo>
                    <a:pt x="455707" y="176942"/>
                  </a:lnTo>
                  <a:lnTo>
                    <a:pt x="455707" y="75807"/>
                  </a:lnTo>
                  <a:cubicBezTo>
                    <a:pt x="455707" y="74652"/>
                    <a:pt x="455707" y="73407"/>
                    <a:pt x="455796" y="72163"/>
                  </a:cubicBezTo>
                  <a:cubicBezTo>
                    <a:pt x="455796" y="71808"/>
                    <a:pt x="455885" y="71452"/>
                    <a:pt x="455885" y="71008"/>
                  </a:cubicBezTo>
                  <a:cubicBezTo>
                    <a:pt x="455885" y="70208"/>
                    <a:pt x="455974" y="69408"/>
                    <a:pt x="456063" y="68608"/>
                  </a:cubicBezTo>
                  <a:cubicBezTo>
                    <a:pt x="456063" y="68164"/>
                    <a:pt x="456152" y="67720"/>
                    <a:pt x="456241" y="67275"/>
                  </a:cubicBezTo>
                  <a:cubicBezTo>
                    <a:pt x="456330" y="66476"/>
                    <a:pt x="456419" y="65765"/>
                    <a:pt x="456508" y="65054"/>
                  </a:cubicBezTo>
                  <a:cubicBezTo>
                    <a:pt x="456597" y="64520"/>
                    <a:pt x="456597" y="64076"/>
                    <a:pt x="456686" y="63632"/>
                  </a:cubicBezTo>
                  <a:cubicBezTo>
                    <a:pt x="456775" y="62921"/>
                    <a:pt x="456953" y="62121"/>
                    <a:pt x="457131" y="61410"/>
                  </a:cubicBezTo>
                  <a:cubicBezTo>
                    <a:pt x="457220" y="60966"/>
                    <a:pt x="457220" y="60610"/>
                    <a:pt x="457309" y="60166"/>
                  </a:cubicBezTo>
                  <a:cubicBezTo>
                    <a:pt x="457487" y="59277"/>
                    <a:pt x="457754" y="58477"/>
                    <a:pt x="457932" y="57588"/>
                  </a:cubicBezTo>
                  <a:cubicBezTo>
                    <a:pt x="458021" y="57322"/>
                    <a:pt x="458021" y="57055"/>
                    <a:pt x="458110" y="56789"/>
                  </a:cubicBezTo>
                  <a:cubicBezTo>
                    <a:pt x="458466" y="55633"/>
                    <a:pt x="458733" y="54478"/>
                    <a:pt x="459089" y="53412"/>
                  </a:cubicBezTo>
                  <a:cubicBezTo>
                    <a:pt x="459178" y="53145"/>
                    <a:pt x="459267" y="52878"/>
                    <a:pt x="459356" y="52612"/>
                  </a:cubicBezTo>
                  <a:cubicBezTo>
                    <a:pt x="459534" y="51901"/>
                    <a:pt x="459801" y="51190"/>
                    <a:pt x="460068" y="50568"/>
                  </a:cubicBezTo>
                  <a:close/>
                  <a:moveTo>
                    <a:pt x="177388" y="0"/>
                  </a:moveTo>
                  <a:lnTo>
                    <a:pt x="531628" y="0"/>
                  </a:lnTo>
                  <a:cubicBezTo>
                    <a:pt x="573639" y="0"/>
                    <a:pt x="607639" y="33949"/>
                    <a:pt x="607639" y="75807"/>
                  </a:cubicBezTo>
                  <a:lnTo>
                    <a:pt x="607639" y="176942"/>
                  </a:lnTo>
                  <a:cubicBezTo>
                    <a:pt x="607639" y="190895"/>
                    <a:pt x="596246" y="202270"/>
                    <a:pt x="582272" y="202270"/>
                  </a:cubicBezTo>
                  <a:lnTo>
                    <a:pt x="506351" y="202270"/>
                  </a:lnTo>
                  <a:lnTo>
                    <a:pt x="506351" y="530826"/>
                  </a:lnTo>
                  <a:cubicBezTo>
                    <a:pt x="506351" y="565841"/>
                    <a:pt x="482587" y="595258"/>
                    <a:pt x="450367" y="604056"/>
                  </a:cubicBezTo>
                  <a:cubicBezTo>
                    <a:pt x="446984" y="605745"/>
                    <a:pt x="442979" y="606722"/>
                    <a:pt x="438262" y="606722"/>
                  </a:cubicBezTo>
                  <a:lnTo>
                    <a:pt x="430430" y="606722"/>
                  </a:lnTo>
                  <a:lnTo>
                    <a:pt x="73340" y="606722"/>
                  </a:lnTo>
                  <a:cubicBezTo>
                    <a:pt x="32843" y="606722"/>
                    <a:pt x="0" y="573929"/>
                    <a:pt x="0" y="533492"/>
                  </a:cubicBezTo>
                  <a:lnTo>
                    <a:pt x="0" y="455019"/>
                  </a:lnTo>
                  <a:cubicBezTo>
                    <a:pt x="0" y="441067"/>
                    <a:pt x="11304" y="429780"/>
                    <a:pt x="25367" y="429780"/>
                  </a:cubicBezTo>
                  <a:lnTo>
                    <a:pt x="101288" y="429780"/>
                  </a:lnTo>
                  <a:lnTo>
                    <a:pt x="101288" y="75985"/>
                  </a:lnTo>
                  <a:cubicBezTo>
                    <a:pt x="101288" y="33949"/>
                    <a:pt x="135288" y="0"/>
                    <a:pt x="177388" y="0"/>
                  </a:cubicBezTo>
                  <a:close/>
                </a:path>
              </a:pathLst>
            </a:custGeom>
            <a:solidFill>
              <a:srgbClr val="F1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02EB84A-6279-9257-9817-928FCD6CB018}"/>
              </a:ext>
            </a:extLst>
          </p:cNvPr>
          <p:cNvSpPr/>
          <p:nvPr/>
        </p:nvSpPr>
        <p:spPr>
          <a:xfrm>
            <a:off x="5090609" y="2084091"/>
            <a:ext cx="162000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7F5E47-0E68-D548-4B35-11820BED6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1F7522-6AA6-D577-D4A7-61569F778C9E}"/>
              </a:ext>
            </a:extLst>
          </p:cNvPr>
          <p:cNvSpPr/>
          <p:nvPr/>
        </p:nvSpPr>
        <p:spPr>
          <a:xfrm>
            <a:off x="-6350" y="2399169"/>
            <a:ext cx="12192000" cy="63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3299DF4-E96E-91C1-A46A-9510F6F59177}"/>
              </a:ext>
            </a:extLst>
          </p:cNvPr>
          <p:cNvSpPr/>
          <p:nvPr/>
        </p:nvSpPr>
        <p:spPr>
          <a:xfrm>
            <a:off x="1460895" y="1971007"/>
            <a:ext cx="919697" cy="91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024EB26-610B-760D-EFE1-87D960FA0D7C}"/>
              </a:ext>
            </a:extLst>
          </p:cNvPr>
          <p:cNvSpPr/>
          <p:nvPr/>
        </p:nvSpPr>
        <p:spPr>
          <a:xfrm>
            <a:off x="4233042" y="1971007"/>
            <a:ext cx="919697" cy="91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2FE804E-F35C-77BC-C6A7-DD20E40BC315}"/>
              </a:ext>
            </a:extLst>
          </p:cNvPr>
          <p:cNvSpPr/>
          <p:nvPr/>
        </p:nvSpPr>
        <p:spPr>
          <a:xfrm>
            <a:off x="7005189" y="1971007"/>
            <a:ext cx="919697" cy="91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52C6824-C6EF-564F-DA1A-A2D67E7AB251}"/>
              </a:ext>
            </a:extLst>
          </p:cNvPr>
          <p:cNvSpPr/>
          <p:nvPr/>
        </p:nvSpPr>
        <p:spPr>
          <a:xfrm>
            <a:off x="9777336" y="2002694"/>
            <a:ext cx="919697" cy="91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F03BA50-F4EC-1176-0587-CD12301343F2}"/>
              </a:ext>
            </a:extLst>
          </p:cNvPr>
          <p:cNvSpPr txBox="1"/>
          <p:nvPr/>
        </p:nvSpPr>
        <p:spPr>
          <a:xfrm>
            <a:off x="1058970" y="30880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BA128507-3A13-1146-6B82-88B41A2D9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47" y="3658339"/>
            <a:ext cx="1967994" cy="179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44682A-251E-1514-EBD4-F5357A828AF3}"/>
              </a:ext>
            </a:extLst>
          </p:cNvPr>
          <p:cNvSpPr txBox="1"/>
          <p:nvPr/>
        </p:nvSpPr>
        <p:spPr>
          <a:xfrm>
            <a:off x="3871858" y="306167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49170701-E79E-2C66-B964-22B779132C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35" y="3631979"/>
            <a:ext cx="1967994" cy="179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0A9D2AA-7F5A-9D58-2888-CECDC8BCDAC5}"/>
              </a:ext>
            </a:extLst>
          </p:cNvPr>
          <p:cNvSpPr txBox="1"/>
          <p:nvPr/>
        </p:nvSpPr>
        <p:spPr>
          <a:xfrm>
            <a:off x="6684746" y="30563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597B3637-183F-94FC-C86A-B38438649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523" y="3626652"/>
            <a:ext cx="1967994" cy="179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37C9EA-B608-3177-8491-6C8FD139CD66}"/>
              </a:ext>
            </a:extLst>
          </p:cNvPr>
          <p:cNvSpPr txBox="1"/>
          <p:nvPr/>
        </p:nvSpPr>
        <p:spPr>
          <a:xfrm>
            <a:off x="9375411" y="30880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id="{BEAC36EC-7E66-64A5-9608-B56C98D7E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3188" y="3658339"/>
            <a:ext cx="1967994" cy="179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988945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E5811D-31A1-F052-7545-63CAC82E8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工作内容</a:t>
            </a:r>
          </a:p>
        </p:txBody>
      </p:sp>
      <p:sp>
        <p:nvSpPr>
          <p:cNvPr id="3" name="1">
            <a:extLst>
              <a:ext uri="{FF2B5EF4-FFF2-40B4-BE49-F238E27FC236}">
                <a16:creationId xmlns:a16="http://schemas.microsoft.com/office/drawing/2014/main" id="{D4B5BD15-2681-BA03-ED8D-D4550FA68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240" y="4552614"/>
            <a:ext cx="10631660" cy="102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27F374-E522-BF7E-CE9A-6D77CADC6392}"/>
              </a:ext>
            </a:extLst>
          </p:cNvPr>
          <p:cNvSpPr txBox="1"/>
          <p:nvPr/>
        </p:nvSpPr>
        <p:spPr>
          <a:xfrm>
            <a:off x="797706" y="384198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02AE2BD-5F41-7DE8-89B5-07C90B7C2584}"/>
              </a:ext>
            </a:extLst>
          </p:cNvPr>
          <p:cNvSpPr/>
          <p:nvPr/>
        </p:nvSpPr>
        <p:spPr>
          <a:xfrm>
            <a:off x="887240" y="4361215"/>
            <a:ext cx="203703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870EBB6A-1962-4F73-2F28-0F3E9DEF2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240" y="1565256"/>
            <a:ext cx="3080684" cy="20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26F6EDED-9708-4B31-7BF9-1CC72E5CA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5658" y="1565255"/>
            <a:ext cx="3080684" cy="20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免费 办公大楼对天空的低角度视图 素材图片">
            <a:extLst>
              <a:ext uri="{FF2B5EF4-FFF2-40B4-BE49-F238E27FC236}">
                <a16:creationId xmlns:a16="http://schemas.microsoft.com/office/drawing/2014/main" id="{2779CD4E-969E-0AB6-0EF7-04B6320F7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1376" y="1565256"/>
            <a:ext cx="3080684" cy="20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673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TWO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完成情况</a:t>
            </a:r>
            <a:endParaRPr lang="en-US" dirty="0"/>
          </a:p>
        </p:txBody>
      </p:sp>
      <p:sp>
        <p:nvSpPr>
          <p:cNvPr id="4" name="1">
            <a:extLst>
              <a:ext uri="{FF2B5EF4-FFF2-40B4-BE49-F238E27FC236}">
                <a16:creationId xmlns:a16="http://schemas.microsoft.com/office/drawing/2014/main" id="{99042509-8135-B252-5B79-7C79811BD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468" y="3887690"/>
            <a:ext cx="79127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121602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41755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836D607D-B955-591E-C1EA-F8856BB4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A92300-1A07-79A4-DEA2-E36D7A659CF0}"/>
              </a:ext>
            </a:extLst>
          </p:cNvPr>
          <p:cNvGrpSpPr/>
          <p:nvPr/>
        </p:nvGrpSpPr>
        <p:grpSpPr>
          <a:xfrm>
            <a:off x="754454" y="4151735"/>
            <a:ext cx="5205744" cy="1946661"/>
            <a:chOff x="823864" y="1493399"/>
            <a:chExt cx="5205744" cy="1946661"/>
          </a:xfrm>
        </p:grpSpPr>
        <p:pic>
          <p:nvPicPr>
            <p:cNvPr id="5" name="Picture 2" descr="免费 办公大楼对天空的低角度视图 素材图片">
              <a:extLst>
                <a:ext uri="{FF2B5EF4-FFF2-40B4-BE49-F238E27FC236}">
                  <a16:creationId xmlns:a16="http://schemas.microsoft.com/office/drawing/2014/main" id="{E104DCF8-D3A4-3877-1900-8C6545809088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3864" y="1535269"/>
              <a:ext cx="1904791" cy="190479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1">
              <a:extLst>
                <a:ext uri="{FF2B5EF4-FFF2-40B4-BE49-F238E27FC236}">
                  <a16:creationId xmlns:a16="http://schemas.microsoft.com/office/drawing/2014/main" id="{6137EA30-C866-E553-F164-E77C5C0C3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8190" y="2148906"/>
              <a:ext cx="3211418" cy="1280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CDD437-CB4E-426A-856A-39DA2547A284}"/>
                </a:ext>
              </a:extLst>
            </p:cNvPr>
            <p:cNvSpPr txBox="1"/>
            <p:nvPr/>
          </p:nvSpPr>
          <p:spPr>
            <a:xfrm>
              <a:off x="2728656" y="14933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0FDD673-8455-7521-5CC2-B395EA225F7C}"/>
                </a:ext>
              </a:extLst>
            </p:cNvPr>
            <p:cNvSpPr/>
            <p:nvPr/>
          </p:nvSpPr>
          <p:spPr>
            <a:xfrm>
              <a:off x="2818189" y="1994322"/>
              <a:ext cx="1620000" cy="45719"/>
            </a:xfrm>
            <a:prstGeom prst="roundRect">
              <a:avLst>
                <a:gd name="adj" fmla="val 329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90AEE6F-C31B-3F52-494D-E4794C6F5E73}"/>
              </a:ext>
            </a:extLst>
          </p:cNvPr>
          <p:cNvGrpSpPr/>
          <p:nvPr/>
        </p:nvGrpSpPr>
        <p:grpSpPr>
          <a:xfrm>
            <a:off x="754454" y="1600534"/>
            <a:ext cx="5205744" cy="1946661"/>
            <a:chOff x="823864" y="1493399"/>
            <a:chExt cx="5205744" cy="1946661"/>
          </a:xfrm>
        </p:grpSpPr>
        <p:pic>
          <p:nvPicPr>
            <p:cNvPr id="12" name="Picture 2" descr="免费 办公大楼对天空的低角度视图 素材图片">
              <a:extLst>
                <a:ext uri="{FF2B5EF4-FFF2-40B4-BE49-F238E27FC236}">
                  <a16:creationId xmlns:a16="http://schemas.microsoft.com/office/drawing/2014/main" id="{E687437B-6699-4F47-D9A9-EF0EB59E006A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3864" y="1535269"/>
              <a:ext cx="1904791" cy="190479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DD35017B-63CF-58BF-06DB-2199266FCA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8190" y="2148906"/>
              <a:ext cx="3211418" cy="1280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E09237C-187A-A326-F29B-A60121FC929D}"/>
                </a:ext>
              </a:extLst>
            </p:cNvPr>
            <p:cNvSpPr txBox="1"/>
            <p:nvPr/>
          </p:nvSpPr>
          <p:spPr>
            <a:xfrm>
              <a:off x="2728656" y="14933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0AEC37C-7F28-AED5-1BAD-33DEF89A6204}"/>
                </a:ext>
              </a:extLst>
            </p:cNvPr>
            <p:cNvSpPr/>
            <p:nvPr/>
          </p:nvSpPr>
          <p:spPr>
            <a:xfrm>
              <a:off x="2818189" y="1994322"/>
              <a:ext cx="1620000" cy="45719"/>
            </a:xfrm>
            <a:prstGeom prst="roundRect">
              <a:avLst>
                <a:gd name="adj" fmla="val 329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EFE672A-7787-3D63-2834-710FB025794C}"/>
              </a:ext>
            </a:extLst>
          </p:cNvPr>
          <p:cNvGrpSpPr/>
          <p:nvPr/>
        </p:nvGrpSpPr>
        <p:grpSpPr>
          <a:xfrm>
            <a:off x="6327444" y="4170169"/>
            <a:ext cx="5205744" cy="1946661"/>
            <a:chOff x="823864" y="1493399"/>
            <a:chExt cx="5205744" cy="1946661"/>
          </a:xfrm>
        </p:grpSpPr>
        <p:pic>
          <p:nvPicPr>
            <p:cNvPr id="17" name="Picture 2" descr="免费 办公大楼对天空的低角度视图 素材图片">
              <a:extLst>
                <a:ext uri="{FF2B5EF4-FFF2-40B4-BE49-F238E27FC236}">
                  <a16:creationId xmlns:a16="http://schemas.microsoft.com/office/drawing/2014/main" id="{D38BC40A-A386-B4B2-562B-10CF5AE3EC36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3864" y="1535269"/>
              <a:ext cx="1904791" cy="190479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1">
              <a:extLst>
                <a:ext uri="{FF2B5EF4-FFF2-40B4-BE49-F238E27FC236}">
                  <a16:creationId xmlns:a16="http://schemas.microsoft.com/office/drawing/2014/main" id="{29BA9E4E-2CC4-5921-B3F1-DA83DFC45B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8190" y="2148906"/>
              <a:ext cx="3211418" cy="1280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F653837-DE12-1DDB-CD0C-11EA6B886312}"/>
                </a:ext>
              </a:extLst>
            </p:cNvPr>
            <p:cNvSpPr txBox="1"/>
            <p:nvPr/>
          </p:nvSpPr>
          <p:spPr>
            <a:xfrm>
              <a:off x="2728656" y="14933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C72C27C-FD6E-AEB1-12BA-F9B5DD935236}"/>
                </a:ext>
              </a:extLst>
            </p:cNvPr>
            <p:cNvSpPr/>
            <p:nvPr/>
          </p:nvSpPr>
          <p:spPr>
            <a:xfrm>
              <a:off x="2818189" y="1994322"/>
              <a:ext cx="1620000" cy="45719"/>
            </a:xfrm>
            <a:prstGeom prst="roundRect">
              <a:avLst>
                <a:gd name="adj" fmla="val 329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F08887C-5CB2-E8A2-385E-68C4C7377199}"/>
              </a:ext>
            </a:extLst>
          </p:cNvPr>
          <p:cNvGrpSpPr/>
          <p:nvPr/>
        </p:nvGrpSpPr>
        <p:grpSpPr>
          <a:xfrm>
            <a:off x="6327444" y="1618968"/>
            <a:ext cx="5205744" cy="1946661"/>
            <a:chOff x="823864" y="1493399"/>
            <a:chExt cx="5205744" cy="1946661"/>
          </a:xfrm>
        </p:grpSpPr>
        <p:pic>
          <p:nvPicPr>
            <p:cNvPr id="22" name="Picture 2" descr="免费 办公大楼对天空的低角度视图 素材图片">
              <a:extLst>
                <a:ext uri="{FF2B5EF4-FFF2-40B4-BE49-F238E27FC236}">
                  <a16:creationId xmlns:a16="http://schemas.microsoft.com/office/drawing/2014/main" id="{C7B778D6-A811-72C5-3F5B-9A52E6DE095E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3864" y="1535269"/>
              <a:ext cx="1904791" cy="190479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1">
              <a:extLst>
                <a:ext uri="{FF2B5EF4-FFF2-40B4-BE49-F238E27FC236}">
                  <a16:creationId xmlns:a16="http://schemas.microsoft.com/office/drawing/2014/main" id="{C04441BC-11C5-36ED-17D6-2013631600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8190" y="2148906"/>
              <a:ext cx="3211418" cy="1280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6F3CD0D-FF4B-6569-1381-CF430340623C}"/>
                </a:ext>
              </a:extLst>
            </p:cNvPr>
            <p:cNvSpPr txBox="1"/>
            <p:nvPr/>
          </p:nvSpPr>
          <p:spPr>
            <a:xfrm>
              <a:off x="2728656" y="14933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A5FC0BE-86C0-A5A4-A27A-8996A151B578}"/>
                </a:ext>
              </a:extLst>
            </p:cNvPr>
            <p:cNvSpPr/>
            <p:nvPr/>
          </p:nvSpPr>
          <p:spPr>
            <a:xfrm>
              <a:off x="2818189" y="1994322"/>
              <a:ext cx="1620000" cy="45719"/>
            </a:xfrm>
            <a:prstGeom prst="roundRect">
              <a:avLst>
                <a:gd name="adj" fmla="val 329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9221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A49BC-FF44-4C9D-2DD5-9D232A39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完成情况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49EC0DE-14A7-8315-7CDE-21F4655DF2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9481042"/>
              </p:ext>
            </p:extLst>
          </p:nvPr>
        </p:nvGraphicFramePr>
        <p:xfrm>
          <a:off x="891264" y="1253865"/>
          <a:ext cx="4507468" cy="3186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30F8B64B-0A7D-8553-725F-E312DA3654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852391"/>
              </p:ext>
            </p:extLst>
          </p:nvPr>
        </p:nvGraphicFramePr>
        <p:xfrm>
          <a:off x="6793270" y="1253865"/>
          <a:ext cx="4507468" cy="3186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1">
            <a:extLst>
              <a:ext uri="{FF2B5EF4-FFF2-40B4-BE49-F238E27FC236}">
                <a16:creationId xmlns:a16="http://schemas.microsoft.com/office/drawing/2014/main" id="{F2A45C6A-7885-53A0-1EE4-5FA2079D0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796" y="4990102"/>
            <a:ext cx="4756234" cy="7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449059-4359-FCE0-7481-B50115448195}"/>
              </a:ext>
            </a:extLst>
          </p:cNvPr>
          <p:cNvSpPr txBox="1"/>
          <p:nvPr/>
        </p:nvSpPr>
        <p:spPr>
          <a:xfrm>
            <a:off x="891262" y="439636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205E45B-D2B4-D368-8902-929114668475}"/>
              </a:ext>
            </a:extLst>
          </p:cNvPr>
          <p:cNvSpPr/>
          <p:nvPr/>
        </p:nvSpPr>
        <p:spPr>
          <a:xfrm>
            <a:off x="980796" y="4886813"/>
            <a:ext cx="203703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01BBF00C-1481-5571-1BDC-ED0F8FE17C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4503" y="4990102"/>
            <a:ext cx="4756233" cy="7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38590D-EBA1-DD44-A82E-CA8F8F1BE385}"/>
              </a:ext>
            </a:extLst>
          </p:cNvPr>
          <p:cNvSpPr txBox="1"/>
          <p:nvPr/>
        </p:nvSpPr>
        <p:spPr>
          <a:xfrm>
            <a:off x="6454970" y="439636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B6FEDF2-6E32-3669-996F-9AB50DA90A50}"/>
              </a:ext>
            </a:extLst>
          </p:cNvPr>
          <p:cNvSpPr/>
          <p:nvPr/>
        </p:nvSpPr>
        <p:spPr>
          <a:xfrm>
            <a:off x="6544504" y="4886813"/>
            <a:ext cx="2037030" cy="45719"/>
          </a:xfrm>
          <a:prstGeom prst="roundRect">
            <a:avLst>
              <a:gd name="adj" fmla="val 329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8345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a028aaf-806b-4f08-96d9-5d0b16d34d54"/>
  <p:tag name="COMMONDATA" val="eyJoZGlkIjoiYzZkNzQ4ZWFiZmQ4NTRhOWRkZTk3YTMwMjlmMmZhYmUifQ=="/>
</p:tagLst>
</file>

<file path=ppt/theme/theme1.xml><?xml version="1.0" encoding="utf-8"?>
<a:theme xmlns:a="http://schemas.openxmlformats.org/drawingml/2006/main" name="office 主题">
  <a:themeElements>
    <a:clrScheme name="自定义 5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F1316"/>
      </a:accent1>
      <a:accent2>
        <a:srgbClr val="FACA98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15">
      <a:majorFont>
        <a:latin typeface="OPPOSans B"/>
        <a:ea typeface="OPPOSans M"/>
        <a:cs typeface=""/>
      </a:majorFont>
      <a:minorFont>
        <a:latin typeface="OPPOSans B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1822</Words>
  <Application>Microsoft Office PowerPoint</Application>
  <PresentationFormat>宽屏</PresentationFormat>
  <Paragraphs>140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</vt:lpstr>
      <vt:lpstr>黑金商务工作汇报</vt:lpstr>
      <vt:lpstr>目 录</vt:lpstr>
      <vt:lpstr>PART ONE</vt:lpstr>
      <vt:lpstr>工作内容</vt:lpstr>
      <vt:lpstr>工作内容</vt:lpstr>
      <vt:lpstr>工作内容</vt:lpstr>
      <vt:lpstr>PART TWO</vt:lpstr>
      <vt:lpstr>完成情况</vt:lpstr>
      <vt:lpstr>完成情况</vt:lpstr>
      <vt:lpstr>PART THREE</vt:lpstr>
      <vt:lpstr>项目展示</vt:lpstr>
      <vt:lpstr>项目展示</vt:lpstr>
      <vt:lpstr>PART FOUR</vt:lpstr>
      <vt:lpstr>工作计划</vt:lpstr>
      <vt:lpstr>工作计划</vt:lpstr>
      <vt:lpstr>Thank you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高端黑金商务风工作汇报ppt模板</dc:title>
  <dc:creator>©古月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30</cp:revision>
  <dcterms:created xsi:type="dcterms:W3CDTF">2023-06-05T05:58:00Z</dcterms:created>
  <dcterms:modified xsi:type="dcterms:W3CDTF">2023-10-25T15:24:03Z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DF19FFE2E3014FCA9AA17171845C7917_12</vt:lpwstr>
  </property>
  <property fmtid="{D5CDD505-2E9C-101B-9397-08002B2CF9AE}" pid="3" name="KSOProductBuildVer">
    <vt:lpwstr>2052-11.1.0.14309</vt:lpwstr>
  </property>
</Properties>
</file>