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112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3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6131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4158" userDrawn="1">
          <p15:clr>
            <a:srgbClr val="A4A3A4"/>
          </p15:clr>
        </p15:guide>
        <p15:guide id="5" orient="horz" pos="2455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  <p15:guide id="7" orient="horz" pos="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9E6"/>
    <a:srgbClr val="7CD4F0"/>
    <a:srgbClr val="B9D4ED"/>
    <a:srgbClr val="97DDF3"/>
    <a:srgbClr val="4FC6EB"/>
    <a:srgbClr val="FFC107"/>
    <a:srgbClr val="E6C063"/>
    <a:srgbClr val="91BCE3"/>
    <a:srgbClr val="76ABDC"/>
    <a:srgbClr val="E9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30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32" y="90"/>
      </p:cViewPr>
      <p:guideLst>
        <p:guide orient="horz" pos="482"/>
        <p:guide pos="6131"/>
        <p:guide pos="438"/>
        <p:guide pos="4158"/>
        <p:guide orient="horz" pos="2455"/>
        <p:guide orient="horz" pos="3997"/>
        <p:guide orient="horz" pos="9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400" b="1" dirty="0">
                <a:latin typeface="+mj-ea"/>
                <a:ea typeface="+mj-ea"/>
              </a:rPr>
              <a:t>近</a:t>
            </a:r>
            <a:r>
              <a:rPr lang="en-US" altLang="zh-CN" sz="2400" b="1" dirty="0">
                <a:latin typeface="+mj-ea"/>
                <a:ea typeface="+mj-ea"/>
              </a:rPr>
              <a:t>5</a:t>
            </a:r>
            <a:r>
              <a:rPr lang="zh-CN" altLang="en-US" sz="2400" b="1" dirty="0">
                <a:latin typeface="+mj-ea"/>
                <a:ea typeface="+mj-ea"/>
              </a:rPr>
              <a:t>年</a:t>
            </a:r>
            <a:r>
              <a:rPr lang="en-US" altLang="zh-CN" sz="2400" b="1" dirty="0" err="1">
                <a:latin typeface="+mj-ea"/>
                <a:ea typeface="+mj-ea"/>
              </a:rPr>
              <a:t>xxxx</a:t>
            </a:r>
            <a:r>
              <a:rPr lang="zh-CN" altLang="en-US" sz="2400" b="1" dirty="0">
                <a:latin typeface="+mj-ea"/>
                <a:ea typeface="+mj-ea"/>
              </a:rPr>
              <a:t>发生数量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Sheet1!$B$2:$B$6</c:f>
            </c:numRef>
          </c:val>
          <c:extLst>
            <c:ext xmlns:c16="http://schemas.microsoft.com/office/drawing/2014/chart" uri="{C3380CC4-5D6E-409C-BE32-E72D297353CC}">
              <c16:uniqueId val="{00000000-1007-4221-B83C-EA3775D3C2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CD4F0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  <c:pt idx="3">
                  <c:v>2022年</c:v>
                </c:pt>
                <c:pt idx="4">
                  <c:v>2023年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1940</c:v>
                </c:pt>
                <c:pt idx="1">
                  <c:v>1000</c:v>
                </c:pt>
                <c:pt idx="2">
                  <c:v>1520</c:v>
                </c:pt>
                <c:pt idx="3">
                  <c:v>1800</c:v>
                </c:pt>
                <c:pt idx="4">
                  <c:v>1600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07-4221-B83C-EA3775D3C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5645832"/>
        <c:axId val="1025646192"/>
      </c:areaChart>
      <c:catAx>
        <c:axId val="1025645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5646192"/>
        <c:crosses val="autoZero"/>
        <c:auto val="1"/>
        <c:lblAlgn val="ctr"/>
        <c:lblOffset val="100"/>
        <c:noMultiLvlLbl val="0"/>
      </c:catAx>
      <c:valAx>
        <c:axId val="1025646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56458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400" b="1" dirty="0">
                <a:latin typeface="OPPOSans R" panose="00020600040101010101" pitchFamily="18" charset="-122"/>
                <a:ea typeface="OPPOSans R" panose="00020600040101010101" pitchFamily="18" charset="-122"/>
              </a:rPr>
              <a:t>受害人群占比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833762102351314"/>
          <c:y val="0.14465055208659094"/>
          <c:w val="0.67323222591323795"/>
          <c:h val="0.757634360525121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4C-49B5-98B6-70E40C990D70}"/>
              </c:ext>
            </c:extLst>
          </c:dPt>
          <c:dPt>
            <c:idx val="1"/>
            <c:bubble3D val="0"/>
            <c:spPr>
              <a:solidFill>
                <a:srgbClr val="76ABD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34C-49B5-98B6-70E40C990D70}"/>
              </c:ext>
            </c:extLst>
          </c:dPt>
          <c:dPt>
            <c:idx val="2"/>
            <c:bubble3D val="0"/>
            <c:spPr>
              <a:solidFill>
                <a:srgbClr val="91BCE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34C-49B5-98B6-70E40C990D70}"/>
              </c:ext>
            </c:extLst>
          </c:dPt>
          <c:dPt>
            <c:idx val="3"/>
            <c:bubble3D val="0"/>
            <c:spPr>
              <a:solidFill>
                <a:srgbClr val="B9D4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34C-49B5-98B6-70E40C990D70}"/>
              </c:ext>
            </c:extLst>
          </c:dPt>
          <c:cat>
            <c:strRef>
              <c:f>Sheet1!$A$2:$A$5</c:f>
              <c:strCache>
                <c:ptCount val="4"/>
                <c:pt idx="0">
                  <c:v>学生</c:v>
                </c:pt>
                <c:pt idx="1">
                  <c:v>宝妈</c:v>
                </c:pt>
                <c:pt idx="2">
                  <c:v>自由职业者</c:v>
                </c:pt>
                <c:pt idx="3">
                  <c:v>其他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</c:v>
                </c:pt>
                <c:pt idx="1">
                  <c:v>0.25</c:v>
                </c:pt>
                <c:pt idx="2">
                  <c:v>0.15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4C-49B5-98B6-70E40C990D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9288612263716"/>
          <c:y val="0.92355190738391657"/>
          <c:w val="0.84438266482249891"/>
          <c:h val="7.04979496603850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F120101E-6AD9-4EA3-A728-4D865998EBDC}" type="datetimeFigureOut">
              <a:rPr lang="zh-CN" altLang="en-US" smtClean="0"/>
              <a:pPr/>
              <a:t>2023/10/26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E15BAB2-5726-47D8-8A39-E33376DE757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142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24201A-4083-9274-5284-819ECD26F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D06F17-6A83-5F28-1B74-17C877C2D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C541A5-7271-DBE1-D3FD-7E21D595F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053EFF-2268-127E-576C-3E7F3B121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AD7978-8735-0713-1634-67D14CE37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68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34FE92-EC4B-42C1-DF26-B1EF610E2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4D17AA-3C8A-8EC7-D894-AC9574BF7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787262-6CD4-289D-783D-E871B3E2D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132125-0F82-C4BA-47EE-5829A5A1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D6198-7BA2-86A4-D49E-6FFC7DD7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45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6D0ACF6-CA93-1D87-94F7-28DC930CE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AB2ECE-AB41-263A-58D2-82BCD37CDF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B07EA0-0105-FCD3-68AF-9BB215609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A52E42-2DA4-10C3-B38C-D5E164D4E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0B5848-C3C0-7832-B359-B6F1D0A6A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55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F4E91AD-D767-59DE-1503-142922FDA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83AFDF1B-59E4-61F6-85F2-A655B48D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D96D969A-0928-FD70-7149-C21A7D8CF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127BD7EB-6CA6-1B65-4622-4AC22410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2BE81228-7EDB-3ACB-9642-CA6B3983C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51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99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03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565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53A9D7-F12D-1B7C-55C8-28081145A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7960F1-B833-9819-EB1A-49D65B569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A83FAC-5F57-0632-B8E3-FDFD691C2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270D2C-C773-50A3-8195-367C7845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C808FC-0573-789D-1ECD-34FDF1FAE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251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040571-738B-8DB1-E60C-6FD20C599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A0FB59-7625-8242-6CDA-19B4AF907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40393A-2DAC-AF68-852A-830258D3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F71351-DA94-EF05-C823-87427F47D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64501C-2F57-DD47-551A-1F7E047AA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3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EF8BEE-5A3D-3184-B515-4DAAE3280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585CDE-914E-31B4-1A4E-8D589FAA7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492348-AB9E-8DC4-BAA7-C6F96CE4C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1C88EA-CEAF-3EA5-93F8-5C7C1BAFA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B1478A-1765-69E0-7FC5-F03F062D2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764C06-9467-EEE2-6B9E-59AC0E970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13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12F4B3-0796-59B8-F383-EE587F2AB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908E-E7B1-D230-37A4-FE8E29D19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5E6F65-618C-EE69-65F3-849710220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9F7263-2B32-720E-D1F2-D2B6AA66A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B5D3BD-1EE7-56C7-01E1-198B5EC2C9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F676E79-AECB-3BD2-C763-04D148AB3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4268A73-A2AC-A4F6-4BE1-A17072F1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9B39343-552C-5602-D4E8-118833EB4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8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CD88C-8E44-5D35-54C8-5B5E9AE8E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CA1EEE-C020-DE5E-93F4-44D04EB13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10/26/2023</a:t>
            </a:fld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73BADD-CB70-6770-AA1C-43183A909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C96100-807D-54EB-6EE4-52431A75C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629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55FB420-442A-9D95-6A73-1BB65E4C1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408A49-3240-4580-DD1D-68DB9B669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57CFDD-C749-C8F7-BF26-9FB5B9353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2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C7A0B-8CED-C5E3-C483-13EDB5A9D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6C6796-A529-D371-74C5-3056A2B90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DBB401-9CD3-16B1-D588-54BDC5181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3F038C-D931-5C8E-9ACF-C073DFFDA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A314B3-87A9-1781-9BB6-56408C591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6BAC36-0BA9-0576-C1A5-9B9307CC4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4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7F9972-49DA-E234-6E6A-9C266B4AD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731B0A-7CFF-F782-A45C-190034928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C7F7C7-C2A1-95C7-BF16-9C4323475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A3D4A1-11EF-B4CD-87DE-A86B54205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15F1B8-1F1F-F359-AA46-6BE30FEED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F87E08-8E04-E00A-CEC8-976C9654D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3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D54ADB-0C78-D2A3-7A12-8C6CF4749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20D3BC-8802-ADFD-B30F-F46B9D962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6938BB-96CC-7E50-C7ED-B0D28991B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8004EF0-062B-4935-A6FB-265FB1660EFD}" type="datetimeFigureOut">
              <a:rPr lang="zh-CN" altLang="en-US" smtClean="0"/>
              <a:pPr/>
              <a:t>2023/10/26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39C3B9-9064-7ED3-0C09-8D2DA8A951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75237-7C0E-E6D9-B90E-F0DBB5CEA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9EC49659-3D8A-4456-B842-A288B75351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638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649" r:id="rId12"/>
    <p:sldLayoutId id="2147483756" r:id="rId13"/>
    <p:sldLayoutId id="214748375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8C524765-432E-10FD-70F5-F13BDB10C423}"/>
              </a:ext>
            </a:extLst>
          </p:cNvPr>
          <p:cNvSpPr/>
          <p:nvPr/>
        </p:nvSpPr>
        <p:spPr>
          <a:xfrm>
            <a:off x="-368647" y="5181600"/>
            <a:ext cx="2262759" cy="2049780"/>
          </a:xfrm>
          <a:prstGeom prst="ellipse">
            <a:avLst/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4A3DF1-0AA9-494D-FF86-E15C4EAEB860}"/>
              </a:ext>
            </a:extLst>
          </p:cNvPr>
          <p:cNvGrpSpPr/>
          <p:nvPr/>
        </p:nvGrpSpPr>
        <p:grpSpPr>
          <a:xfrm>
            <a:off x="5329485" y="-934047"/>
            <a:ext cx="6862515" cy="7792047"/>
            <a:chOff x="5329485" y="-934047"/>
            <a:chExt cx="6862515" cy="779204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D9D1B88-0DBC-E276-AA28-4D395AEF403B}"/>
                </a:ext>
              </a:extLst>
            </p:cNvPr>
            <p:cNvSpPr/>
            <p:nvPr/>
          </p:nvSpPr>
          <p:spPr>
            <a:xfrm>
              <a:off x="5329485" y="0"/>
              <a:ext cx="6862515" cy="6858000"/>
            </a:xfrm>
            <a:custGeom>
              <a:avLst/>
              <a:gdLst>
                <a:gd name="connsiteX0" fmla="*/ 0 w 1908665"/>
                <a:gd name="connsiteY0" fmla="*/ 925061 h 1850121"/>
                <a:gd name="connsiteX1" fmla="*/ 954333 w 1908665"/>
                <a:gd name="connsiteY1" fmla="*/ 0 h 1850121"/>
                <a:gd name="connsiteX2" fmla="*/ 1908666 w 1908665"/>
                <a:gd name="connsiteY2" fmla="*/ 925061 h 1850121"/>
                <a:gd name="connsiteX3" fmla="*/ 954333 w 1908665"/>
                <a:gd name="connsiteY3" fmla="*/ 1850122 h 1850121"/>
                <a:gd name="connsiteX4" fmla="*/ 0 w 1908665"/>
                <a:gd name="connsiteY4" fmla="*/ 925061 h 1850121"/>
                <a:gd name="connsiteX0" fmla="*/ 0 w 1497186"/>
                <a:gd name="connsiteY0" fmla="*/ 894630 h 1850216"/>
                <a:gd name="connsiteX1" fmla="*/ 542853 w 1497186"/>
                <a:gd name="connsiteY1" fmla="*/ 49 h 1850216"/>
                <a:gd name="connsiteX2" fmla="*/ 1497186 w 1497186"/>
                <a:gd name="connsiteY2" fmla="*/ 925110 h 1850216"/>
                <a:gd name="connsiteX3" fmla="*/ 542853 w 1497186"/>
                <a:gd name="connsiteY3" fmla="*/ 1850171 h 1850216"/>
                <a:gd name="connsiteX4" fmla="*/ 0 w 1497186"/>
                <a:gd name="connsiteY4" fmla="*/ 894630 h 1850216"/>
                <a:gd name="connsiteX0" fmla="*/ 16 w 1497202"/>
                <a:gd name="connsiteY0" fmla="*/ 894612 h 1575960"/>
                <a:gd name="connsiteX1" fmla="*/ 542869 w 1497202"/>
                <a:gd name="connsiteY1" fmla="*/ 31 h 1575960"/>
                <a:gd name="connsiteX2" fmla="*/ 1497202 w 1497202"/>
                <a:gd name="connsiteY2" fmla="*/ 925092 h 1575960"/>
                <a:gd name="connsiteX3" fmla="*/ 558109 w 1497202"/>
                <a:gd name="connsiteY3" fmla="*/ 1575833 h 1575960"/>
                <a:gd name="connsiteX4" fmla="*/ 16 w 1497202"/>
                <a:gd name="connsiteY4" fmla="*/ 894612 h 157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02" h="1575960">
                  <a:moveTo>
                    <a:pt x="16" y="894612"/>
                  </a:moveTo>
                  <a:cubicBezTo>
                    <a:pt x="-2524" y="631978"/>
                    <a:pt x="293338" y="-5049"/>
                    <a:pt x="542869" y="31"/>
                  </a:cubicBezTo>
                  <a:cubicBezTo>
                    <a:pt x="792400" y="5111"/>
                    <a:pt x="1497202" y="414195"/>
                    <a:pt x="1497202" y="925092"/>
                  </a:cubicBezTo>
                  <a:cubicBezTo>
                    <a:pt x="1497202" y="1435989"/>
                    <a:pt x="807640" y="1580913"/>
                    <a:pt x="558109" y="1575833"/>
                  </a:cubicBezTo>
                  <a:cubicBezTo>
                    <a:pt x="308578" y="1570753"/>
                    <a:pt x="2556" y="1157246"/>
                    <a:pt x="16" y="894612"/>
                  </a:cubicBezTo>
                  <a:close/>
                </a:path>
              </a:pathLst>
            </a:custGeom>
            <a:solidFill>
              <a:srgbClr val="28B9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" name="流程图: 存储数据 5">
              <a:extLst>
                <a:ext uri="{FF2B5EF4-FFF2-40B4-BE49-F238E27FC236}">
                  <a16:creationId xmlns:a16="http://schemas.microsoft.com/office/drawing/2014/main" id="{BFBF050A-C69F-2DC4-3FB9-EA79718F8C61}"/>
                </a:ext>
              </a:extLst>
            </p:cNvPr>
            <p:cNvSpPr/>
            <p:nvPr/>
          </p:nvSpPr>
          <p:spPr>
            <a:xfrm rot="18321858">
              <a:off x="7430168" y="371800"/>
              <a:ext cx="3426568" cy="814874"/>
            </a:xfrm>
            <a:prstGeom prst="flowChartOnlineStorag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" name="流程图: 存储数据 7">
              <a:extLst>
                <a:ext uri="{FF2B5EF4-FFF2-40B4-BE49-F238E27FC236}">
                  <a16:creationId xmlns:a16="http://schemas.microsoft.com/office/drawing/2014/main" id="{1462BF88-D67F-C888-5FE9-AA1DABAA45B9}"/>
                </a:ext>
              </a:extLst>
            </p:cNvPr>
            <p:cNvSpPr/>
            <p:nvPr/>
          </p:nvSpPr>
          <p:spPr>
            <a:xfrm rot="18321858">
              <a:off x="9054779" y="427783"/>
              <a:ext cx="3426568" cy="814874"/>
            </a:xfrm>
            <a:prstGeom prst="flowChartOnlineStorag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" name="流程图: 存储数据 8">
              <a:extLst>
                <a:ext uri="{FF2B5EF4-FFF2-40B4-BE49-F238E27FC236}">
                  <a16:creationId xmlns:a16="http://schemas.microsoft.com/office/drawing/2014/main" id="{10B7E608-5BFE-B0F1-0975-9834A122C38A}"/>
                </a:ext>
              </a:extLst>
            </p:cNvPr>
            <p:cNvSpPr/>
            <p:nvPr/>
          </p:nvSpPr>
          <p:spPr>
            <a:xfrm rot="18321858">
              <a:off x="9243206" y="1893122"/>
              <a:ext cx="4193492" cy="814874"/>
            </a:xfrm>
            <a:prstGeom prst="flowChartOnlineStorag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0D511D-BE4B-779A-0A47-35C1EF98E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2248" y="1736725"/>
              <a:ext cx="4259675" cy="4138295"/>
            </a:xfrm>
            <a:prstGeom prst="rect">
              <a:avLst/>
            </a:prstGeom>
          </p:spPr>
        </p:pic>
      </p:grpSp>
      <p:sp>
        <p:nvSpPr>
          <p:cNvPr id="18" name="Rectangle 1">
            <a:extLst>
              <a:ext uri="{FF2B5EF4-FFF2-40B4-BE49-F238E27FC236}">
                <a16:creationId xmlns:a16="http://schemas.microsoft.com/office/drawing/2014/main" id="{FD0A0A76-A1A6-3F61-035B-6381C1E37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" y="3495693"/>
            <a:ext cx="42083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283" tIns="0" rIns="14283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7133E"/>
                </a:solidFill>
                <a:effectLst/>
                <a:latin typeface="+mj-ea"/>
                <a:ea typeface="+mj-ea"/>
                <a:cs typeface="OPPOSans R" panose="00020600040101010101" pitchFamily="18" charset="-122"/>
              </a:rPr>
              <a:t>了解常见骗局，提高防范意识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rPr>
              <a:t>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CD7A2A5-4B49-F378-D37E-32879724D0C0}"/>
              </a:ext>
            </a:extLst>
          </p:cNvPr>
          <p:cNvSpPr/>
          <p:nvPr/>
        </p:nvSpPr>
        <p:spPr>
          <a:xfrm>
            <a:off x="408818" y="886998"/>
            <a:ext cx="2300195" cy="110799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ea"/>
                <a:ea typeface="+mj-ea"/>
              </a:rPr>
              <a:t>谨防</a:t>
            </a:r>
            <a:endParaRPr lang="zh-CN" altLang="en-US" sz="6600" b="1" cap="none" spc="50" dirty="0">
              <a:ln w="9525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  <a:prstDash val="solid"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5000">
                    <a:schemeClr val="accent4"/>
                  </a:gs>
                </a:gsLst>
                <a:lin ang="5400000" scaled="1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ea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C3AC712-AF74-19A4-9A90-52B23CBE5DFE}"/>
              </a:ext>
            </a:extLst>
          </p:cNvPr>
          <p:cNvSpPr/>
          <p:nvPr/>
        </p:nvSpPr>
        <p:spPr>
          <a:xfrm>
            <a:off x="1131807" y="1917354"/>
            <a:ext cx="454323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ea"/>
                <a:ea typeface="+mj-ea"/>
              </a:rPr>
              <a:t>电信       骗</a:t>
            </a:r>
            <a:endParaRPr lang="zh-CN" altLang="en-US" sz="6600" b="1" cap="none" spc="50" dirty="0">
              <a:ln w="9525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  <a:prstDash val="solid"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7000">
                    <a:schemeClr val="accent4"/>
                  </a:gs>
                </a:gsLst>
                <a:lin ang="5400000" scaled="1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23FA5D4-A9EE-FFCB-E27F-900E868AF394}"/>
              </a:ext>
            </a:extLst>
          </p:cNvPr>
          <p:cNvGrpSpPr/>
          <p:nvPr/>
        </p:nvGrpSpPr>
        <p:grpSpPr>
          <a:xfrm>
            <a:off x="3025154" y="1446810"/>
            <a:ext cx="1878564" cy="1956749"/>
            <a:chOff x="2887733" y="1395296"/>
            <a:chExt cx="1878564" cy="195674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0E2CC4B-735D-AFB1-C479-25C987301D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551" b="89888" l="8485" r="89697">
                          <a14:foregroundMark x1="8485" y1="37640" x2="9697" y2="38202"/>
                        </a14:backgroundRemoval>
                      </a14:imgEffect>
                    </a14:imgLayer>
                  </a14:imgProps>
                </a:ext>
              </a:extLst>
            </a:blip>
            <a:srcRect l="7222" t="10103" r="20010" b="19962"/>
            <a:stretch/>
          </p:blipFill>
          <p:spPr>
            <a:xfrm>
              <a:off x="2887733" y="1404374"/>
              <a:ext cx="1878564" cy="194767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356064-94E9-3C2C-D52E-2BD1A8FFF2CF}"/>
                </a:ext>
              </a:extLst>
            </p:cNvPr>
            <p:cNvSpPr txBox="1"/>
            <p:nvPr/>
          </p:nvSpPr>
          <p:spPr>
            <a:xfrm>
              <a:off x="2991226" y="1395296"/>
              <a:ext cx="1475027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b="1" spc="50" dirty="0">
                  <a:ln w="9525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4"/>
                        </a:gs>
                      </a:gsLst>
                      <a:lin ang="5400000" scaled="1"/>
                    </a:gradFill>
                    <a:prstDash val="solid"/>
                  </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7000">
                        <a:schemeClr val="accent4"/>
                      </a:gs>
                    </a:gsLst>
                    <a:lin ang="5400000" scaled="1"/>
                  </a:gra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+mj-ea"/>
                  <a:ea typeface="+mj-ea"/>
                </a:rPr>
                <a:t>诈</a:t>
              </a:r>
              <a:endParaRPr lang="zh-CN" altLang="en-US" sz="8800" dirty="0">
                <a:latin typeface="+mj-ea"/>
                <a:ea typeface="+mj-ea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A5B07FE-9565-87C7-037B-5465335E5028}"/>
              </a:ext>
            </a:extLst>
          </p:cNvPr>
          <p:cNvSpPr/>
          <p:nvPr/>
        </p:nvSpPr>
        <p:spPr>
          <a:xfrm>
            <a:off x="710376" y="4055706"/>
            <a:ext cx="2088000" cy="334009"/>
          </a:xfrm>
          <a:prstGeom prst="roundRect">
            <a:avLst>
              <a:gd name="adj" fmla="val 50000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+mj-ea"/>
                <a:ea typeface="+mj-ea"/>
              </a:rPr>
              <a:t>分享人：</a:t>
            </a:r>
            <a:r>
              <a:rPr lang="en-US" altLang="zh-CN" dirty="0">
                <a:latin typeface="+mj-ea"/>
                <a:ea typeface="+mj-ea"/>
              </a:rPr>
              <a:t>XXXX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0270C24-14C0-4042-83AB-51FB058FC731}"/>
              </a:ext>
            </a:extLst>
          </p:cNvPr>
          <p:cNvSpPr/>
          <p:nvPr/>
        </p:nvSpPr>
        <p:spPr>
          <a:xfrm>
            <a:off x="3135272" y="4055706"/>
            <a:ext cx="2088000" cy="334009"/>
          </a:xfrm>
          <a:prstGeom prst="roundRect">
            <a:avLst>
              <a:gd name="adj" fmla="val 50000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分享时间：</a:t>
            </a:r>
            <a:r>
              <a:rPr lang="en-US" altLang="zh-CN" dirty="0">
                <a:latin typeface="+mj-ea"/>
                <a:ea typeface="+mj-ea"/>
              </a:rPr>
              <a:t>XXXX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0522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7843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刷单返利类诈骗</a:t>
            </a:r>
          </a:p>
        </p:txBody>
      </p:sp>
      <p:graphicFrame>
        <p:nvGraphicFramePr>
          <p:cNvPr id="107" name="图表 106">
            <a:extLst>
              <a:ext uri="{FF2B5EF4-FFF2-40B4-BE49-F238E27FC236}">
                <a16:creationId xmlns:a16="http://schemas.microsoft.com/office/drawing/2014/main" id="{2011AAE4-F58B-7A99-48EC-4C6CF81930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9976146"/>
              </p:ext>
            </p:extLst>
          </p:nvPr>
        </p:nvGraphicFramePr>
        <p:xfrm>
          <a:off x="96837" y="1294597"/>
          <a:ext cx="4338000" cy="4268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" name="文本框 111">
            <a:extLst>
              <a:ext uri="{FF2B5EF4-FFF2-40B4-BE49-F238E27FC236}">
                <a16:creationId xmlns:a16="http://schemas.microsoft.com/office/drawing/2014/main" id="{3F9F9FDC-3EFF-8A59-D1EF-7778B23E5D35}"/>
              </a:ext>
            </a:extLst>
          </p:cNvPr>
          <p:cNvSpPr txBox="1"/>
          <p:nvPr/>
        </p:nvSpPr>
        <p:spPr>
          <a:xfrm>
            <a:off x="8719501" y="1430921"/>
            <a:ext cx="2110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00B0F0"/>
                </a:solidFill>
                <a:effectLst/>
                <a:latin typeface="+mn-ea"/>
              </a:rPr>
              <a:t>主要引流方式</a:t>
            </a:r>
            <a:endParaRPr lang="zh-CN" altLang="en-US" sz="2400" b="1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23EFD396-4205-08F7-87F4-3FD5AEBF5229}"/>
              </a:ext>
            </a:extLst>
          </p:cNvPr>
          <p:cNvSpPr txBox="1"/>
          <p:nvPr/>
        </p:nvSpPr>
        <p:spPr>
          <a:xfrm>
            <a:off x="4514850" y="1430921"/>
            <a:ext cx="2110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rgbClr val="00B0F0"/>
                </a:solidFill>
                <a:effectLst/>
                <a:latin typeface="+mn-ea"/>
              </a:rPr>
              <a:t>“</a:t>
            </a:r>
            <a:r>
              <a:rPr lang="zh-CN" altLang="en-US" sz="2400" b="1" i="0" dirty="0">
                <a:solidFill>
                  <a:srgbClr val="00B0F0"/>
                </a:solidFill>
                <a:effectLst/>
                <a:latin typeface="+mn-ea"/>
              </a:rPr>
              <a:t>诈骗之王”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BB1D4D83-AB13-73C4-A060-7663B7EB06D8}"/>
              </a:ext>
            </a:extLst>
          </p:cNvPr>
          <p:cNvSpPr txBox="1"/>
          <p:nvPr/>
        </p:nvSpPr>
        <p:spPr>
          <a:xfrm>
            <a:off x="4762340" y="1870325"/>
            <a:ext cx="26030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刷单返利类诈骗是目前最常见的电诈类型之一占发案数</a:t>
            </a:r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30%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左右</a:t>
            </a:r>
            <a:endParaRPr lang="zh-CN" altLang="en-US" dirty="0">
              <a:latin typeface="+mn-ea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48F4F7F2-603A-59D6-60CF-514767C3505D}"/>
              </a:ext>
            </a:extLst>
          </p:cNvPr>
          <p:cNvSpPr txBox="1"/>
          <p:nvPr/>
        </p:nvSpPr>
        <p:spPr>
          <a:xfrm>
            <a:off x="8719500" y="3828216"/>
            <a:ext cx="246919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通过网页、短信、社交软件、短视频平台等渠道发布兼职广告，打着“足不出户、高额佣金”的旗号诱饵</a:t>
            </a:r>
            <a:endParaRPr lang="zh-CN" altLang="en-US" dirty="0">
              <a:latin typeface="+mn-ea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95F7E30E-F5FF-2DD8-3DA2-94C2F73A09CE}"/>
              </a:ext>
            </a:extLst>
          </p:cNvPr>
          <p:cNvSpPr txBox="1"/>
          <p:nvPr/>
        </p:nvSpPr>
        <p:spPr>
          <a:xfrm>
            <a:off x="8719501" y="1866723"/>
            <a:ext cx="24691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通过大量获取用户个人信息，与其他电信网络诈骗手法相互“融合”</a:t>
            </a:r>
            <a:endParaRPr lang="zh-CN" altLang="en-US" dirty="0">
              <a:latin typeface="+mn-ea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A04C651A-5A54-977B-524B-A8FFA95E5F8B}"/>
              </a:ext>
            </a:extLst>
          </p:cNvPr>
          <p:cNvSpPr txBox="1"/>
          <p:nvPr/>
        </p:nvSpPr>
        <p:spPr>
          <a:xfrm>
            <a:off x="4787578" y="3342504"/>
            <a:ext cx="2110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00B0F0"/>
                </a:solidFill>
                <a:effectLst/>
                <a:latin typeface="+mn-ea"/>
              </a:rPr>
              <a:t>返利周期短</a:t>
            </a:r>
            <a:endParaRPr lang="zh-CN" altLang="en-US" dirty="0">
              <a:latin typeface="+mn-ea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8D16D9C-9A47-8336-4F73-19733169DF12}"/>
              </a:ext>
            </a:extLst>
          </p:cNvPr>
          <p:cNvSpPr txBox="1"/>
          <p:nvPr/>
        </p:nvSpPr>
        <p:spPr>
          <a:xfrm>
            <a:off x="4762340" y="3781908"/>
            <a:ext cx="260302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骗分子会让受害人在群内领取“新手任务”，受害人完成“新手任务”，诈骗分子会快速返还小额佣金</a:t>
            </a:r>
            <a:endParaRPr lang="zh-CN" altLang="en-US" dirty="0">
              <a:latin typeface="+mn-ea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439468DE-E6B3-AE09-808C-531B7ED0DA87}"/>
              </a:ext>
            </a:extLst>
          </p:cNvPr>
          <p:cNvSpPr txBox="1"/>
          <p:nvPr/>
        </p:nvSpPr>
        <p:spPr>
          <a:xfrm>
            <a:off x="8719500" y="3366551"/>
            <a:ext cx="2110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00B0F0"/>
                </a:solidFill>
                <a:effectLst/>
                <a:latin typeface="+mn-ea"/>
              </a:rPr>
              <a:t>引流成功率高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8916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B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图形 103">
            <a:extLst>
              <a:ext uri="{FF2B5EF4-FFF2-40B4-BE49-F238E27FC236}">
                <a16:creationId xmlns:a16="http://schemas.microsoft.com/office/drawing/2014/main" id="{02AF07D7-E231-2CB7-6D19-8EEA0FDE2D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380887" y="266864"/>
            <a:chExt cx="7191179" cy="5524224"/>
          </a:xfrm>
          <a:solidFill>
            <a:srgbClr val="FFFFFF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45295F4-CA91-6C52-76B1-4C4CC1B2477F}"/>
                </a:ext>
              </a:extLst>
            </p:cNvPr>
            <p:cNvSpPr/>
            <p:nvPr/>
          </p:nvSpPr>
          <p:spPr>
            <a:xfrm>
              <a:off x="-380806" y="3482158"/>
              <a:ext cx="2973530" cy="2308838"/>
            </a:xfrm>
            <a:custGeom>
              <a:avLst/>
              <a:gdLst>
                <a:gd name="connsiteX0" fmla="*/ 2973531 w 2973530"/>
                <a:gd name="connsiteY0" fmla="*/ 0 h 2308838"/>
                <a:gd name="connsiteX1" fmla="*/ 15037 w 2973530"/>
                <a:gd name="connsiteY1" fmla="*/ 2306869 h 2308838"/>
                <a:gd name="connsiteX2" fmla="*/ 1969 w 2973530"/>
                <a:gd name="connsiteY2" fmla="*/ 2305250 h 2308838"/>
                <a:gd name="connsiteX3" fmla="*/ 3588 w 2973530"/>
                <a:gd name="connsiteY3" fmla="*/ 2292182 h 2308838"/>
                <a:gd name="connsiteX4" fmla="*/ 3626 w 2973530"/>
                <a:gd name="connsiteY4" fmla="*/ 2292153 h 2308838"/>
                <a:gd name="connsiteX5" fmla="*/ 2973531 w 2973530"/>
                <a:gd name="connsiteY5" fmla="*/ 0 h 230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530" h="2308838">
                  <a:moveTo>
                    <a:pt x="2973531" y="0"/>
                  </a:moveTo>
                  <a:lnTo>
                    <a:pt x="15037" y="2306869"/>
                  </a:lnTo>
                  <a:cubicBezTo>
                    <a:pt x="10979" y="2310032"/>
                    <a:pt x="5131" y="2309308"/>
                    <a:pt x="1969" y="2305250"/>
                  </a:cubicBezTo>
                  <a:cubicBezTo>
                    <a:pt x="-1193" y="2301193"/>
                    <a:pt x="-470" y="2295344"/>
                    <a:pt x="3588" y="2292182"/>
                  </a:cubicBezTo>
                  <a:lnTo>
                    <a:pt x="3626" y="2292153"/>
                  </a:lnTo>
                  <a:lnTo>
                    <a:pt x="2973531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162483A-49C0-A05D-6F9F-139123BEE7B2}"/>
                </a:ext>
              </a:extLst>
            </p:cNvPr>
            <p:cNvSpPr/>
            <p:nvPr/>
          </p:nvSpPr>
          <p:spPr>
            <a:xfrm>
              <a:off x="-380803" y="266896"/>
              <a:ext cx="2798725" cy="2127679"/>
            </a:xfrm>
            <a:custGeom>
              <a:avLst/>
              <a:gdLst>
                <a:gd name="connsiteX0" fmla="*/ 14958 w 2798725"/>
                <a:gd name="connsiteY0" fmla="*/ 1918 h 2127679"/>
                <a:gd name="connsiteX1" fmla="*/ 2798725 w 2798725"/>
                <a:gd name="connsiteY1" fmla="*/ 2127679 h 2127679"/>
                <a:gd name="connsiteX2" fmla="*/ 3699 w 2798725"/>
                <a:gd name="connsiteY2" fmla="*/ 16739 h 2127679"/>
                <a:gd name="connsiteX3" fmla="*/ 1880 w 2798725"/>
                <a:gd name="connsiteY3" fmla="*/ 3699 h 2127679"/>
                <a:gd name="connsiteX4" fmla="*/ 14920 w 2798725"/>
                <a:gd name="connsiteY4" fmla="*/ 1880 h 2127679"/>
                <a:gd name="connsiteX5" fmla="*/ 14958 w 2798725"/>
                <a:gd name="connsiteY5" fmla="*/ 1918 h 212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8725" h="2127679">
                  <a:moveTo>
                    <a:pt x="14958" y="1918"/>
                  </a:moveTo>
                  <a:lnTo>
                    <a:pt x="2798725" y="2127679"/>
                  </a:lnTo>
                  <a:lnTo>
                    <a:pt x="3699" y="16739"/>
                  </a:lnTo>
                  <a:cubicBezTo>
                    <a:pt x="-406" y="13644"/>
                    <a:pt x="-1215" y="7805"/>
                    <a:pt x="1880" y="3699"/>
                  </a:cubicBezTo>
                  <a:cubicBezTo>
                    <a:pt x="4976" y="-406"/>
                    <a:pt x="10815" y="-1215"/>
                    <a:pt x="14920" y="1880"/>
                  </a:cubicBezTo>
                  <a:lnTo>
                    <a:pt x="14958" y="1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F45EA7B-30F5-2F63-112C-5C9AF8AE729C}"/>
                </a:ext>
              </a:extLst>
            </p:cNvPr>
            <p:cNvSpPr/>
            <p:nvPr/>
          </p:nvSpPr>
          <p:spPr>
            <a:xfrm>
              <a:off x="3903478" y="3534013"/>
              <a:ext cx="2906701" cy="2256991"/>
            </a:xfrm>
            <a:custGeom>
              <a:avLst/>
              <a:gdLst>
                <a:gd name="connsiteX0" fmla="*/ 0 w 2906701"/>
                <a:gd name="connsiteY0" fmla="*/ 0 h 2256991"/>
                <a:gd name="connsiteX1" fmla="*/ 2903077 w 2906701"/>
                <a:gd name="connsiteY1" fmla="*/ 2240309 h 2256991"/>
                <a:gd name="connsiteX2" fmla="*/ 2904763 w 2906701"/>
                <a:gd name="connsiteY2" fmla="*/ 2253368 h 2256991"/>
                <a:gd name="connsiteX3" fmla="*/ 2891705 w 2906701"/>
                <a:gd name="connsiteY3" fmla="*/ 2255053 h 2256991"/>
                <a:gd name="connsiteX4" fmla="*/ 2891666 w 2906701"/>
                <a:gd name="connsiteY4" fmla="*/ 2255025 h 2256991"/>
                <a:gd name="connsiteX5" fmla="*/ 0 w 2906701"/>
                <a:gd name="connsiteY5" fmla="*/ 0 h 225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6701" h="2256991">
                  <a:moveTo>
                    <a:pt x="0" y="0"/>
                  </a:moveTo>
                  <a:lnTo>
                    <a:pt x="2903077" y="2240309"/>
                  </a:lnTo>
                  <a:cubicBezTo>
                    <a:pt x="2907144" y="2243452"/>
                    <a:pt x="2907907" y="2249300"/>
                    <a:pt x="2904763" y="2253368"/>
                  </a:cubicBezTo>
                  <a:cubicBezTo>
                    <a:pt x="2901620" y="2257435"/>
                    <a:pt x="2895771" y="2258197"/>
                    <a:pt x="2891705" y="2255053"/>
                  </a:cubicBezTo>
                  <a:lnTo>
                    <a:pt x="2891666" y="225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CA9EF6-40D4-344C-AA6D-567299561AF9}"/>
                </a:ext>
              </a:extLst>
            </p:cNvPr>
            <p:cNvSpPr/>
            <p:nvPr/>
          </p:nvSpPr>
          <p:spPr>
            <a:xfrm>
              <a:off x="4803848" y="266896"/>
              <a:ext cx="2006340" cy="1525918"/>
            </a:xfrm>
            <a:custGeom>
              <a:avLst/>
              <a:gdLst>
                <a:gd name="connsiteX0" fmla="*/ 0 w 2006340"/>
                <a:gd name="connsiteY0" fmla="*/ 1525918 h 1525918"/>
                <a:gd name="connsiteX1" fmla="*/ 1991373 w 2006340"/>
                <a:gd name="connsiteY1" fmla="*/ 1918 h 1525918"/>
                <a:gd name="connsiteX2" fmla="*/ 2004422 w 2006340"/>
                <a:gd name="connsiteY2" fmla="*/ 3652 h 1525918"/>
                <a:gd name="connsiteX3" fmla="*/ 2002688 w 2006340"/>
                <a:gd name="connsiteY3" fmla="*/ 16701 h 1525918"/>
                <a:gd name="connsiteX4" fmla="*/ 2002631 w 2006340"/>
                <a:gd name="connsiteY4" fmla="*/ 16739 h 1525918"/>
                <a:gd name="connsiteX5" fmla="*/ 0 w 2006340"/>
                <a:gd name="connsiteY5" fmla="*/ 1525918 h 152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6340" h="1525918">
                  <a:moveTo>
                    <a:pt x="0" y="1525918"/>
                  </a:moveTo>
                  <a:lnTo>
                    <a:pt x="1991373" y="1918"/>
                  </a:lnTo>
                  <a:cubicBezTo>
                    <a:pt x="1995459" y="-1206"/>
                    <a:pt x="2001298" y="-434"/>
                    <a:pt x="2004422" y="3652"/>
                  </a:cubicBezTo>
                  <a:cubicBezTo>
                    <a:pt x="2007546" y="7738"/>
                    <a:pt x="2006775" y="13577"/>
                    <a:pt x="2002688" y="16701"/>
                  </a:cubicBezTo>
                  <a:lnTo>
                    <a:pt x="2002631" y="16739"/>
                  </a:lnTo>
                  <a:lnTo>
                    <a:pt x="0" y="1525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0AF879D-CCA4-2F92-67A2-4434FB382B34}"/>
                </a:ext>
              </a:extLst>
            </p:cNvPr>
            <p:cNvSpPr/>
            <p:nvPr/>
          </p:nvSpPr>
          <p:spPr>
            <a:xfrm>
              <a:off x="-380803" y="552427"/>
              <a:ext cx="2520566" cy="1716494"/>
            </a:xfrm>
            <a:custGeom>
              <a:avLst/>
              <a:gdLst>
                <a:gd name="connsiteX0" fmla="*/ 14558 w 2520566"/>
                <a:gd name="connsiteY0" fmla="*/ 1623 h 1716494"/>
                <a:gd name="connsiteX1" fmla="*/ 2520566 w 2520566"/>
                <a:gd name="connsiteY1" fmla="*/ 1716494 h 1716494"/>
                <a:gd name="connsiteX2" fmla="*/ 4099 w 2520566"/>
                <a:gd name="connsiteY2" fmla="*/ 17025 h 1716494"/>
                <a:gd name="connsiteX3" fmla="*/ 1594 w 2520566"/>
                <a:gd name="connsiteY3" fmla="*/ 4099 h 1716494"/>
                <a:gd name="connsiteX4" fmla="*/ 14520 w 2520566"/>
                <a:gd name="connsiteY4" fmla="*/ 1594 h 1716494"/>
                <a:gd name="connsiteX5" fmla="*/ 14558 w 2520566"/>
                <a:gd name="connsiteY5" fmla="*/ 1623 h 171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566" h="1716494">
                  <a:moveTo>
                    <a:pt x="14558" y="1623"/>
                  </a:moveTo>
                  <a:lnTo>
                    <a:pt x="2520566" y="1716494"/>
                  </a:lnTo>
                  <a:lnTo>
                    <a:pt x="4099" y="17025"/>
                  </a:lnTo>
                  <a:cubicBezTo>
                    <a:pt x="-159" y="14148"/>
                    <a:pt x="-1282" y="8357"/>
                    <a:pt x="1594" y="4099"/>
                  </a:cubicBezTo>
                  <a:cubicBezTo>
                    <a:pt x="4471" y="-158"/>
                    <a:pt x="10262" y="-1282"/>
                    <a:pt x="14520" y="1594"/>
                  </a:cubicBezTo>
                  <a:lnTo>
                    <a:pt x="14558" y="16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1BA9FC5-3220-AE4F-1A89-6F52D164395D}"/>
                </a:ext>
              </a:extLst>
            </p:cNvPr>
            <p:cNvSpPr/>
            <p:nvPr/>
          </p:nvSpPr>
          <p:spPr>
            <a:xfrm>
              <a:off x="-380826" y="1474872"/>
              <a:ext cx="2321706" cy="986501"/>
            </a:xfrm>
            <a:custGeom>
              <a:avLst/>
              <a:gdLst>
                <a:gd name="connsiteX0" fmla="*/ 12980 w 2321706"/>
                <a:gd name="connsiteY0" fmla="*/ 760 h 986501"/>
                <a:gd name="connsiteX1" fmla="*/ 2321707 w 2321706"/>
                <a:gd name="connsiteY1" fmla="*/ 986502 h 986501"/>
                <a:gd name="connsiteX2" fmla="*/ 5722 w 2321706"/>
                <a:gd name="connsiteY2" fmla="*/ 17905 h 986501"/>
                <a:gd name="connsiteX3" fmla="*/ 722 w 2321706"/>
                <a:gd name="connsiteY3" fmla="*/ 5722 h 986501"/>
                <a:gd name="connsiteX4" fmla="*/ 12904 w 2321706"/>
                <a:gd name="connsiteY4" fmla="*/ 722 h 986501"/>
                <a:gd name="connsiteX5" fmla="*/ 12980 w 2321706"/>
                <a:gd name="connsiteY5" fmla="*/ 760 h 98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1706" h="986501">
                  <a:moveTo>
                    <a:pt x="12980" y="760"/>
                  </a:moveTo>
                  <a:lnTo>
                    <a:pt x="2321707" y="986502"/>
                  </a:lnTo>
                  <a:lnTo>
                    <a:pt x="5722" y="17905"/>
                  </a:lnTo>
                  <a:cubicBezTo>
                    <a:pt x="979" y="15924"/>
                    <a:pt x="-1260" y="10466"/>
                    <a:pt x="722" y="5722"/>
                  </a:cubicBezTo>
                  <a:cubicBezTo>
                    <a:pt x="2703" y="979"/>
                    <a:pt x="8161" y="-1260"/>
                    <a:pt x="12904" y="722"/>
                  </a:cubicBezTo>
                  <a:lnTo>
                    <a:pt x="12980" y="76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22C5B0-30C2-4D75-D1FC-0822596AC517}"/>
                </a:ext>
              </a:extLst>
            </p:cNvPr>
            <p:cNvSpPr/>
            <p:nvPr/>
          </p:nvSpPr>
          <p:spPr>
            <a:xfrm>
              <a:off x="-380863" y="689898"/>
              <a:ext cx="827119" cy="533911"/>
            </a:xfrm>
            <a:custGeom>
              <a:avLst/>
              <a:gdLst>
                <a:gd name="connsiteX0" fmla="*/ 14418 w 827119"/>
                <a:gd name="connsiteY0" fmla="*/ 1531 h 533911"/>
                <a:gd name="connsiteX1" fmla="*/ 827120 w 827119"/>
                <a:gd name="connsiteY1" fmla="*/ 533912 h 533911"/>
                <a:gd name="connsiteX2" fmla="*/ 4360 w 827119"/>
                <a:gd name="connsiteY2" fmla="*/ 17199 h 533911"/>
                <a:gd name="connsiteX3" fmla="*/ 1426 w 827119"/>
                <a:gd name="connsiteY3" fmla="*/ 4360 h 533911"/>
                <a:gd name="connsiteX4" fmla="*/ 14266 w 827119"/>
                <a:gd name="connsiteY4" fmla="*/ 1426 h 533911"/>
                <a:gd name="connsiteX5" fmla="*/ 14418 w 827119"/>
                <a:gd name="connsiteY5" fmla="*/ 1531 h 53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19" h="533911">
                  <a:moveTo>
                    <a:pt x="14418" y="1531"/>
                  </a:moveTo>
                  <a:lnTo>
                    <a:pt x="827120" y="533912"/>
                  </a:lnTo>
                  <a:lnTo>
                    <a:pt x="4360" y="17199"/>
                  </a:lnTo>
                  <a:cubicBezTo>
                    <a:pt x="7" y="14466"/>
                    <a:pt x="-1308" y="8722"/>
                    <a:pt x="1426" y="4360"/>
                  </a:cubicBezTo>
                  <a:cubicBezTo>
                    <a:pt x="4160" y="7"/>
                    <a:pt x="9913" y="-1308"/>
                    <a:pt x="14266" y="1426"/>
                  </a:cubicBezTo>
                  <a:cubicBezTo>
                    <a:pt x="14304" y="1455"/>
                    <a:pt x="14380" y="1512"/>
                    <a:pt x="14418" y="15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0B8EB3-9849-E3A7-5EB6-28143CC889FD}"/>
                </a:ext>
              </a:extLst>
            </p:cNvPr>
            <p:cNvSpPr/>
            <p:nvPr/>
          </p:nvSpPr>
          <p:spPr>
            <a:xfrm>
              <a:off x="-380817" y="3090862"/>
              <a:ext cx="2639175" cy="260106"/>
            </a:xfrm>
            <a:custGeom>
              <a:avLst/>
              <a:gdLst>
                <a:gd name="connsiteX0" fmla="*/ 8456 w 2639175"/>
                <a:gd name="connsiteY0" fmla="*/ 241525 h 260106"/>
                <a:gd name="connsiteX1" fmla="*/ 2639176 w 2639175"/>
                <a:gd name="connsiteY1" fmla="*/ 0 h 260106"/>
                <a:gd name="connsiteX2" fmla="*/ 10228 w 2639175"/>
                <a:gd name="connsiteY2" fmla="*/ 260061 h 260106"/>
                <a:gd name="connsiteX3" fmla="*/ 46 w 2639175"/>
                <a:gd name="connsiteY3" fmla="*/ 251717 h 260106"/>
                <a:gd name="connsiteX4" fmla="*/ 8390 w 2639175"/>
                <a:gd name="connsiteY4" fmla="*/ 241535 h 260106"/>
                <a:gd name="connsiteX5" fmla="*/ 8456 w 2639175"/>
                <a:gd name="connsiteY5" fmla="*/ 241525 h 26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175" h="260106">
                  <a:moveTo>
                    <a:pt x="8456" y="241525"/>
                  </a:moveTo>
                  <a:lnTo>
                    <a:pt x="2639176" y="0"/>
                  </a:lnTo>
                  <a:lnTo>
                    <a:pt x="10228" y="260061"/>
                  </a:lnTo>
                  <a:cubicBezTo>
                    <a:pt x="5113" y="260566"/>
                    <a:pt x="551" y="256832"/>
                    <a:pt x="46" y="251717"/>
                  </a:cubicBezTo>
                  <a:cubicBezTo>
                    <a:pt x="-459" y="246602"/>
                    <a:pt x="3275" y="242040"/>
                    <a:pt x="8390" y="241535"/>
                  </a:cubicBezTo>
                  <a:lnTo>
                    <a:pt x="8456" y="2415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A70BE1-B458-69A0-342B-989237303BA0}"/>
                </a:ext>
              </a:extLst>
            </p:cNvPr>
            <p:cNvSpPr/>
            <p:nvPr/>
          </p:nvSpPr>
          <p:spPr>
            <a:xfrm>
              <a:off x="-380821" y="3322053"/>
              <a:ext cx="2390053" cy="646006"/>
            </a:xfrm>
            <a:custGeom>
              <a:avLst/>
              <a:gdLst>
                <a:gd name="connsiteX0" fmla="*/ 6937 w 2390053"/>
                <a:gd name="connsiteY0" fmla="*/ 627688 h 646006"/>
                <a:gd name="connsiteX1" fmla="*/ 2390054 w 2390053"/>
                <a:gd name="connsiteY1" fmla="*/ 0 h 646006"/>
                <a:gd name="connsiteX2" fmla="*/ 11747 w 2390053"/>
                <a:gd name="connsiteY2" fmla="*/ 645681 h 646006"/>
                <a:gd name="connsiteX3" fmla="*/ 326 w 2390053"/>
                <a:gd name="connsiteY3" fmla="*/ 639137 h 646006"/>
                <a:gd name="connsiteX4" fmla="*/ 6870 w 2390053"/>
                <a:gd name="connsiteY4" fmla="*/ 627717 h 646006"/>
                <a:gd name="connsiteX5" fmla="*/ 6937 w 2390053"/>
                <a:gd name="connsiteY5" fmla="*/ 627688 h 64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0053" h="646006">
                  <a:moveTo>
                    <a:pt x="6937" y="627688"/>
                  </a:moveTo>
                  <a:lnTo>
                    <a:pt x="2390054" y="0"/>
                  </a:lnTo>
                  <a:lnTo>
                    <a:pt x="11747" y="645681"/>
                  </a:lnTo>
                  <a:cubicBezTo>
                    <a:pt x="6784" y="647024"/>
                    <a:pt x="1669" y="644100"/>
                    <a:pt x="326" y="639137"/>
                  </a:cubicBezTo>
                  <a:cubicBezTo>
                    <a:pt x="-1017" y="634174"/>
                    <a:pt x="1907" y="629060"/>
                    <a:pt x="6870" y="627717"/>
                  </a:cubicBezTo>
                  <a:lnTo>
                    <a:pt x="6937" y="6276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DBBC9E-8751-5042-2214-F59F75078D63}"/>
                </a:ext>
              </a:extLst>
            </p:cNvPr>
            <p:cNvSpPr/>
            <p:nvPr/>
          </p:nvSpPr>
          <p:spPr>
            <a:xfrm>
              <a:off x="-380887" y="3885895"/>
              <a:ext cx="865309" cy="287161"/>
            </a:xfrm>
            <a:custGeom>
              <a:avLst/>
              <a:gdLst>
                <a:gd name="connsiteX0" fmla="*/ 6536 w 865309"/>
                <a:gd name="connsiteY0" fmla="*/ 268967 h 287161"/>
                <a:gd name="connsiteX1" fmla="*/ 865310 w 865309"/>
                <a:gd name="connsiteY1" fmla="*/ 0 h 287161"/>
                <a:gd name="connsiteX2" fmla="*/ 12279 w 865309"/>
                <a:gd name="connsiteY2" fmla="*/ 286674 h 287161"/>
                <a:gd name="connsiteX3" fmla="*/ 487 w 865309"/>
                <a:gd name="connsiteY3" fmla="*/ 280816 h 287161"/>
                <a:gd name="connsiteX4" fmla="*/ 6345 w 865309"/>
                <a:gd name="connsiteY4" fmla="*/ 269024 h 287161"/>
                <a:gd name="connsiteX5" fmla="*/ 6536 w 865309"/>
                <a:gd name="connsiteY5" fmla="*/ 268967 h 28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309" h="287161">
                  <a:moveTo>
                    <a:pt x="6536" y="268967"/>
                  </a:moveTo>
                  <a:lnTo>
                    <a:pt x="865310" y="0"/>
                  </a:lnTo>
                  <a:lnTo>
                    <a:pt x="12279" y="286674"/>
                  </a:lnTo>
                  <a:cubicBezTo>
                    <a:pt x="7402" y="288312"/>
                    <a:pt x="2125" y="285683"/>
                    <a:pt x="487" y="280816"/>
                  </a:cubicBezTo>
                  <a:cubicBezTo>
                    <a:pt x="-1151" y="275939"/>
                    <a:pt x="1478" y="270663"/>
                    <a:pt x="6345" y="269024"/>
                  </a:cubicBezTo>
                  <a:cubicBezTo>
                    <a:pt x="6402" y="269015"/>
                    <a:pt x="6488" y="268986"/>
                    <a:pt x="6536" y="2689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8CD420F-0E9D-CBDD-5C92-1A6E8008818C}"/>
                </a:ext>
              </a:extLst>
            </p:cNvPr>
            <p:cNvSpPr/>
            <p:nvPr/>
          </p:nvSpPr>
          <p:spPr>
            <a:xfrm>
              <a:off x="-380829" y="2148429"/>
              <a:ext cx="2168691" cy="516265"/>
            </a:xfrm>
            <a:custGeom>
              <a:avLst/>
              <a:gdLst>
                <a:gd name="connsiteX0" fmla="*/ 11479 w 2168691"/>
                <a:gd name="connsiteY0" fmla="*/ 249 h 516265"/>
                <a:gd name="connsiteX1" fmla="*/ 2168691 w 2168691"/>
                <a:gd name="connsiteY1" fmla="*/ 516266 h 516265"/>
                <a:gd name="connsiteX2" fmla="*/ 7221 w 2168691"/>
                <a:gd name="connsiteY2" fmla="*/ 18384 h 516265"/>
                <a:gd name="connsiteX3" fmla="*/ 239 w 2168691"/>
                <a:gd name="connsiteY3" fmla="*/ 7221 h 516265"/>
                <a:gd name="connsiteX4" fmla="*/ 11402 w 2168691"/>
                <a:gd name="connsiteY4" fmla="*/ 239 h 516265"/>
                <a:gd name="connsiteX5" fmla="*/ 11479 w 2168691"/>
                <a:gd name="connsiteY5" fmla="*/ 249 h 5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8691" h="516265">
                  <a:moveTo>
                    <a:pt x="11479" y="249"/>
                  </a:moveTo>
                  <a:lnTo>
                    <a:pt x="2168691" y="516266"/>
                  </a:lnTo>
                  <a:lnTo>
                    <a:pt x="7221" y="18384"/>
                  </a:lnTo>
                  <a:cubicBezTo>
                    <a:pt x="2211" y="17232"/>
                    <a:pt x="-913" y="12231"/>
                    <a:pt x="239" y="7221"/>
                  </a:cubicBezTo>
                  <a:cubicBezTo>
                    <a:pt x="1392" y="2211"/>
                    <a:pt x="6392" y="-913"/>
                    <a:pt x="11402" y="239"/>
                  </a:cubicBezTo>
                  <a:lnTo>
                    <a:pt x="11479" y="2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314A563-C873-6C37-4870-79F92A5B62F3}"/>
                </a:ext>
              </a:extLst>
            </p:cNvPr>
            <p:cNvSpPr/>
            <p:nvPr/>
          </p:nvSpPr>
          <p:spPr>
            <a:xfrm>
              <a:off x="178362" y="3880161"/>
              <a:ext cx="2078290" cy="1910850"/>
            </a:xfrm>
            <a:custGeom>
              <a:avLst/>
              <a:gdLst>
                <a:gd name="connsiteX0" fmla="*/ 3031 w 2078290"/>
                <a:gd name="connsiteY0" fmla="*/ 1894656 h 1910850"/>
                <a:gd name="connsiteX1" fmla="*/ 2078291 w 2078290"/>
                <a:gd name="connsiteY1" fmla="*/ 0 h 1910850"/>
                <a:gd name="connsiteX2" fmla="*/ 15633 w 2078290"/>
                <a:gd name="connsiteY2" fmla="*/ 1908372 h 1910850"/>
                <a:gd name="connsiteX3" fmla="*/ 2479 w 2078290"/>
                <a:gd name="connsiteY3" fmla="*/ 1907858 h 1910850"/>
                <a:gd name="connsiteX4" fmla="*/ 2993 w 2078290"/>
                <a:gd name="connsiteY4" fmla="*/ 1894703 h 1910850"/>
                <a:gd name="connsiteX5" fmla="*/ 3031 w 2078290"/>
                <a:gd name="connsiteY5" fmla="*/ 1894656 h 191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290" h="1910850">
                  <a:moveTo>
                    <a:pt x="3031" y="1894656"/>
                  </a:moveTo>
                  <a:lnTo>
                    <a:pt x="2078291" y="0"/>
                  </a:lnTo>
                  <a:lnTo>
                    <a:pt x="15633" y="1908372"/>
                  </a:lnTo>
                  <a:cubicBezTo>
                    <a:pt x="11861" y="1911867"/>
                    <a:pt x="5965" y="1911639"/>
                    <a:pt x="2479" y="1907858"/>
                  </a:cubicBezTo>
                  <a:cubicBezTo>
                    <a:pt x="-1017" y="1904086"/>
                    <a:pt x="-788" y="1898190"/>
                    <a:pt x="2993" y="1894703"/>
                  </a:cubicBezTo>
                  <a:lnTo>
                    <a:pt x="3031" y="189465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3C36B11-48E5-4754-171C-76AE384CEC21}"/>
                </a:ext>
              </a:extLst>
            </p:cNvPr>
            <p:cNvSpPr/>
            <p:nvPr/>
          </p:nvSpPr>
          <p:spPr>
            <a:xfrm>
              <a:off x="2130435" y="3737695"/>
              <a:ext cx="799092" cy="2053335"/>
            </a:xfrm>
            <a:custGeom>
              <a:avLst/>
              <a:gdLst>
                <a:gd name="connsiteX0" fmla="*/ 650 w 799092"/>
                <a:gd name="connsiteY0" fmla="*/ 2040627 h 2053335"/>
                <a:gd name="connsiteX1" fmla="*/ 799093 w 799092"/>
                <a:gd name="connsiteY1" fmla="*/ 0 h 2053335"/>
                <a:gd name="connsiteX2" fmla="*/ 18014 w 799092"/>
                <a:gd name="connsiteY2" fmla="*/ 2047342 h 2053335"/>
                <a:gd name="connsiteX3" fmla="*/ 5993 w 799092"/>
                <a:gd name="connsiteY3" fmla="*/ 2052724 h 2053335"/>
                <a:gd name="connsiteX4" fmla="*/ 612 w 799092"/>
                <a:gd name="connsiteY4" fmla="*/ 2040703 h 2053335"/>
                <a:gd name="connsiteX5" fmla="*/ 650 w 799092"/>
                <a:gd name="connsiteY5" fmla="*/ 2040627 h 205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092" h="2053335">
                  <a:moveTo>
                    <a:pt x="650" y="2040627"/>
                  </a:moveTo>
                  <a:lnTo>
                    <a:pt x="799093" y="0"/>
                  </a:lnTo>
                  <a:lnTo>
                    <a:pt x="18014" y="2047342"/>
                  </a:lnTo>
                  <a:cubicBezTo>
                    <a:pt x="16185" y="2052142"/>
                    <a:pt x="10804" y="2054552"/>
                    <a:pt x="5993" y="2052724"/>
                  </a:cubicBezTo>
                  <a:cubicBezTo>
                    <a:pt x="1193" y="2050895"/>
                    <a:pt x="-1217" y="2045513"/>
                    <a:pt x="612" y="2040703"/>
                  </a:cubicBezTo>
                  <a:lnTo>
                    <a:pt x="650" y="2040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4362AF9-8813-E2D3-8552-BD5B5DD9AB34}"/>
                </a:ext>
              </a:extLst>
            </p:cNvPr>
            <p:cNvSpPr/>
            <p:nvPr/>
          </p:nvSpPr>
          <p:spPr>
            <a:xfrm>
              <a:off x="6300672" y="947705"/>
              <a:ext cx="509619" cy="298355"/>
            </a:xfrm>
            <a:custGeom>
              <a:avLst/>
              <a:gdLst>
                <a:gd name="connsiteX0" fmla="*/ 504835 w 509619"/>
                <a:gd name="connsiteY0" fmla="*/ 17444 h 298355"/>
                <a:gd name="connsiteX1" fmla="*/ 0 w 509619"/>
                <a:gd name="connsiteY1" fmla="*/ 298355 h 298355"/>
                <a:gd name="connsiteX2" fmla="*/ 495519 w 509619"/>
                <a:gd name="connsiteY2" fmla="*/ 1328 h 298355"/>
                <a:gd name="connsiteX3" fmla="*/ 508292 w 509619"/>
                <a:gd name="connsiteY3" fmla="*/ 4528 h 298355"/>
                <a:gd name="connsiteX4" fmla="*/ 505092 w 509619"/>
                <a:gd name="connsiteY4" fmla="*/ 17301 h 298355"/>
                <a:gd name="connsiteX5" fmla="*/ 504835 w 509619"/>
                <a:gd name="connsiteY5" fmla="*/ 17444 h 29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619" h="298355">
                  <a:moveTo>
                    <a:pt x="504835" y="17444"/>
                  </a:moveTo>
                  <a:lnTo>
                    <a:pt x="0" y="298355"/>
                  </a:lnTo>
                  <a:lnTo>
                    <a:pt x="495519" y="1328"/>
                  </a:lnTo>
                  <a:cubicBezTo>
                    <a:pt x="499929" y="-1320"/>
                    <a:pt x="505644" y="118"/>
                    <a:pt x="508292" y="4528"/>
                  </a:cubicBezTo>
                  <a:cubicBezTo>
                    <a:pt x="510940" y="8938"/>
                    <a:pt x="509502" y="14653"/>
                    <a:pt x="505092" y="17301"/>
                  </a:cubicBezTo>
                  <a:cubicBezTo>
                    <a:pt x="505016" y="17339"/>
                    <a:pt x="504911" y="17396"/>
                    <a:pt x="504835" y="174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F7F1522-F1CF-7D6B-818A-6C5ECDD7FE81}"/>
                </a:ext>
              </a:extLst>
            </p:cNvPr>
            <p:cNvSpPr/>
            <p:nvPr/>
          </p:nvSpPr>
          <p:spPr>
            <a:xfrm>
              <a:off x="3708215" y="266872"/>
              <a:ext cx="767171" cy="1676418"/>
            </a:xfrm>
            <a:custGeom>
              <a:avLst/>
              <a:gdLst>
                <a:gd name="connsiteX0" fmla="*/ 766315 w 767171"/>
                <a:gd name="connsiteY0" fmla="*/ 13210 h 1676418"/>
                <a:gd name="connsiteX1" fmla="*/ 0 w 767171"/>
                <a:gd name="connsiteY1" fmla="*/ 1676418 h 1676418"/>
                <a:gd name="connsiteX2" fmla="*/ 749360 w 767171"/>
                <a:gd name="connsiteY2" fmla="*/ 5505 h 1676418"/>
                <a:gd name="connsiteX3" fmla="*/ 761667 w 767171"/>
                <a:gd name="connsiteY3" fmla="*/ 818 h 1676418"/>
                <a:gd name="connsiteX4" fmla="*/ 766353 w 767171"/>
                <a:gd name="connsiteY4" fmla="*/ 13125 h 1676418"/>
                <a:gd name="connsiteX5" fmla="*/ 766315 w 767171"/>
                <a:gd name="connsiteY5" fmla="*/ 13210 h 167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71" h="1676418">
                  <a:moveTo>
                    <a:pt x="766315" y="13210"/>
                  </a:moveTo>
                  <a:lnTo>
                    <a:pt x="0" y="1676418"/>
                  </a:lnTo>
                  <a:lnTo>
                    <a:pt x="749360" y="5505"/>
                  </a:lnTo>
                  <a:cubicBezTo>
                    <a:pt x="751465" y="809"/>
                    <a:pt x="756971" y="-1287"/>
                    <a:pt x="761667" y="818"/>
                  </a:cubicBezTo>
                  <a:cubicBezTo>
                    <a:pt x="766363" y="2923"/>
                    <a:pt x="768458" y="8429"/>
                    <a:pt x="766353" y="13125"/>
                  </a:cubicBezTo>
                  <a:lnTo>
                    <a:pt x="766315" y="132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C7CF87E-2D1A-5998-4785-0293C9609898}"/>
                </a:ext>
              </a:extLst>
            </p:cNvPr>
            <p:cNvSpPr/>
            <p:nvPr/>
          </p:nvSpPr>
          <p:spPr>
            <a:xfrm>
              <a:off x="3412378" y="266873"/>
              <a:ext cx="631676" cy="2098460"/>
            </a:xfrm>
            <a:custGeom>
              <a:avLst/>
              <a:gdLst>
                <a:gd name="connsiteX0" fmla="*/ 631269 w 631676"/>
                <a:gd name="connsiteY0" fmla="*/ 12009 h 2098460"/>
                <a:gd name="connsiteX1" fmla="*/ 0 w 631676"/>
                <a:gd name="connsiteY1" fmla="*/ 2098460 h 2098460"/>
                <a:gd name="connsiteX2" fmla="*/ 613429 w 631676"/>
                <a:gd name="connsiteY2" fmla="*/ 6694 h 2098460"/>
                <a:gd name="connsiteX3" fmla="*/ 624983 w 631676"/>
                <a:gd name="connsiteY3" fmla="*/ 379 h 2098460"/>
                <a:gd name="connsiteX4" fmla="*/ 631298 w 631676"/>
                <a:gd name="connsiteY4" fmla="*/ 11933 h 2098460"/>
                <a:gd name="connsiteX5" fmla="*/ 631269 w 631676"/>
                <a:gd name="connsiteY5" fmla="*/ 12009 h 209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676" h="2098460">
                  <a:moveTo>
                    <a:pt x="631269" y="12009"/>
                  </a:moveTo>
                  <a:lnTo>
                    <a:pt x="0" y="2098460"/>
                  </a:lnTo>
                  <a:lnTo>
                    <a:pt x="613429" y="6694"/>
                  </a:lnTo>
                  <a:cubicBezTo>
                    <a:pt x="614877" y="1760"/>
                    <a:pt x="620049" y="-1069"/>
                    <a:pt x="624983" y="379"/>
                  </a:cubicBezTo>
                  <a:cubicBezTo>
                    <a:pt x="629917" y="1827"/>
                    <a:pt x="632746" y="6999"/>
                    <a:pt x="631298" y="11933"/>
                  </a:cubicBezTo>
                  <a:lnTo>
                    <a:pt x="631269" y="1200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534124B-06ED-6BCE-8A19-7F39159B65A3}"/>
                </a:ext>
              </a:extLst>
            </p:cNvPr>
            <p:cNvSpPr/>
            <p:nvPr/>
          </p:nvSpPr>
          <p:spPr>
            <a:xfrm>
              <a:off x="1844123" y="266878"/>
              <a:ext cx="929671" cy="1870484"/>
            </a:xfrm>
            <a:custGeom>
              <a:avLst/>
              <a:gdLst>
                <a:gd name="connsiteX0" fmla="*/ 17681 w 929671"/>
                <a:gd name="connsiteY0" fmla="*/ 5222 h 1870484"/>
                <a:gd name="connsiteX1" fmla="*/ 929671 w 929671"/>
                <a:gd name="connsiteY1" fmla="*/ 1870484 h 1870484"/>
                <a:gd name="connsiteX2" fmla="*/ 984 w 929671"/>
                <a:gd name="connsiteY2" fmla="*/ 13471 h 1870484"/>
                <a:gd name="connsiteX3" fmla="*/ 5146 w 929671"/>
                <a:gd name="connsiteY3" fmla="*/ 984 h 1870484"/>
                <a:gd name="connsiteX4" fmla="*/ 17633 w 929671"/>
                <a:gd name="connsiteY4" fmla="*/ 5146 h 1870484"/>
                <a:gd name="connsiteX5" fmla="*/ 17681 w 929671"/>
                <a:gd name="connsiteY5" fmla="*/ 5222 h 187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71" h="1870484">
                  <a:moveTo>
                    <a:pt x="17681" y="5222"/>
                  </a:moveTo>
                  <a:lnTo>
                    <a:pt x="929671" y="1870484"/>
                  </a:lnTo>
                  <a:lnTo>
                    <a:pt x="984" y="13471"/>
                  </a:lnTo>
                  <a:cubicBezTo>
                    <a:pt x="-1312" y="8870"/>
                    <a:pt x="546" y="3279"/>
                    <a:pt x="5146" y="984"/>
                  </a:cubicBezTo>
                  <a:cubicBezTo>
                    <a:pt x="9747" y="-1312"/>
                    <a:pt x="15338" y="546"/>
                    <a:pt x="17633" y="5146"/>
                  </a:cubicBezTo>
                  <a:lnTo>
                    <a:pt x="17681" y="52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72E92D-97D4-5EE7-EFEB-691E58FD84DB}"/>
                </a:ext>
              </a:extLst>
            </p:cNvPr>
            <p:cNvSpPr/>
            <p:nvPr/>
          </p:nvSpPr>
          <p:spPr>
            <a:xfrm>
              <a:off x="3677421" y="3839308"/>
              <a:ext cx="1414144" cy="1951707"/>
            </a:xfrm>
            <a:custGeom>
              <a:avLst/>
              <a:gdLst>
                <a:gd name="connsiteX0" fmla="*/ 0 w 1414144"/>
                <a:gd name="connsiteY0" fmla="*/ 0 h 1951707"/>
                <a:gd name="connsiteX1" fmla="*/ 1412357 w 1414144"/>
                <a:gd name="connsiteY1" fmla="*/ 1936909 h 1951707"/>
                <a:gd name="connsiteX2" fmla="*/ 1410319 w 1414144"/>
                <a:gd name="connsiteY2" fmla="*/ 1949920 h 1951707"/>
                <a:gd name="connsiteX3" fmla="*/ 1397308 w 1414144"/>
                <a:gd name="connsiteY3" fmla="*/ 1947881 h 1951707"/>
                <a:gd name="connsiteX4" fmla="*/ 1397260 w 1414144"/>
                <a:gd name="connsiteY4" fmla="*/ 1947824 h 1951707"/>
                <a:gd name="connsiteX5" fmla="*/ 0 w 1414144"/>
                <a:gd name="connsiteY5" fmla="*/ 0 h 19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4144" h="1951707">
                  <a:moveTo>
                    <a:pt x="0" y="0"/>
                  </a:moveTo>
                  <a:lnTo>
                    <a:pt x="1412357" y="1936909"/>
                  </a:lnTo>
                  <a:cubicBezTo>
                    <a:pt x="1415387" y="1941062"/>
                    <a:pt x="1414472" y="1946891"/>
                    <a:pt x="1410319" y="1949920"/>
                  </a:cubicBezTo>
                  <a:cubicBezTo>
                    <a:pt x="1406166" y="1952949"/>
                    <a:pt x="1400337" y="1952035"/>
                    <a:pt x="1397308" y="1947881"/>
                  </a:cubicBezTo>
                  <a:lnTo>
                    <a:pt x="1397260" y="1947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FC9C5FD-E466-1AB7-C00F-B0E0A8857FA8}"/>
                </a:ext>
              </a:extLst>
            </p:cNvPr>
            <p:cNvSpPr/>
            <p:nvPr/>
          </p:nvSpPr>
          <p:spPr>
            <a:xfrm>
              <a:off x="4277153" y="1197465"/>
              <a:ext cx="2533038" cy="1271023"/>
            </a:xfrm>
            <a:custGeom>
              <a:avLst/>
              <a:gdLst>
                <a:gd name="connsiteX0" fmla="*/ 2527859 w 2533038"/>
                <a:gd name="connsiteY0" fmla="*/ 17657 h 1271023"/>
                <a:gd name="connsiteX1" fmla="*/ 0 w 2533038"/>
                <a:gd name="connsiteY1" fmla="*/ 1271024 h 1271023"/>
                <a:gd name="connsiteX2" fmla="*/ 2519534 w 2533038"/>
                <a:gd name="connsiteY2" fmla="*/ 998 h 1271023"/>
                <a:gd name="connsiteX3" fmla="*/ 2532040 w 2533038"/>
                <a:gd name="connsiteY3" fmla="*/ 5123 h 1271023"/>
                <a:gd name="connsiteX4" fmla="*/ 2527916 w 2533038"/>
                <a:gd name="connsiteY4" fmla="*/ 17629 h 1271023"/>
                <a:gd name="connsiteX5" fmla="*/ 2527859 w 2533038"/>
                <a:gd name="connsiteY5" fmla="*/ 17657 h 127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3038" h="1271023">
                  <a:moveTo>
                    <a:pt x="2527859" y="17657"/>
                  </a:moveTo>
                  <a:lnTo>
                    <a:pt x="0" y="1271024"/>
                  </a:lnTo>
                  <a:lnTo>
                    <a:pt x="2519534" y="998"/>
                  </a:lnTo>
                  <a:cubicBezTo>
                    <a:pt x="2524125" y="-1316"/>
                    <a:pt x="2529726" y="531"/>
                    <a:pt x="2532040" y="5123"/>
                  </a:cubicBezTo>
                  <a:cubicBezTo>
                    <a:pt x="2534355" y="9714"/>
                    <a:pt x="2532507" y="15314"/>
                    <a:pt x="2527916" y="17629"/>
                  </a:cubicBezTo>
                  <a:lnTo>
                    <a:pt x="2527859" y="1765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F526CBC-671A-6210-054C-A1B7E36C9DC4}"/>
                </a:ext>
              </a:extLst>
            </p:cNvPr>
            <p:cNvSpPr/>
            <p:nvPr/>
          </p:nvSpPr>
          <p:spPr>
            <a:xfrm>
              <a:off x="3857644" y="266900"/>
              <a:ext cx="2749723" cy="2215218"/>
            </a:xfrm>
            <a:custGeom>
              <a:avLst/>
              <a:gdLst>
                <a:gd name="connsiteX0" fmla="*/ 2746229 w 2749723"/>
                <a:gd name="connsiteY0" fmla="*/ 16573 h 2215218"/>
                <a:gd name="connsiteX1" fmla="*/ 0 w 2749723"/>
                <a:gd name="connsiteY1" fmla="*/ 2215219 h 2215218"/>
                <a:gd name="connsiteX2" fmla="*/ 2734551 w 2749723"/>
                <a:gd name="connsiteY2" fmla="*/ 2076 h 2215218"/>
                <a:gd name="connsiteX3" fmla="*/ 2747648 w 2749723"/>
                <a:gd name="connsiteY3" fmla="*/ 3457 h 2215218"/>
                <a:gd name="connsiteX4" fmla="*/ 2746267 w 2749723"/>
                <a:gd name="connsiteY4" fmla="*/ 16554 h 2215218"/>
                <a:gd name="connsiteX5" fmla="*/ 2746229 w 2749723"/>
                <a:gd name="connsiteY5" fmla="*/ 16573 h 221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9723" h="2215218">
                  <a:moveTo>
                    <a:pt x="2746229" y="16573"/>
                  </a:moveTo>
                  <a:lnTo>
                    <a:pt x="0" y="2215219"/>
                  </a:lnTo>
                  <a:lnTo>
                    <a:pt x="2734551" y="2076"/>
                  </a:lnTo>
                  <a:cubicBezTo>
                    <a:pt x="2738552" y="-1163"/>
                    <a:pt x="2744410" y="-544"/>
                    <a:pt x="2747648" y="3457"/>
                  </a:cubicBezTo>
                  <a:cubicBezTo>
                    <a:pt x="2750887" y="7457"/>
                    <a:pt x="2750268" y="13315"/>
                    <a:pt x="2746267" y="16554"/>
                  </a:cubicBezTo>
                  <a:lnTo>
                    <a:pt x="2746229" y="16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1D41D51-0B16-D658-FD57-6D519BA02437}"/>
                </a:ext>
              </a:extLst>
            </p:cNvPr>
            <p:cNvSpPr/>
            <p:nvPr/>
          </p:nvSpPr>
          <p:spPr>
            <a:xfrm>
              <a:off x="1622567" y="266864"/>
              <a:ext cx="695236" cy="1184583"/>
            </a:xfrm>
            <a:custGeom>
              <a:avLst/>
              <a:gdLst>
                <a:gd name="connsiteX0" fmla="*/ 17390 w 695236"/>
                <a:gd name="connsiteY0" fmla="*/ 4664 h 1184583"/>
                <a:gd name="connsiteX1" fmla="*/ 695236 w 695236"/>
                <a:gd name="connsiteY1" fmla="*/ 1184583 h 1184583"/>
                <a:gd name="connsiteX2" fmla="*/ 1302 w 695236"/>
                <a:gd name="connsiteY2" fmla="*/ 14056 h 1184583"/>
                <a:gd name="connsiteX3" fmla="*/ 4559 w 695236"/>
                <a:gd name="connsiteY3" fmla="*/ 1302 h 1184583"/>
                <a:gd name="connsiteX4" fmla="*/ 17313 w 695236"/>
                <a:gd name="connsiteY4" fmla="*/ 4559 h 1184583"/>
                <a:gd name="connsiteX5" fmla="*/ 17390 w 695236"/>
                <a:gd name="connsiteY5" fmla="*/ 4664 h 1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36" h="1184583">
                  <a:moveTo>
                    <a:pt x="17390" y="4664"/>
                  </a:moveTo>
                  <a:lnTo>
                    <a:pt x="695236" y="1184583"/>
                  </a:lnTo>
                  <a:lnTo>
                    <a:pt x="1302" y="14056"/>
                  </a:lnTo>
                  <a:cubicBezTo>
                    <a:pt x="-1317" y="9636"/>
                    <a:pt x="140" y="3921"/>
                    <a:pt x="4559" y="1302"/>
                  </a:cubicBezTo>
                  <a:cubicBezTo>
                    <a:pt x="8979" y="-1318"/>
                    <a:pt x="14694" y="140"/>
                    <a:pt x="17313" y="4559"/>
                  </a:cubicBezTo>
                  <a:cubicBezTo>
                    <a:pt x="17332" y="4579"/>
                    <a:pt x="17370" y="4645"/>
                    <a:pt x="17390" y="46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B74DC73-382A-F5C6-D531-99B81BCB10B8}"/>
                </a:ext>
              </a:extLst>
            </p:cNvPr>
            <p:cNvSpPr/>
            <p:nvPr/>
          </p:nvSpPr>
          <p:spPr>
            <a:xfrm>
              <a:off x="5386196" y="4582286"/>
              <a:ext cx="1423996" cy="1040357"/>
            </a:xfrm>
            <a:custGeom>
              <a:avLst/>
              <a:gdLst>
                <a:gd name="connsiteX0" fmla="*/ 1409167 w 1423996"/>
                <a:gd name="connsiteY0" fmla="*/ 1038530 h 1040357"/>
                <a:gd name="connsiteX1" fmla="*/ 0 w 1423996"/>
                <a:gd name="connsiteY1" fmla="*/ 0 h 1040357"/>
                <a:gd name="connsiteX2" fmla="*/ 1420130 w 1423996"/>
                <a:gd name="connsiteY2" fmla="*/ 1023490 h 1040357"/>
                <a:gd name="connsiteX3" fmla="*/ 1422235 w 1423996"/>
                <a:gd name="connsiteY3" fmla="*/ 1036492 h 1040357"/>
                <a:gd name="connsiteX4" fmla="*/ 1409234 w 1423996"/>
                <a:gd name="connsiteY4" fmla="*/ 1038597 h 1040357"/>
                <a:gd name="connsiteX5" fmla="*/ 1409167 w 1423996"/>
                <a:gd name="connsiteY5" fmla="*/ 1038530 h 10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3996" h="1040357">
                  <a:moveTo>
                    <a:pt x="1409167" y="1038530"/>
                  </a:moveTo>
                  <a:lnTo>
                    <a:pt x="0" y="0"/>
                  </a:lnTo>
                  <a:lnTo>
                    <a:pt x="1420130" y="1023490"/>
                  </a:lnTo>
                  <a:cubicBezTo>
                    <a:pt x="1424302" y="1026500"/>
                    <a:pt x="1425245" y="1032320"/>
                    <a:pt x="1422235" y="1036492"/>
                  </a:cubicBezTo>
                  <a:cubicBezTo>
                    <a:pt x="1419225" y="1040664"/>
                    <a:pt x="1413406" y="1041607"/>
                    <a:pt x="1409234" y="1038597"/>
                  </a:cubicBezTo>
                  <a:lnTo>
                    <a:pt x="1409167" y="10385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AA9D168-3BF5-470A-4D04-F4B9E403338A}"/>
                </a:ext>
              </a:extLst>
            </p:cNvPr>
            <p:cNvSpPr/>
            <p:nvPr/>
          </p:nvSpPr>
          <p:spPr>
            <a:xfrm>
              <a:off x="4315139" y="4520403"/>
              <a:ext cx="922040" cy="1270626"/>
            </a:xfrm>
            <a:custGeom>
              <a:avLst/>
              <a:gdLst>
                <a:gd name="connsiteX0" fmla="*/ 905161 w 922040"/>
                <a:gd name="connsiteY0" fmla="*/ 1266730 h 1270626"/>
                <a:gd name="connsiteX1" fmla="*/ 0 w 922040"/>
                <a:gd name="connsiteY1" fmla="*/ 0 h 1270626"/>
                <a:gd name="connsiteX2" fmla="*/ 920239 w 922040"/>
                <a:gd name="connsiteY2" fmla="*/ 1255814 h 1270626"/>
                <a:gd name="connsiteX3" fmla="*/ 918229 w 922040"/>
                <a:gd name="connsiteY3" fmla="*/ 1268826 h 1270626"/>
                <a:gd name="connsiteX4" fmla="*/ 905218 w 922040"/>
                <a:gd name="connsiteY4" fmla="*/ 1266815 h 1270626"/>
                <a:gd name="connsiteX5" fmla="*/ 905161 w 922040"/>
                <a:gd name="connsiteY5" fmla="*/ 1266730 h 127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040" h="1270626">
                  <a:moveTo>
                    <a:pt x="905161" y="1266730"/>
                  </a:moveTo>
                  <a:lnTo>
                    <a:pt x="0" y="0"/>
                  </a:lnTo>
                  <a:lnTo>
                    <a:pt x="920239" y="1255814"/>
                  </a:lnTo>
                  <a:cubicBezTo>
                    <a:pt x="923278" y="1259957"/>
                    <a:pt x="922382" y="1265787"/>
                    <a:pt x="918229" y="1268826"/>
                  </a:cubicBezTo>
                  <a:cubicBezTo>
                    <a:pt x="914086" y="1271864"/>
                    <a:pt x="908257" y="1270968"/>
                    <a:pt x="905218" y="1266815"/>
                  </a:cubicBezTo>
                  <a:cubicBezTo>
                    <a:pt x="905208" y="1266806"/>
                    <a:pt x="905171" y="1266749"/>
                    <a:pt x="905161" y="12667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D59A9E-1FF4-DC84-B86C-575530A5BEBA}"/>
                </a:ext>
              </a:extLst>
            </p:cNvPr>
            <p:cNvSpPr/>
            <p:nvPr/>
          </p:nvSpPr>
          <p:spPr>
            <a:xfrm>
              <a:off x="1931514" y="5122154"/>
              <a:ext cx="312918" cy="668934"/>
            </a:xfrm>
            <a:custGeom>
              <a:avLst/>
              <a:gdLst>
                <a:gd name="connsiteX0" fmla="*/ 899 w 312918"/>
                <a:gd name="connsiteY0" fmla="*/ 655625 h 668934"/>
                <a:gd name="connsiteX1" fmla="*/ 312919 w 312918"/>
                <a:gd name="connsiteY1" fmla="*/ 0 h 668934"/>
                <a:gd name="connsiteX2" fmla="*/ 17815 w 312918"/>
                <a:gd name="connsiteY2" fmla="*/ 663407 h 668934"/>
                <a:gd name="connsiteX3" fmla="*/ 5528 w 312918"/>
                <a:gd name="connsiteY3" fmla="*/ 668131 h 668934"/>
                <a:gd name="connsiteX4" fmla="*/ 804 w 312918"/>
                <a:gd name="connsiteY4" fmla="*/ 655844 h 668934"/>
                <a:gd name="connsiteX5" fmla="*/ 899 w 312918"/>
                <a:gd name="connsiteY5" fmla="*/ 655625 h 66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18" h="668934">
                  <a:moveTo>
                    <a:pt x="899" y="655625"/>
                  </a:moveTo>
                  <a:lnTo>
                    <a:pt x="312919" y="0"/>
                  </a:lnTo>
                  <a:lnTo>
                    <a:pt x="17815" y="663407"/>
                  </a:lnTo>
                  <a:cubicBezTo>
                    <a:pt x="15729" y="668103"/>
                    <a:pt x="10224" y="670217"/>
                    <a:pt x="5528" y="668131"/>
                  </a:cubicBezTo>
                  <a:cubicBezTo>
                    <a:pt x="832" y="666045"/>
                    <a:pt x="-1282" y="660540"/>
                    <a:pt x="804" y="655844"/>
                  </a:cubicBezTo>
                  <a:cubicBezTo>
                    <a:pt x="832" y="655786"/>
                    <a:pt x="880" y="655682"/>
                    <a:pt x="899" y="6556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EE8A7E4-D58C-0711-F629-FB88DAB11B38}"/>
                </a:ext>
              </a:extLst>
            </p:cNvPr>
            <p:cNvSpPr/>
            <p:nvPr/>
          </p:nvSpPr>
          <p:spPr>
            <a:xfrm>
              <a:off x="4110666" y="3134906"/>
              <a:ext cx="2699524" cy="415362"/>
            </a:xfrm>
            <a:custGeom>
              <a:avLst/>
              <a:gdLst>
                <a:gd name="connsiteX0" fmla="*/ 2688793 w 2699524"/>
                <a:gd name="connsiteY0" fmla="*/ 415252 h 415362"/>
                <a:gd name="connsiteX1" fmla="*/ 0 w 2699524"/>
                <a:gd name="connsiteY1" fmla="*/ 0 h 415362"/>
                <a:gd name="connsiteX2" fmla="*/ 2691574 w 2699524"/>
                <a:gd name="connsiteY2" fmla="*/ 396840 h 415362"/>
                <a:gd name="connsiteX3" fmla="*/ 2699423 w 2699524"/>
                <a:gd name="connsiteY3" fmla="*/ 407413 h 415362"/>
                <a:gd name="connsiteX4" fmla="*/ 2688850 w 2699524"/>
                <a:gd name="connsiteY4" fmla="*/ 415262 h 415362"/>
                <a:gd name="connsiteX5" fmla="*/ 2688793 w 2699524"/>
                <a:gd name="connsiteY5" fmla="*/ 415252 h 41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524" h="415362">
                  <a:moveTo>
                    <a:pt x="2688793" y="415252"/>
                  </a:moveTo>
                  <a:lnTo>
                    <a:pt x="0" y="0"/>
                  </a:lnTo>
                  <a:lnTo>
                    <a:pt x="2691574" y="396840"/>
                  </a:lnTo>
                  <a:cubicBezTo>
                    <a:pt x="2696661" y="397593"/>
                    <a:pt x="2700176" y="402327"/>
                    <a:pt x="2699423" y="407413"/>
                  </a:cubicBezTo>
                  <a:cubicBezTo>
                    <a:pt x="2698671" y="412499"/>
                    <a:pt x="2693937" y="416014"/>
                    <a:pt x="2688850" y="415262"/>
                  </a:cubicBezTo>
                  <a:lnTo>
                    <a:pt x="2688793" y="41525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CF55C79-38EF-0023-E31C-B1606110CE12}"/>
                </a:ext>
              </a:extLst>
            </p:cNvPr>
            <p:cNvSpPr/>
            <p:nvPr/>
          </p:nvSpPr>
          <p:spPr>
            <a:xfrm>
              <a:off x="5809192" y="3244386"/>
              <a:ext cx="1001054" cy="102856"/>
            </a:xfrm>
            <a:custGeom>
              <a:avLst/>
              <a:gdLst>
                <a:gd name="connsiteX0" fmla="*/ 990781 w 1001054"/>
                <a:gd name="connsiteY0" fmla="*/ 102803 h 102856"/>
                <a:gd name="connsiteX1" fmla="*/ 0 w 1001054"/>
                <a:gd name="connsiteY1" fmla="*/ 0 h 102856"/>
                <a:gd name="connsiteX2" fmla="*/ 992534 w 1001054"/>
                <a:gd name="connsiteY2" fmla="*/ 84268 h 102856"/>
                <a:gd name="connsiteX3" fmla="*/ 1001020 w 1001054"/>
                <a:gd name="connsiteY3" fmla="*/ 94336 h 102856"/>
                <a:gd name="connsiteX4" fmla="*/ 990953 w 1001054"/>
                <a:gd name="connsiteY4" fmla="*/ 102822 h 102856"/>
                <a:gd name="connsiteX5" fmla="*/ 990781 w 1001054"/>
                <a:gd name="connsiteY5" fmla="*/ 102803 h 10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1054" h="102856">
                  <a:moveTo>
                    <a:pt x="990781" y="102803"/>
                  </a:moveTo>
                  <a:lnTo>
                    <a:pt x="0" y="0"/>
                  </a:lnTo>
                  <a:lnTo>
                    <a:pt x="992534" y="84268"/>
                  </a:lnTo>
                  <a:cubicBezTo>
                    <a:pt x="997658" y="84706"/>
                    <a:pt x="1001459" y="89211"/>
                    <a:pt x="1001020" y="94336"/>
                  </a:cubicBezTo>
                  <a:cubicBezTo>
                    <a:pt x="1000583" y="99460"/>
                    <a:pt x="996077" y="103261"/>
                    <a:pt x="990953" y="102822"/>
                  </a:cubicBezTo>
                  <a:cubicBezTo>
                    <a:pt x="990915" y="102822"/>
                    <a:pt x="990829" y="102813"/>
                    <a:pt x="990781" y="1028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7328B70-5E69-5F5D-6BEF-45CB08F6F191}"/>
                </a:ext>
              </a:extLst>
            </p:cNvPr>
            <p:cNvSpPr/>
            <p:nvPr/>
          </p:nvSpPr>
          <p:spPr>
            <a:xfrm>
              <a:off x="3621719" y="4263485"/>
              <a:ext cx="498270" cy="1527551"/>
            </a:xfrm>
            <a:custGeom>
              <a:avLst/>
              <a:gdLst>
                <a:gd name="connsiteX0" fmla="*/ 480088 w 498270"/>
                <a:gd name="connsiteY0" fmla="*/ 1521047 h 1527551"/>
                <a:gd name="connsiteX1" fmla="*/ 0 w 498270"/>
                <a:gd name="connsiteY1" fmla="*/ 0 h 1527551"/>
                <a:gd name="connsiteX2" fmla="*/ 497805 w 498270"/>
                <a:gd name="connsiteY2" fmla="*/ 1515333 h 1527551"/>
                <a:gd name="connsiteX3" fmla="*/ 491862 w 498270"/>
                <a:gd name="connsiteY3" fmla="*/ 1527087 h 1527551"/>
                <a:gd name="connsiteX4" fmla="*/ 480108 w 498270"/>
                <a:gd name="connsiteY4" fmla="*/ 1521143 h 1527551"/>
                <a:gd name="connsiteX5" fmla="*/ 480088 w 498270"/>
                <a:gd name="connsiteY5" fmla="*/ 1521047 h 15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270" h="1527551">
                  <a:moveTo>
                    <a:pt x="480088" y="1521047"/>
                  </a:moveTo>
                  <a:lnTo>
                    <a:pt x="0" y="0"/>
                  </a:lnTo>
                  <a:lnTo>
                    <a:pt x="497805" y="1515333"/>
                  </a:lnTo>
                  <a:cubicBezTo>
                    <a:pt x="499405" y="1520219"/>
                    <a:pt x="496748" y="1525477"/>
                    <a:pt x="491862" y="1527087"/>
                  </a:cubicBezTo>
                  <a:cubicBezTo>
                    <a:pt x="486975" y="1528686"/>
                    <a:pt x="481717" y="1526029"/>
                    <a:pt x="480108" y="1521143"/>
                  </a:cubicBezTo>
                  <a:cubicBezTo>
                    <a:pt x="480108" y="1521133"/>
                    <a:pt x="480088" y="1521067"/>
                    <a:pt x="480088" y="15210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1" name="图形 103">
            <a:extLst>
              <a:ext uri="{FF2B5EF4-FFF2-40B4-BE49-F238E27FC236}">
                <a16:creationId xmlns:a16="http://schemas.microsoft.com/office/drawing/2014/main" id="{5F643938-0B38-E760-3B1C-582C4527BEA6}"/>
              </a:ext>
            </a:extLst>
          </p:cNvPr>
          <p:cNvGrpSpPr/>
          <p:nvPr/>
        </p:nvGrpSpPr>
        <p:grpSpPr>
          <a:xfrm>
            <a:off x="4162688" y="1672605"/>
            <a:ext cx="3238500" cy="3143250"/>
            <a:chOff x="2331914" y="1645189"/>
            <a:chExt cx="3238500" cy="3143250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045F6A1-EA01-155D-2AF5-BAF0A999E0AA}"/>
                </a:ext>
              </a:extLst>
            </p:cNvPr>
            <p:cNvSpPr/>
            <p:nvPr/>
          </p:nvSpPr>
          <p:spPr>
            <a:xfrm>
              <a:off x="2331914" y="1645189"/>
              <a:ext cx="3238500" cy="3143250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66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41"/>
                    <a:pt x="2552700" y="1076316"/>
                    <a:pt x="3238500" y="1057266"/>
                  </a:cubicBezTo>
                  <a:cubicBezTo>
                    <a:pt x="3238500" y="105728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684B967-D04E-D84D-1ABB-9F53CD9C52CF}"/>
                </a:ext>
              </a:extLst>
            </p:cNvPr>
            <p:cNvSpPr/>
            <p:nvPr/>
          </p:nvSpPr>
          <p:spPr>
            <a:xfrm>
              <a:off x="2434725" y="1800177"/>
              <a:ext cx="3014877" cy="2819884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75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51"/>
                    <a:pt x="2552700" y="1076325"/>
                    <a:pt x="3238500" y="1057275"/>
                  </a:cubicBezTo>
                  <a:cubicBezTo>
                    <a:pt x="3238500" y="105727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195D5F3F-A1F8-86C6-3A68-4AC3FD825B9E}"/>
              </a:ext>
            </a:extLst>
          </p:cNvPr>
          <p:cNvSpPr txBox="1"/>
          <p:nvPr/>
        </p:nvSpPr>
        <p:spPr>
          <a:xfrm>
            <a:off x="4911495" y="3067117"/>
            <a:ext cx="18774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300" b="1" i="0" u="none" strike="noStrike" kern="1200" cap="none" spc="0" normalizeH="0" baseline="0" noProof="0" dirty="0">
                <a:ln/>
                <a:solidFill>
                  <a:srgbClr val="FFC107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  <a:sym typeface="Arial"/>
                <a:rtl val="0"/>
              </a:rPr>
              <a:t>如何防范</a:t>
            </a:r>
          </a:p>
        </p:txBody>
      </p:sp>
      <p:grpSp>
        <p:nvGrpSpPr>
          <p:cNvPr id="167" name="图形 103">
            <a:extLst>
              <a:ext uri="{FF2B5EF4-FFF2-40B4-BE49-F238E27FC236}">
                <a16:creationId xmlns:a16="http://schemas.microsoft.com/office/drawing/2014/main" id="{ADD8AFC6-53AA-4346-3BD6-F10E512058CF}"/>
              </a:ext>
            </a:extLst>
          </p:cNvPr>
          <p:cNvGrpSpPr/>
          <p:nvPr/>
        </p:nvGrpSpPr>
        <p:grpSpPr>
          <a:xfrm>
            <a:off x="-15190" y="4070748"/>
            <a:ext cx="2176338" cy="2787252"/>
            <a:chOff x="257175" y="2880122"/>
            <a:chExt cx="2176338" cy="2787252"/>
          </a:xfrm>
        </p:grpSpPr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1E99ABC-477E-C076-C79D-369EB5FBE6DF}"/>
                </a:ext>
              </a:extLst>
            </p:cNvPr>
            <p:cNvSpPr/>
            <p:nvPr/>
          </p:nvSpPr>
          <p:spPr>
            <a:xfrm>
              <a:off x="641775" y="4306719"/>
              <a:ext cx="1189472" cy="1069695"/>
            </a:xfrm>
            <a:custGeom>
              <a:avLst/>
              <a:gdLst>
                <a:gd name="connsiteX0" fmla="*/ 482413 w 1189472"/>
                <a:gd name="connsiteY0" fmla="*/ 85382 h 1069695"/>
                <a:gd name="connsiteX1" fmla="*/ 335994 w 1189472"/>
                <a:gd name="connsiteY1" fmla="*/ 166373 h 1069695"/>
                <a:gd name="connsiteX2" fmla="*/ 268691 w 1189472"/>
                <a:gd name="connsiteY2" fmla="*/ 250831 h 1069695"/>
                <a:gd name="connsiteX3" fmla="*/ 188300 w 1189472"/>
                <a:gd name="connsiteY3" fmla="*/ 530276 h 1069695"/>
                <a:gd name="connsiteX4" fmla="*/ 0 w 1189472"/>
                <a:gd name="connsiteY4" fmla="*/ 634441 h 1069695"/>
                <a:gd name="connsiteX5" fmla="*/ 240773 w 1189472"/>
                <a:gd name="connsiteY5" fmla="*/ 1069696 h 1069695"/>
                <a:gd name="connsiteX6" fmla="*/ 1189473 w 1189472"/>
                <a:gd name="connsiteY6" fmla="*/ 544897 h 1069695"/>
                <a:gd name="connsiteX7" fmla="*/ 636756 w 1189472"/>
                <a:gd name="connsiteY7" fmla="*/ 0 h 1069695"/>
                <a:gd name="connsiteX8" fmla="*/ 482413 w 1189472"/>
                <a:gd name="connsiteY8" fmla="*/ 85382 h 106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9472" h="1069695">
                  <a:moveTo>
                    <a:pt x="482413" y="85382"/>
                  </a:moveTo>
                  <a:lnTo>
                    <a:pt x="335994" y="166373"/>
                  </a:lnTo>
                  <a:cubicBezTo>
                    <a:pt x="303247" y="184490"/>
                    <a:pt x="279035" y="214875"/>
                    <a:pt x="268691" y="250831"/>
                  </a:cubicBezTo>
                  <a:lnTo>
                    <a:pt x="188300" y="530276"/>
                  </a:lnTo>
                  <a:lnTo>
                    <a:pt x="0" y="634441"/>
                  </a:lnTo>
                  <a:lnTo>
                    <a:pt x="240773" y="1069696"/>
                  </a:lnTo>
                  <a:lnTo>
                    <a:pt x="1189473" y="544897"/>
                  </a:lnTo>
                  <a:lnTo>
                    <a:pt x="636756" y="0"/>
                  </a:lnTo>
                  <a:lnTo>
                    <a:pt x="482413" y="85382"/>
                  </a:lnTo>
                  <a:close/>
                </a:path>
              </a:pathLst>
            </a:custGeom>
            <a:solidFill>
              <a:srgbClr val="FFC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E3E2D99-CEB5-2A32-0800-ECDEEB4F5747}"/>
                </a:ext>
              </a:extLst>
            </p:cNvPr>
            <p:cNvSpPr/>
            <p:nvPr/>
          </p:nvSpPr>
          <p:spPr>
            <a:xfrm>
              <a:off x="1132970" y="4434382"/>
              <a:ext cx="278234" cy="509216"/>
            </a:xfrm>
            <a:custGeom>
              <a:avLst/>
              <a:gdLst>
                <a:gd name="connsiteX0" fmla="*/ 278235 w 278234"/>
                <a:gd name="connsiteY0" fmla="*/ 24717 h 509216"/>
                <a:gd name="connsiteX1" fmla="*/ 206912 w 278234"/>
                <a:gd name="connsiteY1" fmla="*/ 63932 h 509216"/>
                <a:gd name="connsiteX2" fmla="*/ 171250 w 278234"/>
                <a:gd name="connsiteY2" fmla="*/ 83544 h 509216"/>
                <a:gd name="connsiteX3" fmla="*/ 153419 w 278234"/>
                <a:gd name="connsiteY3" fmla="*/ 93345 h 509216"/>
                <a:gd name="connsiteX4" fmla="*/ 138046 w 278234"/>
                <a:gd name="connsiteY4" fmla="*/ 102108 h 509216"/>
                <a:gd name="connsiteX5" fmla="*/ 129073 w 278234"/>
                <a:gd name="connsiteY5" fmla="*/ 125749 h 509216"/>
                <a:gd name="connsiteX6" fmla="*/ 131197 w 278234"/>
                <a:gd name="connsiteY6" fmla="*/ 132236 h 509216"/>
                <a:gd name="connsiteX7" fmla="*/ 135760 w 278234"/>
                <a:gd name="connsiteY7" fmla="*/ 141637 h 509216"/>
                <a:gd name="connsiteX8" fmla="*/ 144142 w 278234"/>
                <a:gd name="connsiteY8" fmla="*/ 161134 h 509216"/>
                <a:gd name="connsiteX9" fmla="*/ 161963 w 278234"/>
                <a:gd name="connsiteY9" fmla="*/ 243430 h 509216"/>
                <a:gd name="connsiteX10" fmla="*/ 122006 w 278234"/>
                <a:gd name="connsiteY10" fmla="*/ 402889 h 509216"/>
                <a:gd name="connsiteX11" fmla="*/ 68723 w 278234"/>
                <a:gd name="connsiteY11" fmla="*/ 465391 h 509216"/>
                <a:gd name="connsiteX12" fmla="*/ 0 w 278234"/>
                <a:gd name="connsiteY12" fmla="*/ 509216 h 509216"/>
                <a:gd name="connsiteX13" fmla="*/ 65694 w 278234"/>
                <a:gd name="connsiteY13" fmla="*/ 462058 h 509216"/>
                <a:gd name="connsiteX14" fmla="*/ 114214 w 278234"/>
                <a:gd name="connsiteY14" fmla="*/ 398374 h 509216"/>
                <a:gd name="connsiteX15" fmla="*/ 144018 w 278234"/>
                <a:gd name="connsiteY15" fmla="*/ 244973 h 509216"/>
                <a:gd name="connsiteX16" fmla="*/ 123349 w 278234"/>
                <a:gd name="connsiteY16" fmla="*/ 169774 h 509216"/>
                <a:gd name="connsiteX17" fmla="*/ 114681 w 278234"/>
                <a:gd name="connsiteY17" fmla="*/ 152333 h 509216"/>
                <a:gd name="connsiteX18" fmla="*/ 109871 w 278234"/>
                <a:gd name="connsiteY18" fmla="*/ 143675 h 509216"/>
                <a:gd name="connsiteX19" fmla="*/ 104908 w 278234"/>
                <a:gd name="connsiteY19" fmla="*/ 131150 h 509216"/>
                <a:gd name="connsiteX20" fmla="*/ 120653 w 278234"/>
                <a:gd name="connsiteY20" fmla="*/ 81420 h 509216"/>
                <a:gd name="connsiteX21" fmla="*/ 131226 w 278234"/>
                <a:gd name="connsiteY21" fmla="*/ 74219 h 509216"/>
                <a:gd name="connsiteX22" fmla="*/ 140113 w 278234"/>
                <a:gd name="connsiteY22" fmla="*/ 69275 h 509216"/>
                <a:gd name="connsiteX23" fmla="*/ 157896 w 278234"/>
                <a:gd name="connsiteY23" fmla="*/ 59379 h 509216"/>
                <a:gd name="connsiteX24" fmla="*/ 193462 w 278234"/>
                <a:gd name="connsiteY24" fmla="*/ 39586 h 509216"/>
                <a:gd name="connsiteX25" fmla="*/ 264585 w 278234"/>
                <a:gd name="connsiteY25" fmla="*/ 0 h 509216"/>
                <a:gd name="connsiteX26" fmla="*/ 278235 w 278234"/>
                <a:gd name="connsiteY26" fmla="*/ 24717 h 50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8234" h="509216">
                  <a:moveTo>
                    <a:pt x="278235" y="24717"/>
                  </a:moveTo>
                  <a:lnTo>
                    <a:pt x="206912" y="63932"/>
                  </a:lnTo>
                  <a:lnTo>
                    <a:pt x="171250" y="83544"/>
                  </a:lnTo>
                  <a:lnTo>
                    <a:pt x="153419" y="93345"/>
                  </a:lnTo>
                  <a:cubicBezTo>
                    <a:pt x="147618" y="96631"/>
                    <a:pt x="140665" y="100127"/>
                    <a:pt x="138046" y="102108"/>
                  </a:cubicBezTo>
                  <a:cubicBezTo>
                    <a:pt x="131159" y="107318"/>
                    <a:pt x="127397" y="116824"/>
                    <a:pt x="129073" y="125749"/>
                  </a:cubicBezTo>
                  <a:cubicBezTo>
                    <a:pt x="129473" y="127978"/>
                    <a:pt x="130216" y="130140"/>
                    <a:pt x="131197" y="132236"/>
                  </a:cubicBezTo>
                  <a:lnTo>
                    <a:pt x="135760" y="141637"/>
                  </a:lnTo>
                  <a:cubicBezTo>
                    <a:pt x="138855" y="147999"/>
                    <a:pt x="141561" y="154562"/>
                    <a:pt x="144142" y="161134"/>
                  </a:cubicBezTo>
                  <a:cubicBezTo>
                    <a:pt x="154257" y="187547"/>
                    <a:pt x="160382" y="215398"/>
                    <a:pt x="161963" y="243430"/>
                  </a:cubicBezTo>
                  <a:cubicBezTo>
                    <a:pt x="165325" y="299476"/>
                    <a:pt x="151057" y="355911"/>
                    <a:pt x="122006" y="402889"/>
                  </a:cubicBezTo>
                  <a:cubicBezTo>
                    <a:pt x="107461" y="426339"/>
                    <a:pt x="89535" y="447599"/>
                    <a:pt x="68723" y="465391"/>
                  </a:cubicBezTo>
                  <a:cubicBezTo>
                    <a:pt x="48177" y="483584"/>
                    <a:pt x="24241" y="497186"/>
                    <a:pt x="0" y="509216"/>
                  </a:cubicBezTo>
                  <a:cubicBezTo>
                    <a:pt x="23603" y="495824"/>
                    <a:pt x="46501" y="481060"/>
                    <a:pt x="65694" y="462058"/>
                  </a:cubicBezTo>
                  <a:cubicBezTo>
                    <a:pt x="85154" y="443456"/>
                    <a:pt x="101422" y="421777"/>
                    <a:pt x="114214" y="398374"/>
                  </a:cubicBezTo>
                  <a:cubicBezTo>
                    <a:pt x="139751" y="351472"/>
                    <a:pt x="150066" y="297056"/>
                    <a:pt x="144018" y="244973"/>
                  </a:cubicBezTo>
                  <a:cubicBezTo>
                    <a:pt x="141094" y="218913"/>
                    <a:pt x="133969" y="193491"/>
                    <a:pt x="123349" y="169774"/>
                  </a:cubicBezTo>
                  <a:cubicBezTo>
                    <a:pt x="120634" y="163868"/>
                    <a:pt x="117843" y="158001"/>
                    <a:pt x="114681" y="152333"/>
                  </a:cubicBezTo>
                  <a:lnTo>
                    <a:pt x="109871" y="143675"/>
                  </a:lnTo>
                  <a:cubicBezTo>
                    <a:pt x="107709" y="139760"/>
                    <a:pt x="105985" y="135560"/>
                    <a:pt x="104908" y="131150"/>
                  </a:cubicBezTo>
                  <a:cubicBezTo>
                    <a:pt x="100441" y="113519"/>
                    <a:pt x="106566" y="93631"/>
                    <a:pt x="120653" y="81420"/>
                  </a:cubicBezTo>
                  <a:cubicBezTo>
                    <a:pt x="123901" y="78543"/>
                    <a:pt x="128721" y="75495"/>
                    <a:pt x="131226" y="74219"/>
                  </a:cubicBezTo>
                  <a:lnTo>
                    <a:pt x="140113" y="69275"/>
                  </a:lnTo>
                  <a:lnTo>
                    <a:pt x="157896" y="59379"/>
                  </a:lnTo>
                  <a:lnTo>
                    <a:pt x="193462" y="39586"/>
                  </a:lnTo>
                  <a:lnTo>
                    <a:pt x="264585" y="0"/>
                  </a:lnTo>
                  <a:lnTo>
                    <a:pt x="278235" y="24717"/>
                  </a:lnTo>
                  <a:close/>
                </a:path>
              </a:pathLst>
            </a:custGeom>
            <a:solidFill>
              <a:srgbClr val="FFAB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0E9FC2E-C745-D807-5ED7-A3F57425809D}"/>
                </a:ext>
              </a:extLst>
            </p:cNvPr>
            <p:cNvSpPr/>
            <p:nvPr/>
          </p:nvSpPr>
          <p:spPr>
            <a:xfrm>
              <a:off x="725730" y="3634787"/>
              <a:ext cx="788706" cy="733369"/>
            </a:xfrm>
            <a:custGeom>
              <a:avLst/>
              <a:gdLst>
                <a:gd name="connsiteX0" fmla="*/ 515291 w 788706"/>
                <a:gd name="connsiteY0" fmla="*/ 0 h 733369"/>
                <a:gd name="connsiteX1" fmla="*/ 788707 w 788706"/>
                <a:gd name="connsiteY1" fmla="*/ 493014 h 733369"/>
                <a:gd name="connsiteX2" fmla="*/ 418346 w 788706"/>
                <a:gd name="connsiteY2" fmla="*/ 697887 h 733369"/>
                <a:gd name="connsiteX3" fmla="*/ 35365 w 788706"/>
                <a:gd name="connsiteY3" fmla="*/ 588350 h 733369"/>
                <a:gd name="connsiteX4" fmla="*/ 35365 w 788706"/>
                <a:gd name="connsiteY4" fmla="*/ 588350 h 733369"/>
                <a:gd name="connsiteX5" fmla="*/ 145283 w 788706"/>
                <a:gd name="connsiteY5" fmla="*/ 205206 h 733369"/>
                <a:gd name="connsiteX6" fmla="*/ 515291 w 788706"/>
                <a:gd name="connsiteY6" fmla="*/ 0 h 7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706" h="733369">
                  <a:moveTo>
                    <a:pt x="515291" y="0"/>
                  </a:moveTo>
                  <a:lnTo>
                    <a:pt x="788707" y="493014"/>
                  </a:lnTo>
                  <a:lnTo>
                    <a:pt x="418346" y="697887"/>
                  </a:lnTo>
                  <a:cubicBezTo>
                    <a:pt x="282167" y="773363"/>
                    <a:pt x="110812" y="724538"/>
                    <a:pt x="35365" y="588350"/>
                  </a:cubicBezTo>
                  <a:lnTo>
                    <a:pt x="35365" y="588350"/>
                  </a:lnTo>
                  <a:cubicBezTo>
                    <a:pt x="-40073" y="452190"/>
                    <a:pt x="9142" y="280664"/>
                    <a:pt x="145283" y="205206"/>
                  </a:cubicBezTo>
                  <a:lnTo>
                    <a:pt x="515291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C63C29B-9B49-3876-D783-4ACA05F66430}"/>
                </a:ext>
              </a:extLst>
            </p:cNvPr>
            <p:cNvSpPr/>
            <p:nvPr/>
          </p:nvSpPr>
          <p:spPr>
            <a:xfrm>
              <a:off x="628703" y="4080700"/>
              <a:ext cx="234090" cy="278006"/>
            </a:xfrm>
            <a:custGeom>
              <a:avLst/>
              <a:gdLst>
                <a:gd name="connsiteX0" fmla="*/ 97045 w 234090"/>
                <a:gd name="connsiteY0" fmla="*/ 0 h 278006"/>
                <a:gd name="connsiteX1" fmla="*/ 234090 w 234090"/>
                <a:gd name="connsiteY1" fmla="*/ 246707 h 278006"/>
                <a:gd name="connsiteX2" fmla="*/ 209440 w 234090"/>
                <a:gd name="connsiteY2" fmla="*/ 260347 h 278006"/>
                <a:gd name="connsiteX3" fmla="*/ 17682 w 234090"/>
                <a:gd name="connsiteY3" fmla="*/ 205216 h 278006"/>
                <a:gd name="connsiteX4" fmla="*/ 17682 w 234090"/>
                <a:gd name="connsiteY4" fmla="*/ 205216 h 278006"/>
                <a:gd name="connsiteX5" fmla="*/ 72832 w 234090"/>
                <a:gd name="connsiteY5" fmla="*/ 13402 h 278006"/>
                <a:gd name="connsiteX6" fmla="*/ 97045 w 234090"/>
                <a:gd name="connsiteY6" fmla="*/ 0 h 278006"/>
                <a:gd name="connsiteX7" fmla="*/ 97045 w 234090"/>
                <a:gd name="connsiteY7" fmla="*/ 0 h 27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090" h="278006">
                  <a:moveTo>
                    <a:pt x="97045" y="0"/>
                  </a:moveTo>
                  <a:lnTo>
                    <a:pt x="234090" y="246707"/>
                  </a:lnTo>
                  <a:lnTo>
                    <a:pt x="209440" y="260347"/>
                  </a:lnTo>
                  <a:cubicBezTo>
                    <a:pt x="141260" y="298066"/>
                    <a:pt x="55420" y="273377"/>
                    <a:pt x="17682" y="205216"/>
                  </a:cubicBezTo>
                  <a:lnTo>
                    <a:pt x="17682" y="205216"/>
                  </a:lnTo>
                  <a:cubicBezTo>
                    <a:pt x="-20075" y="137017"/>
                    <a:pt x="4624" y="51130"/>
                    <a:pt x="72832" y="13402"/>
                  </a:cubicBezTo>
                  <a:lnTo>
                    <a:pt x="97045" y="0"/>
                  </a:lnTo>
                  <a:lnTo>
                    <a:pt x="97045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AD6CF34-86A7-8231-9F2E-043BF9E037BD}"/>
                </a:ext>
              </a:extLst>
            </p:cNvPr>
            <p:cNvSpPr/>
            <p:nvPr/>
          </p:nvSpPr>
          <p:spPr>
            <a:xfrm>
              <a:off x="1144076" y="4168749"/>
              <a:ext cx="771290" cy="804297"/>
            </a:xfrm>
            <a:custGeom>
              <a:avLst/>
              <a:gdLst>
                <a:gd name="connsiteX0" fmla="*/ 713032 w 771290"/>
                <a:gd name="connsiteY0" fmla="*/ 737054 h 804297"/>
                <a:gd name="connsiteX1" fmla="*/ 616972 w 771290"/>
                <a:gd name="connsiteY1" fmla="*/ 790184 h 804297"/>
                <a:gd name="connsiteX2" fmla="*/ 473878 w 771290"/>
                <a:gd name="connsiteY2" fmla="*/ 761543 h 804297"/>
                <a:gd name="connsiteX3" fmla="*/ 0 w 771290"/>
                <a:gd name="connsiteY3" fmla="*/ 163925 h 804297"/>
                <a:gd name="connsiteX4" fmla="*/ 296342 w 771290"/>
                <a:gd name="connsiteY4" fmla="*/ 0 h 804297"/>
                <a:gd name="connsiteX5" fmla="*/ 746846 w 771290"/>
                <a:gd name="connsiteY5" fmla="*/ 568128 h 804297"/>
                <a:gd name="connsiteX6" fmla="*/ 713032 w 771290"/>
                <a:gd name="connsiteY6" fmla="*/ 737054 h 8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290" h="804297">
                  <a:moveTo>
                    <a:pt x="713032" y="737054"/>
                  </a:moveTo>
                  <a:lnTo>
                    <a:pt x="616972" y="790184"/>
                  </a:lnTo>
                  <a:cubicBezTo>
                    <a:pt x="568681" y="816893"/>
                    <a:pt x="508159" y="804786"/>
                    <a:pt x="473878" y="761543"/>
                  </a:cubicBezTo>
                  <a:lnTo>
                    <a:pt x="0" y="163925"/>
                  </a:lnTo>
                  <a:lnTo>
                    <a:pt x="296342" y="0"/>
                  </a:lnTo>
                  <a:lnTo>
                    <a:pt x="746846" y="568128"/>
                  </a:lnTo>
                  <a:cubicBezTo>
                    <a:pt x="790175" y="622792"/>
                    <a:pt x="774068" y="703288"/>
                    <a:pt x="713032" y="7370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EC1715C-0CA8-5696-268C-C35F786E9BF6}"/>
                </a:ext>
              </a:extLst>
            </p:cNvPr>
            <p:cNvSpPr/>
            <p:nvPr/>
          </p:nvSpPr>
          <p:spPr>
            <a:xfrm>
              <a:off x="1822361" y="3278460"/>
              <a:ext cx="417282" cy="495554"/>
            </a:xfrm>
            <a:custGeom>
              <a:avLst/>
              <a:gdLst>
                <a:gd name="connsiteX0" fmla="*/ 244297 w 417282"/>
                <a:gd name="connsiteY0" fmla="*/ 495554 h 495554"/>
                <a:gd name="connsiteX1" fmla="*/ 0 w 417282"/>
                <a:gd name="connsiteY1" fmla="*/ 55785 h 495554"/>
                <a:gd name="connsiteX2" fmla="*/ 43948 w 417282"/>
                <a:gd name="connsiteY2" fmla="*/ 31477 h 495554"/>
                <a:gd name="connsiteX3" fmla="*/ 385763 w 417282"/>
                <a:gd name="connsiteY3" fmla="*/ 129747 h 495554"/>
                <a:gd name="connsiteX4" fmla="*/ 385763 w 417282"/>
                <a:gd name="connsiteY4" fmla="*/ 129747 h 495554"/>
                <a:gd name="connsiteX5" fmla="*/ 287455 w 417282"/>
                <a:gd name="connsiteY5" fmla="*/ 471675 h 495554"/>
                <a:gd name="connsiteX6" fmla="*/ 244297 w 417282"/>
                <a:gd name="connsiteY6" fmla="*/ 495554 h 495554"/>
                <a:gd name="connsiteX7" fmla="*/ 244297 w 417282"/>
                <a:gd name="connsiteY7" fmla="*/ 495554 h 49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82" h="495554">
                  <a:moveTo>
                    <a:pt x="244297" y="495554"/>
                  </a:moveTo>
                  <a:lnTo>
                    <a:pt x="0" y="55785"/>
                  </a:lnTo>
                  <a:lnTo>
                    <a:pt x="43948" y="31477"/>
                  </a:lnTo>
                  <a:cubicBezTo>
                    <a:pt x="165478" y="-35750"/>
                    <a:pt x="318497" y="8246"/>
                    <a:pt x="385763" y="129747"/>
                  </a:cubicBezTo>
                  <a:lnTo>
                    <a:pt x="385763" y="129747"/>
                  </a:lnTo>
                  <a:cubicBezTo>
                    <a:pt x="453066" y="251314"/>
                    <a:pt x="409042" y="404419"/>
                    <a:pt x="287455" y="471675"/>
                  </a:cubicBezTo>
                  <a:lnTo>
                    <a:pt x="244297" y="495554"/>
                  </a:lnTo>
                  <a:lnTo>
                    <a:pt x="244297" y="495554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CDFF4B1-5E3F-8D4C-ACD1-89E0CA6B9BBD}"/>
                </a:ext>
              </a:extLst>
            </p:cNvPr>
            <p:cNvSpPr/>
            <p:nvPr/>
          </p:nvSpPr>
          <p:spPr>
            <a:xfrm>
              <a:off x="1240916" y="2996022"/>
              <a:ext cx="1054646" cy="1131579"/>
            </a:xfrm>
            <a:custGeom>
              <a:avLst/>
              <a:gdLst>
                <a:gd name="connsiteX0" fmla="*/ 452742 w 1054646"/>
                <a:gd name="connsiteY0" fmla="*/ 0 h 1131579"/>
                <a:gd name="connsiteX1" fmla="*/ 0 w 1054646"/>
                <a:gd name="connsiteY1" fmla="*/ 638566 h 1131579"/>
                <a:gd name="connsiteX2" fmla="*/ 273415 w 1054646"/>
                <a:gd name="connsiteY2" fmla="*/ 1131580 h 1131579"/>
                <a:gd name="connsiteX3" fmla="*/ 1054646 w 1054646"/>
                <a:gd name="connsiteY3" fmla="*/ 1088060 h 1131579"/>
                <a:gd name="connsiteX4" fmla="*/ 452742 w 1054646"/>
                <a:gd name="connsiteY4" fmla="*/ 0 h 113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646" h="1131579">
                  <a:moveTo>
                    <a:pt x="452742" y="0"/>
                  </a:moveTo>
                  <a:cubicBezTo>
                    <a:pt x="350491" y="443379"/>
                    <a:pt x="0" y="638566"/>
                    <a:pt x="0" y="638566"/>
                  </a:cubicBezTo>
                  <a:lnTo>
                    <a:pt x="273415" y="1131580"/>
                  </a:lnTo>
                  <a:cubicBezTo>
                    <a:pt x="273415" y="1131580"/>
                    <a:pt x="624707" y="939079"/>
                    <a:pt x="1054646" y="1088060"/>
                  </a:cubicBezTo>
                  <a:lnTo>
                    <a:pt x="452742" y="0"/>
                  </a:lnTo>
                  <a:close/>
                </a:path>
              </a:pathLst>
            </a:custGeom>
            <a:solidFill>
              <a:srgbClr val="FFC1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F3AC48B-BBD3-9C93-CF64-CA388C7321CE}"/>
                </a:ext>
              </a:extLst>
            </p:cNvPr>
            <p:cNvSpPr/>
            <p:nvPr/>
          </p:nvSpPr>
          <p:spPr>
            <a:xfrm>
              <a:off x="1677647" y="2880122"/>
              <a:ext cx="755865" cy="1252413"/>
            </a:xfrm>
            <a:custGeom>
              <a:avLst/>
              <a:gdLst>
                <a:gd name="connsiteX0" fmla="*/ 719452 w 755865"/>
                <a:gd name="connsiteY0" fmla="*/ 1243584 h 1252413"/>
                <a:gd name="connsiteX1" fmla="*/ 719452 w 755865"/>
                <a:gd name="connsiteY1" fmla="*/ 1243584 h 1252413"/>
                <a:gd name="connsiteX2" fmla="*/ 623563 w 755865"/>
                <a:gd name="connsiteY2" fmla="*/ 1215999 h 1252413"/>
                <a:gd name="connsiteX3" fmla="*/ 8829 w 755865"/>
                <a:gd name="connsiteY3" fmla="*/ 104718 h 1252413"/>
                <a:gd name="connsiteX4" fmla="*/ 36414 w 755865"/>
                <a:gd name="connsiteY4" fmla="*/ 8829 h 1252413"/>
                <a:gd name="connsiteX5" fmla="*/ 36414 w 755865"/>
                <a:gd name="connsiteY5" fmla="*/ 8829 h 1252413"/>
                <a:gd name="connsiteX6" fmla="*/ 132302 w 755865"/>
                <a:gd name="connsiteY6" fmla="*/ 36414 h 1252413"/>
                <a:gd name="connsiteX7" fmla="*/ 747036 w 755865"/>
                <a:gd name="connsiteY7" fmla="*/ 1147696 h 1252413"/>
                <a:gd name="connsiteX8" fmla="*/ 719452 w 755865"/>
                <a:gd name="connsiteY8" fmla="*/ 1243584 h 125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865" h="1252413">
                  <a:moveTo>
                    <a:pt x="719452" y="1243584"/>
                  </a:moveTo>
                  <a:lnTo>
                    <a:pt x="719452" y="1243584"/>
                  </a:lnTo>
                  <a:cubicBezTo>
                    <a:pt x="685352" y="1262443"/>
                    <a:pt x="642423" y="1250099"/>
                    <a:pt x="623563" y="1215999"/>
                  </a:cubicBezTo>
                  <a:lnTo>
                    <a:pt x="8829" y="104718"/>
                  </a:lnTo>
                  <a:cubicBezTo>
                    <a:pt x="-10030" y="70618"/>
                    <a:pt x="2314" y="27689"/>
                    <a:pt x="36414" y="8829"/>
                  </a:cubicBezTo>
                  <a:lnTo>
                    <a:pt x="36414" y="8829"/>
                  </a:lnTo>
                  <a:cubicBezTo>
                    <a:pt x="70513" y="-10030"/>
                    <a:pt x="113443" y="2314"/>
                    <a:pt x="132302" y="36414"/>
                  </a:cubicBezTo>
                  <a:lnTo>
                    <a:pt x="747036" y="1147696"/>
                  </a:lnTo>
                  <a:cubicBezTo>
                    <a:pt x="765895" y="1181786"/>
                    <a:pt x="753551" y="1224715"/>
                    <a:pt x="719452" y="124358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6" name="图形 103">
              <a:extLst>
                <a:ext uri="{FF2B5EF4-FFF2-40B4-BE49-F238E27FC236}">
                  <a16:creationId xmlns:a16="http://schemas.microsoft.com/office/drawing/2014/main" id="{26886C77-2C94-FD4A-391B-54976EADFE86}"/>
                </a:ext>
              </a:extLst>
            </p:cNvPr>
            <p:cNvGrpSpPr/>
            <p:nvPr/>
          </p:nvGrpSpPr>
          <p:grpSpPr>
            <a:xfrm>
              <a:off x="1405280" y="4307937"/>
              <a:ext cx="274736" cy="219561"/>
              <a:chOff x="1405280" y="4307937"/>
              <a:chExt cx="274736" cy="219561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E36509-7318-6BD8-32EE-939858C69031}"/>
                  </a:ext>
                </a:extLst>
              </p:cNvPr>
              <p:cNvSpPr/>
              <p:nvPr/>
            </p:nvSpPr>
            <p:spPr>
              <a:xfrm>
                <a:off x="1405280" y="4307937"/>
                <a:ext cx="274736" cy="219561"/>
              </a:xfrm>
              <a:custGeom>
                <a:avLst/>
                <a:gdLst>
                  <a:gd name="connsiteX0" fmla="*/ 252889 w 274736"/>
                  <a:gd name="connsiteY0" fmla="*/ 128769 h 219561"/>
                  <a:gd name="connsiteX1" fmla="*/ 104718 w 274736"/>
                  <a:gd name="connsiteY1" fmla="*/ 210732 h 219561"/>
                  <a:gd name="connsiteX2" fmla="*/ 8829 w 274736"/>
                  <a:gd name="connsiteY2" fmla="*/ 183148 h 219561"/>
                  <a:gd name="connsiteX3" fmla="*/ 8829 w 274736"/>
                  <a:gd name="connsiteY3" fmla="*/ 183148 h 219561"/>
                  <a:gd name="connsiteX4" fmla="*/ 36414 w 274736"/>
                  <a:gd name="connsiteY4" fmla="*/ 87259 h 219561"/>
                  <a:gd name="connsiteX5" fmla="*/ 184585 w 274736"/>
                  <a:gd name="connsiteY5" fmla="*/ 5297 h 219561"/>
                  <a:gd name="connsiteX6" fmla="*/ 242116 w 274736"/>
                  <a:gd name="connsiteY6" fmla="*/ 21851 h 219561"/>
                  <a:gd name="connsiteX7" fmla="*/ 269433 w 274736"/>
                  <a:gd name="connsiteY7" fmla="*/ 71238 h 219561"/>
                  <a:gd name="connsiteX8" fmla="*/ 252889 w 274736"/>
                  <a:gd name="connsiteY8" fmla="*/ 128769 h 21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736" h="219561">
                    <a:moveTo>
                      <a:pt x="252889" y="128769"/>
                    </a:moveTo>
                    <a:lnTo>
                      <a:pt x="104718" y="210732"/>
                    </a:lnTo>
                    <a:cubicBezTo>
                      <a:pt x="70618" y="229592"/>
                      <a:pt x="27689" y="217247"/>
                      <a:pt x="8829" y="183148"/>
                    </a:cubicBezTo>
                    <a:lnTo>
                      <a:pt x="8829" y="183148"/>
                    </a:lnTo>
                    <a:cubicBezTo>
                      <a:pt x="-10030" y="149048"/>
                      <a:pt x="2314" y="106119"/>
                      <a:pt x="36414" y="87259"/>
                    </a:cubicBezTo>
                    <a:lnTo>
                      <a:pt x="184585" y="5297"/>
                    </a:lnTo>
                    <a:cubicBezTo>
                      <a:pt x="205044" y="-6019"/>
                      <a:pt x="230800" y="1392"/>
                      <a:pt x="242116" y="21851"/>
                    </a:cubicBezTo>
                    <a:lnTo>
                      <a:pt x="269433" y="71238"/>
                    </a:lnTo>
                    <a:cubicBezTo>
                      <a:pt x="280759" y="91689"/>
                      <a:pt x="273348" y="117444"/>
                      <a:pt x="252889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FCC8A7A-9182-2A6B-CEBB-86BECECD6B7F}"/>
                  </a:ext>
                </a:extLst>
              </p:cNvPr>
              <p:cNvSpPr/>
              <p:nvPr/>
            </p:nvSpPr>
            <p:spPr>
              <a:xfrm>
                <a:off x="1433521" y="4390801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8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79" name="图形 103">
              <a:extLst>
                <a:ext uri="{FF2B5EF4-FFF2-40B4-BE49-F238E27FC236}">
                  <a16:creationId xmlns:a16="http://schemas.microsoft.com/office/drawing/2014/main" id="{941C3F6F-B896-7030-4BEE-F20732853704}"/>
                </a:ext>
              </a:extLst>
            </p:cNvPr>
            <p:cNvGrpSpPr/>
            <p:nvPr/>
          </p:nvGrpSpPr>
          <p:grpSpPr>
            <a:xfrm>
              <a:off x="1124188" y="4265621"/>
              <a:ext cx="278270" cy="262115"/>
              <a:chOff x="1124188" y="4265621"/>
              <a:chExt cx="278270" cy="262115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2812B61-4A40-8730-D80F-D2DA9EA0FD75}"/>
                  </a:ext>
                </a:extLst>
              </p:cNvPr>
              <p:cNvSpPr/>
              <p:nvPr/>
            </p:nvSpPr>
            <p:spPr>
              <a:xfrm>
                <a:off x="1124188" y="4265621"/>
                <a:ext cx="278270" cy="262115"/>
              </a:xfrm>
              <a:custGeom>
                <a:avLst/>
                <a:gdLst>
                  <a:gd name="connsiteX0" fmla="*/ 0 w 278270"/>
                  <a:gd name="connsiteY0" fmla="*/ 126480 h 262115"/>
                  <a:gd name="connsiteX1" fmla="*/ 222256 w 278270"/>
                  <a:gd name="connsiteY1" fmla="*/ 3531 h 262115"/>
                  <a:gd name="connsiteX2" fmla="*/ 260614 w 278270"/>
                  <a:gd name="connsiteY2" fmla="*/ 14561 h 262115"/>
                  <a:gd name="connsiteX3" fmla="*/ 260614 w 278270"/>
                  <a:gd name="connsiteY3" fmla="*/ 14561 h 262115"/>
                  <a:gd name="connsiteX4" fmla="*/ 205445 w 278270"/>
                  <a:gd name="connsiteY4" fmla="*/ 206337 h 262115"/>
                  <a:gd name="connsiteX5" fmla="*/ 104604 w 278270"/>
                  <a:gd name="connsiteY5" fmla="*/ 262115 h 262115"/>
                  <a:gd name="connsiteX6" fmla="*/ 0 w 278270"/>
                  <a:gd name="connsiteY6" fmla="*/ 126480 h 26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270" h="262115">
                    <a:moveTo>
                      <a:pt x="0" y="126480"/>
                    </a:moveTo>
                    <a:lnTo>
                      <a:pt x="222256" y="3531"/>
                    </a:lnTo>
                    <a:cubicBezTo>
                      <a:pt x="235896" y="-4013"/>
                      <a:pt x="253070" y="931"/>
                      <a:pt x="260614" y="14561"/>
                    </a:cubicBezTo>
                    <a:lnTo>
                      <a:pt x="260614" y="14561"/>
                    </a:lnTo>
                    <a:cubicBezTo>
                      <a:pt x="298333" y="82750"/>
                      <a:pt x="273634" y="168618"/>
                      <a:pt x="205445" y="206337"/>
                    </a:cubicBezTo>
                    <a:lnTo>
                      <a:pt x="104604" y="262115"/>
                    </a:lnTo>
                    <a:lnTo>
                      <a:pt x="0" y="126480"/>
                    </a:ln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48C297-C3FB-CBAE-48B0-EA61E082F8CB}"/>
                  </a:ext>
                </a:extLst>
              </p:cNvPr>
              <p:cNvSpPr/>
              <p:nvPr/>
            </p:nvSpPr>
            <p:spPr>
              <a:xfrm>
                <a:off x="1208560" y="4290784"/>
                <a:ext cx="102314" cy="79343"/>
              </a:xfrm>
              <a:custGeom>
                <a:avLst/>
                <a:gdLst>
                  <a:gd name="connsiteX0" fmla="*/ 0 w 102314"/>
                  <a:gd name="connsiteY0" fmla="*/ 54645 h 79343"/>
                  <a:gd name="connsiteX1" fmla="*/ 98784 w 102314"/>
                  <a:gd name="connsiteY1" fmla="*/ 0 h 79343"/>
                  <a:gd name="connsiteX2" fmla="*/ 98784 w 102314"/>
                  <a:gd name="connsiteY2" fmla="*/ 0 h 79343"/>
                  <a:gd name="connsiteX3" fmla="*/ 87744 w 102314"/>
                  <a:gd name="connsiteY3" fmla="*/ 38357 h 79343"/>
                  <a:gd name="connsiteX4" fmla="*/ 13659 w 102314"/>
                  <a:gd name="connsiteY4" fmla="*/ 79343 h 79343"/>
                  <a:gd name="connsiteX5" fmla="*/ 0 w 102314"/>
                  <a:gd name="connsiteY5" fmla="*/ 54645 h 7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14" h="79343">
                    <a:moveTo>
                      <a:pt x="0" y="54645"/>
                    </a:moveTo>
                    <a:lnTo>
                      <a:pt x="98784" y="0"/>
                    </a:lnTo>
                    <a:lnTo>
                      <a:pt x="98784" y="0"/>
                    </a:lnTo>
                    <a:cubicBezTo>
                      <a:pt x="106328" y="13640"/>
                      <a:pt x="101384" y="30813"/>
                      <a:pt x="87744" y="38357"/>
                    </a:cubicBezTo>
                    <a:lnTo>
                      <a:pt x="13659" y="79343"/>
                    </a:lnTo>
                    <a:lnTo>
                      <a:pt x="0" y="54645"/>
                    </a:ln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2" name="图形 103">
              <a:extLst>
                <a:ext uri="{FF2B5EF4-FFF2-40B4-BE49-F238E27FC236}">
                  <a16:creationId xmlns:a16="http://schemas.microsoft.com/office/drawing/2014/main" id="{ADCD2514-AF55-924D-6EA3-53F4EADE640E}"/>
                </a:ext>
              </a:extLst>
            </p:cNvPr>
            <p:cNvGrpSpPr/>
            <p:nvPr/>
          </p:nvGrpSpPr>
          <p:grpSpPr>
            <a:xfrm>
              <a:off x="1474917" y="4420151"/>
              <a:ext cx="299428" cy="233220"/>
              <a:chOff x="1474917" y="4420151"/>
              <a:chExt cx="299428" cy="233220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44FB831-0546-483F-63C8-CD431BF2AE1A}"/>
                  </a:ext>
                </a:extLst>
              </p:cNvPr>
              <p:cNvSpPr/>
              <p:nvPr/>
            </p:nvSpPr>
            <p:spPr>
              <a:xfrm>
                <a:off x="1474917" y="4420151"/>
                <a:ext cx="299428" cy="233220"/>
              </a:xfrm>
              <a:custGeom>
                <a:avLst/>
                <a:gdLst>
                  <a:gd name="connsiteX0" fmla="*/ 277587 w 299428"/>
                  <a:gd name="connsiteY0" fmla="*/ 128769 h 233220"/>
                  <a:gd name="connsiteX1" fmla="*/ 104718 w 299428"/>
                  <a:gd name="connsiteY1" fmla="*/ 224391 h 233220"/>
                  <a:gd name="connsiteX2" fmla="*/ 8829 w 299428"/>
                  <a:gd name="connsiteY2" fmla="*/ 196806 h 233220"/>
                  <a:gd name="connsiteX3" fmla="*/ 8829 w 299428"/>
                  <a:gd name="connsiteY3" fmla="*/ 196806 h 233220"/>
                  <a:gd name="connsiteX4" fmla="*/ 36414 w 299428"/>
                  <a:gd name="connsiteY4" fmla="*/ 100918 h 233220"/>
                  <a:gd name="connsiteX5" fmla="*/ 209283 w 299428"/>
                  <a:gd name="connsiteY5" fmla="*/ 5297 h 233220"/>
                  <a:gd name="connsiteX6" fmla="*/ 266814 w 299428"/>
                  <a:gd name="connsiteY6" fmla="*/ 21851 h 233220"/>
                  <a:gd name="connsiteX7" fmla="*/ 294132 w 299428"/>
                  <a:gd name="connsiteY7" fmla="*/ 71238 h 233220"/>
                  <a:gd name="connsiteX8" fmla="*/ 277587 w 299428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28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0"/>
                      <a:pt x="27689" y="230906"/>
                      <a:pt x="8829" y="196806"/>
                    </a:cubicBezTo>
                    <a:lnTo>
                      <a:pt x="8829" y="196806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2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8"/>
                      <a:pt x="298037" y="11744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62E106E-9697-30EE-BF21-E00A4FB28D94}"/>
                  </a:ext>
                </a:extLst>
              </p:cNvPr>
              <p:cNvSpPr/>
              <p:nvPr/>
            </p:nvSpPr>
            <p:spPr>
              <a:xfrm>
                <a:off x="1503148" y="4516674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7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7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5" name="图形 103">
              <a:extLst>
                <a:ext uri="{FF2B5EF4-FFF2-40B4-BE49-F238E27FC236}">
                  <a16:creationId xmlns:a16="http://schemas.microsoft.com/office/drawing/2014/main" id="{94318B6F-BF1D-F0FB-BCDF-DBA798B467CC}"/>
                </a:ext>
              </a:extLst>
            </p:cNvPr>
            <p:cNvGrpSpPr/>
            <p:nvPr/>
          </p:nvGrpSpPr>
          <p:grpSpPr>
            <a:xfrm>
              <a:off x="1569244" y="4532365"/>
              <a:ext cx="299430" cy="233220"/>
              <a:chOff x="1569244" y="4532365"/>
              <a:chExt cx="299430" cy="233220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3D188C7-6D46-5053-28E7-4187E99B5824}"/>
                  </a:ext>
                </a:extLst>
              </p:cNvPr>
              <p:cNvSpPr/>
              <p:nvPr/>
            </p:nvSpPr>
            <p:spPr>
              <a:xfrm>
                <a:off x="1569244" y="4532365"/>
                <a:ext cx="299430" cy="233220"/>
              </a:xfrm>
              <a:custGeom>
                <a:avLst/>
                <a:gdLst>
                  <a:gd name="connsiteX0" fmla="*/ 277587 w 299430"/>
                  <a:gd name="connsiteY0" fmla="*/ 128769 h 233220"/>
                  <a:gd name="connsiteX1" fmla="*/ 104718 w 299430"/>
                  <a:gd name="connsiteY1" fmla="*/ 224391 h 233220"/>
                  <a:gd name="connsiteX2" fmla="*/ 8829 w 299430"/>
                  <a:gd name="connsiteY2" fmla="*/ 196807 h 233220"/>
                  <a:gd name="connsiteX3" fmla="*/ 8829 w 299430"/>
                  <a:gd name="connsiteY3" fmla="*/ 196807 h 233220"/>
                  <a:gd name="connsiteX4" fmla="*/ 36414 w 299430"/>
                  <a:gd name="connsiteY4" fmla="*/ 100918 h 233220"/>
                  <a:gd name="connsiteX5" fmla="*/ 209283 w 299430"/>
                  <a:gd name="connsiteY5" fmla="*/ 5297 h 233220"/>
                  <a:gd name="connsiteX6" fmla="*/ 266814 w 299430"/>
                  <a:gd name="connsiteY6" fmla="*/ 21851 h 233220"/>
                  <a:gd name="connsiteX7" fmla="*/ 294132 w 299430"/>
                  <a:gd name="connsiteY7" fmla="*/ 71238 h 233220"/>
                  <a:gd name="connsiteX8" fmla="*/ 277587 w 299430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30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1"/>
                      <a:pt x="27689" y="230906"/>
                      <a:pt x="8829" y="196807"/>
                    </a:cubicBezTo>
                    <a:lnTo>
                      <a:pt x="8829" y="196807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1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9"/>
                      <a:pt x="298047" y="11745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5148BE4-E8EE-C32F-A472-3027E8E356A6}"/>
                  </a:ext>
                </a:extLst>
              </p:cNvPr>
              <p:cNvSpPr/>
              <p:nvPr/>
            </p:nvSpPr>
            <p:spPr>
              <a:xfrm>
                <a:off x="1597475" y="4628888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69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69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8" name="图形 103">
              <a:extLst>
                <a:ext uri="{FF2B5EF4-FFF2-40B4-BE49-F238E27FC236}">
                  <a16:creationId xmlns:a16="http://schemas.microsoft.com/office/drawing/2014/main" id="{22805B94-D111-9200-7AE0-E0313E03E6F7}"/>
                </a:ext>
              </a:extLst>
            </p:cNvPr>
            <p:cNvGrpSpPr/>
            <p:nvPr/>
          </p:nvGrpSpPr>
          <p:grpSpPr>
            <a:xfrm>
              <a:off x="1722775" y="4651409"/>
              <a:ext cx="221048" cy="182425"/>
              <a:chOff x="1722775" y="4651409"/>
              <a:chExt cx="221048" cy="18242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23535EB-2C9B-F73D-E0BF-AC0A3C1B5D36}"/>
                  </a:ext>
                </a:extLst>
              </p:cNvPr>
              <p:cNvSpPr/>
              <p:nvPr/>
            </p:nvSpPr>
            <p:spPr>
              <a:xfrm>
                <a:off x="1722775" y="4651409"/>
                <a:ext cx="221048" cy="182425"/>
              </a:xfrm>
              <a:custGeom>
                <a:avLst/>
                <a:gdLst>
                  <a:gd name="connsiteX0" fmla="*/ 199198 w 221048"/>
                  <a:gd name="connsiteY0" fmla="*/ 116425 h 182425"/>
                  <a:gd name="connsiteX1" fmla="*/ 94242 w 221048"/>
                  <a:gd name="connsiteY1" fmla="*/ 174480 h 182425"/>
                  <a:gd name="connsiteX2" fmla="*/ 7945 w 221048"/>
                  <a:gd name="connsiteY2" fmla="*/ 149658 h 182425"/>
                  <a:gd name="connsiteX3" fmla="*/ 7945 w 221048"/>
                  <a:gd name="connsiteY3" fmla="*/ 149658 h 182425"/>
                  <a:gd name="connsiteX4" fmla="*/ 32777 w 221048"/>
                  <a:gd name="connsiteY4" fmla="*/ 63352 h 182425"/>
                  <a:gd name="connsiteX5" fmla="*/ 137733 w 221048"/>
                  <a:gd name="connsiteY5" fmla="*/ 5297 h 182425"/>
                  <a:gd name="connsiteX6" fmla="*/ 195264 w 221048"/>
                  <a:gd name="connsiteY6" fmla="*/ 21851 h 182425"/>
                  <a:gd name="connsiteX7" fmla="*/ 215752 w 221048"/>
                  <a:gd name="connsiteY7" fmla="*/ 58894 h 182425"/>
                  <a:gd name="connsiteX8" fmla="*/ 199198 w 221048"/>
                  <a:gd name="connsiteY8" fmla="*/ 116425 h 1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48" h="182425">
                    <a:moveTo>
                      <a:pt x="199198" y="116425"/>
                    </a:moveTo>
                    <a:lnTo>
                      <a:pt x="94242" y="174480"/>
                    </a:lnTo>
                    <a:cubicBezTo>
                      <a:pt x="63552" y="191454"/>
                      <a:pt x="24919" y="180338"/>
                      <a:pt x="7945" y="149658"/>
                    </a:cubicBezTo>
                    <a:lnTo>
                      <a:pt x="7945" y="149658"/>
                    </a:lnTo>
                    <a:cubicBezTo>
                      <a:pt x="-9028" y="118968"/>
                      <a:pt x="2087" y="80335"/>
                      <a:pt x="32777" y="63352"/>
                    </a:cubicBezTo>
                    <a:lnTo>
                      <a:pt x="137733" y="5297"/>
                    </a:lnTo>
                    <a:cubicBezTo>
                      <a:pt x="158193" y="-6019"/>
                      <a:pt x="183948" y="1392"/>
                      <a:pt x="195264" y="21851"/>
                    </a:cubicBezTo>
                    <a:lnTo>
                      <a:pt x="215752" y="58894"/>
                    </a:lnTo>
                    <a:cubicBezTo>
                      <a:pt x="227068" y="79344"/>
                      <a:pt x="219657" y="105109"/>
                      <a:pt x="199198" y="116425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4EB8D77-EE4A-ECE1-F398-1EC0DE108DD2}"/>
                  </a:ext>
                </a:extLst>
              </p:cNvPr>
              <p:cNvSpPr/>
              <p:nvPr/>
            </p:nvSpPr>
            <p:spPr>
              <a:xfrm>
                <a:off x="1751004" y="4706955"/>
                <a:ext cx="115201" cy="98659"/>
              </a:xfrm>
              <a:custGeom>
                <a:avLst/>
                <a:gdLst>
                  <a:gd name="connsiteX0" fmla="*/ 107923 w 115201"/>
                  <a:gd name="connsiteY0" fmla="*/ 63507 h 98659"/>
                  <a:gd name="connsiteX1" fmla="*/ 52364 w 115201"/>
                  <a:gd name="connsiteY1" fmla="*/ 94244 h 98659"/>
                  <a:gd name="connsiteX2" fmla="*/ 4415 w 115201"/>
                  <a:gd name="connsiteY2" fmla="*/ 80452 h 98659"/>
                  <a:gd name="connsiteX3" fmla="*/ 4415 w 115201"/>
                  <a:gd name="connsiteY3" fmla="*/ 80452 h 98659"/>
                  <a:gd name="connsiteX4" fmla="*/ 18207 w 115201"/>
                  <a:gd name="connsiteY4" fmla="*/ 32503 h 98659"/>
                  <a:gd name="connsiteX5" fmla="*/ 73766 w 115201"/>
                  <a:gd name="connsiteY5" fmla="*/ 1766 h 98659"/>
                  <a:gd name="connsiteX6" fmla="*/ 92940 w 115201"/>
                  <a:gd name="connsiteY6" fmla="*/ 7281 h 98659"/>
                  <a:gd name="connsiteX7" fmla="*/ 113428 w 115201"/>
                  <a:gd name="connsiteY7" fmla="*/ 44324 h 98659"/>
                  <a:gd name="connsiteX8" fmla="*/ 107923 w 115201"/>
                  <a:gd name="connsiteY8" fmla="*/ 63507 h 9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201" h="98659">
                    <a:moveTo>
                      <a:pt x="107923" y="63507"/>
                    </a:moveTo>
                    <a:lnTo>
                      <a:pt x="52364" y="94244"/>
                    </a:lnTo>
                    <a:cubicBezTo>
                      <a:pt x="35314" y="103674"/>
                      <a:pt x="13844" y="97502"/>
                      <a:pt x="4415" y="80452"/>
                    </a:cubicBezTo>
                    <a:lnTo>
                      <a:pt x="4415" y="80452"/>
                    </a:lnTo>
                    <a:cubicBezTo>
                      <a:pt x="-5015" y="63403"/>
                      <a:pt x="1157" y="41933"/>
                      <a:pt x="18207" y="32503"/>
                    </a:cubicBezTo>
                    <a:lnTo>
                      <a:pt x="73766" y="1766"/>
                    </a:lnTo>
                    <a:cubicBezTo>
                      <a:pt x="80586" y="-2006"/>
                      <a:pt x="89168" y="461"/>
                      <a:pt x="92940" y="7281"/>
                    </a:cubicBezTo>
                    <a:lnTo>
                      <a:pt x="113428" y="44324"/>
                    </a:lnTo>
                    <a:cubicBezTo>
                      <a:pt x="117210" y="51144"/>
                      <a:pt x="114743" y="59726"/>
                      <a:pt x="107923" y="63507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9C2832B-8974-8D34-F1BC-4AA58B1AC0AA}"/>
                </a:ext>
              </a:extLst>
            </p:cNvPr>
            <p:cNvSpPr/>
            <p:nvPr/>
          </p:nvSpPr>
          <p:spPr>
            <a:xfrm rot="-1737233">
              <a:off x="659196" y="4907840"/>
              <a:ext cx="170000" cy="553844"/>
            </a:xfrm>
            <a:custGeom>
              <a:avLst/>
              <a:gdLst>
                <a:gd name="connsiteX0" fmla="*/ 0 w 170000"/>
                <a:gd name="connsiteY0" fmla="*/ 0 h 553844"/>
                <a:gd name="connsiteX1" fmla="*/ 170000 w 170000"/>
                <a:gd name="connsiteY1" fmla="*/ 0 h 553844"/>
                <a:gd name="connsiteX2" fmla="*/ 170000 w 170000"/>
                <a:gd name="connsiteY2" fmla="*/ 553844 h 553844"/>
                <a:gd name="connsiteX3" fmla="*/ 0 w 170000"/>
                <a:gd name="connsiteY3" fmla="*/ 553844 h 5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0" h="553844">
                  <a:moveTo>
                    <a:pt x="0" y="0"/>
                  </a:moveTo>
                  <a:lnTo>
                    <a:pt x="170000" y="0"/>
                  </a:lnTo>
                  <a:lnTo>
                    <a:pt x="170000" y="553844"/>
                  </a:lnTo>
                  <a:lnTo>
                    <a:pt x="0" y="553844"/>
                  </a:lnTo>
                  <a:close/>
                </a:path>
              </a:pathLst>
            </a:custGeom>
            <a:solidFill>
              <a:srgbClr val="F4F1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0B123B-FC4A-DF6D-0F1E-6B351E8979CA}"/>
                </a:ext>
              </a:extLst>
            </p:cNvPr>
            <p:cNvSpPr/>
            <p:nvPr/>
          </p:nvSpPr>
          <p:spPr>
            <a:xfrm>
              <a:off x="257175" y="4916471"/>
              <a:ext cx="652700" cy="750903"/>
            </a:xfrm>
            <a:custGeom>
              <a:avLst/>
              <a:gdLst>
                <a:gd name="connsiteX0" fmla="*/ 652701 w 652700"/>
                <a:gd name="connsiteY0" fmla="*/ 509330 h 750903"/>
                <a:gd name="connsiteX1" fmla="*/ 209550 w 652700"/>
                <a:gd name="connsiteY1" fmla="*/ 750903 h 750903"/>
                <a:gd name="connsiteX2" fmla="*/ 0 w 652700"/>
                <a:gd name="connsiteY2" fmla="*/ 750903 h 750903"/>
                <a:gd name="connsiteX3" fmla="*/ 0 w 652700"/>
                <a:gd name="connsiteY3" fmla="*/ 207978 h 750903"/>
                <a:gd name="connsiteX4" fmla="*/ 370942 w 652700"/>
                <a:gd name="connsiteY4" fmla="*/ 0 h 7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700" h="750903">
                  <a:moveTo>
                    <a:pt x="652701" y="509330"/>
                  </a:moveTo>
                  <a:lnTo>
                    <a:pt x="209550" y="750903"/>
                  </a:lnTo>
                  <a:lnTo>
                    <a:pt x="0" y="750903"/>
                  </a:lnTo>
                  <a:lnTo>
                    <a:pt x="0" y="207978"/>
                  </a:lnTo>
                  <a:lnTo>
                    <a:pt x="37094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93" name="图形 103">
              <a:extLst>
                <a:ext uri="{FF2B5EF4-FFF2-40B4-BE49-F238E27FC236}">
                  <a16:creationId xmlns:a16="http://schemas.microsoft.com/office/drawing/2014/main" id="{65A7B2E6-F118-C1F1-84C5-CB7489AAFF79}"/>
                </a:ext>
              </a:extLst>
            </p:cNvPr>
            <p:cNvGrpSpPr/>
            <p:nvPr/>
          </p:nvGrpSpPr>
          <p:grpSpPr>
            <a:xfrm>
              <a:off x="511996" y="5124582"/>
              <a:ext cx="84678" cy="84678"/>
              <a:chOff x="511996" y="5124582"/>
              <a:chExt cx="84678" cy="84678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3097A9E-6119-1BB7-6CA6-CD299FB3D56F}"/>
                  </a:ext>
                </a:extLst>
              </p:cNvPr>
              <p:cNvSpPr/>
              <p:nvPr/>
            </p:nvSpPr>
            <p:spPr>
              <a:xfrm>
                <a:off x="511996" y="5124582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7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6" y="1392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95" name="图形 103">
                <a:extLst>
                  <a:ext uri="{FF2B5EF4-FFF2-40B4-BE49-F238E27FC236}">
                    <a16:creationId xmlns:a16="http://schemas.microsoft.com/office/drawing/2014/main" id="{32B18178-55FF-26C0-C9AA-9205E1118C4E}"/>
                  </a:ext>
                </a:extLst>
              </p:cNvPr>
              <p:cNvGrpSpPr/>
              <p:nvPr/>
            </p:nvGrpSpPr>
            <p:grpSpPr>
              <a:xfrm>
                <a:off x="530832" y="5143541"/>
                <a:ext cx="46998" cy="46760"/>
                <a:chOff x="530832" y="5143541"/>
                <a:chExt cx="46998" cy="46760"/>
              </a:xfrm>
              <a:solidFill>
                <a:srgbClr val="37474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83EACE92-2CB9-B06B-A46F-E8138E97C028}"/>
                    </a:ext>
                  </a:extLst>
                </p:cNvPr>
                <p:cNvSpPr/>
                <p:nvPr/>
              </p:nvSpPr>
              <p:spPr>
                <a:xfrm>
                  <a:off x="530832" y="5155352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ED8A06A-01C1-17B7-C3B2-9249802D653F}"/>
                    </a:ext>
                  </a:extLst>
                </p:cNvPr>
                <p:cNvSpPr/>
                <p:nvPr/>
              </p:nvSpPr>
              <p:spPr>
                <a:xfrm>
                  <a:off x="542366" y="5176188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D31A599-1821-11CA-2365-D617C805ABC0}"/>
                    </a:ext>
                  </a:extLst>
                </p:cNvPr>
                <p:cNvSpPr/>
                <p:nvPr/>
              </p:nvSpPr>
              <p:spPr>
                <a:xfrm>
                  <a:off x="552187" y="5143541"/>
                  <a:ext cx="14117" cy="14118"/>
                </a:xfrm>
                <a:custGeom>
                  <a:avLst/>
                  <a:gdLst>
                    <a:gd name="connsiteX0" fmla="*/ 13236 w 14117"/>
                    <a:gd name="connsiteY0" fmla="*/ 3644 h 14118"/>
                    <a:gd name="connsiteX1" fmla="*/ 10474 w 14117"/>
                    <a:gd name="connsiteY1" fmla="*/ 13236 h 14118"/>
                    <a:gd name="connsiteX2" fmla="*/ 882 w 14117"/>
                    <a:gd name="connsiteY2" fmla="*/ 10474 h 14118"/>
                    <a:gd name="connsiteX3" fmla="*/ 3644 w 14117"/>
                    <a:gd name="connsiteY3" fmla="*/ 882 h 14118"/>
                    <a:gd name="connsiteX4" fmla="*/ 13236 w 14117"/>
                    <a:gd name="connsiteY4" fmla="*/ 3644 h 14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8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052F567A-849C-F04F-8B12-AC8536EC0BE3}"/>
                    </a:ext>
                  </a:extLst>
                </p:cNvPr>
                <p:cNvSpPr/>
                <p:nvPr/>
              </p:nvSpPr>
              <p:spPr>
                <a:xfrm>
                  <a:off x="563712" y="5164377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69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79"/>
                        <a:pt x="882" y="10469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grpSp>
          <p:nvGrpSpPr>
            <p:cNvPr id="200" name="图形 103">
              <a:extLst>
                <a:ext uri="{FF2B5EF4-FFF2-40B4-BE49-F238E27FC236}">
                  <a16:creationId xmlns:a16="http://schemas.microsoft.com/office/drawing/2014/main" id="{EB82826B-C23E-9C67-81A6-620410062E44}"/>
                </a:ext>
              </a:extLst>
            </p:cNvPr>
            <p:cNvGrpSpPr/>
            <p:nvPr/>
          </p:nvGrpSpPr>
          <p:grpSpPr>
            <a:xfrm>
              <a:off x="388523" y="5192886"/>
              <a:ext cx="84678" cy="84678"/>
              <a:chOff x="388523" y="5192886"/>
              <a:chExt cx="84678" cy="84678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D8B1961-5F8D-0269-1D2A-69036D3EF511}"/>
                  </a:ext>
                </a:extLst>
              </p:cNvPr>
              <p:cNvSpPr/>
              <p:nvPr/>
            </p:nvSpPr>
            <p:spPr>
              <a:xfrm>
                <a:off x="388523" y="5192886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6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7" y="1391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202" name="图形 103">
                <a:extLst>
                  <a:ext uri="{FF2B5EF4-FFF2-40B4-BE49-F238E27FC236}">
                    <a16:creationId xmlns:a16="http://schemas.microsoft.com/office/drawing/2014/main" id="{59A9CD7D-D304-EA06-81A2-F5AE78FC9CA5}"/>
                  </a:ext>
                </a:extLst>
              </p:cNvPr>
              <p:cNvGrpSpPr/>
              <p:nvPr/>
            </p:nvGrpSpPr>
            <p:grpSpPr>
              <a:xfrm>
                <a:off x="407359" y="5211845"/>
                <a:ext cx="46998" cy="46760"/>
                <a:chOff x="407359" y="5211845"/>
                <a:chExt cx="46998" cy="46760"/>
              </a:xfrm>
              <a:solidFill>
                <a:srgbClr val="37474F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1B0F914C-0DD5-0DFB-5D4D-64EB65BEA63D}"/>
                    </a:ext>
                  </a:extLst>
                </p:cNvPr>
                <p:cNvSpPr/>
                <p:nvPr/>
              </p:nvSpPr>
              <p:spPr>
                <a:xfrm>
                  <a:off x="407359" y="5223656"/>
                  <a:ext cx="14117" cy="14117"/>
                </a:xfrm>
                <a:custGeom>
                  <a:avLst/>
                  <a:gdLst>
                    <a:gd name="connsiteX0" fmla="*/ 13236 w 14117"/>
                    <a:gd name="connsiteY0" fmla="*/ 3644 h 14117"/>
                    <a:gd name="connsiteX1" fmla="*/ 10474 w 14117"/>
                    <a:gd name="connsiteY1" fmla="*/ 13236 h 14117"/>
                    <a:gd name="connsiteX2" fmla="*/ 882 w 14117"/>
                    <a:gd name="connsiteY2" fmla="*/ 10474 h 14117"/>
                    <a:gd name="connsiteX3" fmla="*/ 3644 w 14117"/>
                    <a:gd name="connsiteY3" fmla="*/ 882 h 14117"/>
                    <a:gd name="connsiteX4" fmla="*/ 13236 w 14117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8E1EA2A0-26A2-C496-F04E-2D2266510B3D}"/>
                    </a:ext>
                  </a:extLst>
                </p:cNvPr>
                <p:cNvSpPr/>
                <p:nvPr/>
              </p:nvSpPr>
              <p:spPr>
                <a:xfrm>
                  <a:off x="418884" y="5244487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DF1CA08-CA9A-9E09-C440-1A3D0346D35F}"/>
                    </a:ext>
                  </a:extLst>
                </p:cNvPr>
                <p:cNvSpPr/>
                <p:nvPr/>
              </p:nvSpPr>
              <p:spPr>
                <a:xfrm>
                  <a:off x="428714" y="5211845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72979CB7-7066-3D97-EAA9-1F3061DF70D3}"/>
                    </a:ext>
                  </a:extLst>
                </p:cNvPr>
                <p:cNvSpPr/>
                <p:nvPr/>
              </p:nvSpPr>
              <p:spPr>
                <a:xfrm>
                  <a:off x="440239" y="5232680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  <p:sp>
        <p:nvSpPr>
          <p:cNvPr id="4415" name="闪电形 4414">
            <a:extLst>
              <a:ext uri="{FF2B5EF4-FFF2-40B4-BE49-F238E27FC236}">
                <a16:creationId xmlns:a16="http://schemas.microsoft.com/office/drawing/2014/main" id="{8CC7920A-2061-CA84-D057-F3012C35BB56}"/>
              </a:ext>
            </a:extLst>
          </p:cNvPr>
          <p:cNvSpPr/>
          <p:nvPr/>
        </p:nvSpPr>
        <p:spPr>
          <a:xfrm rot="4751622">
            <a:off x="2575690" y="3356647"/>
            <a:ext cx="399562" cy="1455444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026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9558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</a:rPr>
              <a:t>防范措施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E293FDA-09C6-DB99-F334-D2AD0D284270}"/>
              </a:ext>
            </a:extLst>
          </p:cNvPr>
          <p:cNvGrpSpPr/>
          <p:nvPr/>
        </p:nvGrpSpPr>
        <p:grpSpPr>
          <a:xfrm>
            <a:off x="814400" y="1592218"/>
            <a:ext cx="2066400" cy="3434106"/>
            <a:chOff x="1141828" y="2354553"/>
            <a:chExt cx="2066400" cy="343410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159B52D-FCCD-0541-3D7A-3C79D4527CBF}"/>
                </a:ext>
              </a:extLst>
            </p:cNvPr>
            <p:cNvSpPr/>
            <p:nvPr/>
          </p:nvSpPr>
          <p:spPr>
            <a:xfrm>
              <a:off x="1141828" y="2354553"/>
              <a:ext cx="2066400" cy="3434106"/>
            </a:xfrm>
            <a:custGeom>
              <a:avLst/>
              <a:gdLst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31356 w 2066400"/>
                <a:gd name="connsiteY15" fmla="*/ 189841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23166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2690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66400" h="3434106">
                  <a:moveTo>
                    <a:pt x="1033200" y="0"/>
                  </a:moveTo>
                  <a:lnTo>
                    <a:pt x="1549331" y="132690"/>
                  </a:lnTo>
                  <a:lnTo>
                    <a:pt x="1920061" y="189841"/>
                  </a:lnTo>
                  <a:cubicBezTo>
                    <a:pt x="2000882" y="189841"/>
                    <a:pt x="2066400" y="255359"/>
                    <a:pt x="2066400" y="336180"/>
                  </a:cubicBezTo>
                  <a:lnTo>
                    <a:pt x="2066400" y="2055028"/>
                  </a:lnTo>
                  <a:lnTo>
                    <a:pt x="2064968" y="2062123"/>
                  </a:lnTo>
                  <a:lnTo>
                    <a:pt x="2066366" y="2127013"/>
                  </a:lnTo>
                  <a:cubicBezTo>
                    <a:pt x="2059459" y="2391642"/>
                    <a:pt x="1951682" y="2651391"/>
                    <a:pt x="1744673" y="2843535"/>
                  </a:cubicBezTo>
                  <a:cubicBezTo>
                    <a:pt x="1512776" y="3058781"/>
                    <a:pt x="1263810" y="3255638"/>
                    <a:pt x="997775" y="3434106"/>
                  </a:cubicBezTo>
                  <a:cubicBezTo>
                    <a:pt x="741718" y="3230376"/>
                    <a:pt x="503645" y="3009952"/>
                    <a:pt x="283555" y="2772836"/>
                  </a:cubicBezTo>
                  <a:cubicBezTo>
                    <a:pt x="111646" y="2587628"/>
                    <a:pt x="18218" y="2358133"/>
                    <a:pt x="2175" y="2126372"/>
                  </a:cubicBezTo>
                  <a:cubicBezTo>
                    <a:pt x="1688" y="2103769"/>
                    <a:pt x="1200" y="2081165"/>
                    <a:pt x="713" y="2058562"/>
                  </a:cubicBezTo>
                  <a:lnTo>
                    <a:pt x="0" y="2055028"/>
                  </a:lnTo>
                  <a:lnTo>
                    <a:pt x="0" y="336180"/>
                  </a:lnTo>
                  <a:cubicBezTo>
                    <a:pt x="0" y="255359"/>
                    <a:pt x="65518" y="189841"/>
                    <a:pt x="146339" y="189841"/>
                  </a:cubicBezTo>
                  <a:lnTo>
                    <a:pt x="521831" y="137453"/>
                  </a:lnTo>
                  <a:cubicBezTo>
                    <a:pt x="689112" y="97985"/>
                    <a:pt x="865919" y="63280"/>
                    <a:pt x="1033200" y="0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solidFill>
                <a:srgbClr val="E6C063"/>
              </a:solidFill>
            </a:ln>
            <a:effectLst>
              <a:outerShdw blurRad="50800" dist="558800" dir="5400000" sx="88000" sy="88000" algn="t" rotWithShape="0">
                <a:schemeClr val="accent6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+mn-ea"/>
                </a:rPr>
                <a:t>提高警惕，不轻信陌生人的话术和要求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3B3CF62C-069F-824D-846F-C5857B5C0452}"/>
                </a:ext>
              </a:extLst>
            </p:cNvPr>
            <p:cNvSpPr/>
            <p:nvPr/>
          </p:nvSpPr>
          <p:spPr>
            <a:xfrm>
              <a:off x="1661975" y="2753346"/>
              <a:ext cx="1026107" cy="34799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措施一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C4C6285-9D3D-1715-0D3B-CB7B25B398E7}"/>
              </a:ext>
            </a:extLst>
          </p:cNvPr>
          <p:cNvGrpSpPr/>
          <p:nvPr/>
        </p:nvGrpSpPr>
        <p:grpSpPr>
          <a:xfrm>
            <a:off x="3646667" y="1592218"/>
            <a:ext cx="2066400" cy="3434106"/>
            <a:chOff x="3804286" y="1036293"/>
            <a:chExt cx="2066400" cy="343410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5CE06DF-DC33-E40A-129C-23D33BFF3764}"/>
                </a:ext>
              </a:extLst>
            </p:cNvPr>
            <p:cNvSpPr/>
            <p:nvPr/>
          </p:nvSpPr>
          <p:spPr>
            <a:xfrm>
              <a:off x="3804286" y="1036293"/>
              <a:ext cx="2066400" cy="3434106"/>
            </a:xfrm>
            <a:custGeom>
              <a:avLst/>
              <a:gdLst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31356 w 2066400"/>
                <a:gd name="connsiteY15" fmla="*/ 189841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23166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2690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66400" h="3434106">
                  <a:moveTo>
                    <a:pt x="1033200" y="0"/>
                  </a:moveTo>
                  <a:lnTo>
                    <a:pt x="1549331" y="132690"/>
                  </a:lnTo>
                  <a:lnTo>
                    <a:pt x="1920061" y="189841"/>
                  </a:lnTo>
                  <a:cubicBezTo>
                    <a:pt x="2000882" y="189841"/>
                    <a:pt x="2066400" y="255359"/>
                    <a:pt x="2066400" y="336180"/>
                  </a:cubicBezTo>
                  <a:lnTo>
                    <a:pt x="2066400" y="2055028"/>
                  </a:lnTo>
                  <a:lnTo>
                    <a:pt x="2064968" y="2062123"/>
                  </a:lnTo>
                  <a:lnTo>
                    <a:pt x="2066366" y="2127013"/>
                  </a:lnTo>
                  <a:cubicBezTo>
                    <a:pt x="2059459" y="2391642"/>
                    <a:pt x="1951682" y="2651391"/>
                    <a:pt x="1744673" y="2843535"/>
                  </a:cubicBezTo>
                  <a:cubicBezTo>
                    <a:pt x="1512776" y="3058781"/>
                    <a:pt x="1263810" y="3255638"/>
                    <a:pt x="997775" y="3434106"/>
                  </a:cubicBezTo>
                  <a:cubicBezTo>
                    <a:pt x="741718" y="3230376"/>
                    <a:pt x="503645" y="3009952"/>
                    <a:pt x="283555" y="2772836"/>
                  </a:cubicBezTo>
                  <a:cubicBezTo>
                    <a:pt x="111646" y="2587628"/>
                    <a:pt x="18218" y="2358133"/>
                    <a:pt x="2175" y="2126372"/>
                  </a:cubicBezTo>
                  <a:cubicBezTo>
                    <a:pt x="1688" y="2103769"/>
                    <a:pt x="1200" y="2081165"/>
                    <a:pt x="713" y="2058562"/>
                  </a:cubicBezTo>
                  <a:lnTo>
                    <a:pt x="0" y="2055028"/>
                  </a:lnTo>
                  <a:lnTo>
                    <a:pt x="0" y="336180"/>
                  </a:lnTo>
                  <a:cubicBezTo>
                    <a:pt x="0" y="255359"/>
                    <a:pt x="65518" y="189841"/>
                    <a:pt x="146339" y="189841"/>
                  </a:cubicBezTo>
                  <a:lnTo>
                    <a:pt x="521831" y="137453"/>
                  </a:lnTo>
                  <a:cubicBezTo>
                    <a:pt x="689112" y="97985"/>
                    <a:pt x="865919" y="63280"/>
                    <a:pt x="1033200" y="0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solidFill>
                <a:srgbClr val="E6C063"/>
              </a:solidFill>
            </a:ln>
            <a:effectLst>
              <a:outerShdw blurRad="50800" dist="558800" dir="5400000" sx="88000" sy="88000" algn="t" rotWithShape="0">
                <a:schemeClr val="accent6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保护个人信息，不随意泄露身份证号、银行卡号等敏感信息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2F0F91EF-035B-CF09-301F-83E406E5349E}"/>
                </a:ext>
              </a:extLst>
            </p:cNvPr>
            <p:cNvSpPr/>
            <p:nvPr/>
          </p:nvSpPr>
          <p:spPr>
            <a:xfrm>
              <a:off x="4324433" y="1390618"/>
              <a:ext cx="1026107" cy="34799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措施二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E30F74-AEAD-9472-566B-40F55BA085AC}"/>
              </a:ext>
            </a:extLst>
          </p:cNvPr>
          <p:cNvGrpSpPr/>
          <p:nvPr/>
        </p:nvGrpSpPr>
        <p:grpSpPr>
          <a:xfrm>
            <a:off x="6478934" y="1592218"/>
            <a:ext cx="2066400" cy="3434106"/>
            <a:chOff x="6386085" y="2354553"/>
            <a:chExt cx="2066400" cy="343410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882119E-8C09-9B77-EC15-D415BABF3127}"/>
                </a:ext>
              </a:extLst>
            </p:cNvPr>
            <p:cNvSpPr/>
            <p:nvPr/>
          </p:nvSpPr>
          <p:spPr>
            <a:xfrm>
              <a:off x="6386085" y="2354553"/>
              <a:ext cx="2066400" cy="3434106"/>
            </a:xfrm>
            <a:custGeom>
              <a:avLst/>
              <a:gdLst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31356 w 2066400"/>
                <a:gd name="connsiteY15" fmla="*/ 189841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23166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2690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66400" h="3434106">
                  <a:moveTo>
                    <a:pt x="1033200" y="0"/>
                  </a:moveTo>
                  <a:lnTo>
                    <a:pt x="1549331" y="132690"/>
                  </a:lnTo>
                  <a:lnTo>
                    <a:pt x="1920061" y="189841"/>
                  </a:lnTo>
                  <a:cubicBezTo>
                    <a:pt x="2000882" y="189841"/>
                    <a:pt x="2066400" y="255359"/>
                    <a:pt x="2066400" y="336180"/>
                  </a:cubicBezTo>
                  <a:lnTo>
                    <a:pt x="2066400" y="2055028"/>
                  </a:lnTo>
                  <a:lnTo>
                    <a:pt x="2064968" y="2062123"/>
                  </a:lnTo>
                  <a:lnTo>
                    <a:pt x="2066366" y="2127013"/>
                  </a:lnTo>
                  <a:cubicBezTo>
                    <a:pt x="2059459" y="2391642"/>
                    <a:pt x="1951682" y="2651391"/>
                    <a:pt x="1744673" y="2843535"/>
                  </a:cubicBezTo>
                  <a:cubicBezTo>
                    <a:pt x="1512776" y="3058781"/>
                    <a:pt x="1263810" y="3255638"/>
                    <a:pt x="997775" y="3434106"/>
                  </a:cubicBezTo>
                  <a:cubicBezTo>
                    <a:pt x="741718" y="3230376"/>
                    <a:pt x="503645" y="3009952"/>
                    <a:pt x="283555" y="2772836"/>
                  </a:cubicBezTo>
                  <a:cubicBezTo>
                    <a:pt x="111646" y="2587628"/>
                    <a:pt x="18218" y="2358133"/>
                    <a:pt x="2175" y="2126372"/>
                  </a:cubicBezTo>
                  <a:cubicBezTo>
                    <a:pt x="1688" y="2103769"/>
                    <a:pt x="1200" y="2081165"/>
                    <a:pt x="713" y="2058562"/>
                  </a:cubicBezTo>
                  <a:lnTo>
                    <a:pt x="0" y="2055028"/>
                  </a:lnTo>
                  <a:lnTo>
                    <a:pt x="0" y="336180"/>
                  </a:lnTo>
                  <a:cubicBezTo>
                    <a:pt x="0" y="255359"/>
                    <a:pt x="65518" y="189841"/>
                    <a:pt x="146339" y="189841"/>
                  </a:cubicBezTo>
                  <a:lnTo>
                    <a:pt x="521831" y="137453"/>
                  </a:lnTo>
                  <a:cubicBezTo>
                    <a:pt x="689112" y="97985"/>
                    <a:pt x="865919" y="63280"/>
                    <a:pt x="1033200" y="0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solidFill>
                <a:srgbClr val="E6C063"/>
              </a:solidFill>
            </a:ln>
            <a:effectLst>
              <a:outerShdw blurRad="50800" dist="558800" dir="5400000" sx="88000" sy="88000" algn="t" rotWithShape="0">
                <a:schemeClr val="accent6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确认身份，通过多种渠道核实对方的身份信息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717AF6DF-EE7D-78F5-6A04-C28C821EE126}"/>
                </a:ext>
              </a:extLst>
            </p:cNvPr>
            <p:cNvSpPr/>
            <p:nvPr/>
          </p:nvSpPr>
          <p:spPr>
            <a:xfrm>
              <a:off x="6906232" y="2725368"/>
              <a:ext cx="1026107" cy="34799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措施三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BAD8F11-EA04-8B1A-F17F-E2859425BEA7}"/>
              </a:ext>
            </a:extLst>
          </p:cNvPr>
          <p:cNvGrpSpPr/>
          <p:nvPr/>
        </p:nvGrpSpPr>
        <p:grpSpPr>
          <a:xfrm>
            <a:off x="9311200" y="1592218"/>
            <a:ext cx="2066400" cy="3434106"/>
            <a:chOff x="9084781" y="1036293"/>
            <a:chExt cx="2066400" cy="343410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1DA83FA-1BE9-EE8F-034F-3E738A4FB782}"/>
                </a:ext>
              </a:extLst>
            </p:cNvPr>
            <p:cNvSpPr/>
            <p:nvPr/>
          </p:nvSpPr>
          <p:spPr>
            <a:xfrm>
              <a:off x="9084781" y="1036293"/>
              <a:ext cx="2066400" cy="3434106"/>
            </a:xfrm>
            <a:custGeom>
              <a:avLst/>
              <a:gdLst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31356 w 2066400"/>
                <a:gd name="connsiteY15" fmla="*/ 189841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35044 w 2066400"/>
                <a:gd name="connsiteY1" fmla="*/ 189841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23166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2691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7453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  <a:gd name="connsiteX0" fmla="*/ 1033200 w 2066400"/>
                <a:gd name="connsiteY0" fmla="*/ 0 h 3434106"/>
                <a:gd name="connsiteX1" fmla="*/ 1549331 w 2066400"/>
                <a:gd name="connsiteY1" fmla="*/ 132690 h 3434106"/>
                <a:gd name="connsiteX2" fmla="*/ 1920061 w 2066400"/>
                <a:gd name="connsiteY2" fmla="*/ 189841 h 3434106"/>
                <a:gd name="connsiteX3" fmla="*/ 2066400 w 2066400"/>
                <a:gd name="connsiteY3" fmla="*/ 336180 h 3434106"/>
                <a:gd name="connsiteX4" fmla="*/ 2066400 w 2066400"/>
                <a:gd name="connsiteY4" fmla="*/ 2055028 h 3434106"/>
                <a:gd name="connsiteX5" fmla="*/ 2064968 w 2066400"/>
                <a:gd name="connsiteY5" fmla="*/ 2062123 h 3434106"/>
                <a:gd name="connsiteX6" fmla="*/ 2066366 w 2066400"/>
                <a:gd name="connsiteY6" fmla="*/ 2127013 h 3434106"/>
                <a:gd name="connsiteX7" fmla="*/ 1744673 w 2066400"/>
                <a:gd name="connsiteY7" fmla="*/ 2843535 h 3434106"/>
                <a:gd name="connsiteX8" fmla="*/ 997775 w 2066400"/>
                <a:gd name="connsiteY8" fmla="*/ 3434106 h 3434106"/>
                <a:gd name="connsiteX9" fmla="*/ 283555 w 2066400"/>
                <a:gd name="connsiteY9" fmla="*/ 2772836 h 3434106"/>
                <a:gd name="connsiteX10" fmla="*/ 2175 w 2066400"/>
                <a:gd name="connsiteY10" fmla="*/ 2126372 h 3434106"/>
                <a:gd name="connsiteX11" fmla="*/ 713 w 2066400"/>
                <a:gd name="connsiteY11" fmla="*/ 2058562 h 3434106"/>
                <a:gd name="connsiteX12" fmla="*/ 0 w 2066400"/>
                <a:gd name="connsiteY12" fmla="*/ 2055028 h 3434106"/>
                <a:gd name="connsiteX13" fmla="*/ 0 w 2066400"/>
                <a:gd name="connsiteY13" fmla="*/ 336180 h 3434106"/>
                <a:gd name="connsiteX14" fmla="*/ 146339 w 2066400"/>
                <a:gd name="connsiteY14" fmla="*/ 189841 h 3434106"/>
                <a:gd name="connsiteX15" fmla="*/ 521831 w 2066400"/>
                <a:gd name="connsiteY15" fmla="*/ 137453 h 3434106"/>
                <a:gd name="connsiteX16" fmla="*/ 1033200 w 2066400"/>
                <a:gd name="connsiteY16" fmla="*/ 0 h 343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66400" h="3434106">
                  <a:moveTo>
                    <a:pt x="1033200" y="0"/>
                  </a:moveTo>
                  <a:lnTo>
                    <a:pt x="1549331" y="132690"/>
                  </a:lnTo>
                  <a:lnTo>
                    <a:pt x="1920061" y="189841"/>
                  </a:lnTo>
                  <a:cubicBezTo>
                    <a:pt x="2000882" y="189841"/>
                    <a:pt x="2066400" y="255359"/>
                    <a:pt x="2066400" y="336180"/>
                  </a:cubicBezTo>
                  <a:lnTo>
                    <a:pt x="2066400" y="2055028"/>
                  </a:lnTo>
                  <a:lnTo>
                    <a:pt x="2064968" y="2062123"/>
                  </a:lnTo>
                  <a:lnTo>
                    <a:pt x="2066366" y="2127013"/>
                  </a:lnTo>
                  <a:cubicBezTo>
                    <a:pt x="2059459" y="2391642"/>
                    <a:pt x="1951682" y="2651391"/>
                    <a:pt x="1744673" y="2843535"/>
                  </a:cubicBezTo>
                  <a:cubicBezTo>
                    <a:pt x="1512776" y="3058781"/>
                    <a:pt x="1263810" y="3255638"/>
                    <a:pt x="997775" y="3434106"/>
                  </a:cubicBezTo>
                  <a:cubicBezTo>
                    <a:pt x="741718" y="3230376"/>
                    <a:pt x="503645" y="3009952"/>
                    <a:pt x="283555" y="2772836"/>
                  </a:cubicBezTo>
                  <a:cubicBezTo>
                    <a:pt x="111646" y="2587628"/>
                    <a:pt x="18218" y="2358133"/>
                    <a:pt x="2175" y="2126372"/>
                  </a:cubicBezTo>
                  <a:cubicBezTo>
                    <a:pt x="1688" y="2103769"/>
                    <a:pt x="1200" y="2081165"/>
                    <a:pt x="713" y="2058562"/>
                  </a:cubicBezTo>
                  <a:lnTo>
                    <a:pt x="0" y="2055028"/>
                  </a:lnTo>
                  <a:lnTo>
                    <a:pt x="0" y="336180"/>
                  </a:lnTo>
                  <a:cubicBezTo>
                    <a:pt x="0" y="255359"/>
                    <a:pt x="65518" y="189841"/>
                    <a:pt x="146339" y="189841"/>
                  </a:cubicBezTo>
                  <a:lnTo>
                    <a:pt x="521831" y="137453"/>
                  </a:lnTo>
                  <a:cubicBezTo>
                    <a:pt x="689112" y="97985"/>
                    <a:pt x="865919" y="63280"/>
                    <a:pt x="1033200" y="0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solidFill>
                <a:srgbClr val="E6C063"/>
              </a:solidFill>
            </a:ln>
            <a:effectLst>
              <a:outerShdw blurRad="50800" dist="558800" dir="5400000" sx="88000" sy="88000" algn="t" rotWithShape="0">
                <a:schemeClr val="accent6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使用安全支付方式，避免直接转账或使用不明来源的第三方支付平台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CA62FA5-CC2F-D5A0-EEFA-C3D878E77B3A}"/>
                </a:ext>
              </a:extLst>
            </p:cNvPr>
            <p:cNvSpPr/>
            <p:nvPr/>
          </p:nvSpPr>
          <p:spPr>
            <a:xfrm>
              <a:off x="9604928" y="1390618"/>
              <a:ext cx="1026107" cy="34799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措施四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543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B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图形 103">
            <a:extLst>
              <a:ext uri="{FF2B5EF4-FFF2-40B4-BE49-F238E27FC236}">
                <a16:creationId xmlns:a16="http://schemas.microsoft.com/office/drawing/2014/main" id="{02AF07D7-E231-2CB7-6D19-8EEA0FDE2D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380887" y="266864"/>
            <a:chExt cx="7191179" cy="5524224"/>
          </a:xfrm>
          <a:solidFill>
            <a:srgbClr val="FFFFFF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45295F4-CA91-6C52-76B1-4C4CC1B2477F}"/>
                </a:ext>
              </a:extLst>
            </p:cNvPr>
            <p:cNvSpPr/>
            <p:nvPr/>
          </p:nvSpPr>
          <p:spPr>
            <a:xfrm>
              <a:off x="-380806" y="3482158"/>
              <a:ext cx="2973530" cy="2308838"/>
            </a:xfrm>
            <a:custGeom>
              <a:avLst/>
              <a:gdLst>
                <a:gd name="connsiteX0" fmla="*/ 2973531 w 2973530"/>
                <a:gd name="connsiteY0" fmla="*/ 0 h 2308838"/>
                <a:gd name="connsiteX1" fmla="*/ 15037 w 2973530"/>
                <a:gd name="connsiteY1" fmla="*/ 2306869 h 2308838"/>
                <a:gd name="connsiteX2" fmla="*/ 1969 w 2973530"/>
                <a:gd name="connsiteY2" fmla="*/ 2305250 h 2308838"/>
                <a:gd name="connsiteX3" fmla="*/ 3588 w 2973530"/>
                <a:gd name="connsiteY3" fmla="*/ 2292182 h 2308838"/>
                <a:gd name="connsiteX4" fmla="*/ 3626 w 2973530"/>
                <a:gd name="connsiteY4" fmla="*/ 2292153 h 2308838"/>
                <a:gd name="connsiteX5" fmla="*/ 2973531 w 2973530"/>
                <a:gd name="connsiteY5" fmla="*/ 0 h 230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530" h="2308838">
                  <a:moveTo>
                    <a:pt x="2973531" y="0"/>
                  </a:moveTo>
                  <a:lnTo>
                    <a:pt x="15037" y="2306869"/>
                  </a:lnTo>
                  <a:cubicBezTo>
                    <a:pt x="10979" y="2310032"/>
                    <a:pt x="5131" y="2309308"/>
                    <a:pt x="1969" y="2305250"/>
                  </a:cubicBezTo>
                  <a:cubicBezTo>
                    <a:pt x="-1193" y="2301193"/>
                    <a:pt x="-470" y="2295344"/>
                    <a:pt x="3588" y="2292182"/>
                  </a:cubicBezTo>
                  <a:lnTo>
                    <a:pt x="3626" y="2292153"/>
                  </a:lnTo>
                  <a:lnTo>
                    <a:pt x="2973531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162483A-49C0-A05D-6F9F-139123BEE7B2}"/>
                </a:ext>
              </a:extLst>
            </p:cNvPr>
            <p:cNvSpPr/>
            <p:nvPr/>
          </p:nvSpPr>
          <p:spPr>
            <a:xfrm>
              <a:off x="-380803" y="266896"/>
              <a:ext cx="2798725" cy="2127679"/>
            </a:xfrm>
            <a:custGeom>
              <a:avLst/>
              <a:gdLst>
                <a:gd name="connsiteX0" fmla="*/ 14958 w 2798725"/>
                <a:gd name="connsiteY0" fmla="*/ 1918 h 2127679"/>
                <a:gd name="connsiteX1" fmla="*/ 2798725 w 2798725"/>
                <a:gd name="connsiteY1" fmla="*/ 2127679 h 2127679"/>
                <a:gd name="connsiteX2" fmla="*/ 3699 w 2798725"/>
                <a:gd name="connsiteY2" fmla="*/ 16739 h 2127679"/>
                <a:gd name="connsiteX3" fmla="*/ 1880 w 2798725"/>
                <a:gd name="connsiteY3" fmla="*/ 3699 h 2127679"/>
                <a:gd name="connsiteX4" fmla="*/ 14920 w 2798725"/>
                <a:gd name="connsiteY4" fmla="*/ 1880 h 2127679"/>
                <a:gd name="connsiteX5" fmla="*/ 14958 w 2798725"/>
                <a:gd name="connsiteY5" fmla="*/ 1918 h 212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8725" h="2127679">
                  <a:moveTo>
                    <a:pt x="14958" y="1918"/>
                  </a:moveTo>
                  <a:lnTo>
                    <a:pt x="2798725" y="2127679"/>
                  </a:lnTo>
                  <a:lnTo>
                    <a:pt x="3699" y="16739"/>
                  </a:lnTo>
                  <a:cubicBezTo>
                    <a:pt x="-406" y="13644"/>
                    <a:pt x="-1215" y="7805"/>
                    <a:pt x="1880" y="3699"/>
                  </a:cubicBezTo>
                  <a:cubicBezTo>
                    <a:pt x="4976" y="-406"/>
                    <a:pt x="10815" y="-1215"/>
                    <a:pt x="14920" y="1880"/>
                  </a:cubicBezTo>
                  <a:lnTo>
                    <a:pt x="14958" y="1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F45EA7B-30F5-2F63-112C-5C9AF8AE729C}"/>
                </a:ext>
              </a:extLst>
            </p:cNvPr>
            <p:cNvSpPr/>
            <p:nvPr/>
          </p:nvSpPr>
          <p:spPr>
            <a:xfrm>
              <a:off x="3903478" y="3534013"/>
              <a:ext cx="2906701" cy="2256991"/>
            </a:xfrm>
            <a:custGeom>
              <a:avLst/>
              <a:gdLst>
                <a:gd name="connsiteX0" fmla="*/ 0 w 2906701"/>
                <a:gd name="connsiteY0" fmla="*/ 0 h 2256991"/>
                <a:gd name="connsiteX1" fmla="*/ 2903077 w 2906701"/>
                <a:gd name="connsiteY1" fmla="*/ 2240309 h 2256991"/>
                <a:gd name="connsiteX2" fmla="*/ 2904763 w 2906701"/>
                <a:gd name="connsiteY2" fmla="*/ 2253368 h 2256991"/>
                <a:gd name="connsiteX3" fmla="*/ 2891705 w 2906701"/>
                <a:gd name="connsiteY3" fmla="*/ 2255053 h 2256991"/>
                <a:gd name="connsiteX4" fmla="*/ 2891666 w 2906701"/>
                <a:gd name="connsiteY4" fmla="*/ 2255025 h 2256991"/>
                <a:gd name="connsiteX5" fmla="*/ 0 w 2906701"/>
                <a:gd name="connsiteY5" fmla="*/ 0 h 225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6701" h="2256991">
                  <a:moveTo>
                    <a:pt x="0" y="0"/>
                  </a:moveTo>
                  <a:lnTo>
                    <a:pt x="2903077" y="2240309"/>
                  </a:lnTo>
                  <a:cubicBezTo>
                    <a:pt x="2907144" y="2243452"/>
                    <a:pt x="2907907" y="2249300"/>
                    <a:pt x="2904763" y="2253368"/>
                  </a:cubicBezTo>
                  <a:cubicBezTo>
                    <a:pt x="2901620" y="2257435"/>
                    <a:pt x="2895771" y="2258197"/>
                    <a:pt x="2891705" y="2255053"/>
                  </a:cubicBezTo>
                  <a:lnTo>
                    <a:pt x="2891666" y="225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CA9EF6-40D4-344C-AA6D-567299561AF9}"/>
                </a:ext>
              </a:extLst>
            </p:cNvPr>
            <p:cNvSpPr/>
            <p:nvPr/>
          </p:nvSpPr>
          <p:spPr>
            <a:xfrm>
              <a:off x="4803848" y="266896"/>
              <a:ext cx="2006340" cy="1525918"/>
            </a:xfrm>
            <a:custGeom>
              <a:avLst/>
              <a:gdLst>
                <a:gd name="connsiteX0" fmla="*/ 0 w 2006340"/>
                <a:gd name="connsiteY0" fmla="*/ 1525918 h 1525918"/>
                <a:gd name="connsiteX1" fmla="*/ 1991373 w 2006340"/>
                <a:gd name="connsiteY1" fmla="*/ 1918 h 1525918"/>
                <a:gd name="connsiteX2" fmla="*/ 2004422 w 2006340"/>
                <a:gd name="connsiteY2" fmla="*/ 3652 h 1525918"/>
                <a:gd name="connsiteX3" fmla="*/ 2002688 w 2006340"/>
                <a:gd name="connsiteY3" fmla="*/ 16701 h 1525918"/>
                <a:gd name="connsiteX4" fmla="*/ 2002631 w 2006340"/>
                <a:gd name="connsiteY4" fmla="*/ 16739 h 1525918"/>
                <a:gd name="connsiteX5" fmla="*/ 0 w 2006340"/>
                <a:gd name="connsiteY5" fmla="*/ 1525918 h 152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6340" h="1525918">
                  <a:moveTo>
                    <a:pt x="0" y="1525918"/>
                  </a:moveTo>
                  <a:lnTo>
                    <a:pt x="1991373" y="1918"/>
                  </a:lnTo>
                  <a:cubicBezTo>
                    <a:pt x="1995459" y="-1206"/>
                    <a:pt x="2001298" y="-434"/>
                    <a:pt x="2004422" y="3652"/>
                  </a:cubicBezTo>
                  <a:cubicBezTo>
                    <a:pt x="2007546" y="7738"/>
                    <a:pt x="2006775" y="13577"/>
                    <a:pt x="2002688" y="16701"/>
                  </a:cubicBezTo>
                  <a:lnTo>
                    <a:pt x="2002631" y="16739"/>
                  </a:lnTo>
                  <a:lnTo>
                    <a:pt x="0" y="1525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0AF879D-CCA4-2F92-67A2-4434FB382B34}"/>
                </a:ext>
              </a:extLst>
            </p:cNvPr>
            <p:cNvSpPr/>
            <p:nvPr/>
          </p:nvSpPr>
          <p:spPr>
            <a:xfrm>
              <a:off x="-380803" y="552427"/>
              <a:ext cx="2520566" cy="1716494"/>
            </a:xfrm>
            <a:custGeom>
              <a:avLst/>
              <a:gdLst>
                <a:gd name="connsiteX0" fmla="*/ 14558 w 2520566"/>
                <a:gd name="connsiteY0" fmla="*/ 1623 h 1716494"/>
                <a:gd name="connsiteX1" fmla="*/ 2520566 w 2520566"/>
                <a:gd name="connsiteY1" fmla="*/ 1716494 h 1716494"/>
                <a:gd name="connsiteX2" fmla="*/ 4099 w 2520566"/>
                <a:gd name="connsiteY2" fmla="*/ 17025 h 1716494"/>
                <a:gd name="connsiteX3" fmla="*/ 1594 w 2520566"/>
                <a:gd name="connsiteY3" fmla="*/ 4099 h 1716494"/>
                <a:gd name="connsiteX4" fmla="*/ 14520 w 2520566"/>
                <a:gd name="connsiteY4" fmla="*/ 1594 h 1716494"/>
                <a:gd name="connsiteX5" fmla="*/ 14558 w 2520566"/>
                <a:gd name="connsiteY5" fmla="*/ 1623 h 171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566" h="1716494">
                  <a:moveTo>
                    <a:pt x="14558" y="1623"/>
                  </a:moveTo>
                  <a:lnTo>
                    <a:pt x="2520566" y="1716494"/>
                  </a:lnTo>
                  <a:lnTo>
                    <a:pt x="4099" y="17025"/>
                  </a:lnTo>
                  <a:cubicBezTo>
                    <a:pt x="-159" y="14148"/>
                    <a:pt x="-1282" y="8357"/>
                    <a:pt x="1594" y="4099"/>
                  </a:cubicBezTo>
                  <a:cubicBezTo>
                    <a:pt x="4471" y="-158"/>
                    <a:pt x="10262" y="-1282"/>
                    <a:pt x="14520" y="1594"/>
                  </a:cubicBezTo>
                  <a:lnTo>
                    <a:pt x="14558" y="16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1BA9FC5-3220-AE4F-1A89-6F52D164395D}"/>
                </a:ext>
              </a:extLst>
            </p:cNvPr>
            <p:cNvSpPr/>
            <p:nvPr/>
          </p:nvSpPr>
          <p:spPr>
            <a:xfrm>
              <a:off x="-380826" y="1474872"/>
              <a:ext cx="2321706" cy="986501"/>
            </a:xfrm>
            <a:custGeom>
              <a:avLst/>
              <a:gdLst>
                <a:gd name="connsiteX0" fmla="*/ 12980 w 2321706"/>
                <a:gd name="connsiteY0" fmla="*/ 760 h 986501"/>
                <a:gd name="connsiteX1" fmla="*/ 2321707 w 2321706"/>
                <a:gd name="connsiteY1" fmla="*/ 986502 h 986501"/>
                <a:gd name="connsiteX2" fmla="*/ 5722 w 2321706"/>
                <a:gd name="connsiteY2" fmla="*/ 17905 h 986501"/>
                <a:gd name="connsiteX3" fmla="*/ 722 w 2321706"/>
                <a:gd name="connsiteY3" fmla="*/ 5722 h 986501"/>
                <a:gd name="connsiteX4" fmla="*/ 12904 w 2321706"/>
                <a:gd name="connsiteY4" fmla="*/ 722 h 986501"/>
                <a:gd name="connsiteX5" fmla="*/ 12980 w 2321706"/>
                <a:gd name="connsiteY5" fmla="*/ 760 h 98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1706" h="986501">
                  <a:moveTo>
                    <a:pt x="12980" y="760"/>
                  </a:moveTo>
                  <a:lnTo>
                    <a:pt x="2321707" y="986502"/>
                  </a:lnTo>
                  <a:lnTo>
                    <a:pt x="5722" y="17905"/>
                  </a:lnTo>
                  <a:cubicBezTo>
                    <a:pt x="979" y="15924"/>
                    <a:pt x="-1260" y="10466"/>
                    <a:pt x="722" y="5722"/>
                  </a:cubicBezTo>
                  <a:cubicBezTo>
                    <a:pt x="2703" y="979"/>
                    <a:pt x="8161" y="-1260"/>
                    <a:pt x="12904" y="722"/>
                  </a:cubicBezTo>
                  <a:lnTo>
                    <a:pt x="12980" y="76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22C5B0-30C2-4D75-D1FC-0822596AC517}"/>
                </a:ext>
              </a:extLst>
            </p:cNvPr>
            <p:cNvSpPr/>
            <p:nvPr/>
          </p:nvSpPr>
          <p:spPr>
            <a:xfrm>
              <a:off x="-380863" y="689898"/>
              <a:ext cx="827119" cy="533911"/>
            </a:xfrm>
            <a:custGeom>
              <a:avLst/>
              <a:gdLst>
                <a:gd name="connsiteX0" fmla="*/ 14418 w 827119"/>
                <a:gd name="connsiteY0" fmla="*/ 1531 h 533911"/>
                <a:gd name="connsiteX1" fmla="*/ 827120 w 827119"/>
                <a:gd name="connsiteY1" fmla="*/ 533912 h 533911"/>
                <a:gd name="connsiteX2" fmla="*/ 4360 w 827119"/>
                <a:gd name="connsiteY2" fmla="*/ 17199 h 533911"/>
                <a:gd name="connsiteX3" fmla="*/ 1426 w 827119"/>
                <a:gd name="connsiteY3" fmla="*/ 4360 h 533911"/>
                <a:gd name="connsiteX4" fmla="*/ 14266 w 827119"/>
                <a:gd name="connsiteY4" fmla="*/ 1426 h 533911"/>
                <a:gd name="connsiteX5" fmla="*/ 14418 w 827119"/>
                <a:gd name="connsiteY5" fmla="*/ 1531 h 53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19" h="533911">
                  <a:moveTo>
                    <a:pt x="14418" y="1531"/>
                  </a:moveTo>
                  <a:lnTo>
                    <a:pt x="827120" y="533912"/>
                  </a:lnTo>
                  <a:lnTo>
                    <a:pt x="4360" y="17199"/>
                  </a:lnTo>
                  <a:cubicBezTo>
                    <a:pt x="7" y="14466"/>
                    <a:pt x="-1308" y="8722"/>
                    <a:pt x="1426" y="4360"/>
                  </a:cubicBezTo>
                  <a:cubicBezTo>
                    <a:pt x="4160" y="7"/>
                    <a:pt x="9913" y="-1308"/>
                    <a:pt x="14266" y="1426"/>
                  </a:cubicBezTo>
                  <a:cubicBezTo>
                    <a:pt x="14304" y="1455"/>
                    <a:pt x="14380" y="1512"/>
                    <a:pt x="14418" y="15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0B8EB3-9849-E3A7-5EB6-28143CC889FD}"/>
                </a:ext>
              </a:extLst>
            </p:cNvPr>
            <p:cNvSpPr/>
            <p:nvPr/>
          </p:nvSpPr>
          <p:spPr>
            <a:xfrm>
              <a:off x="-380817" y="3090862"/>
              <a:ext cx="2639175" cy="260106"/>
            </a:xfrm>
            <a:custGeom>
              <a:avLst/>
              <a:gdLst>
                <a:gd name="connsiteX0" fmla="*/ 8456 w 2639175"/>
                <a:gd name="connsiteY0" fmla="*/ 241525 h 260106"/>
                <a:gd name="connsiteX1" fmla="*/ 2639176 w 2639175"/>
                <a:gd name="connsiteY1" fmla="*/ 0 h 260106"/>
                <a:gd name="connsiteX2" fmla="*/ 10228 w 2639175"/>
                <a:gd name="connsiteY2" fmla="*/ 260061 h 260106"/>
                <a:gd name="connsiteX3" fmla="*/ 46 w 2639175"/>
                <a:gd name="connsiteY3" fmla="*/ 251717 h 260106"/>
                <a:gd name="connsiteX4" fmla="*/ 8390 w 2639175"/>
                <a:gd name="connsiteY4" fmla="*/ 241535 h 260106"/>
                <a:gd name="connsiteX5" fmla="*/ 8456 w 2639175"/>
                <a:gd name="connsiteY5" fmla="*/ 241525 h 26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175" h="260106">
                  <a:moveTo>
                    <a:pt x="8456" y="241525"/>
                  </a:moveTo>
                  <a:lnTo>
                    <a:pt x="2639176" y="0"/>
                  </a:lnTo>
                  <a:lnTo>
                    <a:pt x="10228" y="260061"/>
                  </a:lnTo>
                  <a:cubicBezTo>
                    <a:pt x="5113" y="260566"/>
                    <a:pt x="551" y="256832"/>
                    <a:pt x="46" y="251717"/>
                  </a:cubicBezTo>
                  <a:cubicBezTo>
                    <a:pt x="-459" y="246602"/>
                    <a:pt x="3275" y="242040"/>
                    <a:pt x="8390" y="241535"/>
                  </a:cubicBezTo>
                  <a:lnTo>
                    <a:pt x="8456" y="2415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A70BE1-B458-69A0-342B-989237303BA0}"/>
                </a:ext>
              </a:extLst>
            </p:cNvPr>
            <p:cNvSpPr/>
            <p:nvPr/>
          </p:nvSpPr>
          <p:spPr>
            <a:xfrm>
              <a:off x="-380821" y="3322053"/>
              <a:ext cx="2390053" cy="646006"/>
            </a:xfrm>
            <a:custGeom>
              <a:avLst/>
              <a:gdLst>
                <a:gd name="connsiteX0" fmla="*/ 6937 w 2390053"/>
                <a:gd name="connsiteY0" fmla="*/ 627688 h 646006"/>
                <a:gd name="connsiteX1" fmla="*/ 2390054 w 2390053"/>
                <a:gd name="connsiteY1" fmla="*/ 0 h 646006"/>
                <a:gd name="connsiteX2" fmla="*/ 11747 w 2390053"/>
                <a:gd name="connsiteY2" fmla="*/ 645681 h 646006"/>
                <a:gd name="connsiteX3" fmla="*/ 326 w 2390053"/>
                <a:gd name="connsiteY3" fmla="*/ 639137 h 646006"/>
                <a:gd name="connsiteX4" fmla="*/ 6870 w 2390053"/>
                <a:gd name="connsiteY4" fmla="*/ 627717 h 646006"/>
                <a:gd name="connsiteX5" fmla="*/ 6937 w 2390053"/>
                <a:gd name="connsiteY5" fmla="*/ 627688 h 64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0053" h="646006">
                  <a:moveTo>
                    <a:pt x="6937" y="627688"/>
                  </a:moveTo>
                  <a:lnTo>
                    <a:pt x="2390054" y="0"/>
                  </a:lnTo>
                  <a:lnTo>
                    <a:pt x="11747" y="645681"/>
                  </a:lnTo>
                  <a:cubicBezTo>
                    <a:pt x="6784" y="647024"/>
                    <a:pt x="1669" y="644100"/>
                    <a:pt x="326" y="639137"/>
                  </a:cubicBezTo>
                  <a:cubicBezTo>
                    <a:pt x="-1017" y="634174"/>
                    <a:pt x="1907" y="629060"/>
                    <a:pt x="6870" y="627717"/>
                  </a:cubicBezTo>
                  <a:lnTo>
                    <a:pt x="6937" y="6276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DBBC9E-8751-5042-2214-F59F75078D63}"/>
                </a:ext>
              </a:extLst>
            </p:cNvPr>
            <p:cNvSpPr/>
            <p:nvPr/>
          </p:nvSpPr>
          <p:spPr>
            <a:xfrm>
              <a:off x="-380887" y="3885895"/>
              <a:ext cx="865309" cy="287161"/>
            </a:xfrm>
            <a:custGeom>
              <a:avLst/>
              <a:gdLst>
                <a:gd name="connsiteX0" fmla="*/ 6536 w 865309"/>
                <a:gd name="connsiteY0" fmla="*/ 268967 h 287161"/>
                <a:gd name="connsiteX1" fmla="*/ 865310 w 865309"/>
                <a:gd name="connsiteY1" fmla="*/ 0 h 287161"/>
                <a:gd name="connsiteX2" fmla="*/ 12279 w 865309"/>
                <a:gd name="connsiteY2" fmla="*/ 286674 h 287161"/>
                <a:gd name="connsiteX3" fmla="*/ 487 w 865309"/>
                <a:gd name="connsiteY3" fmla="*/ 280816 h 287161"/>
                <a:gd name="connsiteX4" fmla="*/ 6345 w 865309"/>
                <a:gd name="connsiteY4" fmla="*/ 269024 h 287161"/>
                <a:gd name="connsiteX5" fmla="*/ 6536 w 865309"/>
                <a:gd name="connsiteY5" fmla="*/ 268967 h 28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309" h="287161">
                  <a:moveTo>
                    <a:pt x="6536" y="268967"/>
                  </a:moveTo>
                  <a:lnTo>
                    <a:pt x="865310" y="0"/>
                  </a:lnTo>
                  <a:lnTo>
                    <a:pt x="12279" y="286674"/>
                  </a:lnTo>
                  <a:cubicBezTo>
                    <a:pt x="7402" y="288312"/>
                    <a:pt x="2125" y="285683"/>
                    <a:pt x="487" y="280816"/>
                  </a:cubicBezTo>
                  <a:cubicBezTo>
                    <a:pt x="-1151" y="275939"/>
                    <a:pt x="1478" y="270663"/>
                    <a:pt x="6345" y="269024"/>
                  </a:cubicBezTo>
                  <a:cubicBezTo>
                    <a:pt x="6402" y="269015"/>
                    <a:pt x="6488" y="268986"/>
                    <a:pt x="6536" y="2689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8CD420F-0E9D-CBDD-5C92-1A6E8008818C}"/>
                </a:ext>
              </a:extLst>
            </p:cNvPr>
            <p:cNvSpPr/>
            <p:nvPr/>
          </p:nvSpPr>
          <p:spPr>
            <a:xfrm>
              <a:off x="-380829" y="2148429"/>
              <a:ext cx="2168691" cy="516265"/>
            </a:xfrm>
            <a:custGeom>
              <a:avLst/>
              <a:gdLst>
                <a:gd name="connsiteX0" fmla="*/ 11479 w 2168691"/>
                <a:gd name="connsiteY0" fmla="*/ 249 h 516265"/>
                <a:gd name="connsiteX1" fmla="*/ 2168691 w 2168691"/>
                <a:gd name="connsiteY1" fmla="*/ 516266 h 516265"/>
                <a:gd name="connsiteX2" fmla="*/ 7221 w 2168691"/>
                <a:gd name="connsiteY2" fmla="*/ 18384 h 516265"/>
                <a:gd name="connsiteX3" fmla="*/ 239 w 2168691"/>
                <a:gd name="connsiteY3" fmla="*/ 7221 h 516265"/>
                <a:gd name="connsiteX4" fmla="*/ 11402 w 2168691"/>
                <a:gd name="connsiteY4" fmla="*/ 239 h 516265"/>
                <a:gd name="connsiteX5" fmla="*/ 11479 w 2168691"/>
                <a:gd name="connsiteY5" fmla="*/ 249 h 5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8691" h="516265">
                  <a:moveTo>
                    <a:pt x="11479" y="249"/>
                  </a:moveTo>
                  <a:lnTo>
                    <a:pt x="2168691" y="516266"/>
                  </a:lnTo>
                  <a:lnTo>
                    <a:pt x="7221" y="18384"/>
                  </a:lnTo>
                  <a:cubicBezTo>
                    <a:pt x="2211" y="17232"/>
                    <a:pt x="-913" y="12231"/>
                    <a:pt x="239" y="7221"/>
                  </a:cubicBezTo>
                  <a:cubicBezTo>
                    <a:pt x="1392" y="2211"/>
                    <a:pt x="6392" y="-913"/>
                    <a:pt x="11402" y="239"/>
                  </a:cubicBezTo>
                  <a:lnTo>
                    <a:pt x="11479" y="2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314A563-C873-6C37-4870-79F92A5B62F3}"/>
                </a:ext>
              </a:extLst>
            </p:cNvPr>
            <p:cNvSpPr/>
            <p:nvPr/>
          </p:nvSpPr>
          <p:spPr>
            <a:xfrm>
              <a:off x="178362" y="3880161"/>
              <a:ext cx="2078290" cy="1910850"/>
            </a:xfrm>
            <a:custGeom>
              <a:avLst/>
              <a:gdLst>
                <a:gd name="connsiteX0" fmla="*/ 3031 w 2078290"/>
                <a:gd name="connsiteY0" fmla="*/ 1894656 h 1910850"/>
                <a:gd name="connsiteX1" fmla="*/ 2078291 w 2078290"/>
                <a:gd name="connsiteY1" fmla="*/ 0 h 1910850"/>
                <a:gd name="connsiteX2" fmla="*/ 15633 w 2078290"/>
                <a:gd name="connsiteY2" fmla="*/ 1908372 h 1910850"/>
                <a:gd name="connsiteX3" fmla="*/ 2479 w 2078290"/>
                <a:gd name="connsiteY3" fmla="*/ 1907858 h 1910850"/>
                <a:gd name="connsiteX4" fmla="*/ 2993 w 2078290"/>
                <a:gd name="connsiteY4" fmla="*/ 1894703 h 1910850"/>
                <a:gd name="connsiteX5" fmla="*/ 3031 w 2078290"/>
                <a:gd name="connsiteY5" fmla="*/ 1894656 h 191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290" h="1910850">
                  <a:moveTo>
                    <a:pt x="3031" y="1894656"/>
                  </a:moveTo>
                  <a:lnTo>
                    <a:pt x="2078291" y="0"/>
                  </a:lnTo>
                  <a:lnTo>
                    <a:pt x="15633" y="1908372"/>
                  </a:lnTo>
                  <a:cubicBezTo>
                    <a:pt x="11861" y="1911867"/>
                    <a:pt x="5965" y="1911639"/>
                    <a:pt x="2479" y="1907858"/>
                  </a:cubicBezTo>
                  <a:cubicBezTo>
                    <a:pt x="-1017" y="1904086"/>
                    <a:pt x="-788" y="1898190"/>
                    <a:pt x="2993" y="1894703"/>
                  </a:cubicBezTo>
                  <a:lnTo>
                    <a:pt x="3031" y="189465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3C36B11-48E5-4754-171C-76AE384CEC21}"/>
                </a:ext>
              </a:extLst>
            </p:cNvPr>
            <p:cNvSpPr/>
            <p:nvPr/>
          </p:nvSpPr>
          <p:spPr>
            <a:xfrm>
              <a:off x="2130435" y="3737695"/>
              <a:ext cx="799092" cy="2053335"/>
            </a:xfrm>
            <a:custGeom>
              <a:avLst/>
              <a:gdLst>
                <a:gd name="connsiteX0" fmla="*/ 650 w 799092"/>
                <a:gd name="connsiteY0" fmla="*/ 2040627 h 2053335"/>
                <a:gd name="connsiteX1" fmla="*/ 799093 w 799092"/>
                <a:gd name="connsiteY1" fmla="*/ 0 h 2053335"/>
                <a:gd name="connsiteX2" fmla="*/ 18014 w 799092"/>
                <a:gd name="connsiteY2" fmla="*/ 2047342 h 2053335"/>
                <a:gd name="connsiteX3" fmla="*/ 5993 w 799092"/>
                <a:gd name="connsiteY3" fmla="*/ 2052724 h 2053335"/>
                <a:gd name="connsiteX4" fmla="*/ 612 w 799092"/>
                <a:gd name="connsiteY4" fmla="*/ 2040703 h 2053335"/>
                <a:gd name="connsiteX5" fmla="*/ 650 w 799092"/>
                <a:gd name="connsiteY5" fmla="*/ 2040627 h 205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092" h="2053335">
                  <a:moveTo>
                    <a:pt x="650" y="2040627"/>
                  </a:moveTo>
                  <a:lnTo>
                    <a:pt x="799093" y="0"/>
                  </a:lnTo>
                  <a:lnTo>
                    <a:pt x="18014" y="2047342"/>
                  </a:lnTo>
                  <a:cubicBezTo>
                    <a:pt x="16185" y="2052142"/>
                    <a:pt x="10804" y="2054552"/>
                    <a:pt x="5993" y="2052724"/>
                  </a:cubicBezTo>
                  <a:cubicBezTo>
                    <a:pt x="1193" y="2050895"/>
                    <a:pt x="-1217" y="2045513"/>
                    <a:pt x="612" y="2040703"/>
                  </a:cubicBezTo>
                  <a:lnTo>
                    <a:pt x="650" y="2040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4362AF9-8813-E2D3-8552-BD5B5DD9AB34}"/>
                </a:ext>
              </a:extLst>
            </p:cNvPr>
            <p:cNvSpPr/>
            <p:nvPr/>
          </p:nvSpPr>
          <p:spPr>
            <a:xfrm>
              <a:off x="6300672" y="947705"/>
              <a:ext cx="509619" cy="298355"/>
            </a:xfrm>
            <a:custGeom>
              <a:avLst/>
              <a:gdLst>
                <a:gd name="connsiteX0" fmla="*/ 504835 w 509619"/>
                <a:gd name="connsiteY0" fmla="*/ 17444 h 298355"/>
                <a:gd name="connsiteX1" fmla="*/ 0 w 509619"/>
                <a:gd name="connsiteY1" fmla="*/ 298355 h 298355"/>
                <a:gd name="connsiteX2" fmla="*/ 495519 w 509619"/>
                <a:gd name="connsiteY2" fmla="*/ 1328 h 298355"/>
                <a:gd name="connsiteX3" fmla="*/ 508292 w 509619"/>
                <a:gd name="connsiteY3" fmla="*/ 4528 h 298355"/>
                <a:gd name="connsiteX4" fmla="*/ 505092 w 509619"/>
                <a:gd name="connsiteY4" fmla="*/ 17301 h 298355"/>
                <a:gd name="connsiteX5" fmla="*/ 504835 w 509619"/>
                <a:gd name="connsiteY5" fmla="*/ 17444 h 29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619" h="298355">
                  <a:moveTo>
                    <a:pt x="504835" y="17444"/>
                  </a:moveTo>
                  <a:lnTo>
                    <a:pt x="0" y="298355"/>
                  </a:lnTo>
                  <a:lnTo>
                    <a:pt x="495519" y="1328"/>
                  </a:lnTo>
                  <a:cubicBezTo>
                    <a:pt x="499929" y="-1320"/>
                    <a:pt x="505644" y="118"/>
                    <a:pt x="508292" y="4528"/>
                  </a:cubicBezTo>
                  <a:cubicBezTo>
                    <a:pt x="510940" y="8938"/>
                    <a:pt x="509502" y="14653"/>
                    <a:pt x="505092" y="17301"/>
                  </a:cubicBezTo>
                  <a:cubicBezTo>
                    <a:pt x="505016" y="17339"/>
                    <a:pt x="504911" y="17396"/>
                    <a:pt x="504835" y="174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F7F1522-F1CF-7D6B-818A-6C5ECDD7FE81}"/>
                </a:ext>
              </a:extLst>
            </p:cNvPr>
            <p:cNvSpPr/>
            <p:nvPr/>
          </p:nvSpPr>
          <p:spPr>
            <a:xfrm>
              <a:off x="3708215" y="266872"/>
              <a:ext cx="767171" cy="1676418"/>
            </a:xfrm>
            <a:custGeom>
              <a:avLst/>
              <a:gdLst>
                <a:gd name="connsiteX0" fmla="*/ 766315 w 767171"/>
                <a:gd name="connsiteY0" fmla="*/ 13210 h 1676418"/>
                <a:gd name="connsiteX1" fmla="*/ 0 w 767171"/>
                <a:gd name="connsiteY1" fmla="*/ 1676418 h 1676418"/>
                <a:gd name="connsiteX2" fmla="*/ 749360 w 767171"/>
                <a:gd name="connsiteY2" fmla="*/ 5505 h 1676418"/>
                <a:gd name="connsiteX3" fmla="*/ 761667 w 767171"/>
                <a:gd name="connsiteY3" fmla="*/ 818 h 1676418"/>
                <a:gd name="connsiteX4" fmla="*/ 766353 w 767171"/>
                <a:gd name="connsiteY4" fmla="*/ 13125 h 1676418"/>
                <a:gd name="connsiteX5" fmla="*/ 766315 w 767171"/>
                <a:gd name="connsiteY5" fmla="*/ 13210 h 167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71" h="1676418">
                  <a:moveTo>
                    <a:pt x="766315" y="13210"/>
                  </a:moveTo>
                  <a:lnTo>
                    <a:pt x="0" y="1676418"/>
                  </a:lnTo>
                  <a:lnTo>
                    <a:pt x="749360" y="5505"/>
                  </a:lnTo>
                  <a:cubicBezTo>
                    <a:pt x="751465" y="809"/>
                    <a:pt x="756971" y="-1287"/>
                    <a:pt x="761667" y="818"/>
                  </a:cubicBezTo>
                  <a:cubicBezTo>
                    <a:pt x="766363" y="2923"/>
                    <a:pt x="768458" y="8429"/>
                    <a:pt x="766353" y="13125"/>
                  </a:cubicBezTo>
                  <a:lnTo>
                    <a:pt x="766315" y="132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C7CF87E-2D1A-5998-4785-0293C9609898}"/>
                </a:ext>
              </a:extLst>
            </p:cNvPr>
            <p:cNvSpPr/>
            <p:nvPr/>
          </p:nvSpPr>
          <p:spPr>
            <a:xfrm>
              <a:off x="3412378" y="266873"/>
              <a:ext cx="631676" cy="2098460"/>
            </a:xfrm>
            <a:custGeom>
              <a:avLst/>
              <a:gdLst>
                <a:gd name="connsiteX0" fmla="*/ 631269 w 631676"/>
                <a:gd name="connsiteY0" fmla="*/ 12009 h 2098460"/>
                <a:gd name="connsiteX1" fmla="*/ 0 w 631676"/>
                <a:gd name="connsiteY1" fmla="*/ 2098460 h 2098460"/>
                <a:gd name="connsiteX2" fmla="*/ 613429 w 631676"/>
                <a:gd name="connsiteY2" fmla="*/ 6694 h 2098460"/>
                <a:gd name="connsiteX3" fmla="*/ 624983 w 631676"/>
                <a:gd name="connsiteY3" fmla="*/ 379 h 2098460"/>
                <a:gd name="connsiteX4" fmla="*/ 631298 w 631676"/>
                <a:gd name="connsiteY4" fmla="*/ 11933 h 2098460"/>
                <a:gd name="connsiteX5" fmla="*/ 631269 w 631676"/>
                <a:gd name="connsiteY5" fmla="*/ 12009 h 209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676" h="2098460">
                  <a:moveTo>
                    <a:pt x="631269" y="12009"/>
                  </a:moveTo>
                  <a:lnTo>
                    <a:pt x="0" y="2098460"/>
                  </a:lnTo>
                  <a:lnTo>
                    <a:pt x="613429" y="6694"/>
                  </a:lnTo>
                  <a:cubicBezTo>
                    <a:pt x="614877" y="1760"/>
                    <a:pt x="620049" y="-1069"/>
                    <a:pt x="624983" y="379"/>
                  </a:cubicBezTo>
                  <a:cubicBezTo>
                    <a:pt x="629917" y="1827"/>
                    <a:pt x="632746" y="6999"/>
                    <a:pt x="631298" y="11933"/>
                  </a:cubicBezTo>
                  <a:lnTo>
                    <a:pt x="631269" y="1200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534124B-06ED-6BCE-8A19-7F39159B65A3}"/>
                </a:ext>
              </a:extLst>
            </p:cNvPr>
            <p:cNvSpPr/>
            <p:nvPr/>
          </p:nvSpPr>
          <p:spPr>
            <a:xfrm>
              <a:off x="1844123" y="266878"/>
              <a:ext cx="929671" cy="1870484"/>
            </a:xfrm>
            <a:custGeom>
              <a:avLst/>
              <a:gdLst>
                <a:gd name="connsiteX0" fmla="*/ 17681 w 929671"/>
                <a:gd name="connsiteY0" fmla="*/ 5222 h 1870484"/>
                <a:gd name="connsiteX1" fmla="*/ 929671 w 929671"/>
                <a:gd name="connsiteY1" fmla="*/ 1870484 h 1870484"/>
                <a:gd name="connsiteX2" fmla="*/ 984 w 929671"/>
                <a:gd name="connsiteY2" fmla="*/ 13471 h 1870484"/>
                <a:gd name="connsiteX3" fmla="*/ 5146 w 929671"/>
                <a:gd name="connsiteY3" fmla="*/ 984 h 1870484"/>
                <a:gd name="connsiteX4" fmla="*/ 17633 w 929671"/>
                <a:gd name="connsiteY4" fmla="*/ 5146 h 1870484"/>
                <a:gd name="connsiteX5" fmla="*/ 17681 w 929671"/>
                <a:gd name="connsiteY5" fmla="*/ 5222 h 187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71" h="1870484">
                  <a:moveTo>
                    <a:pt x="17681" y="5222"/>
                  </a:moveTo>
                  <a:lnTo>
                    <a:pt x="929671" y="1870484"/>
                  </a:lnTo>
                  <a:lnTo>
                    <a:pt x="984" y="13471"/>
                  </a:lnTo>
                  <a:cubicBezTo>
                    <a:pt x="-1312" y="8870"/>
                    <a:pt x="546" y="3279"/>
                    <a:pt x="5146" y="984"/>
                  </a:cubicBezTo>
                  <a:cubicBezTo>
                    <a:pt x="9747" y="-1312"/>
                    <a:pt x="15338" y="546"/>
                    <a:pt x="17633" y="5146"/>
                  </a:cubicBezTo>
                  <a:lnTo>
                    <a:pt x="17681" y="52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72E92D-97D4-5EE7-EFEB-691E58FD84DB}"/>
                </a:ext>
              </a:extLst>
            </p:cNvPr>
            <p:cNvSpPr/>
            <p:nvPr/>
          </p:nvSpPr>
          <p:spPr>
            <a:xfrm>
              <a:off x="3677421" y="3839308"/>
              <a:ext cx="1414144" cy="1951707"/>
            </a:xfrm>
            <a:custGeom>
              <a:avLst/>
              <a:gdLst>
                <a:gd name="connsiteX0" fmla="*/ 0 w 1414144"/>
                <a:gd name="connsiteY0" fmla="*/ 0 h 1951707"/>
                <a:gd name="connsiteX1" fmla="*/ 1412357 w 1414144"/>
                <a:gd name="connsiteY1" fmla="*/ 1936909 h 1951707"/>
                <a:gd name="connsiteX2" fmla="*/ 1410319 w 1414144"/>
                <a:gd name="connsiteY2" fmla="*/ 1949920 h 1951707"/>
                <a:gd name="connsiteX3" fmla="*/ 1397308 w 1414144"/>
                <a:gd name="connsiteY3" fmla="*/ 1947881 h 1951707"/>
                <a:gd name="connsiteX4" fmla="*/ 1397260 w 1414144"/>
                <a:gd name="connsiteY4" fmla="*/ 1947824 h 1951707"/>
                <a:gd name="connsiteX5" fmla="*/ 0 w 1414144"/>
                <a:gd name="connsiteY5" fmla="*/ 0 h 19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4144" h="1951707">
                  <a:moveTo>
                    <a:pt x="0" y="0"/>
                  </a:moveTo>
                  <a:lnTo>
                    <a:pt x="1412357" y="1936909"/>
                  </a:lnTo>
                  <a:cubicBezTo>
                    <a:pt x="1415387" y="1941062"/>
                    <a:pt x="1414472" y="1946891"/>
                    <a:pt x="1410319" y="1949920"/>
                  </a:cubicBezTo>
                  <a:cubicBezTo>
                    <a:pt x="1406166" y="1952949"/>
                    <a:pt x="1400337" y="1952035"/>
                    <a:pt x="1397308" y="1947881"/>
                  </a:cubicBezTo>
                  <a:lnTo>
                    <a:pt x="1397260" y="1947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FC9C5FD-E466-1AB7-C00F-B0E0A8857FA8}"/>
                </a:ext>
              </a:extLst>
            </p:cNvPr>
            <p:cNvSpPr/>
            <p:nvPr/>
          </p:nvSpPr>
          <p:spPr>
            <a:xfrm>
              <a:off x="4277153" y="1197465"/>
              <a:ext cx="2533038" cy="1271023"/>
            </a:xfrm>
            <a:custGeom>
              <a:avLst/>
              <a:gdLst>
                <a:gd name="connsiteX0" fmla="*/ 2527859 w 2533038"/>
                <a:gd name="connsiteY0" fmla="*/ 17657 h 1271023"/>
                <a:gd name="connsiteX1" fmla="*/ 0 w 2533038"/>
                <a:gd name="connsiteY1" fmla="*/ 1271024 h 1271023"/>
                <a:gd name="connsiteX2" fmla="*/ 2519534 w 2533038"/>
                <a:gd name="connsiteY2" fmla="*/ 998 h 1271023"/>
                <a:gd name="connsiteX3" fmla="*/ 2532040 w 2533038"/>
                <a:gd name="connsiteY3" fmla="*/ 5123 h 1271023"/>
                <a:gd name="connsiteX4" fmla="*/ 2527916 w 2533038"/>
                <a:gd name="connsiteY4" fmla="*/ 17629 h 1271023"/>
                <a:gd name="connsiteX5" fmla="*/ 2527859 w 2533038"/>
                <a:gd name="connsiteY5" fmla="*/ 17657 h 127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3038" h="1271023">
                  <a:moveTo>
                    <a:pt x="2527859" y="17657"/>
                  </a:moveTo>
                  <a:lnTo>
                    <a:pt x="0" y="1271024"/>
                  </a:lnTo>
                  <a:lnTo>
                    <a:pt x="2519534" y="998"/>
                  </a:lnTo>
                  <a:cubicBezTo>
                    <a:pt x="2524125" y="-1316"/>
                    <a:pt x="2529726" y="531"/>
                    <a:pt x="2532040" y="5123"/>
                  </a:cubicBezTo>
                  <a:cubicBezTo>
                    <a:pt x="2534355" y="9714"/>
                    <a:pt x="2532507" y="15314"/>
                    <a:pt x="2527916" y="17629"/>
                  </a:cubicBezTo>
                  <a:lnTo>
                    <a:pt x="2527859" y="1765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F526CBC-671A-6210-054C-A1B7E36C9DC4}"/>
                </a:ext>
              </a:extLst>
            </p:cNvPr>
            <p:cNvSpPr/>
            <p:nvPr/>
          </p:nvSpPr>
          <p:spPr>
            <a:xfrm>
              <a:off x="3857644" y="266900"/>
              <a:ext cx="2749723" cy="2215218"/>
            </a:xfrm>
            <a:custGeom>
              <a:avLst/>
              <a:gdLst>
                <a:gd name="connsiteX0" fmla="*/ 2746229 w 2749723"/>
                <a:gd name="connsiteY0" fmla="*/ 16573 h 2215218"/>
                <a:gd name="connsiteX1" fmla="*/ 0 w 2749723"/>
                <a:gd name="connsiteY1" fmla="*/ 2215219 h 2215218"/>
                <a:gd name="connsiteX2" fmla="*/ 2734551 w 2749723"/>
                <a:gd name="connsiteY2" fmla="*/ 2076 h 2215218"/>
                <a:gd name="connsiteX3" fmla="*/ 2747648 w 2749723"/>
                <a:gd name="connsiteY3" fmla="*/ 3457 h 2215218"/>
                <a:gd name="connsiteX4" fmla="*/ 2746267 w 2749723"/>
                <a:gd name="connsiteY4" fmla="*/ 16554 h 2215218"/>
                <a:gd name="connsiteX5" fmla="*/ 2746229 w 2749723"/>
                <a:gd name="connsiteY5" fmla="*/ 16573 h 221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9723" h="2215218">
                  <a:moveTo>
                    <a:pt x="2746229" y="16573"/>
                  </a:moveTo>
                  <a:lnTo>
                    <a:pt x="0" y="2215219"/>
                  </a:lnTo>
                  <a:lnTo>
                    <a:pt x="2734551" y="2076"/>
                  </a:lnTo>
                  <a:cubicBezTo>
                    <a:pt x="2738552" y="-1163"/>
                    <a:pt x="2744410" y="-544"/>
                    <a:pt x="2747648" y="3457"/>
                  </a:cubicBezTo>
                  <a:cubicBezTo>
                    <a:pt x="2750887" y="7457"/>
                    <a:pt x="2750268" y="13315"/>
                    <a:pt x="2746267" y="16554"/>
                  </a:cubicBezTo>
                  <a:lnTo>
                    <a:pt x="2746229" y="16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1D41D51-0B16-D658-FD57-6D519BA02437}"/>
                </a:ext>
              </a:extLst>
            </p:cNvPr>
            <p:cNvSpPr/>
            <p:nvPr/>
          </p:nvSpPr>
          <p:spPr>
            <a:xfrm>
              <a:off x="1622567" y="266864"/>
              <a:ext cx="695236" cy="1184583"/>
            </a:xfrm>
            <a:custGeom>
              <a:avLst/>
              <a:gdLst>
                <a:gd name="connsiteX0" fmla="*/ 17390 w 695236"/>
                <a:gd name="connsiteY0" fmla="*/ 4664 h 1184583"/>
                <a:gd name="connsiteX1" fmla="*/ 695236 w 695236"/>
                <a:gd name="connsiteY1" fmla="*/ 1184583 h 1184583"/>
                <a:gd name="connsiteX2" fmla="*/ 1302 w 695236"/>
                <a:gd name="connsiteY2" fmla="*/ 14056 h 1184583"/>
                <a:gd name="connsiteX3" fmla="*/ 4559 w 695236"/>
                <a:gd name="connsiteY3" fmla="*/ 1302 h 1184583"/>
                <a:gd name="connsiteX4" fmla="*/ 17313 w 695236"/>
                <a:gd name="connsiteY4" fmla="*/ 4559 h 1184583"/>
                <a:gd name="connsiteX5" fmla="*/ 17390 w 695236"/>
                <a:gd name="connsiteY5" fmla="*/ 4664 h 1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36" h="1184583">
                  <a:moveTo>
                    <a:pt x="17390" y="4664"/>
                  </a:moveTo>
                  <a:lnTo>
                    <a:pt x="695236" y="1184583"/>
                  </a:lnTo>
                  <a:lnTo>
                    <a:pt x="1302" y="14056"/>
                  </a:lnTo>
                  <a:cubicBezTo>
                    <a:pt x="-1317" y="9636"/>
                    <a:pt x="140" y="3921"/>
                    <a:pt x="4559" y="1302"/>
                  </a:cubicBezTo>
                  <a:cubicBezTo>
                    <a:pt x="8979" y="-1318"/>
                    <a:pt x="14694" y="140"/>
                    <a:pt x="17313" y="4559"/>
                  </a:cubicBezTo>
                  <a:cubicBezTo>
                    <a:pt x="17332" y="4579"/>
                    <a:pt x="17370" y="4645"/>
                    <a:pt x="17390" y="46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B74DC73-382A-F5C6-D531-99B81BCB10B8}"/>
                </a:ext>
              </a:extLst>
            </p:cNvPr>
            <p:cNvSpPr/>
            <p:nvPr/>
          </p:nvSpPr>
          <p:spPr>
            <a:xfrm>
              <a:off x="5386196" y="4582286"/>
              <a:ext cx="1423996" cy="1040357"/>
            </a:xfrm>
            <a:custGeom>
              <a:avLst/>
              <a:gdLst>
                <a:gd name="connsiteX0" fmla="*/ 1409167 w 1423996"/>
                <a:gd name="connsiteY0" fmla="*/ 1038530 h 1040357"/>
                <a:gd name="connsiteX1" fmla="*/ 0 w 1423996"/>
                <a:gd name="connsiteY1" fmla="*/ 0 h 1040357"/>
                <a:gd name="connsiteX2" fmla="*/ 1420130 w 1423996"/>
                <a:gd name="connsiteY2" fmla="*/ 1023490 h 1040357"/>
                <a:gd name="connsiteX3" fmla="*/ 1422235 w 1423996"/>
                <a:gd name="connsiteY3" fmla="*/ 1036492 h 1040357"/>
                <a:gd name="connsiteX4" fmla="*/ 1409234 w 1423996"/>
                <a:gd name="connsiteY4" fmla="*/ 1038597 h 1040357"/>
                <a:gd name="connsiteX5" fmla="*/ 1409167 w 1423996"/>
                <a:gd name="connsiteY5" fmla="*/ 1038530 h 10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3996" h="1040357">
                  <a:moveTo>
                    <a:pt x="1409167" y="1038530"/>
                  </a:moveTo>
                  <a:lnTo>
                    <a:pt x="0" y="0"/>
                  </a:lnTo>
                  <a:lnTo>
                    <a:pt x="1420130" y="1023490"/>
                  </a:lnTo>
                  <a:cubicBezTo>
                    <a:pt x="1424302" y="1026500"/>
                    <a:pt x="1425245" y="1032320"/>
                    <a:pt x="1422235" y="1036492"/>
                  </a:cubicBezTo>
                  <a:cubicBezTo>
                    <a:pt x="1419225" y="1040664"/>
                    <a:pt x="1413406" y="1041607"/>
                    <a:pt x="1409234" y="1038597"/>
                  </a:cubicBezTo>
                  <a:lnTo>
                    <a:pt x="1409167" y="10385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AA9D168-3BF5-470A-4D04-F4B9E403338A}"/>
                </a:ext>
              </a:extLst>
            </p:cNvPr>
            <p:cNvSpPr/>
            <p:nvPr/>
          </p:nvSpPr>
          <p:spPr>
            <a:xfrm>
              <a:off x="4315139" y="4520403"/>
              <a:ext cx="922040" cy="1270626"/>
            </a:xfrm>
            <a:custGeom>
              <a:avLst/>
              <a:gdLst>
                <a:gd name="connsiteX0" fmla="*/ 905161 w 922040"/>
                <a:gd name="connsiteY0" fmla="*/ 1266730 h 1270626"/>
                <a:gd name="connsiteX1" fmla="*/ 0 w 922040"/>
                <a:gd name="connsiteY1" fmla="*/ 0 h 1270626"/>
                <a:gd name="connsiteX2" fmla="*/ 920239 w 922040"/>
                <a:gd name="connsiteY2" fmla="*/ 1255814 h 1270626"/>
                <a:gd name="connsiteX3" fmla="*/ 918229 w 922040"/>
                <a:gd name="connsiteY3" fmla="*/ 1268826 h 1270626"/>
                <a:gd name="connsiteX4" fmla="*/ 905218 w 922040"/>
                <a:gd name="connsiteY4" fmla="*/ 1266815 h 1270626"/>
                <a:gd name="connsiteX5" fmla="*/ 905161 w 922040"/>
                <a:gd name="connsiteY5" fmla="*/ 1266730 h 127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040" h="1270626">
                  <a:moveTo>
                    <a:pt x="905161" y="1266730"/>
                  </a:moveTo>
                  <a:lnTo>
                    <a:pt x="0" y="0"/>
                  </a:lnTo>
                  <a:lnTo>
                    <a:pt x="920239" y="1255814"/>
                  </a:lnTo>
                  <a:cubicBezTo>
                    <a:pt x="923278" y="1259957"/>
                    <a:pt x="922382" y="1265787"/>
                    <a:pt x="918229" y="1268826"/>
                  </a:cubicBezTo>
                  <a:cubicBezTo>
                    <a:pt x="914086" y="1271864"/>
                    <a:pt x="908257" y="1270968"/>
                    <a:pt x="905218" y="1266815"/>
                  </a:cubicBezTo>
                  <a:cubicBezTo>
                    <a:pt x="905208" y="1266806"/>
                    <a:pt x="905171" y="1266749"/>
                    <a:pt x="905161" y="12667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D59A9E-1FF4-DC84-B86C-575530A5BEBA}"/>
                </a:ext>
              </a:extLst>
            </p:cNvPr>
            <p:cNvSpPr/>
            <p:nvPr/>
          </p:nvSpPr>
          <p:spPr>
            <a:xfrm>
              <a:off x="1931514" y="5122154"/>
              <a:ext cx="312918" cy="668934"/>
            </a:xfrm>
            <a:custGeom>
              <a:avLst/>
              <a:gdLst>
                <a:gd name="connsiteX0" fmla="*/ 899 w 312918"/>
                <a:gd name="connsiteY0" fmla="*/ 655625 h 668934"/>
                <a:gd name="connsiteX1" fmla="*/ 312919 w 312918"/>
                <a:gd name="connsiteY1" fmla="*/ 0 h 668934"/>
                <a:gd name="connsiteX2" fmla="*/ 17815 w 312918"/>
                <a:gd name="connsiteY2" fmla="*/ 663407 h 668934"/>
                <a:gd name="connsiteX3" fmla="*/ 5528 w 312918"/>
                <a:gd name="connsiteY3" fmla="*/ 668131 h 668934"/>
                <a:gd name="connsiteX4" fmla="*/ 804 w 312918"/>
                <a:gd name="connsiteY4" fmla="*/ 655844 h 668934"/>
                <a:gd name="connsiteX5" fmla="*/ 899 w 312918"/>
                <a:gd name="connsiteY5" fmla="*/ 655625 h 66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18" h="668934">
                  <a:moveTo>
                    <a:pt x="899" y="655625"/>
                  </a:moveTo>
                  <a:lnTo>
                    <a:pt x="312919" y="0"/>
                  </a:lnTo>
                  <a:lnTo>
                    <a:pt x="17815" y="663407"/>
                  </a:lnTo>
                  <a:cubicBezTo>
                    <a:pt x="15729" y="668103"/>
                    <a:pt x="10224" y="670217"/>
                    <a:pt x="5528" y="668131"/>
                  </a:cubicBezTo>
                  <a:cubicBezTo>
                    <a:pt x="832" y="666045"/>
                    <a:pt x="-1282" y="660540"/>
                    <a:pt x="804" y="655844"/>
                  </a:cubicBezTo>
                  <a:cubicBezTo>
                    <a:pt x="832" y="655786"/>
                    <a:pt x="880" y="655682"/>
                    <a:pt x="899" y="6556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EE8A7E4-D58C-0711-F629-FB88DAB11B38}"/>
                </a:ext>
              </a:extLst>
            </p:cNvPr>
            <p:cNvSpPr/>
            <p:nvPr/>
          </p:nvSpPr>
          <p:spPr>
            <a:xfrm>
              <a:off x="4110666" y="3134906"/>
              <a:ext cx="2699524" cy="415362"/>
            </a:xfrm>
            <a:custGeom>
              <a:avLst/>
              <a:gdLst>
                <a:gd name="connsiteX0" fmla="*/ 2688793 w 2699524"/>
                <a:gd name="connsiteY0" fmla="*/ 415252 h 415362"/>
                <a:gd name="connsiteX1" fmla="*/ 0 w 2699524"/>
                <a:gd name="connsiteY1" fmla="*/ 0 h 415362"/>
                <a:gd name="connsiteX2" fmla="*/ 2691574 w 2699524"/>
                <a:gd name="connsiteY2" fmla="*/ 396840 h 415362"/>
                <a:gd name="connsiteX3" fmla="*/ 2699423 w 2699524"/>
                <a:gd name="connsiteY3" fmla="*/ 407413 h 415362"/>
                <a:gd name="connsiteX4" fmla="*/ 2688850 w 2699524"/>
                <a:gd name="connsiteY4" fmla="*/ 415262 h 415362"/>
                <a:gd name="connsiteX5" fmla="*/ 2688793 w 2699524"/>
                <a:gd name="connsiteY5" fmla="*/ 415252 h 41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524" h="415362">
                  <a:moveTo>
                    <a:pt x="2688793" y="415252"/>
                  </a:moveTo>
                  <a:lnTo>
                    <a:pt x="0" y="0"/>
                  </a:lnTo>
                  <a:lnTo>
                    <a:pt x="2691574" y="396840"/>
                  </a:lnTo>
                  <a:cubicBezTo>
                    <a:pt x="2696661" y="397593"/>
                    <a:pt x="2700176" y="402327"/>
                    <a:pt x="2699423" y="407413"/>
                  </a:cubicBezTo>
                  <a:cubicBezTo>
                    <a:pt x="2698671" y="412499"/>
                    <a:pt x="2693937" y="416014"/>
                    <a:pt x="2688850" y="415262"/>
                  </a:cubicBezTo>
                  <a:lnTo>
                    <a:pt x="2688793" y="41525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CF55C79-38EF-0023-E31C-B1606110CE12}"/>
                </a:ext>
              </a:extLst>
            </p:cNvPr>
            <p:cNvSpPr/>
            <p:nvPr/>
          </p:nvSpPr>
          <p:spPr>
            <a:xfrm>
              <a:off x="5809192" y="3244386"/>
              <a:ext cx="1001054" cy="102856"/>
            </a:xfrm>
            <a:custGeom>
              <a:avLst/>
              <a:gdLst>
                <a:gd name="connsiteX0" fmla="*/ 990781 w 1001054"/>
                <a:gd name="connsiteY0" fmla="*/ 102803 h 102856"/>
                <a:gd name="connsiteX1" fmla="*/ 0 w 1001054"/>
                <a:gd name="connsiteY1" fmla="*/ 0 h 102856"/>
                <a:gd name="connsiteX2" fmla="*/ 992534 w 1001054"/>
                <a:gd name="connsiteY2" fmla="*/ 84268 h 102856"/>
                <a:gd name="connsiteX3" fmla="*/ 1001020 w 1001054"/>
                <a:gd name="connsiteY3" fmla="*/ 94336 h 102856"/>
                <a:gd name="connsiteX4" fmla="*/ 990953 w 1001054"/>
                <a:gd name="connsiteY4" fmla="*/ 102822 h 102856"/>
                <a:gd name="connsiteX5" fmla="*/ 990781 w 1001054"/>
                <a:gd name="connsiteY5" fmla="*/ 102803 h 10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1054" h="102856">
                  <a:moveTo>
                    <a:pt x="990781" y="102803"/>
                  </a:moveTo>
                  <a:lnTo>
                    <a:pt x="0" y="0"/>
                  </a:lnTo>
                  <a:lnTo>
                    <a:pt x="992534" y="84268"/>
                  </a:lnTo>
                  <a:cubicBezTo>
                    <a:pt x="997658" y="84706"/>
                    <a:pt x="1001459" y="89211"/>
                    <a:pt x="1001020" y="94336"/>
                  </a:cubicBezTo>
                  <a:cubicBezTo>
                    <a:pt x="1000583" y="99460"/>
                    <a:pt x="996077" y="103261"/>
                    <a:pt x="990953" y="102822"/>
                  </a:cubicBezTo>
                  <a:cubicBezTo>
                    <a:pt x="990915" y="102822"/>
                    <a:pt x="990829" y="102813"/>
                    <a:pt x="990781" y="1028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7328B70-5E69-5F5D-6BEF-45CB08F6F191}"/>
                </a:ext>
              </a:extLst>
            </p:cNvPr>
            <p:cNvSpPr/>
            <p:nvPr/>
          </p:nvSpPr>
          <p:spPr>
            <a:xfrm>
              <a:off x="3621719" y="4263485"/>
              <a:ext cx="498270" cy="1527551"/>
            </a:xfrm>
            <a:custGeom>
              <a:avLst/>
              <a:gdLst>
                <a:gd name="connsiteX0" fmla="*/ 480088 w 498270"/>
                <a:gd name="connsiteY0" fmla="*/ 1521047 h 1527551"/>
                <a:gd name="connsiteX1" fmla="*/ 0 w 498270"/>
                <a:gd name="connsiteY1" fmla="*/ 0 h 1527551"/>
                <a:gd name="connsiteX2" fmla="*/ 497805 w 498270"/>
                <a:gd name="connsiteY2" fmla="*/ 1515333 h 1527551"/>
                <a:gd name="connsiteX3" fmla="*/ 491862 w 498270"/>
                <a:gd name="connsiteY3" fmla="*/ 1527087 h 1527551"/>
                <a:gd name="connsiteX4" fmla="*/ 480108 w 498270"/>
                <a:gd name="connsiteY4" fmla="*/ 1521143 h 1527551"/>
                <a:gd name="connsiteX5" fmla="*/ 480088 w 498270"/>
                <a:gd name="connsiteY5" fmla="*/ 1521047 h 15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270" h="1527551">
                  <a:moveTo>
                    <a:pt x="480088" y="1521047"/>
                  </a:moveTo>
                  <a:lnTo>
                    <a:pt x="0" y="0"/>
                  </a:lnTo>
                  <a:lnTo>
                    <a:pt x="497805" y="1515333"/>
                  </a:lnTo>
                  <a:cubicBezTo>
                    <a:pt x="499405" y="1520219"/>
                    <a:pt x="496748" y="1525477"/>
                    <a:pt x="491862" y="1527087"/>
                  </a:cubicBezTo>
                  <a:cubicBezTo>
                    <a:pt x="486975" y="1528686"/>
                    <a:pt x="481717" y="1526029"/>
                    <a:pt x="480108" y="1521143"/>
                  </a:cubicBezTo>
                  <a:cubicBezTo>
                    <a:pt x="480108" y="1521133"/>
                    <a:pt x="480088" y="1521067"/>
                    <a:pt x="480088" y="15210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1" name="图形 103">
            <a:extLst>
              <a:ext uri="{FF2B5EF4-FFF2-40B4-BE49-F238E27FC236}">
                <a16:creationId xmlns:a16="http://schemas.microsoft.com/office/drawing/2014/main" id="{5F643938-0B38-E760-3B1C-582C4527BEA6}"/>
              </a:ext>
            </a:extLst>
          </p:cNvPr>
          <p:cNvGrpSpPr/>
          <p:nvPr/>
        </p:nvGrpSpPr>
        <p:grpSpPr>
          <a:xfrm>
            <a:off x="4162688" y="1672605"/>
            <a:ext cx="3238500" cy="3143250"/>
            <a:chOff x="2331914" y="1645189"/>
            <a:chExt cx="3238500" cy="3143250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045F6A1-EA01-155D-2AF5-BAF0A999E0AA}"/>
                </a:ext>
              </a:extLst>
            </p:cNvPr>
            <p:cNvSpPr/>
            <p:nvPr/>
          </p:nvSpPr>
          <p:spPr>
            <a:xfrm>
              <a:off x="2331914" y="1645189"/>
              <a:ext cx="3238500" cy="3143250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66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41"/>
                    <a:pt x="2552700" y="1076316"/>
                    <a:pt x="3238500" y="1057266"/>
                  </a:cubicBezTo>
                  <a:cubicBezTo>
                    <a:pt x="3238500" y="105728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684B967-D04E-D84D-1ABB-9F53CD9C52CF}"/>
                </a:ext>
              </a:extLst>
            </p:cNvPr>
            <p:cNvSpPr/>
            <p:nvPr/>
          </p:nvSpPr>
          <p:spPr>
            <a:xfrm>
              <a:off x="2434725" y="1800177"/>
              <a:ext cx="3014877" cy="2819884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75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51"/>
                    <a:pt x="2552700" y="1076325"/>
                    <a:pt x="3238500" y="1057275"/>
                  </a:cubicBezTo>
                  <a:cubicBezTo>
                    <a:pt x="3238500" y="105727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195D5F3F-A1F8-86C6-3A68-4AC3FD825B9E}"/>
              </a:ext>
            </a:extLst>
          </p:cNvPr>
          <p:cNvSpPr txBox="1"/>
          <p:nvPr/>
        </p:nvSpPr>
        <p:spPr>
          <a:xfrm>
            <a:off x="4640888" y="3087076"/>
            <a:ext cx="25675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300" b="1" i="0" u="none" strike="noStrike" kern="1200" cap="none" spc="0" normalizeH="0" baseline="0" noProof="0" dirty="0">
                <a:ln/>
                <a:solidFill>
                  <a:srgbClr val="FFC107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  <a:sym typeface="Arial"/>
                <a:rtl val="0"/>
              </a:rPr>
              <a:t>遇到怎么办</a:t>
            </a:r>
          </a:p>
        </p:txBody>
      </p:sp>
      <p:grpSp>
        <p:nvGrpSpPr>
          <p:cNvPr id="167" name="图形 103">
            <a:extLst>
              <a:ext uri="{FF2B5EF4-FFF2-40B4-BE49-F238E27FC236}">
                <a16:creationId xmlns:a16="http://schemas.microsoft.com/office/drawing/2014/main" id="{ADD8AFC6-53AA-4346-3BD6-F10E512058CF}"/>
              </a:ext>
            </a:extLst>
          </p:cNvPr>
          <p:cNvGrpSpPr/>
          <p:nvPr/>
        </p:nvGrpSpPr>
        <p:grpSpPr>
          <a:xfrm>
            <a:off x="-15190" y="4070748"/>
            <a:ext cx="2176338" cy="2787252"/>
            <a:chOff x="257175" y="2880122"/>
            <a:chExt cx="2176338" cy="2787252"/>
          </a:xfrm>
        </p:grpSpPr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1E99ABC-477E-C076-C79D-369EB5FBE6DF}"/>
                </a:ext>
              </a:extLst>
            </p:cNvPr>
            <p:cNvSpPr/>
            <p:nvPr/>
          </p:nvSpPr>
          <p:spPr>
            <a:xfrm>
              <a:off x="641775" y="4306719"/>
              <a:ext cx="1189472" cy="1069695"/>
            </a:xfrm>
            <a:custGeom>
              <a:avLst/>
              <a:gdLst>
                <a:gd name="connsiteX0" fmla="*/ 482413 w 1189472"/>
                <a:gd name="connsiteY0" fmla="*/ 85382 h 1069695"/>
                <a:gd name="connsiteX1" fmla="*/ 335994 w 1189472"/>
                <a:gd name="connsiteY1" fmla="*/ 166373 h 1069695"/>
                <a:gd name="connsiteX2" fmla="*/ 268691 w 1189472"/>
                <a:gd name="connsiteY2" fmla="*/ 250831 h 1069695"/>
                <a:gd name="connsiteX3" fmla="*/ 188300 w 1189472"/>
                <a:gd name="connsiteY3" fmla="*/ 530276 h 1069695"/>
                <a:gd name="connsiteX4" fmla="*/ 0 w 1189472"/>
                <a:gd name="connsiteY4" fmla="*/ 634441 h 1069695"/>
                <a:gd name="connsiteX5" fmla="*/ 240773 w 1189472"/>
                <a:gd name="connsiteY5" fmla="*/ 1069696 h 1069695"/>
                <a:gd name="connsiteX6" fmla="*/ 1189473 w 1189472"/>
                <a:gd name="connsiteY6" fmla="*/ 544897 h 1069695"/>
                <a:gd name="connsiteX7" fmla="*/ 636756 w 1189472"/>
                <a:gd name="connsiteY7" fmla="*/ 0 h 1069695"/>
                <a:gd name="connsiteX8" fmla="*/ 482413 w 1189472"/>
                <a:gd name="connsiteY8" fmla="*/ 85382 h 106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9472" h="1069695">
                  <a:moveTo>
                    <a:pt x="482413" y="85382"/>
                  </a:moveTo>
                  <a:lnTo>
                    <a:pt x="335994" y="166373"/>
                  </a:lnTo>
                  <a:cubicBezTo>
                    <a:pt x="303247" y="184490"/>
                    <a:pt x="279035" y="214875"/>
                    <a:pt x="268691" y="250831"/>
                  </a:cubicBezTo>
                  <a:lnTo>
                    <a:pt x="188300" y="530276"/>
                  </a:lnTo>
                  <a:lnTo>
                    <a:pt x="0" y="634441"/>
                  </a:lnTo>
                  <a:lnTo>
                    <a:pt x="240773" y="1069696"/>
                  </a:lnTo>
                  <a:lnTo>
                    <a:pt x="1189473" y="544897"/>
                  </a:lnTo>
                  <a:lnTo>
                    <a:pt x="636756" y="0"/>
                  </a:lnTo>
                  <a:lnTo>
                    <a:pt x="482413" y="85382"/>
                  </a:lnTo>
                  <a:close/>
                </a:path>
              </a:pathLst>
            </a:custGeom>
            <a:solidFill>
              <a:srgbClr val="FFC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E3E2D99-CEB5-2A32-0800-ECDEEB4F5747}"/>
                </a:ext>
              </a:extLst>
            </p:cNvPr>
            <p:cNvSpPr/>
            <p:nvPr/>
          </p:nvSpPr>
          <p:spPr>
            <a:xfrm>
              <a:off x="1132970" y="4434382"/>
              <a:ext cx="278234" cy="509216"/>
            </a:xfrm>
            <a:custGeom>
              <a:avLst/>
              <a:gdLst>
                <a:gd name="connsiteX0" fmla="*/ 278235 w 278234"/>
                <a:gd name="connsiteY0" fmla="*/ 24717 h 509216"/>
                <a:gd name="connsiteX1" fmla="*/ 206912 w 278234"/>
                <a:gd name="connsiteY1" fmla="*/ 63932 h 509216"/>
                <a:gd name="connsiteX2" fmla="*/ 171250 w 278234"/>
                <a:gd name="connsiteY2" fmla="*/ 83544 h 509216"/>
                <a:gd name="connsiteX3" fmla="*/ 153419 w 278234"/>
                <a:gd name="connsiteY3" fmla="*/ 93345 h 509216"/>
                <a:gd name="connsiteX4" fmla="*/ 138046 w 278234"/>
                <a:gd name="connsiteY4" fmla="*/ 102108 h 509216"/>
                <a:gd name="connsiteX5" fmla="*/ 129073 w 278234"/>
                <a:gd name="connsiteY5" fmla="*/ 125749 h 509216"/>
                <a:gd name="connsiteX6" fmla="*/ 131197 w 278234"/>
                <a:gd name="connsiteY6" fmla="*/ 132236 h 509216"/>
                <a:gd name="connsiteX7" fmla="*/ 135760 w 278234"/>
                <a:gd name="connsiteY7" fmla="*/ 141637 h 509216"/>
                <a:gd name="connsiteX8" fmla="*/ 144142 w 278234"/>
                <a:gd name="connsiteY8" fmla="*/ 161134 h 509216"/>
                <a:gd name="connsiteX9" fmla="*/ 161963 w 278234"/>
                <a:gd name="connsiteY9" fmla="*/ 243430 h 509216"/>
                <a:gd name="connsiteX10" fmla="*/ 122006 w 278234"/>
                <a:gd name="connsiteY10" fmla="*/ 402889 h 509216"/>
                <a:gd name="connsiteX11" fmla="*/ 68723 w 278234"/>
                <a:gd name="connsiteY11" fmla="*/ 465391 h 509216"/>
                <a:gd name="connsiteX12" fmla="*/ 0 w 278234"/>
                <a:gd name="connsiteY12" fmla="*/ 509216 h 509216"/>
                <a:gd name="connsiteX13" fmla="*/ 65694 w 278234"/>
                <a:gd name="connsiteY13" fmla="*/ 462058 h 509216"/>
                <a:gd name="connsiteX14" fmla="*/ 114214 w 278234"/>
                <a:gd name="connsiteY14" fmla="*/ 398374 h 509216"/>
                <a:gd name="connsiteX15" fmla="*/ 144018 w 278234"/>
                <a:gd name="connsiteY15" fmla="*/ 244973 h 509216"/>
                <a:gd name="connsiteX16" fmla="*/ 123349 w 278234"/>
                <a:gd name="connsiteY16" fmla="*/ 169774 h 509216"/>
                <a:gd name="connsiteX17" fmla="*/ 114681 w 278234"/>
                <a:gd name="connsiteY17" fmla="*/ 152333 h 509216"/>
                <a:gd name="connsiteX18" fmla="*/ 109871 w 278234"/>
                <a:gd name="connsiteY18" fmla="*/ 143675 h 509216"/>
                <a:gd name="connsiteX19" fmla="*/ 104908 w 278234"/>
                <a:gd name="connsiteY19" fmla="*/ 131150 h 509216"/>
                <a:gd name="connsiteX20" fmla="*/ 120653 w 278234"/>
                <a:gd name="connsiteY20" fmla="*/ 81420 h 509216"/>
                <a:gd name="connsiteX21" fmla="*/ 131226 w 278234"/>
                <a:gd name="connsiteY21" fmla="*/ 74219 h 509216"/>
                <a:gd name="connsiteX22" fmla="*/ 140113 w 278234"/>
                <a:gd name="connsiteY22" fmla="*/ 69275 h 509216"/>
                <a:gd name="connsiteX23" fmla="*/ 157896 w 278234"/>
                <a:gd name="connsiteY23" fmla="*/ 59379 h 509216"/>
                <a:gd name="connsiteX24" fmla="*/ 193462 w 278234"/>
                <a:gd name="connsiteY24" fmla="*/ 39586 h 509216"/>
                <a:gd name="connsiteX25" fmla="*/ 264585 w 278234"/>
                <a:gd name="connsiteY25" fmla="*/ 0 h 509216"/>
                <a:gd name="connsiteX26" fmla="*/ 278235 w 278234"/>
                <a:gd name="connsiteY26" fmla="*/ 24717 h 50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8234" h="509216">
                  <a:moveTo>
                    <a:pt x="278235" y="24717"/>
                  </a:moveTo>
                  <a:lnTo>
                    <a:pt x="206912" y="63932"/>
                  </a:lnTo>
                  <a:lnTo>
                    <a:pt x="171250" y="83544"/>
                  </a:lnTo>
                  <a:lnTo>
                    <a:pt x="153419" y="93345"/>
                  </a:lnTo>
                  <a:cubicBezTo>
                    <a:pt x="147618" y="96631"/>
                    <a:pt x="140665" y="100127"/>
                    <a:pt x="138046" y="102108"/>
                  </a:cubicBezTo>
                  <a:cubicBezTo>
                    <a:pt x="131159" y="107318"/>
                    <a:pt x="127397" y="116824"/>
                    <a:pt x="129073" y="125749"/>
                  </a:cubicBezTo>
                  <a:cubicBezTo>
                    <a:pt x="129473" y="127978"/>
                    <a:pt x="130216" y="130140"/>
                    <a:pt x="131197" y="132236"/>
                  </a:cubicBezTo>
                  <a:lnTo>
                    <a:pt x="135760" y="141637"/>
                  </a:lnTo>
                  <a:cubicBezTo>
                    <a:pt x="138855" y="147999"/>
                    <a:pt x="141561" y="154562"/>
                    <a:pt x="144142" y="161134"/>
                  </a:cubicBezTo>
                  <a:cubicBezTo>
                    <a:pt x="154257" y="187547"/>
                    <a:pt x="160382" y="215398"/>
                    <a:pt x="161963" y="243430"/>
                  </a:cubicBezTo>
                  <a:cubicBezTo>
                    <a:pt x="165325" y="299476"/>
                    <a:pt x="151057" y="355911"/>
                    <a:pt x="122006" y="402889"/>
                  </a:cubicBezTo>
                  <a:cubicBezTo>
                    <a:pt x="107461" y="426339"/>
                    <a:pt x="89535" y="447599"/>
                    <a:pt x="68723" y="465391"/>
                  </a:cubicBezTo>
                  <a:cubicBezTo>
                    <a:pt x="48177" y="483584"/>
                    <a:pt x="24241" y="497186"/>
                    <a:pt x="0" y="509216"/>
                  </a:cubicBezTo>
                  <a:cubicBezTo>
                    <a:pt x="23603" y="495824"/>
                    <a:pt x="46501" y="481060"/>
                    <a:pt x="65694" y="462058"/>
                  </a:cubicBezTo>
                  <a:cubicBezTo>
                    <a:pt x="85154" y="443456"/>
                    <a:pt x="101422" y="421777"/>
                    <a:pt x="114214" y="398374"/>
                  </a:cubicBezTo>
                  <a:cubicBezTo>
                    <a:pt x="139751" y="351472"/>
                    <a:pt x="150066" y="297056"/>
                    <a:pt x="144018" y="244973"/>
                  </a:cubicBezTo>
                  <a:cubicBezTo>
                    <a:pt x="141094" y="218913"/>
                    <a:pt x="133969" y="193491"/>
                    <a:pt x="123349" y="169774"/>
                  </a:cubicBezTo>
                  <a:cubicBezTo>
                    <a:pt x="120634" y="163868"/>
                    <a:pt x="117843" y="158001"/>
                    <a:pt x="114681" y="152333"/>
                  </a:cubicBezTo>
                  <a:lnTo>
                    <a:pt x="109871" y="143675"/>
                  </a:lnTo>
                  <a:cubicBezTo>
                    <a:pt x="107709" y="139760"/>
                    <a:pt x="105985" y="135560"/>
                    <a:pt x="104908" y="131150"/>
                  </a:cubicBezTo>
                  <a:cubicBezTo>
                    <a:pt x="100441" y="113519"/>
                    <a:pt x="106566" y="93631"/>
                    <a:pt x="120653" y="81420"/>
                  </a:cubicBezTo>
                  <a:cubicBezTo>
                    <a:pt x="123901" y="78543"/>
                    <a:pt x="128721" y="75495"/>
                    <a:pt x="131226" y="74219"/>
                  </a:cubicBezTo>
                  <a:lnTo>
                    <a:pt x="140113" y="69275"/>
                  </a:lnTo>
                  <a:lnTo>
                    <a:pt x="157896" y="59379"/>
                  </a:lnTo>
                  <a:lnTo>
                    <a:pt x="193462" y="39586"/>
                  </a:lnTo>
                  <a:lnTo>
                    <a:pt x="264585" y="0"/>
                  </a:lnTo>
                  <a:lnTo>
                    <a:pt x="278235" y="24717"/>
                  </a:lnTo>
                  <a:close/>
                </a:path>
              </a:pathLst>
            </a:custGeom>
            <a:solidFill>
              <a:srgbClr val="FFAB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0E9FC2E-C745-D807-5ED7-A3F57425809D}"/>
                </a:ext>
              </a:extLst>
            </p:cNvPr>
            <p:cNvSpPr/>
            <p:nvPr/>
          </p:nvSpPr>
          <p:spPr>
            <a:xfrm>
              <a:off x="725730" y="3634787"/>
              <a:ext cx="788706" cy="733369"/>
            </a:xfrm>
            <a:custGeom>
              <a:avLst/>
              <a:gdLst>
                <a:gd name="connsiteX0" fmla="*/ 515291 w 788706"/>
                <a:gd name="connsiteY0" fmla="*/ 0 h 733369"/>
                <a:gd name="connsiteX1" fmla="*/ 788707 w 788706"/>
                <a:gd name="connsiteY1" fmla="*/ 493014 h 733369"/>
                <a:gd name="connsiteX2" fmla="*/ 418346 w 788706"/>
                <a:gd name="connsiteY2" fmla="*/ 697887 h 733369"/>
                <a:gd name="connsiteX3" fmla="*/ 35365 w 788706"/>
                <a:gd name="connsiteY3" fmla="*/ 588350 h 733369"/>
                <a:gd name="connsiteX4" fmla="*/ 35365 w 788706"/>
                <a:gd name="connsiteY4" fmla="*/ 588350 h 733369"/>
                <a:gd name="connsiteX5" fmla="*/ 145283 w 788706"/>
                <a:gd name="connsiteY5" fmla="*/ 205206 h 733369"/>
                <a:gd name="connsiteX6" fmla="*/ 515291 w 788706"/>
                <a:gd name="connsiteY6" fmla="*/ 0 h 7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706" h="733369">
                  <a:moveTo>
                    <a:pt x="515291" y="0"/>
                  </a:moveTo>
                  <a:lnTo>
                    <a:pt x="788707" y="493014"/>
                  </a:lnTo>
                  <a:lnTo>
                    <a:pt x="418346" y="697887"/>
                  </a:lnTo>
                  <a:cubicBezTo>
                    <a:pt x="282167" y="773363"/>
                    <a:pt x="110812" y="724538"/>
                    <a:pt x="35365" y="588350"/>
                  </a:cubicBezTo>
                  <a:lnTo>
                    <a:pt x="35365" y="588350"/>
                  </a:lnTo>
                  <a:cubicBezTo>
                    <a:pt x="-40073" y="452190"/>
                    <a:pt x="9142" y="280664"/>
                    <a:pt x="145283" y="205206"/>
                  </a:cubicBezTo>
                  <a:lnTo>
                    <a:pt x="515291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C63C29B-9B49-3876-D783-4ACA05F66430}"/>
                </a:ext>
              </a:extLst>
            </p:cNvPr>
            <p:cNvSpPr/>
            <p:nvPr/>
          </p:nvSpPr>
          <p:spPr>
            <a:xfrm>
              <a:off x="628703" y="4080700"/>
              <a:ext cx="234090" cy="278006"/>
            </a:xfrm>
            <a:custGeom>
              <a:avLst/>
              <a:gdLst>
                <a:gd name="connsiteX0" fmla="*/ 97045 w 234090"/>
                <a:gd name="connsiteY0" fmla="*/ 0 h 278006"/>
                <a:gd name="connsiteX1" fmla="*/ 234090 w 234090"/>
                <a:gd name="connsiteY1" fmla="*/ 246707 h 278006"/>
                <a:gd name="connsiteX2" fmla="*/ 209440 w 234090"/>
                <a:gd name="connsiteY2" fmla="*/ 260347 h 278006"/>
                <a:gd name="connsiteX3" fmla="*/ 17682 w 234090"/>
                <a:gd name="connsiteY3" fmla="*/ 205216 h 278006"/>
                <a:gd name="connsiteX4" fmla="*/ 17682 w 234090"/>
                <a:gd name="connsiteY4" fmla="*/ 205216 h 278006"/>
                <a:gd name="connsiteX5" fmla="*/ 72832 w 234090"/>
                <a:gd name="connsiteY5" fmla="*/ 13402 h 278006"/>
                <a:gd name="connsiteX6" fmla="*/ 97045 w 234090"/>
                <a:gd name="connsiteY6" fmla="*/ 0 h 278006"/>
                <a:gd name="connsiteX7" fmla="*/ 97045 w 234090"/>
                <a:gd name="connsiteY7" fmla="*/ 0 h 27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090" h="278006">
                  <a:moveTo>
                    <a:pt x="97045" y="0"/>
                  </a:moveTo>
                  <a:lnTo>
                    <a:pt x="234090" y="246707"/>
                  </a:lnTo>
                  <a:lnTo>
                    <a:pt x="209440" y="260347"/>
                  </a:lnTo>
                  <a:cubicBezTo>
                    <a:pt x="141260" y="298066"/>
                    <a:pt x="55420" y="273377"/>
                    <a:pt x="17682" y="205216"/>
                  </a:cubicBezTo>
                  <a:lnTo>
                    <a:pt x="17682" y="205216"/>
                  </a:lnTo>
                  <a:cubicBezTo>
                    <a:pt x="-20075" y="137017"/>
                    <a:pt x="4624" y="51130"/>
                    <a:pt x="72832" y="13402"/>
                  </a:cubicBezTo>
                  <a:lnTo>
                    <a:pt x="97045" y="0"/>
                  </a:lnTo>
                  <a:lnTo>
                    <a:pt x="97045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AD6CF34-86A7-8231-9F2E-043BF9E037BD}"/>
                </a:ext>
              </a:extLst>
            </p:cNvPr>
            <p:cNvSpPr/>
            <p:nvPr/>
          </p:nvSpPr>
          <p:spPr>
            <a:xfrm>
              <a:off x="1144076" y="4168749"/>
              <a:ext cx="771290" cy="804297"/>
            </a:xfrm>
            <a:custGeom>
              <a:avLst/>
              <a:gdLst>
                <a:gd name="connsiteX0" fmla="*/ 713032 w 771290"/>
                <a:gd name="connsiteY0" fmla="*/ 737054 h 804297"/>
                <a:gd name="connsiteX1" fmla="*/ 616972 w 771290"/>
                <a:gd name="connsiteY1" fmla="*/ 790184 h 804297"/>
                <a:gd name="connsiteX2" fmla="*/ 473878 w 771290"/>
                <a:gd name="connsiteY2" fmla="*/ 761543 h 804297"/>
                <a:gd name="connsiteX3" fmla="*/ 0 w 771290"/>
                <a:gd name="connsiteY3" fmla="*/ 163925 h 804297"/>
                <a:gd name="connsiteX4" fmla="*/ 296342 w 771290"/>
                <a:gd name="connsiteY4" fmla="*/ 0 h 804297"/>
                <a:gd name="connsiteX5" fmla="*/ 746846 w 771290"/>
                <a:gd name="connsiteY5" fmla="*/ 568128 h 804297"/>
                <a:gd name="connsiteX6" fmla="*/ 713032 w 771290"/>
                <a:gd name="connsiteY6" fmla="*/ 737054 h 8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290" h="804297">
                  <a:moveTo>
                    <a:pt x="713032" y="737054"/>
                  </a:moveTo>
                  <a:lnTo>
                    <a:pt x="616972" y="790184"/>
                  </a:lnTo>
                  <a:cubicBezTo>
                    <a:pt x="568681" y="816893"/>
                    <a:pt x="508159" y="804786"/>
                    <a:pt x="473878" y="761543"/>
                  </a:cubicBezTo>
                  <a:lnTo>
                    <a:pt x="0" y="163925"/>
                  </a:lnTo>
                  <a:lnTo>
                    <a:pt x="296342" y="0"/>
                  </a:lnTo>
                  <a:lnTo>
                    <a:pt x="746846" y="568128"/>
                  </a:lnTo>
                  <a:cubicBezTo>
                    <a:pt x="790175" y="622792"/>
                    <a:pt x="774068" y="703288"/>
                    <a:pt x="713032" y="7370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EC1715C-0CA8-5696-268C-C35F786E9BF6}"/>
                </a:ext>
              </a:extLst>
            </p:cNvPr>
            <p:cNvSpPr/>
            <p:nvPr/>
          </p:nvSpPr>
          <p:spPr>
            <a:xfrm>
              <a:off x="1822361" y="3278460"/>
              <a:ext cx="417282" cy="495554"/>
            </a:xfrm>
            <a:custGeom>
              <a:avLst/>
              <a:gdLst>
                <a:gd name="connsiteX0" fmla="*/ 244297 w 417282"/>
                <a:gd name="connsiteY0" fmla="*/ 495554 h 495554"/>
                <a:gd name="connsiteX1" fmla="*/ 0 w 417282"/>
                <a:gd name="connsiteY1" fmla="*/ 55785 h 495554"/>
                <a:gd name="connsiteX2" fmla="*/ 43948 w 417282"/>
                <a:gd name="connsiteY2" fmla="*/ 31477 h 495554"/>
                <a:gd name="connsiteX3" fmla="*/ 385763 w 417282"/>
                <a:gd name="connsiteY3" fmla="*/ 129747 h 495554"/>
                <a:gd name="connsiteX4" fmla="*/ 385763 w 417282"/>
                <a:gd name="connsiteY4" fmla="*/ 129747 h 495554"/>
                <a:gd name="connsiteX5" fmla="*/ 287455 w 417282"/>
                <a:gd name="connsiteY5" fmla="*/ 471675 h 495554"/>
                <a:gd name="connsiteX6" fmla="*/ 244297 w 417282"/>
                <a:gd name="connsiteY6" fmla="*/ 495554 h 495554"/>
                <a:gd name="connsiteX7" fmla="*/ 244297 w 417282"/>
                <a:gd name="connsiteY7" fmla="*/ 495554 h 49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82" h="495554">
                  <a:moveTo>
                    <a:pt x="244297" y="495554"/>
                  </a:moveTo>
                  <a:lnTo>
                    <a:pt x="0" y="55785"/>
                  </a:lnTo>
                  <a:lnTo>
                    <a:pt x="43948" y="31477"/>
                  </a:lnTo>
                  <a:cubicBezTo>
                    <a:pt x="165478" y="-35750"/>
                    <a:pt x="318497" y="8246"/>
                    <a:pt x="385763" y="129747"/>
                  </a:cubicBezTo>
                  <a:lnTo>
                    <a:pt x="385763" y="129747"/>
                  </a:lnTo>
                  <a:cubicBezTo>
                    <a:pt x="453066" y="251314"/>
                    <a:pt x="409042" y="404419"/>
                    <a:pt x="287455" y="471675"/>
                  </a:cubicBezTo>
                  <a:lnTo>
                    <a:pt x="244297" y="495554"/>
                  </a:lnTo>
                  <a:lnTo>
                    <a:pt x="244297" y="495554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CDFF4B1-5E3F-8D4C-ACD1-89E0CA6B9BBD}"/>
                </a:ext>
              </a:extLst>
            </p:cNvPr>
            <p:cNvSpPr/>
            <p:nvPr/>
          </p:nvSpPr>
          <p:spPr>
            <a:xfrm>
              <a:off x="1240916" y="2996022"/>
              <a:ext cx="1054646" cy="1131579"/>
            </a:xfrm>
            <a:custGeom>
              <a:avLst/>
              <a:gdLst>
                <a:gd name="connsiteX0" fmla="*/ 452742 w 1054646"/>
                <a:gd name="connsiteY0" fmla="*/ 0 h 1131579"/>
                <a:gd name="connsiteX1" fmla="*/ 0 w 1054646"/>
                <a:gd name="connsiteY1" fmla="*/ 638566 h 1131579"/>
                <a:gd name="connsiteX2" fmla="*/ 273415 w 1054646"/>
                <a:gd name="connsiteY2" fmla="*/ 1131580 h 1131579"/>
                <a:gd name="connsiteX3" fmla="*/ 1054646 w 1054646"/>
                <a:gd name="connsiteY3" fmla="*/ 1088060 h 1131579"/>
                <a:gd name="connsiteX4" fmla="*/ 452742 w 1054646"/>
                <a:gd name="connsiteY4" fmla="*/ 0 h 113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646" h="1131579">
                  <a:moveTo>
                    <a:pt x="452742" y="0"/>
                  </a:moveTo>
                  <a:cubicBezTo>
                    <a:pt x="350491" y="443379"/>
                    <a:pt x="0" y="638566"/>
                    <a:pt x="0" y="638566"/>
                  </a:cubicBezTo>
                  <a:lnTo>
                    <a:pt x="273415" y="1131580"/>
                  </a:lnTo>
                  <a:cubicBezTo>
                    <a:pt x="273415" y="1131580"/>
                    <a:pt x="624707" y="939079"/>
                    <a:pt x="1054646" y="1088060"/>
                  </a:cubicBezTo>
                  <a:lnTo>
                    <a:pt x="452742" y="0"/>
                  </a:lnTo>
                  <a:close/>
                </a:path>
              </a:pathLst>
            </a:custGeom>
            <a:solidFill>
              <a:srgbClr val="FFC1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F3AC48B-BBD3-9C93-CF64-CA388C7321CE}"/>
                </a:ext>
              </a:extLst>
            </p:cNvPr>
            <p:cNvSpPr/>
            <p:nvPr/>
          </p:nvSpPr>
          <p:spPr>
            <a:xfrm>
              <a:off x="1677647" y="2880122"/>
              <a:ext cx="755865" cy="1252413"/>
            </a:xfrm>
            <a:custGeom>
              <a:avLst/>
              <a:gdLst>
                <a:gd name="connsiteX0" fmla="*/ 719452 w 755865"/>
                <a:gd name="connsiteY0" fmla="*/ 1243584 h 1252413"/>
                <a:gd name="connsiteX1" fmla="*/ 719452 w 755865"/>
                <a:gd name="connsiteY1" fmla="*/ 1243584 h 1252413"/>
                <a:gd name="connsiteX2" fmla="*/ 623563 w 755865"/>
                <a:gd name="connsiteY2" fmla="*/ 1215999 h 1252413"/>
                <a:gd name="connsiteX3" fmla="*/ 8829 w 755865"/>
                <a:gd name="connsiteY3" fmla="*/ 104718 h 1252413"/>
                <a:gd name="connsiteX4" fmla="*/ 36414 w 755865"/>
                <a:gd name="connsiteY4" fmla="*/ 8829 h 1252413"/>
                <a:gd name="connsiteX5" fmla="*/ 36414 w 755865"/>
                <a:gd name="connsiteY5" fmla="*/ 8829 h 1252413"/>
                <a:gd name="connsiteX6" fmla="*/ 132302 w 755865"/>
                <a:gd name="connsiteY6" fmla="*/ 36414 h 1252413"/>
                <a:gd name="connsiteX7" fmla="*/ 747036 w 755865"/>
                <a:gd name="connsiteY7" fmla="*/ 1147696 h 1252413"/>
                <a:gd name="connsiteX8" fmla="*/ 719452 w 755865"/>
                <a:gd name="connsiteY8" fmla="*/ 1243584 h 125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865" h="1252413">
                  <a:moveTo>
                    <a:pt x="719452" y="1243584"/>
                  </a:moveTo>
                  <a:lnTo>
                    <a:pt x="719452" y="1243584"/>
                  </a:lnTo>
                  <a:cubicBezTo>
                    <a:pt x="685352" y="1262443"/>
                    <a:pt x="642423" y="1250099"/>
                    <a:pt x="623563" y="1215999"/>
                  </a:cubicBezTo>
                  <a:lnTo>
                    <a:pt x="8829" y="104718"/>
                  </a:lnTo>
                  <a:cubicBezTo>
                    <a:pt x="-10030" y="70618"/>
                    <a:pt x="2314" y="27689"/>
                    <a:pt x="36414" y="8829"/>
                  </a:cubicBezTo>
                  <a:lnTo>
                    <a:pt x="36414" y="8829"/>
                  </a:lnTo>
                  <a:cubicBezTo>
                    <a:pt x="70513" y="-10030"/>
                    <a:pt x="113443" y="2314"/>
                    <a:pt x="132302" y="36414"/>
                  </a:cubicBezTo>
                  <a:lnTo>
                    <a:pt x="747036" y="1147696"/>
                  </a:lnTo>
                  <a:cubicBezTo>
                    <a:pt x="765895" y="1181786"/>
                    <a:pt x="753551" y="1224715"/>
                    <a:pt x="719452" y="124358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6" name="图形 103">
              <a:extLst>
                <a:ext uri="{FF2B5EF4-FFF2-40B4-BE49-F238E27FC236}">
                  <a16:creationId xmlns:a16="http://schemas.microsoft.com/office/drawing/2014/main" id="{26886C77-2C94-FD4A-391B-54976EADFE86}"/>
                </a:ext>
              </a:extLst>
            </p:cNvPr>
            <p:cNvGrpSpPr/>
            <p:nvPr/>
          </p:nvGrpSpPr>
          <p:grpSpPr>
            <a:xfrm>
              <a:off x="1405280" y="4307937"/>
              <a:ext cx="274736" cy="219561"/>
              <a:chOff x="1405280" y="4307937"/>
              <a:chExt cx="274736" cy="219561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E36509-7318-6BD8-32EE-939858C69031}"/>
                  </a:ext>
                </a:extLst>
              </p:cNvPr>
              <p:cNvSpPr/>
              <p:nvPr/>
            </p:nvSpPr>
            <p:spPr>
              <a:xfrm>
                <a:off x="1405280" y="4307937"/>
                <a:ext cx="274736" cy="219561"/>
              </a:xfrm>
              <a:custGeom>
                <a:avLst/>
                <a:gdLst>
                  <a:gd name="connsiteX0" fmla="*/ 252889 w 274736"/>
                  <a:gd name="connsiteY0" fmla="*/ 128769 h 219561"/>
                  <a:gd name="connsiteX1" fmla="*/ 104718 w 274736"/>
                  <a:gd name="connsiteY1" fmla="*/ 210732 h 219561"/>
                  <a:gd name="connsiteX2" fmla="*/ 8829 w 274736"/>
                  <a:gd name="connsiteY2" fmla="*/ 183148 h 219561"/>
                  <a:gd name="connsiteX3" fmla="*/ 8829 w 274736"/>
                  <a:gd name="connsiteY3" fmla="*/ 183148 h 219561"/>
                  <a:gd name="connsiteX4" fmla="*/ 36414 w 274736"/>
                  <a:gd name="connsiteY4" fmla="*/ 87259 h 219561"/>
                  <a:gd name="connsiteX5" fmla="*/ 184585 w 274736"/>
                  <a:gd name="connsiteY5" fmla="*/ 5297 h 219561"/>
                  <a:gd name="connsiteX6" fmla="*/ 242116 w 274736"/>
                  <a:gd name="connsiteY6" fmla="*/ 21851 h 219561"/>
                  <a:gd name="connsiteX7" fmla="*/ 269433 w 274736"/>
                  <a:gd name="connsiteY7" fmla="*/ 71238 h 219561"/>
                  <a:gd name="connsiteX8" fmla="*/ 252889 w 274736"/>
                  <a:gd name="connsiteY8" fmla="*/ 128769 h 21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736" h="219561">
                    <a:moveTo>
                      <a:pt x="252889" y="128769"/>
                    </a:moveTo>
                    <a:lnTo>
                      <a:pt x="104718" y="210732"/>
                    </a:lnTo>
                    <a:cubicBezTo>
                      <a:pt x="70618" y="229592"/>
                      <a:pt x="27689" y="217247"/>
                      <a:pt x="8829" y="183148"/>
                    </a:cubicBezTo>
                    <a:lnTo>
                      <a:pt x="8829" y="183148"/>
                    </a:lnTo>
                    <a:cubicBezTo>
                      <a:pt x="-10030" y="149048"/>
                      <a:pt x="2314" y="106119"/>
                      <a:pt x="36414" y="87259"/>
                    </a:cubicBezTo>
                    <a:lnTo>
                      <a:pt x="184585" y="5297"/>
                    </a:lnTo>
                    <a:cubicBezTo>
                      <a:pt x="205044" y="-6019"/>
                      <a:pt x="230800" y="1392"/>
                      <a:pt x="242116" y="21851"/>
                    </a:cubicBezTo>
                    <a:lnTo>
                      <a:pt x="269433" y="71238"/>
                    </a:lnTo>
                    <a:cubicBezTo>
                      <a:pt x="280759" y="91689"/>
                      <a:pt x="273348" y="117444"/>
                      <a:pt x="252889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FCC8A7A-9182-2A6B-CEBB-86BECECD6B7F}"/>
                  </a:ext>
                </a:extLst>
              </p:cNvPr>
              <p:cNvSpPr/>
              <p:nvPr/>
            </p:nvSpPr>
            <p:spPr>
              <a:xfrm>
                <a:off x="1433521" y="4390801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8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79" name="图形 103">
              <a:extLst>
                <a:ext uri="{FF2B5EF4-FFF2-40B4-BE49-F238E27FC236}">
                  <a16:creationId xmlns:a16="http://schemas.microsoft.com/office/drawing/2014/main" id="{941C3F6F-B896-7030-4BEE-F20732853704}"/>
                </a:ext>
              </a:extLst>
            </p:cNvPr>
            <p:cNvGrpSpPr/>
            <p:nvPr/>
          </p:nvGrpSpPr>
          <p:grpSpPr>
            <a:xfrm>
              <a:off x="1124188" y="4265621"/>
              <a:ext cx="278270" cy="262115"/>
              <a:chOff x="1124188" y="4265621"/>
              <a:chExt cx="278270" cy="262115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2812B61-4A40-8730-D80F-D2DA9EA0FD75}"/>
                  </a:ext>
                </a:extLst>
              </p:cNvPr>
              <p:cNvSpPr/>
              <p:nvPr/>
            </p:nvSpPr>
            <p:spPr>
              <a:xfrm>
                <a:off x="1124188" y="4265621"/>
                <a:ext cx="278270" cy="262115"/>
              </a:xfrm>
              <a:custGeom>
                <a:avLst/>
                <a:gdLst>
                  <a:gd name="connsiteX0" fmla="*/ 0 w 278270"/>
                  <a:gd name="connsiteY0" fmla="*/ 126480 h 262115"/>
                  <a:gd name="connsiteX1" fmla="*/ 222256 w 278270"/>
                  <a:gd name="connsiteY1" fmla="*/ 3531 h 262115"/>
                  <a:gd name="connsiteX2" fmla="*/ 260614 w 278270"/>
                  <a:gd name="connsiteY2" fmla="*/ 14561 h 262115"/>
                  <a:gd name="connsiteX3" fmla="*/ 260614 w 278270"/>
                  <a:gd name="connsiteY3" fmla="*/ 14561 h 262115"/>
                  <a:gd name="connsiteX4" fmla="*/ 205445 w 278270"/>
                  <a:gd name="connsiteY4" fmla="*/ 206337 h 262115"/>
                  <a:gd name="connsiteX5" fmla="*/ 104604 w 278270"/>
                  <a:gd name="connsiteY5" fmla="*/ 262115 h 262115"/>
                  <a:gd name="connsiteX6" fmla="*/ 0 w 278270"/>
                  <a:gd name="connsiteY6" fmla="*/ 126480 h 26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270" h="262115">
                    <a:moveTo>
                      <a:pt x="0" y="126480"/>
                    </a:moveTo>
                    <a:lnTo>
                      <a:pt x="222256" y="3531"/>
                    </a:lnTo>
                    <a:cubicBezTo>
                      <a:pt x="235896" y="-4013"/>
                      <a:pt x="253070" y="931"/>
                      <a:pt x="260614" y="14561"/>
                    </a:cubicBezTo>
                    <a:lnTo>
                      <a:pt x="260614" y="14561"/>
                    </a:lnTo>
                    <a:cubicBezTo>
                      <a:pt x="298333" y="82750"/>
                      <a:pt x="273634" y="168618"/>
                      <a:pt x="205445" y="206337"/>
                    </a:cubicBezTo>
                    <a:lnTo>
                      <a:pt x="104604" y="262115"/>
                    </a:lnTo>
                    <a:lnTo>
                      <a:pt x="0" y="126480"/>
                    </a:ln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48C297-C3FB-CBAE-48B0-EA61E082F8CB}"/>
                  </a:ext>
                </a:extLst>
              </p:cNvPr>
              <p:cNvSpPr/>
              <p:nvPr/>
            </p:nvSpPr>
            <p:spPr>
              <a:xfrm>
                <a:off x="1208560" y="4290784"/>
                <a:ext cx="102314" cy="79343"/>
              </a:xfrm>
              <a:custGeom>
                <a:avLst/>
                <a:gdLst>
                  <a:gd name="connsiteX0" fmla="*/ 0 w 102314"/>
                  <a:gd name="connsiteY0" fmla="*/ 54645 h 79343"/>
                  <a:gd name="connsiteX1" fmla="*/ 98784 w 102314"/>
                  <a:gd name="connsiteY1" fmla="*/ 0 h 79343"/>
                  <a:gd name="connsiteX2" fmla="*/ 98784 w 102314"/>
                  <a:gd name="connsiteY2" fmla="*/ 0 h 79343"/>
                  <a:gd name="connsiteX3" fmla="*/ 87744 w 102314"/>
                  <a:gd name="connsiteY3" fmla="*/ 38357 h 79343"/>
                  <a:gd name="connsiteX4" fmla="*/ 13659 w 102314"/>
                  <a:gd name="connsiteY4" fmla="*/ 79343 h 79343"/>
                  <a:gd name="connsiteX5" fmla="*/ 0 w 102314"/>
                  <a:gd name="connsiteY5" fmla="*/ 54645 h 7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14" h="79343">
                    <a:moveTo>
                      <a:pt x="0" y="54645"/>
                    </a:moveTo>
                    <a:lnTo>
                      <a:pt x="98784" y="0"/>
                    </a:lnTo>
                    <a:lnTo>
                      <a:pt x="98784" y="0"/>
                    </a:lnTo>
                    <a:cubicBezTo>
                      <a:pt x="106328" y="13640"/>
                      <a:pt x="101384" y="30813"/>
                      <a:pt x="87744" y="38357"/>
                    </a:cubicBezTo>
                    <a:lnTo>
                      <a:pt x="13659" y="79343"/>
                    </a:lnTo>
                    <a:lnTo>
                      <a:pt x="0" y="54645"/>
                    </a:ln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2" name="图形 103">
              <a:extLst>
                <a:ext uri="{FF2B5EF4-FFF2-40B4-BE49-F238E27FC236}">
                  <a16:creationId xmlns:a16="http://schemas.microsoft.com/office/drawing/2014/main" id="{ADCD2514-AF55-924D-6EA3-53F4EADE640E}"/>
                </a:ext>
              </a:extLst>
            </p:cNvPr>
            <p:cNvGrpSpPr/>
            <p:nvPr/>
          </p:nvGrpSpPr>
          <p:grpSpPr>
            <a:xfrm>
              <a:off x="1474917" y="4420151"/>
              <a:ext cx="299428" cy="233220"/>
              <a:chOff x="1474917" y="4420151"/>
              <a:chExt cx="299428" cy="233220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44FB831-0546-483F-63C8-CD431BF2AE1A}"/>
                  </a:ext>
                </a:extLst>
              </p:cNvPr>
              <p:cNvSpPr/>
              <p:nvPr/>
            </p:nvSpPr>
            <p:spPr>
              <a:xfrm>
                <a:off x="1474917" y="4420151"/>
                <a:ext cx="299428" cy="233220"/>
              </a:xfrm>
              <a:custGeom>
                <a:avLst/>
                <a:gdLst>
                  <a:gd name="connsiteX0" fmla="*/ 277587 w 299428"/>
                  <a:gd name="connsiteY0" fmla="*/ 128769 h 233220"/>
                  <a:gd name="connsiteX1" fmla="*/ 104718 w 299428"/>
                  <a:gd name="connsiteY1" fmla="*/ 224391 h 233220"/>
                  <a:gd name="connsiteX2" fmla="*/ 8829 w 299428"/>
                  <a:gd name="connsiteY2" fmla="*/ 196806 h 233220"/>
                  <a:gd name="connsiteX3" fmla="*/ 8829 w 299428"/>
                  <a:gd name="connsiteY3" fmla="*/ 196806 h 233220"/>
                  <a:gd name="connsiteX4" fmla="*/ 36414 w 299428"/>
                  <a:gd name="connsiteY4" fmla="*/ 100918 h 233220"/>
                  <a:gd name="connsiteX5" fmla="*/ 209283 w 299428"/>
                  <a:gd name="connsiteY5" fmla="*/ 5297 h 233220"/>
                  <a:gd name="connsiteX6" fmla="*/ 266814 w 299428"/>
                  <a:gd name="connsiteY6" fmla="*/ 21851 h 233220"/>
                  <a:gd name="connsiteX7" fmla="*/ 294132 w 299428"/>
                  <a:gd name="connsiteY7" fmla="*/ 71238 h 233220"/>
                  <a:gd name="connsiteX8" fmla="*/ 277587 w 299428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28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0"/>
                      <a:pt x="27689" y="230906"/>
                      <a:pt x="8829" y="196806"/>
                    </a:cubicBezTo>
                    <a:lnTo>
                      <a:pt x="8829" y="196806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2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8"/>
                      <a:pt x="298037" y="11744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62E106E-9697-30EE-BF21-E00A4FB28D94}"/>
                  </a:ext>
                </a:extLst>
              </p:cNvPr>
              <p:cNvSpPr/>
              <p:nvPr/>
            </p:nvSpPr>
            <p:spPr>
              <a:xfrm>
                <a:off x="1503148" y="4516674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7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7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5" name="图形 103">
              <a:extLst>
                <a:ext uri="{FF2B5EF4-FFF2-40B4-BE49-F238E27FC236}">
                  <a16:creationId xmlns:a16="http://schemas.microsoft.com/office/drawing/2014/main" id="{94318B6F-BF1D-F0FB-BCDF-DBA798B467CC}"/>
                </a:ext>
              </a:extLst>
            </p:cNvPr>
            <p:cNvGrpSpPr/>
            <p:nvPr/>
          </p:nvGrpSpPr>
          <p:grpSpPr>
            <a:xfrm>
              <a:off x="1569244" y="4532365"/>
              <a:ext cx="299430" cy="233220"/>
              <a:chOff x="1569244" y="4532365"/>
              <a:chExt cx="299430" cy="233220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3D188C7-6D46-5053-28E7-4187E99B5824}"/>
                  </a:ext>
                </a:extLst>
              </p:cNvPr>
              <p:cNvSpPr/>
              <p:nvPr/>
            </p:nvSpPr>
            <p:spPr>
              <a:xfrm>
                <a:off x="1569244" y="4532365"/>
                <a:ext cx="299430" cy="233220"/>
              </a:xfrm>
              <a:custGeom>
                <a:avLst/>
                <a:gdLst>
                  <a:gd name="connsiteX0" fmla="*/ 277587 w 299430"/>
                  <a:gd name="connsiteY0" fmla="*/ 128769 h 233220"/>
                  <a:gd name="connsiteX1" fmla="*/ 104718 w 299430"/>
                  <a:gd name="connsiteY1" fmla="*/ 224391 h 233220"/>
                  <a:gd name="connsiteX2" fmla="*/ 8829 w 299430"/>
                  <a:gd name="connsiteY2" fmla="*/ 196807 h 233220"/>
                  <a:gd name="connsiteX3" fmla="*/ 8829 w 299430"/>
                  <a:gd name="connsiteY3" fmla="*/ 196807 h 233220"/>
                  <a:gd name="connsiteX4" fmla="*/ 36414 w 299430"/>
                  <a:gd name="connsiteY4" fmla="*/ 100918 h 233220"/>
                  <a:gd name="connsiteX5" fmla="*/ 209283 w 299430"/>
                  <a:gd name="connsiteY5" fmla="*/ 5297 h 233220"/>
                  <a:gd name="connsiteX6" fmla="*/ 266814 w 299430"/>
                  <a:gd name="connsiteY6" fmla="*/ 21851 h 233220"/>
                  <a:gd name="connsiteX7" fmla="*/ 294132 w 299430"/>
                  <a:gd name="connsiteY7" fmla="*/ 71238 h 233220"/>
                  <a:gd name="connsiteX8" fmla="*/ 277587 w 299430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30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1"/>
                      <a:pt x="27689" y="230906"/>
                      <a:pt x="8829" y="196807"/>
                    </a:cubicBezTo>
                    <a:lnTo>
                      <a:pt x="8829" y="196807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1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9"/>
                      <a:pt x="298047" y="11745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5148BE4-E8EE-C32F-A472-3027E8E356A6}"/>
                  </a:ext>
                </a:extLst>
              </p:cNvPr>
              <p:cNvSpPr/>
              <p:nvPr/>
            </p:nvSpPr>
            <p:spPr>
              <a:xfrm>
                <a:off x="1597475" y="4628888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69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69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8" name="图形 103">
              <a:extLst>
                <a:ext uri="{FF2B5EF4-FFF2-40B4-BE49-F238E27FC236}">
                  <a16:creationId xmlns:a16="http://schemas.microsoft.com/office/drawing/2014/main" id="{22805B94-D111-9200-7AE0-E0313E03E6F7}"/>
                </a:ext>
              </a:extLst>
            </p:cNvPr>
            <p:cNvGrpSpPr/>
            <p:nvPr/>
          </p:nvGrpSpPr>
          <p:grpSpPr>
            <a:xfrm>
              <a:off x="1722775" y="4651409"/>
              <a:ext cx="221048" cy="182425"/>
              <a:chOff x="1722775" y="4651409"/>
              <a:chExt cx="221048" cy="18242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23535EB-2C9B-F73D-E0BF-AC0A3C1B5D36}"/>
                  </a:ext>
                </a:extLst>
              </p:cNvPr>
              <p:cNvSpPr/>
              <p:nvPr/>
            </p:nvSpPr>
            <p:spPr>
              <a:xfrm>
                <a:off x="1722775" y="4651409"/>
                <a:ext cx="221048" cy="182425"/>
              </a:xfrm>
              <a:custGeom>
                <a:avLst/>
                <a:gdLst>
                  <a:gd name="connsiteX0" fmla="*/ 199198 w 221048"/>
                  <a:gd name="connsiteY0" fmla="*/ 116425 h 182425"/>
                  <a:gd name="connsiteX1" fmla="*/ 94242 w 221048"/>
                  <a:gd name="connsiteY1" fmla="*/ 174480 h 182425"/>
                  <a:gd name="connsiteX2" fmla="*/ 7945 w 221048"/>
                  <a:gd name="connsiteY2" fmla="*/ 149658 h 182425"/>
                  <a:gd name="connsiteX3" fmla="*/ 7945 w 221048"/>
                  <a:gd name="connsiteY3" fmla="*/ 149658 h 182425"/>
                  <a:gd name="connsiteX4" fmla="*/ 32777 w 221048"/>
                  <a:gd name="connsiteY4" fmla="*/ 63352 h 182425"/>
                  <a:gd name="connsiteX5" fmla="*/ 137733 w 221048"/>
                  <a:gd name="connsiteY5" fmla="*/ 5297 h 182425"/>
                  <a:gd name="connsiteX6" fmla="*/ 195264 w 221048"/>
                  <a:gd name="connsiteY6" fmla="*/ 21851 h 182425"/>
                  <a:gd name="connsiteX7" fmla="*/ 215752 w 221048"/>
                  <a:gd name="connsiteY7" fmla="*/ 58894 h 182425"/>
                  <a:gd name="connsiteX8" fmla="*/ 199198 w 221048"/>
                  <a:gd name="connsiteY8" fmla="*/ 116425 h 1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48" h="182425">
                    <a:moveTo>
                      <a:pt x="199198" y="116425"/>
                    </a:moveTo>
                    <a:lnTo>
                      <a:pt x="94242" y="174480"/>
                    </a:lnTo>
                    <a:cubicBezTo>
                      <a:pt x="63552" y="191454"/>
                      <a:pt x="24919" y="180338"/>
                      <a:pt x="7945" y="149658"/>
                    </a:cubicBezTo>
                    <a:lnTo>
                      <a:pt x="7945" y="149658"/>
                    </a:lnTo>
                    <a:cubicBezTo>
                      <a:pt x="-9028" y="118968"/>
                      <a:pt x="2087" y="80335"/>
                      <a:pt x="32777" y="63352"/>
                    </a:cubicBezTo>
                    <a:lnTo>
                      <a:pt x="137733" y="5297"/>
                    </a:lnTo>
                    <a:cubicBezTo>
                      <a:pt x="158193" y="-6019"/>
                      <a:pt x="183948" y="1392"/>
                      <a:pt x="195264" y="21851"/>
                    </a:cubicBezTo>
                    <a:lnTo>
                      <a:pt x="215752" y="58894"/>
                    </a:lnTo>
                    <a:cubicBezTo>
                      <a:pt x="227068" y="79344"/>
                      <a:pt x="219657" y="105109"/>
                      <a:pt x="199198" y="116425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4EB8D77-EE4A-ECE1-F398-1EC0DE108DD2}"/>
                  </a:ext>
                </a:extLst>
              </p:cNvPr>
              <p:cNvSpPr/>
              <p:nvPr/>
            </p:nvSpPr>
            <p:spPr>
              <a:xfrm>
                <a:off x="1751004" y="4706955"/>
                <a:ext cx="115201" cy="98659"/>
              </a:xfrm>
              <a:custGeom>
                <a:avLst/>
                <a:gdLst>
                  <a:gd name="connsiteX0" fmla="*/ 107923 w 115201"/>
                  <a:gd name="connsiteY0" fmla="*/ 63507 h 98659"/>
                  <a:gd name="connsiteX1" fmla="*/ 52364 w 115201"/>
                  <a:gd name="connsiteY1" fmla="*/ 94244 h 98659"/>
                  <a:gd name="connsiteX2" fmla="*/ 4415 w 115201"/>
                  <a:gd name="connsiteY2" fmla="*/ 80452 h 98659"/>
                  <a:gd name="connsiteX3" fmla="*/ 4415 w 115201"/>
                  <a:gd name="connsiteY3" fmla="*/ 80452 h 98659"/>
                  <a:gd name="connsiteX4" fmla="*/ 18207 w 115201"/>
                  <a:gd name="connsiteY4" fmla="*/ 32503 h 98659"/>
                  <a:gd name="connsiteX5" fmla="*/ 73766 w 115201"/>
                  <a:gd name="connsiteY5" fmla="*/ 1766 h 98659"/>
                  <a:gd name="connsiteX6" fmla="*/ 92940 w 115201"/>
                  <a:gd name="connsiteY6" fmla="*/ 7281 h 98659"/>
                  <a:gd name="connsiteX7" fmla="*/ 113428 w 115201"/>
                  <a:gd name="connsiteY7" fmla="*/ 44324 h 98659"/>
                  <a:gd name="connsiteX8" fmla="*/ 107923 w 115201"/>
                  <a:gd name="connsiteY8" fmla="*/ 63507 h 9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201" h="98659">
                    <a:moveTo>
                      <a:pt x="107923" y="63507"/>
                    </a:moveTo>
                    <a:lnTo>
                      <a:pt x="52364" y="94244"/>
                    </a:lnTo>
                    <a:cubicBezTo>
                      <a:pt x="35314" y="103674"/>
                      <a:pt x="13844" y="97502"/>
                      <a:pt x="4415" y="80452"/>
                    </a:cubicBezTo>
                    <a:lnTo>
                      <a:pt x="4415" y="80452"/>
                    </a:lnTo>
                    <a:cubicBezTo>
                      <a:pt x="-5015" y="63403"/>
                      <a:pt x="1157" y="41933"/>
                      <a:pt x="18207" y="32503"/>
                    </a:cubicBezTo>
                    <a:lnTo>
                      <a:pt x="73766" y="1766"/>
                    </a:lnTo>
                    <a:cubicBezTo>
                      <a:pt x="80586" y="-2006"/>
                      <a:pt x="89168" y="461"/>
                      <a:pt x="92940" y="7281"/>
                    </a:cubicBezTo>
                    <a:lnTo>
                      <a:pt x="113428" y="44324"/>
                    </a:lnTo>
                    <a:cubicBezTo>
                      <a:pt x="117210" y="51144"/>
                      <a:pt x="114743" y="59726"/>
                      <a:pt x="107923" y="63507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9C2832B-8974-8D34-F1BC-4AA58B1AC0AA}"/>
                </a:ext>
              </a:extLst>
            </p:cNvPr>
            <p:cNvSpPr/>
            <p:nvPr/>
          </p:nvSpPr>
          <p:spPr>
            <a:xfrm rot="-1737233">
              <a:off x="659196" y="4907840"/>
              <a:ext cx="170000" cy="553844"/>
            </a:xfrm>
            <a:custGeom>
              <a:avLst/>
              <a:gdLst>
                <a:gd name="connsiteX0" fmla="*/ 0 w 170000"/>
                <a:gd name="connsiteY0" fmla="*/ 0 h 553844"/>
                <a:gd name="connsiteX1" fmla="*/ 170000 w 170000"/>
                <a:gd name="connsiteY1" fmla="*/ 0 h 553844"/>
                <a:gd name="connsiteX2" fmla="*/ 170000 w 170000"/>
                <a:gd name="connsiteY2" fmla="*/ 553844 h 553844"/>
                <a:gd name="connsiteX3" fmla="*/ 0 w 170000"/>
                <a:gd name="connsiteY3" fmla="*/ 553844 h 5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0" h="553844">
                  <a:moveTo>
                    <a:pt x="0" y="0"/>
                  </a:moveTo>
                  <a:lnTo>
                    <a:pt x="170000" y="0"/>
                  </a:lnTo>
                  <a:lnTo>
                    <a:pt x="170000" y="553844"/>
                  </a:lnTo>
                  <a:lnTo>
                    <a:pt x="0" y="553844"/>
                  </a:lnTo>
                  <a:close/>
                </a:path>
              </a:pathLst>
            </a:custGeom>
            <a:solidFill>
              <a:srgbClr val="F4F1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0B123B-FC4A-DF6D-0F1E-6B351E8979CA}"/>
                </a:ext>
              </a:extLst>
            </p:cNvPr>
            <p:cNvSpPr/>
            <p:nvPr/>
          </p:nvSpPr>
          <p:spPr>
            <a:xfrm>
              <a:off x="257175" y="4916471"/>
              <a:ext cx="652700" cy="750903"/>
            </a:xfrm>
            <a:custGeom>
              <a:avLst/>
              <a:gdLst>
                <a:gd name="connsiteX0" fmla="*/ 652701 w 652700"/>
                <a:gd name="connsiteY0" fmla="*/ 509330 h 750903"/>
                <a:gd name="connsiteX1" fmla="*/ 209550 w 652700"/>
                <a:gd name="connsiteY1" fmla="*/ 750903 h 750903"/>
                <a:gd name="connsiteX2" fmla="*/ 0 w 652700"/>
                <a:gd name="connsiteY2" fmla="*/ 750903 h 750903"/>
                <a:gd name="connsiteX3" fmla="*/ 0 w 652700"/>
                <a:gd name="connsiteY3" fmla="*/ 207978 h 750903"/>
                <a:gd name="connsiteX4" fmla="*/ 370942 w 652700"/>
                <a:gd name="connsiteY4" fmla="*/ 0 h 7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700" h="750903">
                  <a:moveTo>
                    <a:pt x="652701" y="509330"/>
                  </a:moveTo>
                  <a:lnTo>
                    <a:pt x="209550" y="750903"/>
                  </a:lnTo>
                  <a:lnTo>
                    <a:pt x="0" y="750903"/>
                  </a:lnTo>
                  <a:lnTo>
                    <a:pt x="0" y="207978"/>
                  </a:lnTo>
                  <a:lnTo>
                    <a:pt x="37094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93" name="图形 103">
              <a:extLst>
                <a:ext uri="{FF2B5EF4-FFF2-40B4-BE49-F238E27FC236}">
                  <a16:creationId xmlns:a16="http://schemas.microsoft.com/office/drawing/2014/main" id="{65A7B2E6-F118-C1F1-84C5-CB7489AAFF79}"/>
                </a:ext>
              </a:extLst>
            </p:cNvPr>
            <p:cNvGrpSpPr/>
            <p:nvPr/>
          </p:nvGrpSpPr>
          <p:grpSpPr>
            <a:xfrm>
              <a:off x="511996" y="5124582"/>
              <a:ext cx="84678" cy="84678"/>
              <a:chOff x="511996" y="5124582"/>
              <a:chExt cx="84678" cy="84678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3097A9E-6119-1BB7-6CA6-CD299FB3D56F}"/>
                  </a:ext>
                </a:extLst>
              </p:cNvPr>
              <p:cNvSpPr/>
              <p:nvPr/>
            </p:nvSpPr>
            <p:spPr>
              <a:xfrm>
                <a:off x="511996" y="5124582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7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6" y="1392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95" name="图形 103">
                <a:extLst>
                  <a:ext uri="{FF2B5EF4-FFF2-40B4-BE49-F238E27FC236}">
                    <a16:creationId xmlns:a16="http://schemas.microsoft.com/office/drawing/2014/main" id="{32B18178-55FF-26C0-C9AA-9205E1118C4E}"/>
                  </a:ext>
                </a:extLst>
              </p:cNvPr>
              <p:cNvGrpSpPr/>
              <p:nvPr/>
            </p:nvGrpSpPr>
            <p:grpSpPr>
              <a:xfrm>
                <a:off x="530832" y="5143541"/>
                <a:ext cx="46998" cy="46760"/>
                <a:chOff x="530832" y="5143541"/>
                <a:chExt cx="46998" cy="46760"/>
              </a:xfrm>
              <a:solidFill>
                <a:srgbClr val="37474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83EACE92-2CB9-B06B-A46F-E8138E97C028}"/>
                    </a:ext>
                  </a:extLst>
                </p:cNvPr>
                <p:cNvSpPr/>
                <p:nvPr/>
              </p:nvSpPr>
              <p:spPr>
                <a:xfrm>
                  <a:off x="530832" y="5155352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ED8A06A-01C1-17B7-C3B2-9249802D653F}"/>
                    </a:ext>
                  </a:extLst>
                </p:cNvPr>
                <p:cNvSpPr/>
                <p:nvPr/>
              </p:nvSpPr>
              <p:spPr>
                <a:xfrm>
                  <a:off x="542366" y="5176188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D31A599-1821-11CA-2365-D617C805ABC0}"/>
                    </a:ext>
                  </a:extLst>
                </p:cNvPr>
                <p:cNvSpPr/>
                <p:nvPr/>
              </p:nvSpPr>
              <p:spPr>
                <a:xfrm>
                  <a:off x="552187" y="5143541"/>
                  <a:ext cx="14117" cy="14118"/>
                </a:xfrm>
                <a:custGeom>
                  <a:avLst/>
                  <a:gdLst>
                    <a:gd name="connsiteX0" fmla="*/ 13236 w 14117"/>
                    <a:gd name="connsiteY0" fmla="*/ 3644 h 14118"/>
                    <a:gd name="connsiteX1" fmla="*/ 10474 w 14117"/>
                    <a:gd name="connsiteY1" fmla="*/ 13236 h 14118"/>
                    <a:gd name="connsiteX2" fmla="*/ 882 w 14117"/>
                    <a:gd name="connsiteY2" fmla="*/ 10474 h 14118"/>
                    <a:gd name="connsiteX3" fmla="*/ 3644 w 14117"/>
                    <a:gd name="connsiteY3" fmla="*/ 882 h 14118"/>
                    <a:gd name="connsiteX4" fmla="*/ 13236 w 14117"/>
                    <a:gd name="connsiteY4" fmla="*/ 3644 h 14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8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052F567A-849C-F04F-8B12-AC8536EC0BE3}"/>
                    </a:ext>
                  </a:extLst>
                </p:cNvPr>
                <p:cNvSpPr/>
                <p:nvPr/>
              </p:nvSpPr>
              <p:spPr>
                <a:xfrm>
                  <a:off x="563712" y="5164377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69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79"/>
                        <a:pt x="882" y="10469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grpSp>
          <p:nvGrpSpPr>
            <p:cNvPr id="200" name="图形 103">
              <a:extLst>
                <a:ext uri="{FF2B5EF4-FFF2-40B4-BE49-F238E27FC236}">
                  <a16:creationId xmlns:a16="http://schemas.microsoft.com/office/drawing/2014/main" id="{EB82826B-C23E-9C67-81A6-620410062E44}"/>
                </a:ext>
              </a:extLst>
            </p:cNvPr>
            <p:cNvGrpSpPr/>
            <p:nvPr/>
          </p:nvGrpSpPr>
          <p:grpSpPr>
            <a:xfrm>
              <a:off x="388523" y="5192886"/>
              <a:ext cx="84678" cy="84678"/>
              <a:chOff x="388523" y="5192886"/>
              <a:chExt cx="84678" cy="84678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D8B1961-5F8D-0269-1D2A-69036D3EF511}"/>
                  </a:ext>
                </a:extLst>
              </p:cNvPr>
              <p:cNvSpPr/>
              <p:nvPr/>
            </p:nvSpPr>
            <p:spPr>
              <a:xfrm>
                <a:off x="388523" y="5192886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6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7" y="1391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202" name="图形 103">
                <a:extLst>
                  <a:ext uri="{FF2B5EF4-FFF2-40B4-BE49-F238E27FC236}">
                    <a16:creationId xmlns:a16="http://schemas.microsoft.com/office/drawing/2014/main" id="{59A9CD7D-D304-EA06-81A2-F5AE78FC9CA5}"/>
                  </a:ext>
                </a:extLst>
              </p:cNvPr>
              <p:cNvGrpSpPr/>
              <p:nvPr/>
            </p:nvGrpSpPr>
            <p:grpSpPr>
              <a:xfrm>
                <a:off x="407359" y="5211845"/>
                <a:ext cx="46998" cy="46760"/>
                <a:chOff x="407359" y="5211845"/>
                <a:chExt cx="46998" cy="46760"/>
              </a:xfrm>
              <a:solidFill>
                <a:srgbClr val="37474F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1B0F914C-0DD5-0DFB-5D4D-64EB65BEA63D}"/>
                    </a:ext>
                  </a:extLst>
                </p:cNvPr>
                <p:cNvSpPr/>
                <p:nvPr/>
              </p:nvSpPr>
              <p:spPr>
                <a:xfrm>
                  <a:off x="407359" y="5223656"/>
                  <a:ext cx="14117" cy="14117"/>
                </a:xfrm>
                <a:custGeom>
                  <a:avLst/>
                  <a:gdLst>
                    <a:gd name="connsiteX0" fmla="*/ 13236 w 14117"/>
                    <a:gd name="connsiteY0" fmla="*/ 3644 h 14117"/>
                    <a:gd name="connsiteX1" fmla="*/ 10474 w 14117"/>
                    <a:gd name="connsiteY1" fmla="*/ 13236 h 14117"/>
                    <a:gd name="connsiteX2" fmla="*/ 882 w 14117"/>
                    <a:gd name="connsiteY2" fmla="*/ 10474 h 14117"/>
                    <a:gd name="connsiteX3" fmla="*/ 3644 w 14117"/>
                    <a:gd name="connsiteY3" fmla="*/ 882 h 14117"/>
                    <a:gd name="connsiteX4" fmla="*/ 13236 w 14117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8E1EA2A0-26A2-C496-F04E-2D2266510B3D}"/>
                    </a:ext>
                  </a:extLst>
                </p:cNvPr>
                <p:cNvSpPr/>
                <p:nvPr/>
              </p:nvSpPr>
              <p:spPr>
                <a:xfrm>
                  <a:off x="418884" y="5244487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DF1CA08-CA9A-9E09-C440-1A3D0346D35F}"/>
                    </a:ext>
                  </a:extLst>
                </p:cNvPr>
                <p:cNvSpPr/>
                <p:nvPr/>
              </p:nvSpPr>
              <p:spPr>
                <a:xfrm>
                  <a:off x="428714" y="5211845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72979CB7-7066-3D97-EAA9-1F3061DF70D3}"/>
                    </a:ext>
                  </a:extLst>
                </p:cNvPr>
                <p:cNvSpPr/>
                <p:nvPr/>
              </p:nvSpPr>
              <p:spPr>
                <a:xfrm>
                  <a:off x="440239" y="5232680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  <p:sp>
        <p:nvSpPr>
          <p:cNvPr id="4415" name="闪电形 4414">
            <a:extLst>
              <a:ext uri="{FF2B5EF4-FFF2-40B4-BE49-F238E27FC236}">
                <a16:creationId xmlns:a16="http://schemas.microsoft.com/office/drawing/2014/main" id="{8CC7920A-2061-CA84-D057-F3012C35BB56}"/>
              </a:ext>
            </a:extLst>
          </p:cNvPr>
          <p:cNvSpPr/>
          <p:nvPr/>
        </p:nvSpPr>
        <p:spPr>
          <a:xfrm rot="4751622">
            <a:off x="2575690" y="3356647"/>
            <a:ext cx="399562" cy="1455444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373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ABCCF3DC-6329-0B7F-F2DC-21F524F767B3}"/>
              </a:ext>
            </a:extLst>
          </p:cNvPr>
          <p:cNvSpPr/>
          <p:nvPr/>
        </p:nvSpPr>
        <p:spPr>
          <a:xfrm>
            <a:off x="3563802" y="896802"/>
            <a:ext cx="5064397" cy="5064397"/>
          </a:xfrm>
          <a:prstGeom prst="ellipse">
            <a:avLst/>
          </a:prstGeom>
          <a:gradFill flip="none" rotWithShape="1">
            <a:gsLst>
              <a:gs pos="100000">
                <a:srgbClr val="97DDF3"/>
              </a:gs>
              <a:gs pos="6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34000">
                  <a:schemeClr val="accent1">
                    <a:lumMod val="45000"/>
                    <a:lumOff val="55000"/>
                  </a:schemeClr>
                </a:gs>
                <a:gs pos="60000">
                  <a:srgbClr val="4FC6EB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9558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</a:rPr>
              <a:t>遇后立刻采取</a:t>
            </a:r>
            <a:r>
              <a:rPr lang="en-US" altLang="zh-CN" sz="2800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</a:rPr>
              <a:t>步措施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D224AF6-EAB7-5D1B-DB51-8E4FD65250D3}"/>
              </a:ext>
            </a:extLst>
          </p:cNvPr>
          <p:cNvSpPr/>
          <p:nvPr/>
        </p:nvSpPr>
        <p:spPr>
          <a:xfrm>
            <a:off x="4728210" y="2065020"/>
            <a:ext cx="2727960" cy="2727960"/>
          </a:xfrm>
          <a:prstGeom prst="ellipse">
            <a:avLst/>
          </a:prstGeom>
          <a:gradFill flip="none" rotWithShape="1">
            <a:gsLst>
              <a:gs pos="100000">
                <a:srgbClr val="97DDF3"/>
              </a:gs>
              <a:gs pos="11000">
                <a:schemeClr val="bg1">
                  <a:alpha val="0"/>
                </a:schemeClr>
              </a:gs>
              <a:gs pos="88000">
                <a:schemeClr val="bg1">
                  <a:alpha val="0"/>
                </a:schemeClr>
              </a:gs>
              <a:gs pos="0">
                <a:srgbClr val="97DDF3"/>
              </a:gs>
            </a:gsLst>
            <a:lin ang="0" scaled="0"/>
            <a:tileRect/>
          </a:gradFill>
          <a:ln>
            <a:gradFill>
              <a:gsLst>
                <a:gs pos="40000">
                  <a:schemeClr val="bg1"/>
                </a:gs>
                <a:gs pos="60000">
                  <a:schemeClr val="accent1">
                    <a:lumMod val="45000"/>
                    <a:lumOff val="55000"/>
                  </a:schemeClr>
                </a:gs>
                <a:gs pos="60000">
                  <a:srgbClr val="4FC6EB"/>
                </a:gs>
                <a:gs pos="89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99B8D86-9B78-AE3A-02EF-88C7A5936151}"/>
              </a:ext>
            </a:extLst>
          </p:cNvPr>
          <p:cNvSpPr/>
          <p:nvPr/>
        </p:nvSpPr>
        <p:spPr>
          <a:xfrm>
            <a:off x="5607367" y="2430779"/>
            <a:ext cx="969645" cy="1466533"/>
          </a:xfrm>
          <a:prstGeom prst="roundRect">
            <a:avLst>
              <a:gd name="adj" fmla="val 950"/>
            </a:avLst>
          </a:prstGeom>
          <a:solidFill>
            <a:srgbClr val="97D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953DB41-F4BE-9A4B-8DEE-11F119016C3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1321" y="2896312"/>
            <a:ext cx="2089362" cy="106537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A9C871E-A1F3-940E-CAF3-25770B98A03E}"/>
              </a:ext>
            </a:extLst>
          </p:cNvPr>
          <p:cNvSpPr txBox="1"/>
          <p:nvPr/>
        </p:nvSpPr>
        <p:spPr>
          <a:xfrm>
            <a:off x="5769265" y="3046469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110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432EFB82-4FCA-EEC1-90E6-06E38B21DD33}"/>
              </a:ext>
            </a:extLst>
          </p:cNvPr>
          <p:cNvSpPr/>
          <p:nvPr/>
        </p:nvSpPr>
        <p:spPr>
          <a:xfrm>
            <a:off x="2362794" y="1991358"/>
            <a:ext cx="2925344" cy="878842"/>
          </a:xfrm>
          <a:prstGeom prst="roundRect">
            <a:avLst/>
          </a:prstGeom>
          <a:solidFill>
            <a:srgbClr val="4FC6EB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1.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及时报警，向公安机关报案并提供相关证据材料</a:t>
            </a:r>
            <a:endParaRPr lang="zh-CN" altLang="en-US" dirty="0">
              <a:latin typeface="+mn-ea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17C3DA23-2497-CF21-B632-6B484B523FD7}"/>
              </a:ext>
            </a:extLst>
          </p:cNvPr>
          <p:cNvSpPr/>
          <p:nvPr/>
        </p:nvSpPr>
        <p:spPr>
          <a:xfrm>
            <a:off x="3083576" y="4672858"/>
            <a:ext cx="3012423" cy="878842"/>
          </a:xfrm>
          <a:prstGeom prst="roundRect">
            <a:avLst/>
          </a:prstGeom>
          <a:solidFill>
            <a:srgbClr val="4FC6EB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2.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保留证据，保存通话记录、短信、转账凭证等证据材料</a:t>
            </a:r>
            <a:endParaRPr lang="zh-CN" altLang="en-US" dirty="0">
              <a:latin typeface="+mn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F6D7D75-95CF-9EDA-20A3-C695D0A0B815}"/>
              </a:ext>
            </a:extLst>
          </p:cNvPr>
          <p:cNvSpPr/>
          <p:nvPr/>
        </p:nvSpPr>
        <p:spPr>
          <a:xfrm>
            <a:off x="7562947" y="3068713"/>
            <a:ext cx="3012423" cy="878842"/>
          </a:xfrm>
          <a:prstGeom prst="roundRect">
            <a:avLst/>
          </a:prstGeom>
          <a:solidFill>
            <a:srgbClr val="4FC6EB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3.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与银行联系，冻结银行卡或挂失账户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4170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B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图形 103">
            <a:extLst>
              <a:ext uri="{FF2B5EF4-FFF2-40B4-BE49-F238E27FC236}">
                <a16:creationId xmlns:a16="http://schemas.microsoft.com/office/drawing/2014/main" id="{02AF07D7-E231-2CB7-6D19-8EEA0FDE2D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380887" y="266864"/>
            <a:chExt cx="7191179" cy="5524224"/>
          </a:xfrm>
          <a:solidFill>
            <a:srgbClr val="FFFFFF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45295F4-CA91-6C52-76B1-4C4CC1B2477F}"/>
                </a:ext>
              </a:extLst>
            </p:cNvPr>
            <p:cNvSpPr/>
            <p:nvPr/>
          </p:nvSpPr>
          <p:spPr>
            <a:xfrm>
              <a:off x="-380806" y="3482158"/>
              <a:ext cx="2973530" cy="2308838"/>
            </a:xfrm>
            <a:custGeom>
              <a:avLst/>
              <a:gdLst>
                <a:gd name="connsiteX0" fmla="*/ 2973531 w 2973530"/>
                <a:gd name="connsiteY0" fmla="*/ 0 h 2308838"/>
                <a:gd name="connsiteX1" fmla="*/ 15037 w 2973530"/>
                <a:gd name="connsiteY1" fmla="*/ 2306869 h 2308838"/>
                <a:gd name="connsiteX2" fmla="*/ 1969 w 2973530"/>
                <a:gd name="connsiteY2" fmla="*/ 2305250 h 2308838"/>
                <a:gd name="connsiteX3" fmla="*/ 3588 w 2973530"/>
                <a:gd name="connsiteY3" fmla="*/ 2292182 h 2308838"/>
                <a:gd name="connsiteX4" fmla="*/ 3626 w 2973530"/>
                <a:gd name="connsiteY4" fmla="*/ 2292153 h 2308838"/>
                <a:gd name="connsiteX5" fmla="*/ 2973531 w 2973530"/>
                <a:gd name="connsiteY5" fmla="*/ 0 h 230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530" h="2308838">
                  <a:moveTo>
                    <a:pt x="2973531" y="0"/>
                  </a:moveTo>
                  <a:lnTo>
                    <a:pt x="15037" y="2306869"/>
                  </a:lnTo>
                  <a:cubicBezTo>
                    <a:pt x="10979" y="2310032"/>
                    <a:pt x="5131" y="2309308"/>
                    <a:pt x="1969" y="2305250"/>
                  </a:cubicBezTo>
                  <a:cubicBezTo>
                    <a:pt x="-1193" y="2301193"/>
                    <a:pt x="-470" y="2295344"/>
                    <a:pt x="3588" y="2292182"/>
                  </a:cubicBezTo>
                  <a:lnTo>
                    <a:pt x="3626" y="2292153"/>
                  </a:lnTo>
                  <a:lnTo>
                    <a:pt x="2973531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162483A-49C0-A05D-6F9F-139123BEE7B2}"/>
                </a:ext>
              </a:extLst>
            </p:cNvPr>
            <p:cNvSpPr/>
            <p:nvPr/>
          </p:nvSpPr>
          <p:spPr>
            <a:xfrm>
              <a:off x="-380803" y="266896"/>
              <a:ext cx="2798725" cy="2127679"/>
            </a:xfrm>
            <a:custGeom>
              <a:avLst/>
              <a:gdLst>
                <a:gd name="connsiteX0" fmla="*/ 14958 w 2798725"/>
                <a:gd name="connsiteY0" fmla="*/ 1918 h 2127679"/>
                <a:gd name="connsiteX1" fmla="*/ 2798725 w 2798725"/>
                <a:gd name="connsiteY1" fmla="*/ 2127679 h 2127679"/>
                <a:gd name="connsiteX2" fmla="*/ 3699 w 2798725"/>
                <a:gd name="connsiteY2" fmla="*/ 16739 h 2127679"/>
                <a:gd name="connsiteX3" fmla="*/ 1880 w 2798725"/>
                <a:gd name="connsiteY3" fmla="*/ 3699 h 2127679"/>
                <a:gd name="connsiteX4" fmla="*/ 14920 w 2798725"/>
                <a:gd name="connsiteY4" fmla="*/ 1880 h 2127679"/>
                <a:gd name="connsiteX5" fmla="*/ 14958 w 2798725"/>
                <a:gd name="connsiteY5" fmla="*/ 1918 h 212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8725" h="2127679">
                  <a:moveTo>
                    <a:pt x="14958" y="1918"/>
                  </a:moveTo>
                  <a:lnTo>
                    <a:pt x="2798725" y="2127679"/>
                  </a:lnTo>
                  <a:lnTo>
                    <a:pt x="3699" y="16739"/>
                  </a:lnTo>
                  <a:cubicBezTo>
                    <a:pt x="-406" y="13644"/>
                    <a:pt x="-1215" y="7805"/>
                    <a:pt x="1880" y="3699"/>
                  </a:cubicBezTo>
                  <a:cubicBezTo>
                    <a:pt x="4976" y="-406"/>
                    <a:pt x="10815" y="-1215"/>
                    <a:pt x="14920" y="1880"/>
                  </a:cubicBezTo>
                  <a:lnTo>
                    <a:pt x="14958" y="1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F45EA7B-30F5-2F63-112C-5C9AF8AE729C}"/>
                </a:ext>
              </a:extLst>
            </p:cNvPr>
            <p:cNvSpPr/>
            <p:nvPr/>
          </p:nvSpPr>
          <p:spPr>
            <a:xfrm>
              <a:off x="3903478" y="3534013"/>
              <a:ext cx="2906701" cy="2256991"/>
            </a:xfrm>
            <a:custGeom>
              <a:avLst/>
              <a:gdLst>
                <a:gd name="connsiteX0" fmla="*/ 0 w 2906701"/>
                <a:gd name="connsiteY0" fmla="*/ 0 h 2256991"/>
                <a:gd name="connsiteX1" fmla="*/ 2903077 w 2906701"/>
                <a:gd name="connsiteY1" fmla="*/ 2240309 h 2256991"/>
                <a:gd name="connsiteX2" fmla="*/ 2904763 w 2906701"/>
                <a:gd name="connsiteY2" fmla="*/ 2253368 h 2256991"/>
                <a:gd name="connsiteX3" fmla="*/ 2891705 w 2906701"/>
                <a:gd name="connsiteY3" fmla="*/ 2255053 h 2256991"/>
                <a:gd name="connsiteX4" fmla="*/ 2891666 w 2906701"/>
                <a:gd name="connsiteY4" fmla="*/ 2255025 h 2256991"/>
                <a:gd name="connsiteX5" fmla="*/ 0 w 2906701"/>
                <a:gd name="connsiteY5" fmla="*/ 0 h 225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6701" h="2256991">
                  <a:moveTo>
                    <a:pt x="0" y="0"/>
                  </a:moveTo>
                  <a:lnTo>
                    <a:pt x="2903077" y="2240309"/>
                  </a:lnTo>
                  <a:cubicBezTo>
                    <a:pt x="2907144" y="2243452"/>
                    <a:pt x="2907907" y="2249300"/>
                    <a:pt x="2904763" y="2253368"/>
                  </a:cubicBezTo>
                  <a:cubicBezTo>
                    <a:pt x="2901620" y="2257435"/>
                    <a:pt x="2895771" y="2258197"/>
                    <a:pt x="2891705" y="2255053"/>
                  </a:cubicBezTo>
                  <a:lnTo>
                    <a:pt x="2891666" y="225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CA9EF6-40D4-344C-AA6D-567299561AF9}"/>
                </a:ext>
              </a:extLst>
            </p:cNvPr>
            <p:cNvSpPr/>
            <p:nvPr/>
          </p:nvSpPr>
          <p:spPr>
            <a:xfrm>
              <a:off x="4803848" y="266896"/>
              <a:ext cx="2006340" cy="1525918"/>
            </a:xfrm>
            <a:custGeom>
              <a:avLst/>
              <a:gdLst>
                <a:gd name="connsiteX0" fmla="*/ 0 w 2006340"/>
                <a:gd name="connsiteY0" fmla="*/ 1525918 h 1525918"/>
                <a:gd name="connsiteX1" fmla="*/ 1991373 w 2006340"/>
                <a:gd name="connsiteY1" fmla="*/ 1918 h 1525918"/>
                <a:gd name="connsiteX2" fmla="*/ 2004422 w 2006340"/>
                <a:gd name="connsiteY2" fmla="*/ 3652 h 1525918"/>
                <a:gd name="connsiteX3" fmla="*/ 2002688 w 2006340"/>
                <a:gd name="connsiteY3" fmla="*/ 16701 h 1525918"/>
                <a:gd name="connsiteX4" fmla="*/ 2002631 w 2006340"/>
                <a:gd name="connsiteY4" fmla="*/ 16739 h 1525918"/>
                <a:gd name="connsiteX5" fmla="*/ 0 w 2006340"/>
                <a:gd name="connsiteY5" fmla="*/ 1525918 h 152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6340" h="1525918">
                  <a:moveTo>
                    <a:pt x="0" y="1525918"/>
                  </a:moveTo>
                  <a:lnTo>
                    <a:pt x="1991373" y="1918"/>
                  </a:lnTo>
                  <a:cubicBezTo>
                    <a:pt x="1995459" y="-1206"/>
                    <a:pt x="2001298" y="-434"/>
                    <a:pt x="2004422" y="3652"/>
                  </a:cubicBezTo>
                  <a:cubicBezTo>
                    <a:pt x="2007546" y="7738"/>
                    <a:pt x="2006775" y="13577"/>
                    <a:pt x="2002688" y="16701"/>
                  </a:cubicBezTo>
                  <a:lnTo>
                    <a:pt x="2002631" y="16739"/>
                  </a:lnTo>
                  <a:lnTo>
                    <a:pt x="0" y="1525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0AF879D-CCA4-2F92-67A2-4434FB382B34}"/>
                </a:ext>
              </a:extLst>
            </p:cNvPr>
            <p:cNvSpPr/>
            <p:nvPr/>
          </p:nvSpPr>
          <p:spPr>
            <a:xfrm>
              <a:off x="-380803" y="552427"/>
              <a:ext cx="2520566" cy="1716494"/>
            </a:xfrm>
            <a:custGeom>
              <a:avLst/>
              <a:gdLst>
                <a:gd name="connsiteX0" fmla="*/ 14558 w 2520566"/>
                <a:gd name="connsiteY0" fmla="*/ 1623 h 1716494"/>
                <a:gd name="connsiteX1" fmla="*/ 2520566 w 2520566"/>
                <a:gd name="connsiteY1" fmla="*/ 1716494 h 1716494"/>
                <a:gd name="connsiteX2" fmla="*/ 4099 w 2520566"/>
                <a:gd name="connsiteY2" fmla="*/ 17025 h 1716494"/>
                <a:gd name="connsiteX3" fmla="*/ 1594 w 2520566"/>
                <a:gd name="connsiteY3" fmla="*/ 4099 h 1716494"/>
                <a:gd name="connsiteX4" fmla="*/ 14520 w 2520566"/>
                <a:gd name="connsiteY4" fmla="*/ 1594 h 1716494"/>
                <a:gd name="connsiteX5" fmla="*/ 14558 w 2520566"/>
                <a:gd name="connsiteY5" fmla="*/ 1623 h 171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566" h="1716494">
                  <a:moveTo>
                    <a:pt x="14558" y="1623"/>
                  </a:moveTo>
                  <a:lnTo>
                    <a:pt x="2520566" y="1716494"/>
                  </a:lnTo>
                  <a:lnTo>
                    <a:pt x="4099" y="17025"/>
                  </a:lnTo>
                  <a:cubicBezTo>
                    <a:pt x="-159" y="14148"/>
                    <a:pt x="-1282" y="8357"/>
                    <a:pt x="1594" y="4099"/>
                  </a:cubicBezTo>
                  <a:cubicBezTo>
                    <a:pt x="4471" y="-158"/>
                    <a:pt x="10262" y="-1282"/>
                    <a:pt x="14520" y="1594"/>
                  </a:cubicBezTo>
                  <a:lnTo>
                    <a:pt x="14558" y="16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1BA9FC5-3220-AE4F-1A89-6F52D164395D}"/>
                </a:ext>
              </a:extLst>
            </p:cNvPr>
            <p:cNvSpPr/>
            <p:nvPr/>
          </p:nvSpPr>
          <p:spPr>
            <a:xfrm>
              <a:off x="-380826" y="1474872"/>
              <a:ext cx="2321706" cy="986501"/>
            </a:xfrm>
            <a:custGeom>
              <a:avLst/>
              <a:gdLst>
                <a:gd name="connsiteX0" fmla="*/ 12980 w 2321706"/>
                <a:gd name="connsiteY0" fmla="*/ 760 h 986501"/>
                <a:gd name="connsiteX1" fmla="*/ 2321707 w 2321706"/>
                <a:gd name="connsiteY1" fmla="*/ 986502 h 986501"/>
                <a:gd name="connsiteX2" fmla="*/ 5722 w 2321706"/>
                <a:gd name="connsiteY2" fmla="*/ 17905 h 986501"/>
                <a:gd name="connsiteX3" fmla="*/ 722 w 2321706"/>
                <a:gd name="connsiteY3" fmla="*/ 5722 h 986501"/>
                <a:gd name="connsiteX4" fmla="*/ 12904 w 2321706"/>
                <a:gd name="connsiteY4" fmla="*/ 722 h 986501"/>
                <a:gd name="connsiteX5" fmla="*/ 12980 w 2321706"/>
                <a:gd name="connsiteY5" fmla="*/ 760 h 98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1706" h="986501">
                  <a:moveTo>
                    <a:pt x="12980" y="760"/>
                  </a:moveTo>
                  <a:lnTo>
                    <a:pt x="2321707" y="986502"/>
                  </a:lnTo>
                  <a:lnTo>
                    <a:pt x="5722" y="17905"/>
                  </a:lnTo>
                  <a:cubicBezTo>
                    <a:pt x="979" y="15924"/>
                    <a:pt x="-1260" y="10466"/>
                    <a:pt x="722" y="5722"/>
                  </a:cubicBezTo>
                  <a:cubicBezTo>
                    <a:pt x="2703" y="979"/>
                    <a:pt x="8161" y="-1260"/>
                    <a:pt x="12904" y="722"/>
                  </a:cubicBezTo>
                  <a:lnTo>
                    <a:pt x="12980" y="76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22C5B0-30C2-4D75-D1FC-0822596AC517}"/>
                </a:ext>
              </a:extLst>
            </p:cNvPr>
            <p:cNvSpPr/>
            <p:nvPr/>
          </p:nvSpPr>
          <p:spPr>
            <a:xfrm>
              <a:off x="-380863" y="689898"/>
              <a:ext cx="827119" cy="533911"/>
            </a:xfrm>
            <a:custGeom>
              <a:avLst/>
              <a:gdLst>
                <a:gd name="connsiteX0" fmla="*/ 14418 w 827119"/>
                <a:gd name="connsiteY0" fmla="*/ 1531 h 533911"/>
                <a:gd name="connsiteX1" fmla="*/ 827120 w 827119"/>
                <a:gd name="connsiteY1" fmla="*/ 533912 h 533911"/>
                <a:gd name="connsiteX2" fmla="*/ 4360 w 827119"/>
                <a:gd name="connsiteY2" fmla="*/ 17199 h 533911"/>
                <a:gd name="connsiteX3" fmla="*/ 1426 w 827119"/>
                <a:gd name="connsiteY3" fmla="*/ 4360 h 533911"/>
                <a:gd name="connsiteX4" fmla="*/ 14266 w 827119"/>
                <a:gd name="connsiteY4" fmla="*/ 1426 h 533911"/>
                <a:gd name="connsiteX5" fmla="*/ 14418 w 827119"/>
                <a:gd name="connsiteY5" fmla="*/ 1531 h 53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19" h="533911">
                  <a:moveTo>
                    <a:pt x="14418" y="1531"/>
                  </a:moveTo>
                  <a:lnTo>
                    <a:pt x="827120" y="533912"/>
                  </a:lnTo>
                  <a:lnTo>
                    <a:pt x="4360" y="17199"/>
                  </a:lnTo>
                  <a:cubicBezTo>
                    <a:pt x="7" y="14466"/>
                    <a:pt x="-1308" y="8722"/>
                    <a:pt x="1426" y="4360"/>
                  </a:cubicBezTo>
                  <a:cubicBezTo>
                    <a:pt x="4160" y="7"/>
                    <a:pt x="9913" y="-1308"/>
                    <a:pt x="14266" y="1426"/>
                  </a:cubicBezTo>
                  <a:cubicBezTo>
                    <a:pt x="14304" y="1455"/>
                    <a:pt x="14380" y="1512"/>
                    <a:pt x="14418" y="15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0B8EB3-9849-E3A7-5EB6-28143CC889FD}"/>
                </a:ext>
              </a:extLst>
            </p:cNvPr>
            <p:cNvSpPr/>
            <p:nvPr/>
          </p:nvSpPr>
          <p:spPr>
            <a:xfrm>
              <a:off x="-380817" y="3090862"/>
              <a:ext cx="2639175" cy="260106"/>
            </a:xfrm>
            <a:custGeom>
              <a:avLst/>
              <a:gdLst>
                <a:gd name="connsiteX0" fmla="*/ 8456 w 2639175"/>
                <a:gd name="connsiteY0" fmla="*/ 241525 h 260106"/>
                <a:gd name="connsiteX1" fmla="*/ 2639176 w 2639175"/>
                <a:gd name="connsiteY1" fmla="*/ 0 h 260106"/>
                <a:gd name="connsiteX2" fmla="*/ 10228 w 2639175"/>
                <a:gd name="connsiteY2" fmla="*/ 260061 h 260106"/>
                <a:gd name="connsiteX3" fmla="*/ 46 w 2639175"/>
                <a:gd name="connsiteY3" fmla="*/ 251717 h 260106"/>
                <a:gd name="connsiteX4" fmla="*/ 8390 w 2639175"/>
                <a:gd name="connsiteY4" fmla="*/ 241535 h 260106"/>
                <a:gd name="connsiteX5" fmla="*/ 8456 w 2639175"/>
                <a:gd name="connsiteY5" fmla="*/ 241525 h 26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175" h="260106">
                  <a:moveTo>
                    <a:pt x="8456" y="241525"/>
                  </a:moveTo>
                  <a:lnTo>
                    <a:pt x="2639176" y="0"/>
                  </a:lnTo>
                  <a:lnTo>
                    <a:pt x="10228" y="260061"/>
                  </a:lnTo>
                  <a:cubicBezTo>
                    <a:pt x="5113" y="260566"/>
                    <a:pt x="551" y="256832"/>
                    <a:pt x="46" y="251717"/>
                  </a:cubicBezTo>
                  <a:cubicBezTo>
                    <a:pt x="-459" y="246602"/>
                    <a:pt x="3275" y="242040"/>
                    <a:pt x="8390" y="241535"/>
                  </a:cubicBezTo>
                  <a:lnTo>
                    <a:pt x="8456" y="2415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A70BE1-B458-69A0-342B-989237303BA0}"/>
                </a:ext>
              </a:extLst>
            </p:cNvPr>
            <p:cNvSpPr/>
            <p:nvPr/>
          </p:nvSpPr>
          <p:spPr>
            <a:xfrm>
              <a:off x="-380821" y="3322053"/>
              <a:ext cx="2390053" cy="646006"/>
            </a:xfrm>
            <a:custGeom>
              <a:avLst/>
              <a:gdLst>
                <a:gd name="connsiteX0" fmla="*/ 6937 w 2390053"/>
                <a:gd name="connsiteY0" fmla="*/ 627688 h 646006"/>
                <a:gd name="connsiteX1" fmla="*/ 2390054 w 2390053"/>
                <a:gd name="connsiteY1" fmla="*/ 0 h 646006"/>
                <a:gd name="connsiteX2" fmla="*/ 11747 w 2390053"/>
                <a:gd name="connsiteY2" fmla="*/ 645681 h 646006"/>
                <a:gd name="connsiteX3" fmla="*/ 326 w 2390053"/>
                <a:gd name="connsiteY3" fmla="*/ 639137 h 646006"/>
                <a:gd name="connsiteX4" fmla="*/ 6870 w 2390053"/>
                <a:gd name="connsiteY4" fmla="*/ 627717 h 646006"/>
                <a:gd name="connsiteX5" fmla="*/ 6937 w 2390053"/>
                <a:gd name="connsiteY5" fmla="*/ 627688 h 64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0053" h="646006">
                  <a:moveTo>
                    <a:pt x="6937" y="627688"/>
                  </a:moveTo>
                  <a:lnTo>
                    <a:pt x="2390054" y="0"/>
                  </a:lnTo>
                  <a:lnTo>
                    <a:pt x="11747" y="645681"/>
                  </a:lnTo>
                  <a:cubicBezTo>
                    <a:pt x="6784" y="647024"/>
                    <a:pt x="1669" y="644100"/>
                    <a:pt x="326" y="639137"/>
                  </a:cubicBezTo>
                  <a:cubicBezTo>
                    <a:pt x="-1017" y="634174"/>
                    <a:pt x="1907" y="629060"/>
                    <a:pt x="6870" y="627717"/>
                  </a:cubicBezTo>
                  <a:lnTo>
                    <a:pt x="6937" y="6276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DBBC9E-8751-5042-2214-F59F75078D63}"/>
                </a:ext>
              </a:extLst>
            </p:cNvPr>
            <p:cNvSpPr/>
            <p:nvPr/>
          </p:nvSpPr>
          <p:spPr>
            <a:xfrm>
              <a:off x="-380887" y="3885895"/>
              <a:ext cx="865309" cy="287161"/>
            </a:xfrm>
            <a:custGeom>
              <a:avLst/>
              <a:gdLst>
                <a:gd name="connsiteX0" fmla="*/ 6536 w 865309"/>
                <a:gd name="connsiteY0" fmla="*/ 268967 h 287161"/>
                <a:gd name="connsiteX1" fmla="*/ 865310 w 865309"/>
                <a:gd name="connsiteY1" fmla="*/ 0 h 287161"/>
                <a:gd name="connsiteX2" fmla="*/ 12279 w 865309"/>
                <a:gd name="connsiteY2" fmla="*/ 286674 h 287161"/>
                <a:gd name="connsiteX3" fmla="*/ 487 w 865309"/>
                <a:gd name="connsiteY3" fmla="*/ 280816 h 287161"/>
                <a:gd name="connsiteX4" fmla="*/ 6345 w 865309"/>
                <a:gd name="connsiteY4" fmla="*/ 269024 h 287161"/>
                <a:gd name="connsiteX5" fmla="*/ 6536 w 865309"/>
                <a:gd name="connsiteY5" fmla="*/ 268967 h 28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309" h="287161">
                  <a:moveTo>
                    <a:pt x="6536" y="268967"/>
                  </a:moveTo>
                  <a:lnTo>
                    <a:pt x="865310" y="0"/>
                  </a:lnTo>
                  <a:lnTo>
                    <a:pt x="12279" y="286674"/>
                  </a:lnTo>
                  <a:cubicBezTo>
                    <a:pt x="7402" y="288312"/>
                    <a:pt x="2125" y="285683"/>
                    <a:pt x="487" y="280816"/>
                  </a:cubicBezTo>
                  <a:cubicBezTo>
                    <a:pt x="-1151" y="275939"/>
                    <a:pt x="1478" y="270663"/>
                    <a:pt x="6345" y="269024"/>
                  </a:cubicBezTo>
                  <a:cubicBezTo>
                    <a:pt x="6402" y="269015"/>
                    <a:pt x="6488" y="268986"/>
                    <a:pt x="6536" y="2689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8CD420F-0E9D-CBDD-5C92-1A6E8008818C}"/>
                </a:ext>
              </a:extLst>
            </p:cNvPr>
            <p:cNvSpPr/>
            <p:nvPr/>
          </p:nvSpPr>
          <p:spPr>
            <a:xfrm>
              <a:off x="-380829" y="2148429"/>
              <a:ext cx="2168691" cy="516265"/>
            </a:xfrm>
            <a:custGeom>
              <a:avLst/>
              <a:gdLst>
                <a:gd name="connsiteX0" fmla="*/ 11479 w 2168691"/>
                <a:gd name="connsiteY0" fmla="*/ 249 h 516265"/>
                <a:gd name="connsiteX1" fmla="*/ 2168691 w 2168691"/>
                <a:gd name="connsiteY1" fmla="*/ 516266 h 516265"/>
                <a:gd name="connsiteX2" fmla="*/ 7221 w 2168691"/>
                <a:gd name="connsiteY2" fmla="*/ 18384 h 516265"/>
                <a:gd name="connsiteX3" fmla="*/ 239 w 2168691"/>
                <a:gd name="connsiteY3" fmla="*/ 7221 h 516265"/>
                <a:gd name="connsiteX4" fmla="*/ 11402 w 2168691"/>
                <a:gd name="connsiteY4" fmla="*/ 239 h 516265"/>
                <a:gd name="connsiteX5" fmla="*/ 11479 w 2168691"/>
                <a:gd name="connsiteY5" fmla="*/ 249 h 5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8691" h="516265">
                  <a:moveTo>
                    <a:pt x="11479" y="249"/>
                  </a:moveTo>
                  <a:lnTo>
                    <a:pt x="2168691" y="516266"/>
                  </a:lnTo>
                  <a:lnTo>
                    <a:pt x="7221" y="18384"/>
                  </a:lnTo>
                  <a:cubicBezTo>
                    <a:pt x="2211" y="17232"/>
                    <a:pt x="-913" y="12231"/>
                    <a:pt x="239" y="7221"/>
                  </a:cubicBezTo>
                  <a:cubicBezTo>
                    <a:pt x="1392" y="2211"/>
                    <a:pt x="6392" y="-913"/>
                    <a:pt x="11402" y="239"/>
                  </a:cubicBezTo>
                  <a:lnTo>
                    <a:pt x="11479" y="2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314A563-C873-6C37-4870-79F92A5B62F3}"/>
                </a:ext>
              </a:extLst>
            </p:cNvPr>
            <p:cNvSpPr/>
            <p:nvPr/>
          </p:nvSpPr>
          <p:spPr>
            <a:xfrm>
              <a:off x="178362" y="3880161"/>
              <a:ext cx="2078290" cy="1910850"/>
            </a:xfrm>
            <a:custGeom>
              <a:avLst/>
              <a:gdLst>
                <a:gd name="connsiteX0" fmla="*/ 3031 w 2078290"/>
                <a:gd name="connsiteY0" fmla="*/ 1894656 h 1910850"/>
                <a:gd name="connsiteX1" fmla="*/ 2078291 w 2078290"/>
                <a:gd name="connsiteY1" fmla="*/ 0 h 1910850"/>
                <a:gd name="connsiteX2" fmla="*/ 15633 w 2078290"/>
                <a:gd name="connsiteY2" fmla="*/ 1908372 h 1910850"/>
                <a:gd name="connsiteX3" fmla="*/ 2479 w 2078290"/>
                <a:gd name="connsiteY3" fmla="*/ 1907858 h 1910850"/>
                <a:gd name="connsiteX4" fmla="*/ 2993 w 2078290"/>
                <a:gd name="connsiteY4" fmla="*/ 1894703 h 1910850"/>
                <a:gd name="connsiteX5" fmla="*/ 3031 w 2078290"/>
                <a:gd name="connsiteY5" fmla="*/ 1894656 h 191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290" h="1910850">
                  <a:moveTo>
                    <a:pt x="3031" y="1894656"/>
                  </a:moveTo>
                  <a:lnTo>
                    <a:pt x="2078291" y="0"/>
                  </a:lnTo>
                  <a:lnTo>
                    <a:pt x="15633" y="1908372"/>
                  </a:lnTo>
                  <a:cubicBezTo>
                    <a:pt x="11861" y="1911867"/>
                    <a:pt x="5965" y="1911639"/>
                    <a:pt x="2479" y="1907858"/>
                  </a:cubicBezTo>
                  <a:cubicBezTo>
                    <a:pt x="-1017" y="1904086"/>
                    <a:pt x="-788" y="1898190"/>
                    <a:pt x="2993" y="1894703"/>
                  </a:cubicBezTo>
                  <a:lnTo>
                    <a:pt x="3031" y="189465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3C36B11-48E5-4754-171C-76AE384CEC21}"/>
                </a:ext>
              </a:extLst>
            </p:cNvPr>
            <p:cNvSpPr/>
            <p:nvPr/>
          </p:nvSpPr>
          <p:spPr>
            <a:xfrm>
              <a:off x="2130435" y="3737695"/>
              <a:ext cx="799092" cy="2053335"/>
            </a:xfrm>
            <a:custGeom>
              <a:avLst/>
              <a:gdLst>
                <a:gd name="connsiteX0" fmla="*/ 650 w 799092"/>
                <a:gd name="connsiteY0" fmla="*/ 2040627 h 2053335"/>
                <a:gd name="connsiteX1" fmla="*/ 799093 w 799092"/>
                <a:gd name="connsiteY1" fmla="*/ 0 h 2053335"/>
                <a:gd name="connsiteX2" fmla="*/ 18014 w 799092"/>
                <a:gd name="connsiteY2" fmla="*/ 2047342 h 2053335"/>
                <a:gd name="connsiteX3" fmla="*/ 5993 w 799092"/>
                <a:gd name="connsiteY3" fmla="*/ 2052724 h 2053335"/>
                <a:gd name="connsiteX4" fmla="*/ 612 w 799092"/>
                <a:gd name="connsiteY4" fmla="*/ 2040703 h 2053335"/>
                <a:gd name="connsiteX5" fmla="*/ 650 w 799092"/>
                <a:gd name="connsiteY5" fmla="*/ 2040627 h 205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092" h="2053335">
                  <a:moveTo>
                    <a:pt x="650" y="2040627"/>
                  </a:moveTo>
                  <a:lnTo>
                    <a:pt x="799093" y="0"/>
                  </a:lnTo>
                  <a:lnTo>
                    <a:pt x="18014" y="2047342"/>
                  </a:lnTo>
                  <a:cubicBezTo>
                    <a:pt x="16185" y="2052142"/>
                    <a:pt x="10804" y="2054552"/>
                    <a:pt x="5993" y="2052724"/>
                  </a:cubicBezTo>
                  <a:cubicBezTo>
                    <a:pt x="1193" y="2050895"/>
                    <a:pt x="-1217" y="2045513"/>
                    <a:pt x="612" y="2040703"/>
                  </a:cubicBezTo>
                  <a:lnTo>
                    <a:pt x="650" y="2040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4362AF9-8813-E2D3-8552-BD5B5DD9AB34}"/>
                </a:ext>
              </a:extLst>
            </p:cNvPr>
            <p:cNvSpPr/>
            <p:nvPr/>
          </p:nvSpPr>
          <p:spPr>
            <a:xfrm>
              <a:off x="6300672" y="947705"/>
              <a:ext cx="509619" cy="298355"/>
            </a:xfrm>
            <a:custGeom>
              <a:avLst/>
              <a:gdLst>
                <a:gd name="connsiteX0" fmla="*/ 504835 w 509619"/>
                <a:gd name="connsiteY0" fmla="*/ 17444 h 298355"/>
                <a:gd name="connsiteX1" fmla="*/ 0 w 509619"/>
                <a:gd name="connsiteY1" fmla="*/ 298355 h 298355"/>
                <a:gd name="connsiteX2" fmla="*/ 495519 w 509619"/>
                <a:gd name="connsiteY2" fmla="*/ 1328 h 298355"/>
                <a:gd name="connsiteX3" fmla="*/ 508292 w 509619"/>
                <a:gd name="connsiteY3" fmla="*/ 4528 h 298355"/>
                <a:gd name="connsiteX4" fmla="*/ 505092 w 509619"/>
                <a:gd name="connsiteY4" fmla="*/ 17301 h 298355"/>
                <a:gd name="connsiteX5" fmla="*/ 504835 w 509619"/>
                <a:gd name="connsiteY5" fmla="*/ 17444 h 29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619" h="298355">
                  <a:moveTo>
                    <a:pt x="504835" y="17444"/>
                  </a:moveTo>
                  <a:lnTo>
                    <a:pt x="0" y="298355"/>
                  </a:lnTo>
                  <a:lnTo>
                    <a:pt x="495519" y="1328"/>
                  </a:lnTo>
                  <a:cubicBezTo>
                    <a:pt x="499929" y="-1320"/>
                    <a:pt x="505644" y="118"/>
                    <a:pt x="508292" y="4528"/>
                  </a:cubicBezTo>
                  <a:cubicBezTo>
                    <a:pt x="510940" y="8938"/>
                    <a:pt x="509502" y="14653"/>
                    <a:pt x="505092" y="17301"/>
                  </a:cubicBezTo>
                  <a:cubicBezTo>
                    <a:pt x="505016" y="17339"/>
                    <a:pt x="504911" y="17396"/>
                    <a:pt x="504835" y="174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F7F1522-F1CF-7D6B-818A-6C5ECDD7FE81}"/>
                </a:ext>
              </a:extLst>
            </p:cNvPr>
            <p:cNvSpPr/>
            <p:nvPr/>
          </p:nvSpPr>
          <p:spPr>
            <a:xfrm>
              <a:off x="3708215" y="266872"/>
              <a:ext cx="767171" cy="1676418"/>
            </a:xfrm>
            <a:custGeom>
              <a:avLst/>
              <a:gdLst>
                <a:gd name="connsiteX0" fmla="*/ 766315 w 767171"/>
                <a:gd name="connsiteY0" fmla="*/ 13210 h 1676418"/>
                <a:gd name="connsiteX1" fmla="*/ 0 w 767171"/>
                <a:gd name="connsiteY1" fmla="*/ 1676418 h 1676418"/>
                <a:gd name="connsiteX2" fmla="*/ 749360 w 767171"/>
                <a:gd name="connsiteY2" fmla="*/ 5505 h 1676418"/>
                <a:gd name="connsiteX3" fmla="*/ 761667 w 767171"/>
                <a:gd name="connsiteY3" fmla="*/ 818 h 1676418"/>
                <a:gd name="connsiteX4" fmla="*/ 766353 w 767171"/>
                <a:gd name="connsiteY4" fmla="*/ 13125 h 1676418"/>
                <a:gd name="connsiteX5" fmla="*/ 766315 w 767171"/>
                <a:gd name="connsiteY5" fmla="*/ 13210 h 167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71" h="1676418">
                  <a:moveTo>
                    <a:pt x="766315" y="13210"/>
                  </a:moveTo>
                  <a:lnTo>
                    <a:pt x="0" y="1676418"/>
                  </a:lnTo>
                  <a:lnTo>
                    <a:pt x="749360" y="5505"/>
                  </a:lnTo>
                  <a:cubicBezTo>
                    <a:pt x="751465" y="809"/>
                    <a:pt x="756971" y="-1287"/>
                    <a:pt x="761667" y="818"/>
                  </a:cubicBezTo>
                  <a:cubicBezTo>
                    <a:pt x="766363" y="2923"/>
                    <a:pt x="768458" y="8429"/>
                    <a:pt x="766353" y="13125"/>
                  </a:cubicBezTo>
                  <a:lnTo>
                    <a:pt x="766315" y="132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C7CF87E-2D1A-5998-4785-0293C9609898}"/>
                </a:ext>
              </a:extLst>
            </p:cNvPr>
            <p:cNvSpPr/>
            <p:nvPr/>
          </p:nvSpPr>
          <p:spPr>
            <a:xfrm>
              <a:off x="3412378" y="266873"/>
              <a:ext cx="631676" cy="2098460"/>
            </a:xfrm>
            <a:custGeom>
              <a:avLst/>
              <a:gdLst>
                <a:gd name="connsiteX0" fmla="*/ 631269 w 631676"/>
                <a:gd name="connsiteY0" fmla="*/ 12009 h 2098460"/>
                <a:gd name="connsiteX1" fmla="*/ 0 w 631676"/>
                <a:gd name="connsiteY1" fmla="*/ 2098460 h 2098460"/>
                <a:gd name="connsiteX2" fmla="*/ 613429 w 631676"/>
                <a:gd name="connsiteY2" fmla="*/ 6694 h 2098460"/>
                <a:gd name="connsiteX3" fmla="*/ 624983 w 631676"/>
                <a:gd name="connsiteY3" fmla="*/ 379 h 2098460"/>
                <a:gd name="connsiteX4" fmla="*/ 631298 w 631676"/>
                <a:gd name="connsiteY4" fmla="*/ 11933 h 2098460"/>
                <a:gd name="connsiteX5" fmla="*/ 631269 w 631676"/>
                <a:gd name="connsiteY5" fmla="*/ 12009 h 209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676" h="2098460">
                  <a:moveTo>
                    <a:pt x="631269" y="12009"/>
                  </a:moveTo>
                  <a:lnTo>
                    <a:pt x="0" y="2098460"/>
                  </a:lnTo>
                  <a:lnTo>
                    <a:pt x="613429" y="6694"/>
                  </a:lnTo>
                  <a:cubicBezTo>
                    <a:pt x="614877" y="1760"/>
                    <a:pt x="620049" y="-1069"/>
                    <a:pt x="624983" y="379"/>
                  </a:cubicBezTo>
                  <a:cubicBezTo>
                    <a:pt x="629917" y="1827"/>
                    <a:pt x="632746" y="6999"/>
                    <a:pt x="631298" y="11933"/>
                  </a:cubicBezTo>
                  <a:lnTo>
                    <a:pt x="631269" y="1200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534124B-06ED-6BCE-8A19-7F39159B65A3}"/>
                </a:ext>
              </a:extLst>
            </p:cNvPr>
            <p:cNvSpPr/>
            <p:nvPr/>
          </p:nvSpPr>
          <p:spPr>
            <a:xfrm>
              <a:off x="1844123" y="266878"/>
              <a:ext cx="929671" cy="1870484"/>
            </a:xfrm>
            <a:custGeom>
              <a:avLst/>
              <a:gdLst>
                <a:gd name="connsiteX0" fmla="*/ 17681 w 929671"/>
                <a:gd name="connsiteY0" fmla="*/ 5222 h 1870484"/>
                <a:gd name="connsiteX1" fmla="*/ 929671 w 929671"/>
                <a:gd name="connsiteY1" fmla="*/ 1870484 h 1870484"/>
                <a:gd name="connsiteX2" fmla="*/ 984 w 929671"/>
                <a:gd name="connsiteY2" fmla="*/ 13471 h 1870484"/>
                <a:gd name="connsiteX3" fmla="*/ 5146 w 929671"/>
                <a:gd name="connsiteY3" fmla="*/ 984 h 1870484"/>
                <a:gd name="connsiteX4" fmla="*/ 17633 w 929671"/>
                <a:gd name="connsiteY4" fmla="*/ 5146 h 1870484"/>
                <a:gd name="connsiteX5" fmla="*/ 17681 w 929671"/>
                <a:gd name="connsiteY5" fmla="*/ 5222 h 187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71" h="1870484">
                  <a:moveTo>
                    <a:pt x="17681" y="5222"/>
                  </a:moveTo>
                  <a:lnTo>
                    <a:pt x="929671" y="1870484"/>
                  </a:lnTo>
                  <a:lnTo>
                    <a:pt x="984" y="13471"/>
                  </a:lnTo>
                  <a:cubicBezTo>
                    <a:pt x="-1312" y="8870"/>
                    <a:pt x="546" y="3279"/>
                    <a:pt x="5146" y="984"/>
                  </a:cubicBezTo>
                  <a:cubicBezTo>
                    <a:pt x="9747" y="-1312"/>
                    <a:pt x="15338" y="546"/>
                    <a:pt x="17633" y="5146"/>
                  </a:cubicBezTo>
                  <a:lnTo>
                    <a:pt x="17681" y="52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72E92D-97D4-5EE7-EFEB-691E58FD84DB}"/>
                </a:ext>
              </a:extLst>
            </p:cNvPr>
            <p:cNvSpPr/>
            <p:nvPr/>
          </p:nvSpPr>
          <p:spPr>
            <a:xfrm>
              <a:off x="3677421" y="3839308"/>
              <a:ext cx="1414144" cy="1951707"/>
            </a:xfrm>
            <a:custGeom>
              <a:avLst/>
              <a:gdLst>
                <a:gd name="connsiteX0" fmla="*/ 0 w 1414144"/>
                <a:gd name="connsiteY0" fmla="*/ 0 h 1951707"/>
                <a:gd name="connsiteX1" fmla="*/ 1412357 w 1414144"/>
                <a:gd name="connsiteY1" fmla="*/ 1936909 h 1951707"/>
                <a:gd name="connsiteX2" fmla="*/ 1410319 w 1414144"/>
                <a:gd name="connsiteY2" fmla="*/ 1949920 h 1951707"/>
                <a:gd name="connsiteX3" fmla="*/ 1397308 w 1414144"/>
                <a:gd name="connsiteY3" fmla="*/ 1947881 h 1951707"/>
                <a:gd name="connsiteX4" fmla="*/ 1397260 w 1414144"/>
                <a:gd name="connsiteY4" fmla="*/ 1947824 h 1951707"/>
                <a:gd name="connsiteX5" fmla="*/ 0 w 1414144"/>
                <a:gd name="connsiteY5" fmla="*/ 0 h 19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4144" h="1951707">
                  <a:moveTo>
                    <a:pt x="0" y="0"/>
                  </a:moveTo>
                  <a:lnTo>
                    <a:pt x="1412357" y="1936909"/>
                  </a:lnTo>
                  <a:cubicBezTo>
                    <a:pt x="1415387" y="1941062"/>
                    <a:pt x="1414472" y="1946891"/>
                    <a:pt x="1410319" y="1949920"/>
                  </a:cubicBezTo>
                  <a:cubicBezTo>
                    <a:pt x="1406166" y="1952949"/>
                    <a:pt x="1400337" y="1952035"/>
                    <a:pt x="1397308" y="1947881"/>
                  </a:cubicBezTo>
                  <a:lnTo>
                    <a:pt x="1397260" y="1947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FC9C5FD-E466-1AB7-C00F-B0E0A8857FA8}"/>
                </a:ext>
              </a:extLst>
            </p:cNvPr>
            <p:cNvSpPr/>
            <p:nvPr/>
          </p:nvSpPr>
          <p:spPr>
            <a:xfrm>
              <a:off x="4277153" y="1197465"/>
              <a:ext cx="2533038" cy="1271023"/>
            </a:xfrm>
            <a:custGeom>
              <a:avLst/>
              <a:gdLst>
                <a:gd name="connsiteX0" fmla="*/ 2527859 w 2533038"/>
                <a:gd name="connsiteY0" fmla="*/ 17657 h 1271023"/>
                <a:gd name="connsiteX1" fmla="*/ 0 w 2533038"/>
                <a:gd name="connsiteY1" fmla="*/ 1271024 h 1271023"/>
                <a:gd name="connsiteX2" fmla="*/ 2519534 w 2533038"/>
                <a:gd name="connsiteY2" fmla="*/ 998 h 1271023"/>
                <a:gd name="connsiteX3" fmla="*/ 2532040 w 2533038"/>
                <a:gd name="connsiteY3" fmla="*/ 5123 h 1271023"/>
                <a:gd name="connsiteX4" fmla="*/ 2527916 w 2533038"/>
                <a:gd name="connsiteY4" fmla="*/ 17629 h 1271023"/>
                <a:gd name="connsiteX5" fmla="*/ 2527859 w 2533038"/>
                <a:gd name="connsiteY5" fmla="*/ 17657 h 127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3038" h="1271023">
                  <a:moveTo>
                    <a:pt x="2527859" y="17657"/>
                  </a:moveTo>
                  <a:lnTo>
                    <a:pt x="0" y="1271024"/>
                  </a:lnTo>
                  <a:lnTo>
                    <a:pt x="2519534" y="998"/>
                  </a:lnTo>
                  <a:cubicBezTo>
                    <a:pt x="2524125" y="-1316"/>
                    <a:pt x="2529726" y="531"/>
                    <a:pt x="2532040" y="5123"/>
                  </a:cubicBezTo>
                  <a:cubicBezTo>
                    <a:pt x="2534355" y="9714"/>
                    <a:pt x="2532507" y="15314"/>
                    <a:pt x="2527916" y="17629"/>
                  </a:cubicBezTo>
                  <a:lnTo>
                    <a:pt x="2527859" y="1765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F526CBC-671A-6210-054C-A1B7E36C9DC4}"/>
                </a:ext>
              </a:extLst>
            </p:cNvPr>
            <p:cNvSpPr/>
            <p:nvPr/>
          </p:nvSpPr>
          <p:spPr>
            <a:xfrm>
              <a:off x="3857644" y="266900"/>
              <a:ext cx="2749723" cy="2215218"/>
            </a:xfrm>
            <a:custGeom>
              <a:avLst/>
              <a:gdLst>
                <a:gd name="connsiteX0" fmla="*/ 2746229 w 2749723"/>
                <a:gd name="connsiteY0" fmla="*/ 16573 h 2215218"/>
                <a:gd name="connsiteX1" fmla="*/ 0 w 2749723"/>
                <a:gd name="connsiteY1" fmla="*/ 2215219 h 2215218"/>
                <a:gd name="connsiteX2" fmla="*/ 2734551 w 2749723"/>
                <a:gd name="connsiteY2" fmla="*/ 2076 h 2215218"/>
                <a:gd name="connsiteX3" fmla="*/ 2747648 w 2749723"/>
                <a:gd name="connsiteY3" fmla="*/ 3457 h 2215218"/>
                <a:gd name="connsiteX4" fmla="*/ 2746267 w 2749723"/>
                <a:gd name="connsiteY4" fmla="*/ 16554 h 2215218"/>
                <a:gd name="connsiteX5" fmla="*/ 2746229 w 2749723"/>
                <a:gd name="connsiteY5" fmla="*/ 16573 h 221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9723" h="2215218">
                  <a:moveTo>
                    <a:pt x="2746229" y="16573"/>
                  </a:moveTo>
                  <a:lnTo>
                    <a:pt x="0" y="2215219"/>
                  </a:lnTo>
                  <a:lnTo>
                    <a:pt x="2734551" y="2076"/>
                  </a:lnTo>
                  <a:cubicBezTo>
                    <a:pt x="2738552" y="-1163"/>
                    <a:pt x="2744410" y="-544"/>
                    <a:pt x="2747648" y="3457"/>
                  </a:cubicBezTo>
                  <a:cubicBezTo>
                    <a:pt x="2750887" y="7457"/>
                    <a:pt x="2750268" y="13315"/>
                    <a:pt x="2746267" y="16554"/>
                  </a:cubicBezTo>
                  <a:lnTo>
                    <a:pt x="2746229" y="16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1D41D51-0B16-D658-FD57-6D519BA02437}"/>
                </a:ext>
              </a:extLst>
            </p:cNvPr>
            <p:cNvSpPr/>
            <p:nvPr/>
          </p:nvSpPr>
          <p:spPr>
            <a:xfrm>
              <a:off x="1622567" y="266864"/>
              <a:ext cx="695236" cy="1184583"/>
            </a:xfrm>
            <a:custGeom>
              <a:avLst/>
              <a:gdLst>
                <a:gd name="connsiteX0" fmla="*/ 17390 w 695236"/>
                <a:gd name="connsiteY0" fmla="*/ 4664 h 1184583"/>
                <a:gd name="connsiteX1" fmla="*/ 695236 w 695236"/>
                <a:gd name="connsiteY1" fmla="*/ 1184583 h 1184583"/>
                <a:gd name="connsiteX2" fmla="*/ 1302 w 695236"/>
                <a:gd name="connsiteY2" fmla="*/ 14056 h 1184583"/>
                <a:gd name="connsiteX3" fmla="*/ 4559 w 695236"/>
                <a:gd name="connsiteY3" fmla="*/ 1302 h 1184583"/>
                <a:gd name="connsiteX4" fmla="*/ 17313 w 695236"/>
                <a:gd name="connsiteY4" fmla="*/ 4559 h 1184583"/>
                <a:gd name="connsiteX5" fmla="*/ 17390 w 695236"/>
                <a:gd name="connsiteY5" fmla="*/ 4664 h 1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36" h="1184583">
                  <a:moveTo>
                    <a:pt x="17390" y="4664"/>
                  </a:moveTo>
                  <a:lnTo>
                    <a:pt x="695236" y="1184583"/>
                  </a:lnTo>
                  <a:lnTo>
                    <a:pt x="1302" y="14056"/>
                  </a:lnTo>
                  <a:cubicBezTo>
                    <a:pt x="-1317" y="9636"/>
                    <a:pt x="140" y="3921"/>
                    <a:pt x="4559" y="1302"/>
                  </a:cubicBezTo>
                  <a:cubicBezTo>
                    <a:pt x="8979" y="-1318"/>
                    <a:pt x="14694" y="140"/>
                    <a:pt x="17313" y="4559"/>
                  </a:cubicBezTo>
                  <a:cubicBezTo>
                    <a:pt x="17332" y="4579"/>
                    <a:pt x="17370" y="4645"/>
                    <a:pt x="17390" y="46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B74DC73-382A-F5C6-D531-99B81BCB10B8}"/>
                </a:ext>
              </a:extLst>
            </p:cNvPr>
            <p:cNvSpPr/>
            <p:nvPr/>
          </p:nvSpPr>
          <p:spPr>
            <a:xfrm>
              <a:off x="5386196" y="4582286"/>
              <a:ext cx="1423996" cy="1040357"/>
            </a:xfrm>
            <a:custGeom>
              <a:avLst/>
              <a:gdLst>
                <a:gd name="connsiteX0" fmla="*/ 1409167 w 1423996"/>
                <a:gd name="connsiteY0" fmla="*/ 1038530 h 1040357"/>
                <a:gd name="connsiteX1" fmla="*/ 0 w 1423996"/>
                <a:gd name="connsiteY1" fmla="*/ 0 h 1040357"/>
                <a:gd name="connsiteX2" fmla="*/ 1420130 w 1423996"/>
                <a:gd name="connsiteY2" fmla="*/ 1023490 h 1040357"/>
                <a:gd name="connsiteX3" fmla="*/ 1422235 w 1423996"/>
                <a:gd name="connsiteY3" fmla="*/ 1036492 h 1040357"/>
                <a:gd name="connsiteX4" fmla="*/ 1409234 w 1423996"/>
                <a:gd name="connsiteY4" fmla="*/ 1038597 h 1040357"/>
                <a:gd name="connsiteX5" fmla="*/ 1409167 w 1423996"/>
                <a:gd name="connsiteY5" fmla="*/ 1038530 h 10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3996" h="1040357">
                  <a:moveTo>
                    <a:pt x="1409167" y="1038530"/>
                  </a:moveTo>
                  <a:lnTo>
                    <a:pt x="0" y="0"/>
                  </a:lnTo>
                  <a:lnTo>
                    <a:pt x="1420130" y="1023490"/>
                  </a:lnTo>
                  <a:cubicBezTo>
                    <a:pt x="1424302" y="1026500"/>
                    <a:pt x="1425245" y="1032320"/>
                    <a:pt x="1422235" y="1036492"/>
                  </a:cubicBezTo>
                  <a:cubicBezTo>
                    <a:pt x="1419225" y="1040664"/>
                    <a:pt x="1413406" y="1041607"/>
                    <a:pt x="1409234" y="1038597"/>
                  </a:cubicBezTo>
                  <a:lnTo>
                    <a:pt x="1409167" y="10385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AA9D168-3BF5-470A-4D04-F4B9E403338A}"/>
                </a:ext>
              </a:extLst>
            </p:cNvPr>
            <p:cNvSpPr/>
            <p:nvPr/>
          </p:nvSpPr>
          <p:spPr>
            <a:xfrm>
              <a:off x="4315139" y="4520403"/>
              <a:ext cx="922040" cy="1270626"/>
            </a:xfrm>
            <a:custGeom>
              <a:avLst/>
              <a:gdLst>
                <a:gd name="connsiteX0" fmla="*/ 905161 w 922040"/>
                <a:gd name="connsiteY0" fmla="*/ 1266730 h 1270626"/>
                <a:gd name="connsiteX1" fmla="*/ 0 w 922040"/>
                <a:gd name="connsiteY1" fmla="*/ 0 h 1270626"/>
                <a:gd name="connsiteX2" fmla="*/ 920239 w 922040"/>
                <a:gd name="connsiteY2" fmla="*/ 1255814 h 1270626"/>
                <a:gd name="connsiteX3" fmla="*/ 918229 w 922040"/>
                <a:gd name="connsiteY3" fmla="*/ 1268826 h 1270626"/>
                <a:gd name="connsiteX4" fmla="*/ 905218 w 922040"/>
                <a:gd name="connsiteY4" fmla="*/ 1266815 h 1270626"/>
                <a:gd name="connsiteX5" fmla="*/ 905161 w 922040"/>
                <a:gd name="connsiteY5" fmla="*/ 1266730 h 127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040" h="1270626">
                  <a:moveTo>
                    <a:pt x="905161" y="1266730"/>
                  </a:moveTo>
                  <a:lnTo>
                    <a:pt x="0" y="0"/>
                  </a:lnTo>
                  <a:lnTo>
                    <a:pt x="920239" y="1255814"/>
                  </a:lnTo>
                  <a:cubicBezTo>
                    <a:pt x="923278" y="1259957"/>
                    <a:pt x="922382" y="1265787"/>
                    <a:pt x="918229" y="1268826"/>
                  </a:cubicBezTo>
                  <a:cubicBezTo>
                    <a:pt x="914086" y="1271864"/>
                    <a:pt x="908257" y="1270968"/>
                    <a:pt x="905218" y="1266815"/>
                  </a:cubicBezTo>
                  <a:cubicBezTo>
                    <a:pt x="905208" y="1266806"/>
                    <a:pt x="905171" y="1266749"/>
                    <a:pt x="905161" y="12667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D59A9E-1FF4-DC84-B86C-575530A5BEBA}"/>
                </a:ext>
              </a:extLst>
            </p:cNvPr>
            <p:cNvSpPr/>
            <p:nvPr/>
          </p:nvSpPr>
          <p:spPr>
            <a:xfrm>
              <a:off x="1931514" y="5122154"/>
              <a:ext cx="312918" cy="668934"/>
            </a:xfrm>
            <a:custGeom>
              <a:avLst/>
              <a:gdLst>
                <a:gd name="connsiteX0" fmla="*/ 899 w 312918"/>
                <a:gd name="connsiteY0" fmla="*/ 655625 h 668934"/>
                <a:gd name="connsiteX1" fmla="*/ 312919 w 312918"/>
                <a:gd name="connsiteY1" fmla="*/ 0 h 668934"/>
                <a:gd name="connsiteX2" fmla="*/ 17815 w 312918"/>
                <a:gd name="connsiteY2" fmla="*/ 663407 h 668934"/>
                <a:gd name="connsiteX3" fmla="*/ 5528 w 312918"/>
                <a:gd name="connsiteY3" fmla="*/ 668131 h 668934"/>
                <a:gd name="connsiteX4" fmla="*/ 804 w 312918"/>
                <a:gd name="connsiteY4" fmla="*/ 655844 h 668934"/>
                <a:gd name="connsiteX5" fmla="*/ 899 w 312918"/>
                <a:gd name="connsiteY5" fmla="*/ 655625 h 66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18" h="668934">
                  <a:moveTo>
                    <a:pt x="899" y="655625"/>
                  </a:moveTo>
                  <a:lnTo>
                    <a:pt x="312919" y="0"/>
                  </a:lnTo>
                  <a:lnTo>
                    <a:pt x="17815" y="663407"/>
                  </a:lnTo>
                  <a:cubicBezTo>
                    <a:pt x="15729" y="668103"/>
                    <a:pt x="10224" y="670217"/>
                    <a:pt x="5528" y="668131"/>
                  </a:cubicBezTo>
                  <a:cubicBezTo>
                    <a:pt x="832" y="666045"/>
                    <a:pt x="-1282" y="660540"/>
                    <a:pt x="804" y="655844"/>
                  </a:cubicBezTo>
                  <a:cubicBezTo>
                    <a:pt x="832" y="655786"/>
                    <a:pt x="880" y="655682"/>
                    <a:pt x="899" y="6556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EE8A7E4-D58C-0711-F629-FB88DAB11B38}"/>
                </a:ext>
              </a:extLst>
            </p:cNvPr>
            <p:cNvSpPr/>
            <p:nvPr/>
          </p:nvSpPr>
          <p:spPr>
            <a:xfrm>
              <a:off x="4110666" y="3134906"/>
              <a:ext cx="2699524" cy="415362"/>
            </a:xfrm>
            <a:custGeom>
              <a:avLst/>
              <a:gdLst>
                <a:gd name="connsiteX0" fmla="*/ 2688793 w 2699524"/>
                <a:gd name="connsiteY0" fmla="*/ 415252 h 415362"/>
                <a:gd name="connsiteX1" fmla="*/ 0 w 2699524"/>
                <a:gd name="connsiteY1" fmla="*/ 0 h 415362"/>
                <a:gd name="connsiteX2" fmla="*/ 2691574 w 2699524"/>
                <a:gd name="connsiteY2" fmla="*/ 396840 h 415362"/>
                <a:gd name="connsiteX3" fmla="*/ 2699423 w 2699524"/>
                <a:gd name="connsiteY3" fmla="*/ 407413 h 415362"/>
                <a:gd name="connsiteX4" fmla="*/ 2688850 w 2699524"/>
                <a:gd name="connsiteY4" fmla="*/ 415262 h 415362"/>
                <a:gd name="connsiteX5" fmla="*/ 2688793 w 2699524"/>
                <a:gd name="connsiteY5" fmla="*/ 415252 h 41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524" h="415362">
                  <a:moveTo>
                    <a:pt x="2688793" y="415252"/>
                  </a:moveTo>
                  <a:lnTo>
                    <a:pt x="0" y="0"/>
                  </a:lnTo>
                  <a:lnTo>
                    <a:pt x="2691574" y="396840"/>
                  </a:lnTo>
                  <a:cubicBezTo>
                    <a:pt x="2696661" y="397593"/>
                    <a:pt x="2700176" y="402327"/>
                    <a:pt x="2699423" y="407413"/>
                  </a:cubicBezTo>
                  <a:cubicBezTo>
                    <a:pt x="2698671" y="412499"/>
                    <a:pt x="2693937" y="416014"/>
                    <a:pt x="2688850" y="415262"/>
                  </a:cubicBezTo>
                  <a:lnTo>
                    <a:pt x="2688793" y="41525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CF55C79-38EF-0023-E31C-B1606110CE12}"/>
                </a:ext>
              </a:extLst>
            </p:cNvPr>
            <p:cNvSpPr/>
            <p:nvPr/>
          </p:nvSpPr>
          <p:spPr>
            <a:xfrm>
              <a:off x="5809192" y="3244386"/>
              <a:ext cx="1001054" cy="102856"/>
            </a:xfrm>
            <a:custGeom>
              <a:avLst/>
              <a:gdLst>
                <a:gd name="connsiteX0" fmla="*/ 990781 w 1001054"/>
                <a:gd name="connsiteY0" fmla="*/ 102803 h 102856"/>
                <a:gd name="connsiteX1" fmla="*/ 0 w 1001054"/>
                <a:gd name="connsiteY1" fmla="*/ 0 h 102856"/>
                <a:gd name="connsiteX2" fmla="*/ 992534 w 1001054"/>
                <a:gd name="connsiteY2" fmla="*/ 84268 h 102856"/>
                <a:gd name="connsiteX3" fmla="*/ 1001020 w 1001054"/>
                <a:gd name="connsiteY3" fmla="*/ 94336 h 102856"/>
                <a:gd name="connsiteX4" fmla="*/ 990953 w 1001054"/>
                <a:gd name="connsiteY4" fmla="*/ 102822 h 102856"/>
                <a:gd name="connsiteX5" fmla="*/ 990781 w 1001054"/>
                <a:gd name="connsiteY5" fmla="*/ 102803 h 10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1054" h="102856">
                  <a:moveTo>
                    <a:pt x="990781" y="102803"/>
                  </a:moveTo>
                  <a:lnTo>
                    <a:pt x="0" y="0"/>
                  </a:lnTo>
                  <a:lnTo>
                    <a:pt x="992534" y="84268"/>
                  </a:lnTo>
                  <a:cubicBezTo>
                    <a:pt x="997658" y="84706"/>
                    <a:pt x="1001459" y="89211"/>
                    <a:pt x="1001020" y="94336"/>
                  </a:cubicBezTo>
                  <a:cubicBezTo>
                    <a:pt x="1000583" y="99460"/>
                    <a:pt x="996077" y="103261"/>
                    <a:pt x="990953" y="102822"/>
                  </a:cubicBezTo>
                  <a:cubicBezTo>
                    <a:pt x="990915" y="102822"/>
                    <a:pt x="990829" y="102813"/>
                    <a:pt x="990781" y="1028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7328B70-5E69-5F5D-6BEF-45CB08F6F191}"/>
                </a:ext>
              </a:extLst>
            </p:cNvPr>
            <p:cNvSpPr/>
            <p:nvPr/>
          </p:nvSpPr>
          <p:spPr>
            <a:xfrm>
              <a:off x="3621719" y="4263485"/>
              <a:ext cx="498270" cy="1527551"/>
            </a:xfrm>
            <a:custGeom>
              <a:avLst/>
              <a:gdLst>
                <a:gd name="connsiteX0" fmla="*/ 480088 w 498270"/>
                <a:gd name="connsiteY0" fmla="*/ 1521047 h 1527551"/>
                <a:gd name="connsiteX1" fmla="*/ 0 w 498270"/>
                <a:gd name="connsiteY1" fmla="*/ 0 h 1527551"/>
                <a:gd name="connsiteX2" fmla="*/ 497805 w 498270"/>
                <a:gd name="connsiteY2" fmla="*/ 1515333 h 1527551"/>
                <a:gd name="connsiteX3" fmla="*/ 491862 w 498270"/>
                <a:gd name="connsiteY3" fmla="*/ 1527087 h 1527551"/>
                <a:gd name="connsiteX4" fmla="*/ 480108 w 498270"/>
                <a:gd name="connsiteY4" fmla="*/ 1521143 h 1527551"/>
                <a:gd name="connsiteX5" fmla="*/ 480088 w 498270"/>
                <a:gd name="connsiteY5" fmla="*/ 1521047 h 15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270" h="1527551">
                  <a:moveTo>
                    <a:pt x="480088" y="1521047"/>
                  </a:moveTo>
                  <a:lnTo>
                    <a:pt x="0" y="0"/>
                  </a:lnTo>
                  <a:lnTo>
                    <a:pt x="497805" y="1515333"/>
                  </a:lnTo>
                  <a:cubicBezTo>
                    <a:pt x="499405" y="1520219"/>
                    <a:pt x="496748" y="1525477"/>
                    <a:pt x="491862" y="1527087"/>
                  </a:cubicBezTo>
                  <a:cubicBezTo>
                    <a:pt x="486975" y="1528686"/>
                    <a:pt x="481717" y="1526029"/>
                    <a:pt x="480108" y="1521143"/>
                  </a:cubicBezTo>
                  <a:cubicBezTo>
                    <a:pt x="480108" y="1521133"/>
                    <a:pt x="480088" y="1521067"/>
                    <a:pt x="480088" y="15210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1" name="图形 103">
            <a:extLst>
              <a:ext uri="{FF2B5EF4-FFF2-40B4-BE49-F238E27FC236}">
                <a16:creationId xmlns:a16="http://schemas.microsoft.com/office/drawing/2014/main" id="{5F643938-0B38-E760-3B1C-582C4527BEA6}"/>
              </a:ext>
            </a:extLst>
          </p:cNvPr>
          <p:cNvGrpSpPr/>
          <p:nvPr/>
        </p:nvGrpSpPr>
        <p:grpSpPr>
          <a:xfrm>
            <a:off x="4162688" y="1672605"/>
            <a:ext cx="3238500" cy="3143250"/>
            <a:chOff x="2331914" y="1645189"/>
            <a:chExt cx="3238500" cy="3143250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045F6A1-EA01-155D-2AF5-BAF0A999E0AA}"/>
                </a:ext>
              </a:extLst>
            </p:cNvPr>
            <p:cNvSpPr/>
            <p:nvPr/>
          </p:nvSpPr>
          <p:spPr>
            <a:xfrm>
              <a:off x="2331914" y="1645189"/>
              <a:ext cx="3238500" cy="3143250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66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41"/>
                    <a:pt x="2552700" y="1076316"/>
                    <a:pt x="3238500" y="1057266"/>
                  </a:cubicBezTo>
                  <a:cubicBezTo>
                    <a:pt x="3238500" y="105728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684B967-D04E-D84D-1ABB-9F53CD9C52CF}"/>
                </a:ext>
              </a:extLst>
            </p:cNvPr>
            <p:cNvSpPr/>
            <p:nvPr/>
          </p:nvSpPr>
          <p:spPr>
            <a:xfrm>
              <a:off x="2434725" y="1800177"/>
              <a:ext cx="3014877" cy="2819884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75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51"/>
                    <a:pt x="2552700" y="1076325"/>
                    <a:pt x="3238500" y="1057275"/>
                  </a:cubicBezTo>
                  <a:cubicBezTo>
                    <a:pt x="3238500" y="105727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195D5F3F-A1F8-86C6-3A68-4AC3FD825B9E}"/>
              </a:ext>
            </a:extLst>
          </p:cNvPr>
          <p:cNvSpPr txBox="1"/>
          <p:nvPr/>
        </p:nvSpPr>
        <p:spPr>
          <a:xfrm>
            <a:off x="5201596" y="3062252"/>
            <a:ext cx="11122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300" b="1" i="0" u="none" strike="noStrike" kern="1200" cap="none" spc="0" normalizeH="0" baseline="0" noProof="0" dirty="0">
                <a:ln/>
                <a:solidFill>
                  <a:srgbClr val="FFC107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  <a:sym typeface="Arial"/>
                <a:rtl val="0"/>
              </a:rPr>
              <a:t>总结</a:t>
            </a:r>
          </a:p>
        </p:txBody>
      </p:sp>
      <p:grpSp>
        <p:nvGrpSpPr>
          <p:cNvPr id="167" name="图形 103">
            <a:extLst>
              <a:ext uri="{FF2B5EF4-FFF2-40B4-BE49-F238E27FC236}">
                <a16:creationId xmlns:a16="http://schemas.microsoft.com/office/drawing/2014/main" id="{ADD8AFC6-53AA-4346-3BD6-F10E512058CF}"/>
              </a:ext>
            </a:extLst>
          </p:cNvPr>
          <p:cNvGrpSpPr/>
          <p:nvPr/>
        </p:nvGrpSpPr>
        <p:grpSpPr>
          <a:xfrm>
            <a:off x="-15190" y="4070748"/>
            <a:ext cx="2176338" cy="2787252"/>
            <a:chOff x="257175" y="2880122"/>
            <a:chExt cx="2176338" cy="2787252"/>
          </a:xfrm>
        </p:grpSpPr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1E99ABC-477E-C076-C79D-369EB5FBE6DF}"/>
                </a:ext>
              </a:extLst>
            </p:cNvPr>
            <p:cNvSpPr/>
            <p:nvPr/>
          </p:nvSpPr>
          <p:spPr>
            <a:xfrm>
              <a:off x="641775" y="4306719"/>
              <a:ext cx="1189472" cy="1069695"/>
            </a:xfrm>
            <a:custGeom>
              <a:avLst/>
              <a:gdLst>
                <a:gd name="connsiteX0" fmla="*/ 482413 w 1189472"/>
                <a:gd name="connsiteY0" fmla="*/ 85382 h 1069695"/>
                <a:gd name="connsiteX1" fmla="*/ 335994 w 1189472"/>
                <a:gd name="connsiteY1" fmla="*/ 166373 h 1069695"/>
                <a:gd name="connsiteX2" fmla="*/ 268691 w 1189472"/>
                <a:gd name="connsiteY2" fmla="*/ 250831 h 1069695"/>
                <a:gd name="connsiteX3" fmla="*/ 188300 w 1189472"/>
                <a:gd name="connsiteY3" fmla="*/ 530276 h 1069695"/>
                <a:gd name="connsiteX4" fmla="*/ 0 w 1189472"/>
                <a:gd name="connsiteY4" fmla="*/ 634441 h 1069695"/>
                <a:gd name="connsiteX5" fmla="*/ 240773 w 1189472"/>
                <a:gd name="connsiteY5" fmla="*/ 1069696 h 1069695"/>
                <a:gd name="connsiteX6" fmla="*/ 1189473 w 1189472"/>
                <a:gd name="connsiteY6" fmla="*/ 544897 h 1069695"/>
                <a:gd name="connsiteX7" fmla="*/ 636756 w 1189472"/>
                <a:gd name="connsiteY7" fmla="*/ 0 h 1069695"/>
                <a:gd name="connsiteX8" fmla="*/ 482413 w 1189472"/>
                <a:gd name="connsiteY8" fmla="*/ 85382 h 106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9472" h="1069695">
                  <a:moveTo>
                    <a:pt x="482413" y="85382"/>
                  </a:moveTo>
                  <a:lnTo>
                    <a:pt x="335994" y="166373"/>
                  </a:lnTo>
                  <a:cubicBezTo>
                    <a:pt x="303247" y="184490"/>
                    <a:pt x="279035" y="214875"/>
                    <a:pt x="268691" y="250831"/>
                  </a:cubicBezTo>
                  <a:lnTo>
                    <a:pt x="188300" y="530276"/>
                  </a:lnTo>
                  <a:lnTo>
                    <a:pt x="0" y="634441"/>
                  </a:lnTo>
                  <a:lnTo>
                    <a:pt x="240773" y="1069696"/>
                  </a:lnTo>
                  <a:lnTo>
                    <a:pt x="1189473" y="544897"/>
                  </a:lnTo>
                  <a:lnTo>
                    <a:pt x="636756" y="0"/>
                  </a:lnTo>
                  <a:lnTo>
                    <a:pt x="482413" y="85382"/>
                  </a:lnTo>
                  <a:close/>
                </a:path>
              </a:pathLst>
            </a:custGeom>
            <a:solidFill>
              <a:srgbClr val="FFC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E3E2D99-CEB5-2A32-0800-ECDEEB4F5747}"/>
                </a:ext>
              </a:extLst>
            </p:cNvPr>
            <p:cNvSpPr/>
            <p:nvPr/>
          </p:nvSpPr>
          <p:spPr>
            <a:xfrm>
              <a:off x="1132970" y="4434382"/>
              <a:ext cx="278234" cy="509216"/>
            </a:xfrm>
            <a:custGeom>
              <a:avLst/>
              <a:gdLst>
                <a:gd name="connsiteX0" fmla="*/ 278235 w 278234"/>
                <a:gd name="connsiteY0" fmla="*/ 24717 h 509216"/>
                <a:gd name="connsiteX1" fmla="*/ 206912 w 278234"/>
                <a:gd name="connsiteY1" fmla="*/ 63932 h 509216"/>
                <a:gd name="connsiteX2" fmla="*/ 171250 w 278234"/>
                <a:gd name="connsiteY2" fmla="*/ 83544 h 509216"/>
                <a:gd name="connsiteX3" fmla="*/ 153419 w 278234"/>
                <a:gd name="connsiteY3" fmla="*/ 93345 h 509216"/>
                <a:gd name="connsiteX4" fmla="*/ 138046 w 278234"/>
                <a:gd name="connsiteY4" fmla="*/ 102108 h 509216"/>
                <a:gd name="connsiteX5" fmla="*/ 129073 w 278234"/>
                <a:gd name="connsiteY5" fmla="*/ 125749 h 509216"/>
                <a:gd name="connsiteX6" fmla="*/ 131197 w 278234"/>
                <a:gd name="connsiteY6" fmla="*/ 132236 h 509216"/>
                <a:gd name="connsiteX7" fmla="*/ 135760 w 278234"/>
                <a:gd name="connsiteY7" fmla="*/ 141637 h 509216"/>
                <a:gd name="connsiteX8" fmla="*/ 144142 w 278234"/>
                <a:gd name="connsiteY8" fmla="*/ 161134 h 509216"/>
                <a:gd name="connsiteX9" fmla="*/ 161963 w 278234"/>
                <a:gd name="connsiteY9" fmla="*/ 243430 h 509216"/>
                <a:gd name="connsiteX10" fmla="*/ 122006 w 278234"/>
                <a:gd name="connsiteY10" fmla="*/ 402889 h 509216"/>
                <a:gd name="connsiteX11" fmla="*/ 68723 w 278234"/>
                <a:gd name="connsiteY11" fmla="*/ 465391 h 509216"/>
                <a:gd name="connsiteX12" fmla="*/ 0 w 278234"/>
                <a:gd name="connsiteY12" fmla="*/ 509216 h 509216"/>
                <a:gd name="connsiteX13" fmla="*/ 65694 w 278234"/>
                <a:gd name="connsiteY13" fmla="*/ 462058 h 509216"/>
                <a:gd name="connsiteX14" fmla="*/ 114214 w 278234"/>
                <a:gd name="connsiteY14" fmla="*/ 398374 h 509216"/>
                <a:gd name="connsiteX15" fmla="*/ 144018 w 278234"/>
                <a:gd name="connsiteY15" fmla="*/ 244973 h 509216"/>
                <a:gd name="connsiteX16" fmla="*/ 123349 w 278234"/>
                <a:gd name="connsiteY16" fmla="*/ 169774 h 509216"/>
                <a:gd name="connsiteX17" fmla="*/ 114681 w 278234"/>
                <a:gd name="connsiteY17" fmla="*/ 152333 h 509216"/>
                <a:gd name="connsiteX18" fmla="*/ 109871 w 278234"/>
                <a:gd name="connsiteY18" fmla="*/ 143675 h 509216"/>
                <a:gd name="connsiteX19" fmla="*/ 104908 w 278234"/>
                <a:gd name="connsiteY19" fmla="*/ 131150 h 509216"/>
                <a:gd name="connsiteX20" fmla="*/ 120653 w 278234"/>
                <a:gd name="connsiteY20" fmla="*/ 81420 h 509216"/>
                <a:gd name="connsiteX21" fmla="*/ 131226 w 278234"/>
                <a:gd name="connsiteY21" fmla="*/ 74219 h 509216"/>
                <a:gd name="connsiteX22" fmla="*/ 140113 w 278234"/>
                <a:gd name="connsiteY22" fmla="*/ 69275 h 509216"/>
                <a:gd name="connsiteX23" fmla="*/ 157896 w 278234"/>
                <a:gd name="connsiteY23" fmla="*/ 59379 h 509216"/>
                <a:gd name="connsiteX24" fmla="*/ 193462 w 278234"/>
                <a:gd name="connsiteY24" fmla="*/ 39586 h 509216"/>
                <a:gd name="connsiteX25" fmla="*/ 264585 w 278234"/>
                <a:gd name="connsiteY25" fmla="*/ 0 h 509216"/>
                <a:gd name="connsiteX26" fmla="*/ 278235 w 278234"/>
                <a:gd name="connsiteY26" fmla="*/ 24717 h 50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8234" h="509216">
                  <a:moveTo>
                    <a:pt x="278235" y="24717"/>
                  </a:moveTo>
                  <a:lnTo>
                    <a:pt x="206912" y="63932"/>
                  </a:lnTo>
                  <a:lnTo>
                    <a:pt x="171250" y="83544"/>
                  </a:lnTo>
                  <a:lnTo>
                    <a:pt x="153419" y="93345"/>
                  </a:lnTo>
                  <a:cubicBezTo>
                    <a:pt x="147618" y="96631"/>
                    <a:pt x="140665" y="100127"/>
                    <a:pt x="138046" y="102108"/>
                  </a:cubicBezTo>
                  <a:cubicBezTo>
                    <a:pt x="131159" y="107318"/>
                    <a:pt x="127397" y="116824"/>
                    <a:pt x="129073" y="125749"/>
                  </a:cubicBezTo>
                  <a:cubicBezTo>
                    <a:pt x="129473" y="127978"/>
                    <a:pt x="130216" y="130140"/>
                    <a:pt x="131197" y="132236"/>
                  </a:cubicBezTo>
                  <a:lnTo>
                    <a:pt x="135760" y="141637"/>
                  </a:lnTo>
                  <a:cubicBezTo>
                    <a:pt x="138855" y="147999"/>
                    <a:pt x="141561" y="154562"/>
                    <a:pt x="144142" y="161134"/>
                  </a:cubicBezTo>
                  <a:cubicBezTo>
                    <a:pt x="154257" y="187547"/>
                    <a:pt x="160382" y="215398"/>
                    <a:pt x="161963" y="243430"/>
                  </a:cubicBezTo>
                  <a:cubicBezTo>
                    <a:pt x="165325" y="299476"/>
                    <a:pt x="151057" y="355911"/>
                    <a:pt x="122006" y="402889"/>
                  </a:cubicBezTo>
                  <a:cubicBezTo>
                    <a:pt x="107461" y="426339"/>
                    <a:pt x="89535" y="447599"/>
                    <a:pt x="68723" y="465391"/>
                  </a:cubicBezTo>
                  <a:cubicBezTo>
                    <a:pt x="48177" y="483584"/>
                    <a:pt x="24241" y="497186"/>
                    <a:pt x="0" y="509216"/>
                  </a:cubicBezTo>
                  <a:cubicBezTo>
                    <a:pt x="23603" y="495824"/>
                    <a:pt x="46501" y="481060"/>
                    <a:pt x="65694" y="462058"/>
                  </a:cubicBezTo>
                  <a:cubicBezTo>
                    <a:pt x="85154" y="443456"/>
                    <a:pt x="101422" y="421777"/>
                    <a:pt x="114214" y="398374"/>
                  </a:cubicBezTo>
                  <a:cubicBezTo>
                    <a:pt x="139751" y="351472"/>
                    <a:pt x="150066" y="297056"/>
                    <a:pt x="144018" y="244973"/>
                  </a:cubicBezTo>
                  <a:cubicBezTo>
                    <a:pt x="141094" y="218913"/>
                    <a:pt x="133969" y="193491"/>
                    <a:pt x="123349" y="169774"/>
                  </a:cubicBezTo>
                  <a:cubicBezTo>
                    <a:pt x="120634" y="163868"/>
                    <a:pt x="117843" y="158001"/>
                    <a:pt x="114681" y="152333"/>
                  </a:cubicBezTo>
                  <a:lnTo>
                    <a:pt x="109871" y="143675"/>
                  </a:lnTo>
                  <a:cubicBezTo>
                    <a:pt x="107709" y="139760"/>
                    <a:pt x="105985" y="135560"/>
                    <a:pt x="104908" y="131150"/>
                  </a:cubicBezTo>
                  <a:cubicBezTo>
                    <a:pt x="100441" y="113519"/>
                    <a:pt x="106566" y="93631"/>
                    <a:pt x="120653" y="81420"/>
                  </a:cubicBezTo>
                  <a:cubicBezTo>
                    <a:pt x="123901" y="78543"/>
                    <a:pt x="128721" y="75495"/>
                    <a:pt x="131226" y="74219"/>
                  </a:cubicBezTo>
                  <a:lnTo>
                    <a:pt x="140113" y="69275"/>
                  </a:lnTo>
                  <a:lnTo>
                    <a:pt x="157896" y="59379"/>
                  </a:lnTo>
                  <a:lnTo>
                    <a:pt x="193462" y="39586"/>
                  </a:lnTo>
                  <a:lnTo>
                    <a:pt x="264585" y="0"/>
                  </a:lnTo>
                  <a:lnTo>
                    <a:pt x="278235" y="24717"/>
                  </a:lnTo>
                  <a:close/>
                </a:path>
              </a:pathLst>
            </a:custGeom>
            <a:solidFill>
              <a:srgbClr val="FFAB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0E9FC2E-C745-D807-5ED7-A3F57425809D}"/>
                </a:ext>
              </a:extLst>
            </p:cNvPr>
            <p:cNvSpPr/>
            <p:nvPr/>
          </p:nvSpPr>
          <p:spPr>
            <a:xfrm>
              <a:off x="725730" y="3634787"/>
              <a:ext cx="788706" cy="733369"/>
            </a:xfrm>
            <a:custGeom>
              <a:avLst/>
              <a:gdLst>
                <a:gd name="connsiteX0" fmla="*/ 515291 w 788706"/>
                <a:gd name="connsiteY0" fmla="*/ 0 h 733369"/>
                <a:gd name="connsiteX1" fmla="*/ 788707 w 788706"/>
                <a:gd name="connsiteY1" fmla="*/ 493014 h 733369"/>
                <a:gd name="connsiteX2" fmla="*/ 418346 w 788706"/>
                <a:gd name="connsiteY2" fmla="*/ 697887 h 733369"/>
                <a:gd name="connsiteX3" fmla="*/ 35365 w 788706"/>
                <a:gd name="connsiteY3" fmla="*/ 588350 h 733369"/>
                <a:gd name="connsiteX4" fmla="*/ 35365 w 788706"/>
                <a:gd name="connsiteY4" fmla="*/ 588350 h 733369"/>
                <a:gd name="connsiteX5" fmla="*/ 145283 w 788706"/>
                <a:gd name="connsiteY5" fmla="*/ 205206 h 733369"/>
                <a:gd name="connsiteX6" fmla="*/ 515291 w 788706"/>
                <a:gd name="connsiteY6" fmla="*/ 0 h 7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706" h="733369">
                  <a:moveTo>
                    <a:pt x="515291" y="0"/>
                  </a:moveTo>
                  <a:lnTo>
                    <a:pt x="788707" y="493014"/>
                  </a:lnTo>
                  <a:lnTo>
                    <a:pt x="418346" y="697887"/>
                  </a:lnTo>
                  <a:cubicBezTo>
                    <a:pt x="282167" y="773363"/>
                    <a:pt x="110812" y="724538"/>
                    <a:pt x="35365" y="588350"/>
                  </a:cubicBezTo>
                  <a:lnTo>
                    <a:pt x="35365" y="588350"/>
                  </a:lnTo>
                  <a:cubicBezTo>
                    <a:pt x="-40073" y="452190"/>
                    <a:pt x="9142" y="280664"/>
                    <a:pt x="145283" y="205206"/>
                  </a:cubicBezTo>
                  <a:lnTo>
                    <a:pt x="515291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C63C29B-9B49-3876-D783-4ACA05F66430}"/>
                </a:ext>
              </a:extLst>
            </p:cNvPr>
            <p:cNvSpPr/>
            <p:nvPr/>
          </p:nvSpPr>
          <p:spPr>
            <a:xfrm>
              <a:off x="628703" y="4080700"/>
              <a:ext cx="234090" cy="278006"/>
            </a:xfrm>
            <a:custGeom>
              <a:avLst/>
              <a:gdLst>
                <a:gd name="connsiteX0" fmla="*/ 97045 w 234090"/>
                <a:gd name="connsiteY0" fmla="*/ 0 h 278006"/>
                <a:gd name="connsiteX1" fmla="*/ 234090 w 234090"/>
                <a:gd name="connsiteY1" fmla="*/ 246707 h 278006"/>
                <a:gd name="connsiteX2" fmla="*/ 209440 w 234090"/>
                <a:gd name="connsiteY2" fmla="*/ 260347 h 278006"/>
                <a:gd name="connsiteX3" fmla="*/ 17682 w 234090"/>
                <a:gd name="connsiteY3" fmla="*/ 205216 h 278006"/>
                <a:gd name="connsiteX4" fmla="*/ 17682 w 234090"/>
                <a:gd name="connsiteY4" fmla="*/ 205216 h 278006"/>
                <a:gd name="connsiteX5" fmla="*/ 72832 w 234090"/>
                <a:gd name="connsiteY5" fmla="*/ 13402 h 278006"/>
                <a:gd name="connsiteX6" fmla="*/ 97045 w 234090"/>
                <a:gd name="connsiteY6" fmla="*/ 0 h 278006"/>
                <a:gd name="connsiteX7" fmla="*/ 97045 w 234090"/>
                <a:gd name="connsiteY7" fmla="*/ 0 h 27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090" h="278006">
                  <a:moveTo>
                    <a:pt x="97045" y="0"/>
                  </a:moveTo>
                  <a:lnTo>
                    <a:pt x="234090" y="246707"/>
                  </a:lnTo>
                  <a:lnTo>
                    <a:pt x="209440" y="260347"/>
                  </a:lnTo>
                  <a:cubicBezTo>
                    <a:pt x="141260" y="298066"/>
                    <a:pt x="55420" y="273377"/>
                    <a:pt x="17682" y="205216"/>
                  </a:cubicBezTo>
                  <a:lnTo>
                    <a:pt x="17682" y="205216"/>
                  </a:lnTo>
                  <a:cubicBezTo>
                    <a:pt x="-20075" y="137017"/>
                    <a:pt x="4624" y="51130"/>
                    <a:pt x="72832" y="13402"/>
                  </a:cubicBezTo>
                  <a:lnTo>
                    <a:pt x="97045" y="0"/>
                  </a:lnTo>
                  <a:lnTo>
                    <a:pt x="97045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AD6CF34-86A7-8231-9F2E-043BF9E037BD}"/>
                </a:ext>
              </a:extLst>
            </p:cNvPr>
            <p:cNvSpPr/>
            <p:nvPr/>
          </p:nvSpPr>
          <p:spPr>
            <a:xfrm>
              <a:off x="1144076" y="4168749"/>
              <a:ext cx="771290" cy="804297"/>
            </a:xfrm>
            <a:custGeom>
              <a:avLst/>
              <a:gdLst>
                <a:gd name="connsiteX0" fmla="*/ 713032 w 771290"/>
                <a:gd name="connsiteY0" fmla="*/ 737054 h 804297"/>
                <a:gd name="connsiteX1" fmla="*/ 616972 w 771290"/>
                <a:gd name="connsiteY1" fmla="*/ 790184 h 804297"/>
                <a:gd name="connsiteX2" fmla="*/ 473878 w 771290"/>
                <a:gd name="connsiteY2" fmla="*/ 761543 h 804297"/>
                <a:gd name="connsiteX3" fmla="*/ 0 w 771290"/>
                <a:gd name="connsiteY3" fmla="*/ 163925 h 804297"/>
                <a:gd name="connsiteX4" fmla="*/ 296342 w 771290"/>
                <a:gd name="connsiteY4" fmla="*/ 0 h 804297"/>
                <a:gd name="connsiteX5" fmla="*/ 746846 w 771290"/>
                <a:gd name="connsiteY5" fmla="*/ 568128 h 804297"/>
                <a:gd name="connsiteX6" fmla="*/ 713032 w 771290"/>
                <a:gd name="connsiteY6" fmla="*/ 737054 h 8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290" h="804297">
                  <a:moveTo>
                    <a:pt x="713032" y="737054"/>
                  </a:moveTo>
                  <a:lnTo>
                    <a:pt x="616972" y="790184"/>
                  </a:lnTo>
                  <a:cubicBezTo>
                    <a:pt x="568681" y="816893"/>
                    <a:pt x="508159" y="804786"/>
                    <a:pt x="473878" y="761543"/>
                  </a:cubicBezTo>
                  <a:lnTo>
                    <a:pt x="0" y="163925"/>
                  </a:lnTo>
                  <a:lnTo>
                    <a:pt x="296342" y="0"/>
                  </a:lnTo>
                  <a:lnTo>
                    <a:pt x="746846" y="568128"/>
                  </a:lnTo>
                  <a:cubicBezTo>
                    <a:pt x="790175" y="622792"/>
                    <a:pt x="774068" y="703288"/>
                    <a:pt x="713032" y="7370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EC1715C-0CA8-5696-268C-C35F786E9BF6}"/>
                </a:ext>
              </a:extLst>
            </p:cNvPr>
            <p:cNvSpPr/>
            <p:nvPr/>
          </p:nvSpPr>
          <p:spPr>
            <a:xfrm>
              <a:off x="1822361" y="3278460"/>
              <a:ext cx="417282" cy="495554"/>
            </a:xfrm>
            <a:custGeom>
              <a:avLst/>
              <a:gdLst>
                <a:gd name="connsiteX0" fmla="*/ 244297 w 417282"/>
                <a:gd name="connsiteY0" fmla="*/ 495554 h 495554"/>
                <a:gd name="connsiteX1" fmla="*/ 0 w 417282"/>
                <a:gd name="connsiteY1" fmla="*/ 55785 h 495554"/>
                <a:gd name="connsiteX2" fmla="*/ 43948 w 417282"/>
                <a:gd name="connsiteY2" fmla="*/ 31477 h 495554"/>
                <a:gd name="connsiteX3" fmla="*/ 385763 w 417282"/>
                <a:gd name="connsiteY3" fmla="*/ 129747 h 495554"/>
                <a:gd name="connsiteX4" fmla="*/ 385763 w 417282"/>
                <a:gd name="connsiteY4" fmla="*/ 129747 h 495554"/>
                <a:gd name="connsiteX5" fmla="*/ 287455 w 417282"/>
                <a:gd name="connsiteY5" fmla="*/ 471675 h 495554"/>
                <a:gd name="connsiteX6" fmla="*/ 244297 w 417282"/>
                <a:gd name="connsiteY6" fmla="*/ 495554 h 495554"/>
                <a:gd name="connsiteX7" fmla="*/ 244297 w 417282"/>
                <a:gd name="connsiteY7" fmla="*/ 495554 h 49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82" h="495554">
                  <a:moveTo>
                    <a:pt x="244297" y="495554"/>
                  </a:moveTo>
                  <a:lnTo>
                    <a:pt x="0" y="55785"/>
                  </a:lnTo>
                  <a:lnTo>
                    <a:pt x="43948" y="31477"/>
                  </a:lnTo>
                  <a:cubicBezTo>
                    <a:pt x="165478" y="-35750"/>
                    <a:pt x="318497" y="8246"/>
                    <a:pt x="385763" y="129747"/>
                  </a:cubicBezTo>
                  <a:lnTo>
                    <a:pt x="385763" y="129747"/>
                  </a:lnTo>
                  <a:cubicBezTo>
                    <a:pt x="453066" y="251314"/>
                    <a:pt x="409042" y="404419"/>
                    <a:pt x="287455" y="471675"/>
                  </a:cubicBezTo>
                  <a:lnTo>
                    <a:pt x="244297" y="495554"/>
                  </a:lnTo>
                  <a:lnTo>
                    <a:pt x="244297" y="495554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CDFF4B1-5E3F-8D4C-ACD1-89E0CA6B9BBD}"/>
                </a:ext>
              </a:extLst>
            </p:cNvPr>
            <p:cNvSpPr/>
            <p:nvPr/>
          </p:nvSpPr>
          <p:spPr>
            <a:xfrm>
              <a:off x="1240916" y="2996022"/>
              <a:ext cx="1054646" cy="1131579"/>
            </a:xfrm>
            <a:custGeom>
              <a:avLst/>
              <a:gdLst>
                <a:gd name="connsiteX0" fmla="*/ 452742 w 1054646"/>
                <a:gd name="connsiteY0" fmla="*/ 0 h 1131579"/>
                <a:gd name="connsiteX1" fmla="*/ 0 w 1054646"/>
                <a:gd name="connsiteY1" fmla="*/ 638566 h 1131579"/>
                <a:gd name="connsiteX2" fmla="*/ 273415 w 1054646"/>
                <a:gd name="connsiteY2" fmla="*/ 1131580 h 1131579"/>
                <a:gd name="connsiteX3" fmla="*/ 1054646 w 1054646"/>
                <a:gd name="connsiteY3" fmla="*/ 1088060 h 1131579"/>
                <a:gd name="connsiteX4" fmla="*/ 452742 w 1054646"/>
                <a:gd name="connsiteY4" fmla="*/ 0 h 113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646" h="1131579">
                  <a:moveTo>
                    <a:pt x="452742" y="0"/>
                  </a:moveTo>
                  <a:cubicBezTo>
                    <a:pt x="350491" y="443379"/>
                    <a:pt x="0" y="638566"/>
                    <a:pt x="0" y="638566"/>
                  </a:cubicBezTo>
                  <a:lnTo>
                    <a:pt x="273415" y="1131580"/>
                  </a:lnTo>
                  <a:cubicBezTo>
                    <a:pt x="273415" y="1131580"/>
                    <a:pt x="624707" y="939079"/>
                    <a:pt x="1054646" y="1088060"/>
                  </a:cubicBezTo>
                  <a:lnTo>
                    <a:pt x="452742" y="0"/>
                  </a:lnTo>
                  <a:close/>
                </a:path>
              </a:pathLst>
            </a:custGeom>
            <a:solidFill>
              <a:srgbClr val="FFC1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F3AC48B-BBD3-9C93-CF64-CA388C7321CE}"/>
                </a:ext>
              </a:extLst>
            </p:cNvPr>
            <p:cNvSpPr/>
            <p:nvPr/>
          </p:nvSpPr>
          <p:spPr>
            <a:xfrm>
              <a:off x="1677647" y="2880122"/>
              <a:ext cx="755865" cy="1252413"/>
            </a:xfrm>
            <a:custGeom>
              <a:avLst/>
              <a:gdLst>
                <a:gd name="connsiteX0" fmla="*/ 719452 w 755865"/>
                <a:gd name="connsiteY0" fmla="*/ 1243584 h 1252413"/>
                <a:gd name="connsiteX1" fmla="*/ 719452 w 755865"/>
                <a:gd name="connsiteY1" fmla="*/ 1243584 h 1252413"/>
                <a:gd name="connsiteX2" fmla="*/ 623563 w 755865"/>
                <a:gd name="connsiteY2" fmla="*/ 1215999 h 1252413"/>
                <a:gd name="connsiteX3" fmla="*/ 8829 w 755865"/>
                <a:gd name="connsiteY3" fmla="*/ 104718 h 1252413"/>
                <a:gd name="connsiteX4" fmla="*/ 36414 w 755865"/>
                <a:gd name="connsiteY4" fmla="*/ 8829 h 1252413"/>
                <a:gd name="connsiteX5" fmla="*/ 36414 w 755865"/>
                <a:gd name="connsiteY5" fmla="*/ 8829 h 1252413"/>
                <a:gd name="connsiteX6" fmla="*/ 132302 w 755865"/>
                <a:gd name="connsiteY6" fmla="*/ 36414 h 1252413"/>
                <a:gd name="connsiteX7" fmla="*/ 747036 w 755865"/>
                <a:gd name="connsiteY7" fmla="*/ 1147696 h 1252413"/>
                <a:gd name="connsiteX8" fmla="*/ 719452 w 755865"/>
                <a:gd name="connsiteY8" fmla="*/ 1243584 h 125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865" h="1252413">
                  <a:moveTo>
                    <a:pt x="719452" y="1243584"/>
                  </a:moveTo>
                  <a:lnTo>
                    <a:pt x="719452" y="1243584"/>
                  </a:lnTo>
                  <a:cubicBezTo>
                    <a:pt x="685352" y="1262443"/>
                    <a:pt x="642423" y="1250099"/>
                    <a:pt x="623563" y="1215999"/>
                  </a:cubicBezTo>
                  <a:lnTo>
                    <a:pt x="8829" y="104718"/>
                  </a:lnTo>
                  <a:cubicBezTo>
                    <a:pt x="-10030" y="70618"/>
                    <a:pt x="2314" y="27689"/>
                    <a:pt x="36414" y="8829"/>
                  </a:cubicBezTo>
                  <a:lnTo>
                    <a:pt x="36414" y="8829"/>
                  </a:lnTo>
                  <a:cubicBezTo>
                    <a:pt x="70513" y="-10030"/>
                    <a:pt x="113443" y="2314"/>
                    <a:pt x="132302" y="36414"/>
                  </a:cubicBezTo>
                  <a:lnTo>
                    <a:pt x="747036" y="1147696"/>
                  </a:lnTo>
                  <a:cubicBezTo>
                    <a:pt x="765895" y="1181786"/>
                    <a:pt x="753551" y="1224715"/>
                    <a:pt x="719452" y="124358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6" name="图形 103">
              <a:extLst>
                <a:ext uri="{FF2B5EF4-FFF2-40B4-BE49-F238E27FC236}">
                  <a16:creationId xmlns:a16="http://schemas.microsoft.com/office/drawing/2014/main" id="{26886C77-2C94-FD4A-391B-54976EADFE86}"/>
                </a:ext>
              </a:extLst>
            </p:cNvPr>
            <p:cNvGrpSpPr/>
            <p:nvPr/>
          </p:nvGrpSpPr>
          <p:grpSpPr>
            <a:xfrm>
              <a:off x="1405280" y="4307937"/>
              <a:ext cx="274736" cy="219561"/>
              <a:chOff x="1405280" y="4307937"/>
              <a:chExt cx="274736" cy="219561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E36509-7318-6BD8-32EE-939858C69031}"/>
                  </a:ext>
                </a:extLst>
              </p:cNvPr>
              <p:cNvSpPr/>
              <p:nvPr/>
            </p:nvSpPr>
            <p:spPr>
              <a:xfrm>
                <a:off x="1405280" y="4307937"/>
                <a:ext cx="274736" cy="219561"/>
              </a:xfrm>
              <a:custGeom>
                <a:avLst/>
                <a:gdLst>
                  <a:gd name="connsiteX0" fmla="*/ 252889 w 274736"/>
                  <a:gd name="connsiteY0" fmla="*/ 128769 h 219561"/>
                  <a:gd name="connsiteX1" fmla="*/ 104718 w 274736"/>
                  <a:gd name="connsiteY1" fmla="*/ 210732 h 219561"/>
                  <a:gd name="connsiteX2" fmla="*/ 8829 w 274736"/>
                  <a:gd name="connsiteY2" fmla="*/ 183148 h 219561"/>
                  <a:gd name="connsiteX3" fmla="*/ 8829 w 274736"/>
                  <a:gd name="connsiteY3" fmla="*/ 183148 h 219561"/>
                  <a:gd name="connsiteX4" fmla="*/ 36414 w 274736"/>
                  <a:gd name="connsiteY4" fmla="*/ 87259 h 219561"/>
                  <a:gd name="connsiteX5" fmla="*/ 184585 w 274736"/>
                  <a:gd name="connsiteY5" fmla="*/ 5297 h 219561"/>
                  <a:gd name="connsiteX6" fmla="*/ 242116 w 274736"/>
                  <a:gd name="connsiteY6" fmla="*/ 21851 h 219561"/>
                  <a:gd name="connsiteX7" fmla="*/ 269433 w 274736"/>
                  <a:gd name="connsiteY7" fmla="*/ 71238 h 219561"/>
                  <a:gd name="connsiteX8" fmla="*/ 252889 w 274736"/>
                  <a:gd name="connsiteY8" fmla="*/ 128769 h 21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736" h="219561">
                    <a:moveTo>
                      <a:pt x="252889" y="128769"/>
                    </a:moveTo>
                    <a:lnTo>
                      <a:pt x="104718" y="210732"/>
                    </a:lnTo>
                    <a:cubicBezTo>
                      <a:pt x="70618" y="229592"/>
                      <a:pt x="27689" y="217247"/>
                      <a:pt x="8829" y="183148"/>
                    </a:cubicBezTo>
                    <a:lnTo>
                      <a:pt x="8829" y="183148"/>
                    </a:lnTo>
                    <a:cubicBezTo>
                      <a:pt x="-10030" y="149048"/>
                      <a:pt x="2314" y="106119"/>
                      <a:pt x="36414" y="87259"/>
                    </a:cubicBezTo>
                    <a:lnTo>
                      <a:pt x="184585" y="5297"/>
                    </a:lnTo>
                    <a:cubicBezTo>
                      <a:pt x="205044" y="-6019"/>
                      <a:pt x="230800" y="1392"/>
                      <a:pt x="242116" y="21851"/>
                    </a:cubicBezTo>
                    <a:lnTo>
                      <a:pt x="269433" y="71238"/>
                    </a:lnTo>
                    <a:cubicBezTo>
                      <a:pt x="280759" y="91689"/>
                      <a:pt x="273348" y="117444"/>
                      <a:pt x="252889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FCC8A7A-9182-2A6B-CEBB-86BECECD6B7F}"/>
                  </a:ext>
                </a:extLst>
              </p:cNvPr>
              <p:cNvSpPr/>
              <p:nvPr/>
            </p:nvSpPr>
            <p:spPr>
              <a:xfrm>
                <a:off x="1433521" y="4390801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8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79" name="图形 103">
              <a:extLst>
                <a:ext uri="{FF2B5EF4-FFF2-40B4-BE49-F238E27FC236}">
                  <a16:creationId xmlns:a16="http://schemas.microsoft.com/office/drawing/2014/main" id="{941C3F6F-B896-7030-4BEE-F20732853704}"/>
                </a:ext>
              </a:extLst>
            </p:cNvPr>
            <p:cNvGrpSpPr/>
            <p:nvPr/>
          </p:nvGrpSpPr>
          <p:grpSpPr>
            <a:xfrm>
              <a:off x="1124188" y="4265621"/>
              <a:ext cx="278270" cy="262115"/>
              <a:chOff x="1124188" y="4265621"/>
              <a:chExt cx="278270" cy="262115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2812B61-4A40-8730-D80F-D2DA9EA0FD75}"/>
                  </a:ext>
                </a:extLst>
              </p:cNvPr>
              <p:cNvSpPr/>
              <p:nvPr/>
            </p:nvSpPr>
            <p:spPr>
              <a:xfrm>
                <a:off x="1124188" y="4265621"/>
                <a:ext cx="278270" cy="262115"/>
              </a:xfrm>
              <a:custGeom>
                <a:avLst/>
                <a:gdLst>
                  <a:gd name="connsiteX0" fmla="*/ 0 w 278270"/>
                  <a:gd name="connsiteY0" fmla="*/ 126480 h 262115"/>
                  <a:gd name="connsiteX1" fmla="*/ 222256 w 278270"/>
                  <a:gd name="connsiteY1" fmla="*/ 3531 h 262115"/>
                  <a:gd name="connsiteX2" fmla="*/ 260614 w 278270"/>
                  <a:gd name="connsiteY2" fmla="*/ 14561 h 262115"/>
                  <a:gd name="connsiteX3" fmla="*/ 260614 w 278270"/>
                  <a:gd name="connsiteY3" fmla="*/ 14561 h 262115"/>
                  <a:gd name="connsiteX4" fmla="*/ 205445 w 278270"/>
                  <a:gd name="connsiteY4" fmla="*/ 206337 h 262115"/>
                  <a:gd name="connsiteX5" fmla="*/ 104604 w 278270"/>
                  <a:gd name="connsiteY5" fmla="*/ 262115 h 262115"/>
                  <a:gd name="connsiteX6" fmla="*/ 0 w 278270"/>
                  <a:gd name="connsiteY6" fmla="*/ 126480 h 26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270" h="262115">
                    <a:moveTo>
                      <a:pt x="0" y="126480"/>
                    </a:moveTo>
                    <a:lnTo>
                      <a:pt x="222256" y="3531"/>
                    </a:lnTo>
                    <a:cubicBezTo>
                      <a:pt x="235896" y="-4013"/>
                      <a:pt x="253070" y="931"/>
                      <a:pt x="260614" y="14561"/>
                    </a:cubicBezTo>
                    <a:lnTo>
                      <a:pt x="260614" y="14561"/>
                    </a:lnTo>
                    <a:cubicBezTo>
                      <a:pt x="298333" y="82750"/>
                      <a:pt x="273634" y="168618"/>
                      <a:pt x="205445" y="206337"/>
                    </a:cubicBezTo>
                    <a:lnTo>
                      <a:pt x="104604" y="262115"/>
                    </a:lnTo>
                    <a:lnTo>
                      <a:pt x="0" y="126480"/>
                    </a:ln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48C297-C3FB-CBAE-48B0-EA61E082F8CB}"/>
                  </a:ext>
                </a:extLst>
              </p:cNvPr>
              <p:cNvSpPr/>
              <p:nvPr/>
            </p:nvSpPr>
            <p:spPr>
              <a:xfrm>
                <a:off x="1208560" y="4290784"/>
                <a:ext cx="102314" cy="79343"/>
              </a:xfrm>
              <a:custGeom>
                <a:avLst/>
                <a:gdLst>
                  <a:gd name="connsiteX0" fmla="*/ 0 w 102314"/>
                  <a:gd name="connsiteY0" fmla="*/ 54645 h 79343"/>
                  <a:gd name="connsiteX1" fmla="*/ 98784 w 102314"/>
                  <a:gd name="connsiteY1" fmla="*/ 0 h 79343"/>
                  <a:gd name="connsiteX2" fmla="*/ 98784 w 102314"/>
                  <a:gd name="connsiteY2" fmla="*/ 0 h 79343"/>
                  <a:gd name="connsiteX3" fmla="*/ 87744 w 102314"/>
                  <a:gd name="connsiteY3" fmla="*/ 38357 h 79343"/>
                  <a:gd name="connsiteX4" fmla="*/ 13659 w 102314"/>
                  <a:gd name="connsiteY4" fmla="*/ 79343 h 79343"/>
                  <a:gd name="connsiteX5" fmla="*/ 0 w 102314"/>
                  <a:gd name="connsiteY5" fmla="*/ 54645 h 7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14" h="79343">
                    <a:moveTo>
                      <a:pt x="0" y="54645"/>
                    </a:moveTo>
                    <a:lnTo>
                      <a:pt x="98784" y="0"/>
                    </a:lnTo>
                    <a:lnTo>
                      <a:pt x="98784" y="0"/>
                    </a:lnTo>
                    <a:cubicBezTo>
                      <a:pt x="106328" y="13640"/>
                      <a:pt x="101384" y="30813"/>
                      <a:pt x="87744" y="38357"/>
                    </a:cubicBezTo>
                    <a:lnTo>
                      <a:pt x="13659" y="79343"/>
                    </a:lnTo>
                    <a:lnTo>
                      <a:pt x="0" y="54645"/>
                    </a:ln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2" name="图形 103">
              <a:extLst>
                <a:ext uri="{FF2B5EF4-FFF2-40B4-BE49-F238E27FC236}">
                  <a16:creationId xmlns:a16="http://schemas.microsoft.com/office/drawing/2014/main" id="{ADCD2514-AF55-924D-6EA3-53F4EADE640E}"/>
                </a:ext>
              </a:extLst>
            </p:cNvPr>
            <p:cNvGrpSpPr/>
            <p:nvPr/>
          </p:nvGrpSpPr>
          <p:grpSpPr>
            <a:xfrm>
              <a:off x="1474917" y="4420151"/>
              <a:ext cx="299428" cy="233220"/>
              <a:chOff x="1474917" y="4420151"/>
              <a:chExt cx="299428" cy="233220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44FB831-0546-483F-63C8-CD431BF2AE1A}"/>
                  </a:ext>
                </a:extLst>
              </p:cNvPr>
              <p:cNvSpPr/>
              <p:nvPr/>
            </p:nvSpPr>
            <p:spPr>
              <a:xfrm>
                <a:off x="1474917" y="4420151"/>
                <a:ext cx="299428" cy="233220"/>
              </a:xfrm>
              <a:custGeom>
                <a:avLst/>
                <a:gdLst>
                  <a:gd name="connsiteX0" fmla="*/ 277587 w 299428"/>
                  <a:gd name="connsiteY0" fmla="*/ 128769 h 233220"/>
                  <a:gd name="connsiteX1" fmla="*/ 104718 w 299428"/>
                  <a:gd name="connsiteY1" fmla="*/ 224391 h 233220"/>
                  <a:gd name="connsiteX2" fmla="*/ 8829 w 299428"/>
                  <a:gd name="connsiteY2" fmla="*/ 196806 h 233220"/>
                  <a:gd name="connsiteX3" fmla="*/ 8829 w 299428"/>
                  <a:gd name="connsiteY3" fmla="*/ 196806 h 233220"/>
                  <a:gd name="connsiteX4" fmla="*/ 36414 w 299428"/>
                  <a:gd name="connsiteY4" fmla="*/ 100918 h 233220"/>
                  <a:gd name="connsiteX5" fmla="*/ 209283 w 299428"/>
                  <a:gd name="connsiteY5" fmla="*/ 5297 h 233220"/>
                  <a:gd name="connsiteX6" fmla="*/ 266814 w 299428"/>
                  <a:gd name="connsiteY6" fmla="*/ 21851 h 233220"/>
                  <a:gd name="connsiteX7" fmla="*/ 294132 w 299428"/>
                  <a:gd name="connsiteY7" fmla="*/ 71238 h 233220"/>
                  <a:gd name="connsiteX8" fmla="*/ 277587 w 299428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28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0"/>
                      <a:pt x="27689" y="230906"/>
                      <a:pt x="8829" y="196806"/>
                    </a:cubicBezTo>
                    <a:lnTo>
                      <a:pt x="8829" y="196806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2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8"/>
                      <a:pt x="298037" y="11744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62E106E-9697-30EE-BF21-E00A4FB28D94}"/>
                  </a:ext>
                </a:extLst>
              </p:cNvPr>
              <p:cNvSpPr/>
              <p:nvPr/>
            </p:nvSpPr>
            <p:spPr>
              <a:xfrm>
                <a:off x="1503148" y="4516674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7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7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5" name="图形 103">
              <a:extLst>
                <a:ext uri="{FF2B5EF4-FFF2-40B4-BE49-F238E27FC236}">
                  <a16:creationId xmlns:a16="http://schemas.microsoft.com/office/drawing/2014/main" id="{94318B6F-BF1D-F0FB-BCDF-DBA798B467CC}"/>
                </a:ext>
              </a:extLst>
            </p:cNvPr>
            <p:cNvGrpSpPr/>
            <p:nvPr/>
          </p:nvGrpSpPr>
          <p:grpSpPr>
            <a:xfrm>
              <a:off x="1569244" y="4532365"/>
              <a:ext cx="299430" cy="233220"/>
              <a:chOff x="1569244" y="4532365"/>
              <a:chExt cx="299430" cy="233220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3D188C7-6D46-5053-28E7-4187E99B5824}"/>
                  </a:ext>
                </a:extLst>
              </p:cNvPr>
              <p:cNvSpPr/>
              <p:nvPr/>
            </p:nvSpPr>
            <p:spPr>
              <a:xfrm>
                <a:off x="1569244" y="4532365"/>
                <a:ext cx="299430" cy="233220"/>
              </a:xfrm>
              <a:custGeom>
                <a:avLst/>
                <a:gdLst>
                  <a:gd name="connsiteX0" fmla="*/ 277587 w 299430"/>
                  <a:gd name="connsiteY0" fmla="*/ 128769 h 233220"/>
                  <a:gd name="connsiteX1" fmla="*/ 104718 w 299430"/>
                  <a:gd name="connsiteY1" fmla="*/ 224391 h 233220"/>
                  <a:gd name="connsiteX2" fmla="*/ 8829 w 299430"/>
                  <a:gd name="connsiteY2" fmla="*/ 196807 h 233220"/>
                  <a:gd name="connsiteX3" fmla="*/ 8829 w 299430"/>
                  <a:gd name="connsiteY3" fmla="*/ 196807 h 233220"/>
                  <a:gd name="connsiteX4" fmla="*/ 36414 w 299430"/>
                  <a:gd name="connsiteY4" fmla="*/ 100918 h 233220"/>
                  <a:gd name="connsiteX5" fmla="*/ 209283 w 299430"/>
                  <a:gd name="connsiteY5" fmla="*/ 5297 h 233220"/>
                  <a:gd name="connsiteX6" fmla="*/ 266814 w 299430"/>
                  <a:gd name="connsiteY6" fmla="*/ 21851 h 233220"/>
                  <a:gd name="connsiteX7" fmla="*/ 294132 w 299430"/>
                  <a:gd name="connsiteY7" fmla="*/ 71238 h 233220"/>
                  <a:gd name="connsiteX8" fmla="*/ 277587 w 299430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30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1"/>
                      <a:pt x="27689" y="230906"/>
                      <a:pt x="8829" y="196807"/>
                    </a:cubicBezTo>
                    <a:lnTo>
                      <a:pt x="8829" y="196807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1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9"/>
                      <a:pt x="298047" y="11745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5148BE4-E8EE-C32F-A472-3027E8E356A6}"/>
                  </a:ext>
                </a:extLst>
              </p:cNvPr>
              <p:cNvSpPr/>
              <p:nvPr/>
            </p:nvSpPr>
            <p:spPr>
              <a:xfrm>
                <a:off x="1597475" y="4628888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69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69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8" name="图形 103">
              <a:extLst>
                <a:ext uri="{FF2B5EF4-FFF2-40B4-BE49-F238E27FC236}">
                  <a16:creationId xmlns:a16="http://schemas.microsoft.com/office/drawing/2014/main" id="{22805B94-D111-9200-7AE0-E0313E03E6F7}"/>
                </a:ext>
              </a:extLst>
            </p:cNvPr>
            <p:cNvGrpSpPr/>
            <p:nvPr/>
          </p:nvGrpSpPr>
          <p:grpSpPr>
            <a:xfrm>
              <a:off x="1722775" y="4651409"/>
              <a:ext cx="221048" cy="182425"/>
              <a:chOff x="1722775" y="4651409"/>
              <a:chExt cx="221048" cy="18242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23535EB-2C9B-F73D-E0BF-AC0A3C1B5D36}"/>
                  </a:ext>
                </a:extLst>
              </p:cNvPr>
              <p:cNvSpPr/>
              <p:nvPr/>
            </p:nvSpPr>
            <p:spPr>
              <a:xfrm>
                <a:off x="1722775" y="4651409"/>
                <a:ext cx="221048" cy="182425"/>
              </a:xfrm>
              <a:custGeom>
                <a:avLst/>
                <a:gdLst>
                  <a:gd name="connsiteX0" fmla="*/ 199198 w 221048"/>
                  <a:gd name="connsiteY0" fmla="*/ 116425 h 182425"/>
                  <a:gd name="connsiteX1" fmla="*/ 94242 w 221048"/>
                  <a:gd name="connsiteY1" fmla="*/ 174480 h 182425"/>
                  <a:gd name="connsiteX2" fmla="*/ 7945 w 221048"/>
                  <a:gd name="connsiteY2" fmla="*/ 149658 h 182425"/>
                  <a:gd name="connsiteX3" fmla="*/ 7945 w 221048"/>
                  <a:gd name="connsiteY3" fmla="*/ 149658 h 182425"/>
                  <a:gd name="connsiteX4" fmla="*/ 32777 w 221048"/>
                  <a:gd name="connsiteY4" fmla="*/ 63352 h 182425"/>
                  <a:gd name="connsiteX5" fmla="*/ 137733 w 221048"/>
                  <a:gd name="connsiteY5" fmla="*/ 5297 h 182425"/>
                  <a:gd name="connsiteX6" fmla="*/ 195264 w 221048"/>
                  <a:gd name="connsiteY6" fmla="*/ 21851 h 182425"/>
                  <a:gd name="connsiteX7" fmla="*/ 215752 w 221048"/>
                  <a:gd name="connsiteY7" fmla="*/ 58894 h 182425"/>
                  <a:gd name="connsiteX8" fmla="*/ 199198 w 221048"/>
                  <a:gd name="connsiteY8" fmla="*/ 116425 h 1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48" h="182425">
                    <a:moveTo>
                      <a:pt x="199198" y="116425"/>
                    </a:moveTo>
                    <a:lnTo>
                      <a:pt x="94242" y="174480"/>
                    </a:lnTo>
                    <a:cubicBezTo>
                      <a:pt x="63552" y="191454"/>
                      <a:pt x="24919" y="180338"/>
                      <a:pt x="7945" y="149658"/>
                    </a:cubicBezTo>
                    <a:lnTo>
                      <a:pt x="7945" y="149658"/>
                    </a:lnTo>
                    <a:cubicBezTo>
                      <a:pt x="-9028" y="118968"/>
                      <a:pt x="2087" y="80335"/>
                      <a:pt x="32777" y="63352"/>
                    </a:cubicBezTo>
                    <a:lnTo>
                      <a:pt x="137733" y="5297"/>
                    </a:lnTo>
                    <a:cubicBezTo>
                      <a:pt x="158193" y="-6019"/>
                      <a:pt x="183948" y="1392"/>
                      <a:pt x="195264" y="21851"/>
                    </a:cubicBezTo>
                    <a:lnTo>
                      <a:pt x="215752" y="58894"/>
                    </a:lnTo>
                    <a:cubicBezTo>
                      <a:pt x="227068" y="79344"/>
                      <a:pt x="219657" y="105109"/>
                      <a:pt x="199198" y="116425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4EB8D77-EE4A-ECE1-F398-1EC0DE108DD2}"/>
                  </a:ext>
                </a:extLst>
              </p:cNvPr>
              <p:cNvSpPr/>
              <p:nvPr/>
            </p:nvSpPr>
            <p:spPr>
              <a:xfrm>
                <a:off x="1751004" y="4706955"/>
                <a:ext cx="115201" cy="98659"/>
              </a:xfrm>
              <a:custGeom>
                <a:avLst/>
                <a:gdLst>
                  <a:gd name="connsiteX0" fmla="*/ 107923 w 115201"/>
                  <a:gd name="connsiteY0" fmla="*/ 63507 h 98659"/>
                  <a:gd name="connsiteX1" fmla="*/ 52364 w 115201"/>
                  <a:gd name="connsiteY1" fmla="*/ 94244 h 98659"/>
                  <a:gd name="connsiteX2" fmla="*/ 4415 w 115201"/>
                  <a:gd name="connsiteY2" fmla="*/ 80452 h 98659"/>
                  <a:gd name="connsiteX3" fmla="*/ 4415 w 115201"/>
                  <a:gd name="connsiteY3" fmla="*/ 80452 h 98659"/>
                  <a:gd name="connsiteX4" fmla="*/ 18207 w 115201"/>
                  <a:gd name="connsiteY4" fmla="*/ 32503 h 98659"/>
                  <a:gd name="connsiteX5" fmla="*/ 73766 w 115201"/>
                  <a:gd name="connsiteY5" fmla="*/ 1766 h 98659"/>
                  <a:gd name="connsiteX6" fmla="*/ 92940 w 115201"/>
                  <a:gd name="connsiteY6" fmla="*/ 7281 h 98659"/>
                  <a:gd name="connsiteX7" fmla="*/ 113428 w 115201"/>
                  <a:gd name="connsiteY7" fmla="*/ 44324 h 98659"/>
                  <a:gd name="connsiteX8" fmla="*/ 107923 w 115201"/>
                  <a:gd name="connsiteY8" fmla="*/ 63507 h 9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201" h="98659">
                    <a:moveTo>
                      <a:pt x="107923" y="63507"/>
                    </a:moveTo>
                    <a:lnTo>
                      <a:pt x="52364" y="94244"/>
                    </a:lnTo>
                    <a:cubicBezTo>
                      <a:pt x="35314" y="103674"/>
                      <a:pt x="13844" y="97502"/>
                      <a:pt x="4415" y="80452"/>
                    </a:cubicBezTo>
                    <a:lnTo>
                      <a:pt x="4415" y="80452"/>
                    </a:lnTo>
                    <a:cubicBezTo>
                      <a:pt x="-5015" y="63403"/>
                      <a:pt x="1157" y="41933"/>
                      <a:pt x="18207" y="32503"/>
                    </a:cubicBezTo>
                    <a:lnTo>
                      <a:pt x="73766" y="1766"/>
                    </a:lnTo>
                    <a:cubicBezTo>
                      <a:pt x="80586" y="-2006"/>
                      <a:pt x="89168" y="461"/>
                      <a:pt x="92940" y="7281"/>
                    </a:cubicBezTo>
                    <a:lnTo>
                      <a:pt x="113428" y="44324"/>
                    </a:lnTo>
                    <a:cubicBezTo>
                      <a:pt x="117210" y="51144"/>
                      <a:pt x="114743" y="59726"/>
                      <a:pt x="107923" y="63507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9C2832B-8974-8D34-F1BC-4AA58B1AC0AA}"/>
                </a:ext>
              </a:extLst>
            </p:cNvPr>
            <p:cNvSpPr/>
            <p:nvPr/>
          </p:nvSpPr>
          <p:spPr>
            <a:xfrm rot="-1737233">
              <a:off x="659196" y="4907840"/>
              <a:ext cx="170000" cy="553844"/>
            </a:xfrm>
            <a:custGeom>
              <a:avLst/>
              <a:gdLst>
                <a:gd name="connsiteX0" fmla="*/ 0 w 170000"/>
                <a:gd name="connsiteY0" fmla="*/ 0 h 553844"/>
                <a:gd name="connsiteX1" fmla="*/ 170000 w 170000"/>
                <a:gd name="connsiteY1" fmla="*/ 0 h 553844"/>
                <a:gd name="connsiteX2" fmla="*/ 170000 w 170000"/>
                <a:gd name="connsiteY2" fmla="*/ 553844 h 553844"/>
                <a:gd name="connsiteX3" fmla="*/ 0 w 170000"/>
                <a:gd name="connsiteY3" fmla="*/ 553844 h 5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0" h="553844">
                  <a:moveTo>
                    <a:pt x="0" y="0"/>
                  </a:moveTo>
                  <a:lnTo>
                    <a:pt x="170000" y="0"/>
                  </a:lnTo>
                  <a:lnTo>
                    <a:pt x="170000" y="553844"/>
                  </a:lnTo>
                  <a:lnTo>
                    <a:pt x="0" y="553844"/>
                  </a:lnTo>
                  <a:close/>
                </a:path>
              </a:pathLst>
            </a:custGeom>
            <a:solidFill>
              <a:srgbClr val="F4F1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0B123B-FC4A-DF6D-0F1E-6B351E8979CA}"/>
                </a:ext>
              </a:extLst>
            </p:cNvPr>
            <p:cNvSpPr/>
            <p:nvPr/>
          </p:nvSpPr>
          <p:spPr>
            <a:xfrm>
              <a:off x="257175" y="4916471"/>
              <a:ext cx="652700" cy="750903"/>
            </a:xfrm>
            <a:custGeom>
              <a:avLst/>
              <a:gdLst>
                <a:gd name="connsiteX0" fmla="*/ 652701 w 652700"/>
                <a:gd name="connsiteY0" fmla="*/ 509330 h 750903"/>
                <a:gd name="connsiteX1" fmla="*/ 209550 w 652700"/>
                <a:gd name="connsiteY1" fmla="*/ 750903 h 750903"/>
                <a:gd name="connsiteX2" fmla="*/ 0 w 652700"/>
                <a:gd name="connsiteY2" fmla="*/ 750903 h 750903"/>
                <a:gd name="connsiteX3" fmla="*/ 0 w 652700"/>
                <a:gd name="connsiteY3" fmla="*/ 207978 h 750903"/>
                <a:gd name="connsiteX4" fmla="*/ 370942 w 652700"/>
                <a:gd name="connsiteY4" fmla="*/ 0 h 7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700" h="750903">
                  <a:moveTo>
                    <a:pt x="652701" y="509330"/>
                  </a:moveTo>
                  <a:lnTo>
                    <a:pt x="209550" y="750903"/>
                  </a:lnTo>
                  <a:lnTo>
                    <a:pt x="0" y="750903"/>
                  </a:lnTo>
                  <a:lnTo>
                    <a:pt x="0" y="207978"/>
                  </a:lnTo>
                  <a:lnTo>
                    <a:pt x="37094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93" name="图形 103">
              <a:extLst>
                <a:ext uri="{FF2B5EF4-FFF2-40B4-BE49-F238E27FC236}">
                  <a16:creationId xmlns:a16="http://schemas.microsoft.com/office/drawing/2014/main" id="{65A7B2E6-F118-C1F1-84C5-CB7489AAFF79}"/>
                </a:ext>
              </a:extLst>
            </p:cNvPr>
            <p:cNvGrpSpPr/>
            <p:nvPr/>
          </p:nvGrpSpPr>
          <p:grpSpPr>
            <a:xfrm>
              <a:off x="511996" y="5124582"/>
              <a:ext cx="84678" cy="84678"/>
              <a:chOff x="511996" y="5124582"/>
              <a:chExt cx="84678" cy="84678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3097A9E-6119-1BB7-6CA6-CD299FB3D56F}"/>
                  </a:ext>
                </a:extLst>
              </p:cNvPr>
              <p:cNvSpPr/>
              <p:nvPr/>
            </p:nvSpPr>
            <p:spPr>
              <a:xfrm>
                <a:off x="511996" y="5124582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7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6" y="1392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95" name="图形 103">
                <a:extLst>
                  <a:ext uri="{FF2B5EF4-FFF2-40B4-BE49-F238E27FC236}">
                    <a16:creationId xmlns:a16="http://schemas.microsoft.com/office/drawing/2014/main" id="{32B18178-55FF-26C0-C9AA-9205E1118C4E}"/>
                  </a:ext>
                </a:extLst>
              </p:cNvPr>
              <p:cNvGrpSpPr/>
              <p:nvPr/>
            </p:nvGrpSpPr>
            <p:grpSpPr>
              <a:xfrm>
                <a:off x="530832" y="5143541"/>
                <a:ext cx="46998" cy="46760"/>
                <a:chOff x="530832" y="5143541"/>
                <a:chExt cx="46998" cy="46760"/>
              </a:xfrm>
              <a:solidFill>
                <a:srgbClr val="37474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83EACE92-2CB9-B06B-A46F-E8138E97C028}"/>
                    </a:ext>
                  </a:extLst>
                </p:cNvPr>
                <p:cNvSpPr/>
                <p:nvPr/>
              </p:nvSpPr>
              <p:spPr>
                <a:xfrm>
                  <a:off x="530832" y="5155352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ED8A06A-01C1-17B7-C3B2-9249802D653F}"/>
                    </a:ext>
                  </a:extLst>
                </p:cNvPr>
                <p:cNvSpPr/>
                <p:nvPr/>
              </p:nvSpPr>
              <p:spPr>
                <a:xfrm>
                  <a:off x="542366" y="5176188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D31A599-1821-11CA-2365-D617C805ABC0}"/>
                    </a:ext>
                  </a:extLst>
                </p:cNvPr>
                <p:cNvSpPr/>
                <p:nvPr/>
              </p:nvSpPr>
              <p:spPr>
                <a:xfrm>
                  <a:off x="552187" y="5143541"/>
                  <a:ext cx="14117" cy="14118"/>
                </a:xfrm>
                <a:custGeom>
                  <a:avLst/>
                  <a:gdLst>
                    <a:gd name="connsiteX0" fmla="*/ 13236 w 14117"/>
                    <a:gd name="connsiteY0" fmla="*/ 3644 h 14118"/>
                    <a:gd name="connsiteX1" fmla="*/ 10474 w 14117"/>
                    <a:gd name="connsiteY1" fmla="*/ 13236 h 14118"/>
                    <a:gd name="connsiteX2" fmla="*/ 882 w 14117"/>
                    <a:gd name="connsiteY2" fmla="*/ 10474 h 14118"/>
                    <a:gd name="connsiteX3" fmla="*/ 3644 w 14117"/>
                    <a:gd name="connsiteY3" fmla="*/ 882 h 14118"/>
                    <a:gd name="connsiteX4" fmla="*/ 13236 w 14117"/>
                    <a:gd name="connsiteY4" fmla="*/ 3644 h 14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8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052F567A-849C-F04F-8B12-AC8536EC0BE3}"/>
                    </a:ext>
                  </a:extLst>
                </p:cNvPr>
                <p:cNvSpPr/>
                <p:nvPr/>
              </p:nvSpPr>
              <p:spPr>
                <a:xfrm>
                  <a:off x="563712" y="5164377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69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79"/>
                        <a:pt x="882" y="10469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grpSp>
          <p:nvGrpSpPr>
            <p:cNvPr id="200" name="图形 103">
              <a:extLst>
                <a:ext uri="{FF2B5EF4-FFF2-40B4-BE49-F238E27FC236}">
                  <a16:creationId xmlns:a16="http://schemas.microsoft.com/office/drawing/2014/main" id="{EB82826B-C23E-9C67-81A6-620410062E44}"/>
                </a:ext>
              </a:extLst>
            </p:cNvPr>
            <p:cNvGrpSpPr/>
            <p:nvPr/>
          </p:nvGrpSpPr>
          <p:grpSpPr>
            <a:xfrm>
              <a:off x="388523" y="5192886"/>
              <a:ext cx="84678" cy="84678"/>
              <a:chOff x="388523" y="5192886"/>
              <a:chExt cx="84678" cy="84678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D8B1961-5F8D-0269-1D2A-69036D3EF511}"/>
                  </a:ext>
                </a:extLst>
              </p:cNvPr>
              <p:cNvSpPr/>
              <p:nvPr/>
            </p:nvSpPr>
            <p:spPr>
              <a:xfrm>
                <a:off x="388523" y="5192886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6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7" y="1391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202" name="图形 103">
                <a:extLst>
                  <a:ext uri="{FF2B5EF4-FFF2-40B4-BE49-F238E27FC236}">
                    <a16:creationId xmlns:a16="http://schemas.microsoft.com/office/drawing/2014/main" id="{59A9CD7D-D304-EA06-81A2-F5AE78FC9CA5}"/>
                  </a:ext>
                </a:extLst>
              </p:cNvPr>
              <p:cNvGrpSpPr/>
              <p:nvPr/>
            </p:nvGrpSpPr>
            <p:grpSpPr>
              <a:xfrm>
                <a:off x="407359" y="5211845"/>
                <a:ext cx="46998" cy="46760"/>
                <a:chOff x="407359" y="5211845"/>
                <a:chExt cx="46998" cy="46760"/>
              </a:xfrm>
              <a:solidFill>
                <a:srgbClr val="37474F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1B0F914C-0DD5-0DFB-5D4D-64EB65BEA63D}"/>
                    </a:ext>
                  </a:extLst>
                </p:cNvPr>
                <p:cNvSpPr/>
                <p:nvPr/>
              </p:nvSpPr>
              <p:spPr>
                <a:xfrm>
                  <a:off x="407359" y="5223656"/>
                  <a:ext cx="14117" cy="14117"/>
                </a:xfrm>
                <a:custGeom>
                  <a:avLst/>
                  <a:gdLst>
                    <a:gd name="connsiteX0" fmla="*/ 13236 w 14117"/>
                    <a:gd name="connsiteY0" fmla="*/ 3644 h 14117"/>
                    <a:gd name="connsiteX1" fmla="*/ 10474 w 14117"/>
                    <a:gd name="connsiteY1" fmla="*/ 13236 h 14117"/>
                    <a:gd name="connsiteX2" fmla="*/ 882 w 14117"/>
                    <a:gd name="connsiteY2" fmla="*/ 10474 h 14117"/>
                    <a:gd name="connsiteX3" fmla="*/ 3644 w 14117"/>
                    <a:gd name="connsiteY3" fmla="*/ 882 h 14117"/>
                    <a:gd name="connsiteX4" fmla="*/ 13236 w 14117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8E1EA2A0-26A2-C496-F04E-2D2266510B3D}"/>
                    </a:ext>
                  </a:extLst>
                </p:cNvPr>
                <p:cNvSpPr/>
                <p:nvPr/>
              </p:nvSpPr>
              <p:spPr>
                <a:xfrm>
                  <a:off x="418884" y="5244487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DF1CA08-CA9A-9E09-C440-1A3D0346D35F}"/>
                    </a:ext>
                  </a:extLst>
                </p:cNvPr>
                <p:cNvSpPr/>
                <p:nvPr/>
              </p:nvSpPr>
              <p:spPr>
                <a:xfrm>
                  <a:off x="428714" y="5211845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72979CB7-7066-3D97-EAA9-1F3061DF70D3}"/>
                    </a:ext>
                  </a:extLst>
                </p:cNvPr>
                <p:cNvSpPr/>
                <p:nvPr/>
              </p:nvSpPr>
              <p:spPr>
                <a:xfrm>
                  <a:off x="440239" y="5232680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  <p:sp>
        <p:nvSpPr>
          <p:cNvPr id="4415" name="闪电形 4414">
            <a:extLst>
              <a:ext uri="{FF2B5EF4-FFF2-40B4-BE49-F238E27FC236}">
                <a16:creationId xmlns:a16="http://schemas.microsoft.com/office/drawing/2014/main" id="{8CC7920A-2061-CA84-D057-F3012C35BB56}"/>
              </a:ext>
            </a:extLst>
          </p:cNvPr>
          <p:cNvSpPr/>
          <p:nvPr/>
        </p:nvSpPr>
        <p:spPr>
          <a:xfrm rot="4751622">
            <a:off x="2575690" y="3356647"/>
            <a:ext cx="399562" cy="1455444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805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9558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总结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97D4B89-413E-F867-77AB-70B3A7F4F833}"/>
              </a:ext>
            </a:extLst>
          </p:cNvPr>
          <p:cNvSpPr txBox="1"/>
          <p:nvPr/>
        </p:nvSpPr>
        <p:spPr>
          <a:xfrm>
            <a:off x="4947731" y="2612138"/>
            <a:ext cx="2296538" cy="332246"/>
          </a:xfrm>
          <a:prstGeom prst="rect">
            <a:avLst/>
          </a:prstGeom>
          <a:noFill/>
          <a:effectLst/>
        </p:spPr>
        <p:txBody>
          <a:bodyPr wrap="none" lIns="75920" tIns="37961" rIns="75920" bIns="37961" rtlCol="0">
            <a:spAutoFit/>
          </a:bodyPr>
          <a:lstStyle/>
          <a:p>
            <a:pPr algn="ctr"/>
            <a:r>
              <a:rPr lang="en-US" altLang="zh-CN" sz="1661" b="1" dirty="0">
                <a:solidFill>
                  <a:schemeClr val="bg1"/>
                </a:solidFill>
                <a:latin typeface="+mn-ea"/>
                <a:sym typeface="阿里巴巴普惠体 2.0 105 Heavy" panose="00020600040101010101" pitchFamily="18" charset="-122"/>
              </a:rPr>
              <a:t>21</a:t>
            </a:r>
            <a:r>
              <a:rPr lang="zh-CN" altLang="en-US" sz="1661" b="1" dirty="0">
                <a:solidFill>
                  <a:schemeClr val="bg1"/>
                </a:solidFill>
                <a:latin typeface="+mn-ea"/>
                <a:sym typeface="阿里巴巴普惠体 2.0 105 Heavy" panose="00020600040101010101" pitchFamily="18" charset="-122"/>
              </a:rPr>
              <a:t>年业务量呈上升趋势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E041E08-0306-C56A-5A45-796F197425D8}"/>
              </a:ext>
            </a:extLst>
          </p:cNvPr>
          <p:cNvGrpSpPr/>
          <p:nvPr/>
        </p:nvGrpSpPr>
        <p:grpSpPr>
          <a:xfrm>
            <a:off x="1095934" y="1019174"/>
            <a:ext cx="1954658" cy="4638675"/>
            <a:chOff x="1095934" y="1019174"/>
            <a:chExt cx="1954658" cy="4638675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150F64D1-248F-69B9-9BFC-1701617FAF00}"/>
                </a:ext>
              </a:extLst>
            </p:cNvPr>
            <p:cNvSpPr/>
            <p:nvPr/>
          </p:nvSpPr>
          <p:spPr>
            <a:xfrm>
              <a:off x="1095934" y="1019174"/>
              <a:ext cx="1923491" cy="4638675"/>
            </a:xfrm>
            <a:prstGeom prst="roundRect">
              <a:avLst>
                <a:gd name="adj" fmla="val 50000"/>
              </a:avLst>
            </a:prstGeom>
            <a:solidFill>
              <a:srgbClr val="7CD4F0"/>
            </a:solidFill>
            <a:ln>
              <a:noFill/>
            </a:ln>
            <a:effectLst>
              <a:outerShdw blurRad="50800" dist="127000" dir="5400000" algn="t" rotWithShape="0">
                <a:srgbClr val="7CD4F0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7785F821-379E-4BCD-91F3-1CAFA7C7BB03}"/>
                </a:ext>
              </a:extLst>
            </p:cNvPr>
            <p:cNvSpPr/>
            <p:nvPr/>
          </p:nvSpPr>
          <p:spPr>
            <a:xfrm>
              <a:off x="1376641" y="1710426"/>
              <a:ext cx="1362075" cy="6202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0070C0"/>
                  </a:solidFill>
                  <a:latin typeface="+mn-ea"/>
                </a:rPr>
                <a:t>01</a:t>
              </a:r>
              <a:endParaRPr lang="zh-CN" altLang="en-US" sz="3600" dirty="0">
                <a:solidFill>
                  <a:srgbClr val="0070C0"/>
                </a:solidFill>
                <a:latin typeface="+mn-ea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CE2D279B-6D02-3D0A-3EA4-07123CD17544}"/>
                </a:ext>
              </a:extLst>
            </p:cNvPr>
            <p:cNvSpPr txBox="1"/>
            <p:nvPr/>
          </p:nvSpPr>
          <p:spPr>
            <a:xfrm>
              <a:off x="1127101" y="3338511"/>
              <a:ext cx="192349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0" i="0" dirty="0">
                  <a:solidFill>
                    <a:schemeClr val="bg1"/>
                  </a:solidFill>
                  <a:effectLst/>
                  <a:latin typeface="+mn-ea"/>
                </a:rPr>
                <a:t>提高自身的信息安全意识</a:t>
              </a:r>
              <a:endParaRPr lang="en-US" altLang="zh-CN" b="0" i="0" dirty="0">
                <a:solidFill>
                  <a:schemeClr val="bg1"/>
                </a:solidFill>
                <a:effectLst/>
                <a:latin typeface="+mn-ea"/>
              </a:endParaRPr>
            </a:p>
            <a:p>
              <a:r>
                <a:rPr lang="zh-CN" altLang="en-US" b="0" i="0" dirty="0">
                  <a:solidFill>
                    <a:schemeClr val="bg1"/>
                  </a:solidFill>
                  <a:effectLst/>
                  <a:latin typeface="+mn-ea"/>
                </a:rPr>
                <a:t>不轻易泄露个人隐私和重要信息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C3FBC38D-21CE-F2AE-BDE7-CEC71CCFBE94}"/>
              </a:ext>
            </a:extLst>
          </p:cNvPr>
          <p:cNvGrpSpPr/>
          <p:nvPr/>
        </p:nvGrpSpPr>
        <p:grpSpPr>
          <a:xfrm>
            <a:off x="5053433" y="991303"/>
            <a:ext cx="2035899" cy="4666546"/>
            <a:chOff x="1095934" y="1019175"/>
            <a:chExt cx="2035899" cy="4666546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0E9ADDBB-3DD8-109E-A8EF-BEE081AE675F}"/>
                </a:ext>
              </a:extLst>
            </p:cNvPr>
            <p:cNvSpPr/>
            <p:nvPr/>
          </p:nvSpPr>
          <p:spPr>
            <a:xfrm>
              <a:off x="1095934" y="1019175"/>
              <a:ext cx="1923491" cy="4666546"/>
            </a:xfrm>
            <a:prstGeom prst="roundRect">
              <a:avLst>
                <a:gd name="adj" fmla="val 50000"/>
              </a:avLst>
            </a:prstGeom>
            <a:solidFill>
              <a:srgbClr val="7CD4F0"/>
            </a:solidFill>
            <a:ln>
              <a:noFill/>
            </a:ln>
            <a:effectLst>
              <a:outerShdw blurRad="50800" dist="127000" dir="5400000" algn="t" rotWithShape="0">
                <a:srgbClr val="7CD4F0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BAA95AE1-5772-4B17-F80E-9342B77983C2}"/>
                </a:ext>
              </a:extLst>
            </p:cNvPr>
            <p:cNvSpPr/>
            <p:nvPr/>
          </p:nvSpPr>
          <p:spPr>
            <a:xfrm>
              <a:off x="1452841" y="1735152"/>
              <a:ext cx="1362075" cy="6202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0070C0"/>
                  </a:solidFill>
                  <a:latin typeface="+mn-ea"/>
                </a:rPr>
                <a:t>02</a:t>
              </a:r>
              <a:endParaRPr lang="zh-CN" altLang="en-US" sz="3600" dirty="0">
                <a:solidFill>
                  <a:srgbClr val="0070C0"/>
                </a:solidFill>
                <a:latin typeface="+mn-ea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D529881A-6CFA-0E2C-850E-0B908489E311}"/>
                </a:ext>
              </a:extLst>
            </p:cNvPr>
            <p:cNvSpPr txBox="1"/>
            <p:nvPr/>
          </p:nvSpPr>
          <p:spPr>
            <a:xfrm>
              <a:off x="1208342" y="3392762"/>
              <a:ext cx="192349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0" i="0" dirty="0">
                  <a:solidFill>
                    <a:schemeClr val="bg1"/>
                  </a:solidFill>
                  <a:effectLst/>
                  <a:latin typeface="+mn-ea"/>
                </a:rPr>
                <a:t>增强对电信诈骗的识别能力，了解常见的诈骗手段和防范措施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2581DAB-B27E-1CAB-CE22-F8966A7C17AD}"/>
              </a:ext>
            </a:extLst>
          </p:cNvPr>
          <p:cNvGrpSpPr/>
          <p:nvPr/>
        </p:nvGrpSpPr>
        <p:grpSpPr>
          <a:xfrm>
            <a:off x="9010932" y="991303"/>
            <a:ext cx="2089900" cy="4681911"/>
            <a:chOff x="1095934" y="1019175"/>
            <a:chExt cx="2089900" cy="4681911"/>
          </a:xfrm>
        </p:grpSpPr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1F46E72D-4516-6BB0-6E60-B918718DB15A}"/>
                </a:ext>
              </a:extLst>
            </p:cNvPr>
            <p:cNvSpPr/>
            <p:nvPr/>
          </p:nvSpPr>
          <p:spPr>
            <a:xfrm>
              <a:off x="1095934" y="1019175"/>
              <a:ext cx="1923491" cy="4666546"/>
            </a:xfrm>
            <a:prstGeom prst="roundRect">
              <a:avLst>
                <a:gd name="adj" fmla="val 50000"/>
              </a:avLst>
            </a:prstGeom>
            <a:solidFill>
              <a:srgbClr val="7CD4F0"/>
            </a:solidFill>
            <a:ln>
              <a:noFill/>
            </a:ln>
            <a:effectLst>
              <a:outerShdw blurRad="50800" dist="127000" dir="5400000" algn="t" rotWithShape="0">
                <a:srgbClr val="7CD4F0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C5607E51-BC9F-32FA-B760-92BC431ACCF0}"/>
                </a:ext>
              </a:extLst>
            </p:cNvPr>
            <p:cNvSpPr/>
            <p:nvPr/>
          </p:nvSpPr>
          <p:spPr>
            <a:xfrm>
              <a:off x="1309966" y="1735152"/>
              <a:ext cx="1362075" cy="6202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0070C0"/>
                  </a:solidFill>
                  <a:latin typeface="+mn-ea"/>
                </a:rPr>
                <a:t>03</a:t>
              </a:r>
              <a:endParaRPr lang="zh-CN" altLang="en-US" sz="3600" dirty="0">
                <a:solidFill>
                  <a:srgbClr val="0070C0"/>
                </a:solidFill>
                <a:latin typeface="+mn-ea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307EC46F-C0ED-A855-CDD7-FADB9AA725D4}"/>
                </a:ext>
              </a:extLst>
            </p:cNvPr>
            <p:cNvSpPr txBox="1"/>
            <p:nvPr/>
          </p:nvSpPr>
          <p:spPr>
            <a:xfrm>
              <a:off x="1262343" y="3392762"/>
              <a:ext cx="1923491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latinLnBrk="1"/>
              <a:r>
                <a:rPr lang="zh-CN" altLang="en-US" b="0" i="0" dirty="0">
                  <a:solidFill>
                    <a:schemeClr val="bg1"/>
                  </a:solidFill>
                  <a:effectLst/>
                  <a:latin typeface="+mn-ea"/>
                </a:rPr>
                <a:t>积极参与社区、单位等组织的防范宣传活动，与身边的人共同营造一个安全的网络环境。</a:t>
              </a:r>
            </a:p>
            <a:p>
              <a:br>
                <a:rPr lang="zh-CN" altLang="en-US" b="0" i="0" dirty="0">
                  <a:solidFill>
                    <a:schemeClr val="bg1"/>
                  </a:solidFill>
                  <a:effectLst/>
                  <a:latin typeface="+mn-ea"/>
                </a:rPr>
              </a:br>
              <a:endParaRPr lang="zh-CN" altLang="en-US" b="0" i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pic>
        <p:nvPicPr>
          <p:cNvPr id="117" name="图形 116" descr="带齿轮的头部">
            <a:extLst>
              <a:ext uri="{FF2B5EF4-FFF2-40B4-BE49-F238E27FC236}">
                <a16:creationId xmlns:a16="http://schemas.microsoft.com/office/drawing/2014/main" id="{5E555637-6599-0108-4FBC-F541B80BB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2317" y="2334050"/>
            <a:ext cx="914400" cy="914400"/>
          </a:xfrm>
          <a:prstGeom prst="rect">
            <a:avLst/>
          </a:prstGeom>
        </p:spPr>
      </p:pic>
      <p:pic>
        <p:nvPicPr>
          <p:cNvPr id="119" name="图形 118" descr="警告">
            <a:extLst>
              <a:ext uri="{FF2B5EF4-FFF2-40B4-BE49-F238E27FC236}">
                <a16:creationId xmlns:a16="http://schemas.microsoft.com/office/drawing/2014/main" id="{9D00A82A-AF5C-4FFB-E74F-C945B9CA81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8800" y="2321061"/>
            <a:ext cx="914400" cy="914400"/>
          </a:xfrm>
          <a:prstGeom prst="rect">
            <a:avLst/>
          </a:prstGeom>
        </p:spPr>
      </p:pic>
      <p:pic>
        <p:nvPicPr>
          <p:cNvPr id="121" name="图形 120" descr="用户">
            <a:extLst>
              <a:ext uri="{FF2B5EF4-FFF2-40B4-BE49-F238E27FC236}">
                <a16:creationId xmlns:a16="http://schemas.microsoft.com/office/drawing/2014/main" id="{BE031930-CC84-002A-E1FD-A7ED0F19DC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5477" y="2334050"/>
            <a:ext cx="914400" cy="914400"/>
          </a:xfrm>
          <a:prstGeom prst="rect">
            <a:avLst/>
          </a:prstGeom>
        </p:spPr>
      </p:pic>
      <p:sp>
        <p:nvSpPr>
          <p:cNvPr id="122" name="箭头: V 形 121">
            <a:extLst>
              <a:ext uri="{FF2B5EF4-FFF2-40B4-BE49-F238E27FC236}">
                <a16:creationId xmlns:a16="http://schemas.microsoft.com/office/drawing/2014/main" id="{2FCAE8C4-DC82-1B45-E3A4-4DACF89C9225}"/>
              </a:ext>
            </a:extLst>
          </p:cNvPr>
          <p:cNvSpPr/>
          <p:nvPr/>
        </p:nvSpPr>
        <p:spPr>
          <a:xfrm>
            <a:off x="3820452" y="3263595"/>
            <a:ext cx="255135" cy="330810"/>
          </a:xfrm>
          <a:prstGeom prst="chevron">
            <a:avLst/>
          </a:prstGeom>
          <a:solidFill>
            <a:srgbClr val="7CD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3" name="箭头: V 形 122">
            <a:extLst>
              <a:ext uri="{FF2B5EF4-FFF2-40B4-BE49-F238E27FC236}">
                <a16:creationId xmlns:a16="http://schemas.microsoft.com/office/drawing/2014/main" id="{3AA062AC-8089-AB7D-361C-AC91F7E8BBB8}"/>
              </a:ext>
            </a:extLst>
          </p:cNvPr>
          <p:cNvSpPr/>
          <p:nvPr/>
        </p:nvSpPr>
        <p:spPr>
          <a:xfrm>
            <a:off x="7633407" y="3267075"/>
            <a:ext cx="255135" cy="330810"/>
          </a:xfrm>
          <a:prstGeom prst="chevron">
            <a:avLst/>
          </a:prstGeom>
          <a:solidFill>
            <a:srgbClr val="7CD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2897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3516" y="691585"/>
            <a:ext cx="173590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小黑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970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热爱创作 激发无限可能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n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n-ea"/>
              </a:rPr>
              <a:t>wxid_emv97vasqc4x22</a:t>
            </a:r>
            <a:endParaRPr lang="zh-CN" altLang="en-US" sz="1400" spc="100" dirty="0">
              <a:solidFill>
                <a:srgbClr val="00FFFF"/>
              </a:solidFill>
              <a:latin typeface="+mn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8" name="图形 4">
            <a:extLst>
              <a:ext uri="{FF2B5EF4-FFF2-40B4-BE49-F238E27FC236}">
                <a16:creationId xmlns:a16="http://schemas.microsoft.com/office/drawing/2014/main" id="{D3154176-C066-0677-9D34-75DF1B9C6255}"/>
              </a:ext>
            </a:extLst>
          </p:cNvPr>
          <p:cNvGrpSpPr/>
          <p:nvPr/>
        </p:nvGrpSpPr>
        <p:grpSpPr>
          <a:xfrm>
            <a:off x="482938" y="3401873"/>
            <a:ext cx="3057460" cy="3037338"/>
            <a:chOff x="2814658" y="2218489"/>
            <a:chExt cx="3057460" cy="303733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CEEAFFC-1659-B7FD-8A2A-B60079CF9988}"/>
                </a:ext>
              </a:extLst>
            </p:cNvPr>
            <p:cNvSpPr/>
            <p:nvPr/>
          </p:nvSpPr>
          <p:spPr>
            <a:xfrm>
              <a:off x="4254109" y="3341240"/>
              <a:ext cx="1017516" cy="1453813"/>
            </a:xfrm>
            <a:custGeom>
              <a:avLst/>
              <a:gdLst>
                <a:gd name="connsiteX0" fmla="*/ 1016168 w 1017516"/>
                <a:gd name="connsiteY0" fmla="*/ 1268478 h 1453813"/>
                <a:gd name="connsiteX1" fmla="*/ 551158 w 1017516"/>
                <a:gd name="connsiteY1" fmla="*/ 1412972 h 1453813"/>
                <a:gd name="connsiteX2" fmla="*/ 41665 w 1017516"/>
                <a:gd name="connsiteY2" fmla="*/ 303786 h 1453813"/>
                <a:gd name="connsiteX3" fmla="*/ 200257 w 1017516"/>
                <a:gd name="connsiteY3" fmla="*/ 76901 h 1453813"/>
                <a:gd name="connsiteX4" fmla="*/ 1016168 w 1017516"/>
                <a:gd name="connsiteY4" fmla="*/ 1268478 h 145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7516" h="1453813">
                  <a:moveTo>
                    <a:pt x="1016168" y="1268478"/>
                  </a:moveTo>
                  <a:cubicBezTo>
                    <a:pt x="946159" y="1502127"/>
                    <a:pt x="593354" y="1469456"/>
                    <a:pt x="551158" y="1412972"/>
                  </a:cubicBezTo>
                  <a:cubicBezTo>
                    <a:pt x="380374" y="1184372"/>
                    <a:pt x="170729" y="747175"/>
                    <a:pt x="41665" y="303786"/>
                  </a:cubicBezTo>
                  <a:cubicBezTo>
                    <a:pt x="-68539" y="-74642"/>
                    <a:pt x="59191" y="-33685"/>
                    <a:pt x="200257" y="76901"/>
                  </a:cubicBezTo>
                  <a:cubicBezTo>
                    <a:pt x="292363" y="149100"/>
                    <a:pt x="1053792" y="1142939"/>
                    <a:pt x="1016168" y="1268478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AF663B3-6671-2FD8-C274-307C93FD711E}"/>
                </a:ext>
              </a:extLst>
            </p:cNvPr>
            <p:cNvSpPr/>
            <p:nvPr/>
          </p:nvSpPr>
          <p:spPr>
            <a:xfrm>
              <a:off x="4550071" y="3573589"/>
              <a:ext cx="621241" cy="1059344"/>
            </a:xfrm>
            <a:custGeom>
              <a:avLst/>
              <a:gdLst>
                <a:gd name="connsiteX0" fmla="*/ 40979 w 621241"/>
                <a:gd name="connsiteY0" fmla="*/ 0 h 1059344"/>
                <a:gd name="connsiteX1" fmla="*/ 2879 w 621241"/>
                <a:gd name="connsiteY1" fmla="*/ 26194 h 1059344"/>
                <a:gd name="connsiteX2" fmla="*/ 688 w 621241"/>
                <a:gd name="connsiteY2" fmla="*/ 49625 h 1059344"/>
                <a:gd name="connsiteX3" fmla="*/ 5070 w 621241"/>
                <a:gd name="connsiteY3" fmla="*/ 70580 h 1059344"/>
                <a:gd name="connsiteX4" fmla="*/ 9356 w 621241"/>
                <a:gd name="connsiteY4" fmla="*/ 49625 h 1059344"/>
                <a:gd name="connsiteX5" fmla="*/ 15166 w 621241"/>
                <a:gd name="connsiteY5" fmla="*/ 32290 h 1059344"/>
                <a:gd name="connsiteX6" fmla="*/ 43741 w 621241"/>
                <a:gd name="connsiteY6" fmla="*/ 17145 h 1059344"/>
                <a:gd name="connsiteX7" fmla="*/ 53837 w 621241"/>
                <a:gd name="connsiteY7" fmla="*/ 15716 h 1059344"/>
                <a:gd name="connsiteX8" fmla="*/ 316442 w 621241"/>
                <a:gd name="connsiteY8" fmla="*/ 745426 h 1059344"/>
                <a:gd name="connsiteX9" fmla="*/ 312060 w 621241"/>
                <a:gd name="connsiteY9" fmla="*/ 724567 h 1059344"/>
                <a:gd name="connsiteX10" fmla="*/ 307774 w 621241"/>
                <a:gd name="connsiteY10" fmla="*/ 745426 h 1059344"/>
                <a:gd name="connsiteX11" fmla="*/ 302726 w 621241"/>
                <a:gd name="connsiteY11" fmla="*/ 762762 h 1059344"/>
                <a:gd name="connsiteX12" fmla="*/ 275294 w 621241"/>
                <a:gd name="connsiteY12" fmla="*/ 778669 h 1059344"/>
                <a:gd name="connsiteX13" fmla="*/ 235194 w 621241"/>
                <a:gd name="connsiteY13" fmla="*/ 804958 h 1059344"/>
                <a:gd name="connsiteX14" fmla="*/ 233098 w 621241"/>
                <a:gd name="connsiteY14" fmla="*/ 828485 h 1059344"/>
                <a:gd name="connsiteX15" fmla="*/ 237384 w 621241"/>
                <a:gd name="connsiteY15" fmla="*/ 849344 h 1059344"/>
                <a:gd name="connsiteX16" fmla="*/ 241766 w 621241"/>
                <a:gd name="connsiteY16" fmla="*/ 828484 h 1059344"/>
                <a:gd name="connsiteX17" fmla="*/ 247481 w 621241"/>
                <a:gd name="connsiteY17" fmla="*/ 811149 h 1059344"/>
                <a:gd name="connsiteX18" fmla="*/ 276056 w 621241"/>
                <a:gd name="connsiteY18" fmla="*/ 796004 h 1059344"/>
                <a:gd name="connsiteX19" fmla="*/ 314727 w 621241"/>
                <a:gd name="connsiteY19" fmla="*/ 768191 h 1059344"/>
                <a:gd name="connsiteX20" fmla="*/ 316347 w 621241"/>
                <a:gd name="connsiteY20" fmla="*/ 745426 h 1059344"/>
                <a:gd name="connsiteX21" fmla="*/ 603525 w 621241"/>
                <a:gd name="connsiteY21" fmla="*/ 1035177 h 1059344"/>
                <a:gd name="connsiteX22" fmla="*/ 587333 w 621241"/>
                <a:gd name="connsiteY22" fmla="*/ 1043464 h 1059344"/>
                <a:gd name="connsiteX23" fmla="*/ 556281 w 621241"/>
                <a:gd name="connsiteY23" fmla="*/ 1034510 h 1059344"/>
                <a:gd name="connsiteX24" fmla="*/ 509418 w 621241"/>
                <a:gd name="connsiteY24" fmla="*/ 1025843 h 1059344"/>
                <a:gd name="connsiteX25" fmla="*/ 492082 w 621241"/>
                <a:gd name="connsiteY25" fmla="*/ 1041368 h 1059344"/>
                <a:gd name="connsiteX26" fmla="*/ 479795 w 621241"/>
                <a:gd name="connsiteY26" fmla="*/ 1058990 h 1059344"/>
                <a:gd name="connsiteX27" fmla="*/ 497797 w 621241"/>
                <a:gd name="connsiteY27" fmla="*/ 1047083 h 1059344"/>
                <a:gd name="connsiteX28" fmla="*/ 514085 w 621241"/>
                <a:gd name="connsiteY28" fmla="*/ 1038797 h 1059344"/>
                <a:gd name="connsiteX29" fmla="*/ 544374 w 621241"/>
                <a:gd name="connsiteY29" fmla="*/ 1046702 h 1059344"/>
                <a:gd name="connsiteX30" fmla="*/ 591333 w 621241"/>
                <a:gd name="connsiteY30" fmla="*/ 1056227 h 1059344"/>
                <a:gd name="connsiteX31" fmla="*/ 609335 w 621241"/>
                <a:gd name="connsiteY31" fmla="*/ 1041368 h 1059344"/>
                <a:gd name="connsiteX32" fmla="*/ 621241 w 621241"/>
                <a:gd name="connsiteY32" fmla="*/ 1023366 h 1059344"/>
                <a:gd name="connsiteX33" fmla="*/ 603430 w 621241"/>
                <a:gd name="connsiteY33" fmla="*/ 1035177 h 1059344"/>
                <a:gd name="connsiteX34" fmla="*/ 166042 w 621241"/>
                <a:gd name="connsiteY34" fmla="*/ 412242 h 1059344"/>
                <a:gd name="connsiteX35" fmla="*/ 149088 w 621241"/>
                <a:gd name="connsiteY35" fmla="*/ 406146 h 1059344"/>
                <a:gd name="connsiteX36" fmla="*/ 134324 w 621241"/>
                <a:gd name="connsiteY36" fmla="*/ 377571 h 1059344"/>
                <a:gd name="connsiteX37" fmla="*/ 106511 w 621241"/>
                <a:gd name="connsiteY37" fmla="*/ 338232 h 1059344"/>
                <a:gd name="connsiteX38" fmla="*/ 83460 w 621241"/>
                <a:gd name="connsiteY38" fmla="*/ 337185 h 1059344"/>
                <a:gd name="connsiteX39" fmla="*/ 62124 w 621241"/>
                <a:gd name="connsiteY39" fmla="*/ 341471 h 1059344"/>
                <a:gd name="connsiteX40" fmla="*/ 83460 w 621241"/>
                <a:gd name="connsiteY40" fmla="*/ 345091 h 1059344"/>
                <a:gd name="connsiteX41" fmla="*/ 100700 w 621241"/>
                <a:gd name="connsiteY41" fmla="*/ 350901 h 1059344"/>
                <a:gd name="connsiteX42" fmla="*/ 116607 w 621241"/>
                <a:gd name="connsiteY42" fmla="*/ 377952 h 1059344"/>
                <a:gd name="connsiteX43" fmla="*/ 142991 w 621241"/>
                <a:gd name="connsiteY43" fmla="*/ 417671 h 1059344"/>
                <a:gd name="connsiteX44" fmla="*/ 166042 w 621241"/>
                <a:gd name="connsiteY44" fmla="*/ 420529 h 1059344"/>
                <a:gd name="connsiteX45" fmla="*/ 186997 w 621241"/>
                <a:gd name="connsiteY45" fmla="*/ 416242 h 1059344"/>
                <a:gd name="connsiteX46" fmla="*/ 165947 w 621241"/>
                <a:gd name="connsiteY46" fmla="*/ 412242 h 105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21241" h="1059344">
                  <a:moveTo>
                    <a:pt x="40979" y="0"/>
                  </a:moveTo>
                  <a:cubicBezTo>
                    <a:pt x="24308" y="707"/>
                    <a:pt x="9509" y="10882"/>
                    <a:pt x="2879" y="26194"/>
                  </a:cubicBezTo>
                  <a:cubicBezTo>
                    <a:pt x="39" y="33662"/>
                    <a:pt x="-718" y="41761"/>
                    <a:pt x="688" y="49625"/>
                  </a:cubicBezTo>
                  <a:cubicBezTo>
                    <a:pt x="2117" y="56483"/>
                    <a:pt x="2879" y="63341"/>
                    <a:pt x="5070" y="70580"/>
                  </a:cubicBezTo>
                  <a:cubicBezTo>
                    <a:pt x="7165" y="63341"/>
                    <a:pt x="7927" y="56483"/>
                    <a:pt x="9356" y="49625"/>
                  </a:cubicBezTo>
                  <a:cubicBezTo>
                    <a:pt x="9857" y="43461"/>
                    <a:pt x="11851" y="37511"/>
                    <a:pt x="15166" y="32290"/>
                  </a:cubicBezTo>
                  <a:cubicBezTo>
                    <a:pt x="21402" y="22608"/>
                    <a:pt x="32228" y="16870"/>
                    <a:pt x="43741" y="17145"/>
                  </a:cubicBezTo>
                  <a:cubicBezTo>
                    <a:pt x="47157" y="17145"/>
                    <a:pt x="50555" y="16664"/>
                    <a:pt x="53837" y="15716"/>
                  </a:cubicBezTo>
                  <a:close/>
                  <a:moveTo>
                    <a:pt x="316442" y="745426"/>
                  </a:moveTo>
                  <a:cubicBezTo>
                    <a:pt x="315454" y="738382"/>
                    <a:pt x="313990" y="731413"/>
                    <a:pt x="312060" y="724567"/>
                  </a:cubicBezTo>
                  <a:cubicBezTo>
                    <a:pt x="310250" y="731044"/>
                    <a:pt x="309584" y="737902"/>
                    <a:pt x="307774" y="745426"/>
                  </a:cubicBezTo>
                  <a:cubicBezTo>
                    <a:pt x="307377" y="751504"/>
                    <a:pt x="305654" y="757421"/>
                    <a:pt x="302726" y="762762"/>
                  </a:cubicBezTo>
                  <a:cubicBezTo>
                    <a:pt x="297064" y="772568"/>
                    <a:pt x="286617" y="778626"/>
                    <a:pt x="275294" y="778669"/>
                  </a:cubicBezTo>
                  <a:cubicBezTo>
                    <a:pt x="257915" y="778765"/>
                    <a:pt x="242213" y="789059"/>
                    <a:pt x="235194" y="804958"/>
                  </a:cubicBezTo>
                  <a:cubicBezTo>
                    <a:pt x="232335" y="812456"/>
                    <a:pt x="231610" y="820600"/>
                    <a:pt x="233098" y="828485"/>
                  </a:cubicBezTo>
                  <a:cubicBezTo>
                    <a:pt x="234527" y="835343"/>
                    <a:pt x="235194" y="842105"/>
                    <a:pt x="237384" y="849344"/>
                  </a:cubicBezTo>
                  <a:cubicBezTo>
                    <a:pt x="239575" y="842105"/>
                    <a:pt x="240242" y="835343"/>
                    <a:pt x="241766" y="828484"/>
                  </a:cubicBezTo>
                  <a:cubicBezTo>
                    <a:pt x="242150" y="822311"/>
                    <a:pt x="244118" y="816341"/>
                    <a:pt x="247481" y="811149"/>
                  </a:cubicBezTo>
                  <a:cubicBezTo>
                    <a:pt x="253664" y="801410"/>
                    <a:pt x="264525" y="795653"/>
                    <a:pt x="276056" y="796004"/>
                  </a:cubicBezTo>
                  <a:cubicBezTo>
                    <a:pt x="293492" y="795727"/>
                    <a:pt x="308916" y="784633"/>
                    <a:pt x="314727" y="768191"/>
                  </a:cubicBezTo>
                  <a:cubicBezTo>
                    <a:pt x="317721" y="760979"/>
                    <a:pt x="318289" y="752989"/>
                    <a:pt x="316347" y="745426"/>
                  </a:cubicBezTo>
                  <a:close/>
                  <a:moveTo>
                    <a:pt x="603525" y="1035177"/>
                  </a:moveTo>
                  <a:cubicBezTo>
                    <a:pt x="598926" y="1039280"/>
                    <a:pt x="593351" y="1042133"/>
                    <a:pt x="587333" y="1043464"/>
                  </a:cubicBezTo>
                  <a:cubicBezTo>
                    <a:pt x="576134" y="1045939"/>
                    <a:pt x="564443" y="1042568"/>
                    <a:pt x="556281" y="1034510"/>
                  </a:cubicBezTo>
                  <a:cubicBezTo>
                    <a:pt x="544051" y="1022027"/>
                    <a:pt x="525304" y="1018560"/>
                    <a:pt x="509418" y="1025843"/>
                  </a:cubicBezTo>
                  <a:cubicBezTo>
                    <a:pt x="502379" y="1029410"/>
                    <a:pt x="496402" y="1034764"/>
                    <a:pt x="492082" y="1041368"/>
                  </a:cubicBezTo>
                  <a:cubicBezTo>
                    <a:pt x="487644" y="1046996"/>
                    <a:pt x="483542" y="1052880"/>
                    <a:pt x="479795" y="1058990"/>
                  </a:cubicBezTo>
                  <a:cubicBezTo>
                    <a:pt x="486161" y="1055603"/>
                    <a:pt x="492189" y="1051616"/>
                    <a:pt x="497797" y="1047083"/>
                  </a:cubicBezTo>
                  <a:cubicBezTo>
                    <a:pt x="502396" y="1042926"/>
                    <a:pt x="508017" y="1040066"/>
                    <a:pt x="514085" y="1038797"/>
                  </a:cubicBezTo>
                  <a:cubicBezTo>
                    <a:pt x="524869" y="1036053"/>
                    <a:pt x="536307" y="1039038"/>
                    <a:pt x="544374" y="1046702"/>
                  </a:cubicBezTo>
                  <a:cubicBezTo>
                    <a:pt x="556739" y="1058936"/>
                    <a:pt x="575179" y="1062676"/>
                    <a:pt x="591333" y="1056227"/>
                  </a:cubicBezTo>
                  <a:cubicBezTo>
                    <a:pt x="598614" y="1053070"/>
                    <a:pt x="604855" y="1047919"/>
                    <a:pt x="609335" y="1041368"/>
                  </a:cubicBezTo>
                  <a:cubicBezTo>
                    <a:pt x="613653" y="1035606"/>
                    <a:pt x="617629" y="1029595"/>
                    <a:pt x="621241" y="1023366"/>
                  </a:cubicBezTo>
                  <a:cubicBezTo>
                    <a:pt x="615050" y="1027271"/>
                    <a:pt x="609240" y="1031558"/>
                    <a:pt x="603430" y="1035177"/>
                  </a:cubicBezTo>
                  <a:close/>
                  <a:moveTo>
                    <a:pt x="166042" y="412242"/>
                  </a:moveTo>
                  <a:cubicBezTo>
                    <a:pt x="159929" y="411849"/>
                    <a:pt x="154051" y="409736"/>
                    <a:pt x="149088" y="406146"/>
                  </a:cubicBezTo>
                  <a:cubicBezTo>
                    <a:pt x="139216" y="400125"/>
                    <a:pt x="133522" y="389105"/>
                    <a:pt x="134324" y="377571"/>
                  </a:cubicBezTo>
                  <a:cubicBezTo>
                    <a:pt x="133363" y="360210"/>
                    <a:pt x="122558" y="344927"/>
                    <a:pt x="106511" y="338232"/>
                  </a:cubicBezTo>
                  <a:cubicBezTo>
                    <a:pt x="99068" y="335783"/>
                    <a:pt x="91095" y="335420"/>
                    <a:pt x="83460" y="337185"/>
                  </a:cubicBezTo>
                  <a:cubicBezTo>
                    <a:pt x="76256" y="338108"/>
                    <a:pt x="69126" y="339540"/>
                    <a:pt x="62124" y="341471"/>
                  </a:cubicBezTo>
                  <a:cubicBezTo>
                    <a:pt x="69363" y="342995"/>
                    <a:pt x="76221" y="344043"/>
                    <a:pt x="83460" y="345091"/>
                  </a:cubicBezTo>
                  <a:cubicBezTo>
                    <a:pt x="89563" y="345742"/>
                    <a:pt x="95448" y="347725"/>
                    <a:pt x="100700" y="350901"/>
                  </a:cubicBezTo>
                  <a:cubicBezTo>
                    <a:pt x="110309" y="356575"/>
                    <a:pt x="116319" y="366797"/>
                    <a:pt x="116607" y="377952"/>
                  </a:cubicBezTo>
                  <a:cubicBezTo>
                    <a:pt x="116546" y="395313"/>
                    <a:pt x="126964" y="410997"/>
                    <a:pt x="142991" y="417671"/>
                  </a:cubicBezTo>
                  <a:cubicBezTo>
                    <a:pt x="150228" y="420866"/>
                    <a:pt x="158245" y="421860"/>
                    <a:pt x="166042" y="420529"/>
                  </a:cubicBezTo>
                  <a:cubicBezTo>
                    <a:pt x="173281" y="418719"/>
                    <a:pt x="180139" y="417671"/>
                    <a:pt x="186997" y="416242"/>
                  </a:cubicBezTo>
                  <a:cubicBezTo>
                    <a:pt x="180105" y="414322"/>
                    <a:pt x="173063" y="412984"/>
                    <a:pt x="165947" y="4122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C361517-0C00-ACFD-8701-E1FF45C29770}"/>
                </a:ext>
              </a:extLst>
            </p:cNvPr>
            <p:cNvSpPr/>
            <p:nvPr/>
          </p:nvSpPr>
          <p:spPr>
            <a:xfrm>
              <a:off x="4814337" y="3704482"/>
              <a:ext cx="946975" cy="1038837"/>
            </a:xfrm>
            <a:custGeom>
              <a:avLst/>
              <a:gdLst>
                <a:gd name="connsiteX0" fmla="*/ 14837 w 946975"/>
                <a:gd name="connsiteY0" fmla="*/ 988199 h 1038837"/>
                <a:gd name="connsiteX1" fmla="*/ 310112 w 946975"/>
                <a:gd name="connsiteY1" fmla="*/ 22745 h 1038837"/>
                <a:gd name="connsiteX2" fmla="*/ 945811 w 946975"/>
                <a:gd name="connsiteY2" fmla="*/ 180003 h 1038837"/>
                <a:gd name="connsiteX3" fmla="*/ 637105 w 946975"/>
                <a:gd name="connsiteY3" fmla="*/ 766552 h 1038837"/>
                <a:gd name="connsiteX4" fmla="*/ 14837 w 946975"/>
                <a:gd name="connsiteY4" fmla="*/ 988199 h 103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975" h="1038837">
                  <a:moveTo>
                    <a:pt x="14837" y="988199"/>
                  </a:moveTo>
                  <a:cubicBezTo>
                    <a:pt x="-41741" y="840371"/>
                    <a:pt x="64939" y="600532"/>
                    <a:pt x="310112" y="22745"/>
                  </a:cubicBezTo>
                  <a:cubicBezTo>
                    <a:pt x="344021" y="-57265"/>
                    <a:pt x="977720" y="92754"/>
                    <a:pt x="945811" y="180003"/>
                  </a:cubicBezTo>
                  <a:cubicBezTo>
                    <a:pt x="905615" y="289826"/>
                    <a:pt x="682635" y="708259"/>
                    <a:pt x="637105" y="766552"/>
                  </a:cubicBezTo>
                  <a:cubicBezTo>
                    <a:pt x="414887" y="1052207"/>
                    <a:pt x="53413" y="1088498"/>
                    <a:pt x="14837" y="988199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0E23D45-93D0-873F-44E7-5FDB0757FF20}"/>
                </a:ext>
              </a:extLst>
            </p:cNvPr>
            <p:cNvSpPr/>
            <p:nvPr/>
          </p:nvSpPr>
          <p:spPr>
            <a:xfrm>
              <a:off x="5150470" y="3220192"/>
              <a:ext cx="703297" cy="849838"/>
            </a:xfrm>
            <a:custGeom>
              <a:avLst/>
              <a:gdLst>
                <a:gd name="connsiteX0" fmla="*/ 702451 w 703297"/>
                <a:gd name="connsiteY0" fmla="*/ 438836 h 849838"/>
                <a:gd name="connsiteX1" fmla="*/ 479662 w 703297"/>
                <a:gd name="connsiteY1" fmla="*/ 844411 h 849838"/>
                <a:gd name="connsiteX2" fmla="*/ 745 w 703297"/>
                <a:gd name="connsiteY2" fmla="*/ 583712 h 849838"/>
                <a:gd name="connsiteX3" fmla="*/ 192673 w 703297"/>
                <a:gd name="connsiteY3" fmla="*/ 12211 h 849838"/>
                <a:gd name="connsiteX4" fmla="*/ 702451 w 703297"/>
                <a:gd name="connsiteY4" fmla="*/ 438836 h 84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297" h="849838">
                  <a:moveTo>
                    <a:pt x="702451" y="438836"/>
                  </a:moveTo>
                  <a:cubicBezTo>
                    <a:pt x="680639" y="563328"/>
                    <a:pt x="536431" y="800786"/>
                    <a:pt x="479662" y="844411"/>
                  </a:cubicBezTo>
                  <a:cubicBezTo>
                    <a:pt x="422893" y="888035"/>
                    <a:pt x="11413" y="656578"/>
                    <a:pt x="745" y="583712"/>
                  </a:cubicBezTo>
                  <a:cubicBezTo>
                    <a:pt x="-9923" y="510845"/>
                    <a:pt x="95995" y="97270"/>
                    <a:pt x="192673" y="12211"/>
                  </a:cubicBezTo>
                  <a:cubicBezTo>
                    <a:pt x="289352" y="-72847"/>
                    <a:pt x="725025" y="309772"/>
                    <a:pt x="702451" y="438836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8014541-0139-27EC-A9E5-C4A45519A78C}"/>
                </a:ext>
              </a:extLst>
            </p:cNvPr>
            <p:cNvSpPr/>
            <p:nvPr/>
          </p:nvSpPr>
          <p:spPr>
            <a:xfrm>
              <a:off x="5191741" y="2815251"/>
              <a:ext cx="680377" cy="955544"/>
            </a:xfrm>
            <a:custGeom>
              <a:avLst/>
              <a:gdLst>
                <a:gd name="connsiteX0" fmla="*/ 28911 w 680377"/>
                <a:gd name="connsiteY0" fmla="*/ 578030 h 955544"/>
                <a:gd name="connsiteX1" fmla="*/ 112827 w 680377"/>
                <a:gd name="connsiteY1" fmla="*/ 576125 h 955544"/>
                <a:gd name="connsiteX2" fmla="*/ 99111 w 680377"/>
                <a:gd name="connsiteY2" fmla="*/ 744146 h 955544"/>
                <a:gd name="connsiteX3" fmla="*/ 221793 w 680377"/>
                <a:gd name="connsiteY3" fmla="*/ 710808 h 955544"/>
                <a:gd name="connsiteX4" fmla="*/ 218554 w 680377"/>
                <a:gd name="connsiteY4" fmla="*/ 872257 h 955544"/>
                <a:gd name="connsiteX5" fmla="*/ 335997 w 680377"/>
                <a:gd name="connsiteY5" fmla="*/ 825489 h 955544"/>
                <a:gd name="connsiteX6" fmla="*/ 369335 w 680377"/>
                <a:gd name="connsiteY6" fmla="*/ 948743 h 955544"/>
                <a:gd name="connsiteX7" fmla="*/ 574599 w 680377"/>
                <a:gd name="connsiteY7" fmla="*/ 730811 h 955544"/>
                <a:gd name="connsiteX8" fmla="*/ 661181 w 680377"/>
                <a:gd name="connsiteY8" fmla="*/ 843777 h 955544"/>
                <a:gd name="connsiteX9" fmla="*/ 650132 w 680377"/>
                <a:gd name="connsiteY9" fmla="*/ 539549 h 955544"/>
                <a:gd name="connsiteX10" fmla="*/ 566883 w 680377"/>
                <a:gd name="connsiteY10" fmla="*/ 512021 h 955544"/>
                <a:gd name="connsiteX11" fmla="*/ 547833 w 680377"/>
                <a:gd name="connsiteY11" fmla="*/ 404484 h 955544"/>
                <a:gd name="connsiteX12" fmla="*/ 473062 w 680377"/>
                <a:gd name="connsiteY12" fmla="*/ 400388 h 955544"/>
                <a:gd name="connsiteX13" fmla="*/ 449535 w 680377"/>
                <a:gd name="connsiteY13" fmla="*/ 312187 h 955544"/>
                <a:gd name="connsiteX14" fmla="*/ 369525 w 680377"/>
                <a:gd name="connsiteY14" fmla="*/ 306091 h 955544"/>
                <a:gd name="connsiteX15" fmla="*/ 446202 w 680377"/>
                <a:gd name="connsiteY15" fmla="*/ 7101 h 955544"/>
                <a:gd name="connsiteX16" fmla="*/ 13671 w 680377"/>
                <a:gd name="connsiteY16" fmla="*/ 502401 h 955544"/>
                <a:gd name="connsiteX17" fmla="*/ 28911 w 680377"/>
                <a:gd name="connsiteY17" fmla="*/ 578030 h 95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80377" h="955544">
                  <a:moveTo>
                    <a:pt x="28911" y="578030"/>
                  </a:moveTo>
                  <a:cubicBezTo>
                    <a:pt x="80537" y="620702"/>
                    <a:pt x="112827" y="576125"/>
                    <a:pt x="112827" y="576125"/>
                  </a:cubicBezTo>
                  <a:cubicBezTo>
                    <a:pt x="112827" y="576125"/>
                    <a:pt x="49200" y="689472"/>
                    <a:pt x="99111" y="744146"/>
                  </a:cubicBezTo>
                  <a:cubicBezTo>
                    <a:pt x="147402" y="796724"/>
                    <a:pt x="216744" y="716428"/>
                    <a:pt x="221793" y="710808"/>
                  </a:cubicBezTo>
                  <a:cubicBezTo>
                    <a:pt x="218459" y="716809"/>
                    <a:pt x="162737" y="822441"/>
                    <a:pt x="218554" y="872257"/>
                  </a:cubicBezTo>
                  <a:cubicBezTo>
                    <a:pt x="276561" y="923978"/>
                    <a:pt x="332378" y="831395"/>
                    <a:pt x="335997" y="825489"/>
                  </a:cubicBezTo>
                  <a:cubicBezTo>
                    <a:pt x="334664" y="832157"/>
                    <a:pt x="318376" y="920739"/>
                    <a:pt x="369335" y="948743"/>
                  </a:cubicBezTo>
                  <a:cubicBezTo>
                    <a:pt x="457060" y="997225"/>
                    <a:pt x="504780" y="772054"/>
                    <a:pt x="574599" y="730811"/>
                  </a:cubicBezTo>
                  <a:cubicBezTo>
                    <a:pt x="574599" y="730811"/>
                    <a:pt x="658038" y="841110"/>
                    <a:pt x="661181" y="843777"/>
                  </a:cubicBezTo>
                  <a:cubicBezTo>
                    <a:pt x="661181" y="843777"/>
                    <a:pt x="710997" y="630512"/>
                    <a:pt x="650132" y="539549"/>
                  </a:cubicBezTo>
                  <a:cubicBezTo>
                    <a:pt x="632276" y="511980"/>
                    <a:pt x="597654" y="500532"/>
                    <a:pt x="566883" y="512021"/>
                  </a:cubicBezTo>
                  <a:cubicBezTo>
                    <a:pt x="566883" y="512021"/>
                    <a:pt x="590601" y="445346"/>
                    <a:pt x="547833" y="404484"/>
                  </a:cubicBezTo>
                  <a:cubicBezTo>
                    <a:pt x="525831" y="383720"/>
                    <a:pt x="473062" y="400388"/>
                    <a:pt x="473062" y="400388"/>
                  </a:cubicBezTo>
                  <a:cubicBezTo>
                    <a:pt x="473062" y="400388"/>
                    <a:pt x="489731" y="345905"/>
                    <a:pt x="449535" y="312187"/>
                  </a:cubicBezTo>
                  <a:cubicBezTo>
                    <a:pt x="417531" y="285136"/>
                    <a:pt x="369525" y="306091"/>
                    <a:pt x="369525" y="306091"/>
                  </a:cubicBezTo>
                  <a:cubicBezTo>
                    <a:pt x="369525" y="306091"/>
                    <a:pt x="508781" y="51392"/>
                    <a:pt x="446202" y="7101"/>
                  </a:cubicBezTo>
                  <a:cubicBezTo>
                    <a:pt x="338379" y="-69099"/>
                    <a:pt x="71107" y="492876"/>
                    <a:pt x="13671" y="502401"/>
                  </a:cubicBezTo>
                  <a:cubicBezTo>
                    <a:pt x="-14713" y="507259"/>
                    <a:pt x="6432" y="559456"/>
                    <a:pt x="28911" y="578030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1428DB1-37C7-A8B2-0DFA-A3D75BE91D06}"/>
                </a:ext>
              </a:extLst>
            </p:cNvPr>
            <p:cNvSpPr/>
            <p:nvPr/>
          </p:nvSpPr>
          <p:spPr>
            <a:xfrm>
              <a:off x="5300319" y="3121749"/>
              <a:ext cx="253148" cy="291433"/>
            </a:xfrm>
            <a:custGeom>
              <a:avLst/>
              <a:gdLst>
                <a:gd name="connsiteX0" fmla="*/ 252756 w 253148"/>
                <a:gd name="connsiteY0" fmla="*/ 1784 h 291433"/>
                <a:gd name="connsiteX1" fmla="*/ 251708 w 253148"/>
                <a:gd name="connsiteY1" fmla="*/ 165 h 291433"/>
                <a:gd name="connsiteX2" fmla="*/ 439 w 253148"/>
                <a:gd name="connsiteY2" fmla="*/ 272770 h 291433"/>
                <a:gd name="connsiteX3" fmla="*/ 4058 w 253148"/>
                <a:gd name="connsiteY3" fmla="*/ 290868 h 291433"/>
                <a:gd name="connsiteX4" fmla="*/ 252756 w 253148"/>
                <a:gd name="connsiteY4" fmla="*/ 1784 h 291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48" h="291433">
                  <a:moveTo>
                    <a:pt x="252756" y="1784"/>
                  </a:moveTo>
                  <a:cubicBezTo>
                    <a:pt x="253708" y="1022"/>
                    <a:pt x="252756" y="-502"/>
                    <a:pt x="251708" y="165"/>
                  </a:cubicBezTo>
                  <a:cubicBezTo>
                    <a:pt x="146933" y="61410"/>
                    <a:pt x="49969" y="160851"/>
                    <a:pt x="439" y="272770"/>
                  </a:cubicBezTo>
                  <a:cubicBezTo>
                    <a:pt x="-1181" y="276485"/>
                    <a:pt x="2058" y="294868"/>
                    <a:pt x="4058" y="290868"/>
                  </a:cubicBezTo>
                  <a:cubicBezTo>
                    <a:pt x="56160" y="190950"/>
                    <a:pt x="153125" y="83508"/>
                    <a:pt x="252756" y="17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8E63112-B00A-6EA3-66AD-A6DCF5152647}"/>
                </a:ext>
              </a:extLst>
            </p:cNvPr>
            <p:cNvSpPr/>
            <p:nvPr/>
          </p:nvSpPr>
          <p:spPr>
            <a:xfrm>
              <a:off x="5408044" y="3211742"/>
              <a:ext cx="258036" cy="321662"/>
            </a:xfrm>
            <a:custGeom>
              <a:avLst/>
              <a:gdLst>
                <a:gd name="connsiteX0" fmla="*/ 257616 w 258036"/>
                <a:gd name="connsiteY0" fmla="*/ 2088 h 321662"/>
                <a:gd name="connsiteX1" fmla="*/ 255997 w 258036"/>
                <a:gd name="connsiteY1" fmla="*/ 183 h 321662"/>
                <a:gd name="connsiteX2" fmla="*/ 345 w 258036"/>
                <a:gd name="connsiteY2" fmla="*/ 314508 h 321662"/>
                <a:gd name="connsiteX3" fmla="*/ 4346 w 258036"/>
                <a:gd name="connsiteY3" fmla="*/ 319556 h 321662"/>
                <a:gd name="connsiteX4" fmla="*/ 257616 w 258036"/>
                <a:gd name="connsiteY4" fmla="*/ 2088 h 32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36" h="321662">
                  <a:moveTo>
                    <a:pt x="257616" y="2088"/>
                  </a:moveTo>
                  <a:cubicBezTo>
                    <a:pt x="258663" y="1231"/>
                    <a:pt x="257616" y="-579"/>
                    <a:pt x="255997" y="183"/>
                  </a:cubicBezTo>
                  <a:cubicBezTo>
                    <a:pt x="147983" y="63905"/>
                    <a:pt x="42160" y="178872"/>
                    <a:pt x="345" y="314508"/>
                  </a:cubicBezTo>
                  <a:cubicBezTo>
                    <a:pt x="-1083" y="319175"/>
                    <a:pt x="2250" y="324795"/>
                    <a:pt x="4346" y="319556"/>
                  </a:cubicBezTo>
                  <a:cubicBezTo>
                    <a:pt x="39017" y="231545"/>
                    <a:pt x="167414" y="75240"/>
                    <a:pt x="257616" y="20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6B46655-F173-24EE-0666-97E7264211A3}"/>
                </a:ext>
              </a:extLst>
            </p:cNvPr>
            <p:cNvSpPr/>
            <p:nvPr/>
          </p:nvSpPr>
          <p:spPr>
            <a:xfrm>
              <a:off x="5523532" y="3327275"/>
              <a:ext cx="230933" cy="325193"/>
            </a:xfrm>
            <a:custGeom>
              <a:avLst/>
              <a:gdLst>
                <a:gd name="connsiteX0" fmla="*/ 4492 w 230933"/>
                <a:gd name="connsiteY0" fmla="*/ 323848 h 325193"/>
                <a:gd name="connsiteX1" fmla="*/ 230520 w 230933"/>
                <a:gd name="connsiteY1" fmla="*/ 2379 h 325193"/>
                <a:gd name="connsiteX2" fmla="*/ 228616 w 230933"/>
                <a:gd name="connsiteY2" fmla="*/ 188 h 325193"/>
                <a:gd name="connsiteX3" fmla="*/ 70881 w 230933"/>
                <a:gd name="connsiteY3" fmla="*/ 151350 h 325193"/>
                <a:gd name="connsiteX4" fmla="*/ 15 w 230933"/>
                <a:gd name="connsiteY4" fmla="*/ 322324 h 325193"/>
                <a:gd name="connsiteX5" fmla="*/ 4492 w 230933"/>
                <a:gd name="connsiteY5" fmla="*/ 323848 h 32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933" h="325193">
                  <a:moveTo>
                    <a:pt x="4492" y="323848"/>
                  </a:moveTo>
                  <a:cubicBezTo>
                    <a:pt x="49640" y="195356"/>
                    <a:pt x="131460" y="94200"/>
                    <a:pt x="230520" y="2379"/>
                  </a:cubicBezTo>
                  <a:cubicBezTo>
                    <a:pt x="231758" y="1141"/>
                    <a:pt x="229949" y="-574"/>
                    <a:pt x="228616" y="188"/>
                  </a:cubicBezTo>
                  <a:cubicBezTo>
                    <a:pt x="167941" y="31907"/>
                    <a:pt x="110981" y="96962"/>
                    <a:pt x="70881" y="151350"/>
                  </a:cubicBezTo>
                  <a:cubicBezTo>
                    <a:pt x="32757" y="201188"/>
                    <a:pt x="8327" y="260129"/>
                    <a:pt x="15" y="322324"/>
                  </a:cubicBezTo>
                  <a:cubicBezTo>
                    <a:pt x="-270" y="324800"/>
                    <a:pt x="3539" y="326515"/>
                    <a:pt x="4492" y="32384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688F053-DFB0-00B5-D0DB-BC59518D6B48}"/>
                </a:ext>
              </a:extLst>
            </p:cNvPr>
            <p:cNvSpPr/>
            <p:nvPr/>
          </p:nvSpPr>
          <p:spPr>
            <a:xfrm>
              <a:off x="5262824" y="3391852"/>
              <a:ext cx="503324" cy="387303"/>
            </a:xfrm>
            <a:custGeom>
              <a:avLst/>
              <a:gdLst>
                <a:gd name="connsiteX0" fmla="*/ 39552 w 503324"/>
                <a:gd name="connsiteY0" fmla="*/ 0 h 387303"/>
                <a:gd name="connsiteX1" fmla="*/ 50220 w 503324"/>
                <a:gd name="connsiteY1" fmla="*/ 5239 h 387303"/>
                <a:gd name="connsiteX2" fmla="*/ 36885 w 503324"/>
                <a:gd name="connsiteY2" fmla="*/ 167164 h 387303"/>
                <a:gd name="connsiteX3" fmla="*/ 126420 w 503324"/>
                <a:gd name="connsiteY3" fmla="*/ 144875 h 387303"/>
                <a:gd name="connsiteX4" fmla="*/ 161758 w 503324"/>
                <a:gd name="connsiteY4" fmla="*/ 102870 h 387303"/>
                <a:gd name="connsiteX5" fmla="*/ 143184 w 503324"/>
                <a:gd name="connsiteY5" fmla="*/ 154591 h 387303"/>
                <a:gd name="connsiteX6" fmla="*/ 129278 w 503324"/>
                <a:gd name="connsiteY6" fmla="*/ 226028 h 387303"/>
                <a:gd name="connsiteX7" fmla="*/ 150995 w 503324"/>
                <a:gd name="connsiteY7" fmla="*/ 288036 h 387303"/>
                <a:gd name="connsiteX8" fmla="*/ 208145 w 503324"/>
                <a:gd name="connsiteY8" fmla="*/ 295085 h 387303"/>
                <a:gd name="connsiteX9" fmla="*/ 255008 w 503324"/>
                <a:gd name="connsiteY9" fmla="*/ 243650 h 387303"/>
                <a:gd name="connsiteX10" fmla="*/ 287298 w 503324"/>
                <a:gd name="connsiteY10" fmla="*/ 187166 h 387303"/>
                <a:gd name="connsiteX11" fmla="*/ 275296 w 503324"/>
                <a:gd name="connsiteY11" fmla="*/ 250793 h 387303"/>
                <a:gd name="connsiteX12" fmla="*/ 272153 w 503324"/>
                <a:gd name="connsiteY12" fmla="*/ 304609 h 387303"/>
                <a:gd name="connsiteX13" fmla="*/ 287965 w 503324"/>
                <a:gd name="connsiteY13" fmla="*/ 352234 h 387303"/>
                <a:gd name="connsiteX14" fmla="*/ 328827 w 503324"/>
                <a:gd name="connsiteY14" fmla="*/ 367474 h 387303"/>
                <a:gd name="connsiteX15" fmla="*/ 370261 w 503324"/>
                <a:gd name="connsiteY15" fmla="*/ 337375 h 387303"/>
                <a:gd name="connsiteX16" fmla="*/ 433411 w 503324"/>
                <a:gd name="connsiteY16" fmla="*/ 244030 h 387303"/>
                <a:gd name="connsiteX17" fmla="*/ 464272 w 503324"/>
                <a:gd name="connsiteY17" fmla="*/ 195643 h 387303"/>
                <a:gd name="connsiteX18" fmla="*/ 503325 w 503324"/>
                <a:gd name="connsiteY18" fmla="*/ 154019 h 387303"/>
                <a:gd name="connsiteX19" fmla="*/ 468749 w 503324"/>
                <a:gd name="connsiteY19" fmla="*/ 198501 h 387303"/>
                <a:gd name="connsiteX20" fmla="*/ 441888 w 503324"/>
                <a:gd name="connsiteY20" fmla="*/ 248698 h 387303"/>
                <a:gd name="connsiteX21" fmla="*/ 382452 w 503324"/>
                <a:gd name="connsiteY21" fmla="*/ 347663 h 387303"/>
                <a:gd name="connsiteX22" fmla="*/ 333970 w 503324"/>
                <a:gd name="connsiteY22" fmla="*/ 385286 h 387303"/>
                <a:gd name="connsiteX23" fmla="*/ 272820 w 503324"/>
                <a:gd name="connsiteY23" fmla="*/ 365093 h 387303"/>
                <a:gd name="connsiteX24" fmla="*/ 251579 w 503324"/>
                <a:gd name="connsiteY24" fmla="*/ 306515 h 387303"/>
                <a:gd name="connsiteX25" fmla="*/ 254246 w 503324"/>
                <a:gd name="connsiteY25" fmla="*/ 246603 h 387303"/>
                <a:gd name="connsiteX26" fmla="*/ 274534 w 503324"/>
                <a:gd name="connsiteY26" fmla="*/ 253746 h 387303"/>
                <a:gd name="connsiteX27" fmla="*/ 219765 w 503324"/>
                <a:gd name="connsiteY27" fmla="*/ 315087 h 387303"/>
                <a:gd name="connsiteX28" fmla="*/ 175760 w 503324"/>
                <a:gd name="connsiteY28" fmla="*/ 324612 h 387303"/>
                <a:gd name="connsiteX29" fmla="*/ 136041 w 503324"/>
                <a:gd name="connsiteY29" fmla="*/ 304514 h 387303"/>
                <a:gd name="connsiteX30" fmla="*/ 108514 w 503324"/>
                <a:gd name="connsiteY30" fmla="*/ 226028 h 387303"/>
                <a:gd name="connsiteX31" fmla="*/ 124897 w 503324"/>
                <a:gd name="connsiteY31" fmla="*/ 147638 h 387303"/>
                <a:gd name="connsiteX32" fmla="*/ 141660 w 503324"/>
                <a:gd name="connsiteY32" fmla="*/ 157163 h 387303"/>
                <a:gd name="connsiteX33" fmla="*/ 25456 w 503324"/>
                <a:gd name="connsiteY33" fmla="*/ 186880 h 387303"/>
                <a:gd name="connsiteX34" fmla="*/ 39552 w 503324"/>
                <a:gd name="connsiteY34" fmla="*/ 0 h 38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3324" h="387303">
                  <a:moveTo>
                    <a:pt x="39552" y="0"/>
                  </a:moveTo>
                  <a:cubicBezTo>
                    <a:pt x="37552" y="4382"/>
                    <a:pt x="51935" y="667"/>
                    <a:pt x="50220" y="5239"/>
                  </a:cubicBezTo>
                  <a:cubicBezTo>
                    <a:pt x="31170" y="53912"/>
                    <a:pt x="786" y="142684"/>
                    <a:pt x="36885" y="167164"/>
                  </a:cubicBezTo>
                  <a:cubicBezTo>
                    <a:pt x="65460" y="186785"/>
                    <a:pt x="112323" y="161544"/>
                    <a:pt x="126420" y="144875"/>
                  </a:cubicBezTo>
                  <a:lnTo>
                    <a:pt x="161758" y="102870"/>
                  </a:lnTo>
                  <a:lnTo>
                    <a:pt x="143184" y="154591"/>
                  </a:lnTo>
                  <a:cubicBezTo>
                    <a:pt x="134701" y="177490"/>
                    <a:pt x="130004" y="201619"/>
                    <a:pt x="129278" y="226028"/>
                  </a:cubicBezTo>
                  <a:cubicBezTo>
                    <a:pt x="129278" y="249841"/>
                    <a:pt x="134898" y="273653"/>
                    <a:pt x="150995" y="288036"/>
                  </a:cubicBezTo>
                  <a:cubicBezTo>
                    <a:pt x="165987" y="303594"/>
                    <a:pt x="189823" y="306534"/>
                    <a:pt x="208145" y="295085"/>
                  </a:cubicBezTo>
                  <a:cubicBezTo>
                    <a:pt x="227894" y="282214"/>
                    <a:pt x="244026" y="264508"/>
                    <a:pt x="255008" y="243650"/>
                  </a:cubicBezTo>
                  <a:lnTo>
                    <a:pt x="287298" y="187166"/>
                  </a:lnTo>
                  <a:lnTo>
                    <a:pt x="275296" y="250793"/>
                  </a:lnTo>
                  <a:cubicBezTo>
                    <a:pt x="271961" y="268525"/>
                    <a:pt x="270905" y="286610"/>
                    <a:pt x="272153" y="304609"/>
                  </a:cubicBezTo>
                  <a:cubicBezTo>
                    <a:pt x="272663" y="321687"/>
                    <a:pt x="278159" y="338243"/>
                    <a:pt x="287965" y="352234"/>
                  </a:cubicBezTo>
                  <a:cubicBezTo>
                    <a:pt x="297566" y="364689"/>
                    <a:pt x="313414" y="370600"/>
                    <a:pt x="328827" y="367474"/>
                  </a:cubicBezTo>
                  <a:cubicBezTo>
                    <a:pt x="345236" y="361617"/>
                    <a:pt x="359617" y="351169"/>
                    <a:pt x="370261" y="337375"/>
                  </a:cubicBezTo>
                  <a:cubicBezTo>
                    <a:pt x="393732" y="307969"/>
                    <a:pt x="414849" y="276758"/>
                    <a:pt x="433411" y="244030"/>
                  </a:cubicBezTo>
                  <a:cubicBezTo>
                    <a:pt x="443413" y="227743"/>
                    <a:pt x="453414" y="211455"/>
                    <a:pt x="464272" y="195643"/>
                  </a:cubicBezTo>
                  <a:cubicBezTo>
                    <a:pt x="474197" y="179161"/>
                    <a:pt x="487508" y="164974"/>
                    <a:pt x="503325" y="154019"/>
                  </a:cubicBezTo>
                  <a:cubicBezTo>
                    <a:pt x="488998" y="166439"/>
                    <a:pt x="477250" y="181553"/>
                    <a:pt x="468749" y="198501"/>
                  </a:cubicBezTo>
                  <a:cubicBezTo>
                    <a:pt x="459224" y="214884"/>
                    <a:pt x="450556" y="231838"/>
                    <a:pt x="441888" y="248698"/>
                  </a:cubicBezTo>
                  <a:cubicBezTo>
                    <a:pt x="425199" y="283464"/>
                    <a:pt x="405300" y="316596"/>
                    <a:pt x="382452" y="347663"/>
                  </a:cubicBezTo>
                  <a:cubicBezTo>
                    <a:pt x="370289" y="364647"/>
                    <a:pt x="353442" y="377720"/>
                    <a:pt x="333970" y="385286"/>
                  </a:cubicBezTo>
                  <a:cubicBezTo>
                    <a:pt x="311383" y="391368"/>
                    <a:pt x="287343" y="383430"/>
                    <a:pt x="272820" y="365093"/>
                  </a:cubicBezTo>
                  <a:cubicBezTo>
                    <a:pt x="260026" y="348139"/>
                    <a:pt x="252625" y="327729"/>
                    <a:pt x="251579" y="306515"/>
                  </a:cubicBezTo>
                  <a:cubicBezTo>
                    <a:pt x="249800" y="286514"/>
                    <a:pt x="250697" y="266366"/>
                    <a:pt x="254246" y="246603"/>
                  </a:cubicBezTo>
                  <a:lnTo>
                    <a:pt x="274534" y="253746"/>
                  </a:lnTo>
                  <a:cubicBezTo>
                    <a:pt x="261985" y="278650"/>
                    <a:pt x="243095" y="299808"/>
                    <a:pt x="219765" y="315087"/>
                  </a:cubicBezTo>
                  <a:cubicBezTo>
                    <a:pt x="206645" y="323269"/>
                    <a:pt x="191089" y="326636"/>
                    <a:pt x="175760" y="324612"/>
                  </a:cubicBezTo>
                  <a:cubicBezTo>
                    <a:pt x="160800" y="322060"/>
                    <a:pt x="146958" y="315056"/>
                    <a:pt x="136041" y="304514"/>
                  </a:cubicBezTo>
                  <a:cubicBezTo>
                    <a:pt x="113657" y="283559"/>
                    <a:pt x="107466" y="252508"/>
                    <a:pt x="108514" y="226028"/>
                  </a:cubicBezTo>
                  <a:cubicBezTo>
                    <a:pt x="109620" y="199174"/>
                    <a:pt x="115156" y="172687"/>
                    <a:pt x="124897" y="147638"/>
                  </a:cubicBezTo>
                  <a:lnTo>
                    <a:pt x="141660" y="157163"/>
                  </a:lnTo>
                  <a:cubicBezTo>
                    <a:pt x="123087" y="177832"/>
                    <a:pt x="74223" y="211741"/>
                    <a:pt x="25456" y="186880"/>
                  </a:cubicBezTo>
                  <a:cubicBezTo>
                    <a:pt x="-33600" y="145066"/>
                    <a:pt x="26884" y="21812"/>
                    <a:pt x="39552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915A16F-FDED-252F-395A-4E8CBBA10C3A}"/>
                </a:ext>
              </a:extLst>
            </p:cNvPr>
            <p:cNvSpPr/>
            <p:nvPr/>
          </p:nvSpPr>
          <p:spPr>
            <a:xfrm>
              <a:off x="5058872" y="3200259"/>
              <a:ext cx="510807" cy="615234"/>
            </a:xfrm>
            <a:custGeom>
              <a:avLst/>
              <a:gdLst>
                <a:gd name="connsiteX0" fmla="*/ 92343 w 510807"/>
                <a:gd name="connsiteY0" fmla="*/ 603644 h 615234"/>
                <a:gd name="connsiteX1" fmla="*/ 8523 w 510807"/>
                <a:gd name="connsiteY1" fmla="*/ 166828 h 615234"/>
                <a:gd name="connsiteX2" fmla="*/ 404382 w 510807"/>
                <a:gd name="connsiteY2" fmla="*/ 236 h 615234"/>
                <a:gd name="connsiteX3" fmla="*/ 471057 w 510807"/>
                <a:gd name="connsiteY3" fmla="*/ 135395 h 615234"/>
                <a:gd name="connsiteX4" fmla="*/ 276175 w 510807"/>
                <a:gd name="connsiteY4" fmla="*/ 230645 h 615234"/>
                <a:gd name="connsiteX5" fmla="*/ 400000 w 510807"/>
                <a:gd name="connsiteY5" fmla="*/ 515633 h 615234"/>
                <a:gd name="connsiteX6" fmla="*/ 92343 w 510807"/>
                <a:gd name="connsiteY6" fmla="*/ 603644 h 61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807" h="615234">
                  <a:moveTo>
                    <a:pt x="92343" y="603644"/>
                  </a:moveTo>
                  <a:cubicBezTo>
                    <a:pt x="92343" y="603644"/>
                    <a:pt x="-33292" y="277413"/>
                    <a:pt x="8523" y="166828"/>
                  </a:cubicBezTo>
                  <a:cubicBezTo>
                    <a:pt x="50338" y="56242"/>
                    <a:pt x="307608" y="4236"/>
                    <a:pt x="404382" y="236"/>
                  </a:cubicBezTo>
                  <a:cubicBezTo>
                    <a:pt x="537732" y="-5384"/>
                    <a:pt x="528207" y="91009"/>
                    <a:pt x="471057" y="135395"/>
                  </a:cubicBezTo>
                  <a:cubicBezTo>
                    <a:pt x="404954" y="186830"/>
                    <a:pt x="284557" y="227883"/>
                    <a:pt x="276175" y="230645"/>
                  </a:cubicBezTo>
                  <a:cubicBezTo>
                    <a:pt x="276175" y="230645"/>
                    <a:pt x="427432" y="368948"/>
                    <a:pt x="400000" y="515633"/>
                  </a:cubicBezTo>
                  <a:cubicBezTo>
                    <a:pt x="372569" y="662318"/>
                    <a:pt x="92343" y="603644"/>
                    <a:pt x="92343" y="603644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BF95561-4D1B-4AD8-8C00-8EFCC1818844}"/>
                </a:ext>
              </a:extLst>
            </p:cNvPr>
            <p:cNvSpPr/>
            <p:nvPr/>
          </p:nvSpPr>
          <p:spPr>
            <a:xfrm>
              <a:off x="5276850" y="3193301"/>
              <a:ext cx="302947" cy="498398"/>
            </a:xfrm>
            <a:custGeom>
              <a:avLst/>
              <a:gdLst>
                <a:gd name="connsiteX0" fmla="*/ 0 w 302947"/>
                <a:gd name="connsiteY0" fmla="*/ 40627 h 498398"/>
                <a:gd name="connsiteX1" fmla="*/ 76200 w 302947"/>
                <a:gd name="connsiteY1" fmla="*/ 19005 h 498398"/>
                <a:gd name="connsiteX2" fmla="*/ 154400 w 302947"/>
                <a:gd name="connsiteY2" fmla="*/ 4051 h 498398"/>
                <a:gd name="connsiteX3" fmla="*/ 194405 w 302947"/>
                <a:gd name="connsiteY3" fmla="*/ 336 h 498398"/>
                <a:gd name="connsiteX4" fmla="*/ 235458 w 302947"/>
                <a:gd name="connsiteY4" fmla="*/ 2717 h 498398"/>
                <a:gd name="connsiteX5" fmla="*/ 274892 w 302947"/>
                <a:gd name="connsiteY5" fmla="*/ 18815 h 498398"/>
                <a:gd name="connsiteX6" fmla="*/ 300895 w 302947"/>
                <a:gd name="connsiteY6" fmla="*/ 54914 h 498398"/>
                <a:gd name="connsiteX7" fmla="*/ 297466 w 302947"/>
                <a:gd name="connsiteY7" fmla="*/ 99205 h 498398"/>
                <a:gd name="connsiteX8" fmla="*/ 274035 w 302947"/>
                <a:gd name="connsiteY8" fmla="*/ 134829 h 498398"/>
                <a:gd name="connsiteX9" fmla="*/ 242602 w 302947"/>
                <a:gd name="connsiteY9" fmla="*/ 161880 h 498398"/>
                <a:gd name="connsiteX10" fmla="*/ 208979 w 302947"/>
                <a:gd name="connsiteY10" fmla="*/ 184073 h 498398"/>
                <a:gd name="connsiteX11" fmla="*/ 60770 w 302947"/>
                <a:gd name="connsiteY11" fmla="*/ 246081 h 498398"/>
                <a:gd name="connsiteX12" fmla="*/ 64008 w 302947"/>
                <a:gd name="connsiteY12" fmla="*/ 231032 h 498398"/>
                <a:gd name="connsiteX13" fmla="*/ 116681 w 302947"/>
                <a:gd name="connsiteY13" fmla="*/ 286753 h 498398"/>
                <a:gd name="connsiteX14" fmla="*/ 156020 w 302947"/>
                <a:gd name="connsiteY14" fmla="*/ 351713 h 498398"/>
                <a:gd name="connsiteX15" fmla="*/ 170021 w 302947"/>
                <a:gd name="connsiteY15" fmla="*/ 386956 h 498398"/>
                <a:gd name="connsiteX16" fmla="*/ 179546 w 302947"/>
                <a:gd name="connsiteY16" fmla="*/ 423532 h 498398"/>
                <a:gd name="connsiteX17" fmla="*/ 185261 w 302947"/>
                <a:gd name="connsiteY17" fmla="*/ 498398 h 498398"/>
                <a:gd name="connsiteX18" fmla="*/ 173450 w 302947"/>
                <a:gd name="connsiteY18" fmla="*/ 425056 h 498398"/>
                <a:gd name="connsiteX19" fmla="*/ 145828 w 302947"/>
                <a:gd name="connsiteY19" fmla="*/ 356762 h 498398"/>
                <a:gd name="connsiteX20" fmla="*/ 105061 w 302947"/>
                <a:gd name="connsiteY20" fmla="*/ 295802 h 498398"/>
                <a:gd name="connsiteX21" fmla="*/ 53721 w 302947"/>
                <a:gd name="connsiteY21" fmla="*/ 244557 h 498398"/>
                <a:gd name="connsiteX22" fmla="*/ 40196 w 302947"/>
                <a:gd name="connsiteY22" fmla="*/ 233889 h 498398"/>
                <a:gd name="connsiteX23" fmla="*/ 56960 w 302947"/>
                <a:gd name="connsiteY23" fmla="*/ 229508 h 498398"/>
                <a:gd name="connsiteX24" fmla="*/ 129921 w 302947"/>
                <a:gd name="connsiteY24" fmla="*/ 203600 h 498398"/>
                <a:gd name="connsiteX25" fmla="*/ 199073 w 302947"/>
                <a:gd name="connsiteY25" fmla="*/ 167786 h 498398"/>
                <a:gd name="connsiteX26" fmla="*/ 231743 w 302947"/>
                <a:gd name="connsiteY26" fmla="*/ 146640 h 498398"/>
                <a:gd name="connsiteX27" fmla="*/ 260318 w 302947"/>
                <a:gd name="connsiteY27" fmla="*/ 122256 h 498398"/>
                <a:gd name="connsiteX28" fmla="*/ 280511 w 302947"/>
                <a:gd name="connsiteY28" fmla="*/ 92348 h 498398"/>
                <a:gd name="connsiteX29" fmla="*/ 284035 w 302947"/>
                <a:gd name="connsiteY29" fmla="*/ 59201 h 498398"/>
                <a:gd name="connsiteX30" fmla="*/ 264985 w 302947"/>
                <a:gd name="connsiteY30" fmla="*/ 32054 h 498398"/>
                <a:gd name="connsiteX31" fmla="*/ 232029 w 302947"/>
                <a:gd name="connsiteY31" fmla="*/ 17481 h 498398"/>
                <a:gd name="connsiteX32" fmla="*/ 155353 w 302947"/>
                <a:gd name="connsiteY32" fmla="*/ 15576 h 498398"/>
                <a:gd name="connsiteX33" fmla="*/ 0 w 302947"/>
                <a:gd name="connsiteY33" fmla="*/ 40627 h 49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02947" h="498398">
                  <a:moveTo>
                    <a:pt x="0" y="40627"/>
                  </a:moveTo>
                  <a:cubicBezTo>
                    <a:pt x="25051" y="32150"/>
                    <a:pt x="50578" y="25196"/>
                    <a:pt x="76200" y="19005"/>
                  </a:cubicBezTo>
                  <a:cubicBezTo>
                    <a:pt x="101962" y="12538"/>
                    <a:pt x="128071" y="7546"/>
                    <a:pt x="154400" y="4051"/>
                  </a:cubicBezTo>
                  <a:cubicBezTo>
                    <a:pt x="167640" y="2241"/>
                    <a:pt x="180975" y="908"/>
                    <a:pt x="194405" y="336"/>
                  </a:cubicBezTo>
                  <a:cubicBezTo>
                    <a:pt x="208136" y="-527"/>
                    <a:pt x="221920" y="273"/>
                    <a:pt x="235458" y="2717"/>
                  </a:cubicBezTo>
                  <a:cubicBezTo>
                    <a:pt x="249589" y="5249"/>
                    <a:pt x="263026" y="10734"/>
                    <a:pt x="274892" y="18815"/>
                  </a:cubicBezTo>
                  <a:cubicBezTo>
                    <a:pt x="287556" y="27394"/>
                    <a:pt x="296769" y="40185"/>
                    <a:pt x="300895" y="54914"/>
                  </a:cubicBezTo>
                  <a:cubicBezTo>
                    <a:pt x="304522" y="69665"/>
                    <a:pt x="303320" y="85189"/>
                    <a:pt x="297466" y="99205"/>
                  </a:cubicBezTo>
                  <a:cubicBezTo>
                    <a:pt x="291846" y="112384"/>
                    <a:pt x="283911" y="124450"/>
                    <a:pt x="274035" y="134829"/>
                  </a:cubicBezTo>
                  <a:cubicBezTo>
                    <a:pt x="264544" y="144933"/>
                    <a:pt x="254007" y="154000"/>
                    <a:pt x="242602" y="161880"/>
                  </a:cubicBezTo>
                  <a:cubicBezTo>
                    <a:pt x="231648" y="169691"/>
                    <a:pt x="220504" y="177120"/>
                    <a:pt x="208979" y="184073"/>
                  </a:cubicBezTo>
                  <a:cubicBezTo>
                    <a:pt x="162934" y="211998"/>
                    <a:pt x="112981" y="232898"/>
                    <a:pt x="60770" y="246081"/>
                  </a:cubicBezTo>
                  <a:lnTo>
                    <a:pt x="64008" y="231032"/>
                  </a:lnTo>
                  <a:cubicBezTo>
                    <a:pt x="83715" y="247449"/>
                    <a:pt x="101397" y="266155"/>
                    <a:pt x="116681" y="286753"/>
                  </a:cubicBezTo>
                  <a:cubicBezTo>
                    <a:pt x="132076" y="306940"/>
                    <a:pt x="145264" y="328717"/>
                    <a:pt x="156020" y="351713"/>
                  </a:cubicBezTo>
                  <a:cubicBezTo>
                    <a:pt x="161299" y="363208"/>
                    <a:pt x="165973" y="374972"/>
                    <a:pt x="170021" y="386956"/>
                  </a:cubicBezTo>
                  <a:cubicBezTo>
                    <a:pt x="173841" y="398971"/>
                    <a:pt x="177020" y="411180"/>
                    <a:pt x="179546" y="423532"/>
                  </a:cubicBezTo>
                  <a:cubicBezTo>
                    <a:pt x="184529" y="448157"/>
                    <a:pt x="186449" y="473303"/>
                    <a:pt x="185261" y="498398"/>
                  </a:cubicBezTo>
                  <a:cubicBezTo>
                    <a:pt x="183893" y="473606"/>
                    <a:pt x="179934" y="449025"/>
                    <a:pt x="173450" y="425056"/>
                  </a:cubicBezTo>
                  <a:cubicBezTo>
                    <a:pt x="166654" y="401389"/>
                    <a:pt x="157396" y="378499"/>
                    <a:pt x="145828" y="356762"/>
                  </a:cubicBezTo>
                  <a:cubicBezTo>
                    <a:pt x="134259" y="335161"/>
                    <a:pt x="120605" y="314744"/>
                    <a:pt x="105061" y="295802"/>
                  </a:cubicBezTo>
                  <a:cubicBezTo>
                    <a:pt x="89804" y="276957"/>
                    <a:pt x="72595" y="259779"/>
                    <a:pt x="53721" y="244557"/>
                  </a:cubicBezTo>
                  <a:lnTo>
                    <a:pt x="40196" y="233889"/>
                  </a:lnTo>
                  <a:lnTo>
                    <a:pt x="56960" y="229508"/>
                  </a:lnTo>
                  <a:cubicBezTo>
                    <a:pt x="81894" y="222711"/>
                    <a:pt x="106284" y="214050"/>
                    <a:pt x="129921" y="203600"/>
                  </a:cubicBezTo>
                  <a:cubicBezTo>
                    <a:pt x="153758" y="193245"/>
                    <a:pt x="176862" y="181280"/>
                    <a:pt x="199073" y="167786"/>
                  </a:cubicBezTo>
                  <a:cubicBezTo>
                    <a:pt x="210121" y="161023"/>
                    <a:pt x="221075" y="154070"/>
                    <a:pt x="231743" y="146640"/>
                  </a:cubicBezTo>
                  <a:cubicBezTo>
                    <a:pt x="242084" y="139520"/>
                    <a:pt x="251660" y="131348"/>
                    <a:pt x="260318" y="122256"/>
                  </a:cubicBezTo>
                  <a:cubicBezTo>
                    <a:pt x="268728" y="113529"/>
                    <a:pt x="275561" y="103410"/>
                    <a:pt x="280511" y="92348"/>
                  </a:cubicBezTo>
                  <a:cubicBezTo>
                    <a:pt x="285184" y="81955"/>
                    <a:pt x="286418" y="70343"/>
                    <a:pt x="284035" y="59201"/>
                  </a:cubicBezTo>
                  <a:cubicBezTo>
                    <a:pt x="281143" y="48162"/>
                    <a:pt x="274382" y="38529"/>
                    <a:pt x="264985" y="32054"/>
                  </a:cubicBezTo>
                  <a:cubicBezTo>
                    <a:pt x="255118" y="24983"/>
                    <a:pt x="243899" y="20022"/>
                    <a:pt x="232029" y="17481"/>
                  </a:cubicBezTo>
                  <a:cubicBezTo>
                    <a:pt x="206690" y="13208"/>
                    <a:pt x="180872" y="12566"/>
                    <a:pt x="155353" y="15576"/>
                  </a:cubicBezTo>
                  <a:cubicBezTo>
                    <a:pt x="103074" y="20500"/>
                    <a:pt x="51177" y="28868"/>
                    <a:pt x="0" y="406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1B1FFB1-2C69-8556-A1F6-4B4563885726}"/>
                </a:ext>
              </a:extLst>
            </p:cNvPr>
            <p:cNvSpPr/>
            <p:nvPr/>
          </p:nvSpPr>
          <p:spPr>
            <a:xfrm>
              <a:off x="4774640" y="3954017"/>
              <a:ext cx="908736" cy="900207"/>
            </a:xfrm>
            <a:custGeom>
              <a:avLst/>
              <a:gdLst>
                <a:gd name="connsiteX0" fmla="*/ 908736 w 908736"/>
                <a:gd name="connsiteY0" fmla="*/ 277463 h 900207"/>
                <a:gd name="connsiteX1" fmla="*/ 234842 w 908736"/>
                <a:gd name="connsiteY1" fmla="*/ 0 h 900207"/>
                <a:gd name="connsiteX2" fmla="*/ 12053 w 908736"/>
                <a:gd name="connsiteY2" fmla="*/ 773716 h 900207"/>
                <a:gd name="connsiteX3" fmla="*/ 253892 w 908736"/>
                <a:gd name="connsiteY3" fmla="*/ 900208 h 900207"/>
                <a:gd name="connsiteX4" fmla="*/ 908736 w 908736"/>
                <a:gd name="connsiteY4" fmla="*/ 277463 h 900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736" h="900207">
                  <a:moveTo>
                    <a:pt x="908736" y="277463"/>
                  </a:moveTo>
                  <a:lnTo>
                    <a:pt x="234842" y="0"/>
                  </a:lnTo>
                  <a:cubicBezTo>
                    <a:pt x="234842" y="0"/>
                    <a:pt x="-62718" y="635889"/>
                    <a:pt x="12053" y="773716"/>
                  </a:cubicBezTo>
                  <a:cubicBezTo>
                    <a:pt x="45581" y="835343"/>
                    <a:pt x="127305" y="900017"/>
                    <a:pt x="253892" y="900208"/>
                  </a:cubicBezTo>
                  <a:cubicBezTo>
                    <a:pt x="514497" y="900398"/>
                    <a:pt x="908736" y="277463"/>
                    <a:pt x="908736" y="277463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C53751A-AF5E-3B11-3191-5BB1D9048093}"/>
                </a:ext>
              </a:extLst>
            </p:cNvPr>
            <p:cNvSpPr/>
            <p:nvPr/>
          </p:nvSpPr>
          <p:spPr>
            <a:xfrm>
              <a:off x="4843176" y="4087309"/>
              <a:ext cx="683772" cy="545623"/>
            </a:xfrm>
            <a:custGeom>
              <a:avLst/>
              <a:gdLst>
                <a:gd name="connsiteX0" fmla="*/ 310324 w 683772"/>
                <a:gd name="connsiteY0" fmla="*/ 521457 h 545623"/>
                <a:gd name="connsiteX1" fmla="*/ 294132 w 683772"/>
                <a:gd name="connsiteY1" fmla="*/ 529743 h 545623"/>
                <a:gd name="connsiteX2" fmla="*/ 263080 w 683772"/>
                <a:gd name="connsiteY2" fmla="*/ 520790 h 545623"/>
                <a:gd name="connsiteX3" fmla="*/ 216217 w 683772"/>
                <a:gd name="connsiteY3" fmla="*/ 512122 h 545623"/>
                <a:gd name="connsiteX4" fmla="*/ 198881 w 683772"/>
                <a:gd name="connsiteY4" fmla="*/ 527648 h 545623"/>
                <a:gd name="connsiteX5" fmla="*/ 186594 w 683772"/>
                <a:gd name="connsiteY5" fmla="*/ 545269 h 545623"/>
                <a:gd name="connsiteX6" fmla="*/ 204597 w 683772"/>
                <a:gd name="connsiteY6" fmla="*/ 533363 h 545623"/>
                <a:gd name="connsiteX7" fmla="*/ 220884 w 683772"/>
                <a:gd name="connsiteY7" fmla="*/ 525076 h 545623"/>
                <a:gd name="connsiteX8" fmla="*/ 251174 w 683772"/>
                <a:gd name="connsiteY8" fmla="*/ 532982 h 545623"/>
                <a:gd name="connsiteX9" fmla="*/ 298132 w 683772"/>
                <a:gd name="connsiteY9" fmla="*/ 542507 h 545623"/>
                <a:gd name="connsiteX10" fmla="*/ 316134 w 683772"/>
                <a:gd name="connsiteY10" fmla="*/ 527648 h 545623"/>
                <a:gd name="connsiteX11" fmla="*/ 328040 w 683772"/>
                <a:gd name="connsiteY11" fmla="*/ 509645 h 545623"/>
                <a:gd name="connsiteX12" fmla="*/ 310324 w 683772"/>
                <a:gd name="connsiteY12" fmla="*/ 521457 h 545623"/>
                <a:gd name="connsiteX13" fmla="*/ 347948 w 683772"/>
                <a:gd name="connsiteY13" fmla="*/ 13107 h 545623"/>
                <a:gd name="connsiteX14" fmla="*/ 331661 w 683772"/>
                <a:gd name="connsiteY14" fmla="*/ 21394 h 545623"/>
                <a:gd name="connsiteX15" fmla="*/ 300704 w 683772"/>
                <a:gd name="connsiteY15" fmla="*/ 12345 h 545623"/>
                <a:gd name="connsiteX16" fmla="*/ 253746 w 683772"/>
                <a:gd name="connsiteY16" fmla="*/ 3773 h 545623"/>
                <a:gd name="connsiteX17" fmla="*/ 236411 w 683772"/>
                <a:gd name="connsiteY17" fmla="*/ 19203 h 545623"/>
                <a:gd name="connsiteX18" fmla="*/ 224219 w 683772"/>
                <a:gd name="connsiteY18" fmla="*/ 36920 h 545623"/>
                <a:gd name="connsiteX19" fmla="*/ 242221 w 683772"/>
                <a:gd name="connsiteY19" fmla="*/ 25013 h 545623"/>
                <a:gd name="connsiteX20" fmla="*/ 258414 w 683772"/>
                <a:gd name="connsiteY20" fmla="*/ 16727 h 545623"/>
                <a:gd name="connsiteX21" fmla="*/ 288798 w 683772"/>
                <a:gd name="connsiteY21" fmla="*/ 24632 h 545623"/>
                <a:gd name="connsiteX22" fmla="*/ 335662 w 683772"/>
                <a:gd name="connsiteY22" fmla="*/ 34157 h 545623"/>
                <a:gd name="connsiteX23" fmla="*/ 353759 w 683772"/>
                <a:gd name="connsiteY23" fmla="*/ 19298 h 545623"/>
                <a:gd name="connsiteX24" fmla="*/ 365665 w 683772"/>
                <a:gd name="connsiteY24" fmla="*/ 1296 h 545623"/>
                <a:gd name="connsiteX25" fmla="*/ 347948 w 683772"/>
                <a:gd name="connsiteY25" fmla="*/ 13107 h 545623"/>
                <a:gd name="connsiteX26" fmla="*/ 23431 w 683772"/>
                <a:gd name="connsiteY26" fmla="*/ 231706 h 545623"/>
                <a:gd name="connsiteX27" fmla="*/ 20955 w 683772"/>
                <a:gd name="connsiteY27" fmla="*/ 218276 h 545623"/>
                <a:gd name="connsiteX28" fmla="*/ 20955 w 683772"/>
                <a:gd name="connsiteY28" fmla="*/ 218276 h 545623"/>
                <a:gd name="connsiteX29" fmla="*/ 19050 w 683772"/>
                <a:gd name="connsiteY29" fmla="*/ 210942 h 545623"/>
                <a:gd name="connsiteX30" fmla="*/ 14764 w 683772"/>
                <a:gd name="connsiteY30" fmla="*/ 231801 h 545623"/>
                <a:gd name="connsiteX31" fmla="*/ 13716 w 683772"/>
                <a:gd name="connsiteY31" fmla="*/ 238469 h 545623"/>
                <a:gd name="connsiteX32" fmla="*/ 13716 w 683772"/>
                <a:gd name="connsiteY32" fmla="*/ 238469 h 545623"/>
                <a:gd name="connsiteX33" fmla="*/ 10668 w 683772"/>
                <a:gd name="connsiteY33" fmla="*/ 247136 h 545623"/>
                <a:gd name="connsiteX34" fmla="*/ 10668 w 683772"/>
                <a:gd name="connsiteY34" fmla="*/ 247136 h 545623"/>
                <a:gd name="connsiteX35" fmla="*/ 0 w 683772"/>
                <a:gd name="connsiteY35" fmla="*/ 277998 h 545623"/>
                <a:gd name="connsiteX36" fmla="*/ 21812 w 683772"/>
                <a:gd name="connsiteY36" fmla="*/ 253995 h 545623"/>
                <a:gd name="connsiteX37" fmla="*/ 23241 w 683772"/>
                <a:gd name="connsiteY37" fmla="*/ 231706 h 545623"/>
                <a:gd name="connsiteX38" fmla="*/ 682943 w 683772"/>
                <a:gd name="connsiteY38" fmla="*/ 169317 h 545623"/>
                <a:gd name="connsiteX39" fmla="*/ 678561 w 683772"/>
                <a:gd name="connsiteY39" fmla="*/ 148362 h 545623"/>
                <a:gd name="connsiteX40" fmla="*/ 674275 w 683772"/>
                <a:gd name="connsiteY40" fmla="*/ 169317 h 545623"/>
                <a:gd name="connsiteX41" fmla="*/ 669227 w 683772"/>
                <a:gd name="connsiteY41" fmla="*/ 186653 h 545623"/>
                <a:gd name="connsiteX42" fmla="*/ 641795 w 683772"/>
                <a:gd name="connsiteY42" fmla="*/ 202464 h 545623"/>
                <a:gd name="connsiteX43" fmla="*/ 601694 w 683772"/>
                <a:gd name="connsiteY43" fmla="*/ 228849 h 545623"/>
                <a:gd name="connsiteX44" fmla="*/ 599599 w 683772"/>
                <a:gd name="connsiteY44" fmla="*/ 251899 h 545623"/>
                <a:gd name="connsiteX45" fmla="*/ 603885 w 683772"/>
                <a:gd name="connsiteY45" fmla="*/ 273235 h 545623"/>
                <a:gd name="connsiteX46" fmla="*/ 608266 w 683772"/>
                <a:gd name="connsiteY46" fmla="*/ 251899 h 545623"/>
                <a:gd name="connsiteX47" fmla="*/ 613981 w 683772"/>
                <a:gd name="connsiteY47" fmla="*/ 234944 h 545623"/>
                <a:gd name="connsiteX48" fmla="*/ 642556 w 683772"/>
                <a:gd name="connsiteY48" fmla="*/ 219800 h 545623"/>
                <a:gd name="connsiteX49" fmla="*/ 681895 w 683772"/>
                <a:gd name="connsiteY49" fmla="*/ 192368 h 545623"/>
                <a:gd name="connsiteX50" fmla="*/ 682752 w 683772"/>
                <a:gd name="connsiteY50" fmla="*/ 169317 h 54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83772" h="545623">
                  <a:moveTo>
                    <a:pt x="310324" y="521457"/>
                  </a:moveTo>
                  <a:cubicBezTo>
                    <a:pt x="305725" y="525559"/>
                    <a:pt x="300150" y="528413"/>
                    <a:pt x="294132" y="529743"/>
                  </a:cubicBezTo>
                  <a:cubicBezTo>
                    <a:pt x="282933" y="532218"/>
                    <a:pt x="271242" y="528847"/>
                    <a:pt x="263080" y="520790"/>
                  </a:cubicBezTo>
                  <a:cubicBezTo>
                    <a:pt x="250850" y="508307"/>
                    <a:pt x="232103" y="504839"/>
                    <a:pt x="216217" y="512122"/>
                  </a:cubicBezTo>
                  <a:cubicBezTo>
                    <a:pt x="209179" y="515690"/>
                    <a:pt x="203201" y="521044"/>
                    <a:pt x="198881" y="527648"/>
                  </a:cubicBezTo>
                  <a:cubicBezTo>
                    <a:pt x="194443" y="533275"/>
                    <a:pt x="190341" y="539159"/>
                    <a:pt x="186594" y="545269"/>
                  </a:cubicBezTo>
                  <a:cubicBezTo>
                    <a:pt x="192960" y="541882"/>
                    <a:pt x="198988" y="537896"/>
                    <a:pt x="204597" y="533363"/>
                  </a:cubicBezTo>
                  <a:cubicBezTo>
                    <a:pt x="209195" y="529205"/>
                    <a:pt x="214816" y="526345"/>
                    <a:pt x="220884" y="525076"/>
                  </a:cubicBezTo>
                  <a:cubicBezTo>
                    <a:pt x="231668" y="522332"/>
                    <a:pt x="243106" y="525318"/>
                    <a:pt x="251174" y="532982"/>
                  </a:cubicBezTo>
                  <a:cubicBezTo>
                    <a:pt x="263538" y="545215"/>
                    <a:pt x="281978" y="548956"/>
                    <a:pt x="298132" y="542507"/>
                  </a:cubicBezTo>
                  <a:cubicBezTo>
                    <a:pt x="305413" y="539350"/>
                    <a:pt x="311654" y="534199"/>
                    <a:pt x="316134" y="527648"/>
                  </a:cubicBezTo>
                  <a:cubicBezTo>
                    <a:pt x="320452" y="521886"/>
                    <a:pt x="324428" y="515874"/>
                    <a:pt x="328040" y="509645"/>
                  </a:cubicBezTo>
                  <a:cubicBezTo>
                    <a:pt x="321945" y="513551"/>
                    <a:pt x="316135" y="517837"/>
                    <a:pt x="310324" y="521457"/>
                  </a:cubicBezTo>
                  <a:close/>
                  <a:moveTo>
                    <a:pt x="347948" y="13107"/>
                  </a:moveTo>
                  <a:cubicBezTo>
                    <a:pt x="343303" y="17196"/>
                    <a:pt x="337701" y="20047"/>
                    <a:pt x="331661" y="21394"/>
                  </a:cubicBezTo>
                  <a:cubicBezTo>
                    <a:pt x="320473" y="23883"/>
                    <a:pt x="308790" y="20468"/>
                    <a:pt x="300704" y="12345"/>
                  </a:cubicBezTo>
                  <a:cubicBezTo>
                    <a:pt x="288394" y="-69"/>
                    <a:pt x="269649" y="-3491"/>
                    <a:pt x="253746" y="3773"/>
                  </a:cubicBezTo>
                  <a:cubicBezTo>
                    <a:pt x="246732" y="7332"/>
                    <a:pt x="240759" y="12649"/>
                    <a:pt x="236411" y="19203"/>
                  </a:cubicBezTo>
                  <a:cubicBezTo>
                    <a:pt x="232024" y="24881"/>
                    <a:pt x="227954" y="30795"/>
                    <a:pt x="224219" y="36920"/>
                  </a:cubicBezTo>
                  <a:cubicBezTo>
                    <a:pt x="230551" y="33476"/>
                    <a:pt x="236574" y="29493"/>
                    <a:pt x="242221" y="25013"/>
                  </a:cubicBezTo>
                  <a:cubicBezTo>
                    <a:pt x="246798" y="20878"/>
                    <a:pt x="252382" y="18020"/>
                    <a:pt x="258414" y="16727"/>
                  </a:cubicBezTo>
                  <a:cubicBezTo>
                    <a:pt x="269227" y="13967"/>
                    <a:pt x="280701" y="16952"/>
                    <a:pt x="288798" y="24632"/>
                  </a:cubicBezTo>
                  <a:cubicBezTo>
                    <a:pt x="301120" y="36872"/>
                    <a:pt x="319539" y="40616"/>
                    <a:pt x="335662" y="34157"/>
                  </a:cubicBezTo>
                  <a:cubicBezTo>
                    <a:pt x="342969" y="31002"/>
                    <a:pt x="349241" y="25852"/>
                    <a:pt x="353759" y="19298"/>
                  </a:cubicBezTo>
                  <a:cubicBezTo>
                    <a:pt x="357664" y="13202"/>
                    <a:pt x="362331" y="7773"/>
                    <a:pt x="365665" y="1296"/>
                  </a:cubicBezTo>
                  <a:cubicBezTo>
                    <a:pt x="359283" y="5201"/>
                    <a:pt x="353568" y="9488"/>
                    <a:pt x="347948" y="13107"/>
                  </a:cubicBezTo>
                  <a:close/>
                  <a:moveTo>
                    <a:pt x="23431" y="231706"/>
                  </a:moveTo>
                  <a:cubicBezTo>
                    <a:pt x="22574" y="226943"/>
                    <a:pt x="21907" y="222181"/>
                    <a:pt x="20955" y="218276"/>
                  </a:cubicBezTo>
                  <a:lnTo>
                    <a:pt x="20955" y="218276"/>
                  </a:lnTo>
                  <a:cubicBezTo>
                    <a:pt x="20466" y="215795"/>
                    <a:pt x="19830" y="213346"/>
                    <a:pt x="19050" y="210942"/>
                  </a:cubicBezTo>
                  <a:cubicBezTo>
                    <a:pt x="17240" y="217418"/>
                    <a:pt x="16573" y="224277"/>
                    <a:pt x="14764" y="231801"/>
                  </a:cubicBezTo>
                  <a:cubicBezTo>
                    <a:pt x="14544" y="234042"/>
                    <a:pt x="14195" y="236269"/>
                    <a:pt x="13716" y="238469"/>
                  </a:cubicBezTo>
                  <a:lnTo>
                    <a:pt x="13716" y="238469"/>
                  </a:lnTo>
                  <a:cubicBezTo>
                    <a:pt x="13091" y="241481"/>
                    <a:pt x="12066" y="244396"/>
                    <a:pt x="10668" y="247136"/>
                  </a:cubicBezTo>
                  <a:lnTo>
                    <a:pt x="10668" y="247136"/>
                  </a:lnTo>
                  <a:cubicBezTo>
                    <a:pt x="7048" y="257424"/>
                    <a:pt x="3429" y="267710"/>
                    <a:pt x="0" y="277998"/>
                  </a:cubicBezTo>
                  <a:cubicBezTo>
                    <a:pt x="10264" y="273339"/>
                    <a:pt x="18154" y="264656"/>
                    <a:pt x="21812" y="253995"/>
                  </a:cubicBezTo>
                  <a:cubicBezTo>
                    <a:pt x="24639" y="246904"/>
                    <a:pt x="25139" y="239099"/>
                    <a:pt x="23241" y="231706"/>
                  </a:cubicBezTo>
                  <a:close/>
                  <a:moveTo>
                    <a:pt x="682943" y="169317"/>
                  </a:moveTo>
                  <a:cubicBezTo>
                    <a:pt x="681925" y="162247"/>
                    <a:pt x="680462" y="155248"/>
                    <a:pt x="678561" y="148362"/>
                  </a:cubicBezTo>
                  <a:cubicBezTo>
                    <a:pt x="676751" y="155220"/>
                    <a:pt x="676085" y="161697"/>
                    <a:pt x="674275" y="169317"/>
                  </a:cubicBezTo>
                  <a:cubicBezTo>
                    <a:pt x="673878" y="175395"/>
                    <a:pt x="672155" y="181312"/>
                    <a:pt x="669227" y="186653"/>
                  </a:cubicBezTo>
                  <a:cubicBezTo>
                    <a:pt x="663485" y="196366"/>
                    <a:pt x="653078" y="202365"/>
                    <a:pt x="641795" y="202464"/>
                  </a:cubicBezTo>
                  <a:cubicBezTo>
                    <a:pt x="624400" y="202601"/>
                    <a:pt x="608704" y="212929"/>
                    <a:pt x="601694" y="228849"/>
                  </a:cubicBezTo>
                  <a:cubicBezTo>
                    <a:pt x="598900" y="236196"/>
                    <a:pt x="598175" y="244169"/>
                    <a:pt x="599599" y="251899"/>
                  </a:cubicBezTo>
                  <a:cubicBezTo>
                    <a:pt x="600476" y="259111"/>
                    <a:pt x="601909" y="266244"/>
                    <a:pt x="603885" y="273235"/>
                  </a:cubicBezTo>
                  <a:cubicBezTo>
                    <a:pt x="606076" y="265996"/>
                    <a:pt x="606743" y="259138"/>
                    <a:pt x="608266" y="251899"/>
                  </a:cubicBezTo>
                  <a:cubicBezTo>
                    <a:pt x="608710" y="245856"/>
                    <a:pt x="610676" y="240023"/>
                    <a:pt x="613981" y="234944"/>
                  </a:cubicBezTo>
                  <a:cubicBezTo>
                    <a:pt x="620110" y="225146"/>
                    <a:pt x="631007" y="219370"/>
                    <a:pt x="642556" y="219800"/>
                  </a:cubicBezTo>
                  <a:cubicBezTo>
                    <a:pt x="659986" y="219380"/>
                    <a:pt x="675476" y="208578"/>
                    <a:pt x="681895" y="192368"/>
                  </a:cubicBezTo>
                  <a:cubicBezTo>
                    <a:pt x="684065" y="184870"/>
                    <a:pt x="684359" y="176955"/>
                    <a:pt x="682752" y="16931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DD16439-DE8E-F62C-8817-208EAA08F174}"/>
                </a:ext>
              </a:extLst>
            </p:cNvPr>
            <p:cNvSpPr/>
            <p:nvPr/>
          </p:nvSpPr>
          <p:spPr>
            <a:xfrm>
              <a:off x="4966093" y="4120024"/>
              <a:ext cx="589330" cy="236329"/>
            </a:xfrm>
            <a:custGeom>
              <a:avLst/>
              <a:gdLst>
                <a:gd name="connsiteX0" fmla="*/ 1003 w 589330"/>
                <a:gd name="connsiteY0" fmla="*/ 3824 h 236329"/>
                <a:gd name="connsiteX1" fmla="*/ 227698 w 589330"/>
                <a:gd name="connsiteY1" fmla="*/ 99646 h 236329"/>
                <a:gd name="connsiteX2" fmla="*/ 457060 w 589330"/>
                <a:gd name="connsiteY2" fmla="*/ 189276 h 236329"/>
                <a:gd name="connsiteX3" fmla="*/ 587934 w 589330"/>
                <a:gd name="connsiteY3" fmla="*/ 236330 h 236329"/>
                <a:gd name="connsiteX4" fmla="*/ 588791 w 589330"/>
                <a:gd name="connsiteY4" fmla="*/ 234329 h 236329"/>
                <a:gd name="connsiteX5" fmla="*/ 362572 w 589330"/>
                <a:gd name="connsiteY5" fmla="*/ 137841 h 236329"/>
                <a:gd name="connsiteX6" fmla="*/ 133972 w 589330"/>
                <a:gd name="connsiteY6" fmla="*/ 47163 h 236329"/>
                <a:gd name="connsiteX7" fmla="*/ 3099 w 589330"/>
                <a:gd name="connsiteY7" fmla="*/ 109 h 236329"/>
                <a:gd name="connsiteX8" fmla="*/ 1003 w 589330"/>
                <a:gd name="connsiteY8" fmla="*/ 3824 h 236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330" h="236329">
                  <a:moveTo>
                    <a:pt x="1003" y="3824"/>
                  </a:moveTo>
                  <a:cubicBezTo>
                    <a:pt x="75489" y="38495"/>
                    <a:pt x="151498" y="69166"/>
                    <a:pt x="227698" y="99646"/>
                  </a:cubicBezTo>
                  <a:cubicBezTo>
                    <a:pt x="303898" y="130126"/>
                    <a:pt x="380098" y="160701"/>
                    <a:pt x="457060" y="189276"/>
                  </a:cubicBezTo>
                  <a:cubicBezTo>
                    <a:pt x="500494" y="205373"/>
                    <a:pt x="543928" y="221756"/>
                    <a:pt x="587934" y="236330"/>
                  </a:cubicBezTo>
                  <a:cubicBezTo>
                    <a:pt x="589077" y="236330"/>
                    <a:pt x="589934" y="234901"/>
                    <a:pt x="588791" y="234329"/>
                  </a:cubicBezTo>
                  <a:cubicBezTo>
                    <a:pt x="514496" y="199754"/>
                    <a:pt x="438487" y="168702"/>
                    <a:pt x="362572" y="137841"/>
                  </a:cubicBezTo>
                  <a:cubicBezTo>
                    <a:pt x="286658" y="106980"/>
                    <a:pt x="210172" y="76691"/>
                    <a:pt x="133972" y="47163"/>
                  </a:cubicBezTo>
                  <a:cubicBezTo>
                    <a:pt x="90634" y="30590"/>
                    <a:pt x="47104" y="14683"/>
                    <a:pt x="3099" y="109"/>
                  </a:cubicBezTo>
                  <a:cubicBezTo>
                    <a:pt x="527" y="-652"/>
                    <a:pt x="-1187" y="2776"/>
                    <a:pt x="1003" y="382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ECC93E4-F950-5619-3CF3-4630BD0EA518}"/>
                </a:ext>
              </a:extLst>
            </p:cNvPr>
            <p:cNvSpPr/>
            <p:nvPr/>
          </p:nvSpPr>
          <p:spPr>
            <a:xfrm>
              <a:off x="4841271" y="3943956"/>
              <a:ext cx="187172" cy="512600"/>
            </a:xfrm>
            <a:custGeom>
              <a:avLst/>
              <a:gdLst>
                <a:gd name="connsiteX0" fmla="*/ 186880 w 187172"/>
                <a:gd name="connsiteY0" fmla="*/ 10252 h 512600"/>
                <a:gd name="connsiteX1" fmla="*/ 160401 w 187172"/>
                <a:gd name="connsiteY1" fmla="*/ 250 h 512600"/>
                <a:gd name="connsiteX2" fmla="*/ 107251 w 187172"/>
                <a:gd name="connsiteY2" fmla="*/ 130743 h 512600"/>
                <a:gd name="connsiteX3" fmla="*/ 62103 w 187172"/>
                <a:gd name="connsiteY3" fmla="*/ 258378 h 512600"/>
                <a:gd name="connsiteX4" fmla="*/ 40672 w 187172"/>
                <a:gd name="connsiteY4" fmla="*/ 327911 h 512600"/>
                <a:gd name="connsiteX5" fmla="*/ 0 w 187172"/>
                <a:gd name="connsiteY5" fmla="*/ 415921 h 512600"/>
                <a:gd name="connsiteX6" fmla="*/ 2857 w 187172"/>
                <a:gd name="connsiteY6" fmla="*/ 416683 h 512600"/>
                <a:gd name="connsiteX7" fmla="*/ 38100 w 187172"/>
                <a:gd name="connsiteY7" fmla="*/ 337340 h 512600"/>
                <a:gd name="connsiteX8" fmla="*/ 14669 w 187172"/>
                <a:gd name="connsiteY8" fmla="*/ 512600 h 512600"/>
                <a:gd name="connsiteX9" fmla="*/ 15240 w 187172"/>
                <a:gd name="connsiteY9" fmla="*/ 512600 h 512600"/>
                <a:gd name="connsiteX10" fmla="*/ 78295 w 187172"/>
                <a:gd name="connsiteY10" fmla="*/ 255425 h 512600"/>
                <a:gd name="connsiteX11" fmla="*/ 122015 w 187172"/>
                <a:gd name="connsiteY11" fmla="*/ 132172 h 512600"/>
                <a:gd name="connsiteX12" fmla="*/ 168211 w 187172"/>
                <a:gd name="connsiteY12" fmla="*/ 10156 h 512600"/>
                <a:gd name="connsiteX13" fmla="*/ 184499 w 187172"/>
                <a:gd name="connsiteY13" fmla="*/ 16919 h 512600"/>
                <a:gd name="connsiteX14" fmla="*/ 186880 w 187172"/>
                <a:gd name="connsiteY14" fmla="*/ 10252 h 51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172" h="512600">
                  <a:moveTo>
                    <a:pt x="186880" y="10252"/>
                  </a:moveTo>
                  <a:cubicBezTo>
                    <a:pt x="173450" y="5204"/>
                    <a:pt x="161163" y="-1369"/>
                    <a:pt x="160401" y="250"/>
                  </a:cubicBezTo>
                  <a:cubicBezTo>
                    <a:pt x="140684" y="41494"/>
                    <a:pt x="123349" y="87976"/>
                    <a:pt x="107251" y="130743"/>
                  </a:cubicBezTo>
                  <a:cubicBezTo>
                    <a:pt x="91154" y="173510"/>
                    <a:pt x="76390" y="215611"/>
                    <a:pt x="62103" y="258378"/>
                  </a:cubicBezTo>
                  <a:cubicBezTo>
                    <a:pt x="54388" y="281429"/>
                    <a:pt x="47149" y="304574"/>
                    <a:pt x="40672" y="327911"/>
                  </a:cubicBezTo>
                  <a:cubicBezTo>
                    <a:pt x="21669" y="354411"/>
                    <a:pt x="7868" y="384276"/>
                    <a:pt x="0" y="415921"/>
                  </a:cubicBezTo>
                  <a:cubicBezTo>
                    <a:pt x="0" y="417446"/>
                    <a:pt x="2381" y="418207"/>
                    <a:pt x="2857" y="416683"/>
                  </a:cubicBezTo>
                  <a:cubicBezTo>
                    <a:pt x="10944" y="388757"/>
                    <a:pt x="22801" y="362063"/>
                    <a:pt x="38100" y="337340"/>
                  </a:cubicBezTo>
                  <a:cubicBezTo>
                    <a:pt x="21584" y="394263"/>
                    <a:pt x="13686" y="453338"/>
                    <a:pt x="14669" y="512600"/>
                  </a:cubicBezTo>
                  <a:cubicBezTo>
                    <a:pt x="14668" y="512600"/>
                    <a:pt x="15240" y="512600"/>
                    <a:pt x="15240" y="512600"/>
                  </a:cubicBezTo>
                  <a:cubicBezTo>
                    <a:pt x="14383" y="424113"/>
                    <a:pt x="50482" y="337816"/>
                    <a:pt x="78295" y="255425"/>
                  </a:cubicBezTo>
                  <a:cubicBezTo>
                    <a:pt x="92202" y="214087"/>
                    <a:pt x="106870" y="173129"/>
                    <a:pt x="122015" y="132172"/>
                  </a:cubicBezTo>
                  <a:cubicBezTo>
                    <a:pt x="137160" y="91214"/>
                    <a:pt x="153733" y="51114"/>
                    <a:pt x="168211" y="10156"/>
                  </a:cubicBezTo>
                  <a:cubicBezTo>
                    <a:pt x="168211" y="10156"/>
                    <a:pt x="177736" y="14538"/>
                    <a:pt x="184499" y="16919"/>
                  </a:cubicBezTo>
                  <a:cubicBezTo>
                    <a:pt x="185928" y="17300"/>
                    <a:pt x="187928" y="10823"/>
                    <a:pt x="186880" y="1025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2BBA18D-1D14-B4F3-B2B8-1BEA236583A8}"/>
                </a:ext>
              </a:extLst>
            </p:cNvPr>
            <p:cNvSpPr/>
            <p:nvPr/>
          </p:nvSpPr>
          <p:spPr>
            <a:xfrm>
              <a:off x="4254031" y="3340967"/>
              <a:ext cx="1093874" cy="1512972"/>
            </a:xfrm>
            <a:custGeom>
              <a:avLst/>
              <a:gdLst>
                <a:gd name="connsiteX0" fmla="*/ 1093875 w 1093874"/>
                <a:gd name="connsiteY0" fmla="*/ 1318567 h 1512972"/>
                <a:gd name="connsiteX1" fmla="*/ 774501 w 1093874"/>
                <a:gd name="connsiteY1" fmla="*/ 1512972 h 1512972"/>
                <a:gd name="connsiteX2" fmla="*/ 535519 w 1093874"/>
                <a:gd name="connsiteY2" fmla="*/ 1391624 h 1512972"/>
                <a:gd name="connsiteX3" fmla="*/ 41648 w 1093874"/>
                <a:gd name="connsiteY3" fmla="*/ 303774 h 1512972"/>
                <a:gd name="connsiteX4" fmla="*/ 64889 w 1093874"/>
                <a:gd name="connsiteY4" fmla="*/ 1069 h 1512972"/>
                <a:gd name="connsiteX5" fmla="*/ 679061 w 1093874"/>
                <a:gd name="connsiteY5" fmla="*/ 787263 h 1512972"/>
                <a:gd name="connsiteX6" fmla="*/ 1003768 w 1093874"/>
                <a:gd name="connsiteY6" fmla="*/ 1202839 h 151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874" h="1512972">
                  <a:moveTo>
                    <a:pt x="1093875" y="1318567"/>
                  </a:moveTo>
                  <a:cubicBezTo>
                    <a:pt x="987099" y="1427247"/>
                    <a:pt x="871561" y="1512972"/>
                    <a:pt x="774501" y="1512972"/>
                  </a:cubicBezTo>
                  <a:cubicBezTo>
                    <a:pt x="651343" y="1512972"/>
                    <a:pt x="570666" y="1451631"/>
                    <a:pt x="535519" y="1391624"/>
                  </a:cubicBezTo>
                  <a:cubicBezTo>
                    <a:pt x="367784" y="1157976"/>
                    <a:pt x="166902" y="733732"/>
                    <a:pt x="41648" y="303774"/>
                  </a:cubicBezTo>
                  <a:cubicBezTo>
                    <a:pt x="-29313" y="60029"/>
                    <a:pt x="-1596" y="-9789"/>
                    <a:pt x="64889" y="1069"/>
                  </a:cubicBezTo>
                  <a:lnTo>
                    <a:pt x="679061" y="787263"/>
                  </a:lnTo>
                  <a:lnTo>
                    <a:pt x="1003768" y="120283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CB4B276-1D80-9934-8ECD-07DD74ADC1B5}"/>
                </a:ext>
              </a:extLst>
            </p:cNvPr>
            <p:cNvSpPr/>
            <p:nvPr/>
          </p:nvSpPr>
          <p:spPr>
            <a:xfrm>
              <a:off x="3358705" y="3287116"/>
              <a:ext cx="1466278" cy="1734367"/>
            </a:xfrm>
            <a:custGeom>
              <a:avLst/>
              <a:gdLst>
                <a:gd name="connsiteX0" fmla="*/ 1466279 w 1466278"/>
                <a:gd name="connsiteY0" fmla="*/ 1734368 h 1734367"/>
                <a:gd name="connsiteX1" fmla="*/ 1356170 w 1466278"/>
                <a:gd name="connsiteY1" fmla="*/ 1053045 h 1734367"/>
                <a:gd name="connsiteX2" fmla="*/ 1390174 w 1466278"/>
                <a:gd name="connsiteY2" fmla="*/ 698048 h 1734367"/>
                <a:gd name="connsiteX3" fmla="*/ 975170 w 1466278"/>
                <a:gd name="connsiteY3" fmla="*/ 71398 h 1734367"/>
                <a:gd name="connsiteX4" fmla="*/ 502253 w 1466278"/>
                <a:gd name="connsiteY4" fmla="*/ 162076 h 1734367"/>
                <a:gd name="connsiteX5" fmla="*/ 0 w 1466278"/>
                <a:gd name="connsiteY5" fmla="*/ 1734178 h 173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278" h="1734367">
                  <a:moveTo>
                    <a:pt x="1466279" y="1734368"/>
                  </a:moveTo>
                  <a:lnTo>
                    <a:pt x="1356170" y="1053045"/>
                  </a:lnTo>
                  <a:cubicBezTo>
                    <a:pt x="1356170" y="1053045"/>
                    <a:pt x="1467803" y="905121"/>
                    <a:pt x="1390174" y="698048"/>
                  </a:cubicBezTo>
                  <a:cubicBezTo>
                    <a:pt x="1335024" y="550791"/>
                    <a:pt x="1105662" y="181698"/>
                    <a:pt x="975170" y="71398"/>
                  </a:cubicBezTo>
                  <a:cubicBezTo>
                    <a:pt x="782384" y="-90527"/>
                    <a:pt x="577882" y="59492"/>
                    <a:pt x="502253" y="162076"/>
                  </a:cubicBezTo>
                  <a:cubicBezTo>
                    <a:pt x="350711" y="367435"/>
                    <a:pt x="66294" y="991989"/>
                    <a:pt x="0" y="1734178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6E91CC2-C006-4A5B-C364-E17E7B35DF1F}"/>
                </a:ext>
              </a:extLst>
            </p:cNvPr>
            <p:cNvSpPr/>
            <p:nvPr/>
          </p:nvSpPr>
          <p:spPr>
            <a:xfrm>
              <a:off x="4231486" y="4272862"/>
              <a:ext cx="436334" cy="75689"/>
            </a:xfrm>
            <a:custGeom>
              <a:avLst/>
              <a:gdLst>
                <a:gd name="connsiteX0" fmla="*/ 2852 w 436334"/>
                <a:gd name="connsiteY0" fmla="*/ 52 h 75689"/>
                <a:gd name="connsiteX1" fmla="*/ 220403 w 436334"/>
                <a:gd name="connsiteY1" fmla="*/ 24246 h 75689"/>
                <a:gd name="connsiteX2" fmla="*/ 326226 w 436334"/>
                <a:gd name="connsiteY2" fmla="*/ 50059 h 75689"/>
                <a:gd name="connsiteX3" fmla="*/ 378899 w 436334"/>
                <a:gd name="connsiteY3" fmla="*/ 63203 h 75689"/>
                <a:gd name="connsiteX4" fmla="*/ 435001 w 436334"/>
                <a:gd name="connsiteY4" fmla="*/ 70823 h 75689"/>
                <a:gd name="connsiteX5" fmla="*/ 436335 w 436334"/>
                <a:gd name="connsiteY5" fmla="*/ 72157 h 75689"/>
                <a:gd name="connsiteX6" fmla="*/ 435001 w 436334"/>
                <a:gd name="connsiteY6" fmla="*/ 73490 h 75689"/>
                <a:gd name="connsiteX7" fmla="*/ 381471 w 436334"/>
                <a:gd name="connsiteY7" fmla="*/ 75490 h 75689"/>
                <a:gd name="connsiteX8" fmla="*/ 329941 w 436334"/>
                <a:gd name="connsiteY8" fmla="*/ 68537 h 75689"/>
                <a:gd name="connsiteX9" fmla="*/ 221736 w 436334"/>
                <a:gd name="connsiteY9" fmla="*/ 45487 h 75689"/>
                <a:gd name="connsiteX10" fmla="*/ 2185 w 436334"/>
                <a:gd name="connsiteY10" fmla="*/ 6244 h 75689"/>
                <a:gd name="connsiteX11" fmla="*/ 2852 w 436334"/>
                <a:gd name="connsiteY11" fmla="*/ 52 h 7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6334" h="75689">
                  <a:moveTo>
                    <a:pt x="2852" y="52"/>
                  </a:moveTo>
                  <a:cubicBezTo>
                    <a:pt x="75878" y="2579"/>
                    <a:pt x="148606" y="10667"/>
                    <a:pt x="220403" y="24246"/>
                  </a:cubicBezTo>
                  <a:cubicBezTo>
                    <a:pt x="256122" y="31485"/>
                    <a:pt x="291174" y="40343"/>
                    <a:pt x="326226" y="50059"/>
                  </a:cubicBezTo>
                  <a:cubicBezTo>
                    <a:pt x="343752" y="54916"/>
                    <a:pt x="361278" y="59107"/>
                    <a:pt x="378899" y="63203"/>
                  </a:cubicBezTo>
                  <a:cubicBezTo>
                    <a:pt x="397201" y="68110"/>
                    <a:pt x="416053" y="70670"/>
                    <a:pt x="435001" y="70823"/>
                  </a:cubicBezTo>
                  <a:cubicBezTo>
                    <a:pt x="435738" y="70823"/>
                    <a:pt x="436335" y="71420"/>
                    <a:pt x="436335" y="72157"/>
                  </a:cubicBezTo>
                  <a:cubicBezTo>
                    <a:pt x="436335" y="72893"/>
                    <a:pt x="435738" y="73490"/>
                    <a:pt x="435001" y="73490"/>
                  </a:cubicBezTo>
                  <a:cubicBezTo>
                    <a:pt x="417226" y="75396"/>
                    <a:pt x="399339" y="76065"/>
                    <a:pt x="381471" y="75490"/>
                  </a:cubicBezTo>
                  <a:cubicBezTo>
                    <a:pt x="364155" y="74357"/>
                    <a:pt x="346938" y="72034"/>
                    <a:pt x="329941" y="68537"/>
                  </a:cubicBezTo>
                  <a:cubicBezTo>
                    <a:pt x="293745" y="61489"/>
                    <a:pt x="257931" y="52821"/>
                    <a:pt x="221736" y="45487"/>
                  </a:cubicBezTo>
                  <a:cubicBezTo>
                    <a:pt x="148870" y="30532"/>
                    <a:pt x="76004" y="15673"/>
                    <a:pt x="2185" y="6244"/>
                  </a:cubicBezTo>
                  <a:cubicBezTo>
                    <a:pt x="-1053" y="5291"/>
                    <a:pt x="-577" y="-614"/>
                    <a:pt x="2852" y="5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3AFFC94-38A1-6469-7328-1302DDB16D1F}"/>
                </a:ext>
              </a:extLst>
            </p:cNvPr>
            <p:cNvSpPr/>
            <p:nvPr/>
          </p:nvSpPr>
          <p:spPr>
            <a:xfrm>
              <a:off x="4056563" y="4328662"/>
              <a:ext cx="363942" cy="24596"/>
            </a:xfrm>
            <a:custGeom>
              <a:avLst/>
              <a:gdLst>
                <a:gd name="connsiteX0" fmla="*/ 2230 w 363942"/>
                <a:gd name="connsiteY0" fmla="*/ 19881 h 24596"/>
                <a:gd name="connsiteX1" fmla="*/ 181681 w 363942"/>
                <a:gd name="connsiteY1" fmla="*/ 831 h 24596"/>
                <a:gd name="connsiteX2" fmla="*/ 271882 w 363942"/>
                <a:gd name="connsiteY2" fmla="*/ 831 h 24596"/>
                <a:gd name="connsiteX3" fmla="*/ 315031 w 363942"/>
                <a:gd name="connsiteY3" fmla="*/ 3403 h 24596"/>
                <a:gd name="connsiteX4" fmla="*/ 362656 w 363942"/>
                <a:gd name="connsiteY4" fmla="*/ 8832 h 24596"/>
                <a:gd name="connsiteX5" fmla="*/ 362656 w 363942"/>
                <a:gd name="connsiteY5" fmla="*/ 11499 h 24596"/>
                <a:gd name="connsiteX6" fmla="*/ 317793 w 363942"/>
                <a:gd name="connsiteY6" fmla="*/ 13690 h 24596"/>
                <a:gd name="connsiteX7" fmla="*/ 272835 w 363942"/>
                <a:gd name="connsiteY7" fmla="*/ 15023 h 24596"/>
                <a:gd name="connsiteX8" fmla="*/ 182729 w 363942"/>
                <a:gd name="connsiteY8" fmla="*/ 17881 h 24596"/>
                <a:gd name="connsiteX9" fmla="*/ 2706 w 363942"/>
                <a:gd name="connsiteY9" fmla="*/ 24548 h 24596"/>
                <a:gd name="connsiteX10" fmla="*/ 2230 w 363942"/>
                <a:gd name="connsiteY10" fmla="*/ 19881 h 2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3942" h="24596">
                  <a:moveTo>
                    <a:pt x="2230" y="19881"/>
                  </a:moveTo>
                  <a:cubicBezTo>
                    <a:pt x="61628" y="10064"/>
                    <a:pt x="121545" y="3703"/>
                    <a:pt x="181681" y="831"/>
                  </a:cubicBezTo>
                  <a:cubicBezTo>
                    <a:pt x="211875" y="-503"/>
                    <a:pt x="241783" y="-26"/>
                    <a:pt x="271882" y="831"/>
                  </a:cubicBezTo>
                  <a:cubicBezTo>
                    <a:pt x="286234" y="1530"/>
                    <a:pt x="300616" y="2387"/>
                    <a:pt x="315031" y="3403"/>
                  </a:cubicBezTo>
                  <a:cubicBezTo>
                    <a:pt x="330842" y="4546"/>
                    <a:pt x="346463" y="7879"/>
                    <a:pt x="362656" y="8832"/>
                  </a:cubicBezTo>
                  <a:cubicBezTo>
                    <a:pt x="364275" y="8832"/>
                    <a:pt x="364465" y="11594"/>
                    <a:pt x="362656" y="11499"/>
                  </a:cubicBezTo>
                  <a:cubicBezTo>
                    <a:pt x="347797" y="11499"/>
                    <a:pt x="332747" y="13213"/>
                    <a:pt x="317793" y="13690"/>
                  </a:cubicBezTo>
                  <a:lnTo>
                    <a:pt x="272835" y="15023"/>
                  </a:lnTo>
                  <a:cubicBezTo>
                    <a:pt x="242736" y="15976"/>
                    <a:pt x="212732" y="17214"/>
                    <a:pt x="182729" y="17881"/>
                  </a:cubicBezTo>
                  <a:cubicBezTo>
                    <a:pt x="122626" y="19214"/>
                    <a:pt x="62714" y="21119"/>
                    <a:pt x="2706" y="24548"/>
                  </a:cubicBezTo>
                  <a:cubicBezTo>
                    <a:pt x="-818" y="25120"/>
                    <a:pt x="-818" y="20453"/>
                    <a:pt x="2230" y="1988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2D03592-9FDA-6D73-B004-7493ECE6CEC7}"/>
                </a:ext>
              </a:extLst>
            </p:cNvPr>
            <p:cNvSpPr/>
            <p:nvPr/>
          </p:nvSpPr>
          <p:spPr>
            <a:xfrm>
              <a:off x="3512077" y="3468789"/>
              <a:ext cx="1224895" cy="1552600"/>
            </a:xfrm>
            <a:custGeom>
              <a:avLst/>
              <a:gdLst>
                <a:gd name="connsiteX0" fmla="*/ 632821 w 1224895"/>
                <a:gd name="connsiteY0" fmla="*/ 1204747 h 1552600"/>
                <a:gd name="connsiteX1" fmla="*/ 616248 w 1224895"/>
                <a:gd name="connsiteY1" fmla="*/ 1212652 h 1552600"/>
                <a:gd name="connsiteX2" fmla="*/ 585958 w 1224895"/>
                <a:gd name="connsiteY2" fmla="*/ 1203127 h 1552600"/>
                <a:gd name="connsiteX3" fmla="*/ 538333 w 1224895"/>
                <a:gd name="connsiteY3" fmla="*/ 1195222 h 1552600"/>
                <a:gd name="connsiteX4" fmla="*/ 520617 w 1224895"/>
                <a:gd name="connsiteY4" fmla="*/ 1210367 h 1552600"/>
                <a:gd name="connsiteX5" fmla="*/ 508710 w 1224895"/>
                <a:gd name="connsiteY5" fmla="*/ 1228083 h 1552600"/>
                <a:gd name="connsiteX6" fmla="*/ 526713 w 1224895"/>
                <a:gd name="connsiteY6" fmla="*/ 1216177 h 1552600"/>
                <a:gd name="connsiteX7" fmla="*/ 543001 w 1224895"/>
                <a:gd name="connsiteY7" fmla="*/ 1207509 h 1552600"/>
                <a:gd name="connsiteX8" fmla="*/ 573671 w 1224895"/>
                <a:gd name="connsiteY8" fmla="*/ 1215796 h 1552600"/>
                <a:gd name="connsiteX9" fmla="*/ 620248 w 1224895"/>
                <a:gd name="connsiteY9" fmla="*/ 1225321 h 1552600"/>
                <a:gd name="connsiteX10" fmla="*/ 638632 w 1224895"/>
                <a:gd name="connsiteY10" fmla="*/ 1210176 h 1552600"/>
                <a:gd name="connsiteX11" fmla="*/ 650157 w 1224895"/>
                <a:gd name="connsiteY11" fmla="*/ 1192555 h 1552600"/>
                <a:gd name="connsiteX12" fmla="*/ 632821 w 1224895"/>
                <a:gd name="connsiteY12" fmla="*/ 1204747 h 1552600"/>
                <a:gd name="connsiteX13" fmla="*/ 111804 w 1224895"/>
                <a:gd name="connsiteY13" fmla="*/ 563619 h 1552600"/>
                <a:gd name="connsiteX14" fmla="*/ 95992 w 1224895"/>
                <a:gd name="connsiteY14" fmla="*/ 571906 h 1552600"/>
                <a:gd name="connsiteX15" fmla="*/ 66274 w 1224895"/>
                <a:gd name="connsiteY15" fmla="*/ 563428 h 1552600"/>
                <a:gd name="connsiteX16" fmla="*/ 60178 w 1224895"/>
                <a:gd name="connsiteY16" fmla="*/ 580574 h 1552600"/>
                <a:gd name="connsiteX17" fmla="*/ 118376 w 1224895"/>
                <a:gd name="connsiteY17" fmla="*/ 569810 h 1552600"/>
                <a:gd name="connsiteX18" fmla="*/ 129901 w 1224895"/>
                <a:gd name="connsiteY18" fmla="*/ 551713 h 1552600"/>
                <a:gd name="connsiteX19" fmla="*/ 111804 w 1224895"/>
                <a:gd name="connsiteY19" fmla="*/ 563619 h 1552600"/>
                <a:gd name="connsiteX20" fmla="*/ 703211 w 1224895"/>
                <a:gd name="connsiteY20" fmla="*/ 13550 h 1552600"/>
                <a:gd name="connsiteX21" fmla="*/ 687018 w 1224895"/>
                <a:gd name="connsiteY21" fmla="*/ 21456 h 1552600"/>
                <a:gd name="connsiteX22" fmla="*/ 656633 w 1224895"/>
                <a:gd name="connsiteY22" fmla="*/ 11931 h 1552600"/>
                <a:gd name="connsiteX23" fmla="*/ 609008 w 1224895"/>
                <a:gd name="connsiteY23" fmla="*/ 4025 h 1552600"/>
                <a:gd name="connsiteX24" fmla="*/ 591387 w 1224895"/>
                <a:gd name="connsiteY24" fmla="*/ 19170 h 1552600"/>
                <a:gd name="connsiteX25" fmla="*/ 579481 w 1224895"/>
                <a:gd name="connsiteY25" fmla="*/ 37172 h 1552600"/>
                <a:gd name="connsiteX26" fmla="*/ 597484 w 1224895"/>
                <a:gd name="connsiteY26" fmla="*/ 25266 h 1552600"/>
                <a:gd name="connsiteX27" fmla="*/ 613676 w 1224895"/>
                <a:gd name="connsiteY27" fmla="*/ 16598 h 1552600"/>
                <a:gd name="connsiteX28" fmla="*/ 644347 w 1224895"/>
                <a:gd name="connsiteY28" fmla="*/ 24218 h 1552600"/>
                <a:gd name="connsiteX29" fmla="*/ 690924 w 1224895"/>
                <a:gd name="connsiteY29" fmla="*/ 34315 h 1552600"/>
                <a:gd name="connsiteX30" fmla="*/ 709307 w 1224895"/>
                <a:gd name="connsiteY30" fmla="*/ 19170 h 1552600"/>
                <a:gd name="connsiteX31" fmla="*/ 720832 w 1224895"/>
                <a:gd name="connsiteY31" fmla="*/ 1073 h 1552600"/>
                <a:gd name="connsiteX32" fmla="*/ 703211 w 1224895"/>
                <a:gd name="connsiteY32" fmla="*/ 13550 h 1552600"/>
                <a:gd name="connsiteX33" fmla="*/ 750836 w 1224895"/>
                <a:gd name="connsiteY33" fmla="*/ 410076 h 1552600"/>
                <a:gd name="connsiteX34" fmla="*/ 746931 w 1224895"/>
                <a:gd name="connsiteY34" fmla="*/ 389121 h 1552600"/>
                <a:gd name="connsiteX35" fmla="*/ 742549 w 1224895"/>
                <a:gd name="connsiteY35" fmla="*/ 410076 h 1552600"/>
                <a:gd name="connsiteX36" fmla="*/ 736834 w 1224895"/>
                <a:gd name="connsiteY36" fmla="*/ 428174 h 1552600"/>
                <a:gd name="connsiteX37" fmla="*/ 709688 w 1224895"/>
                <a:gd name="connsiteY37" fmla="*/ 443985 h 1552600"/>
                <a:gd name="connsiteX38" fmla="*/ 669397 w 1224895"/>
                <a:gd name="connsiteY38" fmla="*/ 470750 h 1552600"/>
                <a:gd name="connsiteX39" fmla="*/ 667206 w 1224895"/>
                <a:gd name="connsiteY39" fmla="*/ 493801 h 1552600"/>
                <a:gd name="connsiteX40" fmla="*/ 670826 w 1224895"/>
                <a:gd name="connsiteY40" fmla="*/ 514756 h 1552600"/>
                <a:gd name="connsiteX41" fmla="*/ 675112 w 1224895"/>
                <a:gd name="connsiteY41" fmla="*/ 493801 h 1552600"/>
                <a:gd name="connsiteX42" fmla="*/ 681303 w 1224895"/>
                <a:gd name="connsiteY42" fmla="*/ 476846 h 1552600"/>
                <a:gd name="connsiteX43" fmla="*/ 709878 w 1224895"/>
                <a:gd name="connsiteY43" fmla="*/ 461701 h 1552600"/>
                <a:gd name="connsiteX44" fmla="*/ 749217 w 1224895"/>
                <a:gd name="connsiteY44" fmla="*/ 433888 h 1552600"/>
                <a:gd name="connsiteX45" fmla="*/ 750455 w 1224895"/>
                <a:gd name="connsiteY45" fmla="*/ 410171 h 1552600"/>
                <a:gd name="connsiteX46" fmla="*/ 84086 w 1224895"/>
                <a:gd name="connsiteY46" fmla="*/ 937666 h 1552600"/>
                <a:gd name="connsiteX47" fmla="*/ 79704 w 1224895"/>
                <a:gd name="connsiteY47" fmla="*/ 916806 h 1552600"/>
                <a:gd name="connsiteX48" fmla="*/ 75418 w 1224895"/>
                <a:gd name="connsiteY48" fmla="*/ 937666 h 1552600"/>
                <a:gd name="connsiteX49" fmla="*/ 70370 w 1224895"/>
                <a:gd name="connsiteY49" fmla="*/ 955001 h 1552600"/>
                <a:gd name="connsiteX50" fmla="*/ 42938 w 1224895"/>
                <a:gd name="connsiteY50" fmla="*/ 970908 h 1552600"/>
                <a:gd name="connsiteX51" fmla="*/ 2838 w 1224895"/>
                <a:gd name="connsiteY51" fmla="*/ 997197 h 1552600"/>
                <a:gd name="connsiteX52" fmla="*/ 742 w 1224895"/>
                <a:gd name="connsiteY52" fmla="*/ 1020343 h 1552600"/>
                <a:gd name="connsiteX53" fmla="*/ 5029 w 1224895"/>
                <a:gd name="connsiteY53" fmla="*/ 1041584 h 1552600"/>
                <a:gd name="connsiteX54" fmla="*/ 9315 w 1224895"/>
                <a:gd name="connsiteY54" fmla="*/ 1020343 h 1552600"/>
                <a:gd name="connsiteX55" fmla="*/ 15125 w 1224895"/>
                <a:gd name="connsiteY55" fmla="*/ 1003388 h 1552600"/>
                <a:gd name="connsiteX56" fmla="*/ 43700 w 1224895"/>
                <a:gd name="connsiteY56" fmla="*/ 988244 h 1552600"/>
                <a:gd name="connsiteX57" fmla="*/ 82943 w 1224895"/>
                <a:gd name="connsiteY57" fmla="*/ 960812 h 1552600"/>
                <a:gd name="connsiteX58" fmla="*/ 83515 w 1224895"/>
                <a:gd name="connsiteY58" fmla="*/ 937475 h 1552600"/>
                <a:gd name="connsiteX59" fmla="*/ 1204702 w 1224895"/>
                <a:gd name="connsiteY59" fmla="*/ 1484401 h 1552600"/>
                <a:gd name="connsiteX60" fmla="*/ 1200321 w 1224895"/>
                <a:gd name="connsiteY60" fmla="*/ 1463541 h 1552600"/>
                <a:gd name="connsiteX61" fmla="*/ 1196035 w 1224895"/>
                <a:gd name="connsiteY61" fmla="*/ 1484401 h 1552600"/>
                <a:gd name="connsiteX62" fmla="*/ 1190986 w 1224895"/>
                <a:gd name="connsiteY62" fmla="*/ 1501737 h 1552600"/>
                <a:gd name="connsiteX63" fmla="*/ 1163554 w 1224895"/>
                <a:gd name="connsiteY63" fmla="*/ 1517643 h 1552600"/>
                <a:gd name="connsiteX64" fmla="*/ 1123454 w 1224895"/>
                <a:gd name="connsiteY64" fmla="*/ 1543933 h 1552600"/>
                <a:gd name="connsiteX65" fmla="*/ 1121168 w 1224895"/>
                <a:gd name="connsiteY65" fmla="*/ 1552600 h 1552600"/>
                <a:gd name="connsiteX66" fmla="*/ 1134312 w 1224895"/>
                <a:gd name="connsiteY66" fmla="*/ 1552600 h 1552600"/>
                <a:gd name="connsiteX67" fmla="*/ 1135741 w 1224895"/>
                <a:gd name="connsiteY67" fmla="*/ 1550123 h 1552600"/>
                <a:gd name="connsiteX68" fmla="*/ 1164316 w 1224895"/>
                <a:gd name="connsiteY68" fmla="*/ 1534978 h 1552600"/>
                <a:gd name="connsiteX69" fmla="*/ 1203559 w 1224895"/>
                <a:gd name="connsiteY69" fmla="*/ 1507546 h 1552600"/>
                <a:gd name="connsiteX70" fmla="*/ 1204131 w 1224895"/>
                <a:gd name="connsiteY70" fmla="*/ 1484496 h 1552600"/>
                <a:gd name="connsiteX71" fmla="*/ 976102 w 1224895"/>
                <a:gd name="connsiteY71" fmla="*/ 760501 h 1552600"/>
                <a:gd name="connsiteX72" fmla="*/ 959910 w 1224895"/>
                <a:gd name="connsiteY72" fmla="*/ 769454 h 1552600"/>
                <a:gd name="connsiteX73" fmla="*/ 929239 w 1224895"/>
                <a:gd name="connsiteY73" fmla="*/ 761549 h 1552600"/>
                <a:gd name="connsiteX74" fmla="*/ 882662 w 1224895"/>
                <a:gd name="connsiteY74" fmla="*/ 751452 h 1552600"/>
                <a:gd name="connsiteX75" fmla="*/ 864279 w 1224895"/>
                <a:gd name="connsiteY75" fmla="*/ 766597 h 1552600"/>
                <a:gd name="connsiteX76" fmla="*/ 852372 w 1224895"/>
                <a:gd name="connsiteY76" fmla="*/ 784599 h 1552600"/>
                <a:gd name="connsiteX77" fmla="*/ 870375 w 1224895"/>
                <a:gd name="connsiteY77" fmla="*/ 772407 h 1552600"/>
                <a:gd name="connsiteX78" fmla="*/ 886662 w 1224895"/>
                <a:gd name="connsiteY78" fmla="*/ 764406 h 1552600"/>
                <a:gd name="connsiteX79" fmla="*/ 917333 w 1224895"/>
                <a:gd name="connsiteY79" fmla="*/ 773931 h 1552600"/>
                <a:gd name="connsiteX80" fmla="*/ 964958 w 1224895"/>
                <a:gd name="connsiteY80" fmla="*/ 782218 h 1552600"/>
                <a:gd name="connsiteX81" fmla="*/ 982674 w 1224895"/>
                <a:gd name="connsiteY81" fmla="*/ 766692 h 1552600"/>
                <a:gd name="connsiteX82" fmla="*/ 994200 w 1224895"/>
                <a:gd name="connsiteY82" fmla="*/ 748690 h 1552600"/>
                <a:gd name="connsiteX83" fmla="*/ 975245 w 1224895"/>
                <a:gd name="connsiteY83" fmla="*/ 760215 h 1552600"/>
                <a:gd name="connsiteX84" fmla="*/ 509853 w 1224895"/>
                <a:gd name="connsiteY84" fmla="*/ 842225 h 1552600"/>
                <a:gd name="connsiteX85" fmla="*/ 492899 w 1224895"/>
                <a:gd name="connsiteY85" fmla="*/ 836891 h 1552600"/>
                <a:gd name="connsiteX86" fmla="*/ 477754 w 1224895"/>
                <a:gd name="connsiteY86" fmla="*/ 808316 h 1552600"/>
                <a:gd name="connsiteX87" fmla="*/ 449941 w 1224895"/>
                <a:gd name="connsiteY87" fmla="*/ 768978 h 1552600"/>
                <a:gd name="connsiteX88" fmla="*/ 426795 w 1224895"/>
                <a:gd name="connsiteY88" fmla="*/ 767168 h 1552600"/>
                <a:gd name="connsiteX89" fmla="*/ 405555 w 1224895"/>
                <a:gd name="connsiteY89" fmla="*/ 771550 h 1552600"/>
                <a:gd name="connsiteX90" fmla="*/ 426795 w 1224895"/>
                <a:gd name="connsiteY90" fmla="*/ 775836 h 1552600"/>
                <a:gd name="connsiteX91" fmla="*/ 444512 w 1224895"/>
                <a:gd name="connsiteY91" fmla="*/ 780884 h 1552600"/>
                <a:gd name="connsiteX92" fmla="*/ 460419 w 1224895"/>
                <a:gd name="connsiteY92" fmla="*/ 808316 h 1552600"/>
                <a:gd name="connsiteX93" fmla="*/ 486708 w 1224895"/>
                <a:gd name="connsiteY93" fmla="*/ 848417 h 1552600"/>
                <a:gd name="connsiteX94" fmla="*/ 509853 w 1224895"/>
                <a:gd name="connsiteY94" fmla="*/ 850512 h 1552600"/>
                <a:gd name="connsiteX95" fmla="*/ 531094 w 1224895"/>
                <a:gd name="connsiteY95" fmla="*/ 846226 h 1552600"/>
                <a:gd name="connsiteX96" fmla="*/ 509853 w 1224895"/>
                <a:gd name="connsiteY96" fmla="*/ 842225 h 1552600"/>
                <a:gd name="connsiteX97" fmla="*/ 163429 w 1224895"/>
                <a:gd name="connsiteY97" fmla="*/ 1413725 h 1552600"/>
                <a:gd name="connsiteX98" fmla="*/ 145713 w 1224895"/>
                <a:gd name="connsiteY98" fmla="*/ 1407629 h 1552600"/>
                <a:gd name="connsiteX99" fmla="*/ 130949 w 1224895"/>
                <a:gd name="connsiteY99" fmla="*/ 1379054 h 1552600"/>
                <a:gd name="connsiteX100" fmla="*/ 103136 w 1224895"/>
                <a:gd name="connsiteY100" fmla="*/ 1339716 h 1552600"/>
                <a:gd name="connsiteX101" fmla="*/ 80085 w 1224895"/>
                <a:gd name="connsiteY101" fmla="*/ 1337906 h 1552600"/>
                <a:gd name="connsiteX102" fmla="*/ 59130 w 1224895"/>
                <a:gd name="connsiteY102" fmla="*/ 1342288 h 1552600"/>
                <a:gd name="connsiteX103" fmla="*/ 80085 w 1224895"/>
                <a:gd name="connsiteY103" fmla="*/ 1346574 h 1552600"/>
                <a:gd name="connsiteX104" fmla="*/ 97802 w 1224895"/>
                <a:gd name="connsiteY104" fmla="*/ 1352004 h 1552600"/>
                <a:gd name="connsiteX105" fmla="*/ 113994 w 1224895"/>
                <a:gd name="connsiteY105" fmla="*/ 1379436 h 1552600"/>
                <a:gd name="connsiteX106" fmla="*/ 139998 w 1224895"/>
                <a:gd name="connsiteY106" fmla="*/ 1419155 h 1552600"/>
                <a:gd name="connsiteX107" fmla="*/ 163429 w 1224895"/>
                <a:gd name="connsiteY107" fmla="*/ 1421250 h 1552600"/>
                <a:gd name="connsiteX108" fmla="*/ 184384 w 1224895"/>
                <a:gd name="connsiteY108" fmla="*/ 1416964 h 1552600"/>
                <a:gd name="connsiteX109" fmla="*/ 163429 w 1224895"/>
                <a:gd name="connsiteY109" fmla="*/ 1413725 h 1552600"/>
                <a:gd name="connsiteX110" fmla="*/ 292207 w 1224895"/>
                <a:gd name="connsiteY110" fmla="*/ 246722 h 1552600"/>
                <a:gd name="connsiteX111" fmla="*/ 275253 w 1224895"/>
                <a:gd name="connsiteY111" fmla="*/ 240626 h 1552600"/>
                <a:gd name="connsiteX112" fmla="*/ 260489 w 1224895"/>
                <a:gd name="connsiteY112" fmla="*/ 212051 h 1552600"/>
                <a:gd name="connsiteX113" fmla="*/ 233343 w 1224895"/>
                <a:gd name="connsiteY113" fmla="*/ 172999 h 1552600"/>
                <a:gd name="connsiteX114" fmla="*/ 226961 w 1224895"/>
                <a:gd name="connsiteY114" fmla="*/ 185381 h 1552600"/>
                <a:gd name="connsiteX115" fmla="*/ 242772 w 1224895"/>
                <a:gd name="connsiteY115" fmla="*/ 212432 h 1552600"/>
                <a:gd name="connsiteX116" fmla="*/ 269156 w 1224895"/>
                <a:gd name="connsiteY116" fmla="*/ 252151 h 1552600"/>
                <a:gd name="connsiteX117" fmla="*/ 292207 w 1224895"/>
                <a:gd name="connsiteY117" fmla="*/ 255009 h 1552600"/>
                <a:gd name="connsiteX118" fmla="*/ 313162 w 1224895"/>
                <a:gd name="connsiteY118" fmla="*/ 250723 h 1552600"/>
                <a:gd name="connsiteX119" fmla="*/ 292207 w 1224895"/>
                <a:gd name="connsiteY119" fmla="*/ 246722 h 1552600"/>
                <a:gd name="connsiteX120" fmla="*/ 1203940 w 1224895"/>
                <a:gd name="connsiteY120" fmla="*/ 517042 h 1552600"/>
                <a:gd name="connsiteX121" fmla="*/ 1186986 w 1224895"/>
                <a:gd name="connsiteY121" fmla="*/ 510946 h 1552600"/>
                <a:gd name="connsiteX122" fmla="*/ 1172222 w 1224895"/>
                <a:gd name="connsiteY122" fmla="*/ 482371 h 1552600"/>
                <a:gd name="connsiteX123" fmla="*/ 1144409 w 1224895"/>
                <a:gd name="connsiteY123" fmla="*/ 443032 h 1552600"/>
                <a:gd name="connsiteX124" fmla="*/ 1121358 w 1224895"/>
                <a:gd name="connsiteY124" fmla="*/ 441985 h 1552600"/>
                <a:gd name="connsiteX125" fmla="*/ 1100022 w 1224895"/>
                <a:gd name="connsiteY125" fmla="*/ 446271 h 1552600"/>
                <a:gd name="connsiteX126" fmla="*/ 1121359 w 1224895"/>
                <a:gd name="connsiteY126" fmla="*/ 449891 h 1552600"/>
                <a:gd name="connsiteX127" fmla="*/ 1138599 w 1224895"/>
                <a:gd name="connsiteY127" fmla="*/ 455701 h 1552600"/>
                <a:gd name="connsiteX128" fmla="*/ 1154506 w 1224895"/>
                <a:gd name="connsiteY128" fmla="*/ 482752 h 1552600"/>
                <a:gd name="connsiteX129" fmla="*/ 1180890 w 1224895"/>
                <a:gd name="connsiteY129" fmla="*/ 522471 h 1552600"/>
                <a:gd name="connsiteX130" fmla="*/ 1203940 w 1224895"/>
                <a:gd name="connsiteY130" fmla="*/ 525328 h 1552600"/>
                <a:gd name="connsiteX131" fmla="*/ 1224895 w 1224895"/>
                <a:gd name="connsiteY131" fmla="*/ 521042 h 1552600"/>
                <a:gd name="connsiteX132" fmla="*/ 1203940 w 1224895"/>
                <a:gd name="connsiteY132" fmla="*/ 517042 h 1552600"/>
                <a:gd name="connsiteX133" fmla="*/ 1040015 w 1224895"/>
                <a:gd name="connsiteY133" fmla="*/ 162616 h 1552600"/>
                <a:gd name="connsiteX134" fmla="*/ 1042872 w 1224895"/>
                <a:gd name="connsiteY134" fmla="*/ 175380 h 1552600"/>
                <a:gd name="connsiteX135" fmla="*/ 1044396 w 1224895"/>
                <a:gd name="connsiteY135" fmla="*/ 169284 h 1552600"/>
                <a:gd name="connsiteX136" fmla="*/ 1040015 w 1224895"/>
                <a:gd name="connsiteY136" fmla="*/ 162616 h 1552600"/>
                <a:gd name="connsiteX137" fmla="*/ 1029442 w 1224895"/>
                <a:gd name="connsiteY137" fmla="*/ 1228845 h 1552600"/>
                <a:gd name="connsiteX138" fmla="*/ 1011726 w 1224895"/>
                <a:gd name="connsiteY138" fmla="*/ 1222749 h 1552600"/>
                <a:gd name="connsiteX139" fmla="*/ 996962 w 1224895"/>
                <a:gd name="connsiteY139" fmla="*/ 1194174 h 1552600"/>
                <a:gd name="connsiteX140" fmla="*/ 969149 w 1224895"/>
                <a:gd name="connsiteY140" fmla="*/ 1154836 h 1552600"/>
                <a:gd name="connsiteX141" fmla="*/ 946003 w 1224895"/>
                <a:gd name="connsiteY141" fmla="*/ 1153121 h 1552600"/>
                <a:gd name="connsiteX142" fmla="*/ 938478 w 1224895"/>
                <a:gd name="connsiteY142" fmla="*/ 1154550 h 1552600"/>
                <a:gd name="connsiteX143" fmla="*/ 938478 w 1224895"/>
                <a:gd name="connsiteY143" fmla="*/ 1154550 h 1552600"/>
                <a:gd name="connsiteX144" fmla="*/ 936002 w 1224895"/>
                <a:gd name="connsiteY144" fmla="*/ 1159980 h 1552600"/>
                <a:gd name="connsiteX145" fmla="*/ 946384 w 1224895"/>
                <a:gd name="connsiteY145" fmla="*/ 1161694 h 1552600"/>
                <a:gd name="connsiteX146" fmla="*/ 963720 w 1224895"/>
                <a:gd name="connsiteY146" fmla="*/ 1167123 h 1552600"/>
                <a:gd name="connsiteX147" fmla="*/ 980007 w 1224895"/>
                <a:gd name="connsiteY147" fmla="*/ 1194555 h 1552600"/>
                <a:gd name="connsiteX148" fmla="*/ 1006011 w 1224895"/>
                <a:gd name="connsiteY148" fmla="*/ 1234275 h 1552600"/>
                <a:gd name="connsiteX149" fmla="*/ 1029823 w 1224895"/>
                <a:gd name="connsiteY149" fmla="*/ 1236466 h 1552600"/>
                <a:gd name="connsiteX150" fmla="*/ 1050397 w 1224895"/>
                <a:gd name="connsiteY150" fmla="*/ 1232751 h 1552600"/>
                <a:gd name="connsiteX151" fmla="*/ 1029442 w 1224895"/>
                <a:gd name="connsiteY151" fmla="*/ 1228845 h 15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224895" h="1552600">
                  <a:moveTo>
                    <a:pt x="632821" y="1204747"/>
                  </a:moveTo>
                  <a:cubicBezTo>
                    <a:pt x="628105" y="1208820"/>
                    <a:pt x="622381" y="1211550"/>
                    <a:pt x="616248" y="1212652"/>
                  </a:cubicBezTo>
                  <a:cubicBezTo>
                    <a:pt x="605178" y="1215043"/>
                    <a:pt x="593667" y="1211423"/>
                    <a:pt x="585958" y="1203127"/>
                  </a:cubicBezTo>
                  <a:cubicBezTo>
                    <a:pt x="573308" y="1190774"/>
                    <a:pt x="554297" y="1187618"/>
                    <a:pt x="538333" y="1195222"/>
                  </a:cubicBezTo>
                  <a:cubicBezTo>
                    <a:pt x="531209" y="1198640"/>
                    <a:pt x="525102" y="1203861"/>
                    <a:pt x="520617" y="1210367"/>
                  </a:cubicBezTo>
                  <a:cubicBezTo>
                    <a:pt x="516616" y="1216177"/>
                    <a:pt x="512711" y="1221606"/>
                    <a:pt x="508710" y="1228083"/>
                  </a:cubicBezTo>
                  <a:cubicBezTo>
                    <a:pt x="515002" y="1224572"/>
                    <a:pt x="521020" y="1220592"/>
                    <a:pt x="526713" y="1216177"/>
                  </a:cubicBezTo>
                  <a:cubicBezTo>
                    <a:pt x="531561" y="1212308"/>
                    <a:pt x="537083" y="1209369"/>
                    <a:pt x="543001" y="1207509"/>
                  </a:cubicBezTo>
                  <a:cubicBezTo>
                    <a:pt x="553969" y="1204799"/>
                    <a:pt x="565560" y="1207931"/>
                    <a:pt x="573671" y="1215796"/>
                  </a:cubicBezTo>
                  <a:cubicBezTo>
                    <a:pt x="585890" y="1228009"/>
                    <a:pt x="604216" y="1231757"/>
                    <a:pt x="620248" y="1225321"/>
                  </a:cubicBezTo>
                  <a:cubicBezTo>
                    <a:pt x="627690" y="1222120"/>
                    <a:pt x="634066" y="1216867"/>
                    <a:pt x="638632" y="1210176"/>
                  </a:cubicBezTo>
                  <a:cubicBezTo>
                    <a:pt x="642251" y="1204461"/>
                    <a:pt x="646537" y="1199032"/>
                    <a:pt x="650157" y="1192555"/>
                  </a:cubicBezTo>
                  <a:cubicBezTo>
                    <a:pt x="644130" y="1196253"/>
                    <a:pt x="638340" y="1200326"/>
                    <a:pt x="632821" y="1204747"/>
                  </a:cubicBezTo>
                  <a:close/>
                  <a:moveTo>
                    <a:pt x="111804" y="563619"/>
                  </a:moveTo>
                  <a:cubicBezTo>
                    <a:pt x="107329" y="567689"/>
                    <a:pt x="101885" y="570542"/>
                    <a:pt x="95992" y="571906"/>
                  </a:cubicBezTo>
                  <a:cubicBezTo>
                    <a:pt x="85291" y="574240"/>
                    <a:pt x="74133" y="571057"/>
                    <a:pt x="66274" y="563428"/>
                  </a:cubicBezTo>
                  <a:lnTo>
                    <a:pt x="60178" y="580574"/>
                  </a:lnTo>
                  <a:cubicBezTo>
                    <a:pt x="79274" y="593419"/>
                    <a:pt x="105137" y="588636"/>
                    <a:pt x="118376" y="569810"/>
                  </a:cubicBezTo>
                  <a:cubicBezTo>
                    <a:pt x="122517" y="563974"/>
                    <a:pt x="126364" y="557934"/>
                    <a:pt x="129901" y="551713"/>
                  </a:cubicBezTo>
                  <a:cubicBezTo>
                    <a:pt x="123424" y="555713"/>
                    <a:pt x="117995" y="560000"/>
                    <a:pt x="111804" y="563619"/>
                  </a:cubicBezTo>
                  <a:close/>
                  <a:moveTo>
                    <a:pt x="703211" y="13550"/>
                  </a:moveTo>
                  <a:cubicBezTo>
                    <a:pt x="698542" y="17471"/>
                    <a:pt x="692981" y="20186"/>
                    <a:pt x="687018" y="21456"/>
                  </a:cubicBezTo>
                  <a:cubicBezTo>
                    <a:pt x="675911" y="24047"/>
                    <a:pt x="664274" y="20399"/>
                    <a:pt x="656633" y="11931"/>
                  </a:cubicBezTo>
                  <a:cubicBezTo>
                    <a:pt x="643931" y="-319"/>
                    <a:pt x="624988" y="-3464"/>
                    <a:pt x="609008" y="4025"/>
                  </a:cubicBezTo>
                  <a:cubicBezTo>
                    <a:pt x="601775" y="7234"/>
                    <a:pt x="595646" y="12501"/>
                    <a:pt x="591387" y="19170"/>
                  </a:cubicBezTo>
                  <a:cubicBezTo>
                    <a:pt x="587069" y="24932"/>
                    <a:pt x="583093" y="30943"/>
                    <a:pt x="579481" y="37172"/>
                  </a:cubicBezTo>
                  <a:cubicBezTo>
                    <a:pt x="585958" y="33172"/>
                    <a:pt x="591387" y="28886"/>
                    <a:pt x="597484" y="25266"/>
                  </a:cubicBezTo>
                  <a:cubicBezTo>
                    <a:pt x="602041" y="21026"/>
                    <a:pt x="607620" y="18039"/>
                    <a:pt x="613676" y="16598"/>
                  </a:cubicBezTo>
                  <a:cubicBezTo>
                    <a:pt x="624529" y="13639"/>
                    <a:pt x="636140" y="16524"/>
                    <a:pt x="644347" y="24218"/>
                  </a:cubicBezTo>
                  <a:cubicBezTo>
                    <a:pt x="656262" y="36943"/>
                    <a:pt x="674809" y="40964"/>
                    <a:pt x="690924" y="34315"/>
                  </a:cubicBezTo>
                  <a:cubicBezTo>
                    <a:pt x="698315" y="31031"/>
                    <a:pt x="704670" y="25795"/>
                    <a:pt x="709307" y="19170"/>
                  </a:cubicBezTo>
                  <a:cubicBezTo>
                    <a:pt x="712926" y="13360"/>
                    <a:pt x="717308" y="7550"/>
                    <a:pt x="720832" y="1073"/>
                  </a:cubicBezTo>
                  <a:cubicBezTo>
                    <a:pt x="714736" y="5359"/>
                    <a:pt x="709307" y="9645"/>
                    <a:pt x="703211" y="13550"/>
                  </a:cubicBezTo>
                  <a:close/>
                  <a:moveTo>
                    <a:pt x="750836" y="410076"/>
                  </a:moveTo>
                  <a:cubicBezTo>
                    <a:pt x="749407" y="403218"/>
                    <a:pt x="748360" y="396360"/>
                    <a:pt x="746931" y="389121"/>
                  </a:cubicBezTo>
                  <a:cubicBezTo>
                    <a:pt x="745008" y="396001"/>
                    <a:pt x="743544" y="403002"/>
                    <a:pt x="742549" y="410076"/>
                  </a:cubicBezTo>
                  <a:cubicBezTo>
                    <a:pt x="742088" y="416473"/>
                    <a:pt x="740130" y="422672"/>
                    <a:pt x="736834" y="428174"/>
                  </a:cubicBezTo>
                  <a:cubicBezTo>
                    <a:pt x="731159" y="437815"/>
                    <a:pt x="720874" y="443805"/>
                    <a:pt x="709688" y="443985"/>
                  </a:cubicBezTo>
                  <a:cubicBezTo>
                    <a:pt x="691945" y="443474"/>
                    <a:pt x="675804" y="454196"/>
                    <a:pt x="669397" y="470750"/>
                  </a:cubicBezTo>
                  <a:cubicBezTo>
                    <a:pt x="666016" y="477947"/>
                    <a:pt x="665242" y="486096"/>
                    <a:pt x="667206" y="493801"/>
                  </a:cubicBezTo>
                  <a:cubicBezTo>
                    <a:pt x="668254" y="501040"/>
                    <a:pt x="669397" y="507898"/>
                    <a:pt x="670826" y="514756"/>
                  </a:cubicBezTo>
                  <a:cubicBezTo>
                    <a:pt x="672838" y="507903"/>
                    <a:pt x="674272" y="500893"/>
                    <a:pt x="675112" y="493801"/>
                  </a:cubicBezTo>
                  <a:cubicBezTo>
                    <a:pt x="675935" y="487770"/>
                    <a:pt x="678046" y="481988"/>
                    <a:pt x="681303" y="476846"/>
                  </a:cubicBezTo>
                  <a:cubicBezTo>
                    <a:pt x="687225" y="466828"/>
                    <a:pt x="698264" y="460977"/>
                    <a:pt x="709878" y="461701"/>
                  </a:cubicBezTo>
                  <a:cubicBezTo>
                    <a:pt x="727394" y="461193"/>
                    <a:pt x="742897" y="450232"/>
                    <a:pt x="749217" y="433888"/>
                  </a:cubicBezTo>
                  <a:cubicBezTo>
                    <a:pt x="751626" y="426214"/>
                    <a:pt x="752052" y="418054"/>
                    <a:pt x="750455" y="410171"/>
                  </a:cubicBezTo>
                  <a:close/>
                  <a:moveTo>
                    <a:pt x="84086" y="937666"/>
                  </a:moveTo>
                  <a:cubicBezTo>
                    <a:pt x="83013" y="930637"/>
                    <a:pt x="81550" y="923673"/>
                    <a:pt x="79704" y="916806"/>
                  </a:cubicBezTo>
                  <a:cubicBezTo>
                    <a:pt x="77895" y="923664"/>
                    <a:pt x="77228" y="930141"/>
                    <a:pt x="75418" y="937666"/>
                  </a:cubicBezTo>
                  <a:cubicBezTo>
                    <a:pt x="75021" y="943744"/>
                    <a:pt x="73298" y="949661"/>
                    <a:pt x="70370" y="955001"/>
                  </a:cubicBezTo>
                  <a:cubicBezTo>
                    <a:pt x="64611" y="964710"/>
                    <a:pt x="54225" y="970733"/>
                    <a:pt x="42938" y="970908"/>
                  </a:cubicBezTo>
                  <a:cubicBezTo>
                    <a:pt x="25552" y="970980"/>
                    <a:pt x="9837" y="981282"/>
                    <a:pt x="2838" y="997197"/>
                  </a:cubicBezTo>
                  <a:cubicBezTo>
                    <a:pt x="-4" y="1004567"/>
                    <a:pt x="-729" y="1012583"/>
                    <a:pt x="742" y="1020343"/>
                  </a:cubicBezTo>
                  <a:cubicBezTo>
                    <a:pt x="1611" y="1027525"/>
                    <a:pt x="3044" y="1034627"/>
                    <a:pt x="5029" y="1041584"/>
                  </a:cubicBezTo>
                  <a:cubicBezTo>
                    <a:pt x="6832" y="1034584"/>
                    <a:pt x="8263" y="1027494"/>
                    <a:pt x="9315" y="1020343"/>
                  </a:cubicBezTo>
                  <a:cubicBezTo>
                    <a:pt x="9835" y="1014301"/>
                    <a:pt x="11830" y="1008479"/>
                    <a:pt x="15125" y="1003388"/>
                  </a:cubicBezTo>
                  <a:cubicBezTo>
                    <a:pt x="21225" y="993560"/>
                    <a:pt x="32142" y="987774"/>
                    <a:pt x="43700" y="988244"/>
                  </a:cubicBezTo>
                  <a:cubicBezTo>
                    <a:pt x="61103" y="987812"/>
                    <a:pt x="76559" y="977008"/>
                    <a:pt x="82943" y="960812"/>
                  </a:cubicBezTo>
                  <a:cubicBezTo>
                    <a:pt x="85111" y="953208"/>
                    <a:pt x="85308" y="945177"/>
                    <a:pt x="83515" y="937475"/>
                  </a:cubicBezTo>
                  <a:close/>
                  <a:moveTo>
                    <a:pt x="1204702" y="1484401"/>
                  </a:moveTo>
                  <a:cubicBezTo>
                    <a:pt x="1203629" y="1477372"/>
                    <a:pt x="1202167" y="1470408"/>
                    <a:pt x="1200321" y="1463541"/>
                  </a:cubicBezTo>
                  <a:cubicBezTo>
                    <a:pt x="1198511" y="1470399"/>
                    <a:pt x="1197844" y="1476876"/>
                    <a:pt x="1196035" y="1484401"/>
                  </a:cubicBezTo>
                  <a:cubicBezTo>
                    <a:pt x="1195637" y="1490479"/>
                    <a:pt x="1193914" y="1496396"/>
                    <a:pt x="1190986" y="1501737"/>
                  </a:cubicBezTo>
                  <a:cubicBezTo>
                    <a:pt x="1185228" y="1511446"/>
                    <a:pt x="1174841" y="1517468"/>
                    <a:pt x="1163554" y="1517643"/>
                  </a:cubicBezTo>
                  <a:cubicBezTo>
                    <a:pt x="1146175" y="1517740"/>
                    <a:pt x="1130473" y="1528034"/>
                    <a:pt x="1123454" y="1543933"/>
                  </a:cubicBezTo>
                  <a:cubicBezTo>
                    <a:pt x="1122380" y="1546730"/>
                    <a:pt x="1121614" y="1549637"/>
                    <a:pt x="1121168" y="1552600"/>
                  </a:cubicBezTo>
                  <a:lnTo>
                    <a:pt x="1134312" y="1552600"/>
                  </a:lnTo>
                  <a:cubicBezTo>
                    <a:pt x="1134716" y="1551735"/>
                    <a:pt x="1135194" y="1550906"/>
                    <a:pt x="1135741" y="1550123"/>
                  </a:cubicBezTo>
                  <a:cubicBezTo>
                    <a:pt x="1141841" y="1540295"/>
                    <a:pt x="1152758" y="1534509"/>
                    <a:pt x="1164316" y="1534978"/>
                  </a:cubicBezTo>
                  <a:cubicBezTo>
                    <a:pt x="1181719" y="1534546"/>
                    <a:pt x="1197175" y="1523742"/>
                    <a:pt x="1203559" y="1507546"/>
                  </a:cubicBezTo>
                  <a:cubicBezTo>
                    <a:pt x="1205678" y="1500032"/>
                    <a:pt x="1205875" y="1492106"/>
                    <a:pt x="1204131" y="1484496"/>
                  </a:cubicBezTo>
                  <a:close/>
                  <a:moveTo>
                    <a:pt x="976102" y="760501"/>
                  </a:moveTo>
                  <a:cubicBezTo>
                    <a:pt x="971367" y="764551"/>
                    <a:pt x="965858" y="767597"/>
                    <a:pt x="959910" y="769454"/>
                  </a:cubicBezTo>
                  <a:cubicBezTo>
                    <a:pt x="949007" y="772172"/>
                    <a:pt x="937469" y="769198"/>
                    <a:pt x="929239" y="761549"/>
                  </a:cubicBezTo>
                  <a:cubicBezTo>
                    <a:pt x="917050" y="749318"/>
                    <a:pt x="898822" y="745366"/>
                    <a:pt x="882662" y="751452"/>
                  </a:cubicBezTo>
                  <a:cubicBezTo>
                    <a:pt x="875240" y="754685"/>
                    <a:pt x="868872" y="759931"/>
                    <a:pt x="864279" y="766597"/>
                  </a:cubicBezTo>
                  <a:cubicBezTo>
                    <a:pt x="860659" y="772407"/>
                    <a:pt x="856373" y="778122"/>
                    <a:pt x="852372" y="784599"/>
                  </a:cubicBezTo>
                  <a:cubicBezTo>
                    <a:pt x="858850" y="780694"/>
                    <a:pt x="864279" y="776312"/>
                    <a:pt x="870375" y="772407"/>
                  </a:cubicBezTo>
                  <a:cubicBezTo>
                    <a:pt x="875201" y="768656"/>
                    <a:pt x="880744" y="765933"/>
                    <a:pt x="886662" y="764406"/>
                  </a:cubicBezTo>
                  <a:cubicBezTo>
                    <a:pt x="897836" y="762249"/>
                    <a:pt x="909347" y="765824"/>
                    <a:pt x="917333" y="773931"/>
                  </a:cubicBezTo>
                  <a:cubicBezTo>
                    <a:pt x="930038" y="786137"/>
                    <a:pt x="948877" y="789415"/>
                    <a:pt x="964958" y="782218"/>
                  </a:cubicBezTo>
                  <a:cubicBezTo>
                    <a:pt x="972096" y="778646"/>
                    <a:pt x="978197" y="773300"/>
                    <a:pt x="982674" y="766692"/>
                  </a:cubicBezTo>
                  <a:cubicBezTo>
                    <a:pt x="986580" y="760596"/>
                    <a:pt x="990580" y="755167"/>
                    <a:pt x="994200" y="748690"/>
                  </a:cubicBezTo>
                  <a:cubicBezTo>
                    <a:pt x="986865" y="752214"/>
                    <a:pt x="981436" y="756500"/>
                    <a:pt x="975245" y="760215"/>
                  </a:cubicBezTo>
                  <a:close/>
                  <a:moveTo>
                    <a:pt x="509853" y="842225"/>
                  </a:moveTo>
                  <a:cubicBezTo>
                    <a:pt x="503876" y="841729"/>
                    <a:pt x="498084" y="839906"/>
                    <a:pt x="492899" y="836891"/>
                  </a:cubicBezTo>
                  <a:cubicBezTo>
                    <a:pt x="483116" y="830749"/>
                    <a:pt x="477345" y="819861"/>
                    <a:pt x="477754" y="808316"/>
                  </a:cubicBezTo>
                  <a:cubicBezTo>
                    <a:pt x="477400" y="790750"/>
                    <a:pt x="466385" y="775169"/>
                    <a:pt x="449941" y="768978"/>
                  </a:cubicBezTo>
                  <a:cubicBezTo>
                    <a:pt x="442621" y="765904"/>
                    <a:pt x="434505" y="765270"/>
                    <a:pt x="426795" y="767168"/>
                  </a:cubicBezTo>
                  <a:cubicBezTo>
                    <a:pt x="419652" y="768978"/>
                    <a:pt x="412794" y="769740"/>
                    <a:pt x="405555" y="771550"/>
                  </a:cubicBezTo>
                  <a:cubicBezTo>
                    <a:pt x="412794" y="773645"/>
                    <a:pt x="419652" y="774407"/>
                    <a:pt x="426795" y="775836"/>
                  </a:cubicBezTo>
                  <a:cubicBezTo>
                    <a:pt x="432993" y="776236"/>
                    <a:pt x="439034" y="777957"/>
                    <a:pt x="444512" y="780884"/>
                  </a:cubicBezTo>
                  <a:cubicBezTo>
                    <a:pt x="454194" y="786670"/>
                    <a:pt x="460207" y="797040"/>
                    <a:pt x="460419" y="808316"/>
                  </a:cubicBezTo>
                  <a:cubicBezTo>
                    <a:pt x="460392" y="825732"/>
                    <a:pt x="470726" y="841496"/>
                    <a:pt x="486708" y="848417"/>
                  </a:cubicBezTo>
                  <a:cubicBezTo>
                    <a:pt x="494077" y="851258"/>
                    <a:pt x="502094" y="851984"/>
                    <a:pt x="509853" y="850512"/>
                  </a:cubicBezTo>
                  <a:cubicBezTo>
                    <a:pt x="517001" y="849441"/>
                    <a:pt x="524090" y="848010"/>
                    <a:pt x="531094" y="846226"/>
                  </a:cubicBezTo>
                  <a:cubicBezTo>
                    <a:pt x="523855" y="844988"/>
                    <a:pt x="516997" y="844225"/>
                    <a:pt x="509853" y="842225"/>
                  </a:cubicBezTo>
                  <a:close/>
                  <a:moveTo>
                    <a:pt x="163429" y="1413725"/>
                  </a:moveTo>
                  <a:cubicBezTo>
                    <a:pt x="157199" y="1412799"/>
                    <a:pt x="151193" y="1410733"/>
                    <a:pt x="145713" y="1407629"/>
                  </a:cubicBezTo>
                  <a:cubicBezTo>
                    <a:pt x="136148" y="1401328"/>
                    <a:pt x="130554" y="1390501"/>
                    <a:pt x="130949" y="1379054"/>
                  </a:cubicBezTo>
                  <a:cubicBezTo>
                    <a:pt x="130756" y="1361435"/>
                    <a:pt x="119682" y="1345773"/>
                    <a:pt x="103136" y="1339716"/>
                  </a:cubicBezTo>
                  <a:cubicBezTo>
                    <a:pt x="95723" y="1337205"/>
                    <a:pt x="87800" y="1336583"/>
                    <a:pt x="80085" y="1337906"/>
                  </a:cubicBezTo>
                  <a:cubicBezTo>
                    <a:pt x="72846" y="1339716"/>
                    <a:pt x="65988" y="1340478"/>
                    <a:pt x="59130" y="1342288"/>
                  </a:cubicBezTo>
                  <a:cubicBezTo>
                    <a:pt x="66027" y="1344119"/>
                    <a:pt x="73024" y="1345550"/>
                    <a:pt x="80085" y="1346574"/>
                  </a:cubicBezTo>
                  <a:cubicBezTo>
                    <a:pt x="86334" y="1346972"/>
                    <a:pt x="92403" y="1348832"/>
                    <a:pt x="97802" y="1352004"/>
                  </a:cubicBezTo>
                  <a:cubicBezTo>
                    <a:pt x="107527" y="1357785"/>
                    <a:pt x="113632" y="1368127"/>
                    <a:pt x="113994" y="1379436"/>
                  </a:cubicBezTo>
                  <a:cubicBezTo>
                    <a:pt x="113522" y="1396805"/>
                    <a:pt x="123889" y="1412640"/>
                    <a:pt x="139998" y="1419155"/>
                  </a:cubicBezTo>
                  <a:cubicBezTo>
                    <a:pt x="147375" y="1422373"/>
                    <a:pt x="155598" y="1423109"/>
                    <a:pt x="163429" y="1421250"/>
                  </a:cubicBezTo>
                  <a:cubicBezTo>
                    <a:pt x="170509" y="1420335"/>
                    <a:pt x="177513" y="1418902"/>
                    <a:pt x="184384" y="1416964"/>
                  </a:cubicBezTo>
                  <a:cubicBezTo>
                    <a:pt x="177145" y="1415059"/>
                    <a:pt x="170287" y="1414392"/>
                    <a:pt x="163429" y="1413725"/>
                  </a:cubicBezTo>
                  <a:close/>
                  <a:moveTo>
                    <a:pt x="292207" y="246722"/>
                  </a:moveTo>
                  <a:cubicBezTo>
                    <a:pt x="286094" y="246330"/>
                    <a:pt x="280216" y="244216"/>
                    <a:pt x="275253" y="240626"/>
                  </a:cubicBezTo>
                  <a:cubicBezTo>
                    <a:pt x="265381" y="234606"/>
                    <a:pt x="259687" y="223586"/>
                    <a:pt x="260489" y="212051"/>
                  </a:cubicBezTo>
                  <a:cubicBezTo>
                    <a:pt x="259542" y="194952"/>
                    <a:pt x="249041" y="179845"/>
                    <a:pt x="233343" y="172999"/>
                  </a:cubicBezTo>
                  <a:cubicBezTo>
                    <a:pt x="231152" y="177095"/>
                    <a:pt x="229056" y="181190"/>
                    <a:pt x="226961" y="185381"/>
                  </a:cubicBezTo>
                  <a:cubicBezTo>
                    <a:pt x="236520" y="191092"/>
                    <a:pt x="242487" y="201301"/>
                    <a:pt x="242772" y="212432"/>
                  </a:cubicBezTo>
                  <a:cubicBezTo>
                    <a:pt x="242711" y="229794"/>
                    <a:pt x="253129" y="245477"/>
                    <a:pt x="269156" y="252151"/>
                  </a:cubicBezTo>
                  <a:cubicBezTo>
                    <a:pt x="276394" y="255340"/>
                    <a:pt x="284409" y="256334"/>
                    <a:pt x="292207" y="255009"/>
                  </a:cubicBezTo>
                  <a:cubicBezTo>
                    <a:pt x="299446" y="253199"/>
                    <a:pt x="306304" y="252152"/>
                    <a:pt x="313162" y="250723"/>
                  </a:cubicBezTo>
                  <a:cubicBezTo>
                    <a:pt x="306290" y="248853"/>
                    <a:pt x="299285" y="247516"/>
                    <a:pt x="292207" y="246722"/>
                  </a:cubicBezTo>
                  <a:close/>
                  <a:moveTo>
                    <a:pt x="1203940" y="517042"/>
                  </a:moveTo>
                  <a:cubicBezTo>
                    <a:pt x="1197827" y="516649"/>
                    <a:pt x="1191949" y="514536"/>
                    <a:pt x="1186986" y="510946"/>
                  </a:cubicBezTo>
                  <a:cubicBezTo>
                    <a:pt x="1177114" y="504925"/>
                    <a:pt x="1171420" y="493905"/>
                    <a:pt x="1172222" y="482371"/>
                  </a:cubicBezTo>
                  <a:cubicBezTo>
                    <a:pt x="1171261" y="465009"/>
                    <a:pt x="1160456" y="449727"/>
                    <a:pt x="1144409" y="443032"/>
                  </a:cubicBezTo>
                  <a:cubicBezTo>
                    <a:pt x="1136966" y="440582"/>
                    <a:pt x="1128993" y="440220"/>
                    <a:pt x="1121358" y="441985"/>
                  </a:cubicBezTo>
                  <a:cubicBezTo>
                    <a:pt x="1114154" y="442908"/>
                    <a:pt x="1107024" y="444340"/>
                    <a:pt x="1100022" y="446271"/>
                  </a:cubicBezTo>
                  <a:cubicBezTo>
                    <a:pt x="1107261" y="447795"/>
                    <a:pt x="1114119" y="448843"/>
                    <a:pt x="1121359" y="449891"/>
                  </a:cubicBezTo>
                  <a:cubicBezTo>
                    <a:pt x="1127461" y="450542"/>
                    <a:pt x="1133347" y="452525"/>
                    <a:pt x="1138599" y="455701"/>
                  </a:cubicBezTo>
                  <a:cubicBezTo>
                    <a:pt x="1148208" y="461375"/>
                    <a:pt x="1154218" y="471596"/>
                    <a:pt x="1154506" y="482752"/>
                  </a:cubicBezTo>
                  <a:cubicBezTo>
                    <a:pt x="1154445" y="500113"/>
                    <a:pt x="1164863" y="515796"/>
                    <a:pt x="1180890" y="522471"/>
                  </a:cubicBezTo>
                  <a:cubicBezTo>
                    <a:pt x="1188126" y="525666"/>
                    <a:pt x="1196143" y="526659"/>
                    <a:pt x="1203940" y="525328"/>
                  </a:cubicBezTo>
                  <a:cubicBezTo>
                    <a:pt x="1211179" y="523519"/>
                    <a:pt x="1218037" y="522471"/>
                    <a:pt x="1224895" y="521042"/>
                  </a:cubicBezTo>
                  <a:cubicBezTo>
                    <a:pt x="1218034" y="519127"/>
                    <a:pt x="1211025" y="517789"/>
                    <a:pt x="1203940" y="517042"/>
                  </a:cubicBezTo>
                  <a:close/>
                  <a:moveTo>
                    <a:pt x="1040015" y="162616"/>
                  </a:moveTo>
                  <a:cubicBezTo>
                    <a:pt x="1040715" y="166924"/>
                    <a:pt x="1041669" y="171186"/>
                    <a:pt x="1042872" y="175380"/>
                  </a:cubicBezTo>
                  <a:cubicBezTo>
                    <a:pt x="1043444" y="173285"/>
                    <a:pt x="1043920" y="171284"/>
                    <a:pt x="1044396" y="169284"/>
                  </a:cubicBezTo>
                  <a:cubicBezTo>
                    <a:pt x="1042968" y="166998"/>
                    <a:pt x="1041539" y="164807"/>
                    <a:pt x="1040015" y="162616"/>
                  </a:cubicBezTo>
                  <a:close/>
                  <a:moveTo>
                    <a:pt x="1029442" y="1228845"/>
                  </a:moveTo>
                  <a:cubicBezTo>
                    <a:pt x="1023182" y="1228045"/>
                    <a:pt x="1017153" y="1225970"/>
                    <a:pt x="1011726" y="1222749"/>
                  </a:cubicBezTo>
                  <a:cubicBezTo>
                    <a:pt x="1001982" y="1216610"/>
                    <a:pt x="996331" y="1205673"/>
                    <a:pt x="996962" y="1194174"/>
                  </a:cubicBezTo>
                  <a:cubicBezTo>
                    <a:pt x="996608" y="1176607"/>
                    <a:pt x="985593" y="1161027"/>
                    <a:pt x="969149" y="1154836"/>
                  </a:cubicBezTo>
                  <a:cubicBezTo>
                    <a:pt x="961704" y="1152308"/>
                    <a:pt x="953739" y="1151718"/>
                    <a:pt x="946003" y="1153121"/>
                  </a:cubicBezTo>
                  <a:cubicBezTo>
                    <a:pt x="943146" y="1153788"/>
                    <a:pt x="940955" y="1154169"/>
                    <a:pt x="938478" y="1154550"/>
                  </a:cubicBezTo>
                  <a:lnTo>
                    <a:pt x="938478" y="1154550"/>
                  </a:lnTo>
                  <a:cubicBezTo>
                    <a:pt x="937812" y="1156429"/>
                    <a:pt x="936984" y="1158245"/>
                    <a:pt x="936002" y="1159980"/>
                  </a:cubicBezTo>
                  <a:cubicBezTo>
                    <a:pt x="939240" y="1160646"/>
                    <a:pt x="942860" y="1161027"/>
                    <a:pt x="946384" y="1161694"/>
                  </a:cubicBezTo>
                  <a:cubicBezTo>
                    <a:pt x="952525" y="1162029"/>
                    <a:pt x="958484" y="1163896"/>
                    <a:pt x="963720" y="1167123"/>
                  </a:cubicBezTo>
                  <a:cubicBezTo>
                    <a:pt x="973589" y="1172773"/>
                    <a:pt x="979771" y="1183186"/>
                    <a:pt x="980007" y="1194555"/>
                  </a:cubicBezTo>
                  <a:cubicBezTo>
                    <a:pt x="979856" y="1211832"/>
                    <a:pt x="990115" y="1227503"/>
                    <a:pt x="1006011" y="1234275"/>
                  </a:cubicBezTo>
                  <a:cubicBezTo>
                    <a:pt x="1013527" y="1237464"/>
                    <a:pt x="1021851" y="1238230"/>
                    <a:pt x="1029823" y="1236466"/>
                  </a:cubicBezTo>
                  <a:cubicBezTo>
                    <a:pt x="1036751" y="1235649"/>
                    <a:pt x="1043622" y="1234409"/>
                    <a:pt x="1050397" y="1232751"/>
                  </a:cubicBezTo>
                  <a:cubicBezTo>
                    <a:pt x="1042777" y="1231036"/>
                    <a:pt x="1036300" y="1229988"/>
                    <a:pt x="1029442" y="12288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B2B9AAD-40D0-BD60-9D2E-E1DC64B70D34}"/>
                </a:ext>
              </a:extLst>
            </p:cNvPr>
            <p:cNvSpPr/>
            <p:nvPr/>
          </p:nvSpPr>
          <p:spPr>
            <a:xfrm>
              <a:off x="2922380" y="3353289"/>
              <a:ext cx="1106778" cy="1567853"/>
            </a:xfrm>
            <a:custGeom>
              <a:avLst/>
              <a:gdLst>
                <a:gd name="connsiteX0" fmla="*/ 864568 w 1106778"/>
                <a:gd name="connsiteY0" fmla="*/ 122193 h 1567853"/>
                <a:gd name="connsiteX1" fmla="*/ 9700 w 1106778"/>
                <a:gd name="connsiteY1" fmla="*/ 1525797 h 1567853"/>
                <a:gd name="connsiteX2" fmla="*/ 681593 w 1106778"/>
                <a:gd name="connsiteY2" fmla="*/ 1138606 h 1567853"/>
                <a:gd name="connsiteX3" fmla="*/ 1054021 w 1106778"/>
                <a:gd name="connsiteY3" fmla="*/ 230588 h 1567853"/>
                <a:gd name="connsiteX4" fmla="*/ 864568 w 1106778"/>
                <a:gd name="connsiteY4" fmla="*/ 122193 h 156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778" h="1567853">
                  <a:moveTo>
                    <a:pt x="864568" y="122193"/>
                  </a:moveTo>
                  <a:cubicBezTo>
                    <a:pt x="451850" y="514337"/>
                    <a:pt x="-78406" y="1350061"/>
                    <a:pt x="9700" y="1525797"/>
                  </a:cubicBezTo>
                  <a:cubicBezTo>
                    <a:pt x="107807" y="1721631"/>
                    <a:pt x="682641" y="1171848"/>
                    <a:pt x="681593" y="1138606"/>
                  </a:cubicBezTo>
                  <a:cubicBezTo>
                    <a:pt x="680736" y="1113460"/>
                    <a:pt x="893334" y="602253"/>
                    <a:pt x="1054021" y="230588"/>
                  </a:cubicBezTo>
                  <a:cubicBezTo>
                    <a:pt x="1214708" y="-141078"/>
                    <a:pt x="966581" y="25229"/>
                    <a:pt x="864568" y="122193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E069F01-FAF0-4AF0-4946-CD3AF4C88451}"/>
                </a:ext>
              </a:extLst>
            </p:cNvPr>
            <p:cNvSpPr/>
            <p:nvPr/>
          </p:nvSpPr>
          <p:spPr>
            <a:xfrm>
              <a:off x="2814658" y="3343796"/>
              <a:ext cx="1222443" cy="1572116"/>
            </a:xfrm>
            <a:custGeom>
              <a:avLst/>
              <a:gdLst>
                <a:gd name="connsiteX0" fmla="*/ 793030 w 1222443"/>
                <a:gd name="connsiteY0" fmla="*/ 1148861 h 1572116"/>
                <a:gd name="connsiteX1" fmla="*/ 1183555 w 1222443"/>
                <a:gd name="connsiteY1" fmla="*/ 206838 h 1572116"/>
                <a:gd name="connsiteX2" fmla="*/ 1059730 w 1222443"/>
                <a:gd name="connsiteY2" fmla="*/ 49485 h 1572116"/>
                <a:gd name="connsiteX3" fmla="*/ 27030 w 1222443"/>
                <a:gd name="connsiteY3" fmla="*/ 1266495 h 1572116"/>
                <a:gd name="connsiteX4" fmla="*/ 424699 w 1222443"/>
                <a:gd name="connsiteY4" fmla="*/ 1489189 h 1572116"/>
                <a:gd name="connsiteX5" fmla="*/ 793030 w 1222443"/>
                <a:gd name="connsiteY5" fmla="*/ 1148861 h 157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2443" h="1572116">
                  <a:moveTo>
                    <a:pt x="793030" y="1148861"/>
                  </a:moveTo>
                  <a:cubicBezTo>
                    <a:pt x="812080" y="1093997"/>
                    <a:pt x="1100307" y="420198"/>
                    <a:pt x="1183555" y="206838"/>
                  </a:cubicBezTo>
                  <a:cubicBezTo>
                    <a:pt x="1258136" y="15290"/>
                    <a:pt x="1229942" y="-57481"/>
                    <a:pt x="1059730" y="49485"/>
                  </a:cubicBezTo>
                  <a:cubicBezTo>
                    <a:pt x="808080" y="207886"/>
                    <a:pt x="147616" y="919594"/>
                    <a:pt x="27030" y="1266495"/>
                  </a:cubicBezTo>
                  <a:cubicBezTo>
                    <a:pt x="-88699" y="1600727"/>
                    <a:pt x="190384" y="1637398"/>
                    <a:pt x="424699" y="1489189"/>
                  </a:cubicBezTo>
                  <a:cubicBezTo>
                    <a:pt x="616627" y="1367840"/>
                    <a:pt x="793030" y="1148861"/>
                    <a:pt x="793030" y="1148861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129B602-3B6A-8DA3-F044-5DC7B3726D47}"/>
                </a:ext>
              </a:extLst>
            </p:cNvPr>
            <p:cNvSpPr/>
            <p:nvPr/>
          </p:nvSpPr>
          <p:spPr>
            <a:xfrm>
              <a:off x="2875487" y="3639068"/>
              <a:ext cx="949752" cy="1124077"/>
            </a:xfrm>
            <a:custGeom>
              <a:avLst/>
              <a:gdLst>
                <a:gd name="connsiteX0" fmla="*/ 427496 w 949752"/>
                <a:gd name="connsiteY0" fmla="*/ 1099905 h 1124077"/>
                <a:gd name="connsiteX1" fmla="*/ 411304 w 949752"/>
                <a:gd name="connsiteY1" fmla="*/ 1108191 h 1124077"/>
                <a:gd name="connsiteX2" fmla="*/ 380252 w 949752"/>
                <a:gd name="connsiteY2" fmla="*/ 1099238 h 1124077"/>
                <a:gd name="connsiteX3" fmla="*/ 333389 w 949752"/>
                <a:gd name="connsiteY3" fmla="*/ 1090570 h 1124077"/>
                <a:gd name="connsiteX4" fmla="*/ 316053 w 949752"/>
                <a:gd name="connsiteY4" fmla="*/ 1106096 h 1124077"/>
                <a:gd name="connsiteX5" fmla="*/ 303766 w 949752"/>
                <a:gd name="connsiteY5" fmla="*/ 1123717 h 1124077"/>
                <a:gd name="connsiteX6" fmla="*/ 321768 w 949752"/>
                <a:gd name="connsiteY6" fmla="*/ 1111811 h 1124077"/>
                <a:gd name="connsiteX7" fmla="*/ 338056 w 949752"/>
                <a:gd name="connsiteY7" fmla="*/ 1103524 h 1124077"/>
                <a:gd name="connsiteX8" fmla="*/ 368346 w 949752"/>
                <a:gd name="connsiteY8" fmla="*/ 1111430 h 1124077"/>
                <a:gd name="connsiteX9" fmla="*/ 415209 w 949752"/>
                <a:gd name="connsiteY9" fmla="*/ 1120955 h 1124077"/>
                <a:gd name="connsiteX10" fmla="*/ 433306 w 949752"/>
                <a:gd name="connsiteY10" fmla="*/ 1106096 h 1124077"/>
                <a:gd name="connsiteX11" fmla="*/ 445213 w 949752"/>
                <a:gd name="connsiteY11" fmla="*/ 1088093 h 1124077"/>
                <a:gd name="connsiteX12" fmla="*/ 427496 w 949752"/>
                <a:gd name="connsiteY12" fmla="*/ 1099905 h 1124077"/>
                <a:gd name="connsiteX13" fmla="*/ 748393 w 949752"/>
                <a:gd name="connsiteY13" fmla="*/ 393340 h 1124077"/>
                <a:gd name="connsiteX14" fmla="*/ 732582 w 949752"/>
                <a:gd name="connsiteY14" fmla="*/ 401627 h 1124077"/>
                <a:gd name="connsiteX15" fmla="*/ 701911 w 949752"/>
                <a:gd name="connsiteY15" fmla="*/ 392102 h 1124077"/>
                <a:gd name="connsiteX16" fmla="*/ 654286 w 949752"/>
                <a:gd name="connsiteY16" fmla="*/ 383815 h 1124077"/>
                <a:gd name="connsiteX17" fmla="*/ 637046 w 949752"/>
                <a:gd name="connsiteY17" fmla="*/ 399341 h 1124077"/>
                <a:gd name="connsiteX18" fmla="*/ 624759 w 949752"/>
                <a:gd name="connsiteY18" fmla="*/ 416962 h 1124077"/>
                <a:gd name="connsiteX19" fmla="*/ 643047 w 949752"/>
                <a:gd name="connsiteY19" fmla="*/ 405246 h 1124077"/>
                <a:gd name="connsiteX20" fmla="*/ 659335 w 949752"/>
                <a:gd name="connsiteY20" fmla="*/ 396960 h 1124077"/>
                <a:gd name="connsiteX21" fmla="*/ 690005 w 949752"/>
                <a:gd name="connsiteY21" fmla="*/ 404580 h 1124077"/>
                <a:gd name="connsiteX22" fmla="*/ 749806 w 949752"/>
                <a:gd name="connsiteY22" fmla="*/ 405561 h 1124077"/>
                <a:gd name="connsiteX23" fmla="*/ 754966 w 949752"/>
                <a:gd name="connsiteY23" fmla="*/ 399531 h 1124077"/>
                <a:gd name="connsiteX24" fmla="*/ 766491 w 949752"/>
                <a:gd name="connsiteY24" fmla="*/ 381434 h 1124077"/>
                <a:gd name="connsiteX25" fmla="*/ 748393 w 949752"/>
                <a:gd name="connsiteY25" fmla="*/ 393340 h 1124077"/>
                <a:gd name="connsiteX26" fmla="*/ 84120 w 949752"/>
                <a:gd name="connsiteY26" fmla="*/ 858636 h 1124077"/>
                <a:gd name="connsiteX27" fmla="*/ 79834 w 949752"/>
                <a:gd name="connsiteY27" fmla="*/ 837681 h 1124077"/>
                <a:gd name="connsiteX28" fmla="*/ 75452 w 949752"/>
                <a:gd name="connsiteY28" fmla="*/ 858636 h 1124077"/>
                <a:gd name="connsiteX29" fmla="*/ 70404 w 949752"/>
                <a:gd name="connsiteY29" fmla="*/ 875972 h 1124077"/>
                <a:gd name="connsiteX30" fmla="*/ 43067 w 949752"/>
                <a:gd name="connsiteY30" fmla="*/ 891784 h 1124077"/>
                <a:gd name="connsiteX31" fmla="*/ 19 w 949752"/>
                <a:gd name="connsiteY31" fmla="*/ 932327 h 1124077"/>
                <a:gd name="connsiteX32" fmla="*/ 776 w 949752"/>
                <a:gd name="connsiteY32" fmla="*/ 941599 h 1124077"/>
                <a:gd name="connsiteX33" fmla="*/ 5158 w 949752"/>
                <a:gd name="connsiteY33" fmla="*/ 962554 h 1124077"/>
                <a:gd name="connsiteX34" fmla="*/ 9444 w 949752"/>
                <a:gd name="connsiteY34" fmla="*/ 941599 h 1124077"/>
                <a:gd name="connsiteX35" fmla="*/ 15254 w 949752"/>
                <a:gd name="connsiteY35" fmla="*/ 924264 h 1124077"/>
                <a:gd name="connsiteX36" fmla="*/ 43829 w 949752"/>
                <a:gd name="connsiteY36" fmla="*/ 909119 h 1124077"/>
                <a:gd name="connsiteX37" fmla="*/ 82406 w 949752"/>
                <a:gd name="connsiteY37" fmla="*/ 881306 h 1124077"/>
                <a:gd name="connsiteX38" fmla="*/ 84120 w 949752"/>
                <a:gd name="connsiteY38" fmla="*/ 858636 h 1124077"/>
                <a:gd name="connsiteX39" fmla="*/ 720104 w 949752"/>
                <a:gd name="connsiteY39" fmla="*/ 767196 h 1124077"/>
                <a:gd name="connsiteX40" fmla="*/ 715723 w 949752"/>
                <a:gd name="connsiteY40" fmla="*/ 746337 h 1124077"/>
                <a:gd name="connsiteX41" fmla="*/ 711436 w 949752"/>
                <a:gd name="connsiteY41" fmla="*/ 767196 h 1124077"/>
                <a:gd name="connsiteX42" fmla="*/ 706388 w 949752"/>
                <a:gd name="connsiteY42" fmla="*/ 784532 h 1124077"/>
                <a:gd name="connsiteX43" fmla="*/ 678956 w 949752"/>
                <a:gd name="connsiteY43" fmla="*/ 800439 h 1124077"/>
                <a:gd name="connsiteX44" fmla="*/ 638856 w 949752"/>
                <a:gd name="connsiteY44" fmla="*/ 826728 h 1124077"/>
                <a:gd name="connsiteX45" fmla="*/ 636760 w 949752"/>
                <a:gd name="connsiteY45" fmla="*/ 849874 h 1124077"/>
                <a:gd name="connsiteX46" fmla="*/ 641047 w 949752"/>
                <a:gd name="connsiteY46" fmla="*/ 871115 h 1124077"/>
                <a:gd name="connsiteX47" fmla="*/ 645333 w 949752"/>
                <a:gd name="connsiteY47" fmla="*/ 849874 h 1124077"/>
                <a:gd name="connsiteX48" fmla="*/ 651143 w 949752"/>
                <a:gd name="connsiteY48" fmla="*/ 832919 h 1124077"/>
                <a:gd name="connsiteX49" fmla="*/ 679718 w 949752"/>
                <a:gd name="connsiteY49" fmla="*/ 817774 h 1124077"/>
                <a:gd name="connsiteX50" fmla="*/ 718961 w 949752"/>
                <a:gd name="connsiteY50" fmla="*/ 790342 h 1124077"/>
                <a:gd name="connsiteX51" fmla="*/ 720104 w 949752"/>
                <a:gd name="connsiteY51" fmla="*/ 767197 h 1124077"/>
                <a:gd name="connsiteX52" fmla="*/ 380062 w 949752"/>
                <a:gd name="connsiteY52" fmla="*/ 655278 h 1124077"/>
                <a:gd name="connsiteX53" fmla="*/ 362726 w 949752"/>
                <a:gd name="connsiteY53" fmla="*/ 649848 h 1124077"/>
                <a:gd name="connsiteX54" fmla="*/ 347582 w 949752"/>
                <a:gd name="connsiteY54" fmla="*/ 621273 h 1124077"/>
                <a:gd name="connsiteX55" fmla="*/ 320531 w 949752"/>
                <a:gd name="connsiteY55" fmla="*/ 582316 h 1124077"/>
                <a:gd name="connsiteX56" fmla="*/ 296718 w 949752"/>
                <a:gd name="connsiteY56" fmla="*/ 580506 h 1124077"/>
                <a:gd name="connsiteX57" fmla="*/ 276144 w 949752"/>
                <a:gd name="connsiteY57" fmla="*/ 584793 h 1124077"/>
                <a:gd name="connsiteX58" fmla="*/ 296718 w 949752"/>
                <a:gd name="connsiteY58" fmla="*/ 589174 h 1124077"/>
                <a:gd name="connsiteX59" fmla="*/ 314720 w 949752"/>
                <a:gd name="connsiteY59" fmla="*/ 594222 h 1124077"/>
                <a:gd name="connsiteX60" fmla="*/ 330627 w 949752"/>
                <a:gd name="connsiteY60" fmla="*/ 621273 h 1124077"/>
                <a:gd name="connsiteX61" fmla="*/ 356535 w 949752"/>
                <a:gd name="connsiteY61" fmla="*/ 661659 h 1124077"/>
                <a:gd name="connsiteX62" fmla="*/ 380062 w 949752"/>
                <a:gd name="connsiteY62" fmla="*/ 663850 h 1124077"/>
                <a:gd name="connsiteX63" fmla="*/ 400922 w 949752"/>
                <a:gd name="connsiteY63" fmla="*/ 659564 h 1124077"/>
                <a:gd name="connsiteX64" fmla="*/ 380062 w 949752"/>
                <a:gd name="connsiteY64" fmla="*/ 655563 h 1124077"/>
                <a:gd name="connsiteX65" fmla="*/ 928797 w 949752"/>
                <a:gd name="connsiteY65" fmla="*/ 76158 h 1124077"/>
                <a:gd name="connsiteX66" fmla="*/ 911842 w 949752"/>
                <a:gd name="connsiteY66" fmla="*/ 70062 h 1124077"/>
                <a:gd name="connsiteX67" fmla="*/ 897079 w 949752"/>
                <a:gd name="connsiteY67" fmla="*/ 41487 h 1124077"/>
                <a:gd name="connsiteX68" fmla="*/ 869266 w 949752"/>
                <a:gd name="connsiteY68" fmla="*/ 2148 h 1124077"/>
                <a:gd name="connsiteX69" fmla="*/ 846215 w 949752"/>
                <a:gd name="connsiteY69" fmla="*/ 1101 h 1124077"/>
                <a:gd name="connsiteX70" fmla="*/ 824879 w 949752"/>
                <a:gd name="connsiteY70" fmla="*/ 5387 h 1124077"/>
                <a:gd name="connsiteX71" fmla="*/ 846215 w 949752"/>
                <a:gd name="connsiteY71" fmla="*/ 9006 h 1124077"/>
                <a:gd name="connsiteX72" fmla="*/ 863551 w 949752"/>
                <a:gd name="connsiteY72" fmla="*/ 14817 h 1124077"/>
                <a:gd name="connsiteX73" fmla="*/ 879362 w 949752"/>
                <a:gd name="connsiteY73" fmla="*/ 41868 h 1124077"/>
                <a:gd name="connsiteX74" fmla="*/ 905747 w 949752"/>
                <a:gd name="connsiteY74" fmla="*/ 81587 h 1124077"/>
                <a:gd name="connsiteX75" fmla="*/ 928797 w 949752"/>
                <a:gd name="connsiteY75" fmla="*/ 84444 h 1124077"/>
                <a:gd name="connsiteX76" fmla="*/ 949752 w 949752"/>
                <a:gd name="connsiteY76" fmla="*/ 80158 h 1124077"/>
                <a:gd name="connsiteX77" fmla="*/ 928797 w 949752"/>
                <a:gd name="connsiteY77" fmla="*/ 76443 h 112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49752" h="1124077">
                  <a:moveTo>
                    <a:pt x="427496" y="1099905"/>
                  </a:moveTo>
                  <a:cubicBezTo>
                    <a:pt x="422897" y="1104007"/>
                    <a:pt x="417322" y="1106861"/>
                    <a:pt x="411304" y="1108191"/>
                  </a:cubicBezTo>
                  <a:cubicBezTo>
                    <a:pt x="400105" y="1110666"/>
                    <a:pt x="388414" y="1107295"/>
                    <a:pt x="380252" y="1099238"/>
                  </a:cubicBezTo>
                  <a:cubicBezTo>
                    <a:pt x="368022" y="1086755"/>
                    <a:pt x="349275" y="1083287"/>
                    <a:pt x="333389" y="1090570"/>
                  </a:cubicBezTo>
                  <a:cubicBezTo>
                    <a:pt x="326371" y="1094167"/>
                    <a:pt x="320399" y="1099515"/>
                    <a:pt x="316053" y="1106096"/>
                  </a:cubicBezTo>
                  <a:cubicBezTo>
                    <a:pt x="311615" y="1111723"/>
                    <a:pt x="307513" y="1117607"/>
                    <a:pt x="303766" y="1123717"/>
                  </a:cubicBezTo>
                  <a:cubicBezTo>
                    <a:pt x="310132" y="1120330"/>
                    <a:pt x="316160" y="1116344"/>
                    <a:pt x="321768" y="1111811"/>
                  </a:cubicBezTo>
                  <a:cubicBezTo>
                    <a:pt x="326367" y="1107653"/>
                    <a:pt x="331988" y="1104793"/>
                    <a:pt x="338056" y="1103524"/>
                  </a:cubicBezTo>
                  <a:cubicBezTo>
                    <a:pt x="348840" y="1100818"/>
                    <a:pt x="360260" y="1103798"/>
                    <a:pt x="368346" y="1111430"/>
                  </a:cubicBezTo>
                  <a:cubicBezTo>
                    <a:pt x="380668" y="1123669"/>
                    <a:pt x="399086" y="1127413"/>
                    <a:pt x="415209" y="1120955"/>
                  </a:cubicBezTo>
                  <a:cubicBezTo>
                    <a:pt x="422533" y="1117827"/>
                    <a:pt x="428812" y="1112671"/>
                    <a:pt x="433306" y="1106096"/>
                  </a:cubicBezTo>
                  <a:cubicBezTo>
                    <a:pt x="437624" y="1100334"/>
                    <a:pt x="441600" y="1094322"/>
                    <a:pt x="445213" y="1088093"/>
                  </a:cubicBezTo>
                  <a:cubicBezTo>
                    <a:pt x="439212" y="1091999"/>
                    <a:pt x="433307" y="1096285"/>
                    <a:pt x="427496" y="1099905"/>
                  </a:cubicBezTo>
                  <a:close/>
                  <a:moveTo>
                    <a:pt x="748393" y="393340"/>
                  </a:moveTo>
                  <a:cubicBezTo>
                    <a:pt x="743919" y="397410"/>
                    <a:pt x="738475" y="400263"/>
                    <a:pt x="732582" y="401627"/>
                  </a:cubicBezTo>
                  <a:cubicBezTo>
                    <a:pt x="721398" y="403985"/>
                    <a:pt x="709792" y="400380"/>
                    <a:pt x="701911" y="392102"/>
                  </a:cubicBezTo>
                  <a:cubicBezTo>
                    <a:pt x="689194" y="379920"/>
                    <a:pt x="670371" y="376645"/>
                    <a:pt x="654286" y="383815"/>
                  </a:cubicBezTo>
                  <a:cubicBezTo>
                    <a:pt x="647065" y="387072"/>
                    <a:pt x="641039" y="392499"/>
                    <a:pt x="637046" y="399341"/>
                  </a:cubicBezTo>
                  <a:cubicBezTo>
                    <a:pt x="633046" y="405056"/>
                    <a:pt x="628378" y="410866"/>
                    <a:pt x="624759" y="416962"/>
                  </a:cubicBezTo>
                  <a:cubicBezTo>
                    <a:pt x="631053" y="413374"/>
                    <a:pt x="637157" y="409464"/>
                    <a:pt x="643047" y="405246"/>
                  </a:cubicBezTo>
                  <a:cubicBezTo>
                    <a:pt x="647646" y="401089"/>
                    <a:pt x="653267" y="398229"/>
                    <a:pt x="659335" y="396960"/>
                  </a:cubicBezTo>
                  <a:cubicBezTo>
                    <a:pt x="670185" y="393781"/>
                    <a:pt x="681905" y="396693"/>
                    <a:pt x="690005" y="404580"/>
                  </a:cubicBezTo>
                  <a:cubicBezTo>
                    <a:pt x="706248" y="421364"/>
                    <a:pt x="733021" y="421804"/>
                    <a:pt x="749806" y="405561"/>
                  </a:cubicBezTo>
                  <a:cubicBezTo>
                    <a:pt x="751711" y="403717"/>
                    <a:pt x="753439" y="401698"/>
                    <a:pt x="754966" y="399531"/>
                  </a:cubicBezTo>
                  <a:cubicBezTo>
                    <a:pt x="759107" y="393695"/>
                    <a:pt x="762954" y="387655"/>
                    <a:pt x="766491" y="381434"/>
                  </a:cubicBezTo>
                  <a:cubicBezTo>
                    <a:pt x="760014" y="385435"/>
                    <a:pt x="754585" y="389721"/>
                    <a:pt x="748393" y="393340"/>
                  </a:cubicBezTo>
                  <a:close/>
                  <a:moveTo>
                    <a:pt x="84120" y="858636"/>
                  </a:moveTo>
                  <a:cubicBezTo>
                    <a:pt x="83171" y="851562"/>
                    <a:pt x="81739" y="844560"/>
                    <a:pt x="79834" y="837681"/>
                  </a:cubicBezTo>
                  <a:cubicBezTo>
                    <a:pt x="78024" y="844158"/>
                    <a:pt x="77262" y="851016"/>
                    <a:pt x="75452" y="858636"/>
                  </a:cubicBezTo>
                  <a:cubicBezTo>
                    <a:pt x="75147" y="864730"/>
                    <a:pt x="73418" y="870667"/>
                    <a:pt x="70404" y="875972"/>
                  </a:cubicBezTo>
                  <a:cubicBezTo>
                    <a:pt x="64764" y="885741"/>
                    <a:pt x="54347" y="891766"/>
                    <a:pt x="43067" y="891784"/>
                  </a:cubicBezTo>
                  <a:cubicBezTo>
                    <a:pt x="19984" y="891092"/>
                    <a:pt x="711" y="909244"/>
                    <a:pt x="19" y="932327"/>
                  </a:cubicBezTo>
                  <a:cubicBezTo>
                    <a:pt x="-74" y="935436"/>
                    <a:pt x="180" y="938546"/>
                    <a:pt x="776" y="941599"/>
                  </a:cubicBezTo>
                  <a:cubicBezTo>
                    <a:pt x="2205" y="948457"/>
                    <a:pt x="2967" y="955315"/>
                    <a:pt x="5158" y="962554"/>
                  </a:cubicBezTo>
                  <a:cubicBezTo>
                    <a:pt x="7349" y="955315"/>
                    <a:pt x="8015" y="948457"/>
                    <a:pt x="9444" y="941599"/>
                  </a:cubicBezTo>
                  <a:cubicBezTo>
                    <a:pt x="9902" y="935426"/>
                    <a:pt x="11900" y="929466"/>
                    <a:pt x="15254" y="924264"/>
                  </a:cubicBezTo>
                  <a:cubicBezTo>
                    <a:pt x="21464" y="914553"/>
                    <a:pt x="32307" y="908806"/>
                    <a:pt x="43829" y="909119"/>
                  </a:cubicBezTo>
                  <a:cubicBezTo>
                    <a:pt x="61231" y="908802"/>
                    <a:pt x="76607" y="897716"/>
                    <a:pt x="82406" y="881306"/>
                  </a:cubicBezTo>
                  <a:cubicBezTo>
                    <a:pt x="85480" y="874150"/>
                    <a:pt x="86083" y="866173"/>
                    <a:pt x="84120" y="858636"/>
                  </a:cubicBezTo>
                  <a:close/>
                  <a:moveTo>
                    <a:pt x="720104" y="767196"/>
                  </a:moveTo>
                  <a:cubicBezTo>
                    <a:pt x="719031" y="760168"/>
                    <a:pt x="717569" y="753203"/>
                    <a:pt x="715723" y="746337"/>
                  </a:cubicBezTo>
                  <a:cubicBezTo>
                    <a:pt x="713913" y="753195"/>
                    <a:pt x="713246" y="759672"/>
                    <a:pt x="711436" y="767196"/>
                  </a:cubicBezTo>
                  <a:cubicBezTo>
                    <a:pt x="711039" y="773274"/>
                    <a:pt x="709316" y="779191"/>
                    <a:pt x="706388" y="784532"/>
                  </a:cubicBezTo>
                  <a:cubicBezTo>
                    <a:pt x="700630" y="794241"/>
                    <a:pt x="690243" y="800264"/>
                    <a:pt x="678956" y="800439"/>
                  </a:cubicBezTo>
                  <a:cubicBezTo>
                    <a:pt x="661570" y="800511"/>
                    <a:pt x="645856" y="810813"/>
                    <a:pt x="638856" y="826728"/>
                  </a:cubicBezTo>
                  <a:cubicBezTo>
                    <a:pt x="636015" y="834097"/>
                    <a:pt x="635289" y="842114"/>
                    <a:pt x="636760" y="849874"/>
                  </a:cubicBezTo>
                  <a:cubicBezTo>
                    <a:pt x="637629" y="857055"/>
                    <a:pt x="639062" y="864158"/>
                    <a:pt x="641047" y="871115"/>
                  </a:cubicBezTo>
                  <a:cubicBezTo>
                    <a:pt x="642850" y="864115"/>
                    <a:pt x="644281" y="857025"/>
                    <a:pt x="645333" y="849874"/>
                  </a:cubicBezTo>
                  <a:cubicBezTo>
                    <a:pt x="645853" y="843832"/>
                    <a:pt x="647848" y="838010"/>
                    <a:pt x="651143" y="832919"/>
                  </a:cubicBezTo>
                  <a:cubicBezTo>
                    <a:pt x="657243" y="823091"/>
                    <a:pt x="668160" y="817305"/>
                    <a:pt x="679718" y="817774"/>
                  </a:cubicBezTo>
                  <a:cubicBezTo>
                    <a:pt x="697122" y="817342"/>
                    <a:pt x="712577" y="806538"/>
                    <a:pt x="718961" y="790342"/>
                  </a:cubicBezTo>
                  <a:cubicBezTo>
                    <a:pt x="721286" y="782847"/>
                    <a:pt x="721679" y="774885"/>
                    <a:pt x="720104" y="767197"/>
                  </a:cubicBezTo>
                  <a:close/>
                  <a:moveTo>
                    <a:pt x="380062" y="655278"/>
                  </a:moveTo>
                  <a:cubicBezTo>
                    <a:pt x="373938" y="654852"/>
                    <a:pt x="367999" y="652992"/>
                    <a:pt x="362726" y="649848"/>
                  </a:cubicBezTo>
                  <a:cubicBezTo>
                    <a:pt x="353372" y="643317"/>
                    <a:pt x="347735" y="632681"/>
                    <a:pt x="347582" y="621273"/>
                  </a:cubicBezTo>
                  <a:cubicBezTo>
                    <a:pt x="347459" y="603952"/>
                    <a:pt x="336717" y="588482"/>
                    <a:pt x="320531" y="582316"/>
                  </a:cubicBezTo>
                  <a:cubicBezTo>
                    <a:pt x="312971" y="579266"/>
                    <a:pt x="304652" y="578634"/>
                    <a:pt x="296718" y="580506"/>
                  </a:cubicBezTo>
                  <a:cubicBezTo>
                    <a:pt x="289763" y="581421"/>
                    <a:pt x="282886" y="582854"/>
                    <a:pt x="276144" y="584793"/>
                  </a:cubicBezTo>
                  <a:cubicBezTo>
                    <a:pt x="282917" y="586626"/>
                    <a:pt x="289786" y="588089"/>
                    <a:pt x="296718" y="589174"/>
                  </a:cubicBezTo>
                  <a:cubicBezTo>
                    <a:pt x="303041" y="589363"/>
                    <a:pt x="309221" y="591096"/>
                    <a:pt x="314720" y="594222"/>
                  </a:cubicBezTo>
                  <a:cubicBezTo>
                    <a:pt x="324225" y="599999"/>
                    <a:pt x="330199" y="610159"/>
                    <a:pt x="330627" y="621273"/>
                  </a:cubicBezTo>
                  <a:cubicBezTo>
                    <a:pt x="330543" y="638666"/>
                    <a:pt x="340691" y="654484"/>
                    <a:pt x="356535" y="661659"/>
                  </a:cubicBezTo>
                  <a:cubicBezTo>
                    <a:pt x="364047" y="664452"/>
                    <a:pt x="372164" y="665208"/>
                    <a:pt x="380062" y="663850"/>
                  </a:cubicBezTo>
                  <a:cubicBezTo>
                    <a:pt x="386920" y="662421"/>
                    <a:pt x="394064" y="661660"/>
                    <a:pt x="400922" y="659564"/>
                  </a:cubicBezTo>
                  <a:cubicBezTo>
                    <a:pt x="394064" y="658135"/>
                    <a:pt x="386920" y="657373"/>
                    <a:pt x="380062" y="655563"/>
                  </a:cubicBezTo>
                  <a:close/>
                  <a:moveTo>
                    <a:pt x="928797" y="76158"/>
                  </a:moveTo>
                  <a:cubicBezTo>
                    <a:pt x="922684" y="75765"/>
                    <a:pt x="916806" y="73652"/>
                    <a:pt x="911842" y="70062"/>
                  </a:cubicBezTo>
                  <a:cubicBezTo>
                    <a:pt x="901971" y="64041"/>
                    <a:pt x="896277" y="53021"/>
                    <a:pt x="897079" y="41487"/>
                  </a:cubicBezTo>
                  <a:cubicBezTo>
                    <a:pt x="896118" y="24125"/>
                    <a:pt x="885313" y="8843"/>
                    <a:pt x="869266" y="2148"/>
                  </a:cubicBezTo>
                  <a:cubicBezTo>
                    <a:pt x="861823" y="-301"/>
                    <a:pt x="853850" y="-664"/>
                    <a:pt x="846215" y="1101"/>
                  </a:cubicBezTo>
                  <a:cubicBezTo>
                    <a:pt x="839011" y="2024"/>
                    <a:pt x="831881" y="3456"/>
                    <a:pt x="824879" y="5387"/>
                  </a:cubicBezTo>
                  <a:cubicBezTo>
                    <a:pt x="832118" y="6911"/>
                    <a:pt x="838976" y="7959"/>
                    <a:pt x="846215" y="9006"/>
                  </a:cubicBezTo>
                  <a:cubicBezTo>
                    <a:pt x="852351" y="9644"/>
                    <a:pt x="858270" y="11628"/>
                    <a:pt x="863551" y="14817"/>
                  </a:cubicBezTo>
                  <a:cubicBezTo>
                    <a:pt x="873110" y="20527"/>
                    <a:pt x="879077" y="30736"/>
                    <a:pt x="879362" y="41868"/>
                  </a:cubicBezTo>
                  <a:cubicBezTo>
                    <a:pt x="879301" y="59229"/>
                    <a:pt x="889719" y="74912"/>
                    <a:pt x="905747" y="81587"/>
                  </a:cubicBezTo>
                  <a:cubicBezTo>
                    <a:pt x="912985" y="84776"/>
                    <a:pt x="920999" y="85770"/>
                    <a:pt x="928797" y="84444"/>
                  </a:cubicBezTo>
                  <a:cubicBezTo>
                    <a:pt x="936036" y="82635"/>
                    <a:pt x="942894" y="81587"/>
                    <a:pt x="949752" y="80158"/>
                  </a:cubicBezTo>
                  <a:cubicBezTo>
                    <a:pt x="942873" y="78385"/>
                    <a:pt x="935867" y="77143"/>
                    <a:pt x="928797" y="7644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6C15903-9E4C-6759-93C2-7CBE5D5A7EE3}"/>
                </a:ext>
              </a:extLst>
            </p:cNvPr>
            <p:cNvSpPr/>
            <p:nvPr/>
          </p:nvSpPr>
          <p:spPr>
            <a:xfrm>
              <a:off x="3570827" y="3821048"/>
              <a:ext cx="316420" cy="758666"/>
            </a:xfrm>
            <a:custGeom>
              <a:avLst/>
              <a:gdLst>
                <a:gd name="connsiteX0" fmla="*/ 0 w 316420"/>
                <a:gd name="connsiteY0" fmla="*/ 758666 h 758666"/>
                <a:gd name="connsiteX1" fmla="*/ 72390 w 316420"/>
                <a:gd name="connsiteY1" fmla="*/ 566166 h 758666"/>
                <a:gd name="connsiteX2" fmla="*/ 149542 w 316420"/>
                <a:gd name="connsiteY2" fmla="*/ 375666 h 758666"/>
                <a:gd name="connsiteX3" fmla="*/ 230695 w 316420"/>
                <a:gd name="connsiteY3" fmla="*/ 186785 h 758666"/>
                <a:gd name="connsiteX4" fmla="*/ 316420 w 316420"/>
                <a:gd name="connsiteY4" fmla="*/ 0 h 758666"/>
                <a:gd name="connsiteX5" fmla="*/ 244126 w 316420"/>
                <a:gd name="connsiteY5" fmla="*/ 192500 h 758666"/>
                <a:gd name="connsiteX6" fmla="*/ 166878 w 316420"/>
                <a:gd name="connsiteY6" fmla="*/ 383000 h 758666"/>
                <a:gd name="connsiteX7" fmla="*/ 85725 w 316420"/>
                <a:gd name="connsiteY7" fmla="*/ 571786 h 758666"/>
                <a:gd name="connsiteX8" fmla="*/ 0 w 316420"/>
                <a:gd name="connsiteY8" fmla="*/ 758666 h 75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420" h="758666">
                  <a:moveTo>
                    <a:pt x="0" y="758666"/>
                  </a:moveTo>
                  <a:cubicBezTo>
                    <a:pt x="22987" y="694087"/>
                    <a:pt x="47117" y="629920"/>
                    <a:pt x="72390" y="566166"/>
                  </a:cubicBezTo>
                  <a:cubicBezTo>
                    <a:pt x="97345" y="502348"/>
                    <a:pt x="123349" y="439007"/>
                    <a:pt x="149542" y="375666"/>
                  </a:cubicBezTo>
                  <a:cubicBezTo>
                    <a:pt x="175736" y="312325"/>
                    <a:pt x="202882" y="249460"/>
                    <a:pt x="230695" y="186785"/>
                  </a:cubicBezTo>
                  <a:cubicBezTo>
                    <a:pt x="258508" y="124111"/>
                    <a:pt x="286893" y="61817"/>
                    <a:pt x="316420" y="0"/>
                  </a:cubicBezTo>
                  <a:cubicBezTo>
                    <a:pt x="293497" y="64707"/>
                    <a:pt x="269399" y="128873"/>
                    <a:pt x="244126" y="192500"/>
                  </a:cubicBezTo>
                  <a:cubicBezTo>
                    <a:pt x="219170" y="256318"/>
                    <a:pt x="193072" y="319659"/>
                    <a:pt x="166878" y="383000"/>
                  </a:cubicBezTo>
                  <a:cubicBezTo>
                    <a:pt x="140684" y="446342"/>
                    <a:pt x="113538" y="509206"/>
                    <a:pt x="85725" y="571786"/>
                  </a:cubicBezTo>
                  <a:cubicBezTo>
                    <a:pt x="57912" y="634365"/>
                    <a:pt x="29623" y="696849"/>
                    <a:pt x="0" y="7586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3EEBA-1965-3025-1302-A5CE10759D86}"/>
                </a:ext>
              </a:extLst>
            </p:cNvPr>
            <p:cNvSpPr/>
            <p:nvPr/>
          </p:nvSpPr>
          <p:spPr>
            <a:xfrm>
              <a:off x="3829050" y="3880199"/>
              <a:ext cx="61531" cy="88773"/>
            </a:xfrm>
            <a:custGeom>
              <a:avLst/>
              <a:gdLst>
                <a:gd name="connsiteX0" fmla="*/ 0 w 61531"/>
                <a:gd name="connsiteY0" fmla="*/ 88773 h 88773"/>
                <a:gd name="connsiteX1" fmla="*/ 27527 w 61531"/>
                <a:gd name="connsiteY1" fmla="*/ 42101 h 88773"/>
                <a:gd name="connsiteX2" fmla="*/ 61532 w 61531"/>
                <a:gd name="connsiteY2" fmla="*/ 0 h 88773"/>
                <a:gd name="connsiteX3" fmla="*/ 49911 w 61531"/>
                <a:gd name="connsiteY3" fmla="*/ 24765 h 88773"/>
                <a:gd name="connsiteX4" fmla="*/ 35338 w 61531"/>
                <a:gd name="connsiteY4" fmla="*/ 47625 h 88773"/>
                <a:gd name="connsiteX5" fmla="*/ 0 w 61531"/>
                <a:gd name="connsiteY5" fmla="*/ 88773 h 8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531" h="88773">
                  <a:moveTo>
                    <a:pt x="0" y="88773"/>
                  </a:moveTo>
                  <a:cubicBezTo>
                    <a:pt x="7751" y="72418"/>
                    <a:pt x="16964" y="56797"/>
                    <a:pt x="27527" y="42101"/>
                  </a:cubicBezTo>
                  <a:cubicBezTo>
                    <a:pt x="37913" y="27326"/>
                    <a:pt x="49273" y="13261"/>
                    <a:pt x="61532" y="0"/>
                  </a:cubicBezTo>
                  <a:cubicBezTo>
                    <a:pt x="58517" y="8631"/>
                    <a:pt x="54623" y="16930"/>
                    <a:pt x="49911" y="24765"/>
                  </a:cubicBezTo>
                  <a:cubicBezTo>
                    <a:pt x="45434" y="32671"/>
                    <a:pt x="40386" y="40196"/>
                    <a:pt x="35338" y="47625"/>
                  </a:cubicBezTo>
                  <a:cubicBezTo>
                    <a:pt x="25058" y="62561"/>
                    <a:pt x="13211" y="76355"/>
                    <a:pt x="0" y="887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B7B1433-0509-6A79-AF58-6B886086B15B}"/>
                </a:ext>
              </a:extLst>
            </p:cNvPr>
            <p:cNvSpPr/>
            <p:nvPr/>
          </p:nvSpPr>
          <p:spPr>
            <a:xfrm>
              <a:off x="2920334" y="4461996"/>
              <a:ext cx="1244068" cy="689797"/>
            </a:xfrm>
            <a:custGeom>
              <a:avLst/>
              <a:gdLst>
                <a:gd name="connsiteX0" fmla="*/ 5936 w 1244068"/>
                <a:gd name="connsiteY0" fmla="*/ 408802 h 689797"/>
                <a:gd name="connsiteX1" fmla="*/ 949673 w 1244068"/>
                <a:gd name="connsiteY1" fmla="*/ 689409 h 689797"/>
                <a:gd name="connsiteX2" fmla="*/ 1226850 w 1244068"/>
                <a:gd name="connsiteY2" fmla="*/ 120576 h 689797"/>
                <a:gd name="connsiteX3" fmla="*/ 639063 w 1244068"/>
                <a:gd name="connsiteY3" fmla="*/ 847 h 689797"/>
                <a:gd name="connsiteX4" fmla="*/ 5936 w 1244068"/>
                <a:gd name="connsiteY4" fmla="*/ 408802 h 68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068" h="689797">
                  <a:moveTo>
                    <a:pt x="5936" y="408802"/>
                  </a:moveTo>
                  <a:cubicBezTo>
                    <a:pt x="94804" y="538247"/>
                    <a:pt x="339311" y="564727"/>
                    <a:pt x="949673" y="689409"/>
                  </a:cubicBezTo>
                  <a:cubicBezTo>
                    <a:pt x="1034064" y="706649"/>
                    <a:pt x="1316005" y="143626"/>
                    <a:pt x="1226850" y="120576"/>
                  </a:cubicBezTo>
                  <a:cubicBezTo>
                    <a:pt x="1114455" y="91525"/>
                    <a:pt x="672210" y="3228"/>
                    <a:pt x="639063" y="847"/>
                  </a:cubicBezTo>
                  <a:cubicBezTo>
                    <a:pt x="359313" y="-19156"/>
                    <a:pt x="-54453" y="320982"/>
                    <a:pt x="5936" y="408802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E60362D-0262-90AA-9BE8-F169B391D368}"/>
                </a:ext>
              </a:extLst>
            </p:cNvPr>
            <p:cNvSpPr/>
            <p:nvPr/>
          </p:nvSpPr>
          <p:spPr>
            <a:xfrm>
              <a:off x="3986974" y="4450340"/>
              <a:ext cx="838882" cy="253390"/>
            </a:xfrm>
            <a:custGeom>
              <a:avLst/>
              <a:gdLst>
                <a:gd name="connsiteX0" fmla="*/ 420243 w 838882"/>
                <a:gd name="connsiteY0" fmla="*/ 253391 h 253390"/>
                <a:gd name="connsiteX1" fmla="*/ 469583 w 838882"/>
                <a:gd name="connsiteY1" fmla="*/ 205766 h 253390"/>
                <a:gd name="connsiteX2" fmla="*/ 838867 w 838882"/>
                <a:gd name="connsiteY2" fmla="*/ 128518 h 253390"/>
                <a:gd name="connsiteX3" fmla="*/ 306896 w 838882"/>
                <a:gd name="connsiteY3" fmla="*/ 5264 h 253390"/>
                <a:gd name="connsiteX4" fmla="*/ 0 w 838882"/>
                <a:gd name="connsiteY4" fmla="*/ 102801 h 253390"/>
                <a:gd name="connsiteX5" fmla="*/ 420243 w 838882"/>
                <a:gd name="connsiteY5" fmla="*/ 253391 h 25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882" h="253390">
                  <a:moveTo>
                    <a:pt x="420243" y="253391"/>
                  </a:moveTo>
                  <a:cubicBezTo>
                    <a:pt x="385572" y="231293"/>
                    <a:pt x="397002" y="213005"/>
                    <a:pt x="469583" y="205766"/>
                  </a:cubicBezTo>
                  <a:cubicBezTo>
                    <a:pt x="542163" y="198527"/>
                    <a:pt x="835914" y="231960"/>
                    <a:pt x="838867" y="128518"/>
                  </a:cubicBezTo>
                  <a:cubicBezTo>
                    <a:pt x="841820" y="25076"/>
                    <a:pt x="426911" y="-15500"/>
                    <a:pt x="306896" y="5264"/>
                  </a:cubicBezTo>
                  <a:cubicBezTo>
                    <a:pt x="186881" y="26029"/>
                    <a:pt x="0" y="102801"/>
                    <a:pt x="0" y="102801"/>
                  </a:cubicBezTo>
                  <a:cubicBezTo>
                    <a:pt x="79153" y="127375"/>
                    <a:pt x="265557" y="203575"/>
                    <a:pt x="420243" y="253391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712D5D0-FA61-A02E-6F0C-CA2D46F67B2F}"/>
                </a:ext>
              </a:extLst>
            </p:cNvPr>
            <p:cNvSpPr/>
            <p:nvPr/>
          </p:nvSpPr>
          <p:spPr>
            <a:xfrm>
              <a:off x="3873817" y="4553140"/>
              <a:ext cx="1197178" cy="702687"/>
            </a:xfrm>
            <a:custGeom>
              <a:avLst/>
              <a:gdLst>
                <a:gd name="connsiteX0" fmla="*/ 0 w 1197178"/>
                <a:gd name="connsiteY0" fmla="*/ 598837 h 702687"/>
                <a:gd name="connsiteX1" fmla="*/ 755999 w 1197178"/>
                <a:gd name="connsiteY1" fmla="*/ 676465 h 702687"/>
                <a:gd name="connsiteX2" fmla="*/ 827341 w 1197178"/>
                <a:gd name="connsiteY2" fmla="*/ 629698 h 702687"/>
                <a:gd name="connsiteX3" fmla="*/ 961834 w 1197178"/>
                <a:gd name="connsiteY3" fmla="*/ 537210 h 702687"/>
                <a:gd name="connsiteX4" fmla="*/ 1071658 w 1197178"/>
                <a:gd name="connsiteY4" fmla="*/ 409956 h 702687"/>
                <a:gd name="connsiteX5" fmla="*/ 1196816 w 1197178"/>
                <a:gd name="connsiteY5" fmla="*/ 289179 h 702687"/>
                <a:gd name="connsiteX6" fmla="*/ 876014 w 1197178"/>
                <a:gd name="connsiteY6" fmla="*/ 239649 h 702687"/>
                <a:gd name="connsiteX7" fmla="*/ 113157 w 1197178"/>
                <a:gd name="connsiteY7" fmla="*/ 0 h 70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7178" h="702687">
                  <a:moveTo>
                    <a:pt x="0" y="598837"/>
                  </a:moveTo>
                  <a:cubicBezTo>
                    <a:pt x="225457" y="658844"/>
                    <a:pt x="502444" y="747236"/>
                    <a:pt x="755999" y="676465"/>
                  </a:cubicBezTo>
                  <a:cubicBezTo>
                    <a:pt x="784369" y="669357"/>
                    <a:pt x="809507" y="652878"/>
                    <a:pt x="827341" y="629698"/>
                  </a:cubicBezTo>
                  <a:cubicBezTo>
                    <a:pt x="941641" y="600075"/>
                    <a:pt x="961834" y="537210"/>
                    <a:pt x="961834" y="537210"/>
                  </a:cubicBezTo>
                  <a:cubicBezTo>
                    <a:pt x="1059751" y="477012"/>
                    <a:pt x="1071658" y="409956"/>
                    <a:pt x="1071658" y="409956"/>
                  </a:cubicBezTo>
                  <a:cubicBezTo>
                    <a:pt x="1071658" y="409956"/>
                    <a:pt x="1205008" y="373666"/>
                    <a:pt x="1196816" y="289179"/>
                  </a:cubicBezTo>
                  <a:cubicBezTo>
                    <a:pt x="1187291" y="194405"/>
                    <a:pt x="1001554" y="263938"/>
                    <a:pt x="876014" y="239649"/>
                  </a:cubicBezTo>
                  <a:cubicBezTo>
                    <a:pt x="588169" y="183928"/>
                    <a:pt x="194500" y="24289"/>
                    <a:pt x="113157" y="0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85339B9-AB77-6C3D-31B3-8494A496D1F8}"/>
                </a:ext>
              </a:extLst>
            </p:cNvPr>
            <p:cNvSpPr/>
            <p:nvPr/>
          </p:nvSpPr>
          <p:spPr>
            <a:xfrm>
              <a:off x="4403616" y="4946320"/>
              <a:ext cx="541731" cy="49072"/>
            </a:xfrm>
            <a:custGeom>
              <a:avLst/>
              <a:gdLst>
                <a:gd name="connsiteX0" fmla="*/ 3506 w 541731"/>
                <a:gd name="connsiteY0" fmla="*/ 107 h 49072"/>
                <a:gd name="connsiteX1" fmla="*/ 258300 w 541731"/>
                <a:gd name="connsiteY1" fmla="*/ 34587 h 49072"/>
                <a:gd name="connsiteX2" fmla="*/ 539192 w 541731"/>
                <a:gd name="connsiteY2" fmla="*/ 14775 h 49072"/>
                <a:gd name="connsiteX3" fmla="*/ 541717 w 541731"/>
                <a:gd name="connsiteY3" fmla="*/ 16794 h 49072"/>
                <a:gd name="connsiteX4" fmla="*/ 540049 w 541731"/>
                <a:gd name="connsiteY4" fmla="*/ 19252 h 49072"/>
                <a:gd name="connsiteX5" fmla="*/ 2744 w 541731"/>
                <a:gd name="connsiteY5" fmla="*/ 3917 h 49072"/>
                <a:gd name="connsiteX6" fmla="*/ 3506 w 541731"/>
                <a:gd name="connsiteY6" fmla="*/ 107 h 4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731" h="49072">
                  <a:moveTo>
                    <a:pt x="3506" y="107"/>
                  </a:moveTo>
                  <a:cubicBezTo>
                    <a:pt x="88564" y="14775"/>
                    <a:pt x="171717" y="31444"/>
                    <a:pt x="258300" y="34587"/>
                  </a:cubicBezTo>
                  <a:cubicBezTo>
                    <a:pt x="353550" y="38017"/>
                    <a:pt x="445275" y="25062"/>
                    <a:pt x="539192" y="14775"/>
                  </a:cubicBezTo>
                  <a:cubicBezTo>
                    <a:pt x="540447" y="14635"/>
                    <a:pt x="541577" y="15539"/>
                    <a:pt x="541717" y="16794"/>
                  </a:cubicBezTo>
                  <a:cubicBezTo>
                    <a:pt x="541842" y="17912"/>
                    <a:pt x="541134" y="18955"/>
                    <a:pt x="540049" y="19252"/>
                  </a:cubicBezTo>
                  <a:cubicBezTo>
                    <a:pt x="372981" y="65258"/>
                    <a:pt x="167622" y="56400"/>
                    <a:pt x="2744" y="3917"/>
                  </a:cubicBezTo>
                  <a:cubicBezTo>
                    <a:pt x="-1257" y="2869"/>
                    <a:pt x="-780" y="-655"/>
                    <a:pt x="3506" y="10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CC20C9D-B4B6-AB72-D25D-8836E8045B80}"/>
                </a:ext>
              </a:extLst>
            </p:cNvPr>
            <p:cNvSpPr/>
            <p:nvPr/>
          </p:nvSpPr>
          <p:spPr>
            <a:xfrm>
              <a:off x="4344016" y="5087588"/>
              <a:ext cx="492034" cy="52054"/>
            </a:xfrm>
            <a:custGeom>
              <a:avLst/>
              <a:gdLst>
                <a:gd name="connsiteX0" fmla="*/ 4242 w 492034"/>
                <a:gd name="connsiteY0" fmla="*/ 27718 h 52054"/>
                <a:gd name="connsiteX1" fmla="*/ 491064 w 492034"/>
                <a:gd name="connsiteY1" fmla="*/ 0 h 52054"/>
                <a:gd name="connsiteX2" fmla="*/ 491541 w 492034"/>
                <a:gd name="connsiteY2" fmla="*/ 1524 h 52054"/>
                <a:gd name="connsiteX3" fmla="*/ 3765 w 492034"/>
                <a:gd name="connsiteY3" fmla="*/ 31623 h 52054"/>
                <a:gd name="connsiteX4" fmla="*/ 4242 w 492034"/>
                <a:gd name="connsiteY4" fmla="*/ 27718 h 5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034" h="52054">
                  <a:moveTo>
                    <a:pt x="4242" y="27718"/>
                  </a:moveTo>
                  <a:cubicBezTo>
                    <a:pt x="87776" y="37243"/>
                    <a:pt x="234746" y="53530"/>
                    <a:pt x="491064" y="0"/>
                  </a:cubicBezTo>
                  <a:cubicBezTo>
                    <a:pt x="491921" y="0"/>
                    <a:pt x="492493" y="1238"/>
                    <a:pt x="491541" y="1524"/>
                  </a:cubicBezTo>
                  <a:cubicBezTo>
                    <a:pt x="329616" y="58674"/>
                    <a:pt x="170548" y="65342"/>
                    <a:pt x="3765" y="31623"/>
                  </a:cubicBezTo>
                  <a:cubicBezTo>
                    <a:pt x="-1378" y="30575"/>
                    <a:pt x="-1283" y="27051"/>
                    <a:pt x="4242" y="2771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3054B10-F894-CBD6-3FCA-423424B04C4B}"/>
                </a:ext>
              </a:extLst>
            </p:cNvPr>
            <p:cNvSpPr/>
            <p:nvPr/>
          </p:nvSpPr>
          <p:spPr>
            <a:xfrm>
              <a:off x="4313611" y="5182171"/>
              <a:ext cx="387711" cy="39067"/>
            </a:xfrm>
            <a:custGeom>
              <a:avLst/>
              <a:gdLst>
                <a:gd name="connsiteX0" fmla="*/ 4738 w 387711"/>
                <a:gd name="connsiteY0" fmla="*/ 24194 h 39067"/>
                <a:gd name="connsiteX1" fmla="*/ 386881 w 387711"/>
                <a:gd name="connsiteY1" fmla="*/ 0 h 39067"/>
                <a:gd name="connsiteX2" fmla="*/ 386881 w 387711"/>
                <a:gd name="connsiteY2" fmla="*/ 1524 h 39067"/>
                <a:gd name="connsiteX3" fmla="*/ 3214 w 387711"/>
                <a:gd name="connsiteY3" fmla="*/ 29051 h 39067"/>
                <a:gd name="connsiteX4" fmla="*/ 4738 w 387711"/>
                <a:gd name="connsiteY4" fmla="*/ 24194 h 3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11" h="39067">
                  <a:moveTo>
                    <a:pt x="4738" y="24194"/>
                  </a:moveTo>
                  <a:cubicBezTo>
                    <a:pt x="147613" y="35338"/>
                    <a:pt x="238767" y="24194"/>
                    <a:pt x="386881" y="0"/>
                  </a:cubicBezTo>
                  <a:cubicBezTo>
                    <a:pt x="387738" y="0"/>
                    <a:pt x="388214" y="1334"/>
                    <a:pt x="386881" y="1524"/>
                  </a:cubicBezTo>
                  <a:cubicBezTo>
                    <a:pt x="221431" y="46768"/>
                    <a:pt x="156280" y="44482"/>
                    <a:pt x="3214" y="29051"/>
                  </a:cubicBezTo>
                  <a:cubicBezTo>
                    <a:pt x="-1644" y="28766"/>
                    <a:pt x="-882" y="24194"/>
                    <a:pt x="4738" y="2419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EBEB20-F008-BC84-320E-F7EDA1E2A308}"/>
                </a:ext>
              </a:extLst>
            </p:cNvPr>
            <p:cNvSpPr/>
            <p:nvPr/>
          </p:nvSpPr>
          <p:spPr>
            <a:xfrm>
              <a:off x="2844910" y="4457644"/>
              <a:ext cx="1203214" cy="764342"/>
            </a:xfrm>
            <a:custGeom>
              <a:avLst/>
              <a:gdLst>
                <a:gd name="connsiteX0" fmla="*/ 1203214 w 1203214"/>
                <a:gd name="connsiteY0" fmla="*/ 35965 h 764342"/>
                <a:gd name="connsiteX1" fmla="*/ 669814 w 1203214"/>
                <a:gd name="connsiteY1" fmla="*/ 764342 h 764342"/>
                <a:gd name="connsiteX2" fmla="*/ 3064 w 1203214"/>
                <a:gd name="connsiteY2" fmla="*/ 401630 h 764342"/>
                <a:gd name="connsiteX3" fmla="*/ 703342 w 1203214"/>
                <a:gd name="connsiteY3" fmla="*/ 342 h 76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3214" h="764342">
                  <a:moveTo>
                    <a:pt x="1203214" y="35965"/>
                  </a:moveTo>
                  <a:lnTo>
                    <a:pt x="669814" y="764342"/>
                  </a:lnTo>
                  <a:cubicBezTo>
                    <a:pt x="669814" y="764342"/>
                    <a:pt x="76597" y="563650"/>
                    <a:pt x="3064" y="401630"/>
                  </a:cubicBezTo>
                  <a:cubicBezTo>
                    <a:pt x="-40655" y="305713"/>
                    <a:pt x="392828" y="-11850"/>
                    <a:pt x="703342" y="342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25FFC15-73D1-1EE5-C1B4-83C8790E817F}"/>
                </a:ext>
              </a:extLst>
            </p:cNvPr>
            <p:cNvSpPr/>
            <p:nvPr/>
          </p:nvSpPr>
          <p:spPr>
            <a:xfrm>
              <a:off x="2942462" y="4457662"/>
              <a:ext cx="753904" cy="704696"/>
            </a:xfrm>
            <a:custGeom>
              <a:avLst/>
              <a:gdLst>
                <a:gd name="connsiteX0" fmla="*/ 360521 w 753904"/>
                <a:gd name="connsiteY0" fmla="*/ 281311 h 704696"/>
                <a:gd name="connsiteX1" fmla="*/ 344329 w 753904"/>
                <a:gd name="connsiteY1" fmla="*/ 289597 h 704696"/>
                <a:gd name="connsiteX2" fmla="*/ 313277 w 753904"/>
                <a:gd name="connsiteY2" fmla="*/ 280644 h 704696"/>
                <a:gd name="connsiteX3" fmla="*/ 266414 w 753904"/>
                <a:gd name="connsiteY3" fmla="*/ 271976 h 704696"/>
                <a:gd name="connsiteX4" fmla="*/ 249078 w 753904"/>
                <a:gd name="connsiteY4" fmla="*/ 287502 h 704696"/>
                <a:gd name="connsiteX5" fmla="*/ 236791 w 753904"/>
                <a:gd name="connsiteY5" fmla="*/ 305123 h 704696"/>
                <a:gd name="connsiteX6" fmla="*/ 254793 w 753904"/>
                <a:gd name="connsiteY6" fmla="*/ 293217 h 704696"/>
                <a:gd name="connsiteX7" fmla="*/ 271081 w 753904"/>
                <a:gd name="connsiteY7" fmla="*/ 284930 h 704696"/>
                <a:gd name="connsiteX8" fmla="*/ 301371 w 753904"/>
                <a:gd name="connsiteY8" fmla="*/ 292836 h 704696"/>
                <a:gd name="connsiteX9" fmla="*/ 348234 w 753904"/>
                <a:gd name="connsiteY9" fmla="*/ 302361 h 704696"/>
                <a:gd name="connsiteX10" fmla="*/ 366331 w 753904"/>
                <a:gd name="connsiteY10" fmla="*/ 287502 h 704696"/>
                <a:gd name="connsiteX11" fmla="*/ 378238 w 753904"/>
                <a:gd name="connsiteY11" fmla="*/ 269499 h 704696"/>
                <a:gd name="connsiteX12" fmla="*/ 360521 w 753904"/>
                <a:gd name="connsiteY12" fmla="*/ 281311 h 704696"/>
                <a:gd name="connsiteX13" fmla="*/ 423100 w 753904"/>
                <a:gd name="connsiteY13" fmla="*/ 667550 h 704696"/>
                <a:gd name="connsiteX14" fmla="*/ 418814 w 753904"/>
                <a:gd name="connsiteY14" fmla="*/ 646690 h 704696"/>
                <a:gd name="connsiteX15" fmla="*/ 414433 w 753904"/>
                <a:gd name="connsiteY15" fmla="*/ 667550 h 704696"/>
                <a:gd name="connsiteX16" fmla="*/ 408718 w 753904"/>
                <a:gd name="connsiteY16" fmla="*/ 685266 h 704696"/>
                <a:gd name="connsiteX17" fmla="*/ 395383 w 753904"/>
                <a:gd name="connsiteY17" fmla="*/ 697839 h 704696"/>
                <a:gd name="connsiteX18" fmla="*/ 412528 w 753904"/>
                <a:gd name="connsiteY18" fmla="*/ 704697 h 704696"/>
                <a:gd name="connsiteX19" fmla="*/ 421291 w 753904"/>
                <a:gd name="connsiteY19" fmla="*/ 690695 h 704696"/>
                <a:gd name="connsiteX20" fmla="*/ 423101 w 753904"/>
                <a:gd name="connsiteY20" fmla="*/ 667550 h 704696"/>
                <a:gd name="connsiteX21" fmla="*/ 576358 w 753904"/>
                <a:gd name="connsiteY21" fmla="*/ 133 h 704696"/>
                <a:gd name="connsiteX22" fmla="*/ 571881 w 753904"/>
                <a:gd name="connsiteY22" fmla="*/ 8419 h 704696"/>
                <a:gd name="connsiteX23" fmla="*/ 569785 w 753904"/>
                <a:gd name="connsiteY23" fmla="*/ 31565 h 704696"/>
                <a:gd name="connsiteX24" fmla="*/ 574072 w 753904"/>
                <a:gd name="connsiteY24" fmla="*/ 52806 h 704696"/>
                <a:gd name="connsiteX25" fmla="*/ 578358 w 753904"/>
                <a:gd name="connsiteY25" fmla="*/ 31565 h 704696"/>
                <a:gd name="connsiteX26" fmla="*/ 584168 w 753904"/>
                <a:gd name="connsiteY26" fmla="*/ 14611 h 704696"/>
                <a:gd name="connsiteX27" fmla="*/ 604361 w 753904"/>
                <a:gd name="connsiteY27" fmla="*/ 228 h 704696"/>
                <a:gd name="connsiteX28" fmla="*/ 576358 w 753904"/>
                <a:gd name="connsiteY28" fmla="*/ 133 h 704696"/>
                <a:gd name="connsiteX29" fmla="*/ 104299 w 753904"/>
                <a:gd name="connsiteY29" fmla="*/ 557059 h 704696"/>
                <a:gd name="connsiteX30" fmla="*/ 87344 w 753904"/>
                <a:gd name="connsiteY30" fmla="*/ 551630 h 704696"/>
                <a:gd name="connsiteX31" fmla="*/ 72104 w 753904"/>
                <a:gd name="connsiteY31" fmla="*/ 523055 h 704696"/>
                <a:gd name="connsiteX32" fmla="*/ 44386 w 753904"/>
                <a:gd name="connsiteY32" fmla="*/ 483717 h 704696"/>
                <a:gd name="connsiteX33" fmla="*/ 21241 w 753904"/>
                <a:gd name="connsiteY33" fmla="*/ 481907 h 704696"/>
                <a:gd name="connsiteX34" fmla="*/ 0 w 753904"/>
                <a:gd name="connsiteY34" fmla="*/ 486289 h 704696"/>
                <a:gd name="connsiteX35" fmla="*/ 21241 w 753904"/>
                <a:gd name="connsiteY35" fmla="*/ 490575 h 704696"/>
                <a:gd name="connsiteX36" fmla="*/ 38957 w 753904"/>
                <a:gd name="connsiteY36" fmla="*/ 495623 h 704696"/>
                <a:gd name="connsiteX37" fmla="*/ 54864 w 753904"/>
                <a:gd name="connsiteY37" fmla="*/ 523055 h 704696"/>
                <a:gd name="connsiteX38" fmla="*/ 56769 w 753904"/>
                <a:gd name="connsiteY38" fmla="*/ 535724 h 704696"/>
                <a:gd name="connsiteX39" fmla="*/ 107251 w 753904"/>
                <a:gd name="connsiteY39" fmla="*/ 564775 h 704696"/>
                <a:gd name="connsiteX40" fmla="*/ 107251 w 753904"/>
                <a:gd name="connsiteY40" fmla="*/ 564775 h 704696"/>
                <a:gd name="connsiteX41" fmla="*/ 125444 w 753904"/>
                <a:gd name="connsiteY41" fmla="*/ 560965 h 704696"/>
                <a:gd name="connsiteX42" fmla="*/ 104299 w 753904"/>
                <a:gd name="connsiteY42" fmla="*/ 557059 h 704696"/>
                <a:gd name="connsiteX43" fmla="*/ 732949 w 753904"/>
                <a:gd name="connsiteY43" fmla="*/ 424376 h 704696"/>
                <a:gd name="connsiteX44" fmla="*/ 715232 w 753904"/>
                <a:gd name="connsiteY44" fmla="*/ 418280 h 704696"/>
                <a:gd name="connsiteX45" fmla="*/ 700469 w 753904"/>
                <a:gd name="connsiteY45" fmla="*/ 389705 h 704696"/>
                <a:gd name="connsiteX46" fmla="*/ 672656 w 753904"/>
                <a:gd name="connsiteY46" fmla="*/ 350367 h 704696"/>
                <a:gd name="connsiteX47" fmla="*/ 649605 w 753904"/>
                <a:gd name="connsiteY47" fmla="*/ 348557 h 704696"/>
                <a:gd name="connsiteX48" fmla="*/ 628650 w 753904"/>
                <a:gd name="connsiteY48" fmla="*/ 352939 h 704696"/>
                <a:gd name="connsiteX49" fmla="*/ 649605 w 753904"/>
                <a:gd name="connsiteY49" fmla="*/ 357225 h 704696"/>
                <a:gd name="connsiteX50" fmla="*/ 667322 w 753904"/>
                <a:gd name="connsiteY50" fmla="*/ 362654 h 704696"/>
                <a:gd name="connsiteX51" fmla="*/ 683514 w 753904"/>
                <a:gd name="connsiteY51" fmla="*/ 390087 h 704696"/>
                <a:gd name="connsiteX52" fmla="*/ 709518 w 753904"/>
                <a:gd name="connsiteY52" fmla="*/ 429806 h 704696"/>
                <a:gd name="connsiteX53" fmla="*/ 732949 w 753904"/>
                <a:gd name="connsiteY53" fmla="*/ 431901 h 704696"/>
                <a:gd name="connsiteX54" fmla="*/ 753904 w 753904"/>
                <a:gd name="connsiteY54" fmla="*/ 427615 h 704696"/>
                <a:gd name="connsiteX55" fmla="*/ 733044 w 753904"/>
                <a:gd name="connsiteY55" fmla="*/ 424852 h 70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753904" h="704696">
                  <a:moveTo>
                    <a:pt x="360521" y="281311"/>
                  </a:moveTo>
                  <a:cubicBezTo>
                    <a:pt x="355922" y="285413"/>
                    <a:pt x="350347" y="288267"/>
                    <a:pt x="344329" y="289597"/>
                  </a:cubicBezTo>
                  <a:cubicBezTo>
                    <a:pt x="333130" y="292072"/>
                    <a:pt x="321439" y="288701"/>
                    <a:pt x="313277" y="280644"/>
                  </a:cubicBezTo>
                  <a:cubicBezTo>
                    <a:pt x="301047" y="268161"/>
                    <a:pt x="282300" y="264693"/>
                    <a:pt x="266414" y="271976"/>
                  </a:cubicBezTo>
                  <a:cubicBezTo>
                    <a:pt x="259396" y="275573"/>
                    <a:pt x="253424" y="280921"/>
                    <a:pt x="249078" y="287502"/>
                  </a:cubicBezTo>
                  <a:cubicBezTo>
                    <a:pt x="244640" y="293129"/>
                    <a:pt x="240538" y="299013"/>
                    <a:pt x="236791" y="305123"/>
                  </a:cubicBezTo>
                  <a:cubicBezTo>
                    <a:pt x="243157" y="301736"/>
                    <a:pt x="249185" y="297750"/>
                    <a:pt x="254793" y="293217"/>
                  </a:cubicBezTo>
                  <a:cubicBezTo>
                    <a:pt x="259392" y="289059"/>
                    <a:pt x="265013" y="286199"/>
                    <a:pt x="271081" y="284930"/>
                  </a:cubicBezTo>
                  <a:cubicBezTo>
                    <a:pt x="281865" y="282224"/>
                    <a:pt x="293285" y="285204"/>
                    <a:pt x="301371" y="292836"/>
                  </a:cubicBezTo>
                  <a:cubicBezTo>
                    <a:pt x="313693" y="305075"/>
                    <a:pt x="332111" y="308819"/>
                    <a:pt x="348234" y="302361"/>
                  </a:cubicBezTo>
                  <a:cubicBezTo>
                    <a:pt x="355558" y="299232"/>
                    <a:pt x="361837" y="294077"/>
                    <a:pt x="366331" y="287502"/>
                  </a:cubicBezTo>
                  <a:cubicBezTo>
                    <a:pt x="370649" y="281740"/>
                    <a:pt x="374625" y="275728"/>
                    <a:pt x="378238" y="269499"/>
                  </a:cubicBezTo>
                  <a:cubicBezTo>
                    <a:pt x="372237" y="273405"/>
                    <a:pt x="366332" y="277691"/>
                    <a:pt x="360521" y="281311"/>
                  </a:cubicBezTo>
                  <a:close/>
                  <a:moveTo>
                    <a:pt x="423100" y="667550"/>
                  </a:moveTo>
                  <a:cubicBezTo>
                    <a:pt x="421291" y="660406"/>
                    <a:pt x="420243" y="653548"/>
                    <a:pt x="418814" y="646690"/>
                  </a:cubicBezTo>
                  <a:cubicBezTo>
                    <a:pt x="416781" y="653510"/>
                    <a:pt x="415315" y="660487"/>
                    <a:pt x="414433" y="667550"/>
                  </a:cubicBezTo>
                  <a:cubicBezTo>
                    <a:pt x="414003" y="673833"/>
                    <a:pt x="412041" y="679916"/>
                    <a:pt x="408718" y="685266"/>
                  </a:cubicBezTo>
                  <a:cubicBezTo>
                    <a:pt x="405543" y="690627"/>
                    <a:pt x="400921" y="694985"/>
                    <a:pt x="395383" y="697839"/>
                  </a:cubicBezTo>
                  <a:lnTo>
                    <a:pt x="412528" y="704697"/>
                  </a:lnTo>
                  <a:cubicBezTo>
                    <a:pt x="416411" y="700706"/>
                    <a:pt x="419399" y="695933"/>
                    <a:pt x="421291" y="690695"/>
                  </a:cubicBezTo>
                  <a:cubicBezTo>
                    <a:pt x="423794" y="683247"/>
                    <a:pt x="424416" y="675296"/>
                    <a:pt x="423101" y="667550"/>
                  </a:cubicBezTo>
                  <a:close/>
                  <a:moveTo>
                    <a:pt x="576358" y="133"/>
                  </a:moveTo>
                  <a:cubicBezTo>
                    <a:pt x="574462" y="2658"/>
                    <a:pt x="572954" y="5450"/>
                    <a:pt x="571881" y="8419"/>
                  </a:cubicBezTo>
                  <a:cubicBezTo>
                    <a:pt x="569040" y="15789"/>
                    <a:pt x="568314" y="23805"/>
                    <a:pt x="569785" y="31565"/>
                  </a:cubicBezTo>
                  <a:cubicBezTo>
                    <a:pt x="570654" y="38747"/>
                    <a:pt x="572087" y="45849"/>
                    <a:pt x="574072" y="52806"/>
                  </a:cubicBezTo>
                  <a:cubicBezTo>
                    <a:pt x="575875" y="45806"/>
                    <a:pt x="577306" y="38716"/>
                    <a:pt x="578358" y="31565"/>
                  </a:cubicBezTo>
                  <a:cubicBezTo>
                    <a:pt x="578878" y="25523"/>
                    <a:pt x="580873" y="19702"/>
                    <a:pt x="584168" y="14611"/>
                  </a:cubicBezTo>
                  <a:cubicBezTo>
                    <a:pt x="588717" y="7320"/>
                    <a:pt x="595985" y="2144"/>
                    <a:pt x="604361" y="228"/>
                  </a:cubicBezTo>
                  <a:cubicBezTo>
                    <a:pt x="595122" y="-58"/>
                    <a:pt x="585788" y="-58"/>
                    <a:pt x="576358" y="133"/>
                  </a:cubicBezTo>
                  <a:close/>
                  <a:moveTo>
                    <a:pt x="104299" y="557059"/>
                  </a:moveTo>
                  <a:cubicBezTo>
                    <a:pt x="98323" y="556488"/>
                    <a:pt x="92540" y="554636"/>
                    <a:pt x="87344" y="551630"/>
                  </a:cubicBezTo>
                  <a:cubicBezTo>
                    <a:pt x="77554" y="545484"/>
                    <a:pt x="71754" y="534609"/>
                    <a:pt x="72104" y="523055"/>
                  </a:cubicBezTo>
                  <a:cubicBezTo>
                    <a:pt x="71792" y="505504"/>
                    <a:pt x="60809" y="489917"/>
                    <a:pt x="44386" y="483717"/>
                  </a:cubicBezTo>
                  <a:cubicBezTo>
                    <a:pt x="37047" y="480721"/>
                    <a:pt x="28956" y="480088"/>
                    <a:pt x="21241" y="481907"/>
                  </a:cubicBezTo>
                  <a:cubicBezTo>
                    <a:pt x="14097" y="483717"/>
                    <a:pt x="7239" y="484479"/>
                    <a:pt x="0" y="486289"/>
                  </a:cubicBezTo>
                  <a:cubicBezTo>
                    <a:pt x="7004" y="488074"/>
                    <a:pt x="14093" y="489504"/>
                    <a:pt x="21241" y="490575"/>
                  </a:cubicBezTo>
                  <a:cubicBezTo>
                    <a:pt x="27439" y="490975"/>
                    <a:pt x="33479" y="492696"/>
                    <a:pt x="38957" y="495623"/>
                  </a:cubicBezTo>
                  <a:cubicBezTo>
                    <a:pt x="48612" y="501435"/>
                    <a:pt x="54616" y="511789"/>
                    <a:pt x="54864" y="523055"/>
                  </a:cubicBezTo>
                  <a:cubicBezTo>
                    <a:pt x="54876" y="527349"/>
                    <a:pt x="55518" y="531617"/>
                    <a:pt x="56769" y="535724"/>
                  </a:cubicBezTo>
                  <a:cubicBezTo>
                    <a:pt x="72866" y="545249"/>
                    <a:pt x="89821" y="555250"/>
                    <a:pt x="107251" y="564775"/>
                  </a:cubicBezTo>
                  <a:lnTo>
                    <a:pt x="107251" y="564775"/>
                  </a:lnTo>
                  <a:cubicBezTo>
                    <a:pt x="113385" y="563861"/>
                    <a:pt x="119460" y="562589"/>
                    <a:pt x="125444" y="560965"/>
                  </a:cubicBezTo>
                  <a:cubicBezTo>
                    <a:pt x="118300" y="559536"/>
                    <a:pt x="111442" y="558869"/>
                    <a:pt x="104299" y="557059"/>
                  </a:cubicBezTo>
                  <a:close/>
                  <a:moveTo>
                    <a:pt x="732949" y="424376"/>
                  </a:moveTo>
                  <a:cubicBezTo>
                    <a:pt x="726719" y="423450"/>
                    <a:pt x="720713" y="421384"/>
                    <a:pt x="715232" y="418280"/>
                  </a:cubicBezTo>
                  <a:cubicBezTo>
                    <a:pt x="705668" y="411979"/>
                    <a:pt x="700074" y="401152"/>
                    <a:pt x="700469" y="389705"/>
                  </a:cubicBezTo>
                  <a:cubicBezTo>
                    <a:pt x="700275" y="372086"/>
                    <a:pt x="689202" y="356424"/>
                    <a:pt x="672656" y="350367"/>
                  </a:cubicBezTo>
                  <a:cubicBezTo>
                    <a:pt x="665242" y="347856"/>
                    <a:pt x="657320" y="347234"/>
                    <a:pt x="649605" y="348557"/>
                  </a:cubicBezTo>
                  <a:cubicBezTo>
                    <a:pt x="642366" y="350367"/>
                    <a:pt x="635508" y="351129"/>
                    <a:pt x="628650" y="352939"/>
                  </a:cubicBezTo>
                  <a:cubicBezTo>
                    <a:pt x="635547" y="354770"/>
                    <a:pt x="642544" y="356201"/>
                    <a:pt x="649605" y="357225"/>
                  </a:cubicBezTo>
                  <a:cubicBezTo>
                    <a:pt x="655854" y="357623"/>
                    <a:pt x="661923" y="359483"/>
                    <a:pt x="667322" y="362654"/>
                  </a:cubicBezTo>
                  <a:cubicBezTo>
                    <a:pt x="677047" y="368436"/>
                    <a:pt x="683152" y="378778"/>
                    <a:pt x="683514" y="390087"/>
                  </a:cubicBezTo>
                  <a:cubicBezTo>
                    <a:pt x="683042" y="407456"/>
                    <a:pt x="693409" y="423291"/>
                    <a:pt x="709518" y="429806"/>
                  </a:cubicBezTo>
                  <a:cubicBezTo>
                    <a:pt x="716895" y="433024"/>
                    <a:pt x="725118" y="433760"/>
                    <a:pt x="732949" y="431901"/>
                  </a:cubicBezTo>
                  <a:cubicBezTo>
                    <a:pt x="740029" y="430986"/>
                    <a:pt x="747033" y="429553"/>
                    <a:pt x="753904" y="427615"/>
                  </a:cubicBezTo>
                  <a:cubicBezTo>
                    <a:pt x="746760" y="426186"/>
                    <a:pt x="739902" y="425519"/>
                    <a:pt x="733044" y="424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DCAE0F7-FB46-CD3E-7A81-7843EE0D0AFD}"/>
                </a:ext>
              </a:extLst>
            </p:cNvPr>
            <p:cNvSpPr/>
            <p:nvPr/>
          </p:nvSpPr>
          <p:spPr>
            <a:xfrm>
              <a:off x="3419249" y="4509181"/>
              <a:ext cx="406356" cy="549565"/>
            </a:xfrm>
            <a:custGeom>
              <a:avLst/>
              <a:gdLst>
                <a:gd name="connsiteX0" fmla="*/ 225 w 406356"/>
                <a:gd name="connsiteY0" fmla="*/ 546403 h 549565"/>
                <a:gd name="connsiteX1" fmla="*/ 152625 w 406356"/>
                <a:gd name="connsiteY1" fmla="*/ 330185 h 549565"/>
                <a:gd name="connsiteX2" fmla="*/ 311312 w 406356"/>
                <a:gd name="connsiteY2" fmla="*/ 117968 h 549565"/>
                <a:gd name="connsiteX3" fmla="*/ 404180 w 406356"/>
                <a:gd name="connsiteY3" fmla="*/ 429 h 549565"/>
                <a:gd name="connsiteX4" fmla="*/ 406181 w 406356"/>
                <a:gd name="connsiteY4" fmla="*/ 1668 h 549565"/>
                <a:gd name="connsiteX5" fmla="*/ 254447 w 406356"/>
                <a:gd name="connsiteY5" fmla="*/ 218361 h 549565"/>
                <a:gd name="connsiteX6" fmla="*/ 96618 w 406356"/>
                <a:gd name="connsiteY6" fmla="*/ 431340 h 549565"/>
                <a:gd name="connsiteX7" fmla="*/ 3749 w 406356"/>
                <a:gd name="connsiteY7" fmla="*/ 548879 h 549565"/>
                <a:gd name="connsiteX8" fmla="*/ 225 w 406356"/>
                <a:gd name="connsiteY8" fmla="*/ 546403 h 54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356" h="549565">
                  <a:moveTo>
                    <a:pt x="225" y="546403"/>
                  </a:moveTo>
                  <a:cubicBezTo>
                    <a:pt x="48422" y="472488"/>
                    <a:pt x="100523" y="401241"/>
                    <a:pt x="152625" y="330185"/>
                  </a:cubicBezTo>
                  <a:cubicBezTo>
                    <a:pt x="204727" y="259128"/>
                    <a:pt x="257400" y="187310"/>
                    <a:pt x="311312" y="117968"/>
                  </a:cubicBezTo>
                  <a:cubicBezTo>
                    <a:pt x="341887" y="78439"/>
                    <a:pt x="372272" y="38815"/>
                    <a:pt x="404180" y="429"/>
                  </a:cubicBezTo>
                  <a:cubicBezTo>
                    <a:pt x="405038" y="-619"/>
                    <a:pt x="406943" y="429"/>
                    <a:pt x="406181" y="1668"/>
                  </a:cubicBezTo>
                  <a:cubicBezTo>
                    <a:pt x="358079" y="75486"/>
                    <a:pt x="306168" y="147019"/>
                    <a:pt x="254447" y="218361"/>
                  </a:cubicBezTo>
                  <a:cubicBezTo>
                    <a:pt x="202727" y="289704"/>
                    <a:pt x="149672" y="361236"/>
                    <a:pt x="96618" y="431340"/>
                  </a:cubicBezTo>
                  <a:cubicBezTo>
                    <a:pt x="66519" y="471155"/>
                    <a:pt x="35563" y="510334"/>
                    <a:pt x="3749" y="548879"/>
                  </a:cubicBezTo>
                  <a:cubicBezTo>
                    <a:pt x="2606" y="550689"/>
                    <a:pt x="-918" y="548593"/>
                    <a:pt x="225" y="54640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D6F73F3-CC0C-D60D-CB46-CEA972D33723}"/>
                </a:ext>
              </a:extLst>
            </p:cNvPr>
            <p:cNvSpPr/>
            <p:nvPr/>
          </p:nvSpPr>
          <p:spPr>
            <a:xfrm>
              <a:off x="3177373" y="4455046"/>
              <a:ext cx="883416" cy="120815"/>
            </a:xfrm>
            <a:custGeom>
              <a:avLst/>
              <a:gdLst>
                <a:gd name="connsiteX0" fmla="*/ 839414 w 883416"/>
                <a:gd name="connsiteY0" fmla="*/ 87997 h 120815"/>
                <a:gd name="connsiteX1" fmla="*/ 834366 w 883416"/>
                <a:gd name="connsiteY1" fmla="*/ 87521 h 120815"/>
                <a:gd name="connsiteX2" fmla="*/ 862941 w 883416"/>
                <a:gd name="connsiteY2" fmla="*/ 40658 h 120815"/>
                <a:gd name="connsiteX3" fmla="*/ 363736 w 883416"/>
                <a:gd name="connsiteY3" fmla="*/ 13892 h 120815"/>
                <a:gd name="connsiteX4" fmla="*/ 1786 w 883416"/>
                <a:gd name="connsiteY4" fmla="*/ 120573 h 120815"/>
                <a:gd name="connsiteX5" fmla="*/ 452 w 883416"/>
                <a:gd name="connsiteY5" fmla="*/ 118477 h 120815"/>
                <a:gd name="connsiteX6" fmla="*/ 338018 w 883416"/>
                <a:gd name="connsiteY6" fmla="*/ 1510 h 120815"/>
                <a:gd name="connsiteX7" fmla="*/ 883134 w 883416"/>
                <a:gd name="connsiteY7" fmla="*/ 31514 h 120815"/>
                <a:gd name="connsiteX8" fmla="*/ 839414 w 883416"/>
                <a:gd name="connsiteY8" fmla="*/ 87997 h 12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3416" h="120815">
                  <a:moveTo>
                    <a:pt x="839414" y="87997"/>
                  </a:moveTo>
                  <a:cubicBezTo>
                    <a:pt x="837700" y="89426"/>
                    <a:pt x="833795" y="89331"/>
                    <a:pt x="834366" y="87521"/>
                  </a:cubicBezTo>
                  <a:cubicBezTo>
                    <a:pt x="834938" y="85711"/>
                    <a:pt x="861798" y="43039"/>
                    <a:pt x="862941" y="40658"/>
                  </a:cubicBezTo>
                  <a:cubicBezTo>
                    <a:pt x="862941" y="40658"/>
                    <a:pt x="537948" y="12083"/>
                    <a:pt x="363736" y="13892"/>
                  </a:cubicBezTo>
                  <a:cubicBezTo>
                    <a:pt x="220861" y="21703"/>
                    <a:pt x="47220" y="86568"/>
                    <a:pt x="1786" y="120573"/>
                  </a:cubicBezTo>
                  <a:cubicBezTo>
                    <a:pt x="548" y="121525"/>
                    <a:pt x="-691" y="119430"/>
                    <a:pt x="452" y="118477"/>
                  </a:cubicBezTo>
                  <a:cubicBezTo>
                    <a:pt x="80558" y="54183"/>
                    <a:pt x="225528" y="7892"/>
                    <a:pt x="338018" y="1510"/>
                  </a:cubicBezTo>
                  <a:cubicBezTo>
                    <a:pt x="491561" y="-7158"/>
                    <a:pt x="849511" y="23989"/>
                    <a:pt x="883134" y="31514"/>
                  </a:cubicBezTo>
                  <a:cubicBezTo>
                    <a:pt x="887325" y="32466"/>
                    <a:pt x="843510" y="84568"/>
                    <a:pt x="839414" y="8799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0FAD8F9-6B7B-6CA9-B5E8-1C9BEDE9B233}"/>
                </a:ext>
              </a:extLst>
            </p:cNvPr>
            <p:cNvSpPr/>
            <p:nvPr/>
          </p:nvSpPr>
          <p:spPr>
            <a:xfrm>
              <a:off x="3962495" y="3302031"/>
              <a:ext cx="105727" cy="105727"/>
            </a:xfrm>
            <a:custGeom>
              <a:avLst/>
              <a:gdLst>
                <a:gd name="connsiteX0" fmla="*/ 105727 w 105727"/>
                <a:gd name="connsiteY0" fmla="*/ 52769 h 105727"/>
                <a:gd name="connsiteX1" fmla="*/ 52959 w 105727"/>
                <a:gd name="connsiteY1" fmla="*/ 105728 h 105727"/>
                <a:gd name="connsiteX2" fmla="*/ 0 w 105727"/>
                <a:gd name="connsiteY2" fmla="*/ 52959 h 105727"/>
                <a:gd name="connsiteX3" fmla="*/ 52768 w 105727"/>
                <a:gd name="connsiteY3" fmla="*/ 0 h 105727"/>
                <a:gd name="connsiteX4" fmla="*/ 52863 w 105727"/>
                <a:gd name="connsiteY4" fmla="*/ 0 h 105727"/>
                <a:gd name="connsiteX5" fmla="*/ 105727 w 105727"/>
                <a:gd name="connsiteY5" fmla="*/ 52768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727" h="105727">
                  <a:moveTo>
                    <a:pt x="105727" y="52769"/>
                  </a:moveTo>
                  <a:cubicBezTo>
                    <a:pt x="105780" y="81964"/>
                    <a:pt x="82155" y="105675"/>
                    <a:pt x="52959" y="105728"/>
                  </a:cubicBezTo>
                  <a:cubicBezTo>
                    <a:pt x="23763" y="105780"/>
                    <a:pt x="53" y="82155"/>
                    <a:pt x="0" y="52959"/>
                  </a:cubicBezTo>
                  <a:cubicBezTo>
                    <a:pt x="-53" y="23763"/>
                    <a:pt x="23573" y="53"/>
                    <a:pt x="52768" y="0"/>
                  </a:cubicBezTo>
                  <a:cubicBezTo>
                    <a:pt x="52800" y="0"/>
                    <a:pt x="52832" y="0"/>
                    <a:pt x="52863" y="0"/>
                  </a:cubicBezTo>
                  <a:cubicBezTo>
                    <a:pt x="82022" y="0"/>
                    <a:pt x="105675" y="23610"/>
                    <a:pt x="105727" y="52768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F4702F0-C498-70E0-5F38-1903FE257552}"/>
                </a:ext>
              </a:extLst>
            </p:cNvPr>
            <p:cNvSpPr/>
            <p:nvPr/>
          </p:nvSpPr>
          <p:spPr>
            <a:xfrm>
              <a:off x="3965257" y="3402330"/>
              <a:ext cx="105537" cy="105536"/>
            </a:xfrm>
            <a:custGeom>
              <a:avLst/>
              <a:gdLst>
                <a:gd name="connsiteX0" fmla="*/ 105537 w 105537"/>
                <a:gd name="connsiteY0" fmla="*/ 52768 h 105536"/>
                <a:gd name="connsiteX1" fmla="*/ 52768 w 105537"/>
                <a:gd name="connsiteY1" fmla="*/ 105537 h 105536"/>
                <a:gd name="connsiteX2" fmla="*/ 0 w 105537"/>
                <a:gd name="connsiteY2" fmla="*/ 52768 h 105536"/>
                <a:gd name="connsiteX3" fmla="*/ 52768 w 105537"/>
                <a:gd name="connsiteY3" fmla="*/ 0 h 105536"/>
                <a:gd name="connsiteX4" fmla="*/ 105537 w 105537"/>
                <a:gd name="connsiteY4" fmla="*/ 52768 h 10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7" h="105536">
                  <a:moveTo>
                    <a:pt x="105537" y="52768"/>
                  </a:moveTo>
                  <a:cubicBezTo>
                    <a:pt x="105537" y="81912"/>
                    <a:pt x="81912" y="105537"/>
                    <a:pt x="52768" y="105537"/>
                  </a:cubicBezTo>
                  <a:cubicBezTo>
                    <a:pt x="23625" y="105537"/>
                    <a:pt x="0" y="81912"/>
                    <a:pt x="0" y="52768"/>
                  </a:cubicBezTo>
                  <a:cubicBezTo>
                    <a:pt x="0" y="23625"/>
                    <a:pt x="23625" y="0"/>
                    <a:pt x="52768" y="0"/>
                  </a:cubicBezTo>
                  <a:cubicBezTo>
                    <a:pt x="81912" y="0"/>
                    <a:pt x="105537" y="23625"/>
                    <a:pt x="105537" y="52768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B4169B5-F575-00C5-D5EC-25930EE7E77D}"/>
                </a:ext>
              </a:extLst>
            </p:cNvPr>
            <p:cNvSpPr/>
            <p:nvPr/>
          </p:nvSpPr>
          <p:spPr>
            <a:xfrm>
              <a:off x="4002595" y="3495198"/>
              <a:ext cx="105727" cy="105727"/>
            </a:xfrm>
            <a:custGeom>
              <a:avLst/>
              <a:gdLst>
                <a:gd name="connsiteX0" fmla="*/ 105728 w 105727"/>
                <a:gd name="connsiteY0" fmla="*/ 52864 h 105727"/>
                <a:gd name="connsiteX1" fmla="*/ 52864 w 105727"/>
                <a:gd name="connsiteY1" fmla="*/ 105727 h 105727"/>
                <a:gd name="connsiteX2" fmla="*/ 0 w 105727"/>
                <a:gd name="connsiteY2" fmla="*/ 52864 h 105727"/>
                <a:gd name="connsiteX3" fmla="*/ 52864 w 105727"/>
                <a:gd name="connsiteY3" fmla="*/ 0 h 105727"/>
                <a:gd name="connsiteX4" fmla="*/ 52959 w 105727"/>
                <a:gd name="connsiteY4" fmla="*/ 0 h 105727"/>
                <a:gd name="connsiteX5" fmla="*/ 105728 w 105727"/>
                <a:gd name="connsiteY5" fmla="*/ 52769 h 105727"/>
                <a:gd name="connsiteX6" fmla="*/ 105728 w 105727"/>
                <a:gd name="connsiteY6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" h="105727">
                  <a:moveTo>
                    <a:pt x="105728" y="52864"/>
                  </a:moveTo>
                  <a:cubicBezTo>
                    <a:pt x="105728" y="82060"/>
                    <a:pt x="82060" y="105728"/>
                    <a:pt x="52864" y="105727"/>
                  </a:cubicBezTo>
                  <a:cubicBezTo>
                    <a:pt x="23668" y="105727"/>
                    <a:pt x="0" y="82059"/>
                    <a:pt x="0" y="52864"/>
                  </a:cubicBezTo>
                  <a:cubicBezTo>
                    <a:pt x="0" y="23668"/>
                    <a:pt x="23668" y="0"/>
                    <a:pt x="52864" y="0"/>
                  </a:cubicBezTo>
                  <a:cubicBezTo>
                    <a:pt x="52896" y="0"/>
                    <a:pt x="52927" y="0"/>
                    <a:pt x="52959" y="0"/>
                  </a:cubicBezTo>
                  <a:cubicBezTo>
                    <a:pt x="82102" y="0"/>
                    <a:pt x="105728" y="23625"/>
                    <a:pt x="105728" y="52769"/>
                  </a:cubicBezTo>
                  <a:cubicBezTo>
                    <a:pt x="105728" y="52800"/>
                    <a:pt x="105728" y="52832"/>
                    <a:pt x="105728" y="52864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FD93AA9-CFAF-9629-40AA-87AC94A22F59}"/>
                </a:ext>
              </a:extLst>
            </p:cNvPr>
            <p:cNvSpPr/>
            <p:nvPr/>
          </p:nvSpPr>
          <p:spPr>
            <a:xfrm>
              <a:off x="4060507" y="3580733"/>
              <a:ext cx="105727" cy="105727"/>
            </a:xfrm>
            <a:custGeom>
              <a:avLst/>
              <a:gdLst>
                <a:gd name="connsiteX0" fmla="*/ 105727 w 105727"/>
                <a:gd name="connsiteY0" fmla="*/ 52864 h 105727"/>
                <a:gd name="connsiteX1" fmla="*/ 52864 w 105727"/>
                <a:gd name="connsiteY1" fmla="*/ 105728 h 105727"/>
                <a:gd name="connsiteX2" fmla="*/ 0 w 105727"/>
                <a:gd name="connsiteY2" fmla="*/ 52864 h 105727"/>
                <a:gd name="connsiteX3" fmla="*/ 52864 w 105727"/>
                <a:gd name="connsiteY3" fmla="*/ 0 h 105727"/>
                <a:gd name="connsiteX4" fmla="*/ 105727 w 105727"/>
                <a:gd name="connsiteY4" fmla="*/ 52673 h 105727"/>
                <a:gd name="connsiteX5" fmla="*/ 105727 w 105727"/>
                <a:gd name="connsiteY5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727" h="105727">
                  <a:moveTo>
                    <a:pt x="105727" y="52864"/>
                  </a:moveTo>
                  <a:cubicBezTo>
                    <a:pt x="105727" y="82060"/>
                    <a:pt x="82059" y="105728"/>
                    <a:pt x="52864" y="105728"/>
                  </a:cubicBezTo>
                  <a:cubicBezTo>
                    <a:pt x="23668" y="105728"/>
                    <a:pt x="0" y="82060"/>
                    <a:pt x="0" y="52864"/>
                  </a:cubicBezTo>
                  <a:cubicBezTo>
                    <a:pt x="0" y="23668"/>
                    <a:pt x="23668" y="0"/>
                    <a:pt x="52864" y="0"/>
                  </a:cubicBezTo>
                  <a:cubicBezTo>
                    <a:pt x="82007" y="-53"/>
                    <a:pt x="105675" y="23530"/>
                    <a:pt x="105727" y="52673"/>
                  </a:cubicBezTo>
                  <a:cubicBezTo>
                    <a:pt x="105727" y="52737"/>
                    <a:pt x="105727" y="52800"/>
                    <a:pt x="105727" y="52864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25E3F5F-7DF4-7454-F60C-3219A4E949ED}"/>
                </a:ext>
              </a:extLst>
            </p:cNvPr>
            <p:cNvSpPr/>
            <p:nvPr/>
          </p:nvSpPr>
          <p:spPr>
            <a:xfrm>
              <a:off x="4120133" y="3664648"/>
              <a:ext cx="105727" cy="105727"/>
            </a:xfrm>
            <a:custGeom>
              <a:avLst/>
              <a:gdLst>
                <a:gd name="connsiteX0" fmla="*/ 105728 w 105727"/>
                <a:gd name="connsiteY0" fmla="*/ 52864 h 105727"/>
                <a:gd name="connsiteX1" fmla="*/ 52864 w 105727"/>
                <a:gd name="connsiteY1" fmla="*/ 105727 h 105727"/>
                <a:gd name="connsiteX2" fmla="*/ 0 w 105727"/>
                <a:gd name="connsiteY2" fmla="*/ 52864 h 105727"/>
                <a:gd name="connsiteX3" fmla="*/ 52864 w 105727"/>
                <a:gd name="connsiteY3" fmla="*/ 0 h 105727"/>
                <a:gd name="connsiteX4" fmla="*/ 52959 w 105727"/>
                <a:gd name="connsiteY4" fmla="*/ 0 h 105727"/>
                <a:gd name="connsiteX5" fmla="*/ 105728 w 105727"/>
                <a:gd name="connsiteY5" fmla="*/ 52769 h 105727"/>
                <a:gd name="connsiteX6" fmla="*/ 105728 w 105727"/>
                <a:gd name="connsiteY6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" h="105727">
                  <a:moveTo>
                    <a:pt x="105728" y="52864"/>
                  </a:moveTo>
                  <a:cubicBezTo>
                    <a:pt x="105728" y="82060"/>
                    <a:pt x="82060" y="105727"/>
                    <a:pt x="52864" y="105727"/>
                  </a:cubicBezTo>
                  <a:cubicBezTo>
                    <a:pt x="23668" y="105727"/>
                    <a:pt x="0" y="82059"/>
                    <a:pt x="0" y="52864"/>
                  </a:cubicBezTo>
                  <a:cubicBezTo>
                    <a:pt x="0" y="23668"/>
                    <a:pt x="23668" y="0"/>
                    <a:pt x="52864" y="0"/>
                  </a:cubicBezTo>
                  <a:cubicBezTo>
                    <a:pt x="52896" y="0"/>
                    <a:pt x="52927" y="0"/>
                    <a:pt x="52959" y="0"/>
                  </a:cubicBezTo>
                  <a:cubicBezTo>
                    <a:pt x="82102" y="0"/>
                    <a:pt x="105728" y="23625"/>
                    <a:pt x="105728" y="52769"/>
                  </a:cubicBezTo>
                  <a:cubicBezTo>
                    <a:pt x="105728" y="52800"/>
                    <a:pt x="105728" y="52832"/>
                    <a:pt x="105728" y="52864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1D49E17-D1DA-8B05-CFB3-384C3AF892D3}"/>
                </a:ext>
              </a:extLst>
            </p:cNvPr>
            <p:cNvSpPr/>
            <p:nvPr/>
          </p:nvSpPr>
          <p:spPr>
            <a:xfrm>
              <a:off x="4194619" y="3735991"/>
              <a:ext cx="105727" cy="105727"/>
            </a:xfrm>
            <a:custGeom>
              <a:avLst/>
              <a:gdLst>
                <a:gd name="connsiteX0" fmla="*/ 105727 w 105727"/>
                <a:gd name="connsiteY0" fmla="*/ 52768 h 105727"/>
                <a:gd name="connsiteX1" fmla="*/ 52959 w 105727"/>
                <a:gd name="connsiteY1" fmla="*/ 105727 h 105727"/>
                <a:gd name="connsiteX2" fmla="*/ 0 w 105727"/>
                <a:gd name="connsiteY2" fmla="*/ 52959 h 105727"/>
                <a:gd name="connsiteX3" fmla="*/ 52768 w 105727"/>
                <a:gd name="connsiteY3" fmla="*/ 0 h 105727"/>
                <a:gd name="connsiteX4" fmla="*/ 52863 w 105727"/>
                <a:gd name="connsiteY4" fmla="*/ 0 h 105727"/>
                <a:gd name="connsiteX5" fmla="*/ 105727 w 105727"/>
                <a:gd name="connsiteY5" fmla="*/ 52769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727" h="105727">
                  <a:moveTo>
                    <a:pt x="105727" y="52768"/>
                  </a:moveTo>
                  <a:cubicBezTo>
                    <a:pt x="105780" y="81964"/>
                    <a:pt x="82155" y="105675"/>
                    <a:pt x="52959" y="105727"/>
                  </a:cubicBezTo>
                  <a:cubicBezTo>
                    <a:pt x="23763" y="105780"/>
                    <a:pt x="53" y="82155"/>
                    <a:pt x="0" y="52959"/>
                  </a:cubicBezTo>
                  <a:cubicBezTo>
                    <a:pt x="-53" y="23763"/>
                    <a:pt x="23573" y="53"/>
                    <a:pt x="52768" y="0"/>
                  </a:cubicBezTo>
                  <a:cubicBezTo>
                    <a:pt x="52800" y="0"/>
                    <a:pt x="52832" y="0"/>
                    <a:pt x="52863" y="0"/>
                  </a:cubicBezTo>
                  <a:cubicBezTo>
                    <a:pt x="82022" y="0"/>
                    <a:pt x="105675" y="23610"/>
                    <a:pt x="105727" y="52769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5BEB383-184A-6ADE-D7C8-10D59C6BDE37}"/>
                </a:ext>
              </a:extLst>
            </p:cNvPr>
            <p:cNvSpPr/>
            <p:nvPr/>
          </p:nvSpPr>
          <p:spPr>
            <a:xfrm>
              <a:off x="4293012" y="3768375"/>
              <a:ext cx="105537" cy="105537"/>
            </a:xfrm>
            <a:custGeom>
              <a:avLst/>
              <a:gdLst>
                <a:gd name="connsiteX0" fmla="*/ 105537 w 105537"/>
                <a:gd name="connsiteY0" fmla="*/ 52769 h 105537"/>
                <a:gd name="connsiteX1" fmla="*/ 52769 w 105537"/>
                <a:gd name="connsiteY1" fmla="*/ 105537 h 105537"/>
                <a:gd name="connsiteX2" fmla="*/ 0 w 105537"/>
                <a:gd name="connsiteY2" fmla="*/ 52769 h 105537"/>
                <a:gd name="connsiteX3" fmla="*/ 52769 w 105537"/>
                <a:gd name="connsiteY3" fmla="*/ 0 h 105537"/>
                <a:gd name="connsiteX4" fmla="*/ 105537 w 105537"/>
                <a:gd name="connsiteY4" fmla="*/ 52769 h 10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7" h="105537">
                  <a:moveTo>
                    <a:pt x="105537" y="52769"/>
                  </a:moveTo>
                  <a:cubicBezTo>
                    <a:pt x="105537" y="81912"/>
                    <a:pt x="81912" y="105537"/>
                    <a:pt x="52769" y="105537"/>
                  </a:cubicBezTo>
                  <a:cubicBezTo>
                    <a:pt x="23625" y="105537"/>
                    <a:pt x="0" y="81912"/>
                    <a:pt x="0" y="52769"/>
                  </a:cubicBezTo>
                  <a:cubicBezTo>
                    <a:pt x="0" y="23625"/>
                    <a:pt x="23625" y="0"/>
                    <a:pt x="52769" y="0"/>
                  </a:cubicBezTo>
                  <a:cubicBezTo>
                    <a:pt x="81912" y="0"/>
                    <a:pt x="105537" y="23625"/>
                    <a:pt x="105537" y="52769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0E383E1-E4E1-60DE-A698-AC1DF60080A7}"/>
                </a:ext>
              </a:extLst>
            </p:cNvPr>
            <p:cNvSpPr/>
            <p:nvPr/>
          </p:nvSpPr>
          <p:spPr>
            <a:xfrm>
              <a:off x="4361021" y="3700938"/>
              <a:ext cx="105537" cy="105537"/>
            </a:xfrm>
            <a:custGeom>
              <a:avLst/>
              <a:gdLst>
                <a:gd name="connsiteX0" fmla="*/ 105537 w 105537"/>
                <a:gd name="connsiteY0" fmla="*/ 52768 h 105537"/>
                <a:gd name="connsiteX1" fmla="*/ 52768 w 105537"/>
                <a:gd name="connsiteY1" fmla="*/ 105537 h 105537"/>
                <a:gd name="connsiteX2" fmla="*/ 0 w 105537"/>
                <a:gd name="connsiteY2" fmla="*/ 52768 h 105537"/>
                <a:gd name="connsiteX3" fmla="*/ 52768 w 105537"/>
                <a:gd name="connsiteY3" fmla="*/ 0 h 105537"/>
                <a:gd name="connsiteX4" fmla="*/ 105537 w 105537"/>
                <a:gd name="connsiteY4" fmla="*/ 52768 h 10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7" h="105537">
                  <a:moveTo>
                    <a:pt x="105537" y="52768"/>
                  </a:moveTo>
                  <a:cubicBezTo>
                    <a:pt x="105537" y="81912"/>
                    <a:pt x="81912" y="105537"/>
                    <a:pt x="52768" y="105537"/>
                  </a:cubicBezTo>
                  <a:cubicBezTo>
                    <a:pt x="23625" y="105537"/>
                    <a:pt x="0" y="81912"/>
                    <a:pt x="0" y="52768"/>
                  </a:cubicBezTo>
                  <a:cubicBezTo>
                    <a:pt x="0" y="23625"/>
                    <a:pt x="23625" y="0"/>
                    <a:pt x="52768" y="0"/>
                  </a:cubicBezTo>
                  <a:cubicBezTo>
                    <a:pt x="81912" y="0"/>
                    <a:pt x="105537" y="23625"/>
                    <a:pt x="105537" y="52768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99B467D-0920-2B1F-BEE2-23DE43A15567}"/>
                </a:ext>
              </a:extLst>
            </p:cNvPr>
            <p:cNvSpPr/>
            <p:nvPr/>
          </p:nvSpPr>
          <p:spPr>
            <a:xfrm>
              <a:off x="4358354" y="3598830"/>
              <a:ext cx="105727" cy="105727"/>
            </a:xfrm>
            <a:custGeom>
              <a:avLst/>
              <a:gdLst>
                <a:gd name="connsiteX0" fmla="*/ 105728 w 105727"/>
                <a:gd name="connsiteY0" fmla="*/ 52864 h 105727"/>
                <a:gd name="connsiteX1" fmla="*/ 52864 w 105727"/>
                <a:gd name="connsiteY1" fmla="*/ 105727 h 105727"/>
                <a:gd name="connsiteX2" fmla="*/ 0 w 105727"/>
                <a:gd name="connsiteY2" fmla="*/ 52864 h 105727"/>
                <a:gd name="connsiteX3" fmla="*/ 52864 w 105727"/>
                <a:gd name="connsiteY3" fmla="*/ 0 h 105727"/>
                <a:gd name="connsiteX4" fmla="*/ 52959 w 105727"/>
                <a:gd name="connsiteY4" fmla="*/ 0 h 105727"/>
                <a:gd name="connsiteX5" fmla="*/ 105728 w 105727"/>
                <a:gd name="connsiteY5" fmla="*/ 52769 h 105727"/>
                <a:gd name="connsiteX6" fmla="*/ 105728 w 105727"/>
                <a:gd name="connsiteY6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" h="105727">
                  <a:moveTo>
                    <a:pt x="105728" y="52864"/>
                  </a:moveTo>
                  <a:cubicBezTo>
                    <a:pt x="105728" y="82060"/>
                    <a:pt x="82060" y="105728"/>
                    <a:pt x="52864" y="105727"/>
                  </a:cubicBezTo>
                  <a:cubicBezTo>
                    <a:pt x="23668" y="105727"/>
                    <a:pt x="0" y="82059"/>
                    <a:pt x="0" y="52864"/>
                  </a:cubicBezTo>
                  <a:cubicBezTo>
                    <a:pt x="0" y="23668"/>
                    <a:pt x="23668" y="0"/>
                    <a:pt x="52864" y="0"/>
                  </a:cubicBezTo>
                  <a:cubicBezTo>
                    <a:pt x="52896" y="0"/>
                    <a:pt x="52927" y="0"/>
                    <a:pt x="52959" y="0"/>
                  </a:cubicBezTo>
                  <a:cubicBezTo>
                    <a:pt x="82102" y="0"/>
                    <a:pt x="105728" y="23625"/>
                    <a:pt x="105728" y="52769"/>
                  </a:cubicBezTo>
                  <a:cubicBezTo>
                    <a:pt x="105728" y="52800"/>
                    <a:pt x="105728" y="52832"/>
                    <a:pt x="105728" y="52864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E57CACA-5264-49F0-DD72-25A837E9DB75}"/>
                </a:ext>
              </a:extLst>
            </p:cNvPr>
            <p:cNvSpPr/>
            <p:nvPr/>
          </p:nvSpPr>
          <p:spPr>
            <a:xfrm>
              <a:off x="4353020" y="3495198"/>
              <a:ext cx="105536" cy="105536"/>
            </a:xfrm>
            <a:custGeom>
              <a:avLst/>
              <a:gdLst>
                <a:gd name="connsiteX0" fmla="*/ 105537 w 105536"/>
                <a:gd name="connsiteY0" fmla="*/ 52864 h 105536"/>
                <a:gd name="connsiteX1" fmla="*/ 52673 w 105536"/>
                <a:gd name="connsiteY1" fmla="*/ 105537 h 105536"/>
                <a:gd name="connsiteX2" fmla="*/ 0 w 105536"/>
                <a:gd name="connsiteY2" fmla="*/ 52673 h 105536"/>
                <a:gd name="connsiteX3" fmla="*/ 52768 w 105536"/>
                <a:gd name="connsiteY3" fmla="*/ 0 h 105536"/>
                <a:gd name="connsiteX4" fmla="*/ 105537 w 105536"/>
                <a:gd name="connsiteY4" fmla="*/ 52768 h 105536"/>
                <a:gd name="connsiteX5" fmla="*/ 105537 w 105536"/>
                <a:gd name="connsiteY5" fmla="*/ 52864 h 10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536" h="105536">
                  <a:moveTo>
                    <a:pt x="105537" y="52864"/>
                  </a:moveTo>
                  <a:cubicBezTo>
                    <a:pt x="105484" y="82007"/>
                    <a:pt x="81817" y="105589"/>
                    <a:pt x="52673" y="105537"/>
                  </a:cubicBezTo>
                  <a:cubicBezTo>
                    <a:pt x="23530" y="105484"/>
                    <a:pt x="-53" y="81816"/>
                    <a:pt x="0" y="52673"/>
                  </a:cubicBezTo>
                  <a:cubicBezTo>
                    <a:pt x="53" y="23567"/>
                    <a:pt x="23662" y="0"/>
                    <a:pt x="52768" y="0"/>
                  </a:cubicBezTo>
                  <a:cubicBezTo>
                    <a:pt x="81912" y="0"/>
                    <a:pt x="105537" y="23625"/>
                    <a:pt x="105537" y="52768"/>
                  </a:cubicBezTo>
                  <a:cubicBezTo>
                    <a:pt x="105537" y="52800"/>
                    <a:pt x="105537" y="52832"/>
                    <a:pt x="105537" y="52864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E6483A2-BCC6-570C-66A8-A1804A2C0B81}"/>
                </a:ext>
              </a:extLst>
            </p:cNvPr>
            <p:cNvSpPr/>
            <p:nvPr/>
          </p:nvSpPr>
          <p:spPr>
            <a:xfrm>
              <a:off x="4328636" y="3393662"/>
              <a:ext cx="105727" cy="105727"/>
            </a:xfrm>
            <a:custGeom>
              <a:avLst/>
              <a:gdLst>
                <a:gd name="connsiteX0" fmla="*/ 105728 w 105727"/>
                <a:gd name="connsiteY0" fmla="*/ 52864 h 105727"/>
                <a:gd name="connsiteX1" fmla="*/ 52864 w 105727"/>
                <a:gd name="connsiteY1" fmla="*/ 105727 h 105727"/>
                <a:gd name="connsiteX2" fmla="*/ 0 w 105727"/>
                <a:gd name="connsiteY2" fmla="*/ 52864 h 105727"/>
                <a:gd name="connsiteX3" fmla="*/ 52864 w 105727"/>
                <a:gd name="connsiteY3" fmla="*/ 0 h 105727"/>
                <a:gd name="connsiteX4" fmla="*/ 52959 w 105727"/>
                <a:gd name="connsiteY4" fmla="*/ 0 h 105727"/>
                <a:gd name="connsiteX5" fmla="*/ 105728 w 105727"/>
                <a:gd name="connsiteY5" fmla="*/ 52769 h 105727"/>
                <a:gd name="connsiteX6" fmla="*/ 105728 w 105727"/>
                <a:gd name="connsiteY6" fmla="*/ 52864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" h="105727">
                  <a:moveTo>
                    <a:pt x="105728" y="52864"/>
                  </a:moveTo>
                  <a:cubicBezTo>
                    <a:pt x="105728" y="82060"/>
                    <a:pt x="82060" y="105728"/>
                    <a:pt x="52864" y="105727"/>
                  </a:cubicBezTo>
                  <a:cubicBezTo>
                    <a:pt x="23668" y="105727"/>
                    <a:pt x="0" y="82059"/>
                    <a:pt x="0" y="52864"/>
                  </a:cubicBezTo>
                  <a:cubicBezTo>
                    <a:pt x="0" y="23668"/>
                    <a:pt x="23668" y="0"/>
                    <a:pt x="52864" y="0"/>
                  </a:cubicBezTo>
                  <a:cubicBezTo>
                    <a:pt x="52896" y="0"/>
                    <a:pt x="52927" y="0"/>
                    <a:pt x="52959" y="0"/>
                  </a:cubicBezTo>
                  <a:cubicBezTo>
                    <a:pt x="82102" y="0"/>
                    <a:pt x="105728" y="23625"/>
                    <a:pt x="105728" y="52769"/>
                  </a:cubicBezTo>
                  <a:cubicBezTo>
                    <a:pt x="105728" y="52800"/>
                    <a:pt x="105728" y="52832"/>
                    <a:pt x="105728" y="52864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CE10711-D0D1-14CC-E2E4-6837046EC611}"/>
                </a:ext>
              </a:extLst>
            </p:cNvPr>
            <p:cNvSpPr/>
            <p:nvPr/>
          </p:nvSpPr>
          <p:spPr>
            <a:xfrm>
              <a:off x="4272438" y="3304413"/>
              <a:ext cx="105537" cy="105536"/>
            </a:xfrm>
            <a:custGeom>
              <a:avLst/>
              <a:gdLst>
                <a:gd name="connsiteX0" fmla="*/ 105537 w 105537"/>
                <a:gd name="connsiteY0" fmla="*/ 52769 h 105536"/>
                <a:gd name="connsiteX1" fmla="*/ 52768 w 105537"/>
                <a:gd name="connsiteY1" fmla="*/ 105537 h 105536"/>
                <a:gd name="connsiteX2" fmla="*/ 0 w 105537"/>
                <a:gd name="connsiteY2" fmla="*/ 52769 h 105536"/>
                <a:gd name="connsiteX3" fmla="*/ 52768 w 105537"/>
                <a:gd name="connsiteY3" fmla="*/ 0 h 105536"/>
                <a:gd name="connsiteX4" fmla="*/ 105537 w 105537"/>
                <a:gd name="connsiteY4" fmla="*/ 52769 h 10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7" h="105536">
                  <a:moveTo>
                    <a:pt x="105537" y="52769"/>
                  </a:moveTo>
                  <a:cubicBezTo>
                    <a:pt x="105537" y="81912"/>
                    <a:pt x="81912" y="105537"/>
                    <a:pt x="52768" y="105537"/>
                  </a:cubicBezTo>
                  <a:cubicBezTo>
                    <a:pt x="23625" y="105537"/>
                    <a:pt x="0" y="81912"/>
                    <a:pt x="0" y="52769"/>
                  </a:cubicBezTo>
                  <a:cubicBezTo>
                    <a:pt x="0" y="23625"/>
                    <a:pt x="23625" y="0"/>
                    <a:pt x="52768" y="0"/>
                  </a:cubicBezTo>
                  <a:cubicBezTo>
                    <a:pt x="81912" y="0"/>
                    <a:pt x="105537" y="23625"/>
                    <a:pt x="105537" y="52769"/>
                  </a:cubicBezTo>
                  <a:close/>
                </a:path>
              </a:pathLst>
            </a:custGeom>
            <a:solidFill>
              <a:srgbClr val="FFC7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grpSp>
          <p:nvGrpSpPr>
            <p:cNvPr id="56" name="图形 4">
              <a:extLst>
                <a:ext uri="{FF2B5EF4-FFF2-40B4-BE49-F238E27FC236}">
                  <a16:creationId xmlns:a16="http://schemas.microsoft.com/office/drawing/2014/main" id="{551B2303-2325-C962-C8C8-35459E21AB59}"/>
                </a:ext>
              </a:extLst>
            </p:cNvPr>
            <p:cNvGrpSpPr/>
            <p:nvPr/>
          </p:nvGrpSpPr>
          <p:grpSpPr>
            <a:xfrm>
              <a:off x="3962495" y="3302031"/>
              <a:ext cx="504062" cy="571881"/>
              <a:chOff x="3962495" y="3302031"/>
              <a:chExt cx="504062" cy="571881"/>
            </a:xfrm>
            <a:solidFill>
              <a:srgbClr val="FFFFFF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E76A795-5AAD-52D6-72F5-ADF648243B22}"/>
                  </a:ext>
                </a:extLst>
              </p:cNvPr>
              <p:cNvSpPr/>
              <p:nvPr/>
            </p:nvSpPr>
            <p:spPr>
              <a:xfrm>
                <a:off x="3962495" y="3302031"/>
                <a:ext cx="105727" cy="105727"/>
              </a:xfrm>
              <a:custGeom>
                <a:avLst/>
                <a:gdLst>
                  <a:gd name="connsiteX0" fmla="*/ 105727 w 105727"/>
                  <a:gd name="connsiteY0" fmla="*/ 52769 h 105727"/>
                  <a:gd name="connsiteX1" fmla="*/ 52959 w 105727"/>
                  <a:gd name="connsiteY1" fmla="*/ 105728 h 105727"/>
                  <a:gd name="connsiteX2" fmla="*/ 0 w 105727"/>
                  <a:gd name="connsiteY2" fmla="*/ 52959 h 105727"/>
                  <a:gd name="connsiteX3" fmla="*/ 52768 w 105727"/>
                  <a:gd name="connsiteY3" fmla="*/ 0 h 105727"/>
                  <a:gd name="connsiteX4" fmla="*/ 52863 w 105727"/>
                  <a:gd name="connsiteY4" fmla="*/ 0 h 105727"/>
                  <a:gd name="connsiteX5" fmla="*/ 105727 w 105727"/>
                  <a:gd name="connsiteY5" fmla="*/ 5276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27" h="105727">
                    <a:moveTo>
                      <a:pt x="105727" y="52769"/>
                    </a:moveTo>
                    <a:cubicBezTo>
                      <a:pt x="105780" y="81964"/>
                      <a:pt x="82155" y="105675"/>
                      <a:pt x="52959" y="105728"/>
                    </a:cubicBezTo>
                    <a:cubicBezTo>
                      <a:pt x="23763" y="105780"/>
                      <a:pt x="53" y="82155"/>
                      <a:pt x="0" y="52959"/>
                    </a:cubicBezTo>
                    <a:cubicBezTo>
                      <a:pt x="-53" y="23763"/>
                      <a:pt x="23573" y="53"/>
                      <a:pt x="52768" y="0"/>
                    </a:cubicBezTo>
                    <a:cubicBezTo>
                      <a:pt x="52800" y="0"/>
                      <a:pt x="52832" y="0"/>
                      <a:pt x="52863" y="0"/>
                    </a:cubicBezTo>
                    <a:cubicBezTo>
                      <a:pt x="82022" y="0"/>
                      <a:pt x="105675" y="23610"/>
                      <a:pt x="105727" y="52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E1CB5AB-B6B0-77B8-B548-145CBF413D23}"/>
                  </a:ext>
                </a:extLst>
              </p:cNvPr>
              <p:cNvSpPr/>
              <p:nvPr/>
            </p:nvSpPr>
            <p:spPr>
              <a:xfrm>
                <a:off x="3965257" y="3402330"/>
                <a:ext cx="105537" cy="105536"/>
              </a:xfrm>
              <a:custGeom>
                <a:avLst/>
                <a:gdLst>
                  <a:gd name="connsiteX0" fmla="*/ 105537 w 105537"/>
                  <a:gd name="connsiteY0" fmla="*/ 52768 h 105536"/>
                  <a:gd name="connsiteX1" fmla="*/ 52768 w 105537"/>
                  <a:gd name="connsiteY1" fmla="*/ 105537 h 105536"/>
                  <a:gd name="connsiteX2" fmla="*/ 0 w 105537"/>
                  <a:gd name="connsiteY2" fmla="*/ 52768 h 105536"/>
                  <a:gd name="connsiteX3" fmla="*/ 52768 w 105537"/>
                  <a:gd name="connsiteY3" fmla="*/ 0 h 105536"/>
                  <a:gd name="connsiteX4" fmla="*/ 105537 w 105537"/>
                  <a:gd name="connsiteY4" fmla="*/ 52768 h 10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37" h="105536">
                    <a:moveTo>
                      <a:pt x="105537" y="52768"/>
                    </a:moveTo>
                    <a:cubicBezTo>
                      <a:pt x="105537" y="81912"/>
                      <a:pt x="81912" y="105537"/>
                      <a:pt x="52768" y="105537"/>
                    </a:cubicBezTo>
                    <a:cubicBezTo>
                      <a:pt x="23625" y="105537"/>
                      <a:pt x="0" y="81912"/>
                      <a:pt x="0" y="52768"/>
                    </a:cubicBezTo>
                    <a:cubicBezTo>
                      <a:pt x="0" y="23625"/>
                      <a:pt x="23625" y="0"/>
                      <a:pt x="52768" y="0"/>
                    </a:cubicBezTo>
                    <a:cubicBezTo>
                      <a:pt x="81912" y="0"/>
                      <a:pt x="105537" y="23625"/>
                      <a:pt x="105537" y="52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C9636FE-3DB7-F8DF-AE96-7E5ED155FA1C}"/>
                  </a:ext>
                </a:extLst>
              </p:cNvPr>
              <p:cNvSpPr/>
              <p:nvPr/>
            </p:nvSpPr>
            <p:spPr>
              <a:xfrm>
                <a:off x="4002595" y="3495198"/>
                <a:ext cx="105727" cy="105727"/>
              </a:xfrm>
              <a:custGeom>
                <a:avLst/>
                <a:gdLst>
                  <a:gd name="connsiteX0" fmla="*/ 105728 w 105727"/>
                  <a:gd name="connsiteY0" fmla="*/ 52864 h 105727"/>
                  <a:gd name="connsiteX1" fmla="*/ 52864 w 105727"/>
                  <a:gd name="connsiteY1" fmla="*/ 105727 h 105727"/>
                  <a:gd name="connsiteX2" fmla="*/ 0 w 105727"/>
                  <a:gd name="connsiteY2" fmla="*/ 52864 h 105727"/>
                  <a:gd name="connsiteX3" fmla="*/ 52864 w 105727"/>
                  <a:gd name="connsiteY3" fmla="*/ 0 h 105727"/>
                  <a:gd name="connsiteX4" fmla="*/ 52959 w 105727"/>
                  <a:gd name="connsiteY4" fmla="*/ 0 h 105727"/>
                  <a:gd name="connsiteX5" fmla="*/ 105728 w 105727"/>
                  <a:gd name="connsiteY5" fmla="*/ 52769 h 105727"/>
                  <a:gd name="connsiteX6" fmla="*/ 105728 w 105727"/>
                  <a:gd name="connsiteY6" fmla="*/ 52864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727" h="105727">
                    <a:moveTo>
                      <a:pt x="105728" y="52864"/>
                    </a:moveTo>
                    <a:cubicBezTo>
                      <a:pt x="105728" y="82060"/>
                      <a:pt x="82060" y="105728"/>
                      <a:pt x="52864" y="105727"/>
                    </a:cubicBezTo>
                    <a:cubicBezTo>
                      <a:pt x="23668" y="105727"/>
                      <a:pt x="0" y="82059"/>
                      <a:pt x="0" y="52864"/>
                    </a:cubicBezTo>
                    <a:cubicBezTo>
                      <a:pt x="0" y="23668"/>
                      <a:pt x="23668" y="0"/>
                      <a:pt x="52864" y="0"/>
                    </a:cubicBezTo>
                    <a:cubicBezTo>
                      <a:pt x="52896" y="0"/>
                      <a:pt x="52927" y="0"/>
                      <a:pt x="52959" y="0"/>
                    </a:cubicBezTo>
                    <a:cubicBezTo>
                      <a:pt x="82102" y="0"/>
                      <a:pt x="105728" y="23625"/>
                      <a:pt x="105728" y="52769"/>
                    </a:cubicBezTo>
                    <a:cubicBezTo>
                      <a:pt x="105728" y="52800"/>
                      <a:pt x="105728" y="52832"/>
                      <a:pt x="105728" y="5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59BC84C-0339-011F-A43C-102D0B637E62}"/>
                  </a:ext>
                </a:extLst>
              </p:cNvPr>
              <p:cNvSpPr/>
              <p:nvPr/>
            </p:nvSpPr>
            <p:spPr>
              <a:xfrm>
                <a:off x="4060507" y="3580733"/>
                <a:ext cx="105727" cy="105727"/>
              </a:xfrm>
              <a:custGeom>
                <a:avLst/>
                <a:gdLst>
                  <a:gd name="connsiteX0" fmla="*/ 105727 w 105727"/>
                  <a:gd name="connsiteY0" fmla="*/ 52864 h 105727"/>
                  <a:gd name="connsiteX1" fmla="*/ 52864 w 105727"/>
                  <a:gd name="connsiteY1" fmla="*/ 105728 h 105727"/>
                  <a:gd name="connsiteX2" fmla="*/ 0 w 105727"/>
                  <a:gd name="connsiteY2" fmla="*/ 52864 h 105727"/>
                  <a:gd name="connsiteX3" fmla="*/ 52864 w 105727"/>
                  <a:gd name="connsiteY3" fmla="*/ 0 h 105727"/>
                  <a:gd name="connsiteX4" fmla="*/ 105727 w 105727"/>
                  <a:gd name="connsiteY4" fmla="*/ 52673 h 105727"/>
                  <a:gd name="connsiteX5" fmla="*/ 105727 w 105727"/>
                  <a:gd name="connsiteY5" fmla="*/ 52864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27" h="105727">
                    <a:moveTo>
                      <a:pt x="105727" y="52864"/>
                    </a:moveTo>
                    <a:cubicBezTo>
                      <a:pt x="105727" y="82060"/>
                      <a:pt x="82059" y="105728"/>
                      <a:pt x="52864" y="105728"/>
                    </a:cubicBezTo>
                    <a:cubicBezTo>
                      <a:pt x="23668" y="105728"/>
                      <a:pt x="0" y="82060"/>
                      <a:pt x="0" y="52864"/>
                    </a:cubicBezTo>
                    <a:cubicBezTo>
                      <a:pt x="0" y="23668"/>
                      <a:pt x="23668" y="0"/>
                      <a:pt x="52864" y="0"/>
                    </a:cubicBezTo>
                    <a:cubicBezTo>
                      <a:pt x="82007" y="-53"/>
                      <a:pt x="105675" y="23530"/>
                      <a:pt x="105727" y="52673"/>
                    </a:cubicBezTo>
                    <a:cubicBezTo>
                      <a:pt x="105727" y="52737"/>
                      <a:pt x="105727" y="52800"/>
                      <a:pt x="105727" y="5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FDBFBA3-AA86-AE68-4B4E-FD33BBA08262}"/>
                  </a:ext>
                </a:extLst>
              </p:cNvPr>
              <p:cNvSpPr/>
              <p:nvPr/>
            </p:nvSpPr>
            <p:spPr>
              <a:xfrm>
                <a:off x="4120133" y="3664648"/>
                <a:ext cx="105727" cy="105727"/>
              </a:xfrm>
              <a:custGeom>
                <a:avLst/>
                <a:gdLst>
                  <a:gd name="connsiteX0" fmla="*/ 105728 w 105727"/>
                  <a:gd name="connsiteY0" fmla="*/ 52864 h 105727"/>
                  <a:gd name="connsiteX1" fmla="*/ 52864 w 105727"/>
                  <a:gd name="connsiteY1" fmla="*/ 105727 h 105727"/>
                  <a:gd name="connsiteX2" fmla="*/ 0 w 105727"/>
                  <a:gd name="connsiteY2" fmla="*/ 52864 h 105727"/>
                  <a:gd name="connsiteX3" fmla="*/ 52864 w 105727"/>
                  <a:gd name="connsiteY3" fmla="*/ 0 h 105727"/>
                  <a:gd name="connsiteX4" fmla="*/ 52959 w 105727"/>
                  <a:gd name="connsiteY4" fmla="*/ 0 h 105727"/>
                  <a:gd name="connsiteX5" fmla="*/ 105728 w 105727"/>
                  <a:gd name="connsiteY5" fmla="*/ 52769 h 105727"/>
                  <a:gd name="connsiteX6" fmla="*/ 105728 w 105727"/>
                  <a:gd name="connsiteY6" fmla="*/ 52864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727" h="105727">
                    <a:moveTo>
                      <a:pt x="105728" y="52864"/>
                    </a:moveTo>
                    <a:cubicBezTo>
                      <a:pt x="105728" y="82060"/>
                      <a:pt x="82060" y="105727"/>
                      <a:pt x="52864" y="105727"/>
                    </a:cubicBezTo>
                    <a:cubicBezTo>
                      <a:pt x="23668" y="105727"/>
                      <a:pt x="0" y="82059"/>
                      <a:pt x="0" y="52864"/>
                    </a:cubicBezTo>
                    <a:cubicBezTo>
                      <a:pt x="0" y="23668"/>
                      <a:pt x="23668" y="0"/>
                      <a:pt x="52864" y="0"/>
                    </a:cubicBezTo>
                    <a:cubicBezTo>
                      <a:pt x="52896" y="0"/>
                      <a:pt x="52927" y="0"/>
                      <a:pt x="52959" y="0"/>
                    </a:cubicBezTo>
                    <a:cubicBezTo>
                      <a:pt x="82102" y="0"/>
                      <a:pt x="105728" y="23625"/>
                      <a:pt x="105728" y="52769"/>
                    </a:cubicBezTo>
                    <a:cubicBezTo>
                      <a:pt x="105728" y="52800"/>
                      <a:pt x="105728" y="52832"/>
                      <a:pt x="105728" y="5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E7661D2-897E-1EB7-FBAF-6A164AEAC365}"/>
                  </a:ext>
                </a:extLst>
              </p:cNvPr>
              <p:cNvSpPr/>
              <p:nvPr/>
            </p:nvSpPr>
            <p:spPr>
              <a:xfrm>
                <a:off x="4194619" y="3735991"/>
                <a:ext cx="105727" cy="105727"/>
              </a:xfrm>
              <a:custGeom>
                <a:avLst/>
                <a:gdLst>
                  <a:gd name="connsiteX0" fmla="*/ 105727 w 105727"/>
                  <a:gd name="connsiteY0" fmla="*/ 52768 h 105727"/>
                  <a:gd name="connsiteX1" fmla="*/ 52959 w 105727"/>
                  <a:gd name="connsiteY1" fmla="*/ 105727 h 105727"/>
                  <a:gd name="connsiteX2" fmla="*/ 0 w 105727"/>
                  <a:gd name="connsiteY2" fmla="*/ 52959 h 105727"/>
                  <a:gd name="connsiteX3" fmla="*/ 52768 w 105727"/>
                  <a:gd name="connsiteY3" fmla="*/ 0 h 105727"/>
                  <a:gd name="connsiteX4" fmla="*/ 52863 w 105727"/>
                  <a:gd name="connsiteY4" fmla="*/ 0 h 105727"/>
                  <a:gd name="connsiteX5" fmla="*/ 105727 w 105727"/>
                  <a:gd name="connsiteY5" fmla="*/ 52769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727" h="105727">
                    <a:moveTo>
                      <a:pt x="105727" y="52768"/>
                    </a:moveTo>
                    <a:cubicBezTo>
                      <a:pt x="105780" y="81964"/>
                      <a:pt x="82155" y="105675"/>
                      <a:pt x="52959" y="105727"/>
                    </a:cubicBezTo>
                    <a:cubicBezTo>
                      <a:pt x="23763" y="105780"/>
                      <a:pt x="53" y="82155"/>
                      <a:pt x="0" y="52959"/>
                    </a:cubicBezTo>
                    <a:cubicBezTo>
                      <a:pt x="-53" y="23763"/>
                      <a:pt x="23573" y="53"/>
                      <a:pt x="52768" y="0"/>
                    </a:cubicBezTo>
                    <a:cubicBezTo>
                      <a:pt x="52800" y="0"/>
                      <a:pt x="52832" y="0"/>
                      <a:pt x="52863" y="0"/>
                    </a:cubicBezTo>
                    <a:cubicBezTo>
                      <a:pt x="82022" y="0"/>
                      <a:pt x="105675" y="23610"/>
                      <a:pt x="105727" y="52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745551F-AAFE-17D3-C79D-E2FB0E2826C5}"/>
                  </a:ext>
                </a:extLst>
              </p:cNvPr>
              <p:cNvSpPr/>
              <p:nvPr/>
            </p:nvSpPr>
            <p:spPr>
              <a:xfrm>
                <a:off x="4293012" y="3768375"/>
                <a:ext cx="105537" cy="105537"/>
              </a:xfrm>
              <a:custGeom>
                <a:avLst/>
                <a:gdLst>
                  <a:gd name="connsiteX0" fmla="*/ 105537 w 105537"/>
                  <a:gd name="connsiteY0" fmla="*/ 52769 h 105537"/>
                  <a:gd name="connsiteX1" fmla="*/ 52769 w 105537"/>
                  <a:gd name="connsiteY1" fmla="*/ 105537 h 105537"/>
                  <a:gd name="connsiteX2" fmla="*/ 0 w 105537"/>
                  <a:gd name="connsiteY2" fmla="*/ 52769 h 105537"/>
                  <a:gd name="connsiteX3" fmla="*/ 52769 w 105537"/>
                  <a:gd name="connsiteY3" fmla="*/ 0 h 105537"/>
                  <a:gd name="connsiteX4" fmla="*/ 105537 w 105537"/>
                  <a:gd name="connsiteY4" fmla="*/ 52769 h 105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37" h="105537">
                    <a:moveTo>
                      <a:pt x="105537" y="52769"/>
                    </a:moveTo>
                    <a:cubicBezTo>
                      <a:pt x="105537" y="81912"/>
                      <a:pt x="81912" y="105537"/>
                      <a:pt x="52769" y="105537"/>
                    </a:cubicBezTo>
                    <a:cubicBezTo>
                      <a:pt x="23625" y="105537"/>
                      <a:pt x="0" y="81912"/>
                      <a:pt x="0" y="52769"/>
                    </a:cubicBezTo>
                    <a:cubicBezTo>
                      <a:pt x="0" y="23625"/>
                      <a:pt x="23625" y="0"/>
                      <a:pt x="52769" y="0"/>
                    </a:cubicBezTo>
                    <a:cubicBezTo>
                      <a:pt x="81912" y="0"/>
                      <a:pt x="105537" y="23625"/>
                      <a:pt x="105537" y="52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4ED81A7-90DF-3C4E-2377-1267DDD330BC}"/>
                  </a:ext>
                </a:extLst>
              </p:cNvPr>
              <p:cNvSpPr/>
              <p:nvPr/>
            </p:nvSpPr>
            <p:spPr>
              <a:xfrm>
                <a:off x="4361021" y="3700938"/>
                <a:ext cx="105537" cy="105537"/>
              </a:xfrm>
              <a:custGeom>
                <a:avLst/>
                <a:gdLst>
                  <a:gd name="connsiteX0" fmla="*/ 105537 w 105537"/>
                  <a:gd name="connsiteY0" fmla="*/ 52768 h 105537"/>
                  <a:gd name="connsiteX1" fmla="*/ 52768 w 105537"/>
                  <a:gd name="connsiteY1" fmla="*/ 105537 h 105537"/>
                  <a:gd name="connsiteX2" fmla="*/ 0 w 105537"/>
                  <a:gd name="connsiteY2" fmla="*/ 52768 h 105537"/>
                  <a:gd name="connsiteX3" fmla="*/ 52768 w 105537"/>
                  <a:gd name="connsiteY3" fmla="*/ 0 h 105537"/>
                  <a:gd name="connsiteX4" fmla="*/ 105537 w 105537"/>
                  <a:gd name="connsiteY4" fmla="*/ 52768 h 105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37" h="105537">
                    <a:moveTo>
                      <a:pt x="105537" y="52768"/>
                    </a:moveTo>
                    <a:cubicBezTo>
                      <a:pt x="105537" y="81912"/>
                      <a:pt x="81912" y="105537"/>
                      <a:pt x="52768" y="105537"/>
                    </a:cubicBezTo>
                    <a:cubicBezTo>
                      <a:pt x="23625" y="105537"/>
                      <a:pt x="0" y="81912"/>
                      <a:pt x="0" y="52768"/>
                    </a:cubicBezTo>
                    <a:cubicBezTo>
                      <a:pt x="0" y="23625"/>
                      <a:pt x="23625" y="0"/>
                      <a:pt x="52768" y="0"/>
                    </a:cubicBezTo>
                    <a:cubicBezTo>
                      <a:pt x="81912" y="0"/>
                      <a:pt x="105537" y="23625"/>
                      <a:pt x="105537" y="52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1A782C5-1D04-4C06-9E09-38D31A43BE44}"/>
                  </a:ext>
                </a:extLst>
              </p:cNvPr>
              <p:cNvSpPr/>
              <p:nvPr/>
            </p:nvSpPr>
            <p:spPr>
              <a:xfrm>
                <a:off x="4358354" y="3598830"/>
                <a:ext cx="105727" cy="105727"/>
              </a:xfrm>
              <a:custGeom>
                <a:avLst/>
                <a:gdLst>
                  <a:gd name="connsiteX0" fmla="*/ 105728 w 105727"/>
                  <a:gd name="connsiteY0" fmla="*/ 52864 h 105727"/>
                  <a:gd name="connsiteX1" fmla="*/ 52864 w 105727"/>
                  <a:gd name="connsiteY1" fmla="*/ 105727 h 105727"/>
                  <a:gd name="connsiteX2" fmla="*/ 0 w 105727"/>
                  <a:gd name="connsiteY2" fmla="*/ 52864 h 105727"/>
                  <a:gd name="connsiteX3" fmla="*/ 52864 w 105727"/>
                  <a:gd name="connsiteY3" fmla="*/ 0 h 105727"/>
                  <a:gd name="connsiteX4" fmla="*/ 52959 w 105727"/>
                  <a:gd name="connsiteY4" fmla="*/ 0 h 105727"/>
                  <a:gd name="connsiteX5" fmla="*/ 105728 w 105727"/>
                  <a:gd name="connsiteY5" fmla="*/ 52769 h 105727"/>
                  <a:gd name="connsiteX6" fmla="*/ 105728 w 105727"/>
                  <a:gd name="connsiteY6" fmla="*/ 52864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727" h="105727">
                    <a:moveTo>
                      <a:pt x="105728" y="52864"/>
                    </a:moveTo>
                    <a:cubicBezTo>
                      <a:pt x="105728" y="82060"/>
                      <a:pt x="82060" y="105728"/>
                      <a:pt x="52864" y="105727"/>
                    </a:cubicBezTo>
                    <a:cubicBezTo>
                      <a:pt x="23668" y="105727"/>
                      <a:pt x="0" y="82059"/>
                      <a:pt x="0" y="52864"/>
                    </a:cubicBezTo>
                    <a:cubicBezTo>
                      <a:pt x="0" y="23668"/>
                      <a:pt x="23668" y="0"/>
                      <a:pt x="52864" y="0"/>
                    </a:cubicBezTo>
                    <a:cubicBezTo>
                      <a:pt x="52896" y="0"/>
                      <a:pt x="52927" y="0"/>
                      <a:pt x="52959" y="0"/>
                    </a:cubicBezTo>
                    <a:cubicBezTo>
                      <a:pt x="82102" y="0"/>
                      <a:pt x="105728" y="23625"/>
                      <a:pt x="105728" y="52769"/>
                    </a:cubicBezTo>
                    <a:cubicBezTo>
                      <a:pt x="105728" y="52800"/>
                      <a:pt x="105728" y="52832"/>
                      <a:pt x="105728" y="5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6BA8317-8EDF-5D50-BEC2-9B3AE921B8FB}"/>
                  </a:ext>
                </a:extLst>
              </p:cNvPr>
              <p:cNvSpPr/>
              <p:nvPr/>
            </p:nvSpPr>
            <p:spPr>
              <a:xfrm>
                <a:off x="4353020" y="3495198"/>
                <a:ext cx="105536" cy="105536"/>
              </a:xfrm>
              <a:custGeom>
                <a:avLst/>
                <a:gdLst>
                  <a:gd name="connsiteX0" fmla="*/ 105537 w 105536"/>
                  <a:gd name="connsiteY0" fmla="*/ 52864 h 105536"/>
                  <a:gd name="connsiteX1" fmla="*/ 52673 w 105536"/>
                  <a:gd name="connsiteY1" fmla="*/ 105537 h 105536"/>
                  <a:gd name="connsiteX2" fmla="*/ 0 w 105536"/>
                  <a:gd name="connsiteY2" fmla="*/ 52673 h 105536"/>
                  <a:gd name="connsiteX3" fmla="*/ 52768 w 105536"/>
                  <a:gd name="connsiteY3" fmla="*/ 0 h 105536"/>
                  <a:gd name="connsiteX4" fmla="*/ 105537 w 105536"/>
                  <a:gd name="connsiteY4" fmla="*/ 52768 h 105536"/>
                  <a:gd name="connsiteX5" fmla="*/ 105537 w 105536"/>
                  <a:gd name="connsiteY5" fmla="*/ 52864 h 10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36" h="105536">
                    <a:moveTo>
                      <a:pt x="105537" y="52864"/>
                    </a:moveTo>
                    <a:cubicBezTo>
                      <a:pt x="105484" y="82007"/>
                      <a:pt x="81817" y="105589"/>
                      <a:pt x="52673" y="105537"/>
                    </a:cubicBezTo>
                    <a:cubicBezTo>
                      <a:pt x="23530" y="105484"/>
                      <a:pt x="-53" y="81816"/>
                      <a:pt x="0" y="52673"/>
                    </a:cubicBezTo>
                    <a:cubicBezTo>
                      <a:pt x="53" y="23567"/>
                      <a:pt x="23662" y="0"/>
                      <a:pt x="52768" y="0"/>
                    </a:cubicBezTo>
                    <a:cubicBezTo>
                      <a:pt x="81912" y="0"/>
                      <a:pt x="105537" y="23625"/>
                      <a:pt x="105537" y="52768"/>
                    </a:cubicBezTo>
                    <a:cubicBezTo>
                      <a:pt x="105537" y="52800"/>
                      <a:pt x="105537" y="52832"/>
                      <a:pt x="105537" y="5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D9817B9-B9B1-F078-1063-1C7ECC298518}"/>
                  </a:ext>
                </a:extLst>
              </p:cNvPr>
              <p:cNvSpPr/>
              <p:nvPr/>
            </p:nvSpPr>
            <p:spPr>
              <a:xfrm>
                <a:off x="4328636" y="3393662"/>
                <a:ext cx="105727" cy="105727"/>
              </a:xfrm>
              <a:custGeom>
                <a:avLst/>
                <a:gdLst>
                  <a:gd name="connsiteX0" fmla="*/ 105728 w 105727"/>
                  <a:gd name="connsiteY0" fmla="*/ 52864 h 105727"/>
                  <a:gd name="connsiteX1" fmla="*/ 52864 w 105727"/>
                  <a:gd name="connsiteY1" fmla="*/ 105727 h 105727"/>
                  <a:gd name="connsiteX2" fmla="*/ 0 w 105727"/>
                  <a:gd name="connsiteY2" fmla="*/ 52864 h 105727"/>
                  <a:gd name="connsiteX3" fmla="*/ 52864 w 105727"/>
                  <a:gd name="connsiteY3" fmla="*/ 0 h 105727"/>
                  <a:gd name="connsiteX4" fmla="*/ 52959 w 105727"/>
                  <a:gd name="connsiteY4" fmla="*/ 0 h 105727"/>
                  <a:gd name="connsiteX5" fmla="*/ 105728 w 105727"/>
                  <a:gd name="connsiteY5" fmla="*/ 52769 h 105727"/>
                  <a:gd name="connsiteX6" fmla="*/ 105728 w 105727"/>
                  <a:gd name="connsiteY6" fmla="*/ 52864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727" h="105727">
                    <a:moveTo>
                      <a:pt x="105728" y="52864"/>
                    </a:moveTo>
                    <a:cubicBezTo>
                      <a:pt x="105728" y="82060"/>
                      <a:pt x="82060" y="105728"/>
                      <a:pt x="52864" y="105727"/>
                    </a:cubicBezTo>
                    <a:cubicBezTo>
                      <a:pt x="23668" y="105727"/>
                      <a:pt x="0" y="82059"/>
                      <a:pt x="0" y="52864"/>
                    </a:cubicBezTo>
                    <a:cubicBezTo>
                      <a:pt x="0" y="23668"/>
                      <a:pt x="23668" y="0"/>
                      <a:pt x="52864" y="0"/>
                    </a:cubicBezTo>
                    <a:cubicBezTo>
                      <a:pt x="52896" y="0"/>
                      <a:pt x="52927" y="0"/>
                      <a:pt x="52959" y="0"/>
                    </a:cubicBezTo>
                    <a:cubicBezTo>
                      <a:pt x="82102" y="0"/>
                      <a:pt x="105728" y="23625"/>
                      <a:pt x="105728" y="52769"/>
                    </a:cubicBezTo>
                    <a:cubicBezTo>
                      <a:pt x="105728" y="52800"/>
                      <a:pt x="105728" y="52832"/>
                      <a:pt x="105728" y="52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A6CB0E6-5ABE-987C-D585-DA052AF507A9}"/>
                  </a:ext>
                </a:extLst>
              </p:cNvPr>
              <p:cNvSpPr/>
              <p:nvPr/>
            </p:nvSpPr>
            <p:spPr>
              <a:xfrm>
                <a:off x="4272438" y="3304413"/>
                <a:ext cx="105537" cy="105536"/>
              </a:xfrm>
              <a:custGeom>
                <a:avLst/>
                <a:gdLst>
                  <a:gd name="connsiteX0" fmla="*/ 105537 w 105537"/>
                  <a:gd name="connsiteY0" fmla="*/ 52769 h 105536"/>
                  <a:gd name="connsiteX1" fmla="*/ 52768 w 105537"/>
                  <a:gd name="connsiteY1" fmla="*/ 105537 h 105536"/>
                  <a:gd name="connsiteX2" fmla="*/ 0 w 105537"/>
                  <a:gd name="connsiteY2" fmla="*/ 52769 h 105536"/>
                  <a:gd name="connsiteX3" fmla="*/ 52768 w 105537"/>
                  <a:gd name="connsiteY3" fmla="*/ 0 h 105536"/>
                  <a:gd name="connsiteX4" fmla="*/ 105537 w 105537"/>
                  <a:gd name="connsiteY4" fmla="*/ 52769 h 10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37" h="105536">
                    <a:moveTo>
                      <a:pt x="105537" y="52769"/>
                    </a:moveTo>
                    <a:cubicBezTo>
                      <a:pt x="105537" y="81912"/>
                      <a:pt x="81912" y="105537"/>
                      <a:pt x="52768" y="105537"/>
                    </a:cubicBezTo>
                    <a:cubicBezTo>
                      <a:pt x="23625" y="105537"/>
                      <a:pt x="0" y="81912"/>
                      <a:pt x="0" y="52769"/>
                    </a:cubicBezTo>
                    <a:cubicBezTo>
                      <a:pt x="0" y="23625"/>
                      <a:pt x="23625" y="0"/>
                      <a:pt x="52768" y="0"/>
                    </a:cubicBezTo>
                    <a:cubicBezTo>
                      <a:pt x="81912" y="0"/>
                      <a:pt x="105537" y="23625"/>
                      <a:pt x="105537" y="52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04D60F5-D174-A322-1E56-86F2C1FBCF59}"/>
                </a:ext>
              </a:extLst>
            </p:cNvPr>
            <p:cNvSpPr/>
            <p:nvPr/>
          </p:nvSpPr>
          <p:spPr>
            <a:xfrm>
              <a:off x="4015388" y="3292388"/>
              <a:ext cx="395875" cy="521611"/>
            </a:xfrm>
            <a:custGeom>
              <a:avLst/>
              <a:gdLst>
                <a:gd name="connsiteX0" fmla="*/ 136464 w 395875"/>
                <a:gd name="connsiteY0" fmla="*/ 594 h 521611"/>
                <a:gd name="connsiteX1" fmla="*/ 2637 w 395875"/>
                <a:gd name="connsiteY1" fmla="*/ 120800 h 521611"/>
                <a:gd name="connsiteX2" fmla="*/ 337632 w 395875"/>
                <a:gd name="connsiteY2" fmla="*/ 521612 h 521611"/>
                <a:gd name="connsiteX3" fmla="*/ 318582 w 395875"/>
                <a:gd name="connsiteY3" fmla="*/ 68984 h 521611"/>
                <a:gd name="connsiteX4" fmla="*/ 136464 w 395875"/>
                <a:gd name="connsiteY4" fmla="*/ 594 h 521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75" h="521611">
                  <a:moveTo>
                    <a:pt x="136464" y="594"/>
                  </a:moveTo>
                  <a:cubicBezTo>
                    <a:pt x="41214" y="2499"/>
                    <a:pt x="-12888" y="48791"/>
                    <a:pt x="2637" y="120800"/>
                  </a:cubicBezTo>
                  <a:cubicBezTo>
                    <a:pt x="33117" y="261865"/>
                    <a:pt x="204758" y="521612"/>
                    <a:pt x="337632" y="521612"/>
                  </a:cubicBezTo>
                  <a:cubicBezTo>
                    <a:pt x="445264" y="521612"/>
                    <a:pt x="382590" y="144612"/>
                    <a:pt x="318582" y="68984"/>
                  </a:cubicBezTo>
                  <a:cubicBezTo>
                    <a:pt x="254574" y="-6645"/>
                    <a:pt x="185136" y="-549"/>
                    <a:pt x="136464" y="594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69FB87B-1105-7597-D05F-14A4652400D0}"/>
                </a:ext>
              </a:extLst>
            </p:cNvPr>
            <p:cNvSpPr/>
            <p:nvPr/>
          </p:nvSpPr>
          <p:spPr>
            <a:xfrm>
              <a:off x="4018021" y="2898457"/>
              <a:ext cx="334903" cy="628736"/>
            </a:xfrm>
            <a:custGeom>
              <a:avLst/>
              <a:gdLst>
                <a:gd name="connsiteX0" fmla="*/ 3529 w 334903"/>
                <a:gd name="connsiteY0" fmla="*/ 479108 h 628736"/>
                <a:gd name="connsiteX1" fmla="*/ 272230 w 334903"/>
                <a:gd name="connsiteY1" fmla="*/ 621983 h 628736"/>
                <a:gd name="connsiteX2" fmla="*/ 306139 w 334903"/>
                <a:gd name="connsiteY2" fmla="*/ 420053 h 628736"/>
                <a:gd name="connsiteX3" fmla="*/ 334904 w 334903"/>
                <a:gd name="connsiteY3" fmla="*/ 164783 h 628736"/>
                <a:gd name="connsiteX4" fmla="*/ 5 w 334903"/>
                <a:gd name="connsiteY4" fmla="*/ 0 h 628736"/>
                <a:gd name="connsiteX5" fmla="*/ 3529 w 334903"/>
                <a:gd name="connsiteY5" fmla="*/ 479108 h 6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903" h="628736">
                  <a:moveTo>
                    <a:pt x="3529" y="479108"/>
                  </a:moveTo>
                  <a:cubicBezTo>
                    <a:pt x="13054" y="506063"/>
                    <a:pt x="150690" y="662845"/>
                    <a:pt x="272230" y="621983"/>
                  </a:cubicBezTo>
                  <a:cubicBezTo>
                    <a:pt x="357955" y="593408"/>
                    <a:pt x="306139" y="420053"/>
                    <a:pt x="306139" y="420053"/>
                  </a:cubicBezTo>
                  <a:lnTo>
                    <a:pt x="334904" y="164783"/>
                  </a:lnTo>
                  <a:lnTo>
                    <a:pt x="5" y="0"/>
                  </a:lnTo>
                  <a:cubicBezTo>
                    <a:pt x="5" y="0"/>
                    <a:pt x="-281" y="467582"/>
                    <a:pt x="3529" y="479108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70CDB34-8FCD-08B1-B8B5-5149CE7F1EBB}"/>
                </a:ext>
              </a:extLst>
            </p:cNvPr>
            <p:cNvSpPr/>
            <p:nvPr/>
          </p:nvSpPr>
          <p:spPr>
            <a:xfrm>
              <a:off x="4017835" y="2898457"/>
              <a:ext cx="335089" cy="405860"/>
            </a:xfrm>
            <a:custGeom>
              <a:avLst/>
              <a:gdLst>
                <a:gd name="connsiteX0" fmla="*/ 286 w 335089"/>
                <a:gd name="connsiteY0" fmla="*/ 164211 h 405860"/>
                <a:gd name="connsiteX1" fmla="*/ 307943 w 335089"/>
                <a:gd name="connsiteY1" fmla="*/ 405860 h 405860"/>
                <a:gd name="connsiteX2" fmla="*/ 335089 w 335089"/>
                <a:gd name="connsiteY2" fmla="*/ 164783 h 405860"/>
                <a:gd name="connsiteX3" fmla="*/ 0 w 335089"/>
                <a:gd name="connsiteY3" fmla="*/ 0 h 405860"/>
                <a:gd name="connsiteX4" fmla="*/ 286 w 335089"/>
                <a:gd name="connsiteY4" fmla="*/ 164211 h 40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089" h="405860">
                  <a:moveTo>
                    <a:pt x="286" y="164211"/>
                  </a:moveTo>
                  <a:cubicBezTo>
                    <a:pt x="64909" y="283924"/>
                    <a:pt x="176328" y="371438"/>
                    <a:pt x="307943" y="405860"/>
                  </a:cubicBezTo>
                  <a:lnTo>
                    <a:pt x="335089" y="164783"/>
                  </a:lnTo>
                  <a:lnTo>
                    <a:pt x="0" y="0"/>
                  </a:lnTo>
                  <a:cubicBezTo>
                    <a:pt x="0" y="0"/>
                    <a:pt x="190" y="74200"/>
                    <a:pt x="286" y="16421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18A80E3-3F51-ADE5-3432-19C75ED66F00}"/>
                </a:ext>
              </a:extLst>
            </p:cNvPr>
            <p:cNvSpPr/>
            <p:nvPr/>
          </p:nvSpPr>
          <p:spPr>
            <a:xfrm>
              <a:off x="4162457" y="2319190"/>
              <a:ext cx="583037" cy="919683"/>
            </a:xfrm>
            <a:custGeom>
              <a:avLst/>
              <a:gdLst>
                <a:gd name="connsiteX0" fmla="*/ 52736 w 583037"/>
                <a:gd name="connsiteY0" fmla="*/ 770338 h 919683"/>
                <a:gd name="connsiteX1" fmla="*/ 582898 w 583037"/>
                <a:gd name="connsiteY1" fmla="*/ 867303 h 919683"/>
                <a:gd name="connsiteX2" fmla="*/ 457930 w 583037"/>
                <a:gd name="connsiteY2" fmla="*/ 605270 h 919683"/>
                <a:gd name="connsiteX3" fmla="*/ 436308 w 583037"/>
                <a:gd name="connsiteY3" fmla="*/ 333045 h 919683"/>
                <a:gd name="connsiteX4" fmla="*/ 430879 w 583037"/>
                <a:gd name="connsiteY4" fmla="*/ 210459 h 919683"/>
                <a:gd name="connsiteX5" fmla="*/ 412972 w 583037"/>
                <a:gd name="connsiteY5" fmla="*/ 91206 h 919683"/>
                <a:gd name="connsiteX6" fmla="*/ 185801 w 583037"/>
                <a:gd name="connsiteY6" fmla="*/ 14339 h 919683"/>
                <a:gd name="connsiteX7" fmla="*/ 52736 w 583037"/>
                <a:gd name="connsiteY7" fmla="*/ 770338 h 91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037" h="919683">
                  <a:moveTo>
                    <a:pt x="52736" y="770338"/>
                  </a:moveTo>
                  <a:cubicBezTo>
                    <a:pt x="161036" y="935121"/>
                    <a:pt x="421163" y="957409"/>
                    <a:pt x="582898" y="867303"/>
                  </a:cubicBezTo>
                  <a:cubicBezTo>
                    <a:pt x="586898" y="865112"/>
                    <a:pt x="504126" y="773672"/>
                    <a:pt x="457930" y="605270"/>
                  </a:cubicBezTo>
                  <a:cubicBezTo>
                    <a:pt x="433832" y="517354"/>
                    <a:pt x="439832" y="424295"/>
                    <a:pt x="436308" y="333045"/>
                  </a:cubicBezTo>
                  <a:cubicBezTo>
                    <a:pt x="434784" y="292183"/>
                    <a:pt x="433355" y="251321"/>
                    <a:pt x="430879" y="210459"/>
                  </a:cubicBezTo>
                  <a:cubicBezTo>
                    <a:pt x="428593" y="171597"/>
                    <a:pt x="427164" y="128544"/>
                    <a:pt x="412972" y="91206"/>
                  </a:cubicBezTo>
                  <a:cubicBezTo>
                    <a:pt x="372681" y="-14712"/>
                    <a:pt x="206660" y="-9759"/>
                    <a:pt x="185801" y="14339"/>
                  </a:cubicBezTo>
                  <a:cubicBezTo>
                    <a:pt x="42735" y="180455"/>
                    <a:pt x="-70708" y="582600"/>
                    <a:pt x="52736" y="77033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DC6F4D9-87CD-3744-E6DA-19B336A61370}"/>
                </a:ext>
              </a:extLst>
            </p:cNvPr>
            <p:cNvSpPr/>
            <p:nvPr/>
          </p:nvSpPr>
          <p:spPr>
            <a:xfrm>
              <a:off x="4247102" y="2971757"/>
              <a:ext cx="480405" cy="283925"/>
            </a:xfrm>
            <a:custGeom>
              <a:avLst/>
              <a:gdLst>
                <a:gd name="connsiteX0" fmla="*/ 6667 w 480405"/>
                <a:gd name="connsiteY0" fmla="*/ 1947 h 283925"/>
                <a:gd name="connsiteX1" fmla="*/ 171355 w 480405"/>
                <a:gd name="connsiteY1" fmla="*/ 229119 h 283925"/>
                <a:gd name="connsiteX2" fmla="*/ 478345 w 480405"/>
                <a:gd name="connsiteY2" fmla="*/ 251217 h 283925"/>
                <a:gd name="connsiteX3" fmla="*/ 479584 w 480405"/>
                <a:gd name="connsiteY3" fmla="*/ 253788 h 283925"/>
                <a:gd name="connsiteX4" fmla="*/ 171450 w 480405"/>
                <a:gd name="connsiteY4" fmla="*/ 245121 h 283925"/>
                <a:gd name="connsiteX5" fmla="*/ 0 w 480405"/>
                <a:gd name="connsiteY5" fmla="*/ 3281 h 283925"/>
                <a:gd name="connsiteX6" fmla="*/ 3759 w 480405"/>
                <a:gd name="connsiteY6" fmla="*/ 9 h 283925"/>
                <a:gd name="connsiteX7" fmla="*/ 6667 w 480405"/>
                <a:gd name="connsiteY7" fmla="*/ 1947 h 28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405" h="283925">
                  <a:moveTo>
                    <a:pt x="6667" y="1947"/>
                  </a:moveTo>
                  <a:cubicBezTo>
                    <a:pt x="26387" y="97810"/>
                    <a:pt x="86379" y="180563"/>
                    <a:pt x="171355" y="229119"/>
                  </a:cubicBezTo>
                  <a:cubicBezTo>
                    <a:pt x="262033" y="279982"/>
                    <a:pt x="380905" y="286268"/>
                    <a:pt x="478345" y="251217"/>
                  </a:cubicBezTo>
                  <a:cubicBezTo>
                    <a:pt x="480060" y="250550"/>
                    <a:pt x="481298" y="253121"/>
                    <a:pt x="479584" y="253788"/>
                  </a:cubicBezTo>
                  <a:cubicBezTo>
                    <a:pt x="378523" y="294079"/>
                    <a:pt x="270034" y="296651"/>
                    <a:pt x="171450" y="245121"/>
                  </a:cubicBezTo>
                  <a:cubicBezTo>
                    <a:pt x="80676" y="197496"/>
                    <a:pt x="12192" y="105960"/>
                    <a:pt x="0" y="3281"/>
                  </a:cubicBezTo>
                  <a:cubicBezTo>
                    <a:pt x="135" y="1339"/>
                    <a:pt x="1818" y="-126"/>
                    <a:pt x="3759" y="9"/>
                  </a:cubicBezTo>
                  <a:cubicBezTo>
                    <a:pt x="5003" y="95"/>
                    <a:pt x="6110" y="832"/>
                    <a:pt x="6667" y="19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67ABB9A-B009-FD3B-470D-224CB1591F18}"/>
                </a:ext>
              </a:extLst>
            </p:cNvPr>
            <p:cNvSpPr/>
            <p:nvPr/>
          </p:nvSpPr>
          <p:spPr>
            <a:xfrm>
              <a:off x="4181189" y="2935852"/>
              <a:ext cx="454853" cy="343175"/>
            </a:xfrm>
            <a:custGeom>
              <a:avLst/>
              <a:gdLst>
                <a:gd name="connsiteX0" fmla="*/ 7525 w 454853"/>
                <a:gd name="connsiteY0" fmla="*/ 2991 h 343175"/>
                <a:gd name="connsiteX1" fmla="*/ 152305 w 454853"/>
                <a:gd name="connsiteY1" fmla="*/ 237782 h 343175"/>
                <a:gd name="connsiteX2" fmla="*/ 452342 w 454853"/>
                <a:gd name="connsiteY2" fmla="*/ 334461 h 343175"/>
                <a:gd name="connsiteX3" fmla="*/ 454819 w 454853"/>
                <a:gd name="connsiteY3" fmla="*/ 336175 h 343175"/>
                <a:gd name="connsiteX4" fmla="*/ 453104 w 454853"/>
                <a:gd name="connsiteY4" fmla="*/ 338652 h 343175"/>
                <a:gd name="connsiteX5" fmla="*/ 140494 w 454853"/>
                <a:gd name="connsiteY5" fmla="*/ 245021 h 343175"/>
                <a:gd name="connsiteX6" fmla="*/ 0 w 454853"/>
                <a:gd name="connsiteY6" fmla="*/ 3372 h 343175"/>
                <a:gd name="connsiteX7" fmla="*/ 7525 w 454853"/>
                <a:gd name="connsiteY7" fmla="*/ 2991 h 34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53" h="343175">
                  <a:moveTo>
                    <a:pt x="7525" y="2991"/>
                  </a:moveTo>
                  <a:cubicBezTo>
                    <a:pt x="28004" y="98241"/>
                    <a:pt x="73152" y="178441"/>
                    <a:pt x="152305" y="237782"/>
                  </a:cubicBezTo>
                  <a:cubicBezTo>
                    <a:pt x="231457" y="297123"/>
                    <a:pt x="352330" y="351034"/>
                    <a:pt x="452342" y="334461"/>
                  </a:cubicBezTo>
                  <a:cubicBezTo>
                    <a:pt x="453499" y="334251"/>
                    <a:pt x="454608" y="335018"/>
                    <a:pt x="454819" y="336175"/>
                  </a:cubicBezTo>
                  <a:cubicBezTo>
                    <a:pt x="455029" y="337333"/>
                    <a:pt x="454262" y="338442"/>
                    <a:pt x="453104" y="338652"/>
                  </a:cubicBezTo>
                  <a:cubicBezTo>
                    <a:pt x="346901" y="358845"/>
                    <a:pt x="224028" y="308553"/>
                    <a:pt x="140494" y="245021"/>
                  </a:cubicBezTo>
                  <a:cubicBezTo>
                    <a:pt x="66389" y="188633"/>
                    <a:pt x="2667" y="99479"/>
                    <a:pt x="0" y="3372"/>
                  </a:cubicBezTo>
                  <a:cubicBezTo>
                    <a:pt x="286" y="-1009"/>
                    <a:pt x="6668" y="-1105"/>
                    <a:pt x="7525" y="29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402F465-89E8-EC14-74DE-5D41B8ACB2E0}"/>
                </a:ext>
              </a:extLst>
            </p:cNvPr>
            <p:cNvSpPr/>
            <p:nvPr/>
          </p:nvSpPr>
          <p:spPr>
            <a:xfrm>
              <a:off x="4560964" y="2491857"/>
              <a:ext cx="200615" cy="666516"/>
            </a:xfrm>
            <a:custGeom>
              <a:avLst/>
              <a:gdLst>
                <a:gd name="connsiteX0" fmla="*/ 11607 w 200615"/>
                <a:gd name="connsiteY0" fmla="*/ 4074 h 666516"/>
                <a:gd name="connsiteX1" fmla="*/ 55612 w 200615"/>
                <a:gd name="connsiteY1" fmla="*/ 343545 h 666516"/>
                <a:gd name="connsiteX2" fmla="*/ 200297 w 200615"/>
                <a:gd name="connsiteY2" fmla="*/ 663394 h 666516"/>
                <a:gd name="connsiteX3" fmla="*/ 197439 w 200615"/>
                <a:gd name="connsiteY3" fmla="*/ 665776 h 666516"/>
                <a:gd name="connsiteX4" fmla="*/ 44563 w 200615"/>
                <a:gd name="connsiteY4" fmla="*/ 355642 h 666516"/>
                <a:gd name="connsiteX5" fmla="*/ 4368 w 200615"/>
                <a:gd name="connsiteY5" fmla="*/ 3217 h 666516"/>
                <a:gd name="connsiteX6" fmla="*/ 8416 w 200615"/>
                <a:gd name="connsiteY6" fmla="*/ 26 h 666516"/>
                <a:gd name="connsiteX7" fmla="*/ 11606 w 200615"/>
                <a:gd name="connsiteY7" fmla="*/ 4074 h 66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615" h="666516">
                  <a:moveTo>
                    <a:pt x="11607" y="4074"/>
                  </a:moveTo>
                  <a:cubicBezTo>
                    <a:pt x="16845" y="119707"/>
                    <a:pt x="23799" y="231436"/>
                    <a:pt x="55612" y="343545"/>
                  </a:cubicBezTo>
                  <a:cubicBezTo>
                    <a:pt x="87444" y="456844"/>
                    <a:pt x="136223" y="564680"/>
                    <a:pt x="200297" y="663394"/>
                  </a:cubicBezTo>
                  <a:cubicBezTo>
                    <a:pt x="201535" y="665299"/>
                    <a:pt x="198868" y="667776"/>
                    <a:pt x="197439" y="665776"/>
                  </a:cubicBezTo>
                  <a:cubicBezTo>
                    <a:pt x="129530" y="571654"/>
                    <a:pt x="77857" y="466827"/>
                    <a:pt x="44563" y="355642"/>
                  </a:cubicBezTo>
                  <a:cubicBezTo>
                    <a:pt x="11702" y="244485"/>
                    <a:pt x="-9634" y="119517"/>
                    <a:pt x="4368" y="3217"/>
                  </a:cubicBezTo>
                  <a:cubicBezTo>
                    <a:pt x="4604" y="1218"/>
                    <a:pt x="6417" y="-211"/>
                    <a:pt x="8416" y="26"/>
                  </a:cubicBezTo>
                  <a:cubicBezTo>
                    <a:pt x="10415" y="262"/>
                    <a:pt x="11843" y="2075"/>
                    <a:pt x="11606" y="40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A5672AE-E597-21E8-0391-67E6716A7A98}"/>
                </a:ext>
              </a:extLst>
            </p:cNvPr>
            <p:cNvSpPr/>
            <p:nvPr/>
          </p:nvSpPr>
          <p:spPr>
            <a:xfrm>
              <a:off x="3874768" y="2220460"/>
              <a:ext cx="780698" cy="984223"/>
            </a:xfrm>
            <a:custGeom>
              <a:avLst/>
              <a:gdLst>
                <a:gd name="connsiteX0" fmla="*/ 769240 w 780698"/>
                <a:gd name="connsiteY0" fmla="*/ 461113 h 984223"/>
                <a:gd name="connsiteX1" fmla="*/ 503874 w 780698"/>
                <a:gd name="connsiteY1" fmla="*/ 977654 h 984223"/>
                <a:gd name="connsiteX2" fmla="*/ 34005 w 780698"/>
                <a:gd name="connsiteY2" fmla="*/ 617228 h 984223"/>
                <a:gd name="connsiteX3" fmla="*/ 282418 w 780698"/>
                <a:gd name="connsiteY3" fmla="*/ 9152 h 984223"/>
                <a:gd name="connsiteX4" fmla="*/ 769240 w 780698"/>
                <a:gd name="connsiteY4" fmla="*/ 461113 h 98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698" h="984223">
                  <a:moveTo>
                    <a:pt x="769240" y="461113"/>
                  </a:moveTo>
                  <a:cubicBezTo>
                    <a:pt x="835915" y="876879"/>
                    <a:pt x="593695" y="963461"/>
                    <a:pt x="503874" y="977654"/>
                  </a:cubicBezTo>
                  <a:cubicBezTo>
                    <a:pt x="422340" y="990512"/>
                    <a:pt x="143067" y="1023945"/>
                    <a:pt x="34005" y="617228"/>
                  </a:cubicBezTo>
                  <a:cubicBezTo>
                    <a:pt x="-75056" y="210510"/>
                    <a:pt x="97156" y="48395"/>
                    <a:pt x="282418" y="9152"/>
                  </a:cubicBezTo>
                  <a:cubicBezTo>
                    <a:pt x="467679" y="-30091"/>
                    <a:pt x="702756" y="45442"/>
                    <a:pt x="769240" y="461113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0865508-76BF-9CCA-A212-BC485EAEB83C}"/>
                </a:ext>
              </a:extLst>
            </p:cNvPr>
            <p:cNvSpPr/>
            <p:nvPr/>
          </p:nvSpPr>
          <p:spPr>
            <a:xfrm>
              <a:off x="4487088" y="2595380"/>
              <a:ext cx="78038" cy="43559"/>
            </a:xfrm>
            <a:custGeom>
              <a:avLst/>
              <a:gdLst>
                <a:gd name="connsiteX0" fmla="*/ 60909 w 78038"/>
                <a:gd name="connsiteY0" fmla="*/ 43520 h 43559"/>
                <a:gd name="connsiteX1" fmla="*/ 32334 w 78038"/>
                <a:gd name="connsiteY1" fmla="*/ 39615 h 43559"/>
                <a:gd name="connsiteX2" fmla="*/ 3759 w 78038"/>
                <a:gd name="connsiteY2" fmla="*/ 30090 h 43559"/>
                <a:gd name="connsiteX3" fmla="*/ 2521 w 78038"/>
                <a:gd name="connsiteY3" fmla="*/ 11802 h 43559"/>
                <a:gd name="connsiteX4" fmla="*/ 38621 w 78038"/>
                <a:gd name="connsiteY4" fmla="*/ 467 h 43559"/>
                <a:gd name="connsiteX5" fmla="*/ 74339 w 78038"/>
                <a:gd name="connsiteY5" fmla="*/ 17327 h 43559"/>
                <a:gd name="connsiteX6" fmla="*/ 72267 w 78038"/>
                <a:gd name="connsiteY6" fmla="*/ 39862 h 43559"/>
                <a:gd name="connsiteX7" fmla="*/ 60909 w 78038"/>
                <a:gd name="connsiteY7" fmla="*/ 43520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038" h="43559">
                  <a:moveTo>
                    <a:pt x="60909" y="43520"/>
                  </a:moveTo>
                  <a:cubicBezTo>
                    <a:pt x="51321" y="42733"/>
                    <a:pt x="41782" y="41429"/>
                    <a:pt x="32334" y="39615"/>
                  </a:cubicBezTo>
                  <a:cubicBezTo>
                    <a:pt x="22029" y="39615"/>
                    <a:pt x="12003" y="36273"/>
                    <a:pt x="3759" y="30090"/>
                  </a:cubicBezTo>
                  <a:cubicBezTo>
                    <a:pt x="-747" y="24977"/>
                    <a:pt x="-1255" y="17475"/>
                    <a:pt x="2521" y="11802"/>
                  </a:cubicBezTo>
                  <a:cubicBezTo>
                    <a:pt x="10998" y="372"/>
                    <a:pt x="25095" y="-961"/>
                    <a:pt x="38621" y="467"/>
                  </a:cubicBezTo>
                  <a:cubicBezTo>
                    <a:pt x="52212" y="1440"/>
                    <a:pt x="64950" y="7452"/>
                    <a:pt x="74339" y="17327"/>
                  </a:cubicBezTo>
                  <a:cubicBezTo>
                    <a:pt x="79990" y="24122"/>
                    <a:pt x="79062" y="34211"/>
                    <a:pt x="72267" y="39862"/>
                  </a:cubicBezTo>
                  <a:cubicBezTo>
                    <a:pt x="69094" y="42500"/>
                    <a:pt x="65025" y="43811"/>
                    <a:pt x="60909" y="4352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B673AB4-799C-BF21-2A77-9E255C9F3893}"/>
                </a:ext>
              </a:extLst>
            </p:cNvPr>
            <p:cNvSpPr/>
            <p:nvPr/>
          </p:nvSpPr>
          <p:spPr>
            <a:xfrm>
              <a:off x="4231662" y="2616987"/>
              <a:ext cx="76630" cy="48669"/>
            </a:xfrm>
            <a:custGeom>
              <a:avLst/>
              <a:gdLst>
                <a:gd name="connsiteX0" fmla="*/ 18964 w 76630"/>
                <a:gd name="connsiteY0" fmla="*/ 48393 h 48669"/>
                <a:gd name="connsiteX1" fmla="*/ 47063 w 76630"/>
                <a:gd name="connsiteY1" fmla="*/ 40297 h 48669"/>
                <a:gd name="connsiteX2" fmla="*/ 74114 w 76630"/>
                <a:gd name="connsiteY2" fmla="*/ 26676 h 48669"/>
                <a:gd name="connsiteX3" fmla="*/ 72780 w 76630"/>
                <a:gd name="connsiteY3" fmla="*/ 8293 h 48669"/>
                <a:gd name="connsiteX4" fmla="*/ 35442 w 76630"/>
                <a:gd name="connsiteY4" fmla="*/ 2292 h 48669"/>
                <a:gd name="connsiteX5" fmla="*/ 2486 w 76630"/>
                <a:gd name="connsiteY5" fmla="*/ 24104 h 48669"/>
                <a:gd name="connsiteX6" fmla="*/ 7441 w 76630"/>
                <a:gd name="connsiteY6" fmla="*/ 46185 h 48669"/>
                <a:gd name="connsiteX7" fmla="*/ 18964 w 76630"/>
                <a:gd name="connsiteY7" fmla="*/ 48393 h 4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30" h="48669">
                  <a:moveTo>
                    <a:pt x="18964" y="48393"/>
                  </a:moveTo>
                  <a:cubicBezTo>
                    <a:pt x="28474" y="46218"/>
                    <a:pt x="37854" y="43515"/>
                    <a:pt x="47063" y="40297"/>
                  </a:cubicBezTo>
                  <a:cubicBezTo>
                    <a:pt x="57337" y="38869"/>
                    <a:pt x="66849" y="34079"/>
                    <a:pt x="74114" y="26676"/>
                  </a:cubicBezTo>
                  <a:cubicBezTo>
                    <a:pt x="77913" y="20961"/>
                    <a:pt x="77364" y="13400"/>
                    <a:pt x="72780" y="8293"/>
                  </a:cubicBezTo>
                  <a:cubicBezTo>
                    <a:pt x="62684" y="-1709"/>
                    <a:pt x="48491" y="-1232"/>
                    <a:pt x="35442" y="2292"/>
                  </a:cubicBezTo>
                  <a:cubicBezTo>
                    <a:pt x="22121" y="5199"/>
                    <a:pt x="10367" y="12978"/>
                    <a:pt x="2486" y="24104"/>
                  </a:cubicBezTo>
                  <a:cubicBezTo>
                    <a:pt x="-2243" y="31570"/>
                    <a:pt x="-25" y="41456"/>
                    <a:pt x="7441" y="46185"/>
                  </a:cubicBezTo>
                  <a:cubicBezTo>
                    <a:pt x="10864" y="48353"/>
                    <a:pt x="14982" y="49142"/>
                    <a:pt x="18964" y="4839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CFB37A5-C084-8B93-2CDA-786B6F2AB0E5}"/>
                </a:ext>
              </a:extLst>
            </p:cNvPr>
            <p:cNvSpPr/>
            <p:nvPr/>
          </p:nvSpPr>
          <p:spPr>
            <a:xfrm>
              <a:off x="4294891" y="2753493"/>
              <a:ext cx="28887" cy="78493"/>
            </a:xfrm>
            <a:custGeom>
              <a:avLst/>
              <a:gdLst>
                <a:gd name="connsiteX0" fmla="*/ 24506 w 28887"/>
                <a:gd name="connsiteY0" fmla="*/ 279 h 78493"/>
                <a:gd name="connsiteX1" fmla="*/ 22505 w 28887"/>
                <a:gd name="connsiteY1" fmla="*/ 2946 h 78493"/>
                <a:gd name="connsiteX2" fmla="*/ 503 w 28887"/>
                <a:gd name="connsiteY2" fmla="*/ 76860 h 78493"/>
                <a:gd name="connsiteX3" fmla="*/ 503 w 28887"/>
                <a:gd name="connsiteY3" fmla="*/ 78479 h 78493"/>
                <a:gd name="connsiteX4" fmla="*/ 24506 w 28887"/>
                <a:gd name="connsiteY4" fmla="*/ 279 h 7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87" h="78493">
                  <a:moveTo>
                    <a:pt x="24506" y="279"/>
                  </a:moveTo>
                  <a:cubicBezTo>
                    <a:pt x="24506" y="-864"/>
                    <a:pt x="22410" y="1803"/>
                    <a:pt x="22505" y="2946"/>
                  </a:cubicBezTo>
                  <a:cubicBezTo>
                    <a:pt x="26220" y="31521"/>
                    <a:pt x="25553" y="64858"/>
                    <a:pt x="503" y="76860"/>
                  </a:cubicBezTo>
                  <a:cubicBezTo>
                    <a:pt x="-259" y="76860"/>
                    <a:pt x="-69" y="78670"/>
                    <a:pt x="503" y="78479"/>
                  </a:cubicBezTo>
                  <a:cubicBezTo>
                    <a:pt x="32221" y="70954"/>
                    <a:pt x="32507" y="26758"/>
                    <a:pt x="24506" y="27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F964DCD-7A6C-FC07-903F-1964A789A60A}"/>
                </a:ext>
              </a:extLst>
            </p:cNvPr>
            <p:cNvSpPr/>
            <p:nvPr/>
          </p:nvSpPr>
          <p:spPr>
            <a:xfrm>
              <a:off x="4258144" y="2726240"/>
              <a:ext cx="64489" cy="92879"/>
            </a:xfrm>
            <a:custGeom>
              <a:avLst/>
              <a:gdLst>
                <a:gd name="connsiteX0" fmla="*/ 32678 w 64489"/>
                <a:gd name="connsiteY0" fmla="*/ 5 h 92879"/>
                <a:gd name="connsiteX1" fmla="*/ 34583 w 64489"/>
                <a:gd name="connsiteY1" fmla="*/ 92873 h 92879"/>
                <a:gd name="connsiteX2" fmla="*/ 32678 w 64489"/>
                <a:gd name="connsiteY2" fmla="*/ 5 h 9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489" h="92879">
                  <a:moveTo>
                    <a:pt x="32678" y="5"/>
                  </a:moveTo>
                  <a:cubicBezTo>
                    <a:pt x="-13804" y="957"/>
                    <a:pt x="-8470" y="93731"/>
                    <a:pt x="34583" y="92873"/>
                  </a:cubicBezTo>
                  <a:cubicBezTo>
                    <a:pt x="77636" y="92016"/>
                    <a:pt x="71730" y="-757"/>
                    <a:pt x="32678" y="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8A04D37-1188-6EA3-CEA9-F84793DC6F58}"/>
                </a:ext>
              </a:extLst>
            </p:cNvPr>
            <p:cNvSpPr/>
            <p:nvPr/>
          </p:nvSpPr>
          <p:spPr>
            <a:xfrm>
              <a:off x="4217765" y="2731552"/>
              <a:ext cx="60657" cy="39642"/>
            </a:xfrm>
            <a:custGeom>
              <a:avLst/>
              <a:gdLst>
                <a:gd name="connsiteX0" fmla="*/ 55150 w 60657"/>
                <a:gd name="connsiteY0" fmla="*/ 599 h 39642"/>
                <a:gd name="connsiteX1" fmla="*/ 30099 w 60657"/>
                <a:gd name="connsiteY1" fmla="*/ 17553 h 39642"/>
                <a:gd name="connsiteX2" fmla="*/ 1524 w 60657"/>
                <a:gd name="connsiteY2" fmla="*/ 1170 h 39642"/>
                <a:gd name="connsiteX3" fmla="*/ 0 w 60657"/>
                <a:gd name="connsiteY3" fmla="*/ 2313 h 39642"/>
                <a:gd name="connsiteX4" fmla="*/ 27908 w 60657"/>
                <a:gd name="connsiteY4" fmla="*/ 39556 h 39642"/>
                <a:gd name="connsiteX5" fmla="*/ 60484 w 60657"/>
                <a:gd name="connsiteY5" fmla="*/ 6409 h 39642"/>
                <a:gd name="connsiteX6" fmla="*/ 55150 w 60657"/>
                <a:gd name="connsiteY6" fmla="*/ 599 h 39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657" h="39642">
                  <a:moveTo>
                    <a:pt x="55150" y="599"/>
                  </a:moveTo>
                  <a:cubicBezTo>
                    <a:pt x="47339" y="6314"/>
                    <a:pt x="39910" y="16029"/>
                    <a:pt x="30099" y="17553"/>
                  </a:cubicBezTo>
                  <a:cubicBezTo>
                    <a:pt x="18860" y="19363"/>
                    <a:pt x="9811" y="10124"/>
                    <a:pt x="1524" y="1170"/>
                  </a:cubicBezTo>
                  <a:cubicBezTo>
                    <a:pt x="762" y="218"/>
                    <a:pt x="0" y="1170"/>
                    <a:pt x="0" y="2313"/>
                  </a:cubicBezTo>
                  <a:cubicBezTo>
                    <a:pt x="762" y="20125"/>
                    <a:pt x="8668" y="38032"/>
                    <a:pt x="27908" y="39556"/>
                  </a:cubicBezTo>
                  <a:cubicBezTo>
                    <a:pt x="45434" y="40985"/>
                    <a:pt x="57055" y="24507"/>
                    <a:pt x="60484" y="6409"/>
                  </a:cubicBezTo>
                  <a:cubicBezTo>
                    <a:pt x="61436" y="3075"/>
                    <a:pt x="58293" y="-1687"/>
                    <a:pt x="55150" y="59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74DC7D9-ED08-8015-6104-CD0E025760CA}"/>
                </a:ext>
              </a:extLst>
            </p:cNvPr>
            <p:cNvSpPr/>
            <p:nvPr/>
          </p:nvSpPr>
          <p:spPr>
            <a:xfrm>
              <a:off x="4491349" y="2742230"/>
              <a:ext cx="36526" cy="74315"/>
            </a:xfrm>
            <a:custGeom>
              <a:avLst/>
              <a:gdLst>
                <a:gd name="connsiteX0" fmla="*/ 1117 w 36526"/>
                <a:gd name="connsiteY0" fmla="*/ 303 h 74315"/>
                <a:gd name="connsiteX1" fmla="*/ 3403 w 36526"/>
                <a:gd name="connsiteY1" fmla="*/ 2684 h 74315"/>
                <a:gd name="connsiteX2" fmla="*/ 35883 w 36526"/>
                <a:gd name="connsiteY2" fmla="*/ 72693 h 74315"/>
                <a:gd name="connsiteX3" fmla="*/ 35883 w 36526"/>
                <a:gd name="connsiteY3" fmla="*/ 74312 h 74315"/>
                <a:gd name="connsiteX4" fmla="*/ 1117 w 36526"/>
                <a:gd name="connsiteY4" fmla="*/ 303 h 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26" h="74315">
                  <a:moveTo>
                    <a:pt x="1117" y="303"/>
                  </a:moveTo>
                  <a:cubicBezTo>
                    <a:pt x="1117" y="-840"/>
                    <a:pt x="3403" y="1541"/>
                    <a:pt x="3403" y="2684"/>
                  </a:cubicBezTo>
                  <a:cubicBezTo>
                    <a:pt x="3974" y="31259"/>
                    <a:pt x="9403" y="64406"/>
                    <a:pt x="35883" y="72693"/>
                  </a:cubicBezTo>
                  <a:cubicBezTo>
                    <a:pt x="36740" y="72693"/>
                    <a:pt x="36740" y="74407"/>
                    <a:pt x="35883" y="74312"/>
                  </a:cubicBezTo>
                  <a:cubicBezTo>
                    <a:pt x="3689" y="71359"/>
                    <a:pt x="-3074" y="27639"/>
                    <a:pt x="1117" y="30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27142E2-93B4-9C7D-B38F-3364988E02F8}"/>
                </a:ext>
              </a:extLst>
            </p:cNvPr>
            <p:cNvSpPr/>
            <p:nvPr/>
          </p:nvSpPr>
          <p:spPr>
            <a:xfrm>
              <a:off x="4491510" y="2710560"/>
              <a:ext cx="64731" cy="92686"/>
            </a:xfrm>
            <a:custGeom>
              <a:avLst/>
              <a:gdLst>
                <a:gd name="connsiteX0" fmla="*/ 25149 w 64731"/>
                <a:gd name="connsiteY0" fmla="*/ 254 h 92686"/>
                <a:gd name="connsiteX1" fmla="*/ 36770 w 64731"/>
                <a:gd name="connsiteY1" fmla="*/ 92456 h 92686"/>
                <a:gd name="connsiteX2" fmla="*/ 25149 w 64731"/>
                <a:gd name="connsiteY2" fmla="*/ 254 h 9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731" h="92686">
                  <a:moveTo>
                    <a:pt x="25149" y="254"/>
                  </a:moveTo>
                  <a:cubicBezTo>
                    <a:pt x="71345" y="-5461"/>
                    <a:pt x="79537" y="87027"/>
                    <a:pt x="36770" y="92456"/>
                  </a:cubicBezTo>
                  <a:cubicBezTo>
                    <a:pt x="-5998" y="97885"/>
                    <a:pt x="-13522" y="5493"/>
                    <a:pt x="25149" y="2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3C4CDC4-8978-9FC8-9903-703543BE5060}"/>
                </a:ext>
              </a:extLst>
            </p:cNvPr>
            <p:cNvSpPr/>
            <p:nvPr/>
          </p:nvSpPr>
          <p:spPr>
            <a:xfrm>
              <a:off x="4532078" y="2706470"/>
              <a:ext cx="53557" cy="43685"/>
            </a:xfrm>
            <a:custGeom>
              <a:avLst/>
              <a:gdLst>
                <a:gd name="connsiteX0" fmla="*/ 4489 w 53557"/>
                <a:gd name="connsiteY0" fmla="*/ 9107 h 43685"/>
                <a:gd name="connsiteX1" fmla="*/ 29063 w 53557"/>
                <a:gd name="connsiteY1" fmla="*/ 21489 h 43685"/>
                <a:gd name="connsiteX2" fmla="*/ 51542 w 53557"/>
                <a:gd name="connsiteY2" fmla="*/ 439 h 43685"/>
                <a:gd name="connsiteX3" fmla="*/ 53066 w 53557"/>
                <a:gd name="connsiteY3" fmla="*/ 1296 h 43685"/>
                <a:gd name="connsiteX4" fmla="*/ 34016 w 53557"/>
                <a:gd name="connsiteY4" fmla="*/ 42730 h 43685"/>
                <a:gd name="connsiteX5" fmla="*/ 202 w 53557"/>
                <a:gd name="connsiteY5" fmla="*/ 15774 h 43685"/>
                <a:gd name="connsiteX6" fmla="*/ 4489 w 53557"/>
                <a:gd name="connsiteY6" fmla="*/ 9107 h 4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557" h="43685">
                  <a:moveTo>
                    <a:pt x="4489" y="9107"/>
                  </a:moveTo>
                  <a:cubicBezTo>
                    <a:pt x="12204" y="13393"/>
                    <a:pt x="20300" y="21680"/>
                    <a:pt x="29063" y="21489"/>
                  </a:cubicBezTo>
                  <a:cubicBezTo>
                    <a:pt x="37826" y="21299"/>
                    <a:pt x="45923" y="10535"/>
                    <a:pt x="51542" y="439"/>
                  </a:cubicBezTo>
                  <a:cubicBezTo>
                    <a:pt x="52114" y="-609"/>
                    <a:pt x="52876" y="439"/>
                    <a:pt x="53066" y="1296"/>
                  </a:cubicBezTo>
                  <a:cubicBezTo>
                    <a:pt x="55162" y="18917"/>
                    <a:pt x="50875" y="37872"/>
                    <a:pt x="34016" y="42730"/>
                  </a:cubicBezTo>
                  <a:cubicBezTo>
                    <a:pt x="17157" y="47588"/>
                    <a:pt x="5917" y="33205"/>
                    <a:pt x="202" y="15774"/>
                  </a:cubicBezTo>
                  <a:cubicBezTo>
                    <a:pt x="-750" y="12631"/>
                    <a:pt x="1822" y="7392"/>
                    <a:pt x="4489" y="910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11E2B53-DC07-1FD2-CF60-CD9A961F1FEA}"/>
                </a:ext>
              </a:extLst>
            </p:cNvPr>
            <p:cNvSpPr/>
            <p:nvPr/>
          </p:nvSpPr>
          <p:spPr>
            <a:xfrm>
              <a:off x="4331874" y="2987334"/>
              <a:ext cx="59196" cy="29129"/>
            </a:xfrm>
            <a:custGeom>
              <a:avLst/>
              <a:gdLst>
                <a:gd name="connsiteX0" fmla="*/ 3238 w 59196"/>
                <a:gd name="connsiteY0" fmla="*/ 563 h 29129"/>
                <a:gd name="connsiteX1" fmla="*/ 26384 w 59196"/>
                <a:gd name="connsiteY1" fmla="*/ 18946 h 29129"/>
                <a:gd name="connsiteX2" fmla="*/ 57817 w 59196"/>
                <a:gd name="connsiteY2" fmla="*/ 13708 h 29129"/>
                <a:gd name="connsiteX3" fmla="*/ 58960 w 59196"/>
                <a:gd name="connsiteY3" fmla="*/ 15232 h 29129"/>
                <a:gd name="connsiteX4" fmla="*/ 21050 w 59196"/>
                <a:gd name="connsiteY4" fmla="*/ 28281 h 29129"/>
                <a:gd name="connsiteX5" fmla="*/ 0 w 59196"/>
                <a:gd name="connsiteY5" fmla="*/ 1420 h 29129"/>
                <a:gd name="connsiteX6" fmla="*/ 3238 w 59196"/>
                <a:gd name="connsiteY6" fmla="*/ 563 h 2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96" h="29129">
                  <a:moveTo>
                    <a:pt x="3238" y="563"/>
                  </a:moveTo>
                  <a:cubicBezTo>
                    <a:pt x="9715" y="7707"/>
                    <a:pt x="16002" y="17422"/>
                    <a:pt x="26384" y="18946"/>
                  </a:cubicBezTo>
                  <a:cubicBezTo>
                    <a:pt x="37114" y="19435"/>
                    <a:pt x="47826" y="17650"/>
                    <a:pt x="57817" y="13708"/>
                  </a:cubicBezTo>
                  <a:cubicBezTo>
                    <a:pt x="58769" y="13708"/>
                    <a:pt x="59626" y="14470"/>
                    <a:pt x="58960" y="15232"/>
                  </a:cubicBezTo>
                  <a:cubicBezTo>
                    <a:pt x="49703" y="26249"/>
                    <a:pt x="35127" y="31266"/>
                    <a:pt x="21050" y="28281"/>
                  </a:cubicBezTo>
                  <a:cubicBezTo>
                    <a:pt x="9286" y="24353"/>
                    <a:pt x="1002" y="13782"/>
                    <a:pt x="0" y="1420"/>
                  </a:cubicBezTo>
                  <a:cubicBezTo>
                    <a:pt x="95" y="-294"/>
                    <a:pt x="2000" y="-294"/>
                    <a:pt x="3238" y="56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BB25CB2-5657-8F4C-E358-90DE39630330}"/>
                </a:ext>
              </a:extLst>
            </p:cNvPr>
            <p:cNvSpPr/>
            <p:nvPr/>
          </p:nvSpPr>
          <p:spPr>
            <a:xfrm>
              <a:off x="4355222" y="2603611"/>
              <a:ext cx="149381" cy="348900"/>
            </a:xfrm>
            <a:custGeom>
              <a:avLst/>
              <a:gdLst>
                <a:gd name="connsiteX0" fmla="*/ 101049 w 149381"/>
                <a:gd name="connsiteY0" fmla="*/ 280940 h 348900"/>
                <a:gd name="connsiteX1" fmla="*/ 106668 w 149381"/>
                <a:gd name="connsiteY1" fmla="*/ 344281 h 348900"/>
                <a:gd name="connsiteX2" fmla="*/ 94857 w 149381"/>
                <a:gd name="connsiteY2" fmla="*/ 347424 h 348900"/>
                <a:gd name="connsiteX3" fmla="*/ 94000 w 149381"/>
                <a:gd name="connsiteY3" fmla="*/ 347424 h 348900"/>
                <a:gd name="connsiteX4" fmla="*/ 369 w 149381"/>
                <a:gd name="connsiteY4" fmla="*/ 310848 h 348900"/>
                <a:gd name="connsiteX5" fmla="*/ 3417 w 149381"/>
                <a:gd name="connsiteY5" fmla="*/ 308086 h 348900"/>
                <a:gd name="connsiteX6" fmla="*/ 91524 w 149381"/>
                <a:gd name="connsiteY6" fmla="*/ 333803 h 348900"/>
                <a:gd name="connsiteX7" fmla="*/ 81999 w 149381"/>
                <a:gd name="connsiteY7" fmla="*/ 260270 h 348900"/>
                <a:gd name="connsiteX8" fmla="*/ 128099 w 149381"/>
                <a:gd name="connsiteY8" fmla="*/ 270938 h 348900"/>
                <a:gd name="connsiteX9" fmla="*/ 87142 w 149381"/>
                <a:gd name="connsiteY9" fmla="*/ 3476 h 348900"/>
                <a:gd name="connsiteX10" fmla="*/ 89523 w 149381"/>
                <a:gd name="connsiteY10" fmla="*/ 47 h 348900"/>
                <a:gd name="connsiteX11" fmla="*/ 92952 w 149381"/>
                <a:gd name="connsiteY11" fmla="*/ 2429 h 348900"/>
                <a:gd name="connsiteX12" fmla="*/ 149340 w 149381"/>
                <a:gd name="connsiteY12" fmla="*/ 288179 h 348900"/>
                <a:gd name="connsiteX13" fmla="*/ 101049 w 149381"/>
                <a:gd name="connsiteY13" fmla="*/ 280940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9381" h="348900">
                  <a:moveTo>
                    <a:pt x="101049" y="280940"/>
                  </a:moveTo>
                  <a:cubicBezTo>
                    <a:pt x="101049" y="280940"/>
                    <a:pt x="106764" y="323993"/>
                    <a:pt x="106668" y="344281"/>
                  </a:cubicBezTo>
                  <a:cubicBezTo>
                    <a:pt x="106668" y="346186"/>
                    <a:pt x="101715" y="347043"/>
                    <a:pt x="94857" y="347424"/>
                  </a:cubicBezTo>
                  <a:cubicBezTo>
                    <a:pt x="94857" y="347424"/>
                    <a:pt x="94286" y="347424"/>
                    <a:pt x="94000" y="347424"/>
                  </a:cubicBezTo>
                  <a:cubicBezTo>
                    <a:pt x="58404" y="353714"/>
                    <a:pt x="22276" y="339601"/>
                    <a:pt x="369" y="310848"/>
                  </a:cubicBezTo>
                  <a:cubicBezTo>
                    <a:pt x="-964" y="308848"/>
                    <a:pt x="1607" y="306848"/>
                    <a:pt x="3417" y="308086"/>
                  </a:cubicBezTo>
                  <a:cubicBezTo>
                    <a:pt x="30087" y="327898"/>
                    <a:pt x="59710" y="333137"/>
                    <a:pt x="91524" y="333803"/>
                  </a:cubicBezTo>
                  <a:cubicBezTo>
                    <a:pt x="92952" y="328184"/>
                    <a:pt x="79236" y="260461"/>
                    <a:pt x="81999" y="260270"/>
                  </a:cubicBezTo>
                  <a:cubicBezTo>
                    <a:pt x="93048" y="259318"/>
                    <a:pt x="114955" y="267033"/>
                    <a:pt x="128099" y="270938"/>
                  </a:cubicBezTo>
                  <a:cubicBezTo>
                    <a:pt x="118574" y="180927"/>
                    <a:pt x="95048" y="93202"/>
                    <a:pt x="87142" y="3476"/>
                  </a:cubicBezTo>
                  <a:cubicBezTo>
                    <a:pt x="86853" y="1872"/>
                    <a:pt x="87919" y="337"/>
                    <a:pt x="89523" y="47"/>
                  </a:cubicBezTo>
                  <a:cubicBezTo>
                    <a:pt x="91128" y="-242"/>
                    <a:pt x="92663" y="824"/>
                    <a:pt x="92952" y="2429"/>
                  </a:cubicBezTo>
                  <a:cubicBezTo>
                    <a:pt x="124290" y="92630"/>
                    <a:pt x="137339" y="195881"/>
                    <a:pt x="149340" y="288179"/>
                  </a:cubicBezTo>
                  <a:cubicBezTo>
                    <a:pt x="150864" y="299990"/>
                    <a:pt x="109145" y="284464"/>
                    <a:pt x="101049" y="28094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CA989B4-1655-EA6E-6341-118301EE202C}"/>
                </a:ext>
              </a:extLst>
            </p:cNvPr>
            <p:cNvSpPr/>
            <p:nvPr/>
          </p:nvSpPr>
          <p:spPr>
            <a:xfrm>
              <a:off x="4348621" y="2916650"/>
              <a:ext cx="82313" cy="60836"/>
            </a:xfrm>
            <a:custGeom>
              <a:avLst/>
              <a:gdLst>
                <a:gd name="connsiteX0" fmla="*/ 82314 w 82313"/>
                <a:gd name="connsiteY0" fmla="*/ 25337 h 60836"/>
                <a:gd name="connsiteX1" fmla="*/ 45166 w 82313"/>
                <a:gd name="connsiteY1" fmla="*/ 57055 h 60836"/>
                <a:gd name="connsiteX2" fmla="*/ 18877 w 82313"/>
                <a:gd name="connsiteY2" fmla="*/ 60008 h 60836"/>
                <a:gd name="connsiteX3" fmla="*/ 1066 w 82313"/>
                <a:gd name="connsiteY3" fmla="*/ 23336 h 60836"/>
                <a:gd name="connsiteX4" fmla="*/ 8495 w 82313"/>
                <a:gd name="connsiteY4" fmla="*/ 0 h 60836"/>
                <a:gd name="connsiteX5" fmla="*/ 82314 w 82313"/>
                <a:gd name="connsiteY5" fmla="*/ 25337 h 60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313" h="60836">
                  <a:moveTo>
                    <a:pt x="82314" y="25337"/>
                  </a:moveTo>
                  <a:cubicBezTo>
                    <a:pt x="72866" y="38929"/>
                    <a:pt x="60071" y="49854"/>
                    <a:pt x="45166" y="57055"/>
                  </a:cubicBezTo>
                  <a:cubicBezTo>
                    <a:pt x="36917" y="60724"/>
                    <a:pt x="27735" y="61755"/>
                    <a:pt x="18877" y="60008"/>
                  </a:cubicBezTo>
                  <a:cubicBezTo>
                    <a:pt x="-173" y="55912"/>
                    <a:pt x="-1697" y="38386"/>
                    <a:pt x="1066" y="23336"/>
                  </a:cubicBezTo>
                  <a:cubicBezTo>
                    <a:pt x="2584" y="15284"/>
                    <a:pt x="5079" y="7448"/>
                    <a:pt x="8495" y="0"/>
                  </a:cubicBezTo>
                  <a:cubicBezTo>
                    <a:pt x="29775" y="16092"/>
                    <a:pt x="55637" y="24968"/>
                    <a:pt x="82314" y="2533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0DA275E-455C-A8B1-6B68-79B2C31D3597}"/>
                </a:ext>
              </a:extLst>
            </p:cNvPr>
            <p:cNvSpPr/>
            <p:nvPr/>
          </p:nvSpPr>
          <p:spPr>
            <a:xfrm>
              <a:off x="4348621" y="2939986"/>
              <a:ext cx="45166" cy="37500"/>
            </a:xfrm>
            <a:custGeom>
              <a:avLst/>
              <a:gdLst>
                <a:gd name="connsiteX0" fmla="*/ 45166 w 45166"/>
                <a:gd name="connsiteY0" fmla="*/ 33719 h 37500"/>
                <a:gd name="connsiteX1" fmla="*/ 18877 w 45166"/>
                <a:gd name="connsiteY1" fmla="*/ 36671 h 37500"/>
                <a:gd name="connsiteX2" fmla="*/ 1066 w 45166"/>
                <a:gd name="connsiteY2" fmla="*/ 0 h 37500"/>
                <a:gd name="connsiteX3" fmla="*/ 45166 w 45166"/>
                <a:gd name="connsiteY3" fmla="*/ 33719 h 3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66" h="37500">
                  <a:moveTo>
                    <a:pt x="45166" y="33719"/>
                  </a:moveTo>
                  <a:cubicBezTo>
                    <a:pt x="36917" y="37388"/>
                    <a:pt x="27735" y="38419"/>
                    <a:pt x="18877" y="36671"/>
                  </a:cubicBezTo>
                  <a:cubicBezTo>
                    <a:pt x="-173" y="32575"/>
                    <a:pt x="-1697" y="15050"/>
                    <a:pt x="1066" y="0"/>
                  </a:cubicBezTo>
                  <a:cubicBezTo>
                    <a:pt x="21544" y="1048"/>
                    <a:pt x="42404" y="14002"/>
                    <a:pt x="45166" y="33719"/>
                  </a:cubicBezTo>
                  <a:close/>
                </a:path>
              </a:pathLst>
            </a:custGeom>
            <a:solidFill>
              <a:srgbClr val="FF98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F9D3699-4F5B-FF0F-6F1C-725AC70114A9}"/>
                </a:ext>
              </a:extLst>
            </p:cNvPr>
            <p:cNvSpPr/>
            <p:nvPr/>
          </p:nvSpPr>
          <p:spPr>
            <a:xfrm>
              <a:off x="3628957" y="2258218"/>
              <a:ext cx="571138" cy="1096513"/>
            </a:xfrm>
            <a:custGeom>
              <a:avLst/>
              <a:gdLst>
                <a:gd name="connsiteX0" fmla="*/ 72172 w 571138"/>
                <a:gd name="connsiteY0" fmla="*/ 426403 h 1096513"/>
                <a:gd name="connsiteX1" fmla="*/ 44073 w 571138"/>
                <a:gd name="connsiteY1" fmla="*/ 656432 h 1096513"/>
                <a:gd name="connsiteX2" fmla="*/ 544 w 571138"/>
                <a:gd name="connsiteY2" fmla="*/ 845694 h 1096513"/>
                <a:gd name="connsiteX3" fmla="*/ 234192 w 571138"/>
                <a:gd name="connsiteY3" fmla="*/ 1078485 h 1096513"/>
                <a:gd name="connsiteX4" fmla="*/ 571091 w 571138"/>
                <a:gd name="connsiteY4" fmla="*/ 1056863 h 1096513"/>
                <a:gd name="connsiteX5" fmla="*/ 438313 w 571138"/>
                <a:gd name="connsiteY5" fmla="*/ 1778 h 1096513"/>
                <a:gd name="connsiteX6" fmla="*/ 215142 w 571138"/>
                <a:gd name="connsiteY6" fmla="*/ 81884 h 1096513"/>
                <a:gd name="connsiteX7" fmla="*/ 72172 w 571138"/>
                <a:gd name="connsiteY7" fmla="*/ 426403 h 10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138" h="1096513">
                  <a:moveTo>
                    <a:pt x="72172" y="426403"/>
                  </a:moveTo>
                  <a:cubicBezTo>
                    <a:pt x="78415" y="504190"/>
                    <a:pt x="68857" y="582435"/>
                    <a:pt x="44073" y="656432"/>
                  </a:cubicBezTo>
                  <a:cubicBezTo>
                    <a:pt x="23309" y="717868"/>
                    <a:pt x="-4219" y="779209"/>
                    <a:pt x="544" y="845694"/>
                  </a:cubicBezTo>
                  <a:cubicBezTo>
                    <a:pt x="9307" y="964566"/>
                    <a:pt x="127798" y="1035622"/>
                    <a:pt x="234192" y="1078485"/>
                  </a:cubicBezTo>
                  <a:cubicBezTo>
                    <a:pt x="305344" y="1107060"/>
                    <a:pt x="457744" y="1102964"/>
                    <a:pt x="571091" y="1056863"/>
                  </a:cubicBezTo>
                  <a:cubicBezTo>
                    <a:pt x="576616" y="1054577"/>
                    <a:pt x="94841" y="580613"/>
                    <a:pt x="438313" y="1778"/>
                  </a:cubicBezTo>
                  <a:cubicBezTo>
                    <a:pt x="439837" y="-888"/>
                    <a:pt x="334014" y="-11747"/>
                    <a:pt x="215142" y="81884"/>
                  </a:cubicBezTo>
                  <a:cubicBezTo>
                    <a:pt x="100937" y="171895"/>
                    <a:pt x="62456" y="292482"/>
                    <a:pt x="72172" y="42640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129EB5B-962D-8AFF-B98D-AEFE18FBE16E}"/>
                </a:ext>
              </a:extLst>
            </p:cNvPr>
            <p:cNvSpPr/>
            <p:nvPr/>
          </p:nvSpPr>
          <p:spPr>
            <a:xfrm>
              <a:off x="3615758" y="2412887"/>
              <a:ext cx="231466" cy="890141"/>
            </a:xfrm>
            <a:custGeom>
              <a:avLst/>
              <a:gdLst>
                <a:gd name="connsiteX0" fmla="*/ 68035 w 231466"/>
                <a:gd name="connsiteY0" fmla="*/ 235253 h 890141"/>
                <a:gd name="connsiteX1" fmla="*/ 157760 w 231466"/>
                <a:gd name="connsiteY1" fmla="*/ 272 h 890141"/>
                <a:gd name="connsiteX2" fmla="*/ 158903 w 231466"/>
                <a:gd name="connsiteY2" fmla="*/ 1129 h 890141"/>
                <a:gd name="connsiteX3" fmla="*/ 75369 w 231466"/>
                <a:gd name="connsiteY3" fmla="*/ 247064 h 890141"/>
                <a:gd name="connsiteX4" fmla="*/ 48699 w 231466"/>
                <a:gd name="connsiteY4" fmla="*/ 469949 h 890141"/>
                <a:gd name="connsiteX5" fmla="*/ 7361 w 231466"/>
                <a:gd name="connsiteY5" fmla="*/ 591869 h 890141"/>
                <a:gd name="connsiteX6" fmla="*/ 29839 w 231466"/>
                <a:gd name="connsiteY6" fmla="*/ 715028 h 890141"/>
                <a:gd name="connsiteX7" fmla="*/ 229864 w 231466"/>
                <a:gd name="connsiteY7" fmla="*/ 885716 h 890141"/>
                <a:gd name="connsiteX8" fmla="*/ 228721 w 231466"/>
                <a:gd name="connsiteY8" fmla="*/ 890002 h 890141"/>
                <a:gd name="connsiteX9" fmla="*/ 16981 w 231466"/>
                <a:gd name="connsiteY9" fmla="*/ 523766 h 890141"/>
                <a:gd name="connsiteX10" fmla="*/ 63082 w 231466"/>
                <a:gd name="connsiteY10" fmla="*/ 377652 h 890141"/>
                <a:gd name="connsiteX11" fmla="*/ 68035 w 231466"/>
                <a:gd name="connsiteY11" fmla="*/ 235253 h 89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466" h="890141">
                  <a:moveTo>
                    <a:pt x="68035" y="235253"/>
                  </a:moveTo>
                  <a:cubicBezTo>
                    <a:pt x="71901" y="149316"/>
                    <a:pt x="103365" y="66915"/>
                    <a:pt x="157760" y="272"/>
                  </a:cubicBezTo>
                  <a:cubicBezTo>
                    <a:pt x="158237" y="-395"/>
                    <a:pt x="159379" y="272"/>
                    <a:pt x="158903" y="1129"/>
                  </a:cubicBezTo>
                  <a:cubicBezTo>
                    <a:pt x="106761" y="72738"/>
                    <a:pt x="77628" y="158511"/>
                    <a:pt x="75369" y="247064"/>
                  </a:cubicBezTo>
                  <a:cubicBezTo>
                    <a:pt x="72130" y="322407"/>
                    <a:pt x="77655" y="398798"/>
                    <a:pt x="48699" y="469949"/>
                  </a:cubicBezTo>
                  <a:cubicBezTo>
                    <a:pt x="32221" y="510526"/>
                    <a:pt x="10599" y="547388"/>
                    <a:pt x="7361" y="591869"/>
                  </a:cubicBezTo>
                  <a:cubicBezTo>
                    <a:pt x="4305" y="634163"/>
                    <a:pt x="12040" y="676540"/>
                    <a:pt x="29839" y="715028"/>
                  </a:cubicBezTo>
                  <a:cubicBezTo>
                    <a:pt x="67939" y="799229"/>
                    <a:pt x="144139" y="852092"/>
                    <a:pt x="229864" y="885716"/>
                  </a:cubicBezTo>
                  <a:cubicBezTo>
                    <a:pt x="232531" y="886763"/>
                    <a:pt x="231674" y="890954"/>
                    <a:pt x="228721" y="890002"/>
                  </a:cubicBezTo>
                  <a:cubicBezTo>
                    <a:pt x="72893" y="841615"/>
                    <a:pt x="-45408" y="679214"/>
                    <a:pt x="16981" y="523766"/>
                  </a:cubicBezTo>
                  <a:cubicBezTo>
                    <a:pt x="36697" y="474617"/>
                    <a:pt x="57748" y="431183"/>
                    <a:pt x="63082" y="377652"/>
                  </a:cubicBezTo>
                  <a:cubicBezTo>
                    <a:pt x="67463" y="330408"/>
                    <a:pt x="65272" y="282593"/>
                    <a:pt x="68035" y="23525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899B029-FBF9-BB88-A85A-19A0E50A4C79}"/>
                </a:ext>
              </a:extLst>
            </p:cNvPr>
            <p:cNvSpPr/>
            <p:nvPr/>
          </p:nvSpPr>
          <p:spPr>
            <a:xfrm>
              <a:off x="3619663" y="2436221"/>
              <a:ext cx="370454" cy="901077"/>
            </a:xfrm>
            <a:custGeom>
              <a:avLst/>
              <a:gdLst>
                <a:gd name="connsiteX0" fmla="*/ 150141 w 370454"/>
                <a:gd name="connsiteY0" fmla="*/ 274 h 901077"/>
                <a:gd name="connsiteX1" fmla="*/ 151475 w 370454"/>
                <a:gd name="connsiteY1" fmla="*/ 1036 h 901077"/>
                <a:gd name="connsiteX2" fmla="*/ 78990 w 370454"/>
                <a:gd name="connsiteY2" fmla="*/ 276023 h 901077"/>
                <a:gd name="connsiteX3" fmla="*/ 86133 w 370454"/>
                <a:gd name="connsiteY3" fmla="*/ 415469 h 901077"/>
                <a:gd name="connsiteX4" fmla="*/ 52415 w 370454"/>
                <a:gd name="connsiteY4" fmla="*/ 536436 h 901077"/>
                <a:gd name="connsiteX5" fmla="*/ 63369 w 370454"/>
                <a:gd name="connsiteY5" fmla="*/ 804089 h 901077"/>
                <a:gd name="connsiteX6" fmla="*/ 368169 w 370454"/>
                <a:gd name="connsiteY6" fmla="*/ 896481 h 901077"/>
                <a:gd name="connsiteX7" fmla="*/ 370455 w 370454"/>
                <a:gd name="connsiteY7" fmla="*/ 898767 h 901077"/>
                <a:gd name="connsiteX8" fmla="*/ 368169 w 370454"/>
                <a:gd name="connsiteY8" fmla="*/ 901053 h 901077"/>
                <a:gd name="connsiteX9" fmla="*/ 68036 w 370454"/>
                <a:gd name="connsiteY9" fmla="*/ 815328 h 901077"/>
                <a:gd name="connsiteX10" fmla="*/ 12410 w 370454"/>
                <a:gd name="connsiteY10" fmla="*/ 615303 h 901077"/>
                <a:gd name="connsiteX11" fmla="*/ 73179 w 370454"/>
                <a:gd name="connsiteY11" fmla="*/ 457188 h 901077"/>
                <a:gd name="connsiteX12" fmla="*/ 73179 w 370454"/>
                <a:gd name="connsiteY12" fmla="*/ 281928 h 901077"/>
                <a:gd name="connsiteX13" fmla="*/ 150141 w 370454"/>
                <a:gd name="connsiteY13" fmla="*/ 274 h 901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454" h="901077">
                  <a:moveTo>
                    <a:pt x="150141" y="274"/>
                  </a:moveTo>
                  <a:cubicBezTo>
                    <a:pt x="150713" y="-393"/>
                    <a:pt x="152046" y="274"/>
                    <a:pt x="151475" y="1036"/>
                  </a:cubicBezTo>
                  <a:cubicBezTo>
                    <a:pt x="94853" y="80916"/>
                    <a:pt x="69101" y="178611"/>
                    <a:pt x="78990" y="276023"/>
                  </a:cubicBezTo>
                  <a:cubicBezTo>
                    <a:pt x="83085" y="322505"/>
                    <a:pt x="90420" y="368891"/>
                    <a:pt x="86133" y="415469"/>
                  </a:cubicBezTo>
                  <a:cubicBezTo>
                    <a:pt x="81534" y="457354"/>
                    <a:pt x="70146" y="498211"/>
                    <a:pt x="52415" y="536436"/>
                  </a:cubicBezTo>
                  <a:cubicBezTo>
                    <a:pt x="14315" y="625019"/>
                    <a:pt x="-31881" y="729317"/>
                    <a:pt x="63369" y="804089"/>
                  </a:cubicBezTo>
                  <a:cubicBezTo>
                    <a:pt x="146617" y="869335"/>
                    <a:pt x="264441" y="893624"/>
                    <a:pt x="368169" y="896481"/>
                  </a:cubicBezTo>
                  <a:cubicBezTo>
                    <a:pt x="369431" y="896481"/>
                    <a:pt x="370455" y="897505"/>
                    <a:pt x="370455" y="898767"/>
                  </a:cubicBezTo>
                  <a:cubicBezTo>
                    <a:pt x="370455" y="900030"/>
                    <a:pt x="369431" y="901053"/>
                    <a:pt x="368169" y="901053"/>
                  </a:cubicBezTo>
                  <a:cubicBezTo>
                    <a:pt x="265965" y="902006"/>
                    <a:pt x="152142" y="875336"/>
                    <a:pt x="68036" y="815328"/>
                  </a:cubicBezTo>
                  <a:cubicBezTo>
                    <a:pt x="-1878" y="765227"/>
                    <a:pt x="-12927" y="691503"/>
                    <a:pt x="12410" y="615303"/>
                  </a:cubicBezTo>
                  <a:cubicBezTo>
                    <a:pt x="30412" y="561677"/>
                    <a:pt x="60606" y="512814"/>
                    <a:pt x="73179" y="457188"/>
                  </a:cubicBezTo>
                  <a:cubicBezTo>
                    <a:pt x="86419" y="398419"/>
                    <a:pt x="78704" y="341174"/>
                    <a:pt x="73179" y="281928"/>
                  </a:cubicBezTo>
                  <a:cubicBezTo>
                    <a:pt x="63654" y="179344"/>
                    <a:pt x="87372" y="83332"/>
                    <a:pt x="150141" y="2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D18B04F-1FFB-7661-6F7F-96A93015D8FB}"/>
                </a:ext>
              </a:extLst>
            </p:cNvPr>
            <p:cNvSpPr/>
            <p:nvPr/>
          </p:nvSpPr>
          <p:spPr>
            <a:xfrm>
              <a:off x="3606499" y="2429102"/>
              <a:ext cx="525768" cy="918400"/>
            </a:xfrm>
            <a:custGeom>
              <a:avLst/>
              <a:gdLst>
                <a:gd name="connsiteX0" fmla="*/ 77389 w 525768"/>
                <a:gd name="connsiteY0" fmla="*/ 253138 h 918400"/>
                <a:gd name="connsiteX1" fmla="*/ 165686 w 525768"/>
                <a:gd name="connsiteY1" fmla="*/ 344 h 918400"/>
                <a:gd name="connsiteX2" fmla="*/ 167020 w 525768"/>
                <a:gd name="connsiteY2" fmla="*/ 1678 h 918400"/>
                <a:gd name="connsiteX3" fmla="*/ 83485 w 525768"/>
                <a:gd name="connsiteY3" fmla="*/ 316003 h 918400"/>
                <a:gd name="connsiteX4" fmla="*/ 65483 w 525768"/>
                <a:gd name="connsiteY4" fmla="*/ 476975 h 918400"/>
                <a:gd name="connsiteX5" fmla="*/ 7476 w 525768"/>
                <a:gd name="connsiteY5" fmla="*/ 629375 h 918400"/>
                <a:gd name="connsiteX6" fmla="*/ 182640 w 525768"/>
                <a:gd name="connsiteY6" fmla="*/ 879025 h 918400"/>
                <a:gd name="connsiteX7" fmla="*/ 523255 w 525768"/>
                <a:gd name="connsiteY7" fmla="*/ 902552 h 918400"/>
                <a:gd name="connsiteX8" fmla="*/ 523921 w 525768"/>
                <a:gd name="connsiteY8" fmla="*/ 907410 h 918400"/>
                <a:gd name="connsiteX9" fmla="*/ 40528 w 525768"/>
                <a:gd name="connsiteY9" fmla="*/ 780346 h 918400"/>
                <a:gd name="connsiteX10" fmla="*/ 16048 w 525768"/>
                <a:gd name="connsiteY10" fmla="*/ 574511 h 918400"/>
                <a:gd name="connsiteX11" fmla="*/ 70912 w 525768"/>
                <a:gd name="connsiteY11" fmla="*/ 415253 h 918400"/>
                <a:gd name="connsiteX12" fmla="*/ 77389 w 525768"/>
                <a:gd name="connsiteY12" fmla="*/ 253138 h 9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5768" h="918400">
                  <a:moveTo>
                    <a:pt x="77389" y="253138"/>
                  </a:moveTo>
                  <a:cubicBezTo>
                    <a:pt x="79580" y="161697"/>
                    <a:pt x="93963" y="64638"/>
                    <a:pt x="165686" y="344"/>
                  </a:cubicBezTo>
                  <a:cubicBezTo>
                    <a:pt x="166543" y="-513"/>
                    <a:pt x="167972" y="344"/>
                    <a:pt x="167020" y="1678"/>
                  </a:cubicBezTo>
                  <a:cubicBezTo>
                    <a:pt x="82438" y="83783"/>
                    <a:pt x="84723" y="206655"/>
                    <a:pt x="83485" y="316003"/>
                  </a:cubicBezTo>
                  <a:cubicBezTo>
                    <a:pt x="82914" y="370009"/>
                    <a:pt x="81009" y="424968"/>
                    <a:pt x="65483" y="476975"/>
                  </a:cubicBezTo>
                  <a:cubicBezTo>
                    <a:pt x="49957" y="528982"/>
                    <a:pt x="15000" y="574797"/>
                    <a:pt x="7476" y="629375"/>
                  </a:cubicBezTo>
                  <a:cubicBezTo>
                    <a:pt x="-8145" y="743675"/>
                    <a:pt x="80914" y="839497"/>
                    <a:pt x="182640" y="879025"/>
                  </a:cubicBezTo>
                  <a:cubicBezTo>
                    <a:pt x="293988" y="922459"/>
                    <a:pt x="407621" y="905886"/>
                    <a:pt x="523255" y="902552"/>
                  </a:cubicBezTo>
                  <a:cubicBezTo>
                    <a:pt x="526017" y="902552"/>
                    <a:pt x="526874" y="907029"/>
                    <a:pt x="523921" y="907410"/>
                  </a:cubicBezTo>
                  <a:cubicBezTo>
                    <a:pt x="363330" y="930460"/>
                    <a:pt x="143588" y="929508"/>
                    <a:pt x="40528" y="780346"/>
                  </a:cubicBezTo>
                  <a:cubicBezTo>
                    <a:pt x="-2812" y="720637"/>
                    <a:pt x="-12078" y="642720"/>
                    <a:pt x="16048" y="574511"/>
                  </a:cubicBezTo>
                  <a:cubicBezTo>
                    <a:pt x="38241" y="521076"/>
                    <a:pt x="63673" y="473546"/>
                    <a:pt x="70912" y="415253"/>
                  </a:cubicBezTo>
                  <a:cubicBezTo>
                    <a:pt x="77961" y="361246"/>
                    <a:pt x="76056" y="306954"/>
                    <a:pt x="77389" y="25313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CA2743B-2782-BAAF-A5D2-FAD40BEECBE4}"/>
                </a:ext>
              </a:extLst>
            </p:cNvPr>
            <p:cNvSpPr/>
            <p:nvPr/>
          </p:nvSpPr>
          <p:spPr>
            <a:xfrm>
              <a:off x="3833973" y="2218489"/>
              <a:ext cx="793996" cy="633237"/>
            </a:xfrm>
            <a:custGeom>
              <a:avLst/>
              <a:gdLst>
                <a:gd name="connsiteX0" fmla="*/ 115186 w 793996"/>
                <a:gd name="connsiteY0" fmla="*/ 633105 h 633237"/>
                <a:gd name="connsiteX1" fmla="*/ 184624 w 793996"/>
                <a:gd name="connsiteY1" fmla="*/ 423555 h 633237"/>
                <a:gd name="connsiteX2" fmla="*/ 378934 w 793996"/>
                <a:gd name="connsiteY2" fmla="*/ 273250 h 633237"/>
                <a:gd name="connsiteX3" fmla="*/ 293685 w 793996"/>
                <a:gd name="connsiteY3" fmla="*/ 405933 h 633237"/>
                <a:gd name="connsiteX4" fmla="*/ 583816 w 793996"/>
                <a:gd name="connsiteY4" fmla="*/ 118850 h 633237"/>
                <a:gd name="connsiteX5" fmla="*/ 793366 w 793996"/>
                <a:gd name="connsiteY5" fmla="*/ 371643 h 633237"/>
                <a:gd name="connsiteX6" fmla="*/ 702212 w 793996"/>
                <a:gd name="connsiteY6" fmla="*/ 124470 h 633237"/>
                <a:gd name="connsiteX7" fmla="*/ 608772 w 793996"/>
                <a:gd name="connsiteY7" fmla="*/ 60081 h 633237"/>
                <a:gd name="connsiteX8" fmla="*/ 286636 w 793996"/>
                <a:gd name="connsiteY8" fmla="*/ 12456 h 633237"/>
                <a:gd name="connsiteX9" fmla="*/ 886 w 793996"/>
                <a:gd name="connsiteY9" fmla="*/ 345164 h 633237"/>
                <a:gd name="connsiteX10" fmla="*/ 115186 w 793996"/>
                <a:gd name="connsiteY10" fmla="*/ 633105 h 63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3996" h="633237">
                  <a:moveTo>
                    <a:pt x="115186" y="633105"/>
                  </a:moveTo>
                  <a:cubicBezTo>
                    <a:pt x="202150" y="622818"/>
                    <a:pt x="184624" y="423555"/>
                    <a:pt x="184624" y="423555"/>
                  </a:cubicBezTo>
                  <a:cubicBezTo>
                    <a:pt x="184624" y="423555"/>
                    <a:pt x="328451" y="379930"/>
                    <a:pt x="378934" y="273250"/>
                  </a:cubicBezTo>
                  <a:cubicBezTo>
                    <a:pt x="378934" y="273250"/>
                    <a:pt x="347501" y="364119"/>
                    <a:pt x="293685" y="405933"/>
                  </a:cubicBezTo>
                  <a:cubicBezTo>
                    <a:pt x="284160" y="412982"/>
                    <a:pt x="580197" y="350688"/>
                    <a:pt x="583816" y="118850"/>
                  </a:cubicBezTo>
                  <a:cubicBezTo>
                    <a:pt x="583816" y="118850"/>
                    <a:pt x="652015" y="340020"/>
                    <a:pt x="793366" y="371643"/>
                  </a:cubicBezTo>
                  <a:cubicBezTo>
                    <a:pt x="800129" y="373072"/>
                    <a:pt x="751266" y="167999"/>
                    <a:pt x="702212" y="124470"/>
                  </a:cubicBezTo>
                  <a:cubicBezTo>
                    <a:pt x="674014" y="99014"/>
                    <a:pt x="642599" y="77367"/>
                    <a:pt x="608772" y="60081"/>
                  </a:cubicBezTo>
                  <a:cubicBezTo>
                    <a:pt x="511773" y="2633"/>
                    <a:pt x="396108" y="-14467"/>
                    <a:pt x="286636" y="12456"/>
                  </a:cubicBezTo>
                  <a:cubicBezTo>
                    <a:pt x="105661" y="58842"/>
                    <a:pt x="6697" y="264582"/>
                    <a:pt x="886" y="345164"/>
                  </a:cubicBezTo>
                  <a:cubicBezTo>
                    <a:pt x="-9496" y="504041"/>
                    <a:pt x="73943" y="638058"/>
                    <a:pt x="115186" y="63310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BB3D4AA-7825-2434-D107-1DAA5CE4ABED}"/>
                </a:ext>
              </a:extLst>
            </p:cNvPr>
            <p:cNvSpPr/>
            <p:nvPr/>
          </p:nvSpPr>
          <p:spPr>
            <a:xfrm>
              <a:off x="4134196" y="2314743"/>
              <a:ext cx="293021" cy="316919"/>
            </a:xfrm>
            <a:custGeom>
              <a:avLst/>
              <a:gdLst>
                <a:gd name="connsiteX0" fmla="*/ 3558 w 293021"/>
                <a:gd name="connsiteY0" fmla="*/ 313776 h 316919"/>
                <a:gd name="connsiteX1" fmla="*/ 279783 w 293021"/>
                <a:gd name="connsiteY1" fmla="*/ 3356 h 316919"/>
                <a:gd name="connsiteX2" fmla="*/ 283839 w 293021"/>
                <a:gd name="connsiteY2" fmla="*/ 18 h 316919"/>
                <a:gd name="connsiteX3" fmla="*/ 287022 w 293021"/>
                <a:gd name="connsiteY3" fmla="*/ 2594 h 316919"/>
                <a:gd name="connsiteX4" fmla="*/ 2225 w 293021"/>
                <a:gd name="connsiteY4" fmla="*/ 316919 h 316919"/>
                <a:gd name="connsiteX5" fmla="*/ 3558 w 293021"/>
                <a:gd name="connsiteY5" fmla="*/ 313776 h 31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021" h="316919">
                  <a:moveTo>
                    <a:pt x="3558" y="313776"/>
                  </a:moveTo>
                  <a:cubicBezTo>
                    <a:pt x="165483" y="289201"/>
                    <a:pt x="284165" y="170901"/>
                    <a:pt x="279783" y="3356"/>
                  </a:cubicBezTo>
                  <a:cubicBezTo>
                    <a:pt x="279982" y="1314"/>
                    <a:pt x="281797" y="-181"/>
                    <a:pt x="283839" y="18"/>
                  </a:cubicBezTo>
                  <a:cubicBezTo>
                    <a:pt x="285321" y="161"/>
                    <a:pt x="286573" y="1175"/>
                    <a:pt x="287022" y="2594"/>
                  </a:cubicBezTo>
                  <a:cubicBezTo>
                    <a:pt x="327218" y="168996"/>
                    <a:pt x="157958" y="312347"/>
                    <a:pt x="2225" y="316919"/>
                  </a:cubicBezTo>
                  <a:cubicBezTo>
                    <a:pt x="-1395" y="316919"/>
                    <a:pt x="-347" y="314347"/>
                    <a:pt x="3558" y="3137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939E294-415E-9B31-1DD7-BF98D44CB12C}"/>
                </a:ext>
              </a:extLst>
            </p:cNvPr>
            <p:cNvSpPr/>
            <p:nvPr/>
          </p:nvSpPr>
          <p:spPr>
            <a:xfrm>
              <a:off x="3947089" y="2604302"/>
              <a:ext cx="95308" cy="245316"/>
            </a:xfrm>
            <a:custGeom>
              <a:avLst/>
              <a:gdLst>
                <a:gd name="connsiteX0" fmla="*/ 1499 w 95308"/>
                <a:gd name="connsiteY0" fmla="*/ 238053 h 245316"/>
                <a:gd name="connsiteX1" fmla="*/ 86367 w 95308"/>
                <a:gd name="connsiteY1" fmla="*/ 2309 h 245316"/>
                <a:gd name="connsiteX2" fmla="*/ 91130 w 95308"/>
                <a:gd name="connsiteY2" fmla="*/ 1737 h 245316"/>
                <a:gd name="connsiteX3" fmla="*/ 5405 w 95308"/>
                <a:gd name="connsiteY3" fmla="*/ 245101 h 245316"/>
                <a:gd name="connsiteX4" fmla="*/ 215 w 95308"/>
                <a:gd name="connsiteY4" fmla="*/ 242529 h 245316"/>
                <a:gd name="connsiteX5" fmla="*/ 1499 w 95308"/>
                <a:gd name="connsiteY5" fmla="*/ 238053 h 24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308" h="245316">
                  <a:moveTo>
                    <a:pt x="1499" y="238053"/>
                  </a:moveTo>
                  <a:cubicBezTo>
                    <a:pt x="84938" y="183284"/>
                    <a:pt x="89320" y="93082"/>
                    <a:pt x="86367" y="2309"/>
                  </a:cubicBezTo>
                  <a:cubicBezTo>
                    <a:pt x="86367" y="-358"/>
                    <a:pt x="90749" y="-930"/>
                    <a:pt x="91130" y="1737"/>
                  </a:cubicBezTo>
                  <a:cubicBezTo>
                    <a:pt x="101988" y="89939"/>
                    <a:pt x="97512" y="199953"/>
                    <a:pt x="5405" y="245101"/>
                  </a:cubicBezTo>
                  <a:cubicBezTo>
                    <a:pt x="3261" y="245824"/>
                    <a:pt x="938" y="244672"/>
                    <a:pt x="215" y="242529"/>
                  </a:cubicBezTo>
                  <a:cubicBezTo>
                    <a:pt x="-329" y="240915"/>
                    <a:pt x="182" y="239132"/>
                    <a:pt x="1499" y="23805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4B3B044-0A1B-B1B2-2950-ABBDDA8A068F}"/>
                </a:ext>
              </a:extLst>
            </p:cNvPr>
            <p:cNvSpPr/>
            <p:nvPr/>
          </p:nvSpPr>
          <p:spPr>
            <a:xfrm>
              <a:off x="4415445" y="2302097"/>
              <a:ext cx="176732" cy="264794"/>
            </a:xfrm>
            <a:custGeom>
              <a:avLst/>
              <a:gdLst>
                <a:gd name="connsiteX0" fmla="*/ 59 w 176732"/>
                <a:gd name="connsiteY0" fmla="*/ 857 h 264794"/>
                <a:gd name="connsiteX1" fmla="*/ 916 w 176732"/>
                <a:gd name="connsiteY1" fmla="*/ 0 h 264794"/>
                <a:gd name="connsiteX2" fmla="*/ 1774 w 176732"/>
                <a:gd name="connsiteY2" fmla="*/ 857 h 264794"/>
                <a:gd name="connsiteX3" fmla="*/ 174652 w 176732"/>
                <a:gd name="connsiteY3" fmla="*/ 259747 h 264794"/>
                <a:gd name="connsiteX4" fmla="*/ 176684 w 176732"/>
                <a:gd name="connsiteY4" fmla="*/ 262764 h 264794"/>
                <a:gd name="connsiteX5" fmla="*/ 174652 w 176732"/>
                <a:gd name="connsiteY5" fmla="*/ 264795 h 264794"/>
                <a:gd name="connsiteX6" fmla="*/ 59 w 176732"/>
                <a:gd name="connsiteY6" fmla="*/ 857 h 26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732" h="264794">
                  <a:moveTo>
                    <a:pt x="59" y="857"/>
                  </a:moveTo>
                  <a:cubicBezTo>
                    <a:pt x="59" y="384"/>
                    <a:pt x="443" y="0"/>
                    <a:pt x="916" y="0"/>
                  </a:cubicBezTo>
                  <a:cubicBezTo>
                    <a:pt x="1390" y="0"/>
                    <a:pt x="1774" y="384"/>
                    <a:pt x="1774" y="857"/>
                  </a:cubicBezTo>
                  <a:cubicBezTo>
                    <a:pt x="31682" y="92011"/>
                    <a:pt x="52637" y="248983"/>
                    <a:pt x="174652" y="259747"/>
                  </a:cubicBezTo>
                  <a:cubicBezTo>
                    <a:pt x="176046" y="260019"/>
                    <a:pt x="176956" y="261369"/>
                    <a:pt x="176684" y="262764"/>
                  </a:cubicBezTo>
                  <a:cubicBezTo>
                    <a:pt x="176483" y="263791"/>
                    <a:pt x="175680" y="264595"/>
                    <a:pt x="174652" y="264795"/>
                  </a:cubicBezTo>
                  <a:cubicBezTo>
                    <a:pt x="56447" y="264700"/>
                    <a:pt x="-2132" y="98679"/>
                    <a:pt x="59" y="85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2E2069C-D6C2-1B2F-D2B3-915057D64944}"/>
                </a:ext>
              </a:extLst>
            </p:cNvPr>
            <p:cNvSpPr/>
            <p:nvPr/>
          </p:nvSpPr>
          <p:spPr>
            <a:xfrm>
              <a:off x="3837638" y="2726337"/>
              <a:ext cx="201152" cy="259307"/>
            </a:xfrm>
            <a:custGeom>
              <a:avLst/>
              <a:gdLst>
                <a:gd name="connsiteX0" fmla="*/ 175244 w 201152"/>
                <a:gd name="connsiteY0" fmla="*/ 101540 h 259307"/>
                <a:gd name="connsiteX1" fmla="*/ 21701 w 201152"/>
                <a:gd name="connsiteY1" fmla="*/ 5623 h 259307"/>
                <a:gd name="connsiteX2" fmla="*/ 105902 w 201152"/>
                <a:gd name="connsiteY2" fmla="*/ 253273 h 259307"/>
                <a:gd name="connsiteX3" fmla="*/ 199787 w 201152"/>
                <a:gd name="connsiteY3" fmla="*/ 216697 h 259307"/>
                <a:gd name="connsiteX4" fmla="*/ 201152 w 201152"/>
                <a:gd name="connsiteY4" fmla="*/ 213364 h 25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52" h="259307">
                  <a:moveTo>
                    <a:pt x="175244" y="101540"/>
                  </a:moveTo>
                  <a:cubicBezTo>
                    <a:pt x="175244" y="101540"/>
                    <a:pt x="80756" y="-28191"/>
                    <a:pt x="21701" y="5623"/>
                  </a:cubicBezTo>
                  <a:cubicBezTo>
                    <a:pt x="-37354" y="39437"/>
                    <a:pt x="35322" y="228699"/>
                    <a:pt x="105902" y="253273"/>
                  </a:cubicBezTo>
                  <a:cubicBezTo>
                    <a:pt x="141928" y="269099"/>
                    <a:pt x="183962" y="252723"/>
                    <a:pt x="199787" y="216697"/>
                  </a:cubicBezTo>
                  <a:cubicBezTo>
                    <a:pt x="200270" y="215597"/>
                    <a:pt x="200725" y="214486"/>
                    <a:pt x="201152" y="213364"/>
                  </a:cubicBezTo>
                  <a:close/>
                </a:path>
              </a:pathLst>
            </a:custGeom>
            <a:solidFill>
              <a:srgbClr val="F7A9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4EFA476-D4A8-1861-1B04-6F0C05C90014}"/>
                </a:ext>
              </a:extLst>
            </p:cNvPr>
            <p:cNvSpPr/>
            <p:nvPr/>
          </p:nvSpPr>
          <p:spPr>
            <a:xfrm>
              <a:off x="3880602" y="2785681"/>
              <a:ext cx="119662" cy="161119"/>
            </a:xfrm>
            <a:custGeom>
              <a:avLst/>
              <a:gdLst>
                <a:gd name="connsiteX0" fmla="*/ 930 w 119662"/>
                <a:gd name="connsiteY0" fmla="*/ 0 h 161119"/>
                <a:gd name="connsiteX1" fmla="*/ 930 w 119662"/>
                <a:gd name="connsiteY1" fmla="*/ 1905 h 161119"/>
                <a:gd name="connsiteX2" fmla="*/ 96180 w 119662"/>
                <a:gd name="connsiteY2" fmla="*/ 112776 h 161119"/>
                <a:gd name="connsiteX3" fmla="*/ 37125 w 119662"/>
                <a:gd name="connsiteY3" fmla="*/ 103251 h 161119"/>
                <a:gd name="connsiteX4" fmla="*/ 38459 w 119662"/>
                <a:gd name="connsiteY4" fmla="*/ 105918 h 161119"/>
                <a:gd name="connsiteX5" fmla="*/ 87036 w 119662"/>
                <a:gd name="connsiteY5" fmla="*/ 120301 h 161119"/>
                <a:gd name="connsiteX6" fmla="*/ 110849 w 119662"/>
                <a:gd name="connsiteY6" fmla="*/ 158877 h 161119"/>
                <a:gd name="connsiteX7" fmla="*/ 119421 w 119662"/>
                <a:gd name="connsiteY7" fmla="*/ 155734 h 161119"/>
                <a:gd name="connsiteX8" fmla="*/ 118945 w 119662"/>
                <a:gd name="connsiteY8" fmla="*/ 154591 h 161119"/>
                <a:gd name="connsiteX9" fmla="*/ 930 w 119662"/>
                <a:gd name="connsiteY9" fmla="*/ 0 h 16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662" h="161119">
                  <a:moveTo>
                    <a:pt x="930" y="0"/>
                  </a:moveTo>
                  <a:cubicBezTo>
                    <a:pt x="-213" y="0"/>
                    <a:pt x="-404" y="1524"/>
                    <a:pt x="930" y="1905"/>
                  </a:cubicBezTo>
                  <a:cubicBezTo>
                    <a:pt x="50460" y="20955"/>
                    <a:pt x="77130" y="65913"/>
                    <a:pt x="96180" y="112776"/>
                  </a:cubicBezTo>
                  <a:cubicBezTo>
                    <a:pt x="81226" y="94869"/>
                    <a:pt x="61128" y="85344"/>
                    <a:pt x="37125" y="103251"/>
                  </a:cubicBezTo>
                  <a:cubicBezTo>
                    <a:pt x="35887" y="104204"/>
                    <a:pt x="37125" y="106204"/>
                    <a:pt x="38459" y="105918"/>
                  </a:cubicBezTo>
                  <a:cubicBezTo>
                    <a:pt x="56064" y="99976"/>
                    <a:pt x="75504" y="105732"/>
                    <a:pt x="87036" y="120301"/>
                  </a:cubicBezTo>
                  <a:cubicBezTo>
                    <a:pt x="96321" y="132277"/>
                    <a:pt x="104304" y="145209"/>
                    <a:pt x="110849" y="158877"/>
                  </a:cubicBezTo>
                  <a:cubicBezTo>
                    <a:pt x="113230" y="163259"/>
                    <a:pt x="121136" y="160687"/>
                    <a:pt x="119421" y="155734"/>
                  </a:cubicBezTo>
                  <a:lnTo>
                    <a:pt x="118945" y="154591"/>
                  </a:lnTo>
                  <a:cubicBezTo>
                    <a:pt x="118659" y="91821"/>
                    <a:pt x="68367" y="5143"/>
                    <a:pt x="93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0E92828-268E-4C7E-2937-51A5BB0C0536}"/>
              </a:ext>
            </a:extLst>
          </p:cNvPr>
          <p:cNvGrpSpPr/>
          <p:nvPr/>
        </p:nvGrpSpPr>
        <p:grpSpPr>
          <a:xfrm>
            <a:off x="4363170" y="1712275"/>
            <a:ext cx="3173321" cy="503051"/>
            <a:chOff x="3385344" y="1739682"/>
            <a:chExt cx="3173321" cy="503051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05E9F186-C610-FA44-28ED-2AC480DC31A8}"/>
                </a:ext>
              </a:extLst>
            </p:cNvPr>
            <p:cNvGrpSpPr/>
            <p:nvPr/>
          </p:nvGrpSpPr>
          <p:grpSpPr>
            <a:xfrm>
              <a:off x="3699561" y="1739682"/>
              <a:ext cx="2859104" cy="503051"/>
              <a:chOff x="3486201" y="1678722"/>
              <a:chExt cx="2859104" cy="503051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5FD5A2F4-9301-0AB7-B905-2B231D0FC565}"/>
                  </a:ext>
                </a:extLst>
              </p:cNvPr>
              <p:cNvSpPr/>
              <p:nvPr/>
            </p:nvSpPr>
            <p:spPr>
              <a:xfrm>
                <a:off x="3486201" y="1952195"/>
                <a:ext cx="2859104" cy="229578"/>
              </a:xfrm>
              <a:prstGeom prst="ellipse">
                <a:avLst/>
              </a:prstGeom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947209BD-D667-0A22-A065-B0133CF3F461}"/>
                  </a:ext>
                </a:extLst>
              </p:cNvPr>
              <p:cNvSpPr txBox="1"/>
              <p:nvPr/>
            </p:nvSpPr>
            <p:spPr>
              <a:xfrm>
                <a:off x="3900256" y="1678722"/>
                <a:ext cx="21717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+mn-ea"/>
                  </a:rPr>
                  <a:t>认识电信诈骗</a:t>
                </a:r>
              </a:p>
            </p:txBody>
          </p:sp>
        </p:grp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CEA1DB8B-1023-84D9-CF47-E7A83A58B012}"/>
                </a:ext>
              </a:extLst>
            </p:cNvPr>
            <p:cNvSpPr/>
            <p:nvPr/>
          </p:nvSpPr>
          <p:spPr>
            <a:xfrm>
              <a:off x="3385344" y="1792962"/>
              <a:ext cx="558063" cy="3693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+mn-ea"/>
                </a:rPr>
                <a:t>01</a:t>
              </a:r>
              <a:endParaRPr lang="zh-CN" altLang="en-US" sz="2400" dirty="0">
                <a:latin typeface="+mn-ea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9BA6CEB1-D345-DD4C-5D12-A4766D9A6668}"/>
              </a:ext>
            </a:extLst>
          </p:cNvPr>
          <p:cNvGrpSpPr/>
          <p:nvPr/>
        </p:nvGrpSpPr>
        <p:grpSpPr>
          <a:xfrm>
            <a:off x="4363170" y="2504510"/>
            <a:ext cx="3217386" cy="535701"/>
            <a:chOff x="3385344" y="1707032"/>
            <a:chExt cx="3217386" cy="535701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0E2A4034-EB16-2008-9592-838092DB3BF5}"/>
                </a:ext>
              </a:extLst>
            </p:cNvPr>
            <p:cNvGrpSpPr/>
            <p:nvPr/>
          </p:nvGrpSpPr>
          <p:grpSpPr>
            <a:xfrm>
              <a:off x="3699561" y="1707032"/>
              <a:ext cx="2903169" cy="535701"/>
              <a:chOff x="3486201" y="1646072"/>
              <a:chExt cx="2903169" cy="535701"/>
            </a:xfrm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FD376A59-FD4B-D5A2-BA25-BFB8AB61764A}"/>
                  </a:ext>
                </a:extLst>
              </p:cNvPr>
              <p:cNvSpPr/>
              <p:nvPr/>
            </p:nvSpPr>
            <p:spPr>
              <a:xfrm>
                <a:off x="3486201" y="1952195"/>
                <a:ext cx="2859104" cy="229578"/>
              </a:xfrm>
              <a:prstGeom prst="ellipse">
                <a:avLst/>
              </a:prstGeom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79EBF0E3-1764-A7E8-5F89-B332DDCB6B70}"/>
                  </a:ext>
                </a:extLst>
              </p:cNvPr>
              <p:cNvSpPr txBox="1"/>
              <p:nvPr/>
            </p:nvSpPr>
            <p:spPr>
              <a:xfrm>
                <a:off x="4217670" y="1646072"/>
                <a:ext cx="21717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+mn-ea"/>
                  </a:rPr>
                  <a:t>常见类型</a:t>
                </a:r>
              </a:p>
            </p:txBody>
          </p:sp>
        </p:grp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A11D74-3E43-609E-D723-6763AD2244BF}"/>
                </a:ext>
              </a:extLst>
            </p:cNvPr>
            <p:cNvSpPr/>
            <p:nvPr/>
          </p:nvSpPr>
          <p:spPr>
            <a:xfrm>
              <a:off x="3385344" y="1792962"/>
              <a:ext cx="558063" cy="3693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+mn-ea"/>
                </a:rPr>
                <a:t>02</a:t>
              </a:r>
              <a:endParaRPr lang="zh-CN" altLang="en-US" sz="2400" dirty="0">
                <a:latin typeface="+mn-ea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74C609D4-0BE3-D946-B84C-482E28CCF497}"/>
              </a:ext>
            </a:extLst>
          </p:cNvPr>
          <p:cNvGrpSpPr/>
          <p:nvPr/>
        </p:nvGrpSpPr>
        <p:grpSpPr>
          <a:xfrm>
            <a:off x="4363170" y="3329395"/>
            <a:ext cx="3232626" cy="535701"/>
            <a:chOff x="3385344" y="1707032"/>
            <a:chExt cx="3232626" cy="535701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C9FCA1E9-A868-60B1-F61E-DA244FBAF2CC}"/>
                </a:ext>
              </a:extLst>
            </p:cNvPr>
            <p:cNvGrpSpPr/>
            <p:nvPr/>
          </p:nvGrpSpPr>
          <p:grpSpPr>
            <a:xfrm>
              <a:off x="3699561" y="1707032"/>
              <a:ext cx="2918409" cy="535701"/>
              <a:chOff x="3486201" y="1646072"/>
              <a:chExt cx="2918409" cy="535701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1F01A9CC-52E6-9FA6-2970-C2AB4D12D699}"/>
                  </a:ext>
                </a:extLst>
              </p:cNvPr>
              <p:cNvSpPr/>
              <p:nvPr/>
            </p:nvSpPr>
            <p:spPr>
              <a:xfrm>
                <a:off x="3486201" y="1952195"/>
                <a:ext cx="2859104" cy="229578"/>
              </a:xfrm>
              <a:prstGeom prst="ellipse">
                <a:avLst/>
              </a:prstGeom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93569B68-5FDF-855F-FC42-4912EAC37F2A}"/>
                  </a:ext>
                </a:extLst>
              </p:cNvPr>
              <p:cNvSpPr txBox="1"/>
              <p:nvPr/>
            </p:nvSpPr>
            <p:spPr>
              <a:xfrm>
                <a:off x="4232910" y="1646072"/>
                <a:ext cx="21717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+mn-ea"/>
                  </a:rPr>
                  <a:t>如何防范</a:t>
                </a:r>
              </a:p>
            </p:txBody>
          </p:sp>
        </p:grp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2610CBE7-0F9F-2EFA-0988-E17659D48737}"/>
                </a:ext>
              </a:extLst>
            </p:cNvPr>
            <p:cNvSpPr/>
            <p:nvPr/>
          </p:nvSpPr>
          <p:spPr>
            <a:xfrm>
              <a:off x="3385344" y="1792962"/>
              <a:ext cx="558063" cy="3693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+mn-ea"/>
                </a:rPr>
                <a:t>03</a:t>
              </a:r>
              <a:endParaRPr lang="zh-CN" altLang="en-US" sz="2400" dirty="0">
                <a:latin typeface="+mn-ea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E96DB5BE-37D5-AC4F-D438-FA8ABB6C612F}"/>
              </a:ext>
            </a:extLst>
          </p:cNvPr>
          <p:cNvGrpSpPr/>
          <p:nvPr/>
        </p:nvGrpSpPr>
        <p:grpSpPr>
          <a:xfrm>
            <a:off x="4363170" y="4154280"/>
            <a:ext cx="3215692" cy="535701"/>
            <a:chOff x="3385344" y="1707032"/>
            <a:chExt cx="3215692" cy="535701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EB141D9A-72C1-33E9-FA49-C4A8F3BFC5EE}"/>
                </a:ext>
              </a:extLst>
            </p:cNvPr>
            <p:cNvGrpSpPr/>
            <p:nvPr/>
          </p:nvGrpSpPr>
          <p:grpSpPr>
            <a:xfrm>
              <a:off x="3699561" y="1707032"/>
              <a:ext cx="2901475" cy="535701"/>
              <a:chOff x="3486201" y="1646072"/>
              <a:chExt cx="2901475" cy="535701"/>
            </a:xfrm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FC0B09FC-1069-33D3-D1E4-9F5734053CED}"/>
                  </a:ext>
                </a:extLst>
              </p:cNvPr>
              <p:cNvSpPr/>
              <p:nvPr/>
            </p:nvSpPr>
            <p:spPr>
              <a:xfrm>
                <a:off x="3486201" y="1952195"/>
                <a:ext cx="2859104" cy="229578"/>
              </a:xfrm>
              <a:prstGeom prst="ellipse">
                <a:avLst/>
              </a:prstGeom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C017D6CE-742F-733E-8A25-DAAC7374CE43}"/>
                  </a:ext>
                </a:extLst>
              </p:cNvPr>
              <p:cNvSpPr txBox="1"/>
              <p:nvPr/>
            </p:nvSpPr>
            <p:spPr>
              <a:xfrm>
                <a:off x="4215976" y="1646072"/>
                <a:ext cx="21717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+mn-ea"/>
                  </a:rPr>
                  <a:t>遇到怎么办</a:t>
                </a:r>
              </a:p>
            </p:txBody>
          </p:sp>
        </p:grp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3F206E47-C54A-3EDB-0DF8-A634B2CBF78A}"/>
                </a:ext>
              </a:extLst>
            </p:cNvPr>
            <p:cNvSpPr/>
            <p:nvPr/>
          </p:nvSpPr>
          <p:spPr>
            <a:xfrm>
              <a:off x="3385344" y="1792962"/>
              <a:ext cx="558063" cy="3693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+mn-ea"/>
                </a:rPr>
                <a:t>04</a:t>
              </a:r>
              <a:endParaRPr lang="zh-CN" altLang="en-US" sz="2400" dirty="0">
                <a:latin typeface="+mn-ea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2DE9A183-240D-4649-FC2C-5B67A88E8D4F}"/>
              </a:ext>
            </a:extLst>
          </p:cNvPr>
          <p:cNvGrpSpPr/>
          <p:nvPr/>
        </p:nvGrpSpPr>
        <p:grpSpPr>
          <a:xfrm>
            <a:off x="4363170" y="4979166"/>
            <a:ext cx="3173321" cy="517548"/>
            <a:chOff x="3385344" y="1725185"/>
            <a:chExt cx="3173321" cy="517548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3B7FFACF-AA66-D02B-C57B-969B5E45CCD0}"/>
                </a:ext>
              </a:extLst>
            </p:cNvPr>
            <p:cNvGrpSpPr/>
            <p:nvPr/>
          </p:nvGrpSpPr>
          <p:grpSpPr>
            <a:xfrm>
              <a:off x="3699561" y="1725185"/>
              <a:ext cx="2859104" cy="517548"/>
              <a:chOff x="3486201" y="1664225"/>
              <a:chExt cx="2859104" cy="517548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70507F42-383C-56F2-87B7-6C4985095476}"/>
                  </a:ext>
                </a:extLst>
              </p:cNvPr>
              <p:cNvSpPr/>
              <p:nvPr/>
            </p:nvSpPr>
            <p:spPr>
              <a:xfrm>
                <a:off x="3486201" y="1952195"/>
                <a:ext cx="2859104" cy="229578"/>
              </a:xfrm>
              <a:prstGeom prst="ellipse">
                <a:avLst/>
              </a:prstGeom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FDB34E94-3BF4-F8E5-A150-06D98AE8E2CB}"/>
                  </a:ext>
                </a:extLst>
              </p:cNvPr>
              <p:cNvSpPr txBox="1"/>
              <p:nvPr/>
            </p:nvSpPr>
            <p:spPr>
              <a:xfrm>
                <a:off x="4522431" y="1664225"/>
                <a:ext cx="8147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+mn-ea"/>
                  </a:rPr>
                  <a:t>总结</a:t>
                </a:r>
              </a:p>
            </p:txBody>
          </p:sp>
        </p:grp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D036CA4E-ABE0-C3FF-1E87-03267C48E805}"/>
                </a:ext>
              </a:extLst>
            </p:cNvPr>
            <p:cNvSpPr/>
            <p:nvPr/>
          </p:nvSpPr>
          <p:spPr>
            <a:xfrm>
              <a:off x="3385344" y="1792962"/>
              <a:ext cx="558063" cy="3693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+mn-ea"/>
                </a:rPr>
                <a:t>05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2898FF1F-4C1A-377A-3F87-03C682937587}"/>
              </a:ext>
            </a:extLst>
          </p:cNvPr>
          <p:cNvSpPr txBox="1"/>
          <p:nvPr/>
        </p:nvSpPr>
        <p:spPr>
          <a:xfrm>
            <a:off x="5219700" y="614510"/>
            <a:ext cx="25679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911153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B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图形 103">
            <a:extLst>
              <a:ext uri="{FF2B5EF4-FFF2-40B4-BE49-F238E27FC236}">
                <a16:creationId xmlns:a16="http://schemas.microsoft.com/office/drawing/2014/main" id="{02AF07D7-E231-2CB7-6D19-8EEA0FDE2D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380887" y="266864"/>
            <a:chExt cx="7191179" cy="5524224"/>
          </a:xfrm>
          <a:solidFill>
            <a:srgbClr val="FFFFFF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45295F4-CA91-6C52-76B1-4C4CC1B2477F}"/>
                </a:ext>
              </a:extLst>
            </p:cNvPr>
            <p:cNvSpPr/>
            <p:nvPr/>
          </p:nvSpPr>
          <p:spPr>
            <a:xfrm>
              <a:off x="-380806" y="3482158"/>
              <a:ext cx="2973530" cy="2308838"/>
            </a:xfrm>
            <a:custGeom>
              <a:avLst/>
              <a:gdLst>
                <a:gd name="connsiteX0" fmla="*/ 2973531 w 2973530"/>
                <a:gd name="connsiteY0" fmla="*/ 0 h 2308838"/>
                <a:gd name="connsiteX1" fmla="*/ 15037 w 2973530"/>
                <a:gd name="connsiteY1" fmla="*/ 2306869 h 2308838"/>
                <a:gd name="connsiteX2" fmla="*/ 1969 w 2973530"/>
                <a:gd name="connsiteY2" fmla="*/ 2305250 h 2308838"/>
                <a:gd name="connsiteX3" fmla="*/ 3588 w 2973530"/>
                <a:gd name="connsiteY3" fmla="*/ 2292182 h 2308838"/>
                <a:gd name="connsiteX4" fmla="*/ 3626 w 2973530"/>
                <a:gd name="connsiteY4" fmla="*/ 2292153 h 2308838"/>
                <a:gd name="connsiteX5" fmla="*/ 2973531 w 2973530"/>
                <a:gd name="connsiteY5" fmla="*/ 0 h 230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530" h="2308838">
                  <a:moveTo>
                    <a:pt x="2973531" y="0"/>
                  </a:moveTo>
                  <a:lnTo>
                    <a:pt x="15037" y="2306869"/>
                  </a:lnTo>
                  <a:cubicBezTo>
                    <a:pt x="10979" y="2310032"/>
                    <a:pt x="5131" y="2309308"/>
                    <a:pt x="1969" y="2305250"/>
                  </a:cubicBezTo>
                  <a:cubicBezTo>
                    <a:pt x="-1193" y="2301193"/>
                    <a:pt x="-470" y="2295344"/>
                    <a:pt x="3588" y="2292182"/>
                  </a:cubicBezTo>
                  <a:lnTo>
                    <a:pt x="3626" y="2292153"/>
                  </a:lnTo>
                  <a:lnTo>
                    <a:pt x="2973531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162483A-49C0-A05D-6F9F-139123BEE7B2}"/>
                </a:ext>
              </a:extLst>
            </p:cNvPr>
            <p:cNvSpPr/>
            <p:nvPr/>
          </p:nvSpPr>
          <p:spPr>
            <a:xfrm>
              <a:off x="-380803" y="266896"/>
              <a:ext cx="2798725" cy="2127679"/>
            </a:xfrm>
            <a:custGeom>
              <a:avLst/>
              <a:gdLst>
                <a:gd name="connsiteX0" fmla="*/ 14958 w 2798725"/>
                <a:gd name="connsiteY0" fmla="*/ 1918 h 2127679"/>
                <a:gd name="connsiteX1" fmla="*/ 2798725 w 2798725"/>
                <a:gd name="connsiteY1" fmla="*/ 2127679 h 2127679"/>
                <a:gd name="connsiteX2" fmla="*/ 3699 w 2798725"/>
                <a:gd name="connsiteY2" fmla="*/ 16739 h 2127679"/>
                <a:gd name="connsiteX3" fmla="*/ 1880 w 2798725"/>
                <a:gd name="connsiteY3" fmla="*/ 3699 h 2127679"/>
                <a:gd name="connsiteX4" fmla="*/ 14920 w 2798725"/>
                <a:gd name="connsiteY4" fmla="*/ 1880 h 2127679"/>
                <a:gd name="connsiteX5" fmla="*/ 14958 w 2798725"/>
                <a:gd name="connsiteY5" fmla="*/ 1918 h 212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8725" h="2127679">
                  <a:moveTo>
                    <a:pt x="14958" y="1918"/>
                  </a:moveTo>
                  <a:lnTo>
                    <a:pt x="2798725" y="2127679"/>
                  </a:lnTo>
                  <a:lnTo>
                    <a:pt x="3699" y="16739"/>
                  </a:lnTo>
                  <a:cubicBezTo>
                    <a:pt x="-406" y="13644"/>
                    <a:pt x="-1215" y="7805"/>
                    <a:pt x="1880" y="3699"/>
                  </a:cubicBezTo>
                  <a:cubicBezTo>
                    <a:pt x="4976" y="-406"/>
                    <a:pt x="10815" y="-1215"/>
                    <a:pt x="14920" y="1880"/>
                  </a:cubicBezTo>
                  <a:lnTo>
                    <a:pt x="14958" y="1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F45EA7B-30F5-2F63-112C-5C9AF8AE729C}"/>
                </a:ext>
              </a:extLst>
            </p:cNvPr>
            <p:cNvSpPr/>
            <p:nvPr/>
          </p:nvSpPr>
          <p:spPr>
            <a:xfrm>
              <a:off x="3903478" y="3534013"/>
              <a:ext cx="2906701" cy="2256991"/>
            </a:xfrm>
            <a:custGeom>
              <a:avLst/>
              <a:gdLst>
                <a:gd name="connsiteX0" fmla="*/ 0 w 2906701"/>
                <a:gd name="connsiteY0" fmla="*/ 0 h 2256991"/>
                <a:gd name="connsiteX1" fmla="*/ 2903077 w 2906701"/>
                <a:gd name="connsiteY1" fmla="*/ 2240309 h 2256991"/>
                <a:gd name="connsiteX2" fmla="*/ 2904763 w 2906701"/>
                <a:gd name="connsiteY2" fmla="*/ 2253368 h 2256991"/>
                <a:gd name="connsiteX3" fmla="*/ 2891705 w 2906701"/>
                <a:gd name="connsiteY3" fmla="*/ 2255053 h 2256991"/>
                <a:gd name="connsiteX4" fmla="*/ 2891666 w 2906701"/>
                <a:gd name="connsiteY4" fmla="*/ 2255025 h 2256991"/>
                <a:gd name="connsiteX5" fmla="*/ 0 w 2906701"/>
                <a:gd name="connsiteY5" fmla="*/ 0 h 225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6701" h="2256991">
                  <a:moveTo>
                    <a:pt x="0" y="0"/>
                  </a:moveTo>
                  <a:lnTo>
                    <a:pt x="2903077" y="2240309"/>
                  </a:lnTo>
                  <a:cubicBezTo>
                    <a:pt x="2907144" y="2243452"/>
                    <a:pt x="2907907" y="2249300"/>
                    <a:pt x="2904763" y="2253368"/>
                  </a:cubicBezTo>
                  <a:cubicBezTo>
                    <a:pt x="2901620" y="2257435"/>
                    <a:pt x="2895771" y="2258197"/>
                    <a:pt x="2891705" y="2255053"/>
                  </a:cubicBezTo>
                  <a:lnTo>
                    <a:pt x="2891666" y="225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CA9EF6-40D4-344C-AA6D-567299561AF9}"/>
                </a:ext>
              </a:extLst>
            </p:cNvPr>
            <p:cNvSpPr/>
            <p:nvPr/>
          </p:nvSpPr>
          <p:spPr>
            <a:xfrm>
              <a:off x="4803848" y="266896"/>
              <a:ext cx="2006340" cy="1525918"/>
            </a:xfrm>
            <a:custGeom>
              <a:avLst/>
              <a:gdLst>
                <a:gd name="connsiteX0" fmla="*/ 0 w 2006340"/>
                <a:gd name="connsiteY0" fmla="*/ 1525918 h 1525918"/>
                <a:gd name="connsiteX1" fmla="*/ 1991373 w 2006340"/>
                <a:gd name="connsiteY1" fmla="*/ 1918 h 1525918"/>
                <a:gd name="connsiteX2" fmla="*/ 2004422 w 2006340"/>
                <a:gd name="connsiteY2" fmla="*/ 3652 h 1525918"/>
                <a:gd name="connsiteX3" fmla="*/ 2002688 w 2006340"/>
                <a:gd name="connsiteY3" fmla="*/ 16701 h 1525918"/>
                <a:gd name="connsiteX4" fmla="*/ 2002631 w 2006340"/>
                <a:gd name="connsiteY4" fmla="*/ 16739 h 1525918"/>
                <a:gd name="connsiteX5" fmla="*/ 0 w 2006340"/>
                <a:gd name="connsiteY5" fmla="*/ 1525918 h 152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6340" h="1525918">
                  <a:moveTo>
                    <a:pt x="0" y="1525918"/>
                  </a:moveTo>
                  <a:lnTo>
                    <a:pt x="1991373" y="1918"/>
                  </a:lnTo>
                  <a:cubicBezTo>
                    <a:pt x="1995459" y="-1206"/>
                    <a:pt x="2001298" y="-434"/>
                    <a:pt x="2004422" y="3652"/>
                  </a:cubicBezTo>
                  <a:cubicBezTo>
                    <a:pt x="2007546" y="7738"/>
                    <a:pt x="2006775" y="13577"/>
                    <a:pt x="2002688" y="16701"/>
                  </a:cubicBezTo>
                  <a:lnTo>
                    <a:pt x="2002631" y="16739"/>
                  </a:lnTo>
                  <a:lnTo>
                    <a:pt x="0" y="1525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0AF879D-CCA4-2F92-67A2-4434FB382B34}"/>
                </a:ext>
              </a:extLst>
            </p:cNvPr>
            <p:cNvSpPr/>
            <p:nvPr/>
          </p:nvSpPr>
          <p:spPr>
            <a:xfrm>
              <a:off x="-380803" y="552427"/>
              <a:ext cx="2520566" cy="1716494"/>
            </a:xfrm>
            <a:custGeom>
              <a:avLst/>
              <a:gdLst>
                <a:gd name="connsiteX0" fmla="*/ 14558 w 2520566"/>
                <a:gd name="connsiteY0" fmla="*/ 1623 h 1716494"/>
                <a:gd name="connsiteX1" fmla="*/ 2520566 w 2520566"/>
                <a:gd name="connsiteY1" fmla="*/ 1716494 h 1716494"/>
                <a:gd name="connsiteX2" fmla="*/ 4099 w 2520566"/>
                <a:gd name="connsiteY2" fmla="*/ 17025 h 1716494"/>
                <a:gd name="connsiteX3" fmla="*/ 1594 w 2520566"/>
                <a:gd name="connsiteY3" fmla="*/ 4099 h 1716494"/>
                <a:gd name="connsiteX4" fmla="*/ 14520 w 2520566"/>
                <a:gd name="connsiteY4" fmla="*/ 1594 h 1716494"/>
                <a:gd name="connsiteX5" fmla="*/ 14558 w 2520566"/>
                <a:gd name="connsiteY5" fmla="*/ 1623 h 171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566" h="1716494">
                  <a:moveTo>
                    <a:pt x="14558" y="1623"/>
                  </a:moveTo>
                  <a:lnTo>
                    <a:pt x="2520566" y="1716494"/>
                  </a:lnTo>
                  <a:lnTo>
                    <a:pt x="4099" y="17025"/>
                  </a:lnTo>
                  <a:cubicBezTo>
                    <a:pt x="-159" y="14148"/>
                    <a:pt x="-1282" y="8357"/>
                    <a:pt x="1594" y="4099"/>
                  </a:cubicBezTo>
                  <a:cubicBezTo>
                    <a:pt x="4471" y="-158"/>
                    <a:pt x="10262" y="-1282"/>
                    <a:pt x="14520" y="1594"/>
                  </a:cubicBezTo>
                  <a:lnTo>
                    <a:pt x="14558" y="16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1BA9FC5-3220-AE4F-1A89-6F52D164395D}"/>
                </a:ext>
              </a:extLst>
            </p:cNvPr>
            <p:cNvSpPr/>
            <p:nvPr/>
          </p:nvSpPr>
          <p:spPr>
            <a:xfrm>
              <a:off x="-380826" y="1474872"/>
              <a:ext cx="2321706" cy="986501"/>
            </a:xfrm>
            <a:custGeom>
              <a:avLst/>
              <a:gdLst>
                <a:gd name="connsiteX0" fmla="*/ 12980 w 2321706"/>
                <a:gd name="connsiteY0" fmla="*/ 760 h 986501"/>
                <a:gd name="connsiteX1" fmla="*/ 2321707 w 2321706"/>
                <a:gd name="connsiteY1" fmla="*/ 986502 h 986501"/>
                <a:gd name="connsiteX2" fmla="*/ 5722 w 2321706"/>
                <a:gd name="connsiteY2" fmla="*/ 17905 h 986501"/>
                <a:gd name="connsiteX3" fmla="*/ 722 w 2321706"/>
                <a:gd name="connsiteY3" fmla="*/ 5722 h 986501"/>
                <a:gd name="connsiteX4" fmla="*/ 12904 w 2321706"/>
                <a:gd name="connsiteY4" fmla="*/ 722 h 986501"/>
                <a:gd name="connsiteX5" fmla="*/ 12980 w 2321706"/>
                <a:gd name="connsiteY5" fmla="*/ 760 h 98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1706" h="986501">
                  <a:moveTo>
                    <a:pt x="12980" y="760"/>
                  </a:moveTo>
                  <a:lnTo>
                    <a:pt x="2321707" y="986502"/>
                  </a:lnTo>
                  <a:lnTo>
                    <a:pt x="5722" y="17905"/>
                  </a:lnTo>
                  <a:cubicBezTo>
                    <a:pt x="979" y="15924"/>
                    <a:pt x="-1260" y="10466"/>
                    <a:pt x="722" y="5722"/>
                  </a:cubicBezTo>
                  <a:cubicBezTo>
                    <a:pt x="2703" y="979"/>
                    <a:pt x="8161" y="-1260"/>
                    <a:pt x="12904" y="722"/>
                  </a:cubicBezTo>
                  <a:lnTo>
                    <a:pt x="12980" y="76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22C5B0-30C2-4D75-D1FC-0822596AC517}"/>
                </a:ext>
              </a:extLst>
            </p:cNvPr>
            <p:cNvSpPr/>
            <p:nvPr/>
          </p:nvSpPr>
          <p:spPr>
            <a:xfrm>
              <a:off x="-380863" y="689898"/>
              <a:ext cx="827119" cy="533911"/>
            </a:xfrm>
            <a:custGeom>
              <a:avLst/>
              <a:gdLst>
                <a:gd name="connsiteX0" fmla="*/ 14418 w 827119"/>
                <a:gd name="connsiteY0" fmla="*/ 1531 h 533911"/>
                <a:gd name="connsiteX1" fmla="*/ 827120 w 827119"/>
                <a:gd name="connsiteY1" fmla="*/ 533912 h 533911"/>
                <a:gd name="connsiteX2" fmla="*/ 4360 w 827119"/>
                <a:gd name="connsiteY2" fmla="*/ 17199 h 533911"/>
                <a:gd name="connsiteX3" fmla="*/ 1426 w 827119"/>
                <a:gd name="connsiteY3" fmla="*/ 4360 h 533911"/>
                <a:gd name="connsiteX4" fmla="*/ 14266 w 827119"/>
                <a:gd name="connsiteY4" fmla="*/ 1426 h 533911"/>
                <a:gd name="connsiteX5" fmla="*/ 14418 w 827119"/>
                <a:gd name="connsiteY5" fmla="*/ 1531 h 53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19" h="533911">
                  <a:moveTo>
                    <a:pt x="14418" y="1531"/>
                  </a:moveTo>
                  <a:lnTo>
                    <a:pt x="827120" y="533912"/>
                  </a:lnTo>
                  <a:lnTo>
                    <a:pt x="4360" y="17199"/>
                  </a:lnTo>
                  <a:cubicBezTo>
                    <a:pt x="7" y="14466"/>
                    <a:pt x="-1308" y="8722"/>
                    <a:pt x="1426" y="4360"/>
                  </a:cubicBezTo>
                  <a:cubicBezTo>
                    <a:pt x="4160" y="7"/>
                    <a:pt x="9913" y="-1308"/>
                    <a:pt x="14266" y="1426"/>
                  </a:cubicBezTo>
                  <a:cubicBezTo>
                    <a:pt x="14304" y="1455"/>
                    <a:pt x="14380" y="1512"/>
                    <a:pt x="14418" y="15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0B8EB3-9849-E3A7-5EB6-28143CC889FD}"/>
                </a:ext>
              </a:extLst>
            </p:cNvPr>
            <p:cNvSpPr/>
            <p:nvPr/>
          </p:nvSpPr>
          <p:spPr>
            <a:xfrm>
              <a:off x="-380817" y="3090862"/>
              <a:ext cx="2639175" cy="260106"/>
            </a:xfrm>
            <a:custGeom>
              <a:avLst/>
              <a:gdLst>
                <a:gd name="connsiteX0" fmla="*/ 8456 w 2639175"/>
                <a:gd name="connsiteY0" fmla="*/ 241525 h 260106"/>
                <a:gd name="connsiteX1" fmla="*/ 2639176 w 2639175"/>
                <a:gd name="connsiteY1" fmla="*/ 0 h 260106"/>
                <a:gd name="connsiteX2" fmla="*/ 10228 w 2639175"/>
                <a:gd name="connsiteY2" fmla="*/ 260061 h 260106"/>
                <a:gd name="connsiteX3" fmla="*/ 46 w 2639175"/>
                <a:gd name="connsiteY3" fmla="*/ 251717 h 260106"/>
                <a:gd name="connsiteX4" fmla="*/ 8390 w 2639175"/>
                <a:gd name="connsiteY4" fmla="*/ 241535 h 260106"/>
                <a:gd name="connsiteX5" fmla="*/ 8456 w 2639175"/>
                <a:gd name="connsiteY5" fmla="*/ 241525 h 26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175" h="260106">
                  <a:moveTo>
                    <a:pt x="8456" y="241525"/>
                  </a:moveTo>
                  <a:lnTo>
                    <a:pt x="2639176" y="0"/>
                  </a:lnTo>
                  <a:lnTo>
                    <a:pt x="10228" y="260061"/>
                  </a:lnTo>
                  <a:cubicBezTo>
                    <a:pt x="5113" y="260566"/>
                    <a:pt x="551" y="256832"/>
                    <a:pt x="46" y="251717"/>
                  </a:cubicBezTo>
                  <a:cubicBezTo>
                    <a:pt x="-459" y="246602"/>
                    <a:pt x="3275" y="242040"/>
                    <a:pt x="8390" y="241535"/>
                  </a:cubicBezTo>
                  <a:lnTo>
                    <a:pt x="8456" y="2415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A70BE1-B458-69A0-342B-989237303BA0}"/>
                </a:ext>
              </a:extLst>
            </p:cNvPr>
            <p:cNvSpPr/>
            <p:nvPr/>
          </p:nvSpPr>
          <p:spPr>
            <a:xfrm>
              <a:off x="-380821" y="3322053"/>
              <a:ext cx="2390053" cy="646006"/>
            </a:xfrm>
            <a:custGeom>
              <a:avLst/>
              <a:gdLst>
                <a:gd name="connsiteX0" fmla="*/ 6937 w 2390053"/>
                <a:gd name="connsiteY0" fmla="*/ 627688 h 646006"/>
                <a:gd name="connsiteX1" fmla="*/ 2390054 w 2390053"/>
                <a:gd name="connsiteY1" fmla="*/ 0 h 646006"/>
                <a:gd name="connsiteX2" fmla="*/ 11747 w 2390053"/>
                <a:gd name="connsiteY2" fmla="*/ 645681 h 646006"/>
                <a:gd name="connsiteX3" fmla="*/ 326 w 2390053"/>
                <a:gd name="connsiteY3" fmla="*/ 639137 h 646006"/>
                <a:gd name="connsiteX4" fmla="*/ 6870 w 2390053"/>
                <a:gd name="connsiteY4" fmla="*/ 627717 h 646006"/>
                <a:gd name="connsiteX5" fmla="*/ 6937 w 2390053"/>
                <a:gd name="connsiteY5" fmla="*/ 627688 h 64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0053" h="646006">
                  <a:moveTo>
                    <a:pt x="6937" y="627688"/>
                  </a:moveTo>
                  <a:lnTo>
                    <a:pt x="2390054" y="0"/>
                  </a:lnTo>
                  <a:lnTo>
                    <a:pt x="11747" y="645681"/>
                  </a:lnTo>
                  <a:cubicBezTo>
                    <a:pt x="6784" y="647024"/>
                    <a:pt x="1669" y="644100"/>
                    <a:pt x="326" y="639137"/>
                  </a:cubicBezTo>
                  <a:cubicBezTo>
                    <a:pt x="-1017" y="634174"/>
                    <a:pt x="1907" y="629060"/>
                    <a:pt x="6870" y="627717"/>
                  </a:cubicBezTo>
                  <a:lnTo>
                    <a:pt x="6937" y="6276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DBBC9E-8751-5042-2214-F59F75078D63}"/>
                </a:ext>
              </a:extLst>
            </p:cNvPr>
            <p:cNvSpPr/>
            <p:nvPr/>
          </p:nvSpPr>
          <p:spPr>
            <a:xfrm>
              <a:off x="-380887" y="3885895"/>
              <a:ext cx="865309" cy="287161"/>
            </a:xfrm>
            <a:custGeom>
              <a:avLst/>
              <a:gdLst>
                <a:gd name="connsiteX0" fmla="*/ 6536 w 865309"/>
                <a:gd name="connsiteY0" fmla="*/ 268967 h 287161"/>
                <a:gd name="connsiteX1" fmla="*/ 865310 w 865309"/>
                <a:gd name="connsiteY1" fmla="*/ 0 h 287161"/>
                <a:gd name="connsiteX2" fmla="*/ 12279 w 865309"/>
                <a:gd name="connsiteY2" fmla="*/ 286674 h 287161"/>
                <a:gd name="connsiteX3" fmla="*/ 487 w 865309"/>
                <a:gd name="connsiteY3" fmla="*/ 280816 h 287161"/>
                <a:gd name="connsiteX4" fmla="*/ 6345 w 865309"/>
                <a:gd name="connsiteY4" fmla="*/ 269024 h 287161"/>
                <a:gd name="connsiteX5" fmla="*/ 6536 w 865309"/>
                <a:gd name="connsiteY5" fmla="*/ 268967 h 28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309" h="287161">
                  <a:moveTo>
                    <a:pt x="6536" y="268967"/>
                  </a:moveTo>
                  <a:lnTo>
                    <a:pt x="865310" y="0"/>
                  </a:lnTo>
                  <a:lnTo>
                    <a:pt x="12279" y="286674"/>
                  </a:lnTo>
                  <a:cubicBezTo>
                    <a:pt x="7402" y="288312"/>
                    <a:pt x="2125" y="285683"/>
                    <a:pt x="487" y="280816"/>
                  </a:cubicBezTo>
                  <a:cubicBezTo>
                    <a:pt x="-1151" y="275939"/>
                    <a:pt x="1478" y="270663"/>
                    <a:pt x="6345" y="269024"/>
                  </a:cubicBezTo>
                  <a:cubicBezTo>
                    <a:pt x="6402" y="269015"/>
                    <a:pt x="6488" y="268986"/>
                    <a:pt x="6536" y="2689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8CD420F-0E9D-CBDD-5C92-1A6E8008818C}"/>
                </a:ext>
              </a:extLst>
            </p:cNvPr>
            <p:cNvSpPr/>
            <p:nvPr/>
          </p:nvSpPr>
          <p:spPr>
            <a:xfrm>
              <a:off x="-380829" y="2148429"/>
              <a:ext cx="2168691" cy="516265"/>
            </a:xfrm>
            <a:custGeom>
              <a:avLst/>
              <a:gdLst>
                <a:gd name="connsiteX0" fmla="*/ 11479 w 2168691"/>
                <a:gd name="connsiteY0" fmla="*/ 249 h 516265"/>
                <a:gd name="connsiteX1" fmla="*/ 2168691 w 2168691"/>
                <a:gd name="connsiteY1" fmla="*/ 516266 h 516265"/>
                <a:gd name="connsiteX2" fmla="*/ 7221 w 2168691"/>
                <a:gd name="connsiteY2" fmla="*/ 18384 h 516265"/>
                <a:gd name="connsiteX3" fmla="*/ 239 w 2168691"/>
                <a:gd name="connsiteY3" fmla="*/ 7221 h 516265"/>
                <a:gd name="connsiteX4" fmla="*/ 11402 w 2168691"/>
                <a:gd name="connsiteY4" fmla="*/ 239 h 516265"/>
                <a:gd name="connsiteX5" fmla="*/ 11479 w 2168691"/>
                <a:gd name="connsiteY5" fmla="*/ 249 h 5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8691" h="516265">
                  <a:moveTo>
                    <a:pt x="11479" y="249"/>
                  </a:moveTo>
                  <a:lnTo>
                    <a:pt x="2168691" y="516266"/>
                  </a:lnTo>
                  <a:lnTo>
                    <a:pt x="7221" y="18384"/>
                  </a:lnTo>
                  <a:cubicBezTo>
                    <a:pt x="2211" y="17232"/>
                    <a:pt x="-913" y="12231"/>
                    <a:pt x="239" y="7221"/>
                  </a:cubicBezTo>
                  <a:cubicBezTo>
                    <a:pt x="1392" y="2211"/>
                    <a:pt x="6392" y="-913"/>
                    <a:pt x="11402" y="239"/>
                  </a:cubicBezTo>
                  <a:lnTo>
                    <a:pt x="11479" y="2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314A563-C873-6C37-4870-79F92A5B62F3}"/>
                </a:ext>
              </a:extLst>
            </p:cNvPr>
            <p:cNvSpPr/>
            <p:nvPr/>
          </p:nvSpPr>
          <p:spPr>
            <a:xfrm>
              <a:off x="178362" y="3880161"/>
              <a:ext cx="2078290" cy="1910850"/>
            </a:xfrm>
            <a:custGeom>
              <a:avLst/>
              <a:gdLst>
                <a:gd name="connsiteX0" fmla="*/ 3031 w 2078290"/>
                <a:gd name="connsiteY0" fmla="*/ 1894656 h 1910850"/>
                <a:gd name="connsiteX1" fmla="*/ 2078291 w 2078290"/>
                <a:gd name="connsiteY1" fmla="*/ 0 h 1910850"/>
                <a:gd name="connsiteX2" fmla="*/ 15633 w 2078290"/>
                <a:gd name="connsiteY2" fmla="*/ 1908372 h 1910850"/>
                <a:gd name="connsiteX3" fmla="*/ 2479 w 2078290"/>
                <a:gd name="connsiteY3" fmla="*/ 1907858 h 1910850"/>
                <a:gd name="connsiteX4" fmla="*/ 2993 w 2078290"/>
                <a:gd name="connsiteY4" fmla="*/ 1894703 h 1910850"/>
                <a:gd name="connsiteX5" fmla="*/ 3031 w 2078290"/>
                <a:gd name="connsiteY5" fmla="*/ 1894656 h 191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290" h="1910850">
                  <a:moveTo>
                    <a:pt x="3031" y="1894656"/>
                  </a:moveTo>
                  <a:lnTo>
                    <a:pt x="2078291" y="0"/>
                  </a:lnTo>
                  <a:lnTo>
                    <a:pt x="15633" y="1908372"/>
                  </a:lnTo>
                  <a:cubicBezTo>
                    <a:pt x="11861" y="1911867"/>
                    <a:pt x="5965" y="1911639"/>
                    <a:pt x="2479" y="1907858"/>
                  </a:cubicBezTo>
                  <a:cubicBezTo>
                    <a:pt x="-1017" y="1904086"/>
                    <a:pt x="-788" y="1898190"/>
                    <a:pt x="2993" y="1894703"/>
                  </a:cubicBezTo>
                  <a:lnTo>
                    <a:pt x="3031" y="189465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3C36B11-48E5-4754-171C-76AE384CEC21}"/>
                </a:ext>
              </a:extLst>
            </p:cNvPr>
            <p:cNvSpPr/>
            <p:nvPr/>
          </p:nvSpPr>
          <p:spPr>
            <a:xfrm>
              <a:off x="2130435" y="3737695"/>
              <a:ext cx="799092" cy="2053335"/>
            </a:xfrm>
            <a:custGeom>
              <a:avLst/>
              <a:gdLst>
                <a:gd name="connsiteX0" fmla="*/ 650 w 799092"/>
                <a:gd name="connsiteY0" fmla="*/ 2040627 h 2053335"/>
                <a:gd name="connsiteX1" fmla="*/ 799093 w 799092"/>
                <a:gd name="connsiteY1" fmla="*/ 0 h 2053335"/>
                <a:gd name="connsiteX2" fmla="*/ 18014 w 799092"/>
                <a:gd name="connsiteY2" fmla="*/ 2047342 h 2053335"/>
                <a:gd name="connsiteX3" fmla="*/ 5993 w 799092"/>
                <a:gd name="connsiteY3" fmla="*/ 2052724 h 2053335"/>
                <a:gd name="connsiteX4" fmla="*/ 612 w 799092"/>
                <a:gd name="connsiteY4" fmla="*/ 2040703 h 2053335"/>
                <a:gd name="connsiteX5" fmla="*/ 650 w 799092"/>
                <a:gd name="connsiteY5" fmla="*/ 2040627 h 205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092" h="2053335">
                  <a:moveTo>
                    <a:pt x="650" y="2040627"/>
                  </a:moveTo>
                  <a:lnTo>
                    <a:pt x="799093" y="0"/>
                  </a:lnTo>
                  <a:lnTo>
                    <a:pt x="18014" y="2047342"/>
                  </a:lnTo>
                  <a:cubicBezTo>
                    <a:pt x="16185" y="2052142"/>
                    <a:pt x="10804" y="2054552"/>
                    <a:pt x="5993" y="2052724"/>
                  </a:cubicBezTo>
                  <a:cubicBezTo>
                    <a:pt x="1193" y="2050895"/>
                    <a:pt x="-1217" y="2045513"/>
                    <a:pt x="612" y="2040703"/>
                  </a:cubicBezTo>
                  <a:lnTo>
                    <a:pt x="650" y="2040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4362AF9-8813-E2D3-8552-BD5B5DD9AB34}"/>
                </a:ext>
              </a:extLst>
            </p:cNvPr>
            <p:cNvSpPr/>
            <p:nvPr/>
          </p:nvSpPr>
          <p:spPr>
            <a:xfrm>
              <a:off x="6300672" y="947705"/>
              <a:ext cx="509619" cy="298355"/>
            </a:xfrm>
            <a:custGeom>
              <a:avLst/>
              <a:gdLst>
                <a:gd name="connsiteX0" fmla="*/ 504835 w 509619"/>
                <a:gd name="connsiteY0" fmla="*/ 17444 h 298355"/>
                <a:gd name="connsiteX1" fmla="*/ 0 w 509619"/>
                <a:gd name="connsiteY1" fmla="*/ 298355 h 298355"/>
                <a:gd name="connsiteX2" fmla="*/ 495519 w 509619"/>
                <a:gd name="connsiteY2" fmla="*/ 1328 h 298355"/>
                <a:gd name="connsiteX3" fmla="*/ 508292 w 509619"/>
                <a:gd name="connsiteY3" fmla="*/ 4528 h 298355"/>
                <a:gd name="connsiteX4" fmla="*/ 505092 w 509619"/>
                <a:gd name="connsiteY4" fmla="*/ 17301 h 298355"/>
                <a:gd name="connsiteX5" fmla="*/ 504835 w 509619"/>
                <a:gd name="connsiteY5" fmla="*/ 17444 h 29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619" h="298355">
                  <a:moveTo>
                    <a:pt x="504835" y="17444"/>
                  </a:moveTo>
                  <a:lnTo>
                    <a:pt x="0" y="298355"/>
                  </a:lnTo>
                  <a:lnTo>
                    <a:pt x="495519" y="1328"/>
                  </a:lnTo>
                  <a:cubicBezTo>
                    <a:pt x="499929" y="-1320"/>
                    <a:pt x="505644" y="118"/>
                    <a:pt x="508292" y="4528"/>
                  </a:cubicBezTo>
                  <a:cubicBezTo>
                    <a:pt x="510940" y="8938"/>
                    <a:pt x="509502" y="14653"/>
                    <a:pt x="505092" y="17301"/>
                  </a:cubicBezTo>
                  <a:cubicBezTo>
                    <a:pt x="505016" y="17339"/>
                    <a:pt x="504911" y="17396"/>
                    <a:pt x="504835" y="174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F7F1522-F1CF-7D6B-818A-6C5ECDD7FE81}"/>
                </a:ext>
              </a:extLst>
            </p:cNvPr>
            <p:cNvSpPr/>
            <p:nvPr/>
          </p:nvSpPr>
          <p:spPr>
            <a:xfrm>
              <a:off x="3708215" y="266872"/>
              <a:ext cx="767171" cy="1676418"/>
            </a:xfrm>
            <a:custGeom>
              <a:avLst/>
              <a:gdLst>
                <a:gd name="connsiteX0" fmla="*/ 766315 w 767171"/>
                <a:gd name="connsiteY0" fmla="*/ 13210 h 1676418"/>
                <a:gd name="connsiteX1" fmla="*/ 0 w 767171"/>
                <a:gd name="connsiteY1" fmla="*/ 1676418 h 1676418"/>
                <a:gd name="connsiteX2" fmla="*/ 749360 w 767171"/>
                <a:gd name="connsiteY2" fmla="*/ 5505 h 1676418"/>
                <a:gd name="connsiteX3" fmla="*/ 761667 w 767171"/>
                <a:gd name="connsiteY3" fmla="*/ 818 h 1676418"/>
                <a:gd name="connsiteX4" fmla="*/ 766353 w 767171"/>
                <a:gd name="connsiteY4" fmla="*/ 13125 h 1676418"/>
                <a:gd name="connsiteX5" fmla="*/ 766315 w 767171"/>
                <a:gd name="connsiteY5" fmla="*/ 13210 h 167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71" h="1676418">
                  <a:moveTo>
                    <a:pt x="766315" y="13210"/>
                  </a:moveTo>
                  <a:lnTo>
                    <a:pt x="0" y="1676418"/>
                  </a:lnTo>
                  <a:lnTo>
                    <a:pt x="749360" y="5505"/>
                  </a:lnTo>
                  <a:cubicBezTo>
                    <a:pt x="751465" y="809"/>
                    <a:pt x="756971" y="-1287"/>
                    <a:pt x="761667" y="818"/>
                  </a:cubicBezTo>
                  <a:cubicBezTo>
                    <a:pt x="766363" y="2923"/>
                    <a:pt x="768458" y="8429"/>
                    <a:pt x="766353" y="13125"/>
                  </a:cubicBezTo>
                  <a:lnTo>
                    <a:pt x="766315" y="132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C7CF87E-2D1A-5998-4785-0293C9609898}"/>
                </a:ext>
              </a:extLst>
            </p:cNvPr>
            <p:cNvSpPr/>
            <p:nvPr/>
          </p:nvSpPr>
          <p:spPr>
            <a:xfrm>
              <a:off x="3412378" y="266873"/>
              <a:ext cx="631676" cy="2098460"/>
            </a:xfrm>
            <a:custGeom>
              <a:avLst/>
              <a:gdLst>
                <a:gd name="connsiteX0" fmla="*/ 631269 w 631676"/>
                <a:gd name="connsiteY0" fmla="*/ 12009 h 2098460"/>
                <a:gd name="connsiteX1" fmla="*/ 0 w 631676"/>
                <a:gd name="connsiteY1" fmla="*/ 2098460 h 2098460"/>
                <a:gd name="connsiteX2" fmla="*/ 613429 w 631676"/>
                <a:gd name="connsiteY2" fmla="*/ 6694 h 2098460"/>
                <a:gd name="connsiteX3" fmla="*/ 624983 w 631676"/>
                <a:gd name="connsiteY3" fmla="*/ 379 h 2098460"/>
                <a:gd name="connsiteX4" fmla="*/ 631298 w 631676"/>
                <a:gd name="connsiteY4" fmla="*/ 11933 h 2098460"/>
                <a:gd name="connsiteX5" fmla="*/ 631269 w 631676"/>
                <a:gd name="connsiteY5" fmla="*/ 12009 h 209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676" h="2098460">
                  <a:moveTo>
                    <a:pt x="631269" y="12009"/>
                  </a:moveTo>
                  <a:lnTo>
                    <a:pt x="0" y="2098460"/>
                  </a:lnTo>
                  <a:lnTo>
                    <a:pt x="613429" y="6694"/>
                  </a:lnTo>
                  <a:cubicBezTo>
                    <a:pt x="614877" y="1760"/>
                    <a:pt x="620049" y="-1069"/>
                    <a:pt x="624983" y="379"/>
                  </a:cubicBezTo>
                  <a:cubicBezTo>
                    <a:pt x="629917" y="1827"/>
                    <a:pt x="632746" y="6999"/>
                    <a:pt x="631298" y="11933"/>
                  </a:cubicBezTo>
                  <a:lnTo>
                    <a:pt x="631269" y="1200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534124B-06ED-6BCE-8A19-7F39159B65A3}"/>
                </a:ext>
              </a:extLst>
            </p:cNvPr>
            <p:cNvSpPr/>
            <p:nvPr/>
          </p:nvSpPr>
          <p:spPr>
            <a:xfrm>
              <a:off x="1844123" y="266878"/>
              <a:ext cx="929671" cy="1870484"/>
            </a:xfrm>
            <a:custGeom>
              <a:avLst/>
              <a:gdLst>
                <a:gd name="connsiteX0" fmla="*/ 17681 w 929671"/>
                <a:gd name="connsiteY0" fmla="*/ 5222 h 1870484"/>
                <a:gd name="connsiteX1" fmla="*/ 929671 w 929671"/>
                <a:gd name="connsiteY1" fmla="*/ 1870484 h 1870484"/>
                <a:gd name="connsiteX2" fmla="*/ 984 w 929671"/>
                <a:gd name="connsiteY2" fmla="*/ 13471 h 1870484"/>
                <a:gd name="connsiteX3" fmla="*/ 5146 w 929671"/>
                <a:gd name="connsiteY3" fmla="*/ 984 h 1870484"/>
                <a:gd name="connsiteX4" fmla="*/ 17633 w 929671"/>
                <a:gd name="connsiteY4" fmla="*/ 5146 h 1870484"/>
                <a:gd name="connsiteX5" fmla="*/ 17681 w 929671"/>
                <a:gd name="connsiteY5" fmla="*/ 5222 h 187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71" h="1870484">
                  <a:moveTo>
                    <a:pt x="17681" y="5222"/>
                  </a:moveTo>
                  <a:lnTo>
                    <a:pt x="929671" y="1870484"/>
                  </a:lnTo>
                  <a:lnTo>
                    <a:pt x="984" y="13471"/>
                  </a:lnTo>
                  <a:cubicBezTo>
                    <a:pt x="-1312" y="8870"/>
                    <a:pt x="546" y="3279"/>
                    <a:pt x="5146" y="984"/>
                  </a:cubicBezTo>
                  <a:cubicBezTo>
                    <a:pt x="9747" y="-1312"/>
                    <a:pt x="15338" y="546"/>
                    <a:pt x="17633" y="5146"/>
                  </a:cubicBezTo>
                  <a:lnTo>
                    <a:pt x="17681" y="52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72E92D-97D4-5EE7-EFEB-691E58FD84DB}"/>
                </a:ext>
              </a:extLst>
            </p:cNvPr>
            <p:cNvSpPr/>
            <p:nvPr/>
          </p:nvSpPr>
          <p:spPr>
            <a:xfrm>
              <a:off x="3677421" y="3839308"/>
              <a:ext cx="1414144" cy="1951707"/>
            </a:xfrm>
            <a:custGeom>
              <a:avLst/>
              <a:gdLst>
                <a:gd name="connsiteX0" fmla="*/ 0 w 1414144"/>
                <a:gd name="connsiteY0" fmla="*/ 0 h 1951707"/>
                <a:gd name="connsiteX1" fmla="*/ 1412357 w 1414144"/>
                <a:gd name="connsiteY1" fmla="*/ 1936909 h 1951707"/>
                <a:gd name="connsiteX2" fmla="*/ 1410319 w 1414144"/>
                <a:gd name="connsiteY2" fmla="*/ 1949920 h 1951707"/>
                <a:gd name="connsiteX3" fmla="*/ 1397308 w 1414144"/>
                <a:gd name="connsiteY3" fmla="*/ 1947881 h 1951707"/>
                <a:gd name="connsiteX4" fmla="*/ 1397260 w 1414144"/>
                <a:gd name="connsiteY4" fmla="*/ 1947824 h 1951707"/>
                <a:gd name="connsiteX5" fmla="*/ 0 w 1414144"/>
                <a:gd name="connsiteY5" fmla="*/ 0 h 19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4144" h="1951707">
                  <a:moveTo>
                    <a:pt x="0" y="0"/>
                  </a:moveTo>
                  <a:lnTo>
                    <a:pt x="1412357" y="1936909"/>
                  </a:lnTo>
                  <a:cubicBezTo>
                    <a:pt x="1415387" y="1941062"/>
                    <a:pt x="1414472" y="1946891"/>
                    <a:pt x="1410319" y="1949920"/>
                  </a:cubicBezTo>
                  <a:cubicBezTo>
                    <a:pt x="1406166" y="1952949"/>
                    <a:pt x="1400337" y="1952035"/>
                    <a:pt x="1397308" y="1947881"/>
                  </a:cubicBezTo>
                  <a:lnTo>
                    <a:pt x="1397260" y="1947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FC9C5FD-E466-1AB7-C00F-B0E0A8857FA8}"/>
                </a:ext>
              </a:extLst>
            </p:cNvPr>
            <p:cNvSpPr/>
            <p:nvPr/>
          </p:nvSpPr>
          <p:spPr>
            <a:xfrm>
              <a:off x="4277153" y="1197465"/>
              <a:ext cx="2533038" cy="1271023"/>
            </a:xfrm>
            <a:custGeom>
              <a:avLst/>
              <a:gdLst>
                <a:gd name="connsiteX0" fmla="*/ 2527859 w 2533038"/>
                <a:gd name="connsiteY0" fmla="*/ 17657 h 1271023"/>
                <a:gd name="connsiteX1" fmla="*/ 0 w 2533038"/>
                <a:gd name="connsiteY1" fmla="*/ 1271024 h 1271023"/>
                <a:gd name="connsiteX2" fmla="*/ 2519534 w 2533038"/>
                <a:gd name="connsiteY2" fmla="*/ 998 h 1271023"/>
                <a:gd name="connsiteX3" fmla="*/ 2532040 w 2533038"/>
                <a:gd name="connsiteY3" fmla="*/ 5123 h 1271023"/>
                <a:gd name="connsiteX4" fmla="*/ 2527916 w 2533038"/>
                <a:gd name="connsiteY4" fmla="*/ 17629 h 1271023"/>
                <a:gd name="connsiteX5" fmla="*/ 2527859 w 2533038"/>
                <a:gd name="connsiteY5" fmla="*/ 17657 h 127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3038" h="1271023">
                  <a:moveTo>
                    <a:pt x="2527859" y="17657"/>
                  </a:moveTo>
                  <a:lnTo>
                    <a:pt x="0" y="1271024"/>
                  </a:lnTo>
                  <a:lnTo>
                    <a:pt x="2519534" y="998"/>
                  </a:lnTo>
                  <a:cubicBezTo>
                    <a:pt x="2524125" y="-1316"/>
                    <a:pt x="2529726" y="531"/>
                    <a:pt x="2532040" y="5123"/>
                  </a:cubicBezTo>
                  <a:cubicBezTo>
                    <a:pt x="2534355" y="9714"/>
                    <a:pt x="2532507" y="15314"/>
                    <a:pt x="2527916" y="17629"/>
                  </a:cubicBezTo>
                  <a:lnTo>
                    <a:pt x="2527859" y="1765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F526CBC-671A-6210-054C-A1B7E36C9DC4}"/>
                </a:ext>
              </a:extLst>
            </p:cNvPr>
            <p:cNvSpPr/>
            <p:nvPr/>
          </p:nvSpPr>
          <p:spPr>
            <a:xfrm>
              <a:off x="3857644" y="266900"/>
              <a:ext cx="2749723" cy="2215218"/>
            </a:xfrm>
            <a:custGeom>
              <a:avLst/>
              <a:gdLst>
                <a:gd name="connsiteX0" fmla="*/ 2746229 w 2749723"/>
                <a:gd name="connsiteY0" fmla="*/ 16573 h 2215218"/>
                <a:gd name="connsiteX1" fmla="*/ 0 w 2749723"/>
                <a:gd name="connsiteY1" fmla="*/ 2215219 h 2215218"/>
                <a:gd name="connsiteX2" fmla="*/ 2734551 w 2749723"/>
                <a:gd name="connsiteY2" fmla="*/ 2076 h 2215218"/>
                <a:gd name="connsiteX3" fmla="*/ 2747648 w 2749723"/>
                <a:gd name="connsiteY3" fmla="*/ 3457 h 2215218"/>
                <a:gd name="connsiteX4" fmla="*/ 2746267 w 2749723"/>
                <a:gd name="connsiteY4" fmla="*/ 16554 h 2215218"/>
                <a:gd name="connsiteX5" fmla="*/ 2746229 w 2749723"/>
                <a:gd name="connsiteY5" fmla="*/ 16573 h 221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9723" h="2215218">
                  <a:moveTo>
                    <a:pt x="2746229" y="16573"/>
                  </a:moveTo>
                  <a:lnTo>
                    <a:pt x="0" y="2215219"/>
                  </a:lnTo>
                  <a:lnTo>
                    <a:pt x="2734551" y="2076"/>
                  </a:lnTo>
                  <a:cubicBezTo>
                    <a:pt x="2738552" y="-1163"/>
                    <a:pt x="2744410" y="-544"/>
                    <a:pt x="2747648" y="3457"/>
                  </a:cubicBezTo>
                  <a:cubicBezTo>
                    <a:pt x="2750887" y="7457"/>
                    <a:pt x="2750268" y="13315"/>
                    <a:pt x="2746267" y="16554"/>
                  </a:cubicBezTo>
                  <a:lnTo>
                    <a:pt x="2746229" y="16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1D41D51-0B16-D658-FD57-6D519BA02437}"/>
                </a:ext>
              </a:extLst>
            </p:cNvPr>
            <p:cNvSpPr/>
            <p:nvPr/>
          </p:nvSpPr>
          <p:spPr>
            <a:xfrm>
              <a:off x="1622567" y="266864"/>
              <a:ext cx="695236" cy="1184583"/>
            </a:xfrm>
            <a:custGeom>
              <a:avLst/>
              <a:gdLst>
                <a:gd name="connsiteX0" fmla="*/ 17390 w 695236"/>
                <a:gd name="connsiteY0" fmla="*/ 4664 h 1184583"/>
                <a:gd name="connsiteX1" fmla="*/ 695236 w 695236"/>
                <a:gd name="connsiteY1" fmla="*/ 1184583 h 1184583"/>
                <a:gd name="connsiteX2" fmla="*/ 1302 w 695236"/>
                <a:gd name="connsiteY2" fmla="*/ 14056 h 1184583"/>
                <a:gd name="connsiteX3" fmla="*/ 4559 w 695236"/>
                <a:gd name="connsiteY3" fmla="*/ 1302 h 1184583"/>
                <a:gd name="connsiteX4" fmla="*/ 17313 w 695236"/>
                <a:gd name="connsiteY4" fmla="*/ 4559 h 1184583"/>
                <a:gd name="connsiteX5" fmla="*/ 17390 w 695236"/>
                <a:gd name="connsiteY5" fmla="*/ 4664 h 1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36" h="1184583">
                  <a:moveTo>
                    <a:pt x="17390" y="4664"/>
                  </a:moveTo>
                  <a:lnTo>
                    <a:pt x="695236" y="1184583"/>
                  </a:lnTo>
                  <a:lnTo>
                    <a:pt x="1302" y="14056"/>
                  </a:lnTo>
                  <a:cubicBezTo>
                    <a:pt x="-1317" y="9636"/>
                    <a:pt x="140" y="3921"/>
                    <a:pt x="4559" y="1302"/>
                  </a:cubicBezTo>
                  <a:cubicBezTo>
                    <a:pt x="8979" y="-1318"/>
                    <a:pt x="14694" y="140"/>
                    <a:pt x="17313" y="4559"/>
                  </a:cubicBezTo>
                  <a:cubicBezTo>
                    <a:pt x="17332" y="4579"/>
                    <a:pt x="17370" y="4645"/>
                    <a:pt x="17390" y="46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B74DC73-382A-F5C6-D531-99B81BCB10B8}"/>
                </a:ext>
              </a:extLst>
            </p:cNvPr>
            <p:cNvSpPr/>
            <p:nvPr/>
          </p:nvSpPr>
          <p:spPr>
            <a:xfrm>
              <a:off x="5386196" y="4582286"/>
              <a:ext cx="1423996" cy="1040357"/>
            </a:xfrm>
            <a:custGeom>
              <a:avLst/>
              <a:gdLst>
                <a:gd name="connsiteX0" fmla="*/ 1409167 w 1423996"/>
                <a:gd name="connsiteY0" fmla="*/ 1038530 h 1040357"/>
                <a:gd name="connsiteX1" fmla="*/ 0 w 1423996"/>
                <a:gd name="connsiteY1" fmla="*/ 0 h 1040357"/>
                <a:gd name="connsiteX2" fmla="*/ 1420130 w 1423996"/>
                <a:gd name="connsiteY2" fmla="*/ 1023490 h 1040357"/>
                <a:gd name="connsiteX3" fmla="*/ 1422235 w 1423996"/>
                <a:gd name="connsiteY3" fmla="*/ 1036492 h 1040357"/>
                <a:gd name="connsiteX4" fmla="*/ 1409234 w 1423996"/>
                <a:gd name="connsiteY4" fmla="*/ 1038597 h 1040357"/>
                <a:gd name="connsiteX5" fmla="*/ 1409167 w 1423996"/>
                <a:gd name="connsiteY5" fmla="*/ 1038530 h 10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3996" h="1040357">
                  <a:moveTo>
                    <a:pt x="1409167" y="1038530"/>
                  </a:moveTo>
                  <a:lnTo>
                    <a:pt x="0" y="0"/>
                  </a:lnTo>
                  <a:lnTo>
                    <a:pt x="1420130" y="1023490"/>
                  </a:lnTo>
                  <a:cubicBezTo>
                    <a:pt x="1424302" y="1026500"/>
                    <a:pt x="1425245" y="1032320"/>
                    <a:pt x="1422235" y="1036492"/>
                  </a:cubicBezTo>
                  <a:cubicBezTo>
                    <a:pt x="1419225" y="1040664"/>
                    <a:pt x="1413406" y="1041607"/>
                    <a:pt x="1409234" y="1038597"/>
                  </a:cubicBezTo>
                  <a:lnTo>
                    <a:pt x="1409167" y="10385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AA9D168-3BF5-470A-4D04-F4B9E403338A}"/>
                </a:ext>
              </a:extLst>
            </p:cNvPr>
            <p:cNvSpPr/>
            <p:nvPr/>
          </p:nvSpPr>
          <p:spPr>
            <a:xfrm>
              <a:off x="4315139" y="4520403"/>
              <a:ext cx="922040" cy="1270626"/>
            </a:xfrm>
            <a:custGeom>
              <a:avLst/>
              <a:gdLst>
                <a:gd name="connsiteX0" fmla="*/ 905161 w 922040"/>
                <a:gd name="connsiteY0" fmla="*/ 1266730 h 1270626"/>
                <a:gd name="connsiteX1" fmla="*/ 0 w 922040"/>
                <a:gd name="connsiteY1" fmla="*/ 0 h 1270626"/>
                <a:gd name="connsiteX2" fmla="*/ 920239 w 922040"/>
                <a:gd name="connsiteY2" fmla="*/ 1255814 h 1270626"/>
                <a:gd name="connsiteX3" fmla="*/ 918229 w 922040"/>
                <a:gd name="connsiteY3" fmla="*/ 1268826 h 1270626"/>
                <a:gd name="connsiteX4" fmla="*/ 905218 w 922040"/>
                <a:gd name="connsiteY4" fmla="*/ 1266815 h 1270626"/>
                <a:gd name="connsiteX5" fmla="*/ 905161 w 922040"/>
                <a:gd name="connsiteY5" fmla="*/ 1266730 h 127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040" h="1270626">
                  <a:moveTo>
                    <a:pt x="905161" y="1266730"/>
                  </a:moveTo>
                  <a:lnTo>
                    <a:pt x="0" y="0"/>
                  </a:lnTo>
                  <a:lnTo>
                    <a:pt x="920239" y="1255814"/>
                  </a:lnTo>
                  <a:cubicBezTo>
                    <a:pt x="923278" y="1259957"/>
                    <a:pt x="922382" y="1265787"/>
                    <a:pt x="918229" y="1268826"/>
                  </a:cubicBezTo>
                  <a:cubicBezTo>
                    <a:pt x="914086" y="1271864"/>
                    <a:pt x="908257" y="1270968"/>
                    <a:pt x="905218" y="1266815"/>
                  </a:cubicBezTo>
                  <a:cubicBezTo>
                    <a:pt x="905208" y="1266806"/>
                    <a:pt x="905171" y="1266749"/>
                    <a:pt x="905161" y="12667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D59A9E-1FF4-DC84-B86C-575530A5BEBA}"/>
                </a:ext>
              </a:extLst>
            </p:cNvPr>
            <p:cNvSpPr/>
            <p:nvPr/>
          </p:nvSpPr>
          <p:spPr>
            <a:xfrm>
              <a:off x="1931514" y="5122154"/>
              <a:ext cx="312918" cy="668934"/>
            </a:xfrm>
            <a:custGeom>
              <a:avLst/>
              <a:gdLst>
                <a:gd name="connsiteX0" fmla="*/ 899 w 312918"/>
                <a:gd name="connsiteY0" fmla="*/ 655625 h 668934"/>
                <a:gd name="connsiteX1" fmla="*/ 312919 w 312918"/>
                <a:gd name="connsiteY1" fmla="*/ 0 h 668934"/>
                <a:gd name="connsiteX2" fmla="*/ 17815 w 312918"/>
                <a:gd name="connsiteY2" fmla="*/ 663407 h 668934"/>
                <a:gd name="connsiteX3" fmla="*/ 5528 w 312918"/>
                <a:gd name="connsiteY3" fmla="*/ 668131 h 668934"/>
                <a:gd name="connsiteX4" fmla="*/ 804 w 312918"/>
                <a:gd name="connsiteY4" fmla="*/ 655844 h 668934"/>
                <a:gd name="connsiteX5" fmla="*/ 899 w 312918"/>
                <a:gd name="connsiteY5" fmla="*/ 655625 h 66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18" h="668934">
                  <a:moveTo>
                    <a:pt x="899" y="655625"/>
                  </a:moveTo>
                  <a:lnTo>
                    <a:pt x="312919" y="0"/>
                  </a:lnTo>
                  <a:lnTo>
                    <a:pt x="17815" y="663407"/>
                  </a:lnTo>
                  <a:cubicBezTo>
                    <a:pt x="15729" y="668103"/>
                    <a:pt x="10224" y="670217"/>
                    <a:pt x="5528" y="668131"/>
                  </a:cubicBezTo>
                  <a:cubicBezTo>
                    <a:pt x="832" y="666045"/>
                    <a:pt x="-1282" y="660540"/>
                    <a:pt x="804" y="655844"/>
                  </a:cubicBezTo>
                  <a:cubicBezTo>
                    <a:pt x="832" y="655786"/>
                    <a:pt x="880" y="655682"/>
                    <a:pt x="899" y="6556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EE8A7E4-D58C-0711-F629-FB88DAB11B38}"/>
                </a:ext>
              </a:extLst>
            </p:cNvPr>
            <p:cNvSpPr/>
            <p:nvPr/>
          </p:nvSpPr>
          <p:spPr>
            <a:xfrm>
              <a:off x="4110666" y="3134906"/>
              <a:ext cx="2699524" cy="415362"/>
            </a:xfrm>
            <a:custGeom>
              <a:avLst/>
              <a:gdLst>
                <a:gd name="connsiteX0" fmla="*/ 2688793 w 2699524"/>
                <a:gd name="connsiteY0" fmla="*/ 415252 h 415362"/>
                <a:gd name="connsiteX1" fmla="*/ 0 w 2699524"/>
                <a:gd name="connsiteY1" fmla="*/ 0 h 415362"/>
                <a:gd name="connsiteX2" fmla="*/ 2691574 w 2699524"/>
                <a:gd name="connsiteY2" fmla="*/ 396840 h 415362"/>
                <a:gd name="connsiteX3" fmla="*/ 2699423 w 2699524"/>
                <a:gd name="connsiteY3" fmla="*/ 407413 h 415362"/>
                <a:gd name="connsiteX4" fmla="*/ 2688850 w 2699524"/>
                <a:gd name="connsiteY4" fmla="*/ 415262 h 415362"/>
                <a:gd name="connsiteX5" fmla="*/ 2688793 w 2699524"/>
                <a:gd name="connsiteY5" fmla="*/ 415252 h 41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524" h="415362">
                  <a:moveTo>
                    <a:pt x="2688793" y="415252"/>
                  </a:moveTo>
                  <a:lnTo>
                    <a:pt x="0" y="0"/>
                  </a:lnTo>
                  <a:lnTo>
                    <a:pt x="2691574" y="396840"/>
                  </a:lnTo>
                  <a:cubicBezTo>
                    <a:pt x="2696661" y="397593"/>
                    <a:pt x="2700176" y="402327"/>
                    <a:pt x="2699423" y="407413"/>
                  </a:cubicBezTo>
                  <a:cubicBezTo>
                    <a:pt x="2698671" y="412499"/>
                    <a:pt x="2693937" y="416014"/>
                    <a:pt x="2688850" y="415262"/>
                  </a:cubicBezTo>
                  <a:lnTo>
                    <a:pt x="2688793" y="41525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CF55C79-38EF-0023-E31C-B1606110CE12}"/>
                </a:ext>
              </a:extLst>
            </p:cNvPr>
            <p:cNvSpPr/>
            <p:nvPr/>
          </p:nvSpPr>
          <p:spPr>
            <a:xfrm>
              <a:off x="5809192" y="3244386"/>
              <a:ext cx="1001054" cy="102856"/>
            </a:xfrm>
            <a:custGeom>
              <a:avLst/>
              <a:gdLst>
                <a:gd name="connsiteX0" fmla="*/ 990781 w 1001054"/>
                <a:gd name="connsiteY0" fmla="*/ 102803 h 102856"/>
                <a:gd name="connsiteX1" fmla="*/ 0 w 1001054"/>
                <a:gd name="connsiteY1" fmla="*/ 0 h 102856"/>
                <a:gd name="connsiteX2" fmla="*/ 992534 w 1001054"/>
                <a:gd name="connsiteY2" fmla="*/ 84268 h 102856"/>
                <a:gd name="connsiteX3" fmla="*/ 1001020 w 1001054"/>
                <a:gd name="connsiteY3" fmla="*/ 94336 h 102856"/>
                <a:gd name="connsiteX4" fmla="*/ 990953 w 1001054"/>
                <a:gd name="connsiteY4" fmla="*/ 102822 h 102856"/>
                <a:gd name="connsiteX5" fmla="*/ 990781 w 1001054"/>
                <a:gd name="connsiteY5" fmla="*/ 102803 h 10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1054" h="102856">
                  <a:moveTo>
                    <a:pt x="990781" y="102803"/>
                  </a:moveTo>
                  <a:lnTo>
                    <a:pt x="0" y="0"/>
                  </a:lnTo>
                  <a:lnTo>
                    <a:pt x="992534" y="84268"/>
                  </a:lnTo>
                  <a:cubicBezTo>
                    <a:pt x="997658" y="84706"/>
                    <a:pt x="1001459" y="89211"/>
                    <a:pt x="1001020" y="94336"/>
                  </a:cubicBezTo>
                  <a:cubicBezTo>
                    <a:pt x="1000583" y="99460"/>
                    <a:pt x="996077" y="103261"/>
                    <a:pt x="990953" y="102822"/>
                  </a:cubicBezTo>
                  <a:cubicBezTo>
                    <a:pt x="990915" y="102822"/>
                    <a:pt x="990829" y="102813"/>
                    <a:pt x="990781" y="1028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7328B70-5E69-5F5D-6BEF-45CB08F6F191}"/>
                </a:ext>
              </a:extLst>
            </p:cNvPr>
            <p:cNvSpPr/>
            <p:nvPr/>
          </p:nvSpPr>
          <p:spPr>
            <a:xfrm>
              <a:off x="3621719" y="4263485"/>
              <a:ext cx="498270" cy="1527551"/>
            </a:xfrm>
            <a:custGeom>
              <a:avLst/>
              <a:gdLst>
                <a:gd name="connsiteX0" fmla="*/ 480088 w 498270"/>
                <a:gd name="connsiteY0" fmla="*/ 1521047 h 1527551"/>
                <a:gd name="connsiteX1" fmla="*/ 0 w 498270"/>
                <a:gd name="connsiteY1" fmla="*/ 0 h 1527551"/>
                <a:gd name="connsiteX2" fmla="*/ 497805 w 498270"/>
                <a:gd name="connsiteY2" fmla="*/ 1515333 h 1527551"/>
                <a:gd name="connsiteX3" fmla="*/ 491862 w 498270"/>
                <a:gd name="connsiteY3" fmla="*/ 1527087 h 1527551"/>
                <a:gd name="connsiteX4" fmla="*/ 480108 w 498270"/>
                <a:gd name="connsiteY4" fmla="*/ 1521143 h 1527551"/>
                <a:gd name="connsiteX5" fmla="*/ 480088 w 498270"/>
                <a:gd name="connsiteY5" fmla="*/ 1521047 h 15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270" h="1527551">
                  <a:moveTo>
                    <a:pt x="480088" y="1521047"/>
                  </a:moveTo>
                  <a:lnTo>
                    <a:pt x="0" y="0"/>
                  </a:lnTo>
                  <a:lnTo>
                    <a:pt x="497805" y="1515333"/>
                  </a:lnTo>
                  <a:cubicBezTo>
                    <a:pt x="499405" y="1520219"/>
                    <a:pt x="496748" y="1525477"/>
                    <a:pt x="491862" y="1527087"/>
                  </a:cubicBezTo>
                  <a:cubicBezTo>
                    <a:pt x="486975" y="1528686"/>
                    <a:pt x="481717" y="1526029"/>
                    <a:pt x="480108" y="1521143"/>
                  </a:cubicBezTo>
                  <a:cubicBezTo>
                    <a:pt x="480108" y="1521133"/>
                    <a:pt x="480088" y="1521067"/>
                    <a:pt x="480088" y="15210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61" name="图形 103">
            <a:extLst>
              <a:ext uri="{FF2B5EF4-FFF2-40B4-BE49-F238E27FC236}">
                <a16:creationId xmlns:a16="http://schemas.microsoft.com/office/drawing/2014/main" id="{5F643938-0B38-E760-3B1C-582C4527BEA6}"/>
              </a:ext>
            </a:extLst>
          </p:cNvPr>
          <p:cNvGrpSpPr/>
          <p:nvPr/>
        </p:nvGrpSpPr>
        <p:grpSpPr>
          <a:xfrm>
            <a:off x="4162688" y="1672605"/>
            <a:ext cx="3238500" cy="3143250"/>
            <a:chOff x="2331914" y="1645189"/>
            <a:chExt cx="3238500" cy="3143250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045F6A1-EA01-155D-2AF5-BAF0A999E0AA}"/>
                </a:ext>
              </a:extLst>
            </p:cNvPr>
            <p:cNvSpPr/>
            <p:nvPr/>
          </p:nvSpPr>
          <p:spPr>
            <a:xfrm>
              <a:off x="2331914" y="1645189"/>
              <a:ext cx="3238500" cy="3143250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66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41"/>
                    <a:pt x="2552700" y="1076316"/>
                    <a:pt x="3238500" y="1057266"/>
                  </a:cubicBezTo>
                  <a:cubicBezTo>
                    <a:pt x="3238500" y="105728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684B967-D04E-D84D-1ABB-9F53CD9C52CF}"/>
                </a:ext>
              </a:extLst>
            </p:cNvPr>
            <p:cNvSpPr/>
            <p:nvPr/>
          </p:nvSpPr>
          <p:spPr>
            <a:xfrm>
              <a:off x="2434725" y="1800177"/>
              <a:ext cx="3014877" cy="2819884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75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51"/>
                    <a:pt x="2552700" y="1076325"/>
                    <a:pt x="3238500" y="1057275"/>
                  </a:cubicBezTo>
                  <a:cubicBezTo>
                    <a:pt x="3238500" y="105727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195D5F3F-A1F8-86C6-3A68-4AC3FD825B9E}"/>
              </a:ext>
            </a:extLst>
          </p:cNvPr>
          <p:cNvSpPr txBox="1"/>
          <p:nvPr/>
        </p:nvSpPr>
        <p:spPr>
          <a:xfrm>
            <a:off x="5005951" y="2620308"/>
            <a:ext cx="187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300" b="1" dirty="0">
                <a:ln/>
                <a:solidFill>
                  <a:srgbClr val="FFC107"/>
                </a:solidFill>
                <a:latin typeface="+mj-ea"/>
                <a:ea typeface="+mj-ea"/>
                <a:cs typeface="OPPOSans R" panose="00020600040101010101" pitchFamily="18" charset="-122"/>
                <a:sym typeface="Arial"/>
                <a:rtl val="0"/>
              </a:rPr>
              <a:t>认识</a:t>
            </a:r>
            <a:endParaRPr lang="en-US" altLang="zh-CN" sz="3300" b="1" dirty="0">
              <a:ln/>
              <a:solidFill>
                <a:srgbClr val="FFC107"/>
              </a:solidFill>
              <a:latin typeface="+mj-ea"/>
              <a:ea typeface="+mj-ea"/>
              <a:cs typeface="OPPOSans R" panose="00020600040101010101" pitchFamily="18" charset="-122"/>
              <a:sym typeface="Arial"/>
              <a:rtl val="0"/>
            </a:endParaRPr>
          </a:p>
          <a:p>
            <a:pPr algn="l"/>
            <a:r>
              <a:rPr lang="zh-CN" altLang="en-US" sz="3300" b="1" dirty="0">
                <a:ln/>
                <a:solidFill>
                  <a:srgbClr val="FFC107"/>
                </a:solidFill>
                <a:latin typeface="+mj-ea"/>
                <a:ea typeface="+mj-ea"/>
                <a:cs typeface="OPPOSans R" panose="00020600040101010101" pitchFamily="18" charset="-122"/>
                <a:sym typeface="Arial"/>
                <a:rtl val="0"/>
              </a:rPr>
              <a:t>电信诈骗</a:t>
            </a:r>
            <a:endParaRPr lang="zh-CN" altLang="en-US" sz="3300" b="1" spc="0" baseline="0" dirty="0">
              <a:ln/>
              <a:solidFill>
                <a:srgbClr val="FFC107"/>
              </a:solidFill>
              <a:latin typeface="+mj-ea"/>
              <a:ea typeface="+mj-ea"/>
              <a:cs typeface="OPPOSans R" panose="00020600040101010101" pitchFamily="18" charset="-122"/>
              <a:sym typeface="Arial"/>
              <a:rtl val="0"/>
            </a:endParaRPr>
          </a:p>
        </p:txBody>
      </p:sp>
      <p:grpSp>
        <p:nvGrpSpPr>
          <p:cNvPr id="167" name="图形 103">
            <a:extLst>
              <a:ext uri="{FF2B5EF4-FFF2-40B4-BE49-F238E27FC236}">
                <a16:creationId xmlns:a16="http://schemas.microsoft.com/office/drawing/2014/main" id="{ADD8AFC6-53AA-4346-3BD6-F10E512058CF}"/>
              </a:ext>
            </a:extLst>
          </p:cNvPr>
          <p:cNvGrpSpPr/>
          <p:nvPr/>
        </p:nvGrpSpPr>
        <p:grpSpPr>
          <a:xfrm>
            <a:off x="-15190" y="4070748"/>
            <a:ext cx="2176338" cy="2787252"/>
            <a:chOff x="257175" y="2880122"/>
            <a:chExt cx="2176338" cy="2787252"/>
          </a:xfrm>
        </p:grpSpPr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1E99ABC-477E-C076-C79D-369EB5FBE6DF}"/>
                </a:ext>
              </a:extLst>
            </p:cNvPr>
            <p:cNvSpPr/>
            <p:nvPr/>
          </p:nvSpPr>
          <p:spPr>
            <a:xfrm>
              <a:off x="641775" y="4306719"/>
              <a:ext cx="1189472" cy="1069695"/>
            </a:xfrm>
            <a:custGeom>
              <a:avLst/>
              <a:gdLst>
                <a:gd name="connsiteX0" fmla="*/ 482413 w 1189472"/>
                <a:gd name="connsiteY0" fmla="*/ 85382 h 1069695"/>
                <a:gd name="connsiteX1" fmla="*/ 335994 w 1189472"/>
                <a:gd name="connsiteY1" fmla="*/ 166373 h 1069695"/>
                <a:gd name="connsiteX2" fmla="*/ 268691 w 1189472"/>
                <a:gd name="connsiteY2" fmla="*/ 250831 h 1069695"/>
                <a:gd name="connsiteX3" fmla="*/ 188300 w 1189472"/>
                <a:gd name="connsiteY3" fmla="*/ 530276 h 1069695"/>
                <a:gd name="connsiteX4" fmla="*/ 0 w 1189472"/>
                <a:gd name="connsiteY4" fmla="*/ 634441 h 1069695"/>
                <a:gd name="connsiteX5" fmla="*/ 240773 w 1189472"/>
                <a:gd name="connsiteY5" fmla="*/ 1069696 h 1069695"/>
                <a:gd name="connsiteX6" fmla="*/ 1189473 w 1189472"/>
                <a:gd name="connsiteY6" fmla="*/ 544897 h 1069695"/>
                <a:gd name="connsiteX7" fmla="*/ 636756 w 1189472"/>
                <a:gd name="connsiteY7" fmla="*/ 0 h 1069695"/>
                <a:gd name="connsiteX8" fmla="*/ 482413 w 1189472"/>
                <a:gd name="connsiteY8" fmla="*/ 85382 h 106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9472" h="1069695">
                  <a:moveTo>
                    <a:pt x="482413" y="85382"/>
                  </a:moveTo>
                  <a:lnTo>
                    <a:pt x="335994" y="166373"/>
                  </a:lnTo>
                  <a:cubicBezTo>
                    <a:pt x="303247" y="184490"/>
                    <a:pt x="279035" y="214875"/>
                    <a:pt x="268691" y="250831"/>
                  </a:cubicBezTo>
                  <a:lnTo>
                    <a:pt x="188300" y="530276"/>
                  </a:lnTo>
                  <a:lnTo>
                    <a:pt x="0" y="634441"/>
                  </a:lnTo>
                  <a:lnTo>
                    <a:pt x="240773" y="1069696"/>
                  </a:lnTo>
                  <a:lnTo>
                    <a:pt x="1189473" y="544897"/>
                  </a:lnTo>
                  <a:lnTo>
                    <a:pt x="636756" y="0"/>
                  </a:lnTo>
                  <a:lnTo>
                    <a:pt x="482413" y="85382"/>
                  </a:lnTo>
                  <a:close/>
                </a:path>
              </a:pathLst>
            </a:custGeom>
            <a:solidFill>
              <a:srgbClr val="FFC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E3E2D99-CEB5-2A32-0800-ECDEEB4F5747}"/>
                </a:ext>
              </a:extLst>
            </p:cNvPr>
            <p:cNvSpPr/>
            <p:nvPr/>
          </p:nvSpPr>
          <p:spPr>
            <a:xfrm>
              <a:off x="1132970" y="4434382"/>
              <a:ext cx="278234" cy="509216"/>
            </a:xfrm>
            <a:custGeom>
              <a:avLst/>
              <a:gdLst>
                <a:gd name="connsiteX0" fmla="*/ 278235 w 278234"/>
                <a:gd name="connsiteY0" fmla="*/ 24717 h 509216"/>
                <a:gd name="connsiteX1" fmla="*/ 206912 w 278234"/>
                <a:gd name="connsiteY1" fmla="*/ 63932 h 509216"/>
                <a:gd name="connsiteX2" fmla="*/ 171250 w 278234"/>
                <a:gd name="connsiteY2" fmla="*/ 83544 h 509216"/>
                <a:gd name="connsiteX3" fmla="*/ 153419 w 278234"/>
                <a:gd name="connsiteY3" fmla="*/ 93345 h 509216"/>
                <a:gd name="connsiteX4" fmla="*/ 138046 w 278234"/>
                <a:gd name="connsiteY4" fmla="*/ 102108 h 509216"/>
                <a:gd name="connsiteX5" fmla="*/ 129073 w 278234"/>
                <a:gd name="connsiteY5" fmla="*/ 125749 h 509216"/>
                <a:gd name="connsiteX6" fmla="*/ 131197 w 278234"/>
                <a:gd name="connsiteY6" fmla="*/ 132236 h 509216"/>
                <a:gd name="connsiteX7" fmla="*/ 135760 w 278234"/>
                <a:gd name="connsiteY7" fmla="*/ 141637 h 509216"/>
                <a:gd name="connsiteX8" fmla="*/ 144142 w 278234"/>
                <a:gd name="connsiteY8" fmla="*/ 161134 h 509216"/>
                <a:gd name="connsiteX9" fmla="*/ 161963 w 278234"/>
                <a:gd name="connsiteY9" fmla="*/ 243430 h 509216"/>
                <a:gd name="connsiteX10" fmla="*/ 122006 w 278234"/>
                <a:gd name="connsiteY10" fmla="*/ 402889 h 509216"/>
                <a:gd name="connsiteX11" fmla="*/ 68723 w 278234"/>
                <a:gd name="connsiteY11" fmla="*/ 465391 h 509216"/>
                <a:gd name="connsiteX12" fmla="*/ 0 w 278234"/>
                <a:gd name="connsiteY12" fmla="*/ 509216 h 509216"/>
                <a:gd name="connsiteX13" fmla="*/ 65694 w 278234"/>
                <a:gd name="connsiteY13" fmla="*/ 462058 h 509216"/>
                <a:gd name="connsiteX14" fmla="*/ 114214 w 278234"/>
                <a:gd name="connsiteY14" fmla="*/ 398374 h 509216"/>
                <a:gd name="connsiteX15" fmla="*/ 144018 w 278234"/>
                <a:gd name="connsiteY15" fmla="*/ 244973 h 509216"/>
                <a:gd name="connsiteX16" fmla="*/ 123349 w 278234"/>
                <a:gd name="connsiteY16" fmla="*/ 169774 h 509216"/>
                <a:gd name="connsiteX17" fmla="*/ 114681 w 278234"/>
                <a:gd name="connsiteY17" fmla="*/ 152333 h 509216"/>
                <a:gd name="connsiteX18" fmla="*/ 109871 w 278234"/>
                <a:gd name="connsiteY18" fmla="*/ 143675 h 509216"/>
                <a:gd name="connsiteX19" fmla="*/ 104908 w 278234"/>
                <a:gd name="connsiteY19" fmla="*/ 131150 h 509216"/>
                <a:gd name="connsiteX20" fmla="*/ 120653 w 278234"/>
                <a:gd name="connsiteY20" fmla="*/ 81420 h 509216"/>
                <a:gd name="connsiteX21" fmla="*/ 131226 w 278234"/>
                <a:gd name="connsiteY21" fmla="*/ 74219 h 509216"/>
                <a:gd name="connsiteX22" fmla="*/ 140113 w 278234"/>
                <a:gd name="connsiteY22" fmla="*/ 69275 h 509216"/>
                <a:gd name="connsiteX23" fmla="*/ 157896 w 278234"/>
                <a:gd name="connsiteY23" fmla="*/ 59379 h 509216"/>
                <a:gd name="connsiteX24" fmla="*/ 193462 w 278234"/>
                <a:gd name="connsiteY24" fmla="*/ 39586 h 509216"/>
                <a:gd name="connsiteX25" fmla="*/ 264585 w 278234"/>
                <a:gd name="connsiteY25" fmla="*/ 0 h 509216"/>
                <a:gd name="connsiteX26" fmla="*/ 278235 w 278234"/>
                <a:gd name="connsiteY26" fmla="*/ 24717 h 50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8234" h="509216">
                  <a:moveTo>
                    <a:pt x="278235" y="24717"/>
                  </a:moveTo>
                  <a:lnTo>
                    <a:pt x="206912" y="63932"/>
                  </a:lnTo>
                  <a:lnTo>
                    <a:pt x="171250" y="83544"/>
                  </a:lnTo>
                  <a:lnTo>
                    <a:pt x="153419" y="93345"/>
                  </a:lnTo>
                  <a:cubicBezTo>
                    <a:pt x="147618" y="96631"/>
                    <a:pt x="140665" y="100127"/>
                    <a:pt x="138046" y="102108"/>
                  </a:cubicBezTo>
                  <a:cubicBezTo>
                    <a:pt x="131159" y="107318"/>
                    <a:pt x="127397" y="116824"/>
                    <a:pt x="129073" y="125749"/>
                  </a:cubicBezTo>
                  <a:cubicBezTo>
                    <a:pt x="129473" y="127978"/>
                    <a:pt x="130216" y="130140"/>
                    <a:pt x="131197" y="132236"/>
                  </a:cubicBezTo>
                  <a:lnTo>
                    <a:pt x="135760" y="141637"/>
                  </a:lnTo>
                  <a:cubicBezTo>
                    <a:pt x="138855" y="147999"/>
                    <a:pt x="141561" y="154562"/>
                    <a:pt x="144142" y="161134"/>
                  </a:cubicBezTo>
                  <a:cubicBezTo>
                    <a:pt x="154257" y="187547"/>
                    <a:pt x="160382" y="215398"/>
                    <a:pt x="161963" y="243430"/>
                  </a:cubicBezTo>
                  <a:cubicBezTo>
                    <a:pt x="165325" y="299476"/>
                    <a:pt x="151057" y="355911"/>
                    <a:pt x="122006" y="402889"/>
                  </a:cubicBezTo>
                  <a:cubicBezTo>
                    <a:pt x="107461" y="426339"/>
                    <a:pt x="89535" y="447599"/>
                    <a:pt x="68723" y="465391"/>
                  </a:cubicBezTo>
                  <a:cubicBezTo>
                    <a:pt x="48177" y="483584"/>
                    <a:pt x="24241" y="497186"/>
                    <a:pt x="0" y="509216"/>
                  </a:cubicBezTo>
                  <a:cubicBezTo>
                    <a:pt x="23603" y="495824"/>
                    <a:pt x="46501" y="481060"/>
                    <a:pt x="65694" y="462058"/>
                  </a:cubicBezTo>
                  <a:cubicBezTo>
                    <a:pt x="85154" y="443456"/>
                    <a:pt x="101422" y="421777"/>
                    <a:pt x="114214" y="398374"/>
                  </a:cubicBezTo>
                  <a:cubicBezTo>
                    <a:pt x="139751" y="351472"/>
                    <a:pt x="150066" y="297056"/>
                    <a:pt x="144018" y="244973"/>
                  </a:cubicBezTo>
                  <a:cubicBezTo>
                    <a:pt x="141094" y="218913"/>
                    <a:pt x="133969" y="193491"/>
                    <a:pt x="123349" y="169774"/>
                  </a:cubicBezTo>
                  <a:cubicBezTo>
                    <a:pt x="120634" y="163868"/>
                    <a:pt x="117843" y="158001"/>
                    <a:pt x="114681" y="152333"/>
                  </a:cubicBezTo>
                  <a:lnTo>
                    <a:pt x="109871" y="143675"/>
                  </a:lnTo>
                  <a:cubicBezTo>
                    <a:pt x="107709" y="139760"/>
                    <a:pt x="105985" y="135560"/>
                    <a:pt x="104908" y="131150"/>
                  </a:cubicBezTo>
                  <a:cubicBezTo>
                    <a:pt x="100441" y="113519"/>
                    <a:pt x="106566" y="93631"/>
                    <a:pt x="120653" y="81420"/>
                  </a:cubicBezTo>
                  <a:cubicBezTo>
                    <a:pt x="123901" y="78543"/>
                    <a:pt x="128721" y="75495"/>
                    <a:pt x="131226" y="74219"/>
                  </a:cubicBezTo>
                  <a:lnTo>
                    <a:pt x="140113" y="69275"/>
                  </a:lnTo>
                  <a:lnTo>
                    <a:pt x="157896" y="59379"/>
                  </a:lnTo>
                  <a:lnTo>
                    <a:pt x="193462" y="39586"/>
                  </a:lnTo>
                  <a:lnTo>
                    <a:pt x="264585" y="0"/>
                  </a:lnTo>
                  <a:lnTo>
                    <a:pt x="278235" y="24717"/>
                  </a:lnTo>
                  <a:close/>
                </a:path>
              </a:pathLst>
            </a:custGeom>
            <a:solidFill>
              <a:srgbClr val="FFAB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0E9FC2E-C745-D807-5ED7-A3F57425809D}"/>
                </a:ext>
              </a:extLst>
            </p:cNvPr>
            <p:cNvSpPr/>
            <p:nvPr/>
          </p:nvSpPr>
          <p:spPr>
            <a:xfrm>
              <a:off x="725730" y="3634787"/>
              <a:ext cx="788706" cy="733369"/>
            </a:xfrm>
            <a:custGeom>
              <a:avLst/>
              <a:gdLst>
                <a:gd name="connsiteX0" fmla="*/ 515291 w 788706"/>
                <a:gd name="connsiteY0" fmla="*/ 0 h 733369"/>
                <a:gd name="connsiteX1" fmla="*/ 788707 w 788706"/>
                <a:gd name="connsiteY1" fmla="*/ 493014 h 733369"/>
                <a:gd name="connsiteX2" fmla="*/ 418346 w 788706"/>
                <a:gd name="connsiteY2" fmla="*/ 697887 h 733369"/>
                <a:gd name="connsiteX3" fmla="*/ 35365 w 788706"/>
                <a:gd name="connsiteY3" fmla="*/ 588350 h 733369"/>
                <a:gd name="connsiteX4" fmla="*/ 35365 w 788706"/>
                <a:gd name="connsiteY4" fmla="*/ 588350 h 733369"/>
                <a:gd name="connsiteX5" fmla="*/ 145283 w 788706"/>
                <a:gd name="connsiteY5" fmla="*/ 205206 h 733369"/>
                <a:gd name="connsiteX6" fmla="*/ 515291 w 788706"/>
                <a:gd name="connsiteY6" fmla="*/ 0 h 7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706" h="733369">
                  <a:moveTo>
                    <a:pt x="515291" y="0"/>
                  </a:moveTo>
                  <a:lnTo>
                    <a:pt x="788707" y="493014"/>
                  </a:lnTo>
                  <a:lnTo>
                    <a:pt x="418346" y="697887"/>
                  </a:lnTo>
                  <a:cubicBezTo>
                    <a:pt x="282167" y="773363"/>
                    <a:pt x="110812" y="724538"/>
                    <a:pt x="35365" y="588350"/>
                  </a:cubicBezTo>
                  <a:lnTo>
                    <a:pt x="35365" y="588350"/>
                  </a:lnTo>
                  <a:cubicBezTo>
                    <a:pt x="-40073" y="452190"/>
                    <a:pt x="9142" y="280664"/>
                    <a:pt x="145283" y="205206"/>
                  </a:cubicBezTo>
                  <a:lnTo>
                    <a:pt x="515291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C63C29B-9B49-3876-D783-4ACA05F66430}"/>
                </a:ext>
              </a:extLst>
            </p:cNvPr>
            <p:cNvSpPr/>
            <p:nvPr/>
          </p:nvSpPr>
          <p:spPr>
            <a:xfrm>
              <a:off x="628703" y="4080700"/>
              <a:ext cx="234090" cy="278006"/>
            </a:xfrm>
            <a:custGeom>
              <a:avLst/>
              <a:gdLst>
                <a:gd name="connsiteX0" fmla="*/ 97045 w 234090"/>
                <a:gd name="connsiteY0" fmla="*/ 0 h 278006"/>
                <a:gd name="connsiteX1" fmla="*/ 234090 w 234090"/>
                <a:gd name="connsiteY1" fmla="*/ 246707 h 278006"/>
                <a:gd name="connsiteX2" fmla="*/ 209440 w 234090"/>
                <a:gd name="connsiteY2" fmla="*/ 260347 h 278006"/>
                <a:gd name="connsiteX3" fmla="*/ 17682 w 234090"/>
                <a:gd name="connsiteY3" fmla="*/ 205216 h 278006"/>
                <a:gd name="connsiteX4" fmla="*/ 17682 w 234090"/>
                <a:gd name="connsiteY4" fmla="*/ 205216 h 278006"/>
                <a:gd name="connsiteX5" fmla="*/ 72832 w 234090"/>
                <a:gd name="connsiteY5" fmla="*/ 13402 h 278006"/>
                <a:gd name="connsiteX6" fmla="*/ 97045 w 234090"/>
                <a:gd name="connsiteY6" fmla="*/ 0 h 278006"/>
                <a:gd name="connsiteX7" fmla="*/ 97045 w 234090"/>
                <a:gd name="connsiteY7" fmla="*/ 0 h 27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090" h="278006">
                  <a:moveTo>
                    <a:pt x="97045" y="0"/>
                  </a:moveTo>
                  <a:lnTo>
                    <a:pt x="234090" y="246707"/>
                  </a:lnTo>
                  <a:lnTo>
                    <a:pt x="209440" y="260347"/>
                  </a:lnTo>
                  <a:cubicBezTo>
                    <a:pt x="141260" y="298066"/>
                    <a:pt x="55420" y="273377"/>
                    <a:pt x="17682" y="205216"/>
                  </a:cubicBezTo>
                  <a:lnTo>
                    <a:pt x="17682" y="205216"/>
                  </a:lnTo>
                  <a:cubicBezTo>
                    <a:pt x="-20075" y="137017"/>
                    <a:pt x="4624" y="51130"/>
                    <a:pt x="72832" y="13402"/>
                  </a:cubicBezTo>
                  <a:lnTo>
                    <a:pt x="97045" y="0"/>
                  </a:lnTo>
                  <a:lnTo>
                    <a:pt x="97045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AD6CF34-86A7-8231-9F2E-043BF9E037BD}"/>
                </a:ext>
              </a:extLst>
            </p:cNvPr>
            <p:cNvSpPr/>
            <p:nvPr/>
          </p:nvSpPr>
          <p:spPr>
            <a:xfrm>
              <a:off x="1144076" y="4168749"/>
              <a:ext cx="771290" cy="804297"/>
            </a:xfrm>
            <a:custGeom>
              <a:avLst/>
              <a:gdLst>
                <a:gd name="connsiteX0" fmla="*/ 713032 w 771290"/>
                <a:gd name="connsiteY0" fmla="*/ 737054 h 804297"/>
                <a:gd name="connsiteX1" fmla="*/ 616972 w 771290"/>
                <a:gd name="connsiteY1" fmla="*/ 790184 h 804297"/>
                <a:gd name="connsiteX2" fmla="*/ 473878 w 771290"/>
                <a:gd name="connsiteY2" fmla="*/ 761543 h 804297"/>
                <a:gd name="connsiteX3" fmla="*/ 0 w 771290"/>
                <a:gd name="connsiteY3" fmla="*/ 163925 h 804297"/>
                <a:gd name="connsiteX4" fmla="*/ 296342 w 771290"/>
                <a:gd name="connsiteY4" fmla="*/ 0 h 804297"/>
                <a:gd name="connsiteX5" fmla="*/ 746846 w 771290"/>
                <a:gd name="connsiteY5" fmla="*/ 568128 h 804297"/>
                <a:gd name="connsiteX6" fmla="*/ 713032 w 771290"/>
                <a:gd name="connsiteY6" fmla="*/ 737054 h 8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290" h="804297">
                  <a:moveTo>
                    <a:pt x="713032" y="737054"/>
                  </a:moveTo>
                  <a:lnTo>
                    <a:pt x="616972" y="790184"/>
                  </a:lnTo>
                  <a:cubicBezTo>
                    <a:pt x="568681" y="816893"/>
                    <a:pt x="508159" y="804786"/>
                    <a:pt x="473878" y="761543"/>
                  </a:cubicBezTo>
                  <a:lnTo>
                    <a:pt x="0" y="163925"/>
                  </a:lnTo>
                  <a:lnTo>
                    <a:pt x="296342" y="0"/>
                  </a:lnTo>
                  <a:lnTo>
                    <a:pt x="746846" y="568128"/>
                  </a:lnTo>
                  <a:cubicBezTo>
                    <a:pt x="790175" y="622792"/>
                    <a:pt x="774068" y="703288"/>
                    <a:pt x="713032" y="7370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EC1715C-0CA8-5696-268C-C35F786E9BF6}"/>
                </a:ext>
              </a:extLst>
            </p:cNvPr>
            <p:cNvSpPr/>
            <p:nvPr/>
          </p:nvSpPr>
          <p:spPr>
            <a:xfrm>
              <a:off x="1822361" y="3278460"/>
              <a:ext cx="417282" cy="495554"/>
            </a:xfrm>
            <a:custGeom>
              <a:avLst/>
              <a:gdLst>
                <a:gd name="connsiteX0" fmla="*/ 244297 w 417282"/>
                <a:gd name="connsiteY0" fmla="*/ 495554 h 495554"/>
                <a:gd name="connsiteX1" fmla="*/ 0 w 417282"/>
                <a:gd name="connsiteY1" fmla="*/ 55785 h 495554"/>
                <a:gd name="connsiteX2" fmla="*/ 43948 w 417282"/>
                <a:gd name="connsiteY2" fmla="*/ 31477 h 495554"/>
                <a:gd name="connsiteX3" fmla="*/ 385763 w 417282"/>
                <a:gd name="connsiteY3" fmla="*/ 129747 h 495554"/>
                <a:gd name="connsiteX4" fmla="*/ 385763 w 417282"/>
                <a:gd name="connsiteY4" fmla="*/ 129747 h 495554"/>
                <a:gd name="connsiteX5" fmla="*/ 287455 w 417282"/>
                <a:gd name="connsiteY5" fmla="*/ 471675 h 495554"/>
                <a:gd name="connsiteX6" fmla="*/ 244297 w 417282"/>
                <a:gd name="connsiteY6" fmla="*/ 495554 h 495554"/>
                <a:gd name="connsiteX7" fmla="*/ 244297 w 417282"/>
                <a:gd name="connsiteY7" fmla="*/ 495554 h 49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82" h="495554">
                  <a:moveTo>
                    <a:pt x="244297" y="495554"/>
                  </a:moveTo>
                  <a:lnTo>
                    <a:pt x="0" y="55785"/>
                  </a:lnTo>
                  <a:lnTo>
                    <a:pt x="43948" y="31477"/>
                  </a:lnTo>
                  <a:cubicBezTo>
                    <a:pt x="165478" y="-35750"/>
                    <a:pt x="318497" y="8246"/>
                    <a:pt x="385763" y="129747"/>
                  </a:cubicBezTo>
                  <a:lnTo>
                    <a:pt x="385763" y="129747"/>
                  </a:lnTo>
                  <a:cubicBezTo>
                    <a:pt x="453066" y="251314"/>
                    <a:pt x="409042" y="404419"/>
                    <a:pt x="287455" y="471675"/>
                  </a:cubicBezTo>
                  <a:lnTo>
                    <a:pt x="244297" y="495554"/>
                  </a:lnTo>
                  <a:lnTo>
                    <a:pt x="244297" y="495554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CDFF4B1-5E3F-8D4C-ACD1-89E0CA6B9BBD}"/>
                </a:ext>
              </a:extLst>
            </p:cNvPr>
            <p:cNvSpPr/>
            <p:nvPr/>
          </p:nvSpPr>
          <p:spPr>
            <a:xfrm>
              <a:off x="1240916" y="2996022"/>
              <a:ext cx="1054646" cy="1131579"/>
            </a:xfrm>
            <a:custGeom>
              <a:avLst/>
              <a:gdLst>
                <a:gd name="connsiteX0" fmla="*/ 452742 w 1054646"/>
                <a:gd name="connsiteY0" fmla="*/ 0 h 1131579"/>
                <a:gd name="connsiteX1" fmla="*/ 0 w 1054646"/>
                <a:gd name="connsiteY1" fmla="*/ 638566 h 1131579"/>
                <a:gd name="connsiteX2" fmla="*/ 273415 w 1054646"/>
                <a:gd name="connsiteY2" fmla="*/ 1131580 h 1131579"/>
                <a:gd name="connsiteX3" fmla="*/ 1054646 w 1054646"/>
                <a:gd name="connsiteY3" fmla="*/ 1088060 h 1131579"/>
                <a:gd name="connsiteX4" fmla="*/ 452742 w 1054646"/>
                <a:gd name="connsiteY4" fmla="*/ 0 h 113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646" h="1131579">
                  <a:moveTo>
                    <a:pt x="452742" y="0"/>
                  </a:moveTo>
                  <a:cubicBezTo>
                    <a:pt x="350491" y="443379"/>
                    <a:pt x="0" y="638566"/>
                    <a:pt x="0" y="638566"/>
                  </a:cubicBezTo>
                  <a:lnTo>
                    <a:pt x="273415" y="1131580"/>
                  </a:lnTo>
                  <a:cubicBezTo>
                    <a:pt x="273415" y="1131580"/>
                    <a:pt x="624707" y="939079"/>
                    <a:pt x="1054646" y="1088060"/>
                  </a:cubicBezTo>
                  <a:lnTo>
                    <a:pt x="452742" y="0"/>
                  </a:lnTo>
                  <a:close/>
                </a:path>
              </a:pathLst>
            </a:custGeom>
            <a:solidFill>
              <a:srgbClr val="FFC1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F3AC48B-BBD3-9C93-CF64-CA388C7321CE}"/>
                </a:ext>
              </a:extLst>
            </p:cNvPr>
            <p:cNvSpPr/>
            <p:nvPr/>
          </p:nvSpPr>
          <p:spPr>
            <a:xfrm>
              <a:off x="1677647" y="2880122"/>
              <a:ext cx="755865" cy="1252413"/>
            </a:xfrm>
            <a:custGeom>
              <a:avLst/>
              <a:gdLst>
                <a:gd name="connsiteX0" fmla="*/ 719452 w 755865"/>
                <a:gd name="connsiteY0" fmla="*/ 1243584 h 1252413"/>
                <a:gd name="connsiteX1" fmla="*/ 719452 w 755865"/>
                <a:gd name="connsiteY1" fmla="*/ 1243584 h 1252413"/>
                <a:gd name="connsiteX2" fmla="*/ 623563 w 755865"/>
                <a:gd name="connsiteY2" fmla="*/ 1215999 h 1252413"/>
                <a:gd name="connsiteX3" fmla="*/ 8829 w 755865"/>
                <a:gd name="connsiteY3" fmla="*/ 104718 h 1252413"/>
                <a:gd name="connsiteX4" fmla="*/ 36414 w 755865"/>
                <a:gd name="connsiteY4" fmla="*/ 8829 h 1252413"/>
                <a:gd name="connsiteX5" fmla="*/ 36414 w 755865"/>
                <a:gd name="connsiteY5" fmla="*/ 8829 h 1252413"/>
                <a:gd name="connsiteX6" fmla="*/ 132302 w 755865"/>
                <a:gd name="connsiteY6" fmla="*/ 36414 h 1252413"/>
                <a:gd name="connsiteX7" fmla="*/ 747036 w 755865"/>
                <a:gd name="connsiteY7" fmla="*/ 1147696 h 1252413"/>
                <a:gd name="connsiteX8" fmla="*/ 719452 w 755865"/>
                <a:gd name="connsiteY8" fmla="*/ 1243584 h 125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865" h="1252413">
                  <a:moveTo>
                    <a:pt x="719452" y="1243584"/>
                  </a:moveTo>
                  <a:lnTo>
                    <a:pt x="719452" y="1243584"/>
                  </a:lnTo>
                  <a:cubicBezTo>
                    <a:pt x="685352" y="1262443"/>
                    <a:pt x="642423" y="1250099"/>
                    <a:pt x="623563" y="1215999"/>
                  </a:cubicBezTo>
                  <a:lnTo>
                    <a:pt x="8829" y="104718"/>
                  </a:lnTo>
                  <a:cubicBezTo>
                    <a:pt x="-10030" y="70618"/>
                    <a:pt x="2314" y="27689"/>
                    <a:pt x="36414" y="8829"/>
                  </a:cubicBezTo>
                  <a:lnTo>
                    <a:pt x="36414" y="8829"/>
                  </a:lnTo>
                  <a:cubicBezTo>
                    <a:pt x="70513" y="-10030"/>
                    <a:pt x="113443" y="2314"/>
                    <a:pt x="132302" y="36414"/>
                  </a:cubicBezTo>
                  <a:lnTo>
                    <a:pt x="747036" y="1147696"/>
                  </a:lnTo>
                  <a:cubicBezTo>
                    <a:pt x="765895" y="1181786"/>
                    <a:pt x="753551" y="1224715"/>
                    <a:pt x="719452" y="124358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grpSp>
          <p:nvGrpSpPr>
            <p:cNvPr id="176" name="图形 103">
              <a:extLst>
                <a:ext uri="{FF2B5EF4-FFF2-40B4-BE49-F238E27FC236}">
                  <a16:creationId xmlns:a16="http://schemas.microsoft.com/office/drawing/2014/main" id="{26886C77-2C94-FD4A-391B-54976EADFE86}"/>
                </a:ext>
              </a:extLst>
            </p:cNvPr>
            <p:cNvGrpSpPr/>
            <p:nvPr/>
          </p:nvGrpSpPr>
          <p:grpSpPr>
            <a:xfrm>
              <a:off x="1405280" y="4307937"/>
              <a:ext cx="274736" cy="219561"/>
              <a:chOff x="1405280" y="4307937"/>
              <a:chExt cx="274736" cy="219561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E36509-7318-6BD8-32EE-939858C69031}"/>
                  </a:ext>
                </a:extLst>
              </p:cNvPr>
              <p:cNvSpPr/>
              <p:nvPr/>
            </p:nvSpPr>
            <p:spPr>
              <a:xfrm>
                <a:off x="1405280" y="4307937"/>
                <a:ext cx="274736" cy="219561"/>
              </a:xfrm>
              <a:custGeom>
                <a:avLst/>
                <a:gdLst>
                  <a:gd name="connsiteX0" fmla="*/ 252889 w 274736"/>
                  <a:gd name="connsiteY0" fmla="*/ 128769 h 219561"/>
                  <a:gd name="connsiteX1" fmla="*/ 104718 w 274736"/>
                  <a:gd name="connsiteY1" fmla="*/ 210732 h 219561"/>
                  <a:gd name="connsiteX2" fmla="*/ 8829 w 274736"/>
                  <a:gd name="connsiteY2" fmla="*/ 183148 h 219561"/>
                  <a:gd name="connsiteX3" fmla="*/ 8829 w 274736"/>
                  <a:gd name="connsiteY3" fmla="*/ 183148 h 219561"/>
                  <a:gd name="connsiteX4" fmla="*/ 36414 w 274736"/>
                  <a:gd name="connsiteY4" fmla="*/ 87259 h 219561"/>
                  <a:gd name="connsiteX5" fmla="*/ 184585 w 274736"/>
                  <a:gd name="connsiteY5" fmla="*/ 5297 h 219561"/>
                  <a:gd name="connsiteX6" fmla="*/ 242116 w 274736"/>
                  <a:gd name="connsiteY6" fmla="*/ 21851 h 219561"/>
                  <a:gd name="connsiteX7" fmla="*/ 269433 w 274736"/>
                  <a:gd name="connsiteY7" fmla="*/ 71238 h 219561"/>
                  <a:gd name="connsiteX8" fmla="*/ 252889 w 274736"/>
                  <a:gd name="connsiteY8" fmla="*/ 128769 h 21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736" h="219561">
                    <a:moveTo>
                      <a:pt x="252889" y="128769"/>
                    </a:moveTo>
                    <a:lnTo>
                      <a:pt x="104718" y="210732"/>
                    </a:lnTo>
                    <a:cubicBezTo>
                      <a:pt x="70618" y="229592"/>
                      <a:pt x="27689" y="217247"/>
                      <a:pt x="8829" y="183148"/>
                    </a:cubicBezTo>
                    <a:lnTo>
                      <a:pt x="8829" y="183148"/>
                    </a:lnTo>
                    <a:cubicBezTo>
                      <a:pt x="-10030" y="149048"/>
                      <a:pt x="2314" y="106119"/>
                      <a:pt x="36414" y="87259"/>
                    </a:cubicBezTo>
                    <a:lnTo>
                      <a:pt x="184585" y="5297"/>
                    </a:lnTo>
                    <a:cubicBezTo>
                      <a:pt x="205044" y="-6019"/>
                      <a:pt x="230800" y="1392"/>
                      <a:pt x="242116" y="21851"/>
                    </a:cubicBezTo>
                    <a:lnTo>
                      <a:pt x="269433" y="71238"/>
                    </a:lnTo>
                    <a:cubicBezTo>
                      <a:pt x="280759" y="91689"/>
                      <a:pt x="273348" y="117444"/>
                      <a:pt x="252889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FCC8A7A-9182-2A6B-CEBB-86BECECD6B7F}"/>
                  </a:ext>
                </a:extLst>
              </p:cNvPr>
              <p:cNvSpPr/>
              <p:nvPr/>
            </p:nvSpPr>
            <p:spPr>
              <a:xfrm>
                <a:off x="1433521" y="4390801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8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79" name="图形 103">
              <a:extLst>
                <a:ext uri="{FF2B5EF4-FFF2-40B4-BE49-F238E27FC236}">
                  <a16:creationId xmlns:a16="http://schemas.microsoft.com/office/drawing/2014/main" id="{941C3F6F-B896-7030-4BEE-F20732853704}"/>
                </a:ext>
              </a:extLst>
            </p:cNvPr>
            <p:cNvGrpSpPr/>
            <p:nvPr/>
          </p:nvGrpSpPr>
          <p:grpSpPr>
            <a:xfrm>
              <a:off x="1124188" y="4265621"/>
              <a:ext cx="278270" cy="262115"/>
              <a:chOff x="1124188" y="4265621"/>
              <a:chExt cx="278270" cy="262115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2812B61-4A40-8730-D80F-D2DA9EA0FD75}"/>
                  </a:ext>
                </a:extLst>
              </p:cNvPr>
              <p:cNvSpPr/>
              <p:nvPr/>
            </p:nvSpPr>
            <p:spPr>
              <a:xfrm>
                <a:off x="1124188" y="4265621"/>
                <a:ext cx="278270" cy="262115"/>
              </a:xfrm>
              <a:custGeom>
                <a:avLst/>
                <a:gdLst>
                  <a:gd name="connsiteX0" fmla="*/ 0 w 278270"/>
                  <a:gd name="connsiteY0" fmla="*/ 126480 h 262115"/>
                  <a:gd name="connsiteX1" fmla="*/ 222256 w 278270"/>
                  <a:gd name="connsiteY1" fmla="*/ 3531 h 262115"/>
                  <a:gd name="connsiteX2" fmla="*/ 260614 w 278270"/>
                  <a:gd name="connsiteY2" fmla="*/ 14561 h 262115"/>
                  <a:gd name="connsiteX3" fmla="*/ 260614 w 278270"/>
                  <a:gd name="connsiteY3" fmla="*/ 14561 h 262115"/>
                  <a:gd name="connsiteX4" fmla="*/ 205445 w 278270"/>
                  <a:gd name="connsiteY4" fmla="*/ 206337 h 262115"/>
                  <a:gd name="connsiteX5" fmla="*/ 104604 w 278270"/>
                  <a:gd name="connsiteY5" fmla="*/ 262115 h 262115"/>
                  <a:gd name="connsiteX6" fmla="*/ 0 w 278270"/>
                  <a:gd name="connsiteY6" fmla="*/ 126480 h 26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270" h="262115">
                    <a:moveTo>
                      <a:pt x="0" y="126480"/>
                    </a:moveTo>
                    <a:lnTo>
                      <a:pt x="222256" y="3531"/>
                    </a:lnTo>
                    <a:cubicBezTo>
                      <a:pt x="235896" y="-4013"/>
                      <a:pt x="253070" y="931"/>
                      <a:pt x="260614" y="14561"/>
                    </a:cubicBezTo>
                    <a:lnTo>
                      <a:pt x="260614" y="14561"/>
                    </a:lnTo>
                    <a:cubicBezTo>
                      <a:pt x="298333" y="82750"/>
                      <a:pt x="273634" y="168618"/>
                      <a:pt x="205445" y="206337"/>
                    </a:cubicBezTo>
                    <a:lnTo>
                      <a:pt x="104604" y="262115"/>
                    </a:lnTo>
                    <a:lnTo>
                      <a:pt x="0" y="126480"/>
                    </a:ln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48C297-C3FB-CBAE-48B0-EA61E082F8CB}"/>
                  </a:ext>
                </a:extLst>
              </p:cNvPr>
              <p:cNvSpPr/>
              <p:nvPr/>
            </p:nvSpPr>
            <p:spPr>
              <a:xfrm>
                <a:off x="1208560" y="4290784"/>
                <a:ext cx="102314" cy="79343"/>
              </a:xfrm>
              <a:custGeom>
                <a:avLst/>
                <a:gdLst>
                  <a:gd name="connsiteX0" fmla="*/ 0 w 102314"/>
                  <a:gd name="connsiteY0" fmla="*/ 54645 h 79343"/>
                  <a:gd name="connsiteX1" fmla="*/ 98784 w 102314"/>
                  <a:gd name="connsiteY1" fmla="*/ 0 h 79343"/>
                  <a:gd name="connsiteX2" fmla="*/ 98784 w 102314"/>
                  <a:gd name="connsiteY2" fmla="*/ 0 h 79343"/>
                  <a:gd name="connsiteX3" fmla="*/ 87744 w 102314"/>
                  <a:gd name="connsiteY3" fmla="*/ 38357 h 79343"/>
                  <a:gd name="connsiteX4" fmla="*/ 13659 w 102314"/>
                  <a:gd name="connsiteY4" fmla="*/ 79343 h 79343"/>
                  <a:gd name="connsiteX5" fmla="*/ 0 w 102314"/>
                  <a:gd name="connsiteY5" fmla="*/ 54645 h 7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14" h="79343">
                    <a:moveTo>
                      <a:pt x="0" y="54645"/>
                    </a:moveTo>
                    <a:lnTo>
                      <a:pt x="98784" y="0"/>
                    </a:lnTo>
                    <a:lnTo>
                      <a:pt x="98784" y="0"/>
                    </a:lnTo>
                    <a:cubicBezTo>
                      <a:pt x="106328" y="13640"/>
                      <a:pt x="101384" y="30813"/>
                      <a:pt x="87744" y="38357"/>
                    </a:cubicBezTo>
                    <a:lnTo>
                      <a:pt x="13659" y="79343"/>
                    </a:lnTo>
                    <a:lnTo>
                      <a:pt x="0" y="54645"/>
                    </a:ln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82" name="图形 103">
              <a:extLst>
                <a:ext uri="{FF2B5EF4-FFF2-40B4-BE49-F238E27FC236}">
                  <a16:creationId xmlns:a16="http://schemas.microsoft.com/office/drawing/2014/main" id="{ADCD2514-AF55-924D-6EA3-53F4EADE640E}"/>
                </a:ext>
              </a:extLst>
            </p:cNvPr>
            <p:cNvGrpSpPr/>
            <p:nvPr/>
          </p:nvGrpSpPr>
          <p:grpSpPr>
            <a:xfrm>
              <a:off x="1474917" y="4420151"/>
              <a:ext cx="299428" cy="233220"/>
              <a:chOff x="1474917" y="4420151"/>
              <a:chExt cx="299428" cy="233220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44FB831-0546-483F-63C8-CD431BF2AE1A}"/>
                  </a:ext>
                </a:extLst>
              </p:cNvPr>
              <p:cNvSpPr/>
              <p:nvPr/>
            </p:nvSpPr>
            <p:spPr>
              <a:xfrm>
                <a:off x="1474917" y="4420151"/>
                <a:ext cx="299428" cy="233220"/>
              </a:xfrm>
              <a:custGeom>
                <a:avLst/>
                <a:gdLst>
                  <a:gd name="connsiteX0" fmla="*/ 277587 w 299428"/>
                  <a:gd name="connsiteY0" fmla="*/ 128769 h 233220"/>
                  <a:gd name="connsiteX1" fmla="*/ 104718 w 299428"/>
                  <a:gd name="connsiteY1" fmla="*/ 224391 h 233220"/>
                  <a:gd name="connsiteX2" fmla="*/ 8829 w 299428"/>
                  <a:gd name="connsiteY2" fmla="*/ 196806 h 233220"/>
                  <a:gd name="connsiteX3" fmla="*/ 8829 w 299428"/>
                  <a:gd name="connsiteY3" fmla="*/ 196806 h 233220"/>
                  <a:gd name="connsiteX4" fmla="*/ 36414 w 299428"/>
                  <a:gd name="connsiteY4" fmla="*/ 100918 h 233220"/>
                  <a:gd name="connsiteX5" fmla="*/ 209283 w 299428"/>
                  <a:gd name="connsiteY5" fmla="*/ 5297 h 233220"/>
                  <a:gd name="connsiteX6" fmla="*/ 266814 w 299428"/>
                  <a:gd name="connsiteY6" fmla="*/ 21851 h 233220"/>
                  <a:gd name="connsiteX7" fmla="*/ 294132 w 299428"/>
                  <a:gd name="connsiteY7" fmla="*/ 71238 h 233220"/>
                  <a:gd name="connsiteX8" fmla="*/ 277587 w 299428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28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0"/>
                      <a:pt x="27689" y="230906"/>
                      <a:pt x="8829" y="196806"/>
                    </a:cubicBezTo>
                    <a:lnTo>
                      <a:pt x="8829" y="196806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2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8"/>
                      <a:pt x="298037" y="11744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62E106E-9697-30EE-BF21-E00A4FB28D94}"/>
                  </a:ext>
                </a:extLst>
              </p:cNvPr>
              <p:cNvSpPr/>
              <p:nvPr/>
            </p:nvSpPr>
            <p:spPr>
              <a:xfrm>
                <a:off x="1503148" y="4516674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7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7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85" name="图形 103">
              <a:extLst>
                <a:ext uri="{FF2B5EF4-FFF2-40B4-BE49-F238E27FC236}">
                  <a16:creationId xmlns:a16="http://schemas.microsoft.com/office/drawing/2014/main" id="{94318B6F-BF1D-F0FB-BCDF-DBA798B467CC}"/>
                </a:ext>
              </a:extLst>
            </p:cNvPr>
            <p:cNvGrpSpPr/>
            <p:nvPr/>
          </p:nvGrpSpPr>
          <p:grpSpPr>
            <a:xfrm>
              <a:off x="1569244" y="4532365"/>
              <a:ext cx="299430" cy="233220"/>
              <a:chOff x="1569244" y="4532365"/>
              <a:chExt cx="299430" cy="233220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3D188C7-6D46-5053-28E7-4187E99B5824}"/>
                  </a:ext>
                </a:extLst>
              </p:cNvPr>
              <p:cNvSpPr/>
              <p:nvPr/>
            </p:nvSpPr>
            <p:spPr>
              <a:xfrm>
                <a:off x="1569244" y="4532365"/>
                <a:ext cx="299430" cy="233220"/>
              </a:xfrm>
              <a:custGeom>
                <a:avLst/>
                <a:gdLst>
                  <a:gd name="connsiteX0" fmla="*/ 277587 w 299430"/>
                  <a:gd name="connsiteY0" fmla="*/ 128769 h 233220"/>
                  <a:gd name="connsiteX1" fmla="*/ 104718 w 299430"/>
                  <a:gd name="connsiteY1" fmla="*/ 224391 h 233220"/>
                  <a:gd name="connsiteX2" fmla="*/ 8829 w 299430"/>
                  <a:gd name="connsiteY2" fmla="*/ 196807 h 233220"/>
                  <a:gd name="connsiteX3" fmla="*/ 8829 w 299430"/>
                  <a:gd name="connsiteY3" fmla="*/ 196807 h 233220"/>
                  <a:gd name="connsiteX4" fmla="*/ 36414 w 299430"/>
                  <a:gd name="connsiteY4" fmla="*/ 100918 h 233220"/>
                  <a:gd name="connsiteX5" fmla="*/ 209283 w 299430"/>
                  <a:gd name="connsiteY5" fmla="*/ 5297 h 233220"/>
                  <a:gd name="connsiteX6" fmla="*/ 266814 w 299430"/>
                  <a:gd name="connsiteY6" fmla="*/ 21851 h 233220"/>
                  <a:gd name="connsiteX7" fmla="*/ 294132 w 299430"/>
                  <a:gd name="connsiteY7" fmla="*/ 71238 h 233220"/>
                  <a:gd name="connsiteX8" fmla="*/ 277587 w 299430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30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1"/>
                      <a:pt x="27689" y="230906"/>
                      <a:pt x="8829" y="196807"/>
                    </a:cubicBezTo>
                    <a:lnTo>
                      <a:pt x="8829" y="196807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1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9"/>
                      <a:pt x="298047" y="11745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5148BE4-E8EE-C32F-A472-3027E8E356A6}"/>
                  </a:ext>
                </a:extLst>
              </p:cNvPr>
              <p:cNvSpPr/>
              <p:nvPr/>
            </p:nvSpPr>
            <p:spPr>
              <a:xfrm>
                <a:off x="1597475" y="4628888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69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69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88" name="图形 103">
              <a:extLst>
                <a:ext uri="{FF2B5EF4-FFF2-40B4-BE49-F238E27FC236}">
                  <a16:creationId xmlns:a16="http://schemas.microsoft.com/office/drawing/2014/main" id="{22805B94-D111-9200-7AE0-E0313E03E6F7}"/>
                </a:ext>
              </a:extLst>
            </p:cNvPr>
            <p:cNvGrpSpPr/>
            <p:nvPr/>
          </p:nvGrpSpPr>
          <p:grpSpPr>
            <a:xfrm>
              <a:off x="1722775" y="4651409"/>
              <a:ext cx="221048" cy="182425"/>
              <a:chOff x="1722775" y="4651409"/>
              <a:chExt cx="221048" cy="18242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23535EB-2C9B-F73D-E0BF-AC0A3C1B5D36}"/>
                  </a:ext>
                </a:extLst>
              </p:cNvPr>
              <p:cNvSpPr/>
              <p:nvPr/>
            </p:nvSpPr>
            <p:spPr>
              <a:xfrm>
                <a:off x="1722775" y="4651409"/>
                <a:ext cx="221048" cy="182425"/>
              </a:xfrm>
              <a:custGeom>
                <a:avLst/>
                <a:gdLst>
                  <a:gd name="connsiteX0" fmla="*/ 199198 w 221048"/>
                  <a:gd name="connsiteY0" fmla="*/ 116425 h 182425"/>
                  <a:gd name="connsiteX1" fmla="*/ 94242 w 221048"/>
                  <a:gd name="connsiteY1" fmla="*/ 174480 h 182425"/>
                  <a:gd name="connsiteX2" fmla="*/ 7945 w 221048"/>
                  <a:gd name="connsiteY2" fmla="*/ 149658 h 182425"/>
                  <a:gd name="connsiteX3" fmla="*/ 7945 w 221048"/>
                  <a:gd name="connsiteY3" fmla="*/ 149658 h 182425"/>
                  <a:gd name="connsiteX4" fmla="*/ 32777 w 221048"/>
                  <a:gd name="connsiteY4" fmla="*/ 63352 h 182425"/>
                  <a:gd name="connsiteX5" fmla="*/ 137733 w 221048"/>
                  <a:gd name="connsiteY5" fmla="*/ 5297 h 182425"/>
                  <a:gd name="connsiteX6" fmla="*/ 195264 w 221048"/>
                  <a:gd name="connsiteY6" fmla="*/ 21851 h 182425"/>
                  <a:gd name="connsiteX7" fmla="*/ 215752 w 221048"/>
                  <a:gd name="connsiteY7" fmla="*/ 58894 h 182425"/>
                  <a:gd name="connsiteX8" fmla="*/ 199198 w 221048"/>
                  <a:gd name="connsiteY8" fmla="*/ 116425 h 1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48" h="182425">
                    <a:moveTo>
                      <a:pt x="199198" y="116425"/>
                    </a:moveTo>
                    <a:lnTo>
                      <a:pt x="94242" y="174480"/>
                    </a:lnTo>
                    <a:cubicBezTo>
                      <a:pt x="63552" y="191454"/>
                      <a:pt x="24919" y="180338"/>
                      <a:pt x="7945" y="149658"/>
                    </a:cubicBezTo>
                    <a:lnTo>
                      <a:pt x="7945" y="149658"/>
                    </a:lnTo>
                    <a:cubicBezTo>
                      <a:pt x="-9028" y="118968"/>
                      <a:pt x="2087" y="80335"/>
                      <a:pt x="32777" y="63352"/>
                    </a:cubicBezTo>
                    <a:lnTo>
                      <a:pt x="137733" y="5297"/>
                    </a:lnTo>
                    <a:cubicBezTo>
                      <a:pt x="158193" y="-6019"/>
                      <a:pt x="183948" y="1392"/>
                      <a:pt x="195264" y="21851"/>
                    </a:cubicBezTo>
                    <a:lnTo>
                      <a:pt x="215752" y="58894"/>
                    </a:lnTo>
                    <a:cubicBezTo>
                      <a:pt x="227068" y="79344"/>
                      <a:pt x="219657" y="105109"/>
                      <a:pt x="199198" y="116425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4EB8D77-EE4A-ECE1-F398-1EC0DE108DD2}"/>
                  </a:ext>
                </a:extLst>
              </p:cNvPr>
              <p:cNvSpPr/>
              <p:nvPr/>
            </p:nvSpPr>
            <p:spPr>
              <a:xfrm>
                <a:off x="1751004" y="4706955"/>
                <a:ext cx="115201" cy="98659"/>
              </a:xfrm>
              <a:custGeom>
                <a:avLst/>
                <a:gdLst>
                  <a:gd name="connsiteX0" fmla="*/ 107923 w 115201"/>
                  <a:gd name="connsiteY0" fmla="*/ 63507 h 98659"/>
                  <a:gd name="connsiteX1" fmla="*/ 52364 w 115201"/>
                  <a:gd name="connsiteY1" fmla="*/ 94244 h 98659"/>
                  <a:gd name="connsiteX2" fmla="*/ 4415 w 115201"/>
                  <a:gd name="connsiteY2" fmla="*/ 80452 h 98659"/>
                  <a:gd name="connsiteX3" fmla="*/ 4415 w 115201"/>
                  <a:gd name="connsiteY3" fmla="*/ 80452 h 98659"/>
                  <a:gd name="connsiteX4" fmla="*/ 18207 w 115201"/>
                  <a:gd name="connsiteY4" fmla="*/ 32503 h 98659"/>
                  <a:gd name="connsiteX5" fmla="*/ 73766 w 115201"/>
                  <a:gd name="connsiteY5" fmla="*/ 1766 h 98659"/>
                  <a:gd name="connsiteX6" fmla="*/ 92940 w 115201"/>
                  <a:gd name="connsiteY6" fmla="*/ 7281 h 98659"/>
                  <a:gd name="connsiteX7" fmla="*/ 113428 w 115201"/>
                  <a:gd name="connsiteY7" fmla="*/ 44324 h 98659"/>
                  <a:gd name="connsiteX8" fmla="*/ 107923 w 115201"/>
                  <a:gd name="connsiteY8" fmla="*/ 63507 h 9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201" h="98659">
                    <a:moveTo>
                      <a:pt x="107923" y="63507"/>
                    </a:moveTo>
                    <a:lnTo>
                      <a:pt x="52364" y="94244"/>
                    </a:lnTo>
                    <a:cubicBezTo>
                      <a:pt x="35314" y="103674"/>
                      <a:pt x="13844" y="97502"/>
                      <a:pt x="4415" y="80452"/>
                    </a:cubicBezTo>
                    <a:lnTo>
                      <a:pt x="4415" y="80452"/>
                    </a:lnTo>
                    <a:cubicBezTo>
                      <a:pt x="-5015" y="63403"/>
                      <a:pt x="1157" y="41933"/>
                      <a:pt x="18207" y="32503"/>
                    </a:cubicBezTo>
                    <a:lnTo>
                      <a:pt x="73766" y="1766"/>
                    </a:lnTo>
                    <a:cubicBezTo>
                      <a:pt x="80586" y="-2006"/>
                      <a:pt x="89168" y="461"/>
                      <a:pt x="92940" y="7281"/>
                    </a:cubicBezTo>
                    <a:lnTo>
                      <a:pt x="113428" y="44324"/>
                    </a:lnTo>
                    <a:cubicBezTo>
                      <a:pt x="117210" y="51144"/>
                      <a:pt x="114743" y="59726"/>
                      <a:pt x="107923" y="63507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9C2832B-8974-8D34-F1BC-4AA58B1AC0AA}"/>
                </a:ext>
              </a:extLst>
            </p:cNvPr>
            <p:cNvSpPr/>
            <p:nvPr/>
          </p:nvSpPr>
          <p:spPr>
            <a:xfrm rot="-1737233">
              <a:off x="659196" y="4907840"/>
              <a:ext cx="170000" cy="553844"/>
            </a:xfrm>
            <a:custGeom>
              <a:avLst/>
              <a:gdLst>
                <a:gd name="connsiteX0" fmla="*/ 0 w 170000"/>
                <a:gd name="connsiteY0" fmla="*/ 0 h 553844"/>
                <a:gd name="connsiteX1" fmla="*/ 170000 w 170000"/>
                <a:gd name="connsiteY1" fmla="*/ 0 h 553844"/>
                <a:gd name="connsiteX2" fmla="*/ 170000 w 170000"/>
                <a:gd name="connsiteY2" fmla="*/ 553844 h 553844"/>
                <a:gd name="connsiteX3" fmla="*/ 0 w 170000"/>
                <a:gd name="connsiteY3" fmla="*/ 553844 h 5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0" h="553844">
                  <a:moveTo>
                    <a:pt x="0" y="0"/>
                  </a:moveTo>
                  <a:lnTo>
                    <a:pt x="170000" y="0"/>
                  </a:lnTo>
                  <a:lnTo>
                    <a:pt x="170000" y="553844"/>
                  </a:lnTo>
                  <a:lnTo>
                    <a:pt x="0" y="553844"/>
                  </a:lnTo>
                  <a:close/>
                </a:path>
              </a:pathLst>
            </a:custGeom>
            <a:solidFill>
              <a:srgbClr val="F4F1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0B123B-FC4A-DF6D-0F1E-6B351E8979CA}"/>
                </a:ext>
              </a:extLst>
            </p:cNvPr>
            <p:cNvSpPr/>
            <p:nvPr/>
          </p:nvSpPr>
          <p:spPr>
            <a:xfrm>
              <a:off x="257175" y="4916471"/>
              <a:ext cx="652700" cy="750903"/>
            </a:xfrm>
            <a:custGeom>
              <a:avLst/>
              <a:gdLst>
                <a:gd name="connsiteX0" fmla="*/ 652701 w 652700"/>
                <a:gd name="connsiteY0" fmla="*/ 509330 h 750903"/>
                <a:gd name="connsiteX1" fmla="*/ 209550 w 652700"/>
                <a:gd name="connsiteY1" fmla="*/ 750903 h 750903"/>
                <a:gd name="connsiteX2" fmla="*/ 0 w 652700"/>
                <a:gd name="connsiteY2" fmla="*/ 750903 h 750903"/>
                <a:gd name="connsiteX3" fmla="*/ 0 w 652700"/>
                <a:gd name="connsiteY3" fmla="*/ 207978 h 750903"/>
                <a:gd name="connsiteX4" fmla="*/ 370942 w 652700"/>
                <a:gd name="connsiteY4" fmla="*/ 0 h 7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700" h="750903">
                  <a:moveTo>
                    <a:pt x="652701" y="509330"/>
                  </a:moveTo>
                  <a:lnTo>
                    <a:pt x="209550" y="750903"/>
                  </a:lnTo>
                  <a:lnTo>
                    <a:pt x="0" y="750903"/>
                  </a:lnTo>
                  <a:lnTo>
                    <a:pt x="0" y="207978"/>
                  </a:lnTo>
                  <a:lnTo>
                    <a:pt x="37094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grpSp>
          <p:nvGrpSpPr>
            <p:cNvPr id="193" name="图形 103">
              <a:extLst>
                <a:ext uri="{FF2B5EF4-FFF2-40B4-BE49-F238E27FC236}">
                  <a16:creationId xmlns:a16="http://schemas.microsoft.com/office/drawing/2014/main" id="{65A7B2E6-F118-C1F1-84C5-CB7489AAFF79}"/>
                </a:ext>
              </a:extLst>
            </p:cNvPr>
            <p:cNvGrpSpPr/>
            <p:nvPr/>
          </p:nvGrpSpPr>
          <p:grpSpPr>
            <a:xfrm>
              <a:off x="511996" y="5124582"/>
              <a:ext cx="84678" cy="84678"/>
              <a:chOff x="511996" y="5124582"/>
              <a:chExt cx="84678" cy="84678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3097A9E-6119-1BB7-6CA6-CD299FB3D56F}"/>
                  </a:ext>
                </a:extLst>
              </p:cNvPr>
              <p:cNvSpPr/>
              <p:nvPr/>
            </p:nvSpPr>
            <p:spPr>
              <a:xfrm>
                <a:off x="511996" y="5124582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7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6" y="1392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grpSp>
            <p:nvGrpSpPr>
              <p:cNvPr id="195" name="图形 103">
                <a:extLst>
                  <a:ext uri="{FF2B5EF4-FFF2-40B4-BE49-F238E27FC236}">
                    <a16:creationId xmlns:a16="http://schemas.microsoft.com/office/drawing/2014/main" id="{32B18178-55FF-26C0-C9AA-9205E1118C4E}"/>
                  </a:ext>
                </a:extLst>
              </p:cNvPr>
              <p:cNvGrpSpPr/>
              <p:nvPr/>
            </p:nvGrpSpPr>
            <p:grpSpPr>
              <a:xfrm>
                <a:off x="530832" y="5143541"/>
                <a:ext cx="46998" cy="46760"/>
                <a:chOff x="530832" y="5143541"/>
                <a:chExt cx="46998" cy="46760"/>
              </a:xfrm>
              <a:solidFill>
                <a:srgbClr val="37474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83EACE92-2CB9-B06B-A46F-E8138E97C028}"/>
                    </a:ext>
                  </a:extLst>
                </p:cNvPr>
                <p:cNvSpPr/>
                <p:nvPr/>
              </p:nvSpPr>
              <p:spPr>
                <a:xfrm>
                  <a:off x="530832" y="5155352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ED8A06A-01C1-17B7-C3B2-9249802D653F}"/>
                    </a:ext>
                  </a:extLst>
                </p:cNvPr>
                <p:cNvSpPr/>
                <p:nvPr/>
              </p:nvSpPr>
              <p:spPr>
                <a:xfrm>
                  <a:off x="542366" y="5176188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D31A599-1821-11CA-2365-D617C805ABC0}"/>
                    </a:ext>
                  </a:extLst>
                </p:cNvPr>
                <p:cNvSpPr/>
                <p:nvPr/>
              </p:nvSpPr>
              <p:spPr>
                <a:xfrm>
                  <a:off x="552187" y="5143541"/>
                  <a:ext cx="14117" cy="14118"/>
                </a:xfrm>
                <a:custGeom>
                  <a:avLst/>
                  <a:gdLst>
                    <a:gd name="connsiteX0" fmla="*/ 13236 w 14117"/>
                    <a:gd name="connsiteY0" fmla="*/ 3644 h 14118"/>
                    <a:gd name="connsiteX1" fmla="*/ 10474 w 14117"/>
                    <a:gd name="connsiteY1" fmla="*/ 13236 h 14118"/>
                    <a:gd name="connsiteX2" fmla="*/ 882 w 14117"/>
                    <a:gd name="connsiteY2" fmla="*/ 10474 h 14118"/>
                    <a:gd name="connsiteX3" fmla="*/ 3644 w 14117"/>
                    <a:gd name="connsiteY3" fmla="*/ 882 h 14118"/>
                    <a:gd name="connsiteX4" fmla="*/ 13236 w 14117"/>
                    <a:gd name="connsiteY4" fmla="*/ 3644 h 14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8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052F567A-849C-F04F-8B12-AC8536EC0BE3}"/>
                    </a:ext>
                  </a:extLst>
                </p:cNvPr>
                <p:cNvSpPr/>
                <p:nvPr/>
              </p:nvSpPr>
              <p:spPr>
                <a:xfrm>
                  <a:off x="563712" y="5164377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69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79"/>
                        <a:pt x="882" y="10469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00" name="图形 103">
              <a:extLst>
                <a:ext uri="{FF2B5EF4-FFF2-40B4-BE49-F238E27FC236}">
                  <a16:creationId xmlns:a16="http://schemas.microsoft.com/office/drawing/2014/main" id="{EB82826B-C23E-9C67-81A6-620410062E44}"/>
                </a:ext>
              </a:extLst>
            </p:cNvPr>
            <p:cNvGrpSpPr/>
            <p:nvPr/>
          </p:nvGrpSpPr>
          <p:grpSpPr>
            <a:xfrm>
              <a:off x="388523" y="5192886"/>
              <a:ext cx="84678" cy="84678"/>
              <a:chOff x="388523" y="5192886"/>
              <a:chExt cx="84678" cy="84678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D8B1961-5F8D-0269-1D2A-69036D3EF511}"/>
                  </a:ext>
                </a:extLst>
              </p:cNvPr>
              <p:cNvSpPr/>
              <p:nvPr/>
            </p:nvSpPr>
            <p:spPr>
              <a:xfrm>
                <a:off x="388523" y="5192886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6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7" y="1391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grpSp>
            <p:nvGrpSpPr>
              <p:cNvPr id="202" name="图形 103">
                <a:extLst>
                  <a:ext uri="{FF2B5EF4-FFF2-40B4-BE49-F238E27FC236}">
                    <a16:creationId xmlns:a16="http://schemas.microsoft.com/office/drawing/2014/main" id="{59A9CD7D-D304-EA06-81A2-F5AE78FC9CA5}"/>
                  </a:ext>
                </a:extLst>
              </p:cNvPr>
              <p:cNvGrpSpPr/>
              <p:nvPr/>
            </p:nvGrpSpPr>
            <p:grpSpPr>
              <a:xfrm>
                <a:off x="407359" y="5211845"/>
                <a:ext cx="46998" cy="46760"/>
                <a:chOff x="407359" y="5211845"/>
                <a:chExt cx="46998" cy="46760"/>
              </a:xfrm>
              <a:solidFill>
                <a:srgbClr val="37474F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1B0F914C-0DD5-0DFB-5D4D-64EB65BEA63D}"/>
                    </a:ext>
                  </a:extLst>
                </p:cNvPr>
                <p:cNvSpPr/>
                <p:nvPr/>
              </p:nvSpPr>
              <p:spPr>
                <a:xfrm>
                  <a:off x="407359" y="5223656"/>
                  <a:ext cx="14117" cy="14117"/>
                </a:xfrm>
                <a:custGeom>
                  <a:avLst/>
                  <a:gdLst>
                    <a:gd name="connsiteX0" fmla="*/ 13236 w 14117"/>
                    <a:gd name="connsiteY0" fmla="*/ 3644 h 14117"/>
                    <a:gd name="connsiteX1" fmla="*/ 10474 w 14117"/>
                    <a:gd name="connsiteY1" fmla="*/ 13236 h 14117"/>
                    <a:gd name="connsiteX2" fmla="*/ 882 w 14117"/>
                    <a:gd name="connsiteY2" fmla="*/ 10474 h 14117"/>
                    <a:gd name="connsiteX3" fmla="*/ 3644 w 14117"/>
                    <a:gd name="connsiteY3" fmla="*/ 882 h 14117"/>
                    <a:gd name="connsiteX4" fmla="*/ 13236 w 14117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8E1EA2A0-26A2-C496-F04E-2D2266510B3D}"/>
                    </a:ext>
                  </a:extLst>
                </p:cNvPr>
                <p:cNvSpPr/>
                <p:nvPr/>
              </p:nvSpPr>
              <p:spPr>
                <a:xfrm>
                  <a:off x="418884" y="5244487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DF1CA08-CA9A-9E09-C440-1A3D0346D35F}"/>
                    </a:ext>
                  </a:extLst>
                </p:cNvPr>
                <p:cNvSpPr/>
                <p:nvPr/>
              </p:nvSpPr>
              <p:spPr>
                <a:xfrm>
                  <a:off x="428714" y="5211845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72979CB7-7066-3D97-EAA9-1F3061DF70D3}"/>
                    </a:ext>
                  </a:extLst>
                </p:cNvPr>
                <p:cNvSpPr/>
                <p:nvPr/>
              </p:nvSpPr>
              <p:spPr>
                <a:xfrm>
                  <a:off x="440239" y="5232680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</p:grpSp>
        </p:grpSp>
      </p:grpSp>
      <p:sp>
        <p:nvSpPr>
          <p:cNvPr id="4415" name="闪电形 4414">
            <a:extLst>
              <a:ext uri="{FF2B5EF4-FFF2-40B4-BE49-F238E27FC236}">
                <a16:creationId xmlns:a16="http://schemas.microsoft.com/office/drawing/2014/main" id="{8CC7920A-2061-CA84-D057-F3012C35BB56}"/>
              </a:ext>
            </a:extLst>
          </p:cNvPr>
          <p:cNvSpPr/>
          <p:nvPr/>
        </p:nvSpPr>
        <p:spPr>
          <a:xfrm rot="4751622">
            <a:off x="2575690" y="3356647"/>
            <a:ext cx="399562" cy="1455444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10188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矩形: 圆角 310">
            <a:extLst>
              <a:ext uri="{FF2B5EF4-FFF2-40B4-BE49-F238E27FC236}">
                <a16:creationId xmlns:a16="http://schemas.microsoft.com/office/drawing/2014/main" id="{66DA967C-03D5-F287-B557-30A2C57E1B8B}"/>
              </a:ext>
            </a:extLst>
          </p:cNvPr>
          <p:cNvSpPr/>
          <p:nvPr/>
        </p:nvSpPr>
        <p:spPr>
          <a:xfrm>
            <a:off x="6736650" y="2509484"/>
            <a:ext cx="4669810" cy="3405947"/>
          </a:xfrm>
          <a:prstGeom prst="roundRect">
            <a:avLst>
              <a:gd name="adj" fmla="val 255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7843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电信诈骗的定义和概述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4" name="直角三角形 293">
            <a:extLst>
              <a:ext uri="{FF2B5EF4-FFF2-40B4-BE49-F238E27FC236}">
                <a16:creationId xmlns:a16="http://schemas.microsoft.com/office/drawing/2014/main" id="{0CDB4658-3EC8-B4D4-C681-94C9CA26AC2C}"/>
              </a:ext>
            </a:extLst>
          </p:cNvPr>
          <p:cNvSpPr/>
          <p:nvPr/>
        </p:nvSpPr>
        <p:spPr>
          <a:xfrm flipV="1">
            <a:off x="695325" y="701654"/>
            <a:ext cx="6276579" cy="5465925"/>
          </a:xfrm>
          <a:prstGeom prst="rtTriangle">
            <a:avLst/>
          </a:prstGeom>
          <a:solidFill>
            <a:srgbClr val="C0E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56CA0390-9978-6422-13BD-4E1477367727}"/>
              </a:ext>
            </a:extLst>
          </p:cNvPr>
          <p:cNvGrpSpPr/>
          <p:nvPr/>
        </p:nvGrpSpPr>
        <p:grpSpPr>
          <a:xfrm>
            <a:off x="695325" y="1041400"/>
            <a:ext cx="6340500" cy="5126179"/>
            <a:chOff x="1914603" y="870339"/>
            <a:chExt cx="7000797" cy="5126179"/>
          </a:xfrm>
        </p:grpSpPr>
        <p:grpSp>
          <p:nvGrpSpPr>
            <p:cNvPr id="135" name="图形 100">
              <a:extLst>
                <a:ext uri="{FF2B5EF4-FFF2-40B4-BE49-F238E27FC236}">
                  <a16:creationId xmlns:a16="http://schemas.microsoft.com/office/drawing/2014/main" id="{AFFC4D37-74A1-FD05-A45E-7AEBFFB5639A}"/>
                </a:ext>
              </a:extLst>
            </p:cNvPr>
            <p:cNvGrpSpPr/>
            <p:nvPr/>
          </p:nvGrpSpPr>
          <p:grpSpPr>
            <a:xfrm>
              <a:off x="2469607" y="3843609"/>
              <a:ext cx="5745077" cy="2135974"/>
              <a:chOff x="4410299" y="3720492"/>
              <a:chExt cx="3217388" cy="1480856"/>
            </a:xfrm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7478566F-4C7B-60DE-C6E2-AE45EEC34EC4}"/>
                  </a:ext>
                </a:extLst>
              </p:cNvPr>
              <p:cNvSpPr/>
              <p:nvPr/>
            </p:nvSpPr>
            <p:spPr>
              <a:xfrm rot="-10800000">
                <a:off x="7386556" y="3809784"/>
                <a:ext cx="56378" cy="1391564"/>
              </a:xfrm>
              <a:custGeom>
                <a:avLst/>
                <a:gdLst>
                  <a:gd name="connsiteX0" fmla="*/ 0 w 56378"/>
                  <a:gd name="connsiteY0" fmla="*/ 0 h 1391564"/>
                  <a:gd name="connsiteX1" fmla="*/ 56379 w 56378"/>
                  <a:gd name="connsiteY1" fmla="*/ 0 h 1391564"/>
                  <a:gd name="connsiteX2" fmla="*/ 56379 w 56378"/>
                  <a:gd name="connsiteY2" fmla="*/ 1391565 h 1391564"/>
                  <a:gd name="connsiteX3" fmla="*/ 0 w 56378"/>
                  <a:gd name="connsiteY3" fmla="*/ 1391565 h 139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8" h="1391564">
                    <a:moveTo>
                      <a:pt x="0" y="0"/>
                    </a:moveTo>
                    <a:lnTo>
                      <a:pt x="56379" y="0"/>
                    </a:lnTo>
                    <a:lnTo>
                      <a:pt x="56379" y="1391565"/>
                    </a:lnTo>
                    <a:lnTo>
                      <a:pt x="0" y="1391565"/>
                    </a:lnTo>
                    <a:close/>
                  </a:path>
                </a:pathLst>
              </a:custGeom>
              <a:solidFill>
                <a:srgbClr val="1C21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754AC0F5-FDEC-FF7F-152E-19B34B3F0BDE}"/>
                  </a:ext>
                </a:extLst>
              </p:cNvPr>
              <p:cNvSpPr/>
              <p:nvPr/>
            </p:nvSpPr>
            <p:spPr>
              <a:xfrm rot="-10800000">
                <a:off x="6573650" y="3809784"/>
                <a:ext cx="56378" cy="1391564"/>
              </a:xfrm>
              <a:custGeom>
                <a:avLst/>
                <a:gdLst>
                  <a:gd name="connsiteX0" fmla="*/ 0 w 56378"/>
                  <a:gd name="connsiteY0" fmla="*/ 0 h 1391564"/>
                  <a:gd name="connsiteX1" fmla="*/ 56379 w 56378"/>
                  <a:gd name="connsiteY1" fmla="*/ 0 h 1391564"/>
                  <a:gd name="connsiteX2" fmla="*/ 56379 w 56378"/>
                  <a:gd name="connsiteY2" fmla="*/ 1391565 h 1391564"/>
                  <a:gd name="connsiteX3" fmla="*/ 0 w 56378"/>
                  <a:gd name="connsiteY3" fmla="*/ 1391565 h 139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8" h="1391564">
                    <a:moveTo>
                      <a:pt x="0" y="0"/>
                    </a:moveTo>
                    <a:lnTo>
                      <a:pt x="56379" y="0"/>
                    </a:lnTo>
                    <a:lnTo>
                      <a:pt x="56379" y="1391565"/>
                    </a:lnTo>
                    <a:lnTo>
                      <a:pt x="0" y="1391565"/>
                    </a:lnTo>
                    <a:close/>
                  </a:path>
                </a:pathLst>
              </a:custGeom>
              <a:solidFill>
                <a:srgbClr val="0D17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122BA07-1602-9C54-5A7F-5AB9F9AE1820}"/>
                  </a:ext>
                </a:extLst>
              </p:cNvPr>
              <p:cNvSpPr/>
              <p:nvPr/>
            </p:nvSpPr>
            <p:spPr>
              <a:xfrm rot="-10800000">
                <a:off x="5397058" y="3809784"/>
                <a:ext cx="56378" cy="1391564"/>
              </a:xfrm>
              <a:custGeom>
                <a:avLst/>
                <a:gdLst>
                  <a:gd name="connsiteX0" fmla="*/ 0 w 56378"/>
                  <a:gd name="connsiteY0" fmla="*/ 0 h 1391564"/>
                  <a:gd name="connsiteX1" fmla="*/ 56378 w 56378"/>
                  <a:gd name="connsiteY1" fmla="*/ 0 h 1391564"/>
                  <a:gd name="connsiteX2" fmla="*/ 56378 w 56378"/>
                  <a:gd name="connsiteY2" fmla="*/ 1391565 h 1391564"/>
                  <a:gd name="connsiteX3" fmla="*/ 0 w 56378"/>
                  <a:gd name="connsiteY3" fmla="*/ 1391565 h 139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8" h="1391564">
                    <a:moveTo>
                      <a:pt x="0" y="0"/>
                    </a:moveTo>
                    <a:lnTo>
                      <a:pt x="56378" y="0"/>
                    </a:lnTo>
                    <a:lnTo>
                      <a:pt x="56378" y="1391565"/>
                    </a:lnTo>
                    <a:lnTo>
                      <a:pt x="0" y="1391565"/>
                    </a:lnTo>
                    <a:close/>
                  </a:path>
                </a:pathLst>
              </a:custGeom>
              <a:solidFill>
                <a:srgbClr val="1C21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87FEC62-45E8-6109-21C5-7FE3DC6943BA}"/>
                  </a:ext>
                </a:extLst>
              </p:cNvPr>
              <p:cNvSpPr/>
              <p:nvPr/>
            </p:nvSpPr>
            <p:spPr>
              <a:xfrm rot="-10800000">
                <a:off x="4584151" y="3809784"/>
                <a:ext cx="56378" cy="1391564"/>
              </a:xfrm>
              <a:custGeom>
                <a:avLst/>
                <a:gdLst>
                  <a:gd name="connsiteX0" fmla="*/ 0 w 56378"/>
                  <a:gd name="connsiteY0" fmla="*/ 0 h 1391564"/>
                  <a:gd name="connsiteX1" fmla="*/ 56378 w 56378"/>
                  <a:gd name="connsiteY1" fmla="*/ 0 h 1391564"/>
                  <a:gd name="connsiteX2" fmla="*/ 56378 w 56378"/>
                  <a:gd name="connsiteY2" fmla="*/ 1391565 h 1391564"/>
                  <a:gd name="connsiteX3" fmla="*/ 0 w 56378"/>
                  <a:gd name="connsiteY3" fmla="*/ 1391565 h 139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8" h="1391564">
                    <a:moveTo>
                      <a:pt x="0" y="0"/>
                    </a:moveTo>
                    <a:lnTo>
                      <a:pt x="56378" y="0"/>
                    </a:lnTo>
                    <a:lnTo>
                      <a:pt x="56378" y="1391565"/>
                    </a:lnTo>
                    <a:lnTo>
                      <a:pt x="0" y="1391565"/>
                    </a:lnTo>
                    <a:close/>
                  </a:path>
                </a:pathLst>
              </a:custGeom>
              <a:solidFill>
                <a:srgbClr val="0D17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9A18F68-A433-7832-5B18-1976AFED5F30}"/>
                  </a:ext>
                </a:extLst>
              </p:cNvPr>
              <p:cNvSpPr/>
              <p:nvPr/>
            </p:nvSpPr>
            <p:spPr>
              <a:xfrm rot="-10800000">
                <a:off x="5135215" y="3720492"/>
                <a:ext cx="2492473" cy="155438"/>
              </a:xfrm>
              <a:custGeom>
                <a:avLst/>
                <a:gdLst>
                  <a:gd name="connsiteX0" fmla="*/ 0 w 2492473"/>
                  <a:gd name="connsiteY0" fmla="*/ 0 h 155438"/>
                  <a:gd name="connsiteX1" fmla="*/ 2492474 w 2492473"/>
                  <a:gd name="connsiteY1" fmla="*/ 0 h 155438"/>
                  <a:gd name="connsiteX2" fmla="*/ 2492474 w 2492473"/>
                  <a:gd name="connsiteY2" fmla="*/ 155438 h 155438"/>
                  <a:gd name="connsiteX3" fmla="*/ 0 w 2492473"/>
                  <a:gd name="connsiteY3" fmla="*/ 155438 h 15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2473" h="155438">
                    <a:moveTo>
                      <a:pt x="0" y="0"/>
                    </a:moveTo>
                    <a:lnTo>
                      <a:pt x="2492474" y="0"/>
                    </a:lnTo>
                    <a:lnTo>
                      <a:pt x="2492474" y="155438"/>
                    </a:lnTo>
                    <a:lnTo>
                      <a:pt x="0" y="155438"/>
                    </a:lnTo>
                    <a:close/>
                  </a:path>
                </a:pathLst>
              </a:custGeom>
              <a:solidFill>
                <a:srgbClr val="4043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8260605-C684-CC09-1574-D7F508B541B9}"/>
                  </a:ext>
                </a:extLst>
              </p:cNvPr>
              <p:cNvSpPr/>
              <p:nvPr/>
            </p:nvSpPr>
            <p:spPr>
              <a:xfrm rot="-10800000">
                <a:off x="4410299" y="3720492"/>
                <a:ext cx="724909" cy="155438"/>
              </a:xfrm>
              <a:custGeom>
                <a:avLst/>
                <a:gdLst>
                  <a:gd name="connsiteX0" fmla="*/ 0 w 724909"/>
                  <a:gd name="connsiteY0" fmla="*/ 0 h 155438"/>
                  <a:gd name="connsiteX1" fmla="*/ 724910 w 724909"/>
                  <a:gd name="connsiteY1" fmla="*/ 0 h 155438"/>
                  <a:gd name="connsiteX2" fmla="*/ 724910 w 724909"/>
                  <a:gd name="connsiteY2" fmla="*/ 155438 h 155438"/>
                  <a:gd name="connsiteX3" fmla="*/ 0 w 724909"/>
                  <a:gd name="connsiteY3" fmla="*/ 155438 h 15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4909" h="155438">
                    <a:moveTo>
                      <a:pt x="0" y="0"/>
                    </a:moveTo>
                    <a:lnTo>
                      <a:pt x="724910" y="0"/>
                    </a:lnTo>
                    <a:lnTo>
                      <a:pt x="724910" y="155438"/>
                    </a:lnTo>
                    <a:lnTo>
                      <a:pt x="0" y="155438"/>
                    </a:lnTo>
                    <a:close/>
                  </a:path>
                </a:pathLst>
              </a:custGeom>
              <a:solidFill>
                <a:srgbClr val="5156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44" name="图形 100">
              <a:extLst>
                <a:ext uri="{FF2B5EF4-FFF2-40B4-BE49-F238E27FC236}">
                  <a16:creationId xmlns:a16="http://schemas.microsoft.com/office/drawing/2014/main" id="{F51A6E01-78D9-891B-208C-1EAB219B4106}"/>
                </a:ext>
              </a:extLst>
            </p:cNvPr>
            <p:cNvGrpSpPr/>
            <p:nvPr/>
          </p:nvGrpSpPr>
          <p:grpSpPr>
            <a:xfrm>
              <a:off x="2495815" y="1081216"/>
              <a:ext cx="2413518" cy="1809854"/>
              <a:chOff x="4424976" y="1805344"/>
              <a:chExt cx="1351631" cy="1254759"/>
            </a:xfrm>
          </p:grpSpPr>
          <p:grpSp>
            <p:nvGrpSpPr>
              <p:cNvPr id="145" name="图形 100">
                <a:extLst>
                  <a:ext uri="{FF2B5EF4-FFF2-40B4-BE49-F238E27FC236}">
                    <a16:creationId xmlns:a16="http://schemas.microsoft.com/office/drawing/2014/main" id="{09998F9B-7958-2479-A498-2804558EB459}"/>
                  </a:ext>
                </a:extLst>
              </p:cNvPr>
              <p:cNvGrpSpPr/>
              <p:nvPr/>
            </p:nvGrpSpPr>
            <p:grpSpPr>
              <a:xfrm>
                <a:off x="4424976" y="2359361"/>
                <a:ext cx="1278260" cy="700742"/>
                <a:chOff x="4424976" y="2359361"/>
                <a:chExt cx="1278260" cy="700742"/>
              </a:xfrm>
              <a:solidFill>
                <a:srgbClr val="000000"/>
              </a:solidFill>
            </p:grpSpPr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582A0B7E-0B9E-25A4-3275-49D1D078C3E3}"/>
                    </a:ext>
                  </a:extLst>
                </p:cNvPr>
                <p:cNvSpPr/>
                <p:nvPr/>
              </p:nvSpPr>
              <p:spPr>
                <a:xfrm>
                  <a:off x="4931768" y="2359361"/>
                  <a:ext cx="771467" cy="468706"/>
                </a:xfrm>
                <a:custGeom>
                  <a:avLst/>
                  <a:gdLst>
                    <a:gd name="connsiteX0" fmla="*/ 67856 w 771467"/>
                    <a:gd name="connsiteY0" fmla="*/ 2448 h 468706"/>
                    <a:gd name="connsiteX1" fmla="*/ 771468 w 771467"/>
                    <a:gd name="connsiteY1" fmla="*/ 147952 h 468706"/>
                    <a:gd name="connsiteX2" fmla="*/ 415033 w 771467"/>
                    <a:gd name="connsiteY2" fmla="*/ 468706 h 468706"/>
                    <a:gd name="connsiteX3" fmla="*/ 0 w 771467"/>
                    <a:gd name="connsiteY3" fmla="*/ 351253 h 468706"/>
                    <a:gd name="connsiteX4" fmla="*/ 67856 w 771467"/>
                    <a:gd name="connsiteY4" fmla="*/ 2448 h 46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1467" h="468706">
                      <a:moveTo>
                        <a:pt x="67856" y="2448"/>
                      </a:moveTo>
                      <a:cubicBezTo>
                        <a:pt x="67856" y="2448"/>
                        <a:pt x="462067" y="-30823"/>
                        <a:pt x="771468" y="147952"/>
                      </a:cubicBezTo>
                      <a:lnTo>
                        <a:pt x="415033" y="468706"/>
                      </a:lnTo>
                      <a:lnTo>
                        <a:pt x="0" y="351253"/>
                      </a:lnTo>
                      <a:lnTo>
                        <a:pt x="67856" y="24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4F26FB93-77D9-5687-5370-14B07580CCAA}"/>
                    </a:ext>
                  </a:extLst>
                </p:cNvPr>
                <p:cNvSpPr/>
                <p:nvPr/>
              </p:nvSpPr>
              <p:spPr>
                <a:xfrm>
                  <a:off x="4424976" y="2360946"/>
                  <a:ext cx="598877" cy="699157"/>
                </a:xfrm>
                <a:custGeom>
                  <a:avLst/>
                  <a:gdLst>
                    <a:gd name="connsiteX0" fmla="*/ 589669 w 598877"/>
                    <a:gd name="connsiteY0" fmla="*/ 196 h 699157"/>
                    <a:gd name="connsiteX1" fmla="*/ 349944 w 598877"/>
                    <a:gd name="connsiteY1" fmla="*/ 539892 h 699157"/>
                    <a:gd name="connsiteX2" fmla="*/ 252503 w 598877"/>
                    <a:gd name="connsiteY2" fmla="*/ 646591 h 699157"/>
                    <a:gd name="connsiteX3" fmla="*/ 46792 w 598877"/>
                    <a:gd name="connsiteY3" fmla="*/ 662393 h 699157"/>
                    <a:gd name="connsiteX4" fmla="*/ 46792 w 598877"/>
                    <a:gd name="connsiteY4" fmla="*/ 662393 h 699157"/>
                    <a:gd name="connsiteX5" fmla="*/ 28942 w 598877"/>
                    <a:gd name="connsiteY5" fmla="*/ 471188 h 699157"/>
                    <a:gd name="connsiteX6" fmla="*/ 589669 w 598877"/>
                    <a:gd name="connsiteY6" fmla="*/ 196 h 699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8877" h="699157">
                      <a:moveTo>
                        <a:pt x="589669" y="196"/>
                      </a:moveTo>
                      <a:cubicBezTo>
                        <a:pt x="589669" y="196"/>
                        <a:pt x="671051" y="268887"/>
                        <a:pt x="349944" y="539892"/>
                      </a:cubicBezTo>
                      <a:lnTo>
                        <a:pt x="252503" y="646591"/>
                      </a:lnTo>
                      <a:cubicBezTo>
                        <a:pt x="201154" y="709875"/>
                        <a:pt x="107209" y="717095"/>
                        <a:pt x="46792" y="662393"/>
                      </a:cubicBezTo>
                      <a:lnTo>
                        <a:pt x="46792" y="662393"/>
                      </a:lnTo>
                      <a:cubicBezTo>
                        <a:pt x="-7853" y="612911"/>
                        <a:pt x="-15730" y="529843"/>
                        <a:pt x="28942" y="471188"/>
                      </a:cubicBezTo>
                      <a:cubicBezTo>
                        <a:pt x="158920" y="300491"/>
                        <a:pt x="337400" y="-8900"/>
                        <a:pt x="589669" y="1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grpSp>
            <p:nvGrpSpPr>
              <p:cNvPr id="148" name="图形 100">
                <a:extLst>
                  <a:ext uri="{FF2B5EF4-FFF2-40B4-BE49-F238E27FC236}">
                    <a16:creationId xmlns:a16="http://schemas.microsoft.com/office/drawing/2014/main" id="{83431329-4B1E-EBF2-D37C-DDF667F57D3B}"/>
                  </a:ext>
                </a:extLst>
              </p:cNvPr>
              <p:cNvGrpSpPr/>
              <p:nvPr/>
            </p:nvGrpSpPr>
            <p:grpSpPr>
              <a:xfrm>
                <a:off x="5182914" y="1805344"/>
                <a:ext cx="593693" cy="701961"/>
                <a:chOff x="5182914" y="1805344"/>
                <a:chExt cx="593693" cy="701961"/>
              </a:xfrm>
            </p:grpSpPr>
            <p:grpSp>
              <p:nvGrpSpPr>
                <p:cNvPr id="149" name="图形 100">
                  <a:extLst>
                    <a:ext uri="{FF2B5EF4-FFF2-40B4-BE49-F238E27FC236}">
                      <a16:creationId xmlns:a16="http://schemas.microsoft.com/office/drawing/2014/main" id="{73967B4A-9CDE-4E45-C1AE-C15EFF63FC93}"/>
                    </a:ext>
                  </a:extLst>
                </p:cNvPr>
                <p:cNvGrpSpPr/>
                <p:nvPr/>
              </p:nvGrpSpPr>
              <p:grpSpPr>
                <a:xfrm>
                  <a:off x="5182914" y="1909676"/>
                  <a:ext cx="125929" cy="129568"/>
                  <a:chOff x="5182914" y="1909676"/>
                  <a:chExt cx="125929" cy="129568"/>
                </a:xfrm>
                <a:solidFill>
                  <a:srgbClr val="000000"/>
                </a:solidFill>
              </p:grpSpPr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500E422A-05C2-D74A-3B93-300C5C4790E4}"/>
                      </a:ext>
                    </a:extLst>
                  </p:cNvPr>
                  <p:cNvSpPr/>
                  <p:nvPr/>
                </p:nvSpPr>
                <p:spPr>
                  <a:xfrm>
                    <a:off x="5197563" y="1909676"/>
                    <a:ext cx="104755" cy="112937"/>
                  </a:xfrm>
                  <a:custGeom>
                    <a:avLst/>
                    <a:gdLst>
                      <a:gd name="connsiteX0" fmla="*/ 104756 w 104755"/>
                      <a:gd name="connsiteY0" fmla="*/ 112938 h 112937"/>
                      <a:gd name="connsiteX1" fmla="*/ 40824 w 104755"/>
                      <a:gd name="connsiteY1" fmla="*/ 0 h 112937"/>
                      <a:gd name="connsiteX2" fmla="*/ 0 w 104755"/>
                      <a:gd name="connsiteY2" fmla="*/ 40348 h 112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4755" h="112937">
                        <a:moveTo>
                          <a:pt x="104756" y="112938"/>
                        </a:moveTo>
                        <a:lnTo>
                          <a:pt x="40824" y="0"/>
                        </a:lnTo>
                        <a:lnTo>
                          <a:pt x="0" y="403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5D598B8E-6C40-8DF2-93AD-D38B1E85A4A4}"/>
                      </a:ext>
                    </a:extLst>
                  </p:cNvPr>
                  <p:cNvSpPr/>
                  <p:nvPr/>
                </p:nvSpPr>
                <p:spPr>
                  <a:xfrm>
                    <a:off x="5182914" y="1981857"/>
                    <a:ext cx="125929" cy="57388"/>
                  </a:xfrm>
                  <a:custGeom>
                    <a:avLst/>
                    <a:gdLst>
                      <a:gd name="connsiteX0" fmla="*/ 125930 w 125929"/>
                      <a:gd name="connsiteY0" fmla="*/ 31337 h 57388"/>
                      <a:gd name="connsiteX1" fmla="*/ 0 w 125929"/>
                      <a:gd name="connsiteY1" fmla="*/ 0 h 57388"/>
                      <a:gd name="connsiteX2" fmla="*/ 1181 w 125929"/>
                      <a:gd name="connsiteY2" fmla="*/ 57388 h 57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5929" h="57388">
                        <a:moveTo>
                          <a:pt x="125930" y="31337"/>
                        </a:moveTo>
                        <a:lnTo>
                          <a:pt x="0" y="0"/>
                        </a:lnTo>
                        <a:lnTo>
                          <a:pt x="1181" y="5738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</p:grp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588635F9-CF74-FB4B-8A36-321C8D1CBD7C}"/>
                    </a:ext>
                  </a:extLst>
                </p:cNvPr>
                <p:cNvSpPr/>
                <p:nvPr/>
              </p:nvSpPr>
              <p:spPr>
                <a:xfrm>
                  <a:off x="5648258" y="1969970"/>
                  <a:ext cx="69157" cy="178288"/>
                </a:xfrm>
                <a:custGeom>
                  <a:avLst/>
                  <a:gdLst>
                    <a:gd name="connsiteX0" fmla="*/ 41615 w 69157"/>
                    <a:gd name="connsiteY0" fmla="*/ 13487 h 178288"/>
                    <a:gd name="connsiteX1" fmla="*/ 2238 w 69157"/>
                    <a:gd name="connsiteY1" fmla="*/ 178289 h 178288"/>
                    <a:gd name="connsiteX2" fmla="*/ 0 w 69157"/>
                    <a:gd name="connsiteY2" fmla="*/ 0 h 178288"/>
                    <a:gd name="connsiteX3" fmla="*/ 41615 w 69157"/>
                    <a:gd name="connsiteY3" fmla="*/ 13487 h 17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157" h="178288">
                      <a:moveTo>
                        <a:pt x="41615" y="13487"/>
                      </a:moveTo>
                      <a:cubicBezTo>
                        <a:pt x="41615" y="13487"/>
                        <a:pt x="124711" y="69818"/>
                        <a:pt x="2238" y="178289"/>
                      </a:cubicBezTo>
                      <a:lnTo>
                        <a:pt x="0" y="0"/>
                      </a:lnTo>
                      <a:lnTo>
                        <a:pt x="41615" y="13487"/>
                      </a:lnTo>
                      <a:close/>
                    </a:path>
                  </a:pathLst>
                </a:custGeom>
                <a:solidFill>
                  <a:srgbClr val="FB674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997D81D7-93C2-FA74-6CD5-CF4B55A407D8}"/>
                    </a:ext>
                  </a:extLst>
                </p:cNvPr>
                <p:cNvSpPr/>
                <p:nvPr/>
              </p:nvSpPr>
              <p:spPr>
                <a:xfrm>
                  <a:off x="5545853" y="2113631"/>
                  <a:ext cx="131180" cy="134725"/>
                </a:xfrm>
                <a:custGeom>
                  <a:avLst/>
                  <a:gdLst>
                    <a:gd name="connsiteX0" fmla="*/ 4516 w 131180"/>
                    <a:gd name="connsiteY0" fmla="*/ 43972 h 134725"/>
                    <a:gd name="connsiteX1" fmla="*/ 41721 w 131180"/>
                    <a:gd name="connsiteY1" fmla="*/ 130516 h 134725"/>
                    <a:gd name="connsiteX2" fmla="*/ 126665 w 131180"/>
                    <a:gd name="connsiteY2" fmla="*/ 90759 h 134725"/>
                    <a:gd name="connsiteX3" fmla="*/ 89460 w 131180"/>
                    <a:gd name="connsiteY3" fmla="*/ 4215 h 134725"/>
                    <a:gd name="connsiteX4" fmla="*/ 4516 w 131180"/>
                    <a:gd name="connsiteY4" fmla="*/ 43972 h 134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180" h="134725">
                      <a:moveTo>
                        <a:pt x="4516" y="43972"/>
                      </a:moveTo>
                      <a:cubicBezTo>
                        <a:pt x="-8667" y="78852"/>
                        <a:pt x="7993" y="117600"/>
                        <a:pt x="41721" y="130516"/>
                      </a:cubicBezTo>
                      <a:cubicBezTo>
                        <a:pt x="75449" y="143432"/>
                        <a:pt x="113482" y="125630"/>
                        <a:pt x="126665" y="90759"/>
                      </a:cubicBezTo>
                      <a:cubicBezTo>
                        <a:pt x="139847" y="55878"/>
                        <a:pt x="123188" y="17131"/>
                        <a:pt x="89460" y="4215"/>
                      </a:cubicBezTo>
                      <a:cubicBezTo>
                        <a:pt x="55722" y="-8711"/>
                        <a:pt x="17699" y="9091"/>
                        <a:pt x="4516" y="43972"/>
                      </a:cubicBezTo>
                      <a:close/>
                    </a:path>
                  </a:pathLst>
                </a:custGeom>
                <a:solidFill>
                  <a:srgbClr val="EC8A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75DD6DA9-B0B7-EC6C-B969-5702C1FCCEC4}"/>
                    </a:ext>
                  </a:extLst>
                </p:cNvPr>
                <p:cNvSpPr/>
                <p:nvPr/>
              </p:nvSpPr>
              <p:spPr>
                <a:xfrm>
                  <a:off x="5237133" y="2153516"/>
                  <a:ext cx="240132" cy="353789"/>
                </a:xfrm>
                <a:custGeom>
                  <a:avLst/>
                  <a:gdLst>
                    <a:gd name="connsiteX0" fmla="*/ 240132 w 240132"/>
                    <a:gd name="connsiteY0" fmla="*/ 134360 h 353789"/>
                    <a:gd name="connsiteX1" fmla="*/ 187687 w 240132"/>
                    <a:gd name="connsiteY1" fmla="*/ 308172 h 353789"/>
                    <a:gd name="connsiteX2" fmla="*/ 78550 w 240132"/>
                    <a:gd name="connsiteY2" fmla="*/ 341043 h 353789"/>
                    <a:gd name="connsiteX3" fmla="*/ 78550 w 240132"/>
                    <a:gd name="connsiteY3" fmla="*/ 341043 h 353789"/>
                    <a:gd name="connsiteX4" fmla="*/ 3922 w 240132"/>
                    <a:gd name="connsiteY4" fmla="*/ 236696 h 353789"/>
                    <a:gd name="connsiteX5" fmla="*/ 89513 w 240132"/>
                    <a:gd name="connsiteY5" fmla="*/ 0 h 353789"/>
                    <a:gd name="connsiteX6" fmla="*/ 240132 w 240132"/>
                    <a:gd name="connsiteY6" fmla="*/ 134360 h 353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132" h="353789">
                      <a:moveTo>
                        <a:pt x="240132" y="134360"/>
                      </a:moveTo>
                      <a:lnTo>
                        <a:pt x="187687" y="308172"/>
                      </a:lnTo>
                      <a:cubicBezTo>
                        <a:pt x="170123" y="366427"/>
                        <a:pt x="133881" y="358464"/>
                        <a:pt x="78550" y="341043"/>
                      </a:cubicBezTo>
                      <a:lnTo>
                        <a:pt x="78550" y="341043"/>
                      </a:lnTo>
                      <a:cubicBezTo>
                        <a:pt x="31315" y="326165"/>
                        <a:pt x="-13747" y="287388"/>
                        <a:pt x="3922" y="236696"/>
                      </a:cubicBezTo>
                      <a:lnTo>
                        <a:pt x="89513" y="0"/>
                      </a:lnTo>
                      <a:lnTo>
                        <a:pt x="240132" y="134360"/>
                      </a:lnTo>
                      <a:close/>
                    </a:path>
                  </a:pathLst>
                </a:custGeom>
                <a:solidFill>
                  <a:srgbClr val="FFB8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CBCDE7B1-993C-B811-E63B-BFE3BCBCF8F0}"/>
                    </a:ext>
                  </a:extLst>
                </p:cNvPr>
                <p:cNvSpPr/>
                <p:nvPr/>
              </p:nvSpPr>
              <p:spPr>
                <a:xfrm>
                  <a:off x="5304920" y="2228921"/>
                  <a:ext cx="177831" cy="232767"/>
                </a:xfrm>
                <a:custGeom>
                  <a:avLst/>
                  <a:gdLst>
                    <a:gd name="connsiteX0" fmla="*/ 119901 w 177831"/>
                    <a:gd name="connsiteY0" fmla="*/ 232768 h 232767"/>
                    <a:gd name="connsiteX1" fmla="*/ 0 w 177831"/>
                    <a:gd name="connsiteY1" fmla="*/ 18169 h 232767"/>
                    <a:gd name="connsiteX2" fmla="*/ 177832 w 177831"/>
                    <a:gd name="connsiteY2" fmla="*/ 42058 h 232767"/>
                    <a:gd name="connsiteX3" fmla="*/ 119901 w 177831"/>
                    <a:gd name="connsiteY3" fmla="*/ 232768 h 232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831" h="232767">
                      <a:moveTo>
                        <a:pt x="119901" y="232768"/>
                      </a:moveTo>
                      <a:lnTo>
                        <a:pt x="0" y="18169"/>
                      </a:lnTo>
                      <a:cubicBezTo>
                        <a:pt x="1343" y="-33732"/>
                        <a:pt x="177832" y="42058"/>
                        <a:pt x="177832" y="42058"/>
                      </a:cubicBezTo>
                      <a:lnTo>
                        <a:pt x="119901" y="232768"/>
                      </a:lnTo>
                      <a:close/>
                    </a:path>
                  </a:pathLst>
                </a:custGeom>
                <a:solidFill>
                  <a:srgbClr val="EC8A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28CCEEAA-98C6-8791-BCAB-CBBFEEB7900F}"/>
                    </a:ext>
                  </a:extLst>
                </p:cNvPr>
                <p:cNvSpPr/>
                <p:nvPr/>
              </p:nvSpPr>
              <p:spPr>
                <a:xfrm>
                  <a:off x="5277530" y="1848130"/>
                  <a:ext cx="403924" cy="495682"/>
                </a:xfrm>
                <a:custGeom>
                  <a:avLst/>
                  <a:gdLst>
                    <a:gd name="connsiteX0" fmla="*/ 134365 w 403924"/>
                    <a:gd name="connsiteY0" fmla="*/ 488247 h 495682"/>
                    <a:gd name="connsiteX1" fmla="*/ 134365 w 403924"/>
                    <a:gd name="connsiteY1" fmla="*/ 488247 h 495682"/>
                    <a:gd name="connsiteX2" fmla="*/ 342096 w 403924"/>
                    <a:gd name="connsiteY2" fmla="*/ 392035 h 495682"/>
                    <a:gd name="connsiteX3" fmla="*/ 393864 w 403924"/>
                    <a:gd name="connsiteY3" fmla="*/ 237911 h 495682"/>
                    <a:gd name="connsiteX4" fmla="*/ 292356 w 403924"/>
                    <a:gd name="connsiteY4" fmla="*/ 12064 h 495682"/>
                    <a:gd name="connsiteX5" fmla="*/ 292356 w 403924"/>
                    <a:gd name="connsiteY5" fmla="*/ 12064 h 495682"/>
                    <a:gd name="connsiteX6" fmla="*/ 49412 w 403924"/>
                    <a:gd name="connsiteY6" fmla="*/ 112334 h 495682"/>
                    <a:gd name="connsiteX7" fmla="*/ 10521 w 403924"/>
                    <a:gd name="connsiteY7" fmla="*/ 232930 h 495682"/>
                    <a:gd name="connsiteX8" fmla="*/ 134365 w 403924"/>
                    <a:gd name="connsiteY8" fmla="*/ 488247 h 49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3924" h="495682">
                      <a:moveTo>
                        <a:pt x="134365" y="488247"/>
                      </a:moveTo>
                      <a:lnTo>
                        <a:pt x="134365" y="488247"/>
                      </a:lnTo>
                      <a:cubicBezTo>
                        <a:pt x="222443" y="515213"/>
                        <a:pt x="316950" y="465568"/>
                        <a:pt x="342096" y="392035"/>
                      </a:cubicBezTo>
                      <a:lnTo>
                        <a:pt x="393864" y="237911"/>
                      </a:lnTo>
                      <a:cubicBezTo>
                        <a:pt x="425383" y="145738"/>
                        <a:pt x="380463" y="45811"/>
                        <a:pt x="292356" y="12064"/>
                      </a:cubicBezTo>
                      <a:lnTo>
                        <a:pt x="292356" y="12064"/>
                      </a:lnTo>
                      <a:cubicBezTo>
                        <a:pt x="202155" y="-22483"/>
                        <a:pt x="84654" y="19074"/>
                        <a:pt x="49412" y="112334"/>
                      </a:cubicBezTo>
                      <a:lnTo>
                        <a:pt x="10521" y="232930"/>
                      </a:lnTo>
                      <a:cubicBezTo>
                        <a:pt x="-24617" y="341467"/>
                        <a:pt x="31181" y="448728"/>
                        <a:pt x="134365" y="488247"/>
                      </a:cubicBezTo>
                      <a:close/>
                    </a:path>
                  </a:pathLst>
                </a:custGeom>
                <a:solidFill>
                  <a:srgbClr val="FFB8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E0FE0130-F2B3-E82E-E384-7E420C0F888F}"/>
                    </a:ext>
                  </a:extLst>
                </p:cNvPr>
                <p:cNvSpPr/>
                <p:nvPr/>
              </p:nvSpPr>
              <p:spPr>
                <a:xfrm>
                  <a:off x="5289727" y="1805876"/>
                  <a:ext cx="486880" cy="310845"/>
                </a:xfrm>
                <a:custGeom>
                  <a:avLst/>
                  <a:gdLst>
                    <a:gd name="connsiteX0" fmla="*/ 42348 w 486880"/>
                    <a:gd name="connsiteY0" fmla="*/ 310846 h 310845"/>
                    <a:gd name="connsiteX1" fmla="*/ 149619 w 486880"/>
                    <a:gd name="connsiteY1" fmla="*/ 113335 h 310845"/>
                    <a:gd name="connsiteX2" fmla="*/ 461162 w 486880"/>
                    <a:gd name="connsiteY2" fmla="*/ 183344 h 310845"/>
                    <a:gd name="connsiteX3" fmla="*/ 255413 w 486880"/>
                    <a:gd name="connsiteY3" fmla="*/ 12085 h 310845"/>
                    <a:gd name="connsiteX4" fmla="*/ 67142 w 486880"/>
                    <a:gd name="connsiteY4" fmla="*/ 71387 h 310845"/>
                    <a:gd name="connsiteX5" fmla="*/ 343 w 486880"/>
                    <a:gd name="connsiteY5" fmla="*/ 206099 h 310845"/>
                    <a:gd name="connsiteX6" fmla="*/ 0 w 486880"/>
                    <a:gd name="connsiteY6" fmla="*/ 289462 h 310845"/>
                    <a:gd name="connsiteX7" fmla="*/ 42348 w 486880"/>
                    <a:gd name="connsiteY7" fmla="*/ 310846 h 310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880" h="310845">
                      <a:moveTo>
                        <a:pt x="42348" y="310846"/>
                      </a:moveTo>
                      <a:cubicBezTo>
                        <a:pt x="42348" y="310846"/>
                        <a:pt x="91973" y="127013"/>
                        <a:pt x="149619" y="113335"/>
                      </a:cubicBezTo>
                      <a:cubicBezTo>
                        <a:pt x="149619" y="113335"/>
                        <a:pt x="389020" y="277461"/>
                        <a:pt x="461162" y="183344"/>
                      </a:cubicBezTo>
                      <a:cubicBezTo>
                        <a:pt x="533305" y="89227"/>
                        <a:pt x="450199" y="-40360"/>
                        <a:pt x="255413" y="12085"/>
                      </a:cubicBezTo>
                      <a:cubicBezTo>
                        <a:pt x="108528" y="51632"/>
                        <a:pt x="67142" y="71387"/>
                        <a:pt x="67142" y="71387"/>
                      </a:cubicBezTo>
                      <a:lnTo>
                        <a:pt x="343" y="206099"/>
                      </a:lnTo>
                      <a:lnTo>
                        <a:pt x="0" y="289462"/>
                      </a:lnTo>
                      <a:lnTo>
                        <a:pt x="42348" y="310846"/>
                      </a:lnTo>
                      <a:close/>
                    </a:path>
                  </a:pathLst>
                </a:custGeom>
                <a:solidFill>
                  <a:srgbClr val="FB674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9BB4FF9E-5EC5-DEEF-2A75-249B8E6D718B}"/>
                    </a:ext>
                  </a:extLst>
                </p:cNvPr>
                <p:cNvSpPr/>
                <p:nvPr/>
              </p:nvSpPr>
              <p:spPr>
                <a:xfrm>
                  <a:off x="5282826" y="1805344"/>
                  <a:ext cx="420409" cy="233767"/>
                </a:xfrm>
                <a:custGeom>
                  <a:avLst/>
                  <a:gdLst>
                    <a:gd name="connsiteX0" fmla="*/ 420410 w 420409"/>
                    <a:gd name="connsiteY0" fmla="*/ 132450 h 233767"/>
                    <a:gd name="connsiteX1" fmla="*/ 8977 w 420409"/>
                    <a:gd name="connsiteY1" fmla="*/ 233767 h 233767"/>
                    <a:gd name="connsiteX2" fmla="*/ 27170 w 420409"/>
                    <a:gd name="connsiteY2" fmla="*/ 232891 h 233767"/>
                    <a:gd name="connsiteX3" fmla="*/ 120191 w 420409"/>
                    <a:gd name="connsiteY3" fmla="*/ 74986 h 233767"/>
                    <a:gd name="connsiteX4" fmla="*/ 420410 w 420409"/>
                    <a:gd name="connsiteY4" fmla="*/ 132450 h 23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409" h="233767">
                      <a:moveTo>
                        <a:pt x="420410" y="132450"/>
                      </a:moveTo>
                      <a:cubicBezTo>
                        <a:pt x="420410" y="132450"/>
                        <a:pt x="-71909" y="-224604"/>
                        <a:pt x="8977" y="233767"/>
                      </a:cubicBezTo>
                      <a:lnTo>
                        <a:pt x="27170" y="232891"/>
                      </a:lnTo>
                      <a:lnTo>
                        <a:pt x="120191" y="74986"/>
                      </a:lnTo>
                      <a:lnTo>
                        <a:pt x="420410" y="132450"/>
                      </a:lnTo>
                      <a:close/>
                    </a:path>
                  </a:pathLst>
                </a:custGeom>
                <a:solidFill>
                  <a:srgbClr val="FB674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grpSp>
              <p:nvGrpSpPr>
                <p:cNvPr id="159" name="图形 100">
                  <a:extLst>
                    <a:ext uri="{FF2B5EF4-FFF2-40B4-BE49-F238E27FC236}">
                      <a16:creationId xmlns:a16="http://schemas.microsoft.com/office/drawing/2014/main" id="{CA7CBF37-23EB-3DA8-3B45-3C778E1FDA75}"/>
                    </a:ext>
                  </a:extLst>
                </p:cNvPr>
                <p:cNvGrpSpPr/>
                <p:nvPr/>
              </p:nvGrpSpPr>
              <p:grpSpPr>
                <a:xfrm>
                  <a:off x="5283398" y="1969436"/>
                  <a:ext cx="381109" cy="264191"/>
                  <a:chOff x="5283398" y="1969436"/>
                  <a:chExt cx="381109" cy="264191"/>
                </a:xfrm>
              </p:grpSpPr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F155A22F-FA37-8E88-0CA6-B7BFACBC0CE9}"/>
                      </a:ext>
                    </a:extLst>
                  </p:cNvPr>
                  <p:cNvSpPr/>
                  <p:nvPr/>
                </p:nvSpPr>
                <p:spPr>
                  <a:xfrm>
                    <a:off x="5283398" y="1969436"/>
                    <a:ext cx="381109" cy="226037"/>
                  </a:xfrm>
                  <a:custGeom>
                    <a:avLst/>
                    <a:gdLst>
                      <a:gd name="connsiteX0" fmla="*/ 14 w 381109"/>
                      <a:gd name="connsiteY0" fmla="*/ 0 h 226037"/>
                      <a:gd name="connsiteX1" fmla="*/ 381109 w 381109"/>
                      <a:gd name="connsiteY1" fmla="*/ 137112 h 226037"/>
                      <a:gd name="connsiteX2" fmla="*/ 351239 w 381109"/>
                      <a:gd name="connsiteY2" fmla="*/ 226038 h 226037"/>
                      <a:gd name="connsiteX3" fmla="*/ 8406 w 381109"/>
                      <a:gd name="connsiteY3" fmla="*/ 69675 h 226037"/>
                      <a:gd name="connsiteX4" fmla="*/ 14 w 381109"/>
                      <a:gd name="connsiteY4" fmla="*/ 0 h 226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109" h="226037">
                        <a:moveTo>
                          <a:pt x="14" y="0"/>
                        </a:moveTo>
                        <a:cubicBezTo>
                          <a:pt x="14" y="0"/>
                          <a:pt x="301718" y="145913"/>
                          <a:pt x="381109" y="137112"/>
                        </a:cubicBezTo>
                        <a:lnTo>
                          <a:pt x="351239" y="226038"/>
                        </a:lnTo>
                        <a:cubicBezTo>
                          <a:pt x="351239" y="226038"/>
                          <a:pt x="124353" y="208607"/>
                          <a:pt x="8406" y="69675"/>
                        </a:cubicBezTo>
                        <a:cubicBezTo>
                          <a:pt x="8406" y="69675"/>
                          <a:pt x="-396" y="46158"/>
                          <a:pt x="14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grpSp>
                <p:nvGrpSpPr>
                  <p:cNvPr id="161" name="图形 100">
                    <a:extLst>
                      <a:ext uri="{FF2B5EF4-FFF2-40B4-BE49-F238E27FC236}">
                        <a16:creationId xmlns:a16="http://schemas.microsoft.com/office/drawing/2014/main" id="{9D60FF04-31DB-D322-23A7-CCE6EF7AAC85}"/>
                      </a:ext>
                    </a:extLst>
                  </p:cNvPr>
                  <p:cNvGrpSpPr/>
                  <p:nvPr/>
                </p:nvGrpSpPr>
                <p:grpSpPr>
                  <a:xfrm>
                    <a:off x="5430207" y="2003094"/>
                    <a:ext cx="223321" cy="230534"/>
                    <a:chOff x="5430207" y="2003094"/>
                    <a:chExt cx="223321" cy="230534"/>
                  </a:xfrm>
                </p:grpSpPr>
                <p:sp>
                  <p:nvSpPr>
                    <p:cNvPr id="162" name="任意多边形: 形状 161">
                      <a:extLst>
                        <a:ext uri="{FF2B5EF4-FFF2-40B4-BE49-F238E27FC236}">
                          <a16:creationId xmlns:a16="http://schemas.microsoft.com/office/drawing/2014/main" id="{2ABF66B9-D4D9-4E81-FCAF-392F49867D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13146" y="2155345"/>
                      <a:ext cx="23431" cy="37118"/>
                    </a:xfrm>
                    <a:custGeom>
                      <a:avLst/>
                      <a:gdLst>
                        <a:gd name="connsiteX0" fmla="*/ 22212 w 23431"/>
                        <a:gd name="connsiteY0" fmla="*/ 0 h 37118"/>
                        <a:gd name="connsiteX1" fmla="*/ 23432 w 23431"/>
                        <a:gd name="connsiteY1" fmla="*/ 37119 h 37118"/>
                        <a:gd name="connsiteX2" fmla="*/ 0 w 23431"/>
                        <a:gd name="connsiteY2" fmla="*/ 36662 h 371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431" h="37118">
                          <a:moveTo>
                            <a:pt x="22212" y="0"/>
                          </a:moveTo>
                          <a:lnTo>
                            <a:pt x="23432" y="37119"/>
                          </a:lnTo>
                          <a:lnTo>
                            <a:pt x="0" y="36662"/>
                          </a:lnTo>
                        </a:path>
                      </a:pathLst>
                    </a:custGeom>
                    <a:noFill/>
                    <a:ln w="7750" cap="rnd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63" name="任意多边形: 形状 162">
                      <a:extLst>
                        <a:ext uri="{FF2B5EF4-FFF2-40B4-BE49-F238E27FC236}">
                          <a16:creationId xmlns:a16="http://schemas.microsoft.com/office/drawing/2014/main" id="{9E17C3E1-9C56-B277-F1D9-FC01455C6E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0207" y="2003094"/>
                      <a:ext cx="73829" cy="52821"/>
                    </a:xfrm>
                    <a:custGeom>
                      <a:avLst/>
                      <a:gdLst>
                        <a:gd name="connsiteX0" fmla="*/ 46353 w 73829"/>
                        <a:gd name="connsiteY0" fmla="*/ 17339 h 52821"/>
                        <a:gd name="connsiteX1" fmla="*/ 71994 w 73829"/>
                        <a:gd name="connsiteY1" fmla="*/ 51201 h 52821"/>
                        <a:gd name="connsiteX2" fmla="*/ 33942 w 73829"/>
                        <a:gd name="connsiteY2" fmla="*/ 39685 h 52821"/>
                        <a:gd name="connsiteX3" fmla="*/ 1119 w 73829"/>
                        <a:gd name="connsiteY3" fmla="*/ 3385 h 52821"/>
                        <a:gd name="connsiteX4" fmla="*/ 46353 w 73829"/>
                        <a:gd name="connsiteY4" fmla="*/ 17339 h 528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3829" h="52821">
                          <a:moveTo>
                            <a:pt x="46353" y="17339"/>
                          </a:moveTo>
                          <a:cubicBezTo>
                            <a:pt x="46353" y="17339"/>
                            <a:pt x="82224" y="39133"/>
                            <a:pt x="71994" y="51201"/>
                          </a:cubicBezTo>
                          <a:cubicBezTo>
                            <a:pt x="71994" y="51201"/>
                            <a:pt x="64812" y="59192"/>
                            <a:pt x="33942" y="39685"/>
                          </a:cubicBezTo>
                          <a:cubicBezTo>
                            <a:pt x="3081" y="20178"/>
                            <a:pt x="-2920" y="12844"/>
                            <a:pt x="1119" y="3385"/>
                          </a:cubicBezTo>
                          <a:cubicBezTo>
                            <a:pt x="5167" y="-6054"/>
                            <a:pt x="30465" y="6081"/>
                            <a:pt x="46353" y="17339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64" name="任意多边形: 形状 163">
                      <a:extLst>
                        <a:ext uri="{FF2B5EF4-FFF2-40B4-BE49-F238E27FC236}">
                          <a16:creationId xmlns:a16="http://schemas.microsoft.com/office/drawing/2014/main" id="{122731C1-020D-2DB7-33E6-1AA9715432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85167" y="2061848"/>
                      <a:ext cx="68361" cy="26160"/>
                    </a:xfrm>
                    <a:custGeom>
                      <a:avLst/>
                      <a:gdLst>
                        <a:gd name="connsiteX0" fmla="*/ 32258 w 68361"/>
                        <a:gd name="connsiteY0" fmla="*/ 1104 h 26160"/>
                        <a:gd name="connsiteX1" fmla="*/ 35 w 68361"/>
                        <a:gd name="connsiteY1" fmla="*/ 18497 h 26160"/>
                        <a:gd name="connsiteX2" fmla="*/ 30296 w 68361"/>
                        <a:gd name="connsiteY2" fmla="*/ 25650 h 26160"/>
                        <a:gd name="connsiteX3" fmla="*/ 68348 w 68361"/>
                        <a:gd name="connsiteY3" fmla="*/ 9382 h 26160"/>
                        <a:gd name="connsiteX4" fmla="*/ 32258 w 68361"/>
                        <a:gd name="connsiteY4" fmla="*/ 1104 h 261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361" h="26160">
                          <a:moveTo>
                            <a:pt x="32258" y="1104"/>
                          </a:moveTo>
                          <a:cubicBezTo>
                            <a:pt x="32258" y="1104"/>
                            <a:pt x="-1232" y="3667"/>
                            <a:pt x="35" y="18497"/>
                          </a:cubicBezTo>
                          <a:cubicBezTo>
                            <a:pt x="35" y="18497"/>
                            <a:pt x="1140" y="28498"/>
                            <a:pt x="30296" y="25650"/>
                          </a:cubicBezTo>
                          <a:cubicBezTo>
                            <a:pt x="59442" y="22802"/>
                            <a:pt x="67796" y="17706"/>
                            <a:pt x="68348" y="9382"/>
                          </a:cubicBezTo>
                          <a:cubicBezTo>
                            <a:pt x="68967" y="-48"/>
                            <a:pt x="47822" y="-1401"/>
                            <a:pt x="32258" y="1104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3DA4CCF6-4255-E71F-9953-D62D777254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78535" y="2125522"/>
                      <a:ext cx="30930" cy="31766"/>
                    </a:xfrm>
                    <a:custGeom>
                      <a:avLst/>
                      <a:gdLst>
                        <a:gd name="connsiteX0" fmla="*/ 867 w 30930"/>
                        <a:gd name="connsiteY0" fmla="*/ 10916 h 31766"/>
                        <a:gd name="connsiteX1" fmla="*/ 10372 w 30930"/>
                        <a:gd name="connsiteY1" fmla="*/ 30966 h 31766"/>
                        <a:gd name="connsiteX2" fmla="*/ 30061 w 30930"/>
                        <a:gd name="connsiteY2" fmla="*/ 20851 h 31766"/>
                        <a:gd name="connsiteX3" fmla="*/ 20555 w 30930"/>
                        <a:gd name="connsiteY3" fmla="*/ 801 h 31766"/>
                        <a:gd name="connsiteX4" fmla="*/ 867 w 30930"/>
                        <a:gd name="connsiteY4" fmla="*/ 10916 h 31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930" h="31766">
                          <a:moveTo>
                            <a:pt x="867" y="10916"/>
                          </a:moveTo>
                          <a:cubicBezTo>
                            <a:pt x="-1943" y="19251"/>
                            <a:pt x="2305" y="28223"/>
                            <a:pt x="10372" y="30966"/>
                          </a:cubicBezTo>
                          <a:cubicBezTo>
                            <a:pt x="18440" y="33710"/>
                            <a:pt x="27251" y="29176"/>
                            <a:pt x="30061" y="20851"/>
                          </a:cubicBezTo>
                          <a:cubicBezTo>
                            <a:pt x="32880" y="12526"/>
                            <a:pt x="28622" y="3544"/>
                            <a:pt x="20555" y="801"/>
                          </a:cubicBezTo>
                          <a:cubicBezTo>
                            <a:pt x="12496" y="-1943"/>
                            <a:pt x="3676" y="2591"/>
                            <a:pt x="867" y="109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66" name="任意多边形: 形状 165">
                      <a:extLst>
                        <a:ext uri="{FF2B5EF4-FFF2-40B4-BE49-F238E27FC236}">
                          <a16:creationId xmlns:a16="http://schemas.microsoft.com/office/drawing/2014/main" id="{359FB745-7AA2-EC61-25CF-29CC712ED1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50592" y="2081940"/>
                      <a:ext cx="30940" cy="31771"/>
                    </a:xfrm>
                    <a:custGeom>
                      <a:avLst/>
                      <a:gdLst>
                        <a:gd name="connsiteX0" fmla="*/ 870 w 30940"/>
                        <a:gd name="connsiteY0" fmla="*/ 10921 h 31771"/>
                        <a:gd name="connsiteX1" fmla="*/ 10376 w 30940"/>
                        <a:gd name="connsiteY1" fmla="*/ 30971 h 31771"/>
                        <a:gd name="connsiteX2" fmla="*/ 30074 w 30940"/>
                        <a:gd name="connsiteY2" fmla="*/ 20855 h 31771"/>
                        <a:gd name="connsiteX3" fmla="*/ 20568 w 30940"/>
                        <a:gd name="connsiteY3" fmla="*/ 805 h 31771"/>
                        <a:gd name="connsiteX4" fmla="*/ 870 w 30940"/>
                        <a:gd name="connsiteY4" fmla="*/ 10921 h 317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940" h="31771">
                          <a:moveTo>
                            <a:pt x="870" y="10921"/>
                          </a:moveTo>
                          <a:cubicBezTo>
                            <a:pt x="-1949" y="19246"/>
                            <a:pt x="2308" y="28228"/>
                            <a:pt x="10376" y="30971"/>
                          </a:cubicBezTo>
                          <a:cubicBezTo>
                            <a:pt x="18434" y="33714"/>
                            <a:pt x="27255" y="29180"/>
                            <a:pt x="30074" y="20855"/>
                          </a:cubicBezTo>
                          <a:cubicBezTo>
                            <a:pt x="32884" y="12521"/>
                            <a:pt x="28636" y="3548"/>
                            <a:pt x="20568" y="805"/>
                          </a:cubicBezTo>
                          <a:cubicBezTo>
                            <a:pt x="12500" y="-1948"/>
                            <a:pt x="3690" y="2586"/>
                            <a:pt x="870" y="1092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67" name="任意多边形: 形状 166">
                      <a:extLst>
                        <a:ext uri="{FF2B5EF4-FFF2-40B4-BE49-F238E27FC236}">
                          <a16:creationId xmlns:a16="http://schemas.microsoft.com/office/drawing/2014/main" id="{5F5E602B-BE5C-4CA0-B54E-A8DC24408A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44242" y="2198350"/>
                      <a:ext cx="77895" cy="35277"/>
                    </a:xfrm>
                    <a:custGeom>
                      <a:avLst/>
                      <a:gdLst>
                        <a:gd name="connsiteX0" fmla="*/ 0 w 77895"/>
                        <a:gd name="connsiteY0" fmla="*/ 0 h 35277"/>
                        <a:gd name="connsiteX1" fmla="*/ 77895 w 77895"/>
                        <a:gd name="connsiteY1" fmla="*/ 33290 h 352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7895" h="35277">
                          <a:moveTo>
                            <a:pt x="0" y="0"/>
                          </a:moveTo>
                          <a:cubicBezTo>
                            <a:pt x="0" y="0"/>
                            <a:pt x="33557" y="45158"/>
                            <a:pt x="77895" y="33290"/>
                          </a:cubicBezTo>
                        </a:path>
                      </a:pathLst>
                    </a:custGeom>
                    <a:noFill/>
                    <a:ln w="7750" cap="rnd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</p:grpSp>
            </p:grpSp>
            <p:grpSp>
              <p:nvGrpSpPr>
                <p:cNvPr id="168" name="图形 100">
                  <a:extLst>
                    <a:ext uri="{FF2B5EF4-FFF2-40B4-BE49-F238E27FC236}">
                      <a16:creationId xmlns:a16="http://schemas.microsoft.com/office/drawing/2014/main" id="{E2A4B392-4F38-7424-E8D1-8B237C3FF8BA}"/>
                    </a:ext>
                  </a:extLst>
                </p:cNvPr>
                <p:cNvGrpSpPr/>
                <p:nvPr/>
              </p:nvGrpSpPr>
              <p:grpSpPr>
                <a:xfrm>
                  <a:off x="5194199" y="2013292"/>
                  <a:ext cx="129896" cy="133411"/>
                  <a:chOff x="5194199" y="2013292"/>
                  <a:chExt cx="129896" cy="133411"/>
                </a:xfrm>
              </p:grpSpPr>
              <p:sp>
                <p:nvSpPr>
                  <p:cNvPr id="169" name="任意多边形: 形状 168">
                    <a:extLst>
                      <a:ext uri="{FF2B5EF4-FFF2-40B4-BE49-F238E27FC236}">
                        <a16:creationId xmlns:a16="http://schemas.microsoft.com/office/drawing/2014/main" id="{685B94F1-2834-2222-A26A-C412ACB5889E}"/>
                      </a:ext>
                    </a:extLst>
                  </p:cNvPr>
                  <p:cNvSpPr/>
                  <p:nvPr/>
                </p:nvSpPr>
                <p:spPr>
                  <a:xfrm>
                    <a:off x="5194199" y="2013292"/>
                    <a:ext cx="129896" cy="133411"/>
                  </a:xfrm>
                  <a:custGeom>
                    <a:avLst/>
                    <a:gdLst>
                      <a:gd name="connsiteX0" fmla="*/ 4469 w 129896"/>
                      <a:gd name="connsiteY0" fmla="*/ 43546 h 133411"/>
                      <a:gd name="connsiteX1" fmla="*/ 41312 w 129896"/>
                      <a:gd name="connsiteY1" fmla="*/ 129242 h 133411"/>
                      <a:gd name="connsiteX2" fmla="*/ 125427 w 129896"/>
                      <a:gd name="connsiteY2" fmla="*/ 89866 h 133411"/>
                      <a:gd name="connsiteX3" fmla="*/ 88585 w 129896"/>
                      <a:gd name="connsiteY3" fmla="*/ 4169 h 133411"/>
                      <a:gd name="connsiteX4" fmla="*/ 4469 w 129896"/>
                      <a:gd name="connsiteY4" fmla="*/ 43546 h 133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896" h="133411">
                        <a:moveTo>
                          <a:pt x="4469" y="43546"/>
                        </a:moveTo>
                        <a:cubicBezTo>
                          <a:pt x="-8580" y="78083"/>
                          <a:pt x="7917" y="116460"/>
                          <a:pt x="41312" y="129242"/>
                        </a:cubicBezTo>
                        <a:cubicBezTo>
                          <a:pt x="74716" y="142034"/>
                          <a:pt x="112368" y="124403"/>
                          <a:pt x="125427" y="89866"/>
                        </a:cubicBezTo>
                        <a:cubicBezTo>
                          <a:pt x="138476" y="55328"/>
                          <a:pt x="121979" y="16952"/>
                          <a:pt x="88585" y="4169"/>
                        </a:cubicBezTo>
                        <a:cubicBezTo>
                          <a:pt x="55180" y="-8623"/>
                          <a:pt x="17519" y="9008"/>
                          <a:pt x="4469" y="43546"/>
                        </a:cubicBezTo>
                        <a:close/>
                      </a:path>
                    </a:pathLst>
                  </a:custGeom>
                  <a:solidFill>
                    <a:srgbClr val="FFB89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449DB6D1-6534-71E7-4A86-67382825E086}"/>
                      </a:ext>
                    </a:extLst>
                  </p:cNvPr>
                  <p:cNvSpPr/>
                  <p:nvPr/>
                </p:nvSpPr>
                <p:spPr>
                  <a:xfrm>
                    <a:off x="5245769" y="2052427"/>
                    <a:ext cx="30722" cy="54263"/>
                  </a:xfrm>
                  <a:custGeom>
                    <a:avLst/>
                    <a:gdLst>
                      <a:gd name="connsiteX0" fmla="*/ 27489 w 30722"/>
                      <a:gd name="connsiteY0" fmla="*/ 54264 h 54263"/>
                      <a:gd name="connsiteX1" fmla="*/ 0 w 30722"/>
                      <a:gd name="connsiteY1" fmla="*/ 0 h 54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722" h="54263">
                        <a:moveTo>
                          <a:pt x="27489" y="54264"/>
                        </a:moveTo>
                        <a:cubicBezTo>
                          <a:pt x="27489" y="54264"/>
                          <a:pt x="44625" y="8925"/>
                          <a:pt x="0" y="0"/>
                        </a:cubicBezTo>
                      </a:path>
                    </a:pathLst>
                  </a:custGeom>
                  <a:noFill/>
                  <a:ln w="775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171" name="图形 100">
              <a:extLst>
                <a:ext uri="{FF2B5EF4-FFF2-40B4-BE49-F238E27FC236}">
                  <a16:creationId xmlns:a16="http://schemas.microsoft.com/office/drawing/2014/main" id="{5FEF7841-B859-704C-C731-6636C788C4CA}"/>
                </a:ext>
              </a:extLst>
            </p:cNvPr>
            <p:cNvGrpSpPr/>
            <p:nvPr/>
          </p:nvGrpSpPr>
          <p:grpSpPr>
            <a:xfrm>
              <a:off x="5196541" y="870339"/>
              <a:ext cx="1298883" cy="1039641"/>
              <a:chOff x="6068129" y="1431867"/>
              <a:chExt cx="727407" cy="720776"/>
            </a:xfrm>
          </p:grpSpPr>
          <p:grpSp>
            <p:nvGrpSpPr>
              <p:cNvPr id="172" name="图形 100">
                <a:extLst>
                  <a:ext uri="{FF2B5EF4-FFF2-40B4-BE49-F238E27FC236}">
                    <a16:creationId xmlns:a16="http://schemas.microsoft.com/office/drawing/2014/main" id="{F08E0FB8-FAF2-E2F2-56FA-986C4FBDB56F}"/>
                  </a:ext>
                </a:extLst>
              </p:cNvPr>
              <p:cNvGrpSpPr/>
              <p:nvPr/>
            </p:nvGrpSpPr>
            <p:grpSpPr>
              <a:xfrm>
                <a:off x="6068129" y="1431867"/>
                <a:ext cx="727407" cy="720776"/>
                <a:chOff x="6068129" y="1431867"/>
                <a:chExt cx="727407" cy="720776"/>
              </a:xfrm>
              <a:solidFill>
                <a:srgbClr val="000000"/>
              </a:solidFill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5E59AA41-7F67-887C-3E6F-6EC66D7D087F}"/>
                    </a:ext>
                  </a:extLst>
                </p:cNvPr>
                <p:cNvSpPr/>
                <p:nvPr/>
              </p:nvSpPr>
              <p:spPr>
                <a:xfrm rot="16836187">
                  <a:off x="6074760" y="1431867"/>
                  <a:ext cx="720776" cy="720776"/>
                </a:xfrm>
                <a:custGeom>
                  <a:avLst/>
                  <a:gdLst>
                    <a:gd name="connsiteX0" fmla="*/ 720776 w 720776"/>
                    <a:gd name="connsiteY0" fmla="*/ 360388 h 720776"/>
                    <a:gd name="connsiteX1" fmla="*/ 360388 w 720776"/>
                    <a:gd name="connsiteY1" fmla="*/ 720776 h 720776"/>
                    <a:gd name="connsiteX2" fmla="*/ 0 w 720776"/>
                    <a:gd name="connsiteY2" fmla="*/ 360388 h 720776"/>
                    <a:gd name="connsiteX3" fmla="*/ 360388 w 720776"/>
                    <a:gd name="connsiteY3" fmla="*/ 0 h 720776"/>
                    <a:gd name="connsiteX4" fmla="*/ 720776 w 720776"/>
                    <a:gd name="connsiteY4" fmla="*/ 360388 h 720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776" h="720776">
                      <a:moveTo>
                        <a:pt x="720776" y="360388"/>
                      </a:moveTo>
                      <a:cubicBezTo>
                        <a:pt x="720776" y="559425"/>
                        <a:pt x="559425" y="720776"/>
                        <a:pt x="360388" y="720776"/>
                      </a:cubicBezTo>
                      <a:cubicBezTo>
                        <a:pt x="161351" y="720776"/>
                        <a:pt x="0" y="559425"/>
                        <a:pt x="0" y="360388"/>
                      </a:cubicBezTo>
                      <a:cubicBezTo>
                        <a:pt x="0" y="161351"/>
                        <a:pt x="161351" y="0"/>
                        <a:pt x="360388" y="0"/>
                      </a:cubicBezTo>
                      <a:cubicBezTo>
                        <a:pt x="559425" y="0"/>
                        <a:pt x="720776" y="161351"/>
                        <a:pt x="720776" y="3603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9FF8140C-8187-6459-9684-D12C667BFD73}"/>
                    </a:ext>
                  </a:extLst>
                </p:cNvPr>
                <p:cNvSpPr/>
                <p:nvPr/>
              </p:nvSpPr>
              <p:spPr>
                <a:xfrm>
                  <a:off x="6068129" y="1961807"/>
                  <a:ext cx="180879" cy="108518"/>
                </a:xfrm>
                <a:custGeom>
                  <a:avLst/>
                  <a:gdLst>
                    <a:gd name="connsiteX0" fmla="*/ 65503 w 180879"/>
                    <a:gd name="connsiteY0" fmla="*/ 0 h 108518"/>
                    <a:gd name="connsiteX1" fmla="*/ 0 w 180879"/>
                    <a:gd name="connsiteY1" fmla="*/ 108518 h 108518"/>
                    <a:gd name="connsiteX2" fmla="*/ 180880 w 180879"/>
                    <a:gd name="connsiteY2" fmla="*/ 69637 h 108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0879" h="108518">
                      <a:moveTo>
                        <a:pt x="65503" y="0"/>
                      </a:moveTo>
                      <a:lnTo>
                        <a:pt x="0" y="108518"/>
                      </a:lnTo>
                      <a:lnTo>
                        <a:pt x="180880" y="6963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grpSp>
            <p:nvGrpSpPr>
              <p:cNvPr id="175" name="图形 100">
                <a:extLst>
                  <a:ext uri="{FF2B5EF4-FFF2-40B4-BE49-F238E27FC236}">
                    <a16:creationId xmlns:a16="http://schemas.microsoft.com/office/drawing/2014/main" id="{D106C8C4-6B6B-894B-86D8-1F97AC6315C9}"/>
                  </a:ext>
                </a:extLst>
              </p:cNvPr>
              <p:cNvGrpSpPr/>
              <p:nvPr/>
            </p:nvGrpSpPr>
            <p:grpSpPr>
              <a:xfrm>
                <a:off x="6260358" y="1592625"/>
                <a:ext cx="325167" cy="353950"/>
                <a:chOff x="6260358" y="1592625"/>
                <a:chExt cx="325167" cy="353950"/>
              </a:xfrm>
              <a:solidFill>
                <a:srgbClr val="C7D3DF"/>
              </a:solidFill>
            </p:grpSpPr>
            <p:grpSp>
              <p:nvGrpSpPr>
                <p:cNvPr id="176" name="图形 100">
                  <a:extLst>
                    <a:ext uri="{FF2B5EF4-FFF2-40B4-BE49-F238E27FC236}">
                      <a16:creationId xmlns:a16="http://schemas.microsoft.com/office/drawing/2014/main" id="{F5EB6516-9C10-1637-E466-6C5F3CDBFC16}"/>
                    </a:ext>
                  </a:extLst>
                </p:cNvPr>
                <p:cNvGrpSpPr/>
                <p:nvPr/>
              </p:nvGrpSpPr>
              <p:grpSpPr>
                <a:xfrm>
                  <a:off x="6260358" y="1592625"/>
                  <a:ext cx="325167" cy="353950"/>
                  <a:chOff x="6260358" y="1592625"/>
                  <a:chExt cx="325167" cy="353950"/>
                </a:xfrm>
                <a:solidFill>
                  <a:srgbClr val="C7D3DF"/>
                </a:solidFill>
              </p:grpSpPr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0265FE21-9F49-398F-2A6E-DFF56B50B21B}"/>
                      </a:ext>
                    </a:extLst>
                  </p:cNvPr>
                  <p:cNvSpPr/>
                  <p:nvPr/>
                </p:nvSpPr>
                <p:spPr>
                  <a:xfrm>
                    <a:off x="6260358" y="1592625"/>
                    <a:ext cx="325167" cy="353950"/>
                  </a:xfrm>
                  <a:custGeom>
                    <a:avLst/>
                    <a:gdLst>
                      <a:gd name="connsiteX0" fmla="*/ 318663 w 325167"/>
                      <a:gd name="connsiteY0" fmla="*/ 136553 h 353950"/>
                      <a:gd name="connsiteX1" fmla="*/ 314453 w 325167"/>
                      <a:gd name="connsiteY1" fmla="*/ 112616 h 353950"/>
                      <a:gd name="connsiteX2" fmla="*/ 134983 w 325167"/>
                      <a:gd name="connsiteY2" fmla="*/ 1688 h 353950"/>
                      <a:gd name="connsiteX3" fmla="*/ 1119 w 325167"/>
                      <a:gd name="connsiteY3" fmla="*/ 164766 h 353950"/>
                      <a:gd name="connsiteX4" fmla="*/ 4891 w 325167"/>
                      <a:gd name="connsiteY4" fmla="*/ 188778 h 353950"/>
                      <a:gd name="connsiteX5" fmla="*/ 45363 w 325167"/>
                      <a:gd name="connsiteY5" fmla="*/ 278770 h 353950"/>
                      <a:gd name="connsiteX6" fmla="*/ 65051 w 325167"/>
                      <a:gd name="connsiteY6" fmla="*/ 291496 h 353950"/>
                      <a:gd name="connsiteX7" fmla="*/ 98550 w 325167"/>
                      <a:gd name="connsiteY7" fmla="*/ 316527 h 353950"/>
                      <a:gd name="connsiteX8" fmla="*/ 104789 w 325167"/>
                      <a:gd name="connsiteY8" fmla="*/ 329224 h 353950"/>
                      <a:gd name="connsiteX9" fmla="*/ 130983 w 325167"/>
                      <a:gd name="connsiteY9" fmla="*/ 353684 h 353950"/>
                      <a:gd name="connsiteX10" fmla="*/ 252760 w 325167"/>
                      <a:gd name="connsiteY10" fmla="*/ 333415 h 353950"/>
                      <a:gd name="connsiteX11" fmla="*/ 269619 w 325167"/>
                      <a:gd name="connsiteY11" fmla="*/ 301792 h 353950"/>
                      <a:gd name="connsiteX12" fmla="*/ 271410 w 325167"/>
                      <a:gd name="connsiteY12" fmla="*/ 287762 h 353950"/>
                      <a:gd name="connsiteX13" fmla="*/ 294994 w 325167"/>
                      <a:gd name="connsiteY13" fmla="*/ 253224 h 353950"/>
                      <a:gd name="connsiteX14" fmla="*/ 309510 w 325167"/>
                      <a:gd name="connsiteY14" fmla="*/ 234803 h 353950"/>
                      <a:gd name="connsiteX15" fmla="*/ 324512 w 325167"/>
                      <a:gd name="connsiteY15" fmla="*/ 174500 h 353950"/>
                      <a:gd name="connsiteX16" fmla="*/ 324655 w 325167"/>
                      <a:gd name="connsiteY16" fmla="*/ 173957 h 353950"/>
                      <a:gd name="connsiteX17" fmla="*/ 323864 w 325167"/>
                      <a:gd name="connsiteY17" fmla="*/ 168566 h 353950"/>
                      <a:gd name="connsiteX18" fmla="*/ 318663 w 325167"/>
                      <a:gd name="connsiteY18" fmla="*/ 136553 h 353950"/>
                      <a:gd name="connsiteX19" fmla="*/ 318663 w 325167"/>
                      <a:gd name="connsiteY19" fmla="*/ 136553 h 353950"/>
                      <a:gd name="connsiteX20" fmla="*/ 138793 w 325167"/>
                      <a:gd name="connsiteY20" fmla="*/ 24529 h 353950"/>
                      <a:gd name="connsiteX21" fmla="*/ 291631 w 325167"/>
                      <a:gd name="connsiteY21" fmla="*/ 116426 h 353950"/>
                      <a:gd name="connsiteX22" fmla="*/ 295899 w 325167"/>
                      <a:gd name="connsiteY22" fmla="*/ 140696 h 353950"/>
                      <a:gd name="connsiteX23" fmla="*/ 299251 w 325167"/>
                      <a:gd name="connsiteY23" fmla="*/ 159765 h 353950"/>
                      <a:gd name="connsiteX24" fmla="*/ 287669 w 325167"/>
                      <a:gd name="connsiteY24" fmla="*/ 158593 h 353950"/>
                      <a:gd name="connsiteX25" fmla="*/ 281030 w 325167"/>
                      <a:gd name="connsiteY25" fmla="*/ 159908 h 353950"/>
                      <a:gd name="connsiteX26" fmla="*/ 216508 w 325167"/>
                      <a:gd name="connsiteY26" fmla="*/ 127685 h 353950"/>
                      <a:gd name="connsiteX27" fmla="*/ 164397 w 325167"/>
                      <a:gd name="connsiteY27" fmla="*/ 147697 h 353950"/>
                      <a:gd name="connsiteX28" fmla="*/ 158748 w 325167"/>
                      <a:gd name="connsiteY28" fmla="*/ 145477 h 353950"/>
                      <a:gd name="connsiteX29" fmla="*/ 25655 w 325167"/>
                      <a:gd name="connsiteY29" fmla="*/ 131942 h 353950"/>
                      <a:gd name="connsiteX30" fmla="*/ 138793 w 325167"/>
                      <a:gd name="connsiteY30" fmla="*/ 24529 h 353950"/>
                      <a:gd name="connsiteX31" fmla="*/ 138793 w 325167"/>
                      <a:gd name="connsiteY31" fmla="*/ 24529 h 353950"/>
                      <a:gd name="connsiteX32" fmla="*/ 291222 w 325167"/>
                      <a:gd name="connsiteY32" fmla="*/ 220649 h 353950"/>
                      <a:gd name="connsiteX33" fmla="*/ 276906 w 325167"/>
                      <a:gd name="connsiteY33" fmla="*/ 238813 h 353950"/>
                      <a:gd name="connsiteX34" fmla="*/ 249169 w 325167"/>
                      <a:gd name="connsiteY34" fmla="*/ 281428 h 353950"/>
                      <a:gd name="connsiteX35" fmla="*/ 246559 w 325167"/>
                      <a:gd name="connsiteY35" fmla="*/ 300078 h 353950"/>
                      <a:gd name="connsiteX36" fmla="*/ 245359 w 325167"/>
                      <a:gd name="connsiteY36" fmla="*/ 311203 h 353950"/>
                      <a:gd name="connsiteX37" fmla="*/ 234405 w 325167"/>
                      <a:gd name="connsiteY37" fmla="*/ 313022 h 353950"/>
                      <a:gd name="connsiteX38" fmla="*/ 231452 w 325167"/>
                      <a:gd name="connsiteY38" fmla="*/ 295268 h 353950"/>
                      <a:gd name="connsiteX39" fmla="*/ 218137 w 325167"/>
                      <a:gd name="connsiteY39" fmla="*/ 285752 h 353950"/>
                      <a:gd name="connsiteX40" fmla="*/ 208621 w 325167"/>
                      <a:gd name="connsiteY40" fmla="*/ 299068 h 353950"/>
                      <a:gd name="connsiteX41" fmla="*/ 211574 w 325167"/>
                      <a:gd name="connsiteY41" fmla="*/ 316823 h 353950"/>
                      <a:gd name="connsiteX42" fmla="*/ 199525 w 325167"/>
                      <a:gd name="connsiteY42" fmla="*/ 318832 h 353950"/>
                      <a:gd name="connsiteX43" fmla="*/ 196572 w 325167"/>
                      <a:gd name="connsiteY43" fmla="*/ 301078 h 353950"/>
                      <a:gd name="connsiteX44" fmla="*/ 183256 w 325167"/>
                      <a:gd name="connsiteY44" fmla="*/ 291562 h 353950"/>
                      <a:gd name="connsiteX45" fmla="*/ 173741 w 325167"/>
                      <a:gd name="connsiteY45" fmla="*/ 304878 h 353950"/>
                      <a:gd name="connsiteX46" fmla="*/ 176693 w 325167"/>
                      <a:gd name="connsiteY46" fmla="*/ 322633 h 353950"/>
                      <a:gd name="connsiteX47" fmla="*/ 164644 w 325167"/>
                      <a:gd name="connsiteY47" fmla="*/ 324643 h 353950"/>
                      <a:gd name="connsiteX48" fmla="*/ 161691 w 325167"/>
                      <a:gd name="connsiteY48" fmla="*/ 306888 h 353950"/>
                      <a:gd name="connsiteX49" fmla="*/ 148376 w 325167"/>
                      <a:gd name="connsiteY49" fmla="*/ 297373 h 353950"/>
                      <a:gd name="connsiteX50" fmla="*/ 138860 w 325167"/>
                      <a:gd name="connsiteY50" fmla="*/ 310689 h 353950"/>
                      <a:gd name="connsiteX51" fmla="*/ 141813 w 325167"/>
                      <a:gd name="connsiteY51" fmla="*/ 328443 h 353950"/>
                      <a:gd name="connsiteX52" fmla="*/ 130850 w 325167"/>
                      <a:gd name="connsiteY52" fmla="*/ 330262 h 353950"/>
                      <a:gd name="connsiteX53" fmla="*/ 126116 w 325167"/>
                      <a:gd name="connsiteY53" fmla="*/ 320118 h 353950"/>
                      <a:gd name="connsiteX54" fmla="*/ 117600 w 325167"/>
                      <a:gd name="connsiteY54" fmla="*/ 303326 h 353950"/>
                      <a:gd name="connsiteX55" fmla="*/ 77557 w 325167"/>
                      <a:gd name="connsiteY55" fmla="*/ 271989 h 353950"/>
                      <a:gd name="connsiteX56" fmla="*/ 58136 w 325167"/>
                      <a:gd name="connsiteY56" fmla="*/ 259444 h 353950"/>
                      <a:gd name="connsiteX57" fmla="*/ 27808 w 325167"/>
                      <a:gd name="connsiteY57" fmla="*/ 185311 h 353950"/>
                      <a:gd name="connsiteX58" fmla="*/ 23988 w 325167"/>
                      <a:gd name="connsiteY58" fmla="*/ 160975 h 353950"/>
                      <a:gd name="connsiteX59" fmla="*/ 23503 w 325167"/>
                      <a:gd name="connsiteY59" fmla="*/ 154983 h 353950"/>
                      <a:gd name="connsiteX60" fmla="*/ 156424 w 325167"/>
                      <a:gd name="connsiteY60" fmla="*/ 168499 h 353950"/>
                      <a:gd name="connsiteX61" fmla="*/ 159501 w 325167"/>
                      <a:gd name="connsiteY61" fmla="*/ 168404 h 353950"/>
                      <a:gd name="connsiteX62" fmla="*/ 162682 w 325167"/>
                      <a:gd name="connsiteY62" fmla="*/ 167328 h 353950"/>
                      <a:gd name="connsiteX63" fmla="*/ 168235 w 325167"/>
                      <a:gd name="connsiteY63" fmla="*/ 185425 h 353950"/>
                      <a:gd name="connsiteX64" fmla="*/ 231795 w 325167"/>
                      <a:gd name="connsiteY64" fmla="*/ 219420 h 353950"/>
                      <a:gd name="connsiteX65" fmla="*/ 279135 w 325167"/>
                      <a:gd name="connsiteY65" fmla="*/ 179024 h 353950"/>
                      <a:gd name="connsiteX66" fmla="*/ 285354 w 325167"/>
                      <a:gd name="connsiteY66" fmla="*/ 181625 h 353950"/>
                      <a:gd name="connsiteX67" fmla="*/ 302090 w 325167"/>
                      <a:gd name="connsiteY67" fmla="*/ 183330 h 353950"/>
                      <a:gd name="connsiteX68" fmla="*/ 291222 w 325167"/>
                      <a:gd name="connsiteY68" fmla="*/ 220649 h 353950"/>
                      <a:gd name="connsiteX69" fmla="*/ 291222 w 325167"/>
                      <a:gd name="connsiteY69" fmla="*/ 220649 h 3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</a:cxnLst>
                    <a:rect l="l" t="t" r="r" b="b"/>
                    <a:pathLst>
                      <a:path w="325167" h="353950">
                        <a:moveTo>
                          <a:pt x="318663" y="136553"/>
                        </a:moveTo>
                        <a:cubicBezTo>
                          <a:pt x="317330" y="129190"/>
                          <a:pt x="315892" y="121246"/>
                          <a:pt x="314453" y="112616"/>
                        </a:cubicBezTo>
                        <a:cubicBezTo>
                          <a:pt x="303585" y="47313"/>
                          <a:pt x="209659" y="-10733"/>
                          <a:pt x="134983" y="1688"/>
                        </a:cubicBezTo>
                        <a:cubicBezTo>
                          <a:pt x="60317" y="14118"/>
                          <a:pt x="-9749" y="99462"/>
                          <a:pt x="1119" y="164766"/>
                        </a:cubicBezTo>
                        <a:cubicBezTo>
                          <a:pt x="2557" y="173395"/>
                          <a:pt x="3767" y="181377"/>
                          <a:pt x="4891" y="188778"/>
                        </a:cubicBezTo>
                        <a:cubicBezTo>
                          <a:pt x="11311" y="231145"/>
                          <a:pt x="15568" y="259139"/>
                          <a:pt x="45363" y="278770"/>
                        </a:cubicBezTo>
                        <a:cubicBezTo>
                          <a:pt x="52573" y="283533"/>
                          <a:pt x="59145" y="287714"/>
                          <a:pt x="65051" y="291496"/>
                        </a:cubicBezTo>
                        <a:cubicBezTo>
                          <a:pt x="81862" y="302230"/>
                          <a:pt x="93997" y="309984"/>
                          <a:pt x="98550" y="316527"/>
                        </a:cubicBezTo>
                        <a:cubicBezTo>
                          <a:pt x="100636" y="319537"/>
                          <a:pt x="102751" y="324462"/>
                          <a:pt x="104789" y="329224"/>
                        </a:cubicBezTo>
                        <a:cubicBezTo>
                          <a:pt x="109923" y="341216"/>
                          <a:pt x="116314" y="356132"/>
                          <a:pt x="130983" y="353684"/>
                        </a:cubicBezTo>
                        <a:lnTo>
                          <a:pt x="252760" y="333415"/>
                        </a:lnTo>
                        <a:cubicBezTo>
                          <a:pt x="267428" y="330977"/>
                          <a:pt x="268638" y="314794"/>
                          <a:pt x="269619" y="301792"/>
                        </a:cubicBezTo>
                        <a:cubicBezTo>
                          <a:pt x="270010" y="296630"/>
                          <a:pt x="270410" y="291286"/>
                          <a:pt x="271410" y="287762"/>
                        </a:cubicBezTo>
                        <a:cubicBezTo>
                          <a:pt x="273591" y="280094"/>
                          <a:pt x="282573" y="268826"/>
                          <a:pt x="294994" y="253224"/>
                        </a:cubicBezTo>
                        <a:cubicBezTo>
                          <a:pt x="299366" y="247738"/>
                          <a:pt x="304224" y="241651"/>
                          <a:pt x="309510" y="234803"/>
                        </a:cubicBezTo>
                        <a:cubicBezTo>
                          <a:pt x="324055" y="215991"/>
                          <a:pt x="326645" y="197332"/>
                          <a:pt x="324512" y="174500"/>
                        </a:cubicBezTo>
                        <a:cubicBezTo>
                          <a:pt x="324540" y="174310"/>
                          <a:pt x="324636" y="174157"/>
                          <a:pt x="324655" y="173957"/>
                        </a:cubicBezTo>
                        <a:cubicBezTo>
                          <a:pt x="324855" y="172052"/>
                          <a:pt x="324521" y="170233"/>
                          <a:pt x="323864" y="168566"/>
                        </a:cubicBezTo>
                        <a:cubicBezTo>
                          <a:pt x="322673" y="158784"/>
                          <a:pt x="320787" y="148240"/>
                          <a:pt x="318663" y="136553"/>
                        </a:cubicBezTo>
                        <a:lnTo>
                          <a:pt x="318663" y="136553"/>
                        </a:lnTo>
                        <a:close/>
                        <a:moveTo>
                          <a:pt x="138793" y="24529"/>
                        </a:moveTo>
                        <a:cubicBezTo>
                          <a:pt x="200077" y="14328"/>
                          <a:pt x="282926" y="64143"/>
                          <a:pt x="291631" y="116426"/>
                        </a:cubicBezTo>
                        <a:cubicBezTo>
                          <a:pt x="293089" y="125180"/>
                          <a:pt x="294546" y="133238"/>
                          <a:pt x="295899" y="140696"/>
                        </a:cubicBezTo>
                        <a:cubicBezTo>
                          <a:pt x="297166" y="147678"/>
                          <a:pt x="298299" y="153964"/>
                          <a:pt x="299251" y="159765"/>
                        </a:cubicBezTo>
                        <a:lnTo>
                          <a:pt x="287669" y="158593"/>
                        </a:lnTo>
                        <a:cubicBezTo>
                          <a:pt x="285278" y="158355"/>
                          <a:pt x="282992" y="158851"/>
                          <a:pt x="281030" y="159908"/>
                        </a:cubicBezTo>
                        <a:cubicBezTo>
                          <a:pt x="281059" y="121455"/>
                          <a:pt x="264657" y="119665"/>
                          <a:pt x="216508" y="127685"/>
                        </a:cubicBezTo>
                        <a:cubicBezTo>
                          <a:pt x="187504" y="132514"/>
                          <a:pt x="170578" y="136981"/>
                          <a:pt x="164397" y="147697"/>
                        </a:cubicBezTo>
                        <a:cubicBezTo>
                          <a:pt x="162787" y="146516"/>
                          <a:pt x="160882" y="145697"/>
                          <a:pt x="158748" y="145477"/>
                        </a:cubicBezTo>
                        <a:lnTo>
                          <a:pt x="25655" y="131942"/>
                        </a:lnTo>
                        <a:cubicBezTo>
                          <a:pt x="37152" y="84717"/>
                          <a:pt x="88244" y="32940"/>
                          <a:pt x="138793" y="24529"/>
                        </a:cubicBezTo>
                        <a:lnTo>
                          <a:pt x="138793" y="24529"/>
                        </a:lnTo>
                        <a:close/>
                        <a:moveTo>
                          <a:pt x="291222" y="220649"/>
                        </a:moveTo>
                        <a:cubicBezTo>
                          <a:pt x="286002" y="227392"/>
                          <a:pt x="281221" y="233403"/>
                          <a:pt x="276906" y="238813"/>
                        </a:cubicBezTo>
                        <a:cubicBezTo>
                          <a:pt x="262285" y="257177"/>
                          <a:pt x="252617" y="269302"/>
                          <a:pt x="249169" y="281428"/>
                        </a:cubicBezTo>
                        <a:cubicBezTo>
                          <a:pt x="247521" y="287209"/>
                          <a:pt x="247026" y="293753"/>
                          <a:pt x="246559" y="300078"/>
                        </a:cubicBezTo>
                        <a:cubicBezTo>
                          <a:pt x="246302" y="303516"/>
                          <a:pt x="245940" y="308288"/>
                          <a:pt x="245359" y="311203"/>
                        </a:cubicBezTo>
                        <a:lnTo>
                          <a:pt x="234405" y="313022"/>
                        </a:lnTo>
                        <a:lnTo>
                          <a:pt x="231452" y="295268"/>
                        </a:lnTo>
                        <a:cubicBezTo>
                          <a:pt x="230405" y="288962"/>
                          <a:pt x="224442" y="284704"/>
                          <a:pt x="218137" y="285752"/>
                        </a:cubicBezTo>
                        <a:cubicBezTo>
                          <a:pt x="211831" y="286800"/>
                          <a:pt x="207573" y="292763"/>
                          <a:pt x="208621" y="299068"/>
                        </a:cubicBezTo>
                        <a:lnTo>
                          <a:pt x="211574" y="316823"/>
                        </a:lnTo>
                        <a:lnTo>
                          <a:pt x="199525" y="318832"/>
                        </a:lnTo>
                        <a:lnTo>
                          <a:pt x="196572" y="301078"/>
                        </a:lnTo>
                        <a:cubicBezTo>
                          <a:pt x="195524" y="294772"/>
                          <a:pt x="189562" y="290505"/>
                          <a:pt x="183256" y="291562"/>
                        </a:cubicBezTo>
                        <a:cubicBezTo>
                          <a:pt x="176951" y="292610"/>
                          <a:pt x="172693" y="298573"/>
                          <a:pt x="173741" y="304878"/>
                        </a:cubicBezTo>
                        <a:lnTo>
                          <a:pt x="176693" y="322633"/>
                        </a:lnTo>
                        <a:lnTo>
                          <a:pt x="164644" y="324643"/>
                        </a:lnTo>
                        <a:lnTo>
                          <a:pt x="161691" y="306888"/>
                        </a:lnTo>
                        <a:cubicBezTo>
                          <a:pt x="160644" y="300583"/>
                          <a:pt x="154681" y="296325"/>
                          <a:pt x="148376" y="297373"/>
                        </a:cubicBezTo>
                        <a:cubicBezTo>
                          <a:pt x="142070" y="298420"/>
                          <a:pt x="137812" y="304383"/>
                          <a:pt x="138860" y="310689"/>
                        </a:cubicBezTo>
                        <a:lnTo>
                          <a:pt x="141813" y="328443"/>
                        </a:lnTo>
                        <a:lnTo>
                          <a:pt x="130850" y="330262"/>
                        </a:lnTo>
                        <a:cubicBezTo>
                          <a:pt x="129354" y="327691"/>
                          <a:pt x="127468" y="323290"/>
                          <a:pt x="126116" y="320118"/>
                        </a:cubicBezTo>
                        <a:cubicBezTo>
                          <a:pt x="123610" y="314289"/>
                          <a:pt x="121039" y="308260"/>
                          <a:pt x="117600" y="303326"/>
                        </a:cubicBezTo>
                        <a:cubicBezTo>
                          <a:pt x="110409" y="292972"/>
                          <a:pt x="97341" y="284628"/>
                          <a:pt x="77557" y="271989"/>
                        </a:cubicBezTo>
                        <a:cubicBezTo>
                          <a:pt x="71728" y="268264"/>
                          <a:pt x="65251" y="264130"/>
                          <a:pt x="58136" y="259444"/>
                        </a:cubicBezTo>
                        <a:cubicBezTo>
                          <a:pt x="36942" y="245480"/>
                          <a:pt x="34085" y="226621"/>
                          <a:pt x="27808" y="185311"/>
                        </a:cubicBezTo>
                        <a:cubicBezTo>
                          <a:pt x="26675" y="177815"/>
                          <a:pt x="25446" y="169728"/>
                          <a:pt x="23988" y="160975"/>
                        </a:cubicBezTo>
                        <a:cubicBezTo>
                          <a:pt x="23665" y="159032"/>
                          <a:pt x="23636" y="156993"/>
                          <a:pt x="23503" y="154983"/>
                        </a:cubicBezTo>
                        <a:lnTo>
                          <a:pt x="156424" y="168499"/>
                        </a:lnTo>
                        <a:cubicBezTo>
                          <a:pt x="157472" y="168614"/>
                          <a:pt x="158510" y="168566"/>
                          <a:pt x="159501" y="168404"/>
                        </a:cubicBezTo>
                        <a:cubicBezTo>
                          <a:pt x="160624" y="168214"/>
                          <a:pt x="161672" y="167814"/>
                          <a:pt x="162682" y="167328"/>
                        </a:cubicBezTo>
                        <a:cubicBezTo>
                          <a:pt x="163711" y="172547"/>
                          <a:pt x="165511" y="178463"/>
                          <a:pt x="168235" y="185425"/>
                        </a:cubicBezTo>
                        <a:cubicBezTo>
                          <a:pt x="180179" y="215981"/>
                          <a:pt x="208116" y="223354"/>
                          <a:pt x="231795" y="219420"/>
                        </a:cubicBezTo>
                        <a:cubicBezTo>
                          <a:pt x="252284" y="216010"/>
                          <a:pt x="273000" y="203532"/>
                          <a:pt x="279135" y="179024"/>
                        </a:cubicBezTo>
                        <a:cubicBezTo>
                          <a:pt x="280840" y="180444"/>
                          <a:pt x="282973" y="181387"/>
                          <a:pt x="285354" y="181625"/>
                        </a:cubicBezTo>
                        <a:lnTo>
                          <a:pt x="302090" y="183330"/>
                        </a:lnTo>
                        <a:cubicBezTo>
                          <a:pt x="302747" y="198227"/>
                          <a:pt x="300051" y="209238"/>
                          <a:pt x="291222" y="220649"/>
                        </a:cubicBezTo>
                        <a:lnTo>
                          <a:pt x="291222" y="220649"/>
                        </a:lnTo>
                        <a:close/>
                      </a:path>
                    </a:pathLst>
                  </a:custGeom>
                  <a:solidFill>
                    <a:srgbClr val="C7D3D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4439674B-F327-87D8-E62F-A4AA3C49AB02}"/>
                      </a:ext>
                    </a:extLst>
                  </p:cNvPr>
                  <p:cNvSpPr/>
                  <p:nvPr/>
                </p:nvSpPr>
                <p:spPr>
                  <a:xfrm>
                    <a:off x="6325975" y="1761300"/>
                    <a:ext cx="53579" cy="53589"/>
                  </a:xfrm>
                  <a:custGeom>
                    <a:avLst/>
                    <a:gdLst>
                      <a:gd name="connsiteX0" fmla="*/ 22389 w 53579"/>
                      <a:gd name="connsiteY0" fmla="*/ 368 h 53589"/>
                      <a:gd name="connsiteX1" fmla="*/ 368 w 53579"/>
                      <a:gd name="connsiteY1" fmla="*/ 31191 h 53589"/>
                      <a:gd name="connsiteX2" fmla="*/ 31191 w 53579"/>
                      <a:gd name="connsiteY2" fmla="*/ 53222 h 53589"/>
                      <a:gd name="connsiteX3" fmla="*/ 53212 w 53579"/>
                      <a:gd name="connsiteY3" fmla="*/ 22390 h 53589"/>
                      <a:gd name="connsiteX4" fmla="*/ 22389 w 53579"/>
                      <a:gd name="connsiteY4" fmla="*/ 368 h 53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579" h="53589">
                        <a:moveTo>
                          <a:pt x="22389" y="368"/>
                        </a:moveTo>
                        <a:cubicBezTo>
                          <a:pt x="7797" y="2797"/>
                          <a:pt x="-2061" y="16598"/>
                          <a:pt x="368" y="31191"/>
                        </a:cubicBezTo>
                        <a:cubicBezTo>
                          <a:pt x="2796" y="45783"/>
                          <a:pt x="16598" y="55651"/>
                          <a:pt x="31191" y="53222"/>
                        </a:cubicBezTo>
                        <a:cubicBezTo>
                          <a:pt x="45783" y="50793"/>
                          <a:pt x="55641" y="36991"/>
                          <a:pt x="53212" y="22390"/>
                        </a:cubicBezTo>
                        <a:cubicBezTo>
                          <a:pt x="50784" y="7797"/>
                          <a:pt x="36972" y="-2061"/>
                          <a:pt x="22389" y="368"/>
                        </a:cubicBezTo>
                      </a:path>
                    </a:pathLst>
                  </a:custGeom>
                  <a:solidFill>
                    <a:srgbClr val="C7D3D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</p:grp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B2FE010B-9723-E221-C349-AFC9624A4B93}"/>
                    </a:ext>
                  </a:extLst>
                </p:cNvPr>
                <p:cNvSpPr/>
                <p:nvPr/>
              </p:nvSpPr>
              <p:spPr>
                <a:xfrm>
                  <a:off x="6416599" y="1823108"/>
                  <a:ext cx="38352" cy="34959"/>
                </a:xfrm>
                <a:custGeom>
                  <a:avLst/>
                  <a:gdLst>
                    <a:gd name="connsiteX0" fmla="*/ 9699 w 38352"/>
                    <a:gd name="connsiteY0" fmla="*/ 3430 h 34959"/>
                    <a:gd name="connsiteX1" fmla="*/ 365 w 38352"/>
                    <a:gd name="connsiteY1" fmla="*/ 25290 h 34959"/>
                    <a:gd name="connsiteX2" fmla="*/ 7461 w 38352"/>
                    <a:gd name="connsiteY2" fmla="*/ 34320 h 34959"/>
                    <a:gd name="connsiteX3" fmla="*/ 32702 w 38352"/>
                    <a:gd name="connsiteY3" fmla="*/ 30119 h 34959"/>
                    <a:gd name="connsiteX4" fmla="*/ 36493 w 38352"/>
                    <a:gd name="connsiteY4" fmla="*/ 19280 h 34959"/>
                    <a:gd name="connsiteX5" fmla="*/ 20587 w 38352"/>
                    <a:gd name="connsiteY5" fmla="*/ 1621 h 34959"/>
                    <a:gd name="connsiteX6" fmla="*/ 9699 w 38352"/>
                    <a:gd name="connsiteY6" fmla="*/ 3430 h 3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352" h="34959">
                      <a:moveTo>
                        <a:pt x="9699" y="3430"/>
                      </a:moveTo>
                      <a:lnTo>
                        <a:pt x="365" y="25290"/>
                      </a:lnTo>
                      <a:cubicBezTo>
                        <a:pt x="-1664" y="30043"/>
                        <a:pt x="2365" y="35167"/>
                        <a:pt x="7461" y="34320"/>
                      </a:cubicBezTo>
                      <a:lnTo>
                        <a:pt x="32702" y="30119"/>
                      </a:lnTo>
                      <a:cubicBezTo>
                        <a:pt x="37808" y="29272"/>
                        <a:pt x="39951" y="23119"/>
                        <a:pt x="36493" y="19280"/>
                      </a:cubicBezTo>
                      <a:lnTo>
                        <a:pt x="20587" y="1621"/>
                      </a:lnTo>
                      <a:cubicBezTo>
                        <a:pt x="17386" y="-1932"/>
                        <a:pt x="11585" y="-971"/>
                        <a:pt x="9699" y="3430"/>
                      </a:cubicBezTo>
                      <a:close/>
                    </a:path>
                  </a:pathLst>
                </a:custGeom>
                <a:solidFill>
                  <a:srgbClr val="C7D3D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</p:grpSp>
        <p:grpSp>
          <p:nvGrpSpPr>
            <p:cNvPr id="180" name="图形 100">
              <a:extLst>
                <a:ext uri="{FF2B5EF4-FFF2-40B4-BE49-F238E27FC236}">
                  <a16:creationId xmlns:a16="http://schemas.microsoft.com/office/drawing/2014/main" id="{12EB9F11-0042-9151-C3C2-24AC61627D67}"/>
                </a:ext>
              </a:extLst>
            </p:cNvPr>
            <p:cNvGrpSpPr/>
            <p:nvPr/>
          </p:nvGrpSpPr>
          <p:grpSpPr>
            <a:xfrm>
              <a:off x="2495804" y="1997984"/>
              <a:ext cx="3713824" cy="1845612"/>
              <a:chOff x="4424970" y="2440933"/>
              <a:chExt cx="2079835" cy="1279550"/>
            </a:xfrm>
          </p:grpSpPr>
          <p:grpSp>
            <p:nvGrpSpPr>
              <p:cNvPr id="181" name="图形 100">
                <a:extLst>
                  <a:ext uri="{FF2B5EF4-FFF2-40B4-BE49-F238E27FC236}">
                    <a16:creationId xmlns:a16="http://schemas.microsoft.com/office/drawing/2014/main" id="{524B4BD9-47BA-27F6-E28C-58450A90CC15}"/>
                  </a:ext>
                </a:extLst>
              </p:cNvPr>
              <p:cNvGrpSpPr/>
              <p:nvPr/>
            </p:nvGrpSpPr>
            <p:grpSpPr>
              <a:xfrm>
                <a:off x="4778375" y="2440933"/>
                <a:ext cx="1726430" cy="1279550"/>
                <a:chOff x="4778375" y="2440933"/>
                <a:chExt cx="1726430" cy="1279550"/>
              </a:xfrm>
            </p:grpSpPr>
            <p:grpSp>
              <p:nvGrpSpPr>
                <p:cNvPr id="182" name="图形 100">
                  <a:extLst>
                    <a:ext uri="{FF2B5EF4-FFF2-40B4-BE49-F238E27FC236}">
                      <a16:creationId xmlns:a16="http://schemas.microsoft.com/office/drawing/2014/main" id="{17F67CD4-108C-5A8C-9012-81374C92980A}"/>
                    </a:ext>
                  </a:extLst>
                </p:cNvPr>
                <p:cNvGrpSpPr/>
                <p:nvPr/>
              </p:nvGrpSpPr>
              <p:grpSpPr>
                <a:xfrm>
                  <a:off x="5446356" y="3402291"/>
                  <a:ext cx="476516" cy="318192"/>
                  <a:chOff x="5446356" y="3402291"/>
                  <a:chExt cx="476516" cy="318192"/>
                </a:xfrm>
              </p:grpSpPr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AAE59F65-87C1-A5F7-6CB2-D44B690ADADB}"/>
                      </a:ext>
                    </a:extLst>
                  </p:cNvPr>
                  <p:cNvSpPr/>
                  <p:nvPr/>
                </p:nvSpPr>
                <p:spPr>
                  <a:xfrm>
                    <a:off x="5446356" y="3402291"/>
                    <a:ext cx="402640" cy="318192"/>
                  </a:xfrm>
                  <a:custGeom>
                    <a:avLst/>
                    <a:gdLst>
                      <a:gd name="connsiteX0" fmla="*/ 0 w 402640"/>
                      <a:gd name="connsiteY0" fmla="*/ 0 h 318192"/>
                      <a:gd name="connsiteX1" fmla="*/ 21326 w 402640"/>
                      <a:gd name="connsiteY1" fmla="*/ 318192 h 318192"/>
                      <a:gd name="connsiteX2" fmla="*/ 402641 w 402640"/>
                      <a:gd name="connsiteY2" fmla="*/ 318192 h 318192"/>
                      <a:gd name="connsiteX3" fmla="*/ 377742 w 402640"/>
                      <a:gd name="connsiteY3" fmla="*/ 0 h 318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2640" h="318192">
                        <a:moveTo>
                          <a:pt x="0" y="0"/>
                        </a:moveTo>
                        <a:lnTo>
                          <a:pt x="21326" y="318192"/>
                        </a:lnTo>
                        <a:lnTo>
                          <a:pt x="402641" y="318192"/>
                        </a:lnTo>
                        <a:lnTo>
                          <a:pt x="37774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D0BB3066-7F4D-31F3-4BC2-4681ACCC50AB}"/>
                      </a:ext>
                    </a:extLst>
                  </p:cNvPr>
                  <p:cNvSpPr/>
                  <p:nvPr/>
                </p:nvSpPr>
                <p:spPr>
                  <a:xfrm>
                    <a:off x="5520242" y="3402291"/>
                    <a:ext cx="402631" cy="318192"/>
                  </a:xfrm>
                  <a:custGeom>
                    <a:avLst/>
                    <a:gdLst>
                      <a:gd name="connsiteX0" fmla="*/ 0 w 402631"/>
                      <a:gd name="connsiteY0" fmla="*/ 0 h 318192"/>
                      <a:gd name="connsiteX1" fmla="*/ 21317 w 402631"/>
                      <a:gd name="connsiteY1" fmla="*/ 318192 h 318192"/>
                      <a:gd name="connsiteX2" fmla="*/ 402631 w 402631"/>
                      <a:gd name="connsiteY2" fmla="*/ 318192 h 318192"/>
                      <a:gd name="connsiteX3" fmla="*/ 377743 w 402631"/>
                      <a:gd name="connsiteY3" fmla="*/ 0 h 318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2631" h="318192">
                        <a:moveTo>
                          <a:pt x="0" y="0"/>
                        </a:moveTo>
                        <a:lnTo>
                          <a:pt x="21317" y="318192"/>
                        </a:lnTo>
                        <a:lnTo>
                          <a:pt x="402631" y="318192"/>
                        </a:lnTo>
                        <a:lnTo>
                          <a:pt x="377743" y="0"/>
                        </a:lnTo>
                        <a:close/>
                      </a:path>
                    </a:pathLst>
                  </a:custGeom>
                  <a:solidFill>
                    <a:srgbClr val="2842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</p:grpSp>
            <p:grpSp>
              <p:nvGrpSpPr>
                <p:cNvPr id="185" name="图形 100">
                  <a:extLst>
                    <a:ext uri="{FF2B5EF4-FFF2-40B4-BE49-F238E27FC236}">
                      <a16:creationId xmlns:a16="http://schemas.microsoft.com/office/drawing/2014/main" id="{FEB10940-609A-AD16-6DCA-6A640CCAD524}"/>
                    </a:ext>
                  </a:extLst>
                </p:cNvPr>
                <p:cNvGrpSpPr/>
                <p:nvPr/>
              </p:nvGrpSpPr>
              <p:grpSpPr>
                <a:xfrm>
                  <a:off x="4778375" y="2440933"/>
                  <a:ext cx="1726430" cy="1100975"/>
                  <a:chOff x="4778375" y="2440933"/>
                  <a:chExt cx="1726430" cy="1100975"/>
                </a:xfrm>
              </p:grpSpPr>
              <p:grpSp>
                <p:nvGrpSpPr>
                  <p:cNvPr id="186" name="图形 100">
                    <a:extLst>
                      <a:ext uri="{FF2B5EF4-FFF2-40B4-BE49-F238E27FC236}">
                        <a16:creationId xmlns:a16="http://schemas.microsoft.com/office/drawing/2014/main" id="{5D576DC2-BE50-9F98-2EAF-A4297A34215E}"/>
                      </a:ext>
                    </a:extLst>
                  </p:cNvPr>
                  <p:cNvGrpSpPr/>
                  <p:nvPr/>
                </p:nvGrpSpPr>
                <p:grpSpPr>
                  <a:xfrm>
                    <a:off x="4778375" y="2440933"/>
                    <a:ext cx="1726430" cy="1100975"/>
                    <a:chOff x="4778375" y="2440933"/>
                    <a:chExt cx="1726430" cy="1100975"/>
                  </a:xfrm>
                </p:grpSpPr>
                <p:sp>
                  <p:nvSpPr>
                    <p:cNvPr id="187" name="任意多边形: 形状 186">
                      <a:extLst>
                        <a:ext uri="{FF2B5EF4-FFF2-40B4-BE49-F238E27FC236}">
                          <a16:creationId xmlns:a16="http://schemas.microsoft.com/office/drawing/2014/main" id="{08D95385-93B2-D65F-47C4-4E7E3F6C19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8375" y="2440933"/>
                      <a:ext cx="1672623" cy="1100975"/>
                    </a:xfrm>
                    <a:custGeom>
                      <a:avLst/>
                      <a:gdLst>
                        <a:gd name="connsiteX0" fmla="*/ 1536528 w 1672623"/>
                        <a:gd name="connsiteY0" fmla="*/ 1100976 h 1100975"/>
                        <a:gd name="connsiteX1" fmla="*/ 203733 w 1672623"/>
                        <a:gd name="connsiteY1" fmla="*/ 1100976 h 1100975"/>
                        <a:gd name="connsiteX2" fmla="*/ 68097 w 1672623"/>
                        <a:gd name="connsiteY2" fmla="*/ 975960 h 1100975"/>
                        <a:gd name="connsiteX3" fmla="*/ 460 w 1672623"/>
                        <a:gd name="connsiteY3" fmla="*/ 147152 h 1100975"/>
                        <a:gd name="connsiteX4" fmla="*/ 136096 w 1672623"/>
                        <a:gd name="connsiteY4" fmla="*/ 0 h 1100975"/>
                        <a:gd name="connsiteX5" fmla="*/ 1468891 w 1672623"/>
                        <a:gd name="connsiteY5" fmla="*/ 0 h 1100975"/>
                        <a:gd name="connsiteX6" fmla="*/ 1604527 w 1672623"/>
                        <a:gd name="connsiteY6" fmla="*/ 125016 h 1100975"/>
                        <a:gd name="connsiteX7" fmla="*/ 1672164 w 1672623"/>
                        <a:gd name="connsiteY7" fmla="*/ 953824 h 1100975"/>
                        <a:gd name="connsiteX8" fmla="*/ 1536528 w 1672623"/>
                        <a:gd name="connsiteY8" fmla="*/ 1100976 h 1100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72623" h="1100975">
                          <a:moveTo>
                            <a:pt x="1536528" y="1100976"/>
                          </a:moveTo>
                          <a:lnTo>
                            <a:pt x="203733" y="1100976"/>
                          </a:lnTo>
                          <a:cubicBezTo>
                            <a:pt x="132867" y="1100976"/>
                            <a:pt x="73860" y="1046588"/>
                            <a:pt x="68097" y="975960"/>
                          </a:cubicBezTo>
                          <a:lnTo>
                            <a:pt x="460" y="147152"/>
                          </a:lnTo>
                          <a:cubicBezTo>
                            <a:pt x="-6008" y="67894"/>
                            <a:pt x="56572" y="0"/>
                            <a:pt x="136096" y="0"/>
                          </a:cubicBezTo>
                          <a:lnTo>
                            <a:pt x="1468891" y="0"/>
                          </a:lnTo>
                          <a:cubicBezTo>
                            <a:pt x="1539757" y="0"/>
                            <a:pt x="1598764" y="54388"/>
                            <a:pt x="1604527" y="125016"/>
                          </a:cubicBezTo>
                          <a:lnTo>
                            <a:pt x="1672164" y="953824"/>
                          </a:lnTo>
                          <a:cubicBezTo>
                            <a:pt x="1678632" y="1033081"/>
                            <a:pt x="1616052" y="1100976"/>
                            <a:pt x="1536528" y="1100976"/>
                          </a:cubicBezTo>
                          <a:close/>
                        </a:path>
                      </a:pathLst>
                    </a:custGeom>
                    <a:solidFill>
                      <a:srgbClr val="28424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88" name="任意多边形: 形状 187">
                      <a:extLst>
                        <a:ext uri="{FF2B5EF4-FFF2-40B4-BE49-F238E27FC236}">
                          <a16:creationId xmlns:a16="http://schemas.microsoft.com/office/drawing/2014/main" id="{3C4980E1-F3C9-2784-1502-D543485EF4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2182" y="2440933"/>
                      <a:ext cx="1672623" cy="1100975"/>
                    </a:xfrm>
                    <a:custGeom>
                      <a:avLst/>
                      <a:gdLst>
                        <a:gd name="connsiteX0" fmla="*/ 1536538 w 1672623"/>
                        <a:gd name="connsiteY0" fmla="*/ 1100976 h 1100975"/>
                        <a:gd name="connsiteX1" fmla="*/ 203733 w 1672623"/>
                        <a:gd name="connsiteY1" fmla="*/ 1100976 h 1100975"/>
                        <a:gd name="connsiteX2" fmla="*/ 68097 w 1672623"/>
                        <a:gd name="connsiteY2" fmla="*/ 975960 h 1100975"/>
                        <a:gd name="connsiteX3" fmla="*/ 460 w 1672623"/>
                        <a:gd name="connsiteY3" fmla="*/ 147152 h 1100975"/>
                        <a:gd name="connsiteX4" fmla="*/ 136096 w 1672623"/>
                        <a:gd name="connsiteY4" fmla="*/ 0 h 1100975"/>
                        <a:gd name="connsiteX5" fmla="*/ 1468891 w 1672623"/>
                        <a:gd name="connsiteY5" fmla="*/ 0 h 1100975"/>
                        <a:gd name="connsiteX6" fmla="*/ 1604527 w 1672623"/>
                        <a:gd name="connsiteY6" fmla="*/ 125016 h 1100975"/>
                        <a:gd name="connsiteX7" fmla="*/ 1672164 w 1672623"/>
                        <a:gd name="connsiteY7" fmla="*/ 953824 h 1100975"/>
                        <a:gd name="connsiteX8" fmla="*/ 1536538 w 1672623"/>
                        <a:gd name="connsiteY8" fmla="*/ 1100976 h 1100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72623" h="1100975">
                          <a:moveTo>
                            <a:pt x="1536538" y="1100976"/>
                          </a:moveTo>
                          <a:lnTo>
                            <a:pt x="203733" y="1100976"/>
                          </a:lnTo>
                          <a:cubicBezTo>
                            <a:pt x="132867" y="1100976"/>
                            <a:pt x="73860" y="1046588"/>
                            <a:pt x="68097" y="975960"/>
                          </a:cubicBezTo>
                          <a:lnTo>
                            <a:pt x="460" y="147152"/>
                          </a:lnTo>
                          <a:cubicBezTo>
                            <a:pt x="-6008" y="67894"/>
                            <a:pt x="56572" y="0"/>
                            <a:pt x="136096" y="0"/>
                          </a:cubicBezTo>
                          <a:lnTo>
                            <a:pt x="1468891" y="0"/>
                          </a:lnTo>
                          <a:cubicBezTo>
                            <a:pt x="1539757" y="0"/>
                            <a:pt x="1598765" y="54388"/>
                            <a:pt x="1604527" y="125016"/>
                          </a:cubicBezTo>
                          <a:lnTo>
                            <a:pt x="1672164" y="953824"/>
                          </a:lnTo>
                          <a:cubicBezTo>
                            <a:pt x="1678631" y="1033081"/>
                            <a:pt x="1616052" y="1100976"/>
                            <a:pt x="1536538" y="1100976"/>
                          </a:cubicBezTo>
                          <a:close/>
                        </a:path>
                      </a:pathLst>
                    </a:custGeom>
                    <a:solidFill>
                      <a:srgbClr val="45686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</p:grpSp>
              <p:grpSp>
                <p:nvGrpSpPr>
                  <p:cNvPr id="189" name="图形 100">
                    <a:extLst>
                      <a:ext uri="{FF2B5EF4-FFF2-40B4-BE49-F238E27FC236}">
                        <a16:creationId xmlns:a16="http://schemas.microsoft.com/office/drawing/2014/main" id="{4347201E-8D7C-438B-0F28-5D6724AB0E07}"/>
                      </a:ext>
                    </a:extLst>
                  </p:cNvPr>
                  <p:cNvGrpSpPr/>
                  <p:nvPr/>
                </p:nvGrpSpPr>
                <p:grpSpPr>
                  <a:xfrm>
                    <a:off x="4879431" y="2492968"/>
                    <a:ext cx="1517718" cy="986637"/>
                    <a:chOff x="4879431" y="2492968"/>
                    <a:chExt cx="1517718" cy="986637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DF4A62CD-E85A-6714-54FF-A400459216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3685" y="2492978"/>
                      <a:ext cx="1513464" cy="986628"/>
                    </a:xfrm>
                    <a:custGeom>
                      <a:avLst/>
                      <a:gdLst>
                        <a:gd name="connsiteX0" fmla="*/ 1421607 w 1513464"/>
                        <a:gd name="connsiteY0" fmla="*/ 986628 h 986628"/>
                        <a:gd name="connsiteX1" fmla="*/ 157211 w 1513464"/>
                        <a:gd name="connsiteY1" fmla="*/ 986628 h 986628"/>
                        <a:gd name="connsiteX2" fmla="*/ 60256 w 1513464"/>
                        <a:gd name="connsiteY2" fmla="*/ 896579 h 986628"/>
                        <a:gd name="connsiteX3" fmla="*/ 220 w 1513464"/>
                        <a:gd name="connsiteY3" fmla="*/ 84849 h 986628"/>
                        <a:gd name="connsiteX4" fmla="*/ 79030 w 1513464"/>
                        <a:gd name="connsiteY4" fmla="*/ 0 h 986628"/>
                        <a:gd name="connsiteX5" fmla="*/ 1376411 w 1513464"/>
                        <a:gd name="connsiteY5" fmla="*/ 0 h 986628"/>
                        <a:gd name="connsiteX6" fmla="*/ 1452782 w 1513464"/>
                        <a:gd name="connsiteY6" fmla="*/ 70933 h 986628"/>
                        <a:gd name="connsiteX7" fmla="*/ 1513209 w 1513464"/>
                        <a:gd name="connsiteY7" fmla="*/ 887997 h 986628"/>
                        <a:gd name="connsiteX8" fmla="*/ 1421607 w 1513464"/>
                        <a:gd name="connsiteY8" fmla="*/ 986628 h 9866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513464" h="986628">
                          <a:moveTo>
                            <a:pt x="1421607" y="986628"/>
                          </a:moveTo>
                          <a:lnTo>
                            <a:pt x="157211" y="986628"/>
                          </a:lnTo>
                          <a:cubicBezTo>
                            <a:pt x="106300" y="986628"/>
                            <a:pt x="64009" y="947347"/>
                            <a:pt x="60256" y="896579"/>
                          </a:cubicBezTo>
                          <a:lnTo>
                            <a:pt x="220" y="84849"/>
                          </a:lnTo>
                          <a:cubicBezTo>
                            <a:pt x="-3171" y="39034"/>
                            <a:pt x="33091" y="0"/>
                            <a:pt x="79030" y="0"/>
                          </a:cubicBezTo>
                          <a:lnTo>
                            <a:pt x="1376411" y="0"/>
                          </a:lnTo>
                          <a:cubicBezTo>
                            <a:pt x="1416511" y="0"/>
                            <a:pt x="1449820" y="30937"/>
                            <a:pt x="1452782" y="70933"/>
                          </a:cubicBezTo>
                          <a:lnTo>
                            <a:pt x="1513209" y="887997"/>
                          </a:lnTo>
                          <a:cubicBezTo>
                            <a:pt x="1517152" y="941251"/>
                            <a:pt x="1475004" y="986628"/>
                            <a:pt x="1421607" y="986628"/>
                          </a:cubicBezTo>
                          <a:close/>
                        </a:path>
                      </a:pathLst>
                    </a:custGeom>
                    <a:solidFill>
                      <a:srgbClr val="C7D3D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B3809BA2-0683-59B0-6E53-FC1A1595FF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9431" y="2492968"/>
                      <a:ext cx="1459503" cy="105794"/>
                    </a:xfrm>
                    <a:custGeom>
                      <a:avLst/>
                      <a:gdLst>
                        <a:gd name="connsiteX0" fmla="*/ 1459503 w 1459503"/>
                        <a:gd name="connsiteY0" fmla="*/ 105794 h 105794"/>
                        <a:gd name="connsiteX1" fmla="*/ 5912 w 1459503"/>
                        <a:gd name="connsiteY1" fmla="*/ 105794 h 105794"/>
                        <a:gd name="connsiteX2" fmla="*/ 64 w 1459503"/>
                        <a:gd name="connsiteY2" fmla="*/ 25479 h 105794"/>
                        <a:gd name="connsiteX3" fmla="*/ 23752 w 1459503"/>
                        <a:gd name="connsiteY3" fmla="*/ 0 h 105794"/>
                        <a:gd name="connsiteX4" fmla="*/ 1384818 w 1459503"/>
                        <a:gd name="connsiteY4" fmla="*/ 0 h 105794"/>
                        <a:gd name="connsiteX5" fmla="*/ 1456665 w 1459503"/>
                        <a:gd name="connsiteY5" fmla="*/ 66799 h 105794"/>
                        <a:gd name="connsiteX6" fmla="*/ 1459503 w 1459503"/>
                        <a:gd name="connsiteY6" fmla="*/ 105794 h 105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459503" h="105794">
                          <a:moveTo>
                            <a:pt x="1459503" y="105794"/>
                          </a:moveTo>
                          <a:lnTo>
                            <a:pt x="5912" y="105794"/>
                          </a:lnTo>
                          <a:lnTo>
                            <a:pt x="64" y="25479"/>
                          </a:lnTo>
                          <a:cubicBezTo>
                            <a:pt x="-936" y="11716"/>
                            <a:pt x="9960" y="0"/>
                            <a:pt x="23752" y="0"/>
                          </a:cubicBezTo>
                          <a:lnTo>
                            <a:pt x="1384818" y="0"/>
                          </a:lnTo>
                          <a:cubicBezTo>
                            <a:pt x="1422575" y="0"/>
                            <a:pt x="1453922" y="29146"/>
                            <a:pt x="1456665" y="66799"/>
                          </a:cubicBezTo>
                          <a:lnTo>
                            <a:pt x="1459503" y="105794"/>
                          </a:lnTo>
                          <a:close/>
                        </a:path>
                      </a:pathLst>
                    </a:custGeom>
                    <a:solidFill>
                      <a:srgbClr val="FCFDF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grpSp>
                  <p:nvGrpSpPr>
                    <p:cNvPr id="192" name="图形 100">
                      <a:extLst>
                        <a:ext uri="{FF2B5EF4-FFF2-40B4-BE49-F238E27FC236}">
                          <a16:creationId xmlns:a16="http://schemas.microsoft.com/office/drawing/2014/main" id="{0A8170CB-294F-09E2-4391-4C01D4D807E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954769" y="2528135"/>
                      <a:ext cx="188447" cy="36309"/>
                      <a:chOff x="4954769" y="2528135"/>
                      <a:chExt cx="188447" cy="36309"/>
                    </a:xfrm>
                    <a:solidFill>
                      <a:srgbClr val="6C6799"/>
                    </a:solidFill>
                  </p:grpSpPr>
                  <p:sp>
                    <p:nvSpPr>
                      <p:cNvPr id="193" name="任意多边形: 形状 192">
                        <a:extLst>
                          <a:ext uri="{FF2B5EF4-FFF2-40B4-BE49-F238E27FC236}">
                            <a16:creationId xmlns:a16="http://schemas.microsoft.com/office/drawing/2014/main" id="{2522688C-F5EC-DC04-03CB-087334E903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54769" y="2528135"/>
                        <a:ext cx="35857" cy="36309"/>
                      </a:xfrm>
                      <a:custGeom>
                        <a:avLst/>
                        <a:gdLst>
                          <a:gd name="connsiteX0" fmla="*/ 35807 w 35857"/>
                          <a:gd name="connsiteY0" fmla="*/ 18155 h 36309"/>
                          <a:gd name="connsiteX1" fmla="*/ 19253 w 35857"/>
                          <a:gd name="connsiteY1" fmla="*/ 36309 h 36309"/>
                          <a:gd name="connsiteX2" fmla="*/ 50 w 35857"/>
                          <a:gd name="connsiteY2" fmla="*/ 18155 h 36309"/>
                          <a:gd name="connsiteX3" fmla="*/ 16605 w 35857"/>
                          <a:gd name="connsiteY3" fmla="*/ 0 h 36309"/>
                          <a:gd name="connsiteX4" fmla="*/ 35807 w 35857"/>
                          <a:gd name="connsiteY4" fmla="*/ 18155 h 36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857" h="36309">
                            <a:moveTo>
                              <a:pt x="35807" y="18155"/>
                            </a:moveTo>
                            <a:cubicBezTo>
                              <a:pt x="36540" y="28175"/>
                              <a:pt x="29130" y="36309"/>
                              <a:pt x="19253" y="36309"/>
                            </a:cubicBezTo>
                            <a:cubicBezTo>
                              <a:pt x="9375" y="36309"/>
                              <a:pt x="784" y="28184"/>
                              <a:pt x="50" y="18155"/>
                            </a:cubicBezTo>
                            <a:cubicBezTo>
                              <a:pt x="-683" y="8134"/>
                              <a:pt x="6727" y="0"/>
                              <a:pt x="16605" y="0"/>
                            </a:cubicBezTo>
                            <a:cubicBezTo>
                              <a:pt x="26482" y="0"/>
                              <a:pt x="35083" y="8134"/>
                              <a:pt x="35807" y="18155"/>
                            </a:cubicBezTo>
                            <a:close/>
                          </a:path>
                        </a:pathLst>
                      </a:custGeom>
                      <a:solidFill>
                        <a:srgbClr val="6C679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194" name="任意多边形: 形状 193">
                        <a:extLst>
                          <a:ext uri="{FF2B5EF4-FFF2-40B4-BE49-F238E27FC236}">
                            <a16:creationId xmlns:a16="http://schemas.microsoft.com/office/drawing/2014/main" id="{F04577CA-C3E4-E865-9845-6EDDEBC515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28702" y="2528135"/>
                        <a:ext cx="35856" cy="36309"/>
                      </a:xfrm>
                      <a:custGeom>
                        <a:avLst/>
                        <a:gdLst>
                          <a:gd name="connsiteX0" fmla="*/ 35807 w 35856"/>
                          <a:gd name="connsiteY0" fmla="*/ 18155 h 36309"/>
                          <a:gd name="connsiteX1" fmla="*/ 19252 w 35856"/>
                          <a:gd name="connsiteY1" fmla="*/ 36309 h 36309"/>
                          <a:gd name="connsiteX2" fmla="*/ 50 w 35856"/>
                          <a:gd name="connsiteY2" fmla="*/ 18155 h 36309"/>
                          <a:gd name="connsiteX3" fmla="*/ 16604 w 35856"/>
                          <a:gd name="connsiteY3" fmla="*/ 0 h 36309"/>
                          <a:gd name="connsiteX4" fmla="*/ 35807 w 35856"/>
                          <a:gd name="connsiteY4" fmla="*/ 18155 h 36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856" h="36309">
                            <a:moveTo>
                              <a:pt x="35807" y="18155"/>
                            </a:moveTo>
                            <a:cubicBezTo>
                              <a:pt x="36540" y="28175"/>
                              <a:pt x="29120" y="36309"/>
                              <a:pt x="19252" y="36309"/>
                            </a:cubicBezTo>
                            <a:cubicBezTo>
                              <a:pt x="9385" y="36309"/>
                              <a:pt x="783" y="28184"/>
                              <a:pt x="50" y="18155"/>
                            </a:cubicBezTo>
                            <a:cubicBezTo>
                              <a:pt x="-683" y="8134"/>
                              <a:pt x="6727" y="0"/>
                              <a:pt x="16604" y="0"/>
                            </a:cubicBezTo>
                            <a:cubicBezTo>
                              <a:pt x="26482" y="0"/>
                              <a:pt x="35074" y="8134"/>
                              <a:pt x="35807" y="18155"/>
                            </a:cubicBezTo>
                            <a:close/>
                          </a:path>
                        </a:pathLst>
                      </a:custGeom>
                      <a:solidFill>
                        <a:srgbClr val="6C679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195" name="任意多边形: 形状 194">
                        <a:extLst>
                          <a:ext uri="{FF2B5EF4-FFF2-40B4-BE49-F238E27FC236}">
                            <a16:creationId xmlns:a16="http://schemas.microsoft.com/office/drawing/2014/main" id="{41074B1E-9818-D0F8-6A5D-9BA9B4780C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07359" y="2528135"/>
                        <a:ext cx="35856" cy="36309"/>
                      </a:xfrm>
                      <a:custGeom>
                        <a:avLst/>
                        <a:gdLst>
                          <a:gd name="connsiteX0" fmla="*/ 35807 w 35856"/>
                          <a:gd name="connsiteY0" fmla="*/ 18155 h 36309"/>
                          <a:gd name="connsiteX1" fmla="*/ 19253 w 35856"/>
                          <a:gd name="connsiteY1" fmla="*/ 36309 h 36309"/>
                          <a:gd name="connsiteX2" fmla="*/ 50 w 35856"/>
                          <a:gd name="connsiteY2" fmla="*/ 18155 h 36309"/>
                          <a:gd name="connsiteX3" fmla="*/ 16605 w 35856"/>
                          <a:gd name="connsiteY3" fmla="*/ 0 h 36309"/>
                          <a:gd name="connsiteX4" fmla="*/ 35807 w 35856"/>
                          <a:gd name="connsiteY4" fmla="*/ 18155 h 36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856" h="36309">
                            <a:moveTo>
                              <a:pt x="35807" y="18155"/>
                            </a:moveTo>
                            <a:cubicBezTo>
                              <a:pt x="36540" y="28175"/>
                              <a:pt x="29130" y="36309"/>
                              <a:pt x="19253" y="36309"/>
                            </a:cubicBezTo>
                            <a:cubicBezTo>
                              <a:pt x="9375" y="36309"/>
                              <a:pt x="783" y="28184"/>
                              <a:pt x="50" y="18155"/>
                            </a:cubicBezTo>
                            <a:cubicBezTo>
                              <a:pt x="-683" y="8134"/>
                              <a:pt x="6727" y="0"/>
                              <a:pt x="16605" y="0"/>
                            </a:cubicBezTo>
                            <a:cubicBezTo>
                              <a:pt x="26482" y="0"/>
                              <a:pt x="35074" y="8134"/>
                              <a:pt x="35807" y="18155"/>
                            </a:cubicBezTo>
                            <a:close/>
                          </a:path>
                        </a:pathLst>
                      </a:custGeom>
                      <a:solidFill>
                        <a:srgbClr val="6C679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  <p:grpSp>
                  <p:nvGrpSpPr>
                    <p:cNvPr id="196" name="图形 100">
                      <a:extLst>
                        <a:ext uri="{FF2B5EF4-FFF2-40B4-BE49-F238E27FC236}">
                          <a16:creationId xmlns:a16="http://schemas.microsoft.com/office/drawing/2014/main" id="{BDFD89FC-5F8C-7EFF-7E75-0B4635D58F7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035610" y="2702813"/>
                      <a:ext cx="1234404" cy="576414"/>
                      <a:chOff x="5035610" y="2702813"/>
                      <a:chExt cx="1234404" cy="576414"/>
                    </a:xfrm>
                  </p:grpSpPr>
                  <p:sp>
                    <p:nvSpPr>
                      <p:cNvPr id="197" name="任意多边形: 形状 196">
                        <a:extLst>
                          <a:ext uri="{FF2B5EF4-FFF2-40B4-BE49-F238E27FC236}">
                            <a16:creationId xmlns:a16="http://schemas.microsoft.com/office/drawing/2014/main" id="{044E6480-ECBD-17B1-52EB-D1997E3C6D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67467" y="2702813"/>
                        <a:ext cx="565855" cy="135559"/>
                      </a:xfrm>
                      <a:custGeom>
                        <a:avLst/>
                        <a:gdLst>
                          <a:gd name="connsiteX0" fmla="*/ 552195 w 565855"/>
                          <a:gd name="connsiteY0" fmla="*/ 135560 h 135559"/>
                          <a:gd name="connsiteX1" fmla="*/ 23529 w 565855"/>
                          <a:gd name="connsiteY1" fmla="*/ 135560 h 135559"/>
                          <a:gd name="connsiteX2" fmla="*/ 7737 w 565855"/>
                          <a:gd name="connsiteY2" fmla="*/ 120634 h 135559"/>
                          <a:gd name="connsiteX3" fmla="*/ 41 w 565855"/>
                          <a:gd name="connsiteY3" fmla="*/ 14926 h 135559"/>
                          <a:gd name="connsiteX4" fmla="*/ 13652 w 565855"/>
                          <a:gd name="connsiteY4" fmla="*/ 0 h 135559"/>
                          <a:gd name="connsiteX5" fmla="*/ 542318 w 565855"/>
                          <a:gd name="connsiteY5" fmla="*/ 0 h 135559"/>
                          <a:gd name="connsiteX6" fmla="*/ 558111 w 565855"/>
                          <a:gd name="connsiteY6" fmla="*/ 14926 h 135559"/>
                          <a:gd name="connsiteX7" fmla="*/ 565816 w 565855"/>
                          <a:gd name="connsiteY7" fmla="*/ 120634 h 135559"/>
                          <a:gd name="connsiteX8" fmla="*/ 552195 w 565855"/>
                          <a:gd name="connsiteY8" fmla="*/ 135560 h 135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565855" h="135559">
                            <a:moveTo>
                              <a:pt x="552195" y="135560"/>
                            </a:moveTo>
                            <a:lnTo>
                              <a:pt x="23529" y="135560"/>
                            </a:lnTo>
                            <a:cubicBezTo>
                              <a:pt x="15414" y="135560"/>
                              <a:pt x="8337" y="128873"/>
                              <a:pt x="7737" y="120634"/>
                            </a:cubicBezTo>
                            <a:lnTo>
                              <a:pt x="41" y="14926"/>
                            </a:lnTo>
                            <a:cubicBezTo>
                              <a:pt x="-559" y="6677"/>
                              <a:pt x="5537" y="0"/>
                              <a:pt x="13652" y="0"/>
                            </a:cubicBezTo>
                            <a:lnTo>
                              <a:pt x="542318" y="0"/>
                            </a:lnTo>
                            <a:cubicBezTo>
                              <a:pt x="550443" y="0"/>
                              <a:pt x="557510" y="6687"/>
                              <a:pt x="558111" y="14926"/>
                            </a:cubicBezTo>
                            <a:lnTo>
                              <a:pt x="565816" y="120634"/>
                            </a:lnTo>
                            <a:cubicBezTo>
                              <a:pt x="566407" y="128883"/>
                              <a:pt x="560311" y="135560"/>
                              <a:pt x="552195" y="135560"/>
                            </a:cubicBezTo>
                            <a:close/>
                          </a:path>
                        </a:pathLst>
                      </a:custGeom>
                      <a:solidFill>
                        <a:srgbClr val="86A5D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198" name="任意多边形: 形状 197">
                        <a:extLst>
                          <a:ext uri="{FF2B5EF4-FFF2-40B4-BE49-F238E27FC236}">
                            <a16:creationId xmlns:a16="http://schemas.microsoft.com/office/drawing/2014/main" id="{951FA262-F9C1-2A5D-7124-8F8D6561B8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89566" y="2905667"/>
                        <a:ext cx="580448" cy="373560"/>
                      </a:xfrm>
                      <a:custGeom>
                        <a:avLst/>
                        <a:gdLst>
                          <a:gd name="connsiteX0" fmla="*/ 567044 w 580448"/>
                          <a:gd name="connsiteY0" fmla="*/ 373561 h 373560"/>
                          <a:gd name="connsiteX1" fmla="*/ 40617 w 580448"/>
                          <a:gd name="connsiteY1" fmla="*/ 373561 h 373560"/>
                          <a:gd name="connsiteX2" fmla="*/ 25120 w 580448"/>
                          <a:gd name="connsiteY2" fmla="*/ 358912 h 373560"/>
                          <a:gd name="connsiteX3" fmla="*/ 40 w 580448"/>
                          <a:gd name="connsiteY3" fmla="*/ 14649 h 373560"/>
                          <a:gd name="connsiteX4" fmla="*/ 13404 w 580448"/>
                          <a:gd name="connsiteY4" fmla="*/ 0 h 373560"/>
                          <a:gd name="connsiteX5" fmla="*/ 539832 w 580448"/>
                          <a:gd name="connsiteY5" fmla="*/ 0 h 373560"/>
                          <a:gd name="connsiteX6" fmla="*/ 555329 w 580448"/>
                          <a:gd name="connsiteY6" fmla="*/ 14649 h 373560"/>
                          <a:gd name="connsiteX7" fmla="*/ 580408 w 580448"/>
                          <a:gd name="connsiteY7" fmla="*/ 358912 h 373560"/>
                          <a:gd name="connsiteX8" fmla="*/ 567044 w 580448"/>
                          <a:gd name="connsiteY8" fmla="*/ 373561 h 3735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580448" h="373560">
                            <a:moveTo>
                              <a:pt x="567044" y="373561"/>
                            </a:moveTo>
                            <a:lnTo>
                              <a:pt x="40617" y="373561"/>
                            </a:lnTo>
                            <a:cubicBezTo>
                              <a:pt x="32644" y="373561"/>
                              <a:pt x="25710" y="366998"/>
                              <a:pt x="25120" y="358912"/>
                            </a:cubicBezTo>
                            <a:lnTo>
                              <a:pt x="40" y="14649"/>
                            </a:lnTo>
                            <a:cubicBezTo>
                              <a:pt x="-550" y="6553"/>
                              <a:pt x="5431" y="0"/>
                              <a:pt x="13404" y="0"/>
                            </a:cubicBezTo>
                            <a:lnTo>
                              <a:pt x="539832" y="0"/>
                            </a:lnTo>
                            <a:cubicBezTo>
                              <a:pt x="547804" y="0"/>
                              <a:pt x="554738" y="6563"/>
                              <a:pt x="555329" y="14649"/>
                            </a:cubicBezTo>
                            <a:lnTo>
                              <a:pt x="580408" y="358912"/>
                            </a:lnTo>
                            <a:cubicBezTo>
                              <a:pt x="580999" y="366998"/>
                              <a:pt x="575017" y="373561"/>
                              <a:pt x="567044" y="373561"/>
                            </a:cubicBezTo>
                            <a:close/>
                          </a:path>
                        </a:pathLst>
                      </a:custGeom>
                      <a:solidFill>
                        <a:srgbClr val="FE99B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grpSp>
                    <p:nvGrpSpPr>
                      <p:cNvPr id="199" name="图形 100">
                        <a:extLst>
                          <a:ext uri="{FF2B5EF4-FFF2-40B4-BE49-F238E27FC236}">
                            <a16:creationId xmlns:a16="http://schemas.microsoft.com/office/drawing/2014/main" id="{A7D312D9-9675-35BB-B18D-D151699FBFB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035610" y="2735484"/>
                        <a:ext cx="548573" cy="241868"/>
                        <a:chOff x="5035610" y="2735484"/>
                        <a:chExt cx="548573" cy="241868"/>
                      </a:xfrm>
                    </p:grpSpPr>
                    <p:sp>
                      <p:nvSpPr>
                        <p:cNvPr id="200" name="任意多边形: 形状 199">
                          <a:extLst>
                            <a:ext uri="{FF2B5EF4-FFF2-40B4-BE49-F238E27FC236}">
                              <a16:creationId xmlns:a16="http://schemas.microsoft.com/office/drawing/2014/main" id="{146C22B2-0347-74C1-597C-86C794C1B03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35610" y="2735484"/>
                          <a:ext cx="530952" cy="9525"/>
                        </a:xfrm>
                        <a:custGeom>
                          <a:avLst/>
                          <a:gdLst>
                            <a:gd name="connsiteX0" fmla="*/ 0 w 530952"/>
                            <a:gd name="connsiteY0" fmla="*/ 0 h 9525"/>
                            <a:gd name="connsiteX1" fmla="*/ 530952 w 530952"/>
                            <a:gd name="connsiteY1" fmla="*/ 0 h 95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</a:cxnLst>
                          <a:rect l="l" t="t" r="r" b="b"/>
                          <a:pathLst>
                            <a:path w="530952" h="9525">
                              <a:moveTo>
                                <a:pt x="0" y="0"/>
                              </a:moveTo>
                              <a:lnTo>
                                <a:pt x="530952" y="0"/>
                              </a:lnTo>
                            </a:path>
                          </a:pathLst>
                        </a:custGeom>
                        <a:ln w="10161" cap="flat">
                          <a:solidFill>
                            <a:srgbClr val="FCFDFC"/>
                          </a:solidFill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  <p:sp>
                      <p:nvSpPr>
                        <p:cNvPr id="201" name="任意多边形: 形状 200">
                          <a:extLst>
                            <a:ext uri="{FF2B5EF4-FFF2-40B4-BE49-F238E27FC236}">
                              <a16:creationId xmlns:a16="http://schemas.microsoft.com/office/drawing/2014/main" id="{A30C0FF3-4A81-6719-ED3D-35F1E3C72A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41477" y="2816113"/>
                          <a:ext cx="530961" cy="9525"/>
                        </a:xfrm>
                        <a:custGeom>
                          <a:avLst/>
                          <a:gdLst>
                            <a:gd name="connsiteX0" fmla="*/ 0 w 530961"/>
                            <a:gd name="connsiteY0" fmla="*/ 0 h 9525"/>
                            <a:gd name="connsiteX1" fmla="*/ 530962 w 530961"/>
                            <a:gd name="connsiteY1" fmla="*/ 0 h 95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</a:cxnLst>
                          <a:rect l="l" t="t" r="r" b="b"/>
                          <a:pathLst>
                            <a:path w="530961" h="9525">
                              <a:moveTo>
                                <a:pt x="0" y="0"/>
                              </a:moveTo>
                              <a:lnTo>
                                <a:pt x="530962" y="0"/>
                              </a:lnTo>
                            </a:path>
                          </a:pathLst>
                        </a:custGeom>
                        <a:ln w="10161" cap="flat">
                          <a:solidFill>
                            <a:srgbClr val="FCFDFC"/>
                          </a:solidFill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  <p:sp>
                      <p:nvSpPr>
                        <p:cNvPr id="202" name="任意多边形: 形状 201">
                          <a:extLst>
                            <a:ext uri="{FF2B5EF4-FFF2-40B4-BE49-F238E27FC236}">
                              <a16:creationId xmlns:a16="http://schemas.microsoft.com/office/drawing/2014/main" id="{E5E5639C-3197-E2D5-F02C-6DD9115165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47354" y="2896733"/>
                          <a:ext cx="530952" cy="9525"/>
                        </a:xfrm>
                        <a:custGeom>
                          <a:avLst/>
                          <a:gdLst>
                            <a:gd name="connsiteX0" fmla="*/ 0 w 530952"/>
                            <a:gd name="connsiteY0" fmla="*/ 0 h 9525"/>
                            <a:gd name="connsiteX1" fmla="*/ 530952 w 530952"/>
                            <a:gd name="connsiteY1" fmla="*/ 0 h 95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</a:cxnLst>
                          <a:rect l="l" t="t" r="r" b="b"/>
                          <a:pathLst>
                            <a:path w="530952" h="9525">
                              <a:moveTo>
                                <a:pt x="0" y="0"/>
                              </a:moveTo>
                              <a:lnTo>
                                <a:pt x="530952" y="0"/>
                              </a:lnTo>
                            </a:path>
                          </a:pathLst>
                        </a:custGeom>
                        <a:ln w="10161" cap="flat">
                          <a:solidFill>
                            <a:srgbClr val="FCFDFC"/>
                          </a:solidFill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  <p:sp>
                      <p:nvSpPr>
                        <p:cNvPr id="203" name="任意多边形: 形状 202">
                          <a:extLst>
                            <a:ext uri="{FF2B5EF4-FFF2-40B4-BE49-F238E27FC236}">
                              <a16:creationId xmlns:a16="http://schemas.microsoft.com/office/drawing/2014/main" id="{6EEB6230-38B1-C1BF-58EC-7BD8191790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53231" y="2977353"/>
                          <a:ext cx="530952" cy="9525"/>
                        </a:xfrm>
                        <a:custGeom>
                          <a:avLst/>
                          <a:gdLst>
                            <a:gd name="connsiteX0" fmla="*/ 0 w 530952"/>
                            <a:gd name="connsiteY0" fmla="*/ 0 h 9525"/>
                            <a:gd name="connsiteX1" fmla="*/ 530952 w 530952"/>
                            <a:gd name="connsiteY1" fmla="*/ 0 h 95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</a:cxnLst>
                          <a:rect l="l" t="t" r="r" b="b"/>
                          <a:pathLst>
                            <a:path w="530952" h="9525">
                              <a:moveTo>
                                <a:pt x="0" y="0"/>
                              </a:moveTo>
                              <a:lnTo>
                                <a:pt x="530952" y="0"/>
                              </a:lnTo>
                            </a:path>
                          </a:pathLst>
                        </a:custGeom>
                        <a:ln w="10161" cap="flat">
                          <a:solidFill>
                            <a:srgbClr val="FCFDFC"/>
                          </a:solidFill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04" name="图形 100">
                <a:extLst>
                  <a:ext uri="{FF2B5EF4-FFF2-40B4-BE49-F238E27FC236}">
                    <a16:creationId xmlns:a16="http://schemas.microsoft.com/office/drawing/2014/main" id="{923C5CA5-772D-D1ED-D75B-5E267AF27A89}"/>
                  </a:ext>
                </a:extLst>
              </p:cNvPr>
              <p:cNvGrpSpPr/>
              <p:nvPr/>
            </p:nvGrpSpPr>
            <p:grpSpPr>
              <a:xfrm>
                <a:off x="4424970" y="2773316"/>
                <a:ext cx="1379611" cy="945981"/>
                <a:chOff x="4424970" y="2773316"/>
                <a:chExt cx="1379611" cy="945981"/>
              </a:xfrm>
            </p:grpSpPr>
            <p:grpSp>
              <p:nvGrpSpPr>
                <p:cNvPr id="205" name="图形 100">
                  <a:extLst>
                    <a:ext uri="{FF2B5EF4-FFF2-40B4-BE49-F238E27FC236}">
                      <a16:creationId xmlns:a16="http://schemas.microsoft.com/office/drawing/2014/main" id="{2B9E40A1-5BC0-D6C8-4C76-9D0B956DA790}"/>
                    </a:ext>
                  </a:extLst>
                </p:cNvPr>
                <p:cNvGrpSpPr/>
                <p:nvPr/>
              </p:nvGrpSpPr>
              <p:grpSpPr>
                <a:xfrm>
                  <a:off x="4990786" y="2788819"/>
                  <a:ext cx="813795" cy="930478"/>
                  <a:chOff x="4990786" y="2788819"/>
                  <a:chExt cx="813795" cy="930478"/>
                </a:xfrm>
              </p:grpSpPr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CFD52EF0-1DD8-8BFD-E690-B20AAA5CCF78}"/>
                      </a:ext>
                    </a:extLst>
                  </p:cNvPr>
                  <p:cNvSpPr/>
                  <p:nvPr/>
                </p:nvSpPr>
                <p:spPr>
                  <a:xfrm>
                    <a:off x="4990786" y="2788819"/>
                    <a:ext cx="813795" cy="930478"/>
                  </a:xfrm>
                  <a:custGeom>
                    <a:avLst/>
                    <a:gdLst>
                      <a:gd name="connsiteX0" fmla="*/ 11601 w 813795"/>
                      <a:gd name="connsiteY0" fmla="*/ 667479 h 930478"/>
                      <a:gd name="connsiteX1" fmla="*/ 464191 w 813795"/>
                      <a:gd name="connsiteY1" fmla="*/ 26780 h 930478"/>
                      <a:gd name="connsiteX2" fmla="*/ 552030 w 813795"/>
                      <a:gd name="connsiteY2" fmla="*/ 11340 h 930478"/>
                      <a:gd name="connsiteX3" fmla="*/ 786641 w 813795"/>
                      <a:gd name="connsiteY3" fmla="*/ 174522 h 930478"/>
                      <a:gd name="connsiteX4" fmla="*/ 802195 w 813795"/>
                      <a:gd name="connsiteY4" fmla="*/ 263000 h 930478"/>
                      <a:gd name="connsiteX5" fmla="*/ 349605 w 813795"/>
                      <a:gd name="connsiteY5" fmla="*/ 903699 h 930478"/>
                      <a:gd name="connsiteX6" fmla="*/ 261766 w 813795"/>
                      <a:gd name="connsiteY6" fmla="*/ 919139 h 930478"/>
                      <a:gd name="connsiteX7" fmla="*/ 27155 w 813795"/>
                      <a:gd name="connsiteY7" fmla="*/ 755957 h 930478"/>
                      <a:gd name="connsiteX8" fmla="*/ 11601 w 813795"/>
                      <a:gd name="connsiteY8" fmla="*/ 667479 h 930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3795" h="930478">
                        <a:moveTo>
                          <a:pt x="11601" y="667479"/>
                        </a:moveTo>
                        <a:lnTo>
                          <a:pt x="464191" y="26780"/>
                        </a:lnTo>
                        <a:cubicBezTo>
                          <a:pt x="484260" y="-1624"/>
                          <a:pt x="523484" y="-8520"/>
                          <a:pt x="552030" y="11340"/>
                        </a:cubicBezTo>
                        <a:lnTo>
                          <a:pt x="786641" y="174522"/>
                        </a:lnTo>
                        <a:cubicBezTo>
                          <a:pt x="815482" y="194591"/>
                          <a:pt x="822464" y="234301"/>
                          <a:pt x="802195" y="263000"/>
                        </a:cubicBezTo>
                        <a:lnTo>
                          <a:pt x="349605" y="903699"/>
                        </a:lnTo>
                        <a:cubicBezTo>
                          <a:pt x="329536" y="932103"/>
                          <a:pt x="290312" y="938999"/>
                          <a:pt x="261766" y="919139"/>
                        </a:cubicBezTo>
                        <a:lnTo>
                          <a:pt x="27155" y="755957"/>
                        </a:lnTo>
                        <a:cubicBezTo>
                          <a:pt x="-1686" y="735897"/>
                          <a:pt x="-8668" y="696178"/>
                          <a:pt x="11601" y="66747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grpSp>
                <p:nvGrpSpPr>
                  <p:cNvPr id="207" name="图形 100">
                    <a:extLst>
                      <a:ext uri="{FF2B5EF4-FFF2-40B4-BE49-F238E27FC236}">
                        <a16:creationId xmlns:a16="http://schemas.microsoft.com/office/drawing/2014/main" id="{D21D2A62-1269-8E32-D485-9077B54DBAE4}"/>
                      </a:ext>
                    </a:extLst>
                  </p:cNvPr>
                  <p:cNvGrpSpPr/>
                  <p:nvPr/>
                </p:nvGrpSpPr>
                <p:grpSpPr>
                  <a:xfrm>
                    <a:off x="5099078" y="2915869"/>
                    <a:ext cx="505250" cy="694959"/>
                    <a:chOff x="5099078" y="2915869"/>
                    <a:chExt cx="505250" cy="694959"/>
                  </a:xfrm>
                </p:grpSpPr>
                <p:grpSp>
                  <p:nvGrpSpPr>
                    <p:cNvPr id="208" name="图形 100">
                      <a:extLst>
                        <a:ext uri="{FF2B5EF4-FFF2-40B4-BE49-F238E27FC236}">
                          <a16:creationId xmlns:a16="http://schemas.microsoft.com/office/drawing/2014/main" id="{60B199A9-7173-7999-5511-1C2526BCBE4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099078" y="3278334"/>
                      <a:ext cx="341057" cy="332493"/>
                      <a:chOff x="5099078" y="3278334"/>
                      <a:chExt cx="341057" cy="332493"/>
                    </a:xfrm>
                  </p:grpSpPr>
                  <p:sp>
                    <p:nvSpPr>
                      <p:cNvPr id="209" name="任意多边形: 形状 208">
                        <a:extLst>
                          <a:ext uri="{FF2B5EF4-FFF2-40B4-BE49-F238E27FC236}">
                            <a16:creationId xmlns:a16="http://schemas.microsoft.com/office/drawing/2014/main" id="{C25C36A1-3C63-2611-9B90-EA218F4ED9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99078" y="3278334"/>
                        <a:ext cx="341057" cy="332493"/>
                      </a:xfrm>
                      <a:custGeom>
                        <a:avLst/>
                        <a:gdLst>
                          <a:gd name="connsiteX0" fmla="*/ 124164 w 341057"/>
                          <a:gd name="connsiteY0" fmla="*/ 13782 h 332493"/>
                          <a:gd name="connsiteX1" fmla="*/ 6626 w 341057"/>
                          <a:gd name="connsiteY1" fmla="*/ 173030 h 332493"/>
                          <a:gd name="connsiteX2" fmla="*/ 14789 w 341057"/>
                          <a:gd name="connsiteY2" fmla="*/ 220998 h 332493"/>
                          <a:gd name="connsiteX3" fmla="*/ 170561 w 341057"/>
                          <a:gd name="connsiteY3" fmla="*/ 326678 h 332493"/>
                          <a:gd name="connsiteX4" fmla="*/ 216757 w 341057"/>
                          <a:gd name="connsiteY4" fmla="*/ 318610 h 332493"/>
                          <a:gd name="connsiteX5" fmla="*/ 334600 w 341057"/>
                          <a:gd name="connsiteY5" fmla="*/ 156647 h 332493"/>
                          <a:gd name="connsiteX6" fmla="*/ 325923 w 341057"/>
                          <a:gd name="connsiteY6" fmla="*/ 108679 h 332493"/>
                          <a:gd name="connsiteX7" fmla="*/ 169942 w 341057"/>
                          <a:gd name="connsiteY7" fmla="*/ 5590 h 332493"/>
                          <a:gd name="connsiteX8" fmla="*/ 124164 w 341057"/>
                          <a:gd name="connsiteY8" fmla="*/ 13782 h 33249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41057" h="332493">
                            <a:moveTo>
                              <a:pt x="124164" y="13782"/>
                            </a:moveTo>
                            <a:cubicBezTo>
                              <a:pt x="94637" y="54139"/>
                              <a:pt x="37458" y="131396"/>
                              <a:pt x="6626" y="173030"/>
                            </a:cubicBezTo>
                            <a:cubicBezTo>
                              <a:pt x="-4785" y="188432"/>
                              <a:pt x="-1070" y="210235"/>
                              <a:pt x="14789" y="220998"/>
                            </a:cubicBezTo>
                            <a:lnTo>
                              <a:pt x="170561" y="326678"/>
                            </a:lnTo>
                            <a:cubicBezTo>
                              <a:pt x="185610" y="336889"/>
                              <a:pt x="206051" y="333317"/>
                              <a:pt x="216757" y="318610"/>
                            </a:cubicBezTo>
                            <a:lnTo>
                              <a:pt x="334600" y="156647"/>
                            </a:lnTo>
                            <a:cubicBezTo>
                              <a:pt x="345906" y="141102"/>
                              <a:pt x="341963" y="119271"/>
                              <a:pt x="325923" y="108679"/>
                            </a:cubicBezTo>
                            <a:lnTo>
                              <a:pt x="169942" y="5590"/>
                            </a:lnTo>
                            <a:cubicBezTo>
                              <a:pt x="154921" y="-4316"/>
                              <a:pt x="134785" y="-734"/>
                              <a:pt x="124164" y="13782"/>
                            </a:cubicBezTo>
                            <a:close/>
                          </a:path>
                        </a:pathLst>
                      </a:custGeom>
                      <a:solidFill>
                        <a:srgbClr val="86A5D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grpSp>
                    <p:nvGrpSpPr>
                      <p:cNvPr id="210" name="图形 100">
                        <a:extLst>
                          <a:ext uri="{FF2B5EF4-FFF2-40B4-BE49-F238E27FC236}">
                            <a16:creationId xmlns:a16="http://schemas.microsoft.com/office/drawing/2014/main" id="{72AE2332-F61D-5003-8C2A-F209F4F5205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191883" y="3372748"/>
                        <a:ext cx="163718" cy="164615"/>
                        <a:chOff x="5191883" y="3372748"/>
                        <a:chExt cx="163718" cy="164615"/>
                      </a:xfrm>
                      <a:solidFill>
                        <a:srgbClr val="FFFFFF"/>
                      </a:solidFill>
                    </p:grpSpPr>
                    <p:sp>
                      <p:nvSpPr>
                        <p:cNvPr id="211" name="任意多边形: 形状 210">
                          <a:extLst>
                            <a:ext uri="{FF2B5EF4-FFF2-40B4-BE49-F238E27FC236}">
                              <a16:creationId xmlns:a16="http://schemas.microsoft.com/office/drawing/2014/main" id="{400674A8-5026-DE82-9B92-320E04D60D1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91883" y="3372748"/>
                          <a:ext cx="163718" cy="164615"/>
                        </a:xfrm>
                        <a:custGeom>
                          <a:avLst/>
                          <a:gdLst>
                            <a:gd name="connsiteX0" fmla="*/ 160414 w 163718"/>
                            <a:gd name="connsiteY0" fmla="*/ 69482 h 164615"/>
                            <a:gd name="connsiteX1" fmla="*/ 94225 w 163718"/>
                            <a:gd name="connsiteY1" fmla="*/ 157969 h 164615"/>
                            <a:gd name="connsiteX2" fmla="*/ 82414 w 163718"/>
                            <a:gd name="connsiteY2" fmla="*/ 164550 h 164615"/>
                            <a:gd name="connsiteX3" fmla="*/ 69622 w 163718"/>
                            <a:gd name="connsiteY3" fmla="*/ 160150 h 164615"/>
                            <a:gd name="connsiteX4" fmla="*/ 585 w 163718"/>
                            <a:gd name="connsiteY4" fmla="*/ 92675 h 164615"/>
                            <a:gd name="connsiteX5" fmla="*/ 385 w 163718"/>
                            <a:gd name="connsiteY5" fmla="*/ 90122 h 164615"/>
                            <a:gd name="connsiteX6" fmla="*/ 67221 w 163718"/>
                            <a:gd name="connsiteY6" fmla="*/ 778 h 164615"/>
                            <a:gd name="connsiteX7" fmla="*/ 69679 w 163718"/>
                            <a:gd name="connsiteY7" fmla="*/ 225 h 164615"/>
                            <a:gd name="connsiteX8" fmla="*/ 155185 w 163718"/>
                            <a:gd name="connsiteY8" fmla="*/ 45059 h 164615"/>
                            <a:gd name="connsiteX9" fmla="*/ 163357 w 163718"/>
                            <a:gd name="connsiteY9" fmla="*/ 56108 h 164615"/>
                            <a:gd name="connsiteX10" fmla="*/ 160414 w 163718"/>
                            <a:gd name="connsiteY10" fmla="*/ 69482 h 164615"/>
                            <a:gd name="connsiteX11" fmla="*/ 4518 w 163718"/>
                            <a:gd name="connsiteY11" fmla="*/ 91084 h 164615"/>
                            <a:gd name="connsiteX12" fmla="*/ 72308 w 163718"/>
                            <a:gd name="connsiteY12" fmla="*/ 157340 h 164615"/>
                            <a:gd name="connsiteX13" fmla="*/ 82071 w 163718"/>
                            <a:gd name="connsiteY13" fmla="*/ 160683 h 164615"/>
                            <a:gd name="connsiteX14" fmla="*/ 91120 w 163718"/>
                            <a:gd name="connsiteY14" fmla="*/ 155635 h 164615"/>
                            <a:gd name="connsiteX15" fmla="*/ 157309 w 163718"/>
                            <a:gd name="connsiteY15" fmla="*/ 67148 h 164615"/>
                            <a:gd name="connsiteX16" fmla="*/ 159557 w 163718"/>
                            <a:gd name="connsiteY16" fmla="*/ 56899 h 164615"/>
                            <a:gd name="connsiteX17" fmla="*/ 153328 w 163718"/>
                            <a:gd name="connsiteY17" fmla="*/ 48450 h 164615"/>
                            <a:gd name="connsiteX18" fmla="*/ 69336 w 163718"/>
                            <a:gd name="connsiteY18" fmla="*/ 4416 h 164615"/>
                            <a:gd name="connsiteX19" fmla="*/ 4518 w 163718"/>
                            <a:gd name="connsiteY19" fmla="*/ 91084 h 16461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3718" h="164615">
                              <a:moveTo>
                                <a:pt x="160414" y="69482"/>
                              </a:moveTo>
                              <a:lnTo>
                                <a:pt x="94225" y="157969"/>
                              </a:lnTo>
                              <a:cubicBezTo>
                                <a:pt x="91405" y="161741"/>
                                <a:pt x="87100" y="164141"/>
                                <a:pt x="82414" y="164550"/>
                              </a:cubicBezTo>
                              <a:cubicBezTo>
                                <a:pt x="77728" y="164970"/>
                                <a:pt x="73060" y="163360"/>
                                <a:pt x="69622" y="160150"/>
                              </a:cubicBezTo>
                              <a:lnTo>
                                <a:pt x="585" y="92675"/>
                              </a:lnTo>
                              <a:cubicBezTo>
                                <a:pt x="-111" y="91999"/>
                                <a:pt x="-196" y="90903"/>
                                <a:pt x="385" y="90122"/>
                              </a:cubicBezTo>
                              <a:lnTo>
                                <a:pt x="67221" y="778"/>
                              </a:lnTo>
                              <a:cubicBezTo>
                                <a:pt x="67793" y="16"/>
                                <a:pt x="68831" y="-222"/>
                                <a:pt x="69679" y="225"/>
                              </a:cubicBezTo>
                              <a:lnTo>
                                <a:pt x="155185" y="45059"/>
                              </a:lnTo>
                              <a:cubicBezTo>
                                <a:pt x="159405" y="47412"/>
                                <a:pt x="162367" y="51432"/>
                                <a:pt x="163357" y="56108"/>
                              </a:cubicBezTo>
                              <a:cubicBezTo>
                                <a:pt x="164348" y="60785"/>
                                <a:pt x="163281" y="65662"/>
                                <a:pt x="160414" y="69482"/>
                              </a:cubicBezTo>
                              <a:close/>
                              <a:moveTo>
                                <a:pt x="4518" y="91084"/>
                              </a:moveTo>
                              <a:lnTo>
                                <a:pt x="72308" y="157340"/>
                              </a:lnTo>
                              <a:cubicBezTo>
                                <a:pt x="74908" y="159769"/>
                                <a:pt x="78480" y="161007"/>
                                <a:pt x="82071" y="160683"/>
                              </a:cubicBezTo>
                              <a:cubicBezTo>
                                <a:pt x="85662" y="160369"/>
                                <a:pt x="88958" y="158531"/>
                                <a:pt x="91120" y="155635"/>
                              </a:cubicBezTo>
                              <a:lnTo>
                                <a:pt x="157309" y="67148"/>
                              </a:lnTo>
                              <a:cubicBezTo>
                                <a:pt x="159500" y="64214"/>
                                <a:pt x="160319" y="60480"/>
                                <a:pt x="159557" y="56899"/>
                              </a:cubicBezTo>
                              <a:cubicBezTo>
                                <a:pt x="158795" y="53318"/>
                                <a:pt x="156528" y="50241"/>
                                <a:pt x="153328" y="48450"/>
                              </a:cubicBezTo>
                              <a:lnTo>
                                <a:pt x="69336" y="4416"/>
                              </a:lnTo>
                              <a:lnTo>
                                <a:pt x="4518" y="9108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511" cap="flat">
                          <a:solidFill>
                            <a:srgbClr val="FFFFFF"/>
                          </a:solidFill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  <p:sp>
                      <p:nvSpPr>
                        <p:cNvPr id="212" name="任意多边形: 形状 211">
                          <a:extLst>
                            <a:ext uri="{FF2B5EF4-FFF2-40B4-BE49-F238E27FC236}">
                              <a16:creationId xmlns:a16="http://schemas.microsoft.com/office/drawing/2014/main" id="{F9B6DDFD-8AF9-41E7-7EEE-2AE3CFC8AA7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96797" y="3387928"/>
                          <a:ext cx="59864" cy="61326"/>
                        </a:xfrm>
                        <a:custGeom>
                          <a:avLst/>
                          <a:gdLst>
                            <a:gd name="connsiteX0" fmla="*/ 59479 w 59864"/>
                            <a:gd name="connsiteY0" fmla="*/ 19317 h 61326"/>
                            <a:gd name="connsiteX1" fmla="*/ 56764 w 59864"/>
                            <a:gd name="connsiteY1" fmla="*/ 19707 h 61326"/>
                            <a:gd name="connsiteX2" fmla="*/ 41943 w 59864"/>
                            <a:gd name="connsiteY2" fmla="*/ 8620 h 61326"/>
                            <a:gd name="connsiteX3" fmla="*/ 8615 w 59864"/>
                            <a:gd name="connsiteY3" fmla="*/ 13421 h 61326"/>
                            <a:gd name="connsiteX4" fmla="*/ 13416 w 59864"/>
                            <a:gd name="connsiteY4" fmla="*/ 46749 h 61326"/>
                            <a:gd name="connsiteX5" fmla="*/ 28237 w 59864"/>
                            <a:gd name="connsiteY5" fmla="*/ 57836 h 61326"/>
                            <a:gd name="connsiteX6" fmla="*/ 28627 w 59864"/>
                            <a:gd name="connsiteY6" fmla="*/ 60551 h 61326"/>
                            <a:gd name="connsiteX7" fmla="*/ 25913 w 59864"/>
                            <a:gd name="connsiteY7" fmla="*/ 60941 h 61326"/>
                            <a:gd name="connsiteX8" fmla="*/ 11092 w 59864"/>
                            <a:gd name="connsiteY8" fmla="*/ 49854 h 61326"/>
                            <a:gd name="connsiteX9" fmla="*/ 5510 w 59864"/>
                            <a:gd name="connsiteY9" fmla="*/ 11097 h 61326"/>
                            <a:gd name="connsiteX10" fmla="*/ 44268 w 59864"/>
                            <a:gd name="connsiteY10" fmla="*/ 5506 h 61326"/>
                            <a:gd name="connsiteX11" fmla="*/ 59088 w 59864"/>
                            <a:gd name="connsiteY11" fmla="*/ 16593 h 61326"/>
                            <a:gd name="connsiteX12" fmla="*/ 59479 w 59864"/>
                            <a:gd name="connsiteY12" fmla="*/ 19317 h 613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59864" h="61326">
                              <a:moveTo>
                                <a:pt x="59479" y="19317"/>
                              </a:moveTo>
                              <a:cubicBezTo>
                                <a:pt x="58841" y="20174"/>
                                <a:pt x="57622" y="20346"/>
                                <a:pt x="56764" y="19707"/>
                              </a:cubicBezTo>
                              <a:lnTo>
                                <a:pt x="41943" y="8620"/>
                              </a:lnTo>
                              <a:cubicBezTo>
                                <a:pt x="31428" y="753"/>
                                <a:pt x="16483" y="2915"/>
                                <a:pt x="8615" y="13421"/>
                              </a:cubicBezTo>
                              <a:cubicBezTo>
                                <a:pt x="748" y="23936"/>
                                <a:pt x="2910" y="38881"/>
                                <a:pt x="13416" y="46749"/>
                              </a:cubicBezTo>
                              <a:lnTo>
                                <a:pt x="28237" y="57836"/>
                              </a:lnTo>
                              <a:cubicBezTo>
                                <a:pt x="29094" y="58474"/>
                                <a:pt x="29266" y="59693"/>
                                <a:pt x="28627" y="60551"/>
                              </a:cubicBezTo>
                              <a:cubicBezTo>
                                <a:pt x="27989" y="61408"/>
                                <a:pt x="26770" y="61579"/>
                                <a:pt x="25913" y="60941"/>
                              </a:cubicBezTo>
                              <a:lnTo>
                                <a:pt x="11092" y="49854"/>
                              </a:lnTo>
                              <a:cubicBezTo>
                                <a:pt x="-1129" y="40710"/>
                                <a:pt x="-3643" y="23317"/>
                                <a:pt x="5510" y="11097"/>
                              </a:cubicBezTo>
                              <a:cubicBezTo>
                                <a:pt x="14654" y="-1133"/>
                                <a:pt x="32047" y="-3638"/>
                                <a:pt x="44268" y="5506"/>
                              </a:cubicBezTo>
                              <a:lnTo>
                                <a:pt x="59088" y="16593"/>
                              </a:lnTo>
                              <a:cubicBezTo>
                                <a:pt x="59946" y="17240"/>
                                <a:pt x="60117" y="18460"/>
                                <a:pt x="59479" y="193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511" cap="flat">
                          <a:solidFill>
                            <a:srgbClr val="FFFFFF"/>
                          </a:solidFill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13" name="图形 100">
                      <a:extLst>
                        <a:ext uri="{FF2B5EF4-FFF2-40B4-BE49-F238E27FC236}">
                          <a16:creationId xmlns:a16="http://schemas.microsoft.com/office/drawing/2014/main" id="{47861FED-ED89-9CB9-400D-EA5EC096BAE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342239" y="2915869"/>
                      <a:ext cx="262089" cy="394839"/>
                      <a:chOff x="5342239" y="2915869"/>
                      <a:chExt cx="262089" cy="394839"/>
                    </a:xfrm>
                  </p:grpSpPr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C02B40C1-F2BA-5D9F-0741-250C1A8C2A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42239" y="2915869"/>
                        <a:ext cx="238325" cy="326440"/>
                      </a:xfrm>
                      <a:custGeom>
                        <a:avLst/>
                        <a:gdLst>
                          <a:gd name="connsiteX0" fmla="*/ 0 w 238325"/>
                          <a:gd name="connsiteY0" fmla="*/ 326441 h 326440"/>
                          <a:gd name="connsiteX1" fmla="*/ 238325 w 238325"/>
                          <a:gd name="connsiteY1" fmla="*/ 0 h 3264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238325" h="326440">
                            <a:moveTo>
                              <a:pt x="0" y="326441"/>
                            </a:moveTo>
                            <a:lnTo>
                              <a:pt x="238325" y="0"/>
                            </a:lnTo>
                          </a:path>
                        </a:pathLst>
                      </a:custGeom>
                      <a:ln w="9023" cap="flat">
                        <a:solidFill>
                          <a:srgbClr val="FE99B6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CC658D27-C760-1A50-6DB5-F171AEA42CE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99646" y="3119389"/>
                        <a:ext cx="108042" cy="153533"/>
                      </a:xfrm>
                      <a:custGeom>
                        <a:avLst/>
                        <a:gdLst>
                          <a:gd name="connsiteX0" fmla="*/ 0 w 108042"/>
                          <a:gd name="connsiteY0" fmla="*/ 153533 h 153533"/>
                          <a:gd name="connsiteX1" fmla="*/ 108042 w 108042"/>
                          <a:gd name="connsiteY1" fmla="*/ 0 h 1535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108042" h="153533">
                            <a:moveTo>
                              <a:pt x="0" y="153533"/>
                            </a:moveTo>
                            <a:lnTo>
                              <a:pt x="108042" y="0"/>
                            </a:lnTo>
                          </a:path>
                        </a:pathLst>
                      </a:custGeom>
                      <a:ln w="9023" cap="flat">
                        <a:solidFill>
                          <a:srgbClr val="FE99B6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AB43FB59-E28F-6272-AF21-1A1EE713B3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47776" y="3090719"/>
                        <a:ext cx="156552" cy="219989"/>
                      </a:xfrm>
                      <a:custGeom>
                        <a:avLst/>
                        <a:gdLst>
                          <a:gd name="connsiteX0" fmla="*/ 0 w 156552"/>
                          <a:gd name="connsiteY0" fmla="*/ 219989 h 219989"/>
                          <a:gd name="connsiteX1" fmla="*/ 156553 w 156552"/>
                          <a:gd name="connsiteY1" fmla="*/ 0 h 2199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156552" h="219989">
                            <a:moveTo>
                              <a:pt x="0" y="219989"/>
                            </a:moveTo>
                            <a:lnTo>
                              <a:pt x="156553" y="0"/>
                            </a:lnTo>
                          </a:path>
                        </a:pathLst>
                      </a:custGeom>
                      <a:ln w="9023" cap="flat">
                        <a:solidFill>
                          <a:srgbClr val="FE99B6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</p:grpSp>
              <p:sp>
                <p:nvSpPr>
                  <p:cNvPr id="217" name="任意多边形: 形状 216">
                    <a:extLst>
                      <a:ext uri="{FF2B5EF4-FFF2-40B4-BE49-F238E27FC236}">
                        <a16:creationId xmlns:a16="http://schemas.microsoft.com/office/drawing/2014/main" id="{AE78394E-77BD-DA09-FC01-F6F0FA7CC491}"/>
                      </a:ext>
                    </a:extLst>
                  </p:cNvPr>
                  <p:cNvSpPr/>
                  <p:nvPr/>
                </p:nvSpPr>
                <p:spPr>
                  <a:xfrm>
                    <a:off x="5052069" y="3075432"/>
                    <a:ext cx="279539" cy="253092"/>
                  </a:xfrm>
                  <a:custGeom>
                    <a:avLst/>
                    <a:gdLst>
                      <a:gd name="connsiteX0" fmla="*/ 193215 w 279539"/>
                      <a:gd name="connsiteY0" fmla="*/ 16411 h 253092"/>
                      <a:gd name="connsiteX1" fmla="*/ 215722 w 279539"/>
                      <a:gd name="connsiteY1" fmla="*/ 38700 h 253092"/>
                      <a:gd name="connsiteX2" fmla="*/ 192557 w 279539"/>
                      <a:gd name="connsiteY2" fmla="*/ 67418 h 253092"/>
                      <a:gd name="connsiteX3" fmla="*/ 173584 w 279539"/>
                      <a:gd name="connsiteY3" fmla="*/ 65561 h 253092"/>
                      <a:gd name="connsiteX4" fmla="*/ 260299 w 279539"/>
                      <a:gd name="connsiteY4" fmla="*/ 125825 h 253092"/>
                      <a:gd name="connsiteX5" fmla="*/ 279244 w 279539"/>
                      <a:gd name="connsiteY5" fmla="*/ 152876 h 253092"/>
                      <a:gd name="connsiteX6" fmla="*/ 261033 w 279539"/>
                      <a:gd name="connsiteY6" fmla="*/ 169926 h 253092"/>
                      <a:gd name="connsiteX7" fmla="*/ 259737 w 279539"/>
                      <a:gd name="connsiteY7" fmla="*/ 169964 h 253092"/>
                      <a:gd name="connsiteX8" fmla="*/ 266986 w 279539"/>
                      <a:gd name="connsiteY8" fmla="*/ 190614 h 253092"/>
                      <a:gd name="connsiteX9" fmla="*/ 248774 w 279539"/>
                      <a:gd name="connsiteY9" fmla="*/ 207664 h 253092"/>
                      <a:gd name="connsiteX10" fmla="*/ 245078 w 279539"/>
                      <a:gd name="connsiteY10" fmla="*/ 207759 h 253092"/>
                      <a:gd name="connsiteX11" fmla="*/ 246212 w 279539"/>
                      <a:gd name="connsiteY11" fmla="*/ 218856 h 253092"/>
                      <a:gd name="connsiteX12" fmla="*/ 227990 w 279539"/>
                      <a:gd name="connsiteY12" fmla="*/ 235906 h 253092"/>
                      <a:gd name="connsiteX13" fmla="*/ 220018 w 279539"/>
                      <a:gd name="connsiteY13" fmla="*/ 235420 h 253092"/>
                      <a:gd name="connsiteX14" fmla="*/ 217179 w 279539"/>
                      <a:gd name="connsiteY14" fmla="*/ 234696 h 253092"/>
                      <a:gd name="connsiteX15" fmla="*/ 217103 w 279539"/>
                      <a:gd name="connsiteY15" fmla="*/ 235896 h 253092"/>
                      <a:gd name="connsiteX16" fmla="*/ 198892 w 279539"/>
                      <a:gd name="connsiteY16" fmla="*/ 252946 h 253092"/>
                      <a:gd name="connsiteX17" fmla="*/ 190919 w 279539"/>
                      <a:gd name="connsiteY17" fmla="*/ 252460 h 253092"/>
                      <a:gd name="connsiteX18" fmla="*/ 136798 w 279539"/>
                      <a:gd name="connsiteY18" fmla="*/ 234401 h 253092"/>
                      <a:gd name="connsiteX19" fmla="*/ 136798 w 279539"/>
                      <a:gd name="connsiteY19" fmla="*/ 234448 h 253092"/>
                      <a:gd name="connsiteX20" fmla="*/ 136084 w 279539"/>
                      <a:gd name="connsiteY20" fmla="*/ 234086 h 253092"/>
                      <a:gd name="connsiteX21" fmla="*/ 115719 w 279539"/>
                      <a:gd name="connsiteY21" fmla="*/ 222961 h 253092"/>
                      <a:gd name="connsiteX22" fmla="*/ 0 w 279539"/>
                      <a:gd name="connsiteY22" fmla="*/ 118920 h 253092"/>
                      <a:gd name="connsiteX23" fmla="*/ 57360 w 279539"/>
                      <a:gd name="connsiteY23" fmla="*/ 0 h 253092"/>
                      <a:gd name="connsiteX24" fmla="*/ 193215 w 279539"/>
                      <a:gd name="connsiteY24" fmla="*/ 16411 h 253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79539" h="253092">
                        <a:moveTo>
                          <a:pt x="193215" y="16411"/>
                        </a:moveTo>
                        <a:cubicBezTo>
                          <a:pt x="204483" y="18640"/>
                          <a:pt x="213560" y="27632"/>
                          <a:pt x="215722" y="38700"/>
                        </a:cubicBezTo>
                        <a:cubicBezTo>
                          <a:pt x="218665" y="53759"/>
                          <a:pt x="207940" y="67066"/>
                          <a:pt x="192557" y="67418"/>
                        </a:cubicBezTo>
                        <a:lnTo>
                          <a:pt x="173584" y="65561"/>
                        </a:lnTo>
                        <a:cubicBezTo>
                          <a:pt x="174688" y="81458"/>
                          <a:pt x="186176" y="108623"/>
                          <a:pt x="260299" y="125825"/>
                        </a:cubicBezTo>
                        <a:cubicBezTo>
                          <a:pt x="272767" y="128721"/>
                          <a:pt x="281254" y="140827"/>
                          <a:pt x="279244" y="152876"/>
                        </a:cubicBezTo>
                        <a:cubicBezTo>
                          <a:pt x="277682" y="162287"/>
                          <a:pt x="270186" y="168878"/>
                          <a:pt x="261033" y="169926"/>
                        </a:cubicBezTo>
                        <a:cubicBezTo>
                          <a:pt x="260613" y="169974"/>
                          <a:pt x="260166" y="169935"/>
                          <a:pt x="259737" y="169964"/>
                        </a:cubicBezTo>
                        <a:cubicBezTo>
                          <a:pt x="265271" y="175289"/>
                          <a:pt x="268262" y="182947"/>
                          <a:pt x="266986" y="190614"/>
                        </a:cubicBezTo>
                        <a:cubicBezTo>
                          <a:pt x="265424" y="200025"/>
                          <a:pt x="257918" y="206616"/>
                          <a:pt x="248774" y="207664"/>
                        </a:cubicBezTo>
                        <a:cubicBezTo>
                          <a:pt x="247564" y="207797"/>
                          <a:pt x="246326" y="207826"/>
                          <a:pt x="245078" y="207759"/>
                        </a:cubicBezTo>
                        <a:cubicBezTo>
                          <a:pt x="246326" y="211283"/>
                          <a:pt x="246840" y="215055"/>
                          <a:pt x="246212" y="218856"/>
                        </a:cubicBezTo>
                        <a:cubicBezTo>
                          <a:pt x="244650" y="228267"/>
                          <a:pt x="237144" y="234858"/>
                          <a:pt x="227990" y="235906"/>
                        </a:cubicBezTo>
                        <a:cubicBezTo>
                          <a:pt x="225428" y="236201"/>
                          <a:pt x="222733" y="236058"/>
                          <a:pt x="220018" y="235420"/>
                        </a:cubicBezTo>
                        <a:cubicBezTo>
                          <a:pt x="219037" y="235191"/>
                          <a:pt x="218141" y="234925"/>
                          <a:pt x="217179" y="234696"/>
                        </a:cubicBezTo>
                        <a:cubicBezTo>
                          <a:pt x="217132" y="235096"/>
                          <a:pt x="217170" y="235496"/>
                          <a:pt x="217103" y="235896"/>
                        </a:cubicBezTo>
                        <a:cubicBezTo>
                          <a:pt x="215541" y="245307"/>
                          <a:pt x="208036" y="251898"/>
                          <a:pt x="198892" y="252946"/>
                        </a:cubicBezTo>
                        <a:cubicBezTo>
                          <a:pt x="196329" y="253241"/>
                          <a:pt x="193634" y="253098"/>
                          <a:pt x="190919" y="252460"/>
                        </a:cubicBezTo>
                        <a:cubicBezTo>
                          <a:pt x="170459" y="247717"/>
                          <a:pt x="152429" y="241630"/>
                          <a:pt x="136798" y="234401"/>
                        </a:cubicBezTo>
                        <a:lnTo>
                          <a:pt x="136798" y="234448"/>
                        </a:lnTo>
                        <a:cubicBezTo>
                          <a:pt x="136798" y="234448"/>
                          <a:pt x="136503" y="234305"/>
                          <a:pt x="136084" y="234086"/>
                        </a:cubicBezTo>
                        <a:cubicBezTo>
                          <a:pt x="128721" y="230648"/>
                          <a:pt x="121968" y="226924"/>
                          <a:pt x="115719" y="222961"/>
                        </a:cubicBezTo>
                        <a:cubicBezTo>
                          <a:pt x="85344" y="205397"/>
                          <a:pt x="33471" y="164983"/>
                          <a:pt x="0" y="118920"/>
                        </a:cubicBezTo>
                        <a:lnTo>
                          <a:pt x="57360" y="0"/>
                        </a:lnTo>
                        <a:lnTo>
                          <a:pt x="193215" y="16411"/>
                        </a:lnTo>
                        <a:close/>
                      </a:path>
                    </a:pathLst>
                  </a:custGeom>
                  <a:solidFill>
                    <a:srgbClr val="FFB89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218" name="任意多边形: 形状 217">
                    <a:extLst>
                      <a:ext uri="{FF2B5EF4-FFF2-40B4-BE49-F238E27FC236}">
                        <a16:creationId xmlns:a16="http://schemas.microsoft.com/office/drawing/2014/main" id="{68C5A211-9B5C-90E8-5EEA-C66A800B7436}"/>
                      </a:ext>
                    </a:extLst>
                  </p:cNvPr>
                  <p:cNvSpPr/>
                  <p:nvPr/>
                </p:nvSpPr>
                <p:spPr>
                  <a:xfrm>
                    <a:off x="5225538" y="3068764"/>
                    <a:ext cx="79324" cy="89039"/>
                  </a:xfrm>
                  <a:custGeom>
                    <a:avLst/>
                    <a:gdLst>
                      <a:gd name="connsiteX0" fmla="*/ 50606 w 79324"/>
                      <a:gd name="connsiteY0" fmla="*/ 0 h 89039"/>
                      <a:gd name="connsiteX1" fmla="*/ 0 w 79324"/>
                      <a:gd name="connsiteY1" fmla="*/ 72466 h 89039"/>
                      <a:gd name="connsiteX2" fmla="*/ 37109 w 79324"/>
                      <a:gd name="connsiteY2" fmla="*/ 89040 h 89039"/>
                      <a:gd name="connsiteX3" fmla="*/ 60455 w 79324"/>
                      <a:gd name="connsiteY3" fmla="*/ 78362 h 89039"/>
                      <a:gd name="connsiteX4" fmla="*/ 79324 w 79324"/>
                      <a:gd name="connsiteY4" fmla="*/ 28356 h 89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324" h="89039">
                        <a:moveTo>
                          <a:pt x="50606" y="0"/>
                        </a:moveTo>
                        <a:lnTo>
                          <a:pt x="0" y="72466"/>
                        </a:lnTo>
                        <a:lnTo>
                          <a:pt x="37109" y="89040"/>
                        </a:lnTo>
                        <a:lnTo>
                          <a:pt x="60455" y="78362"/>
                        </a:lnTo>
                        <a:lnTo>
                          <a:pt x="79324" y="2835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</p:grpSp>
            <p:grpSp>
              <p:nvGrpSpPr>
                <p:cNvPr id="219" name="图形 100">
                  <a:extLst>
                    <a:ext uri="{FF2B5EF4-FFF2-40B4-BE49-F238E27FC236}">
                      <a16:creationId xmlns:a16="http://schemas.microsoft.com/office/drawing/2014/main" id="{E5C895D7-7ED0-AD8E-5006-46EC76F9C4BF}"/>
                    </a:ext>
                  </a:extLst>
                </p:cNvPr>
                <p:cNvGrpSpPr/>
                <p:nvPr/>
              </p:nvGrpSpPr>
              <p:grpSpPr>
                <a:xfrm>
                  <a:off x="4424970" y="2773316"/>
                  <a:ext cx="684896" cy="431522"/>
                  <a:chOff x="4424970" y="2773316"/>
                  <a:chExt cx="684896" cy="431522"/>
                </a:xfrm>
              </p:grpSpPr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BF870214-EDFC-3C3B-F453-B6B792FB8CBF}"/>
                      </a:ext>
                    </a:extLst>
                  </p:cNvPr>
                  <p:cNvSpPr/>
                  <p:nvPr/>
                </p:nvSpPr>
                <p:spPr>
                  <a:xfrm>
                    <a:off x="4850825" y="2989287"/>
                    <a:ext cx="259041" cy="212636"/>
                  </a:xfrm>
                  <a:custGeom>
                    <a:avLst/>
                    <a:gdLst>
                      <a:gd name="connsiteX0" fmla="*/ 65237 w 259041"/>
                      <a:gd name="connsiteY0" fmla="*/ 0 h 212636"/>
                      <a:gd name="connsiteX1" fmla="*/ 259042 w 259041"/>
                      <a:gd name="connsiteY1" fmla="*/ 86716 h 212636"/>
                      <a:gd name="connsiteX2" fmla="*/ 212493 w 259041"/>
                      <a:gd name="connsiteY2" fmla="*/ 212636 h 212636"/>
                      <a:gd name="connsiteX3" fmla="*/ 0 w 259041"/>
                      <a:gd name="connsiteY3" fmla="*/ 135741 h 2126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41" h="212636">
                        <a:moveTo>
                          <a:pt x="65237" y="0"/>
                        </a:moveTo>
                        <a:lnTo>
                          <a:pt x="259042" y="86716"/>
                        </a:lnTo>
                        <a:lnTo>
                          <a:pt x="212493" y="212636"/>
                        </a:lnTo>
                        <a:lnTo>
                          <a:pt x="0" y="135741"/>
                        </a:lnTo>
                        <a:close/>
                      </a:path>
                    </a:pathLst>
                  </a:custGeom>
                  <a:solidFill>
                    <a:srgbClr val="FFB89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grpSp>
                <p:nvGrpSpPr>
                  <p:cNvPr id="221" name="图形 100">
                    <a:extLst>
                      <a:ext uri="{FF2B5EF4-FFF2-40B4-BE49-F238E27FC236}">
                        <a16:creationId xmlns:a16="http://schemas.microsoft.com/office/drawing/2014/main" id="{68AFCC6D-4775-4F5D-E238-DDA06C956493}"/>
                      </a:ext>
                    </a:extLst>
                  </p:cNvPr>
                  <p:cNvGrpSpPr/>
                  <p:nvPr/>
                </p:nvGrpSpPr>
                <p:grpSpPr>
                  <a:xfrm>
                    <a:off x="4424970" y="2773316"/>
                    <a:ext cx="659807" cy="431522"/>
                    <a:chOff x="4424970" y="2773316"/>
                    <a:chExt cx="659807" cy="431522"/>
                  </a:xfrm>
                </p:grpSpPr>
                <p:sp>
                  <p:nvSpPr>
                    <p:cNvPr id="222" name="任意多边形: 形状 221">
                      <a:extLst>
                        <a:ext uri="{FF2B5EF4-FFF2-40B4-BE49-F238E27FC236}">
                          <a16:creationId xmlns:a16="http://schemas.microsoft.com/office/drawing/2014/main" id="{9E012EB8-B265-216F-6A0A-2D7D08CC62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1235" y="3013405"/>
                      <a:ext cx="153543" cy="191433"/>
                    </a:xfrm>
                    <a:custGeom>
                      <a:avLst/>
                      <a:gdLst>
                        <a:gd name="connsiteX0" fmla="*/ 72552 w 153543"/>
                        <a:gd name="connsiteY0" fmla="*/ 0 h 191433"/>
                        <a:gd name="connsiteX1" fmla="*/ 153543 w 153543"/>
                        <a:gd name="connsiteY1" fmla="*/ 42282 h 191433"/>
                        <a:gd name="connsiteX2" fmla="*/ 92583 w 153543"/>
                        <a:gd name="connsiteY2" fmla="*/ 191434 h 191433"/>
                        <a:gd name="connsiteX3" fmla="*/ 0 w 153543"/>
                        <a:gd name="connsiteY3" fmla="*/ 151571 h 19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3543" h="191433">
                          <a:moveTo>
                            <a:pt x="72552" y="0"/>
                          </a:moveTo>
                          <a:lnTo>
                            <a:pt x="153543" y="42282"/>
                          </a:lnTo>
                          <a:lnTo>
                            <a:pt x="92583" y="191434"/>
                          </a:lnTo>
                          <a:lnTo>
                            <a:pt x="0" y="1515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grpSp>
                  <p:nvGrpSpPr>
                    <p:cNvPr id="223" name="图形 100">
                      <a:extLst>
                        <a:ext uri="{FF2B5EF4-FFF2-40B4-BE49-F238E27FC236}">
                          <a16:creationId xmlns:a16="http://schemas.microsoft.com/office/drawing/2014/main" id="{FC384E38-1F65-1269-365D-CC38BE71543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24970" y="2773316"/>
                      <a:ext cx="604288" cy="425402"/>
                      <a:chOff x="4424970" y="2773316"/>
                      <a:chExt cx="604288" cy="425402"/>
                    </a:xfrm>
                    <a:solidFill>
                      <a:srgbClr val="000000"/>
                    </a:solidFill>
                  </p:grpSpPr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8DF5D3E3-3BF5-6A9B-03DD-20DB9A7E4B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24970" y="2773316"/>
                        <a:ext cx="604288" cy="425402"/>
                      </a:xfrm>
                      <a:custGeom>
                        <a:avLst/>
                        <a:gdLst>
                          <a:gd name="connsiteX0" fmla="*/ 197350 w 604288"/>
                          <a:gd name="connsiteY0" fmla="*/ 7278 h 425402"/>
                          <a:gd name="connsiteX1" fmla="*/ 573797 w 604288"/>
                          <a:gd name="connsiteY1" fmla="*/ 207475 h 425402"/>
                          <a:gd name="connsiteX2" fmla="*/ 597848 w 604288"/>
                          <a:gd name="connsiteY2" fmla="*/ 284628 h 425402"/>
                          <a:gd name="connsiteX3" fmla="*/ 541050 w 604288"/>
                          <a:gd name="connsiteY3" fmla="*/ 394346 h 425402"/>
                          <a:gd name="connsiteX4" fmla="*/ 469860 w 604288"/>
                          <a:gd name="connsiteY4" fmla="*/ 421740 h 425402"/>
                          <a:gd name="connsiteX5" fmla="*/ 85355 w 604288"/>
                          <a:gd name="connsiteY5" fmla="*/ 277693 h 425402"/>
                          <a:gd name="connsiteX6" fmla="*/ 4926 w 604288"/>
                          <a:gd name="connsiteY6" fmla="*/ 120912 h 425402"/>
                          <a:gd name="connsiteX7" fmla="*/ 4926 w 604288"/>
                          <a:gd name="connsiteY7" fmla="*/ 120912 h 425402"/>
                          <a:gd name="connsiteX8" fmla="*/ 197350 w 604288"/>
                          <a:gd name="connsiteY8" fmla="*/ 7278 h 4254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04288" h="425402">
                            <a:moveTo>
                              <a:pt x="197350" y="7278"/>
                            </a:moveTo>
                            <a:lnTo>
                              <a:pt x="573797" y="207475"/>
                            </a:lnTo>
                            <a:cubicBezTo>
                              <a:pt x="601601" y="222258"/>
                              <a:pt x="612316" y="256662"/>
                              <a:pt x="597848" y="284628"/>
                            </a:cubicBezTo>
                            <a:lnTo>
                              <a:pt x="541050" y="394346"/>
                            </a:lnTo>
                            <a:cubicBezTo>
                              <a:pt x="527677" y="420178"/>
                              <a:pt x="497102" y="431951"/>
                              <a:pt x="469860" y="421740"/>
                            </a:cubicBezTo>
                            <a:lnTo>
                              <a:pt x="85355" y="277693"/>
                            </a:lnTo>
                            <a:cubicBezTo>
                              <a:pt x="21547" y="254652"/>
                              <a:pt x="-13581" y="186187"/>
                              <a:pt x="4926" y="120912"/>
                            </a:cubicBezTo>
                            <a:lnTo>
                              <a:pt x="4926" y="120912"/>
                            </a:lnTo>
                            <a:cubicBezTo>
                              <a:pt x="26110" y="46160"/>
                              <a:pt x="125789" y="-22973"/>
                              <a:pt x="197350" y="7278"/>
                            </a:cubicBez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93B79E33-28DB-7A50-CA64-292D11E729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622320" y="2780595"/>
                        <a:ext cx="180051" cy="95754"/>
                      </a:xfrm>
                      <a:custGeom>
                        <a:avLst/>
                        <a:gdLst>
                          <a:gd name="connsiteX0" fmla="*/ 180051 w 180051"/>
                          <a:gd name="connsiteY0" fmla="*/ 95755 h 95754"/>
                          <a:gd name="connsiteX1" fmla="*/ 0 w 180051"/>
                          <a:gd name="connsiteY1" fmla="*/ 0 h 957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180051" h="95754">
                            <a:moveTo>
                              <a:pt x="180051" y="95755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7750" cap="rnd">
                        <a:solidFill>
                          <a:srgbClr val="383838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226" name="图形 100">
              <a:extLst>
                <a:ext uri="{FF2B5EF4-FFF2-40B4-BE49-F238E27FC236}">
                  <a16:creationId xmlns:a16="http://schemas.microsoft.com/office/drawing/2014/main" id="{FC03809B-1F8F-B292-77C5-B28E515EDBB4}"/>
                </a:ext>
              </a:extLst>
            </p:cNvPr>
            <p:cNvGrpSpPr/>
            <p:nvPr/>
          </p:nvGrpSpPr>
          <p:grpSpPr>
            <a:xfrm>
              <a:off x="1914603" y="2006419"/>
              <a:ext cx="7000797" cy="3990099"/>
              <a:chOff x="4099483" y="2446781"/>
              <a:chExt cx="3920623" cy="2766308"/>
            </a:xfrm>
          </p:grpSpPr>
          <p:grpSp>
            <p:nvGrpSpPr>
              <p:cNvPr id="227" name="图形 100">
                <a:extLst>
                  <a:ext uri="{FF2B5EF4-FFF2-40B4-BE49-F238E27FC236}">
                    <a16:creationId xmlns:a16="http://schemas.microsoft.com/office/drawing/2014/main" id="{EE2406B9-9534-307C-011C-A0A5990589FA}"/>
                  </a:ext>
                </a:extLst>
              </p:cNvPr>
              <p:cNvGrpSpPr/>
              <p:nvPr/>
            </p:nvGrpSpPr>
            <p:grpSpPr>
              <a:xfrm>
                <a:off x="5511539" y="2483288"/>
                <a:ext cx="2139893" cy="2721428"/>
                <a:chOff x="5511539" y="2483288"/>
                <a:chExt cx="2139893" cy="2721428"/>
              </a:xfrm>
            </p:grpSpPr>
            <p:grpSp>
              <p:nvGrpSpPr>
                <p:cNvPr id="228" name="图形 100">
                  <a:extLst>
                    <a:ext uri="{FF2B5EF4-FFF2-40B4-BE49-F238E27FC236}">
                      <a16:creationId xmlns:a16="http://schemas.microsoft.com/office/drawing/2014/main" id="{EDF3C96B-2861-5654-3CA7-1CF8EBC2793E}"/>
                    </a:ext>
                  </a:extLst>
                </p:cNvPr>
                <p:cNvGrpSpPr/>
                <p:nvPr/>
              </p:nvGrpSpPr>
              <p:grpSpPr>
                <a:xfrm>
                  <a:off x="5511539" y="2483288"/>
                  <a:ext cx="1724165" cy="2718592"/>
                  <a:chOff x="5511539" y="2483288"/>
                  <a:chExt cx="1724165" cy="2718592"/>
                </a:xfrm>
              </p:grpSpPr>
              <p:grpSp>
                <p:nvGrpSpPr>
                  <p:cNvPr id="229" name="图形 100">
                    <a:extLst>
                      <a:ext uri="{FF2B5EF4-FFF2-40B4-BE49-F238E27FC236}">
                        <a16:creationId xmlns:a16="http://schemas.microsoft.com/office/drawing/2014/main" id="{619C9A2E-E905-A4D0-0194-B01BAC487BAD}"/>
                      </a:ext>
                    </a:extLst>
                  </p:cNvPr>
                  <p:cNvGrpSpPr/>
                  <p:nvPr/>
                </p:nvGrpSpPr>
                <p:grpSpPr>
                  <a:xfrm>
                    <a:off x="5511539" y="4006910"/>
                    <a:ext cx="1699549" cy="1194970"/>
                    <a:chOff x="5511539" y="4006910"/>
                    <a:chExt cx="1699549" cy="1194970"/>
                  </a:xfrm>
                </p:grpSpPr>
                <p:grpSp>
                  <p:nvGrpSpPr>
                    <p:cNvPr id="230" name="图形 100">
                      <a:extLst>
                        <a:ext uri="{FF2B5EF4-FFF2-40B4-BE49-F238E27FC236}">
                          <a16:creationId xmlns:a16="http://schemas.microsoft.com/office/drawing/2014/main" id="{102E0189-6F0C-B3B1-5CE3-6AF972C080A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44725" y="4142574"/>
                      <a:ext cx="538641" cy="1059306"/>
                      <a:chOff x="6244725" y="4142574"/>
                      <a:chExt cx="538641" cy="1059306"/>
                    </a:xfrm>
                  </p:grpSpPr>
                  <p:grpSp>
                    <p:nvGrpSpPr>
                      <p:cNvPr id="231" name="图形 100">
                        <a:extLst>
                          <a:ext uri="{FF2B5EF4-FFF2-40B4-BE49-F238E27FC236}">
                            <a16:creationId xmlns:a16="http://schemas.microsoft.com/office/drawing/2014/main" id="{5D34C966-0390-0B00-84A4-0A11C13EB50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44725" y="4724790"/>
                        <a:ext cx="538641" cy="477090"/>
                        <a:chOff x="6244725" y="4724790"/>
                        <a:chExt cx="538641" cy="477090"/>
                      </a:xfrm>
                    </p:grpSpPr>
                    <p:sp>
                      <p:nvSpPr>
                        <p:cNvPr id="232" name="任意多边形: 形状 231">
                          <a:extLst>
                            <a:ext uri="{FF2B5EF4-FFF2-40B4-BE49-F238E27FC236}">
                              <a16:creationId xmlns:a16="http://schemas.microsoft.com/office/drawing/2014/main" id="{3349F656-B233-ACD1-9252-59293C1289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74723" y="4724790"/>
                          <a:ext cx="275939" cy="383628"/>
                        </a:xfrm>
                        <a:custGeom>
                          <a:avLst/>
                          <a:gdLst>
                            <a:gd name="connsiteX0" fmla="*/ 95107 w 275939"/>
                            <a:gd name="connsiteY0" fmla="*/ 363950 h 383628"/>
                            <a:gd name="connsiteX1" fmla="*/ 0 w 275939"/>
                            <a:gd name="connsiteY1" fmla="*/ 6715 h 383628"/>
                            <a:gd name="connsiteX2" fmla="*/ 180985 w 275939"/>
                            <a:gd name="connsiteY2" fmla="*/ 0 h 383628"/>
                            <a:gd name="connsiteX3" fmla="*/ 275939 w 275939"/>
                            <a:gd name="connsiteY3" fmla="*/ 383629 h 383628"/>
                            <a:gd name="connsiteX4" fmla="*/ 101518 w 275939"/>
                            <a:gd name="connsiteY4" fmla="*/ 381962 h 3836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75939" h="383628">
                              <a:moveTo>
                                <a:pt x="95107" y="363950"/>
                              </a:moveTo>
                              <a:lnTo>
                                <a:pt x="0" y="6715"/>
                              </a:lnTo>
                              <a:lnTo>
                                <a:pt x="180985" y="0"/>
                              </a:lnTo>
                              <a:lnTo>
                                <a:pt x="275939" y="383629"/>
                              </a:lnTo>
                              <a:lnTo>
                                <a:pt x="101518" y="38196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8B8B4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  <p:grpSp>
                      <p:nvGrpSpPr>
                        <p:cNvPr id="233" name="图形 100">
                          <a:extLst>
                            <a:ext uri="{FF2B5EF4-FFF2-40B4-BE49-F238E27FC236}">
                              <a16:creationId xmlns:a16="http://schemas.microsoft.com/office/drawing/2014/main" id="{64259355-E702-52E1-5F1E-515C14DFA8F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244725" y="4987013"/>
                          <a:ext cx="538641" cy="214867"/>
                          <a:chOff x="6244725" y="4987013"/>
                          <a:chExt cx="538641" cy="214867"/>
                        </a:xfrm>
                      </p:grpSpPr>
                      <p:sp>
                        <p:nvSpPr>
                          <p:cNvPr id="234" name="任意多边形: 形状 233">
                            <a:extLst>
                              <a:ext uri="{FF2B5EF4-FFF2-40B4-BE49-F238E27FC236}">
                                <a16:creationId xmlns:a16="http://schemas.microsoft.com/office/drawing/2014/main" id="{5D071232-3127-55C3-23A8-58D1C75F5A3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244856" y="4987013"/>
                            <a:ext cx="538343" cy="167373"/>
                          </a:xfrm>
                          <a:custGeom>
                            <a:avLst/>
                            <a:gdLst>
                              <a:gd name="connsiteX0" fmla="*/ 496862 w 538343"/>
                              <a:gd name="connsiteY0" fmla="*/ 31728 h 167373"/>
                              <a:gd name="connsiteX1" fmla="*/ 300190 w 538343"/>
                              <a:gd name="connsiteY1" fmla="*/ 0 h 167373"/>
                              <a:gd name="connsiteX2" fmla="*/ 0 w 538343"/>
                              <a:gd name="connsiteY2" fmla="*/ 167373 h 167373"/>
                              <a:gd name="connsiteX3" fmla="*/ 538344 w 538343"/>
                              <a:gd name="connsiteY3" fmla="*/ 164068 h 167373"/>
                              <a:gd name="connsiteX4" fmla="*/ 496862 w 538343"/>
                              <a:gd name="connsiteY4" fmla="*/ 31728 h 16737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38343" h="167373">
                                <a:moveTo>
                                  <a:pt x="496862" y="31728"/>
                                </a:moveTo>
                                <a:cubicBezTo>
                                  <a:pt x="496862" y="31728"/>
                                  <a:pt x="363046" y="86763"/>
                                  <a:pt x="300190" y="0"/>
                                </a:cubicBezTo>
                                <a:lnTo>
                                  <a:pt x="0" y="167373"/>
                                </a:lnTo>
                                <a:lnTo>
                                  <a:pt x="538344" y="164068"/>
                                </a:lnTo>
                                <a:lnTo>
                                  <a:pt x="496862" y="3172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 dirty="0">
                              <a:latin typeface="+mn-ea"/>
                            </a:endParaRPr>
                          </a:p>
                        </p:txBody>
                      </p:sp>
                      <p:sp>
                        <p:nvSpPr>
                          <p:cNvPr id="235" name="任意多边形: 形状 234">
                            <a:extLst>
                              <a:ext uri="{FF2B5EF4-FFF2-40B4-BE49-F238E27FC236}">
                                <a16:creationId xmlns:a16="http://schemas.microsoft.com/office/drawing/2014/main" id="{112809E7-9BFD-7EDE-CE9D-FD9BA0EE756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-20970">
                            <a:off x="6244864" y="5152937"/>
                            <a:ext cx="538363" cy="47302"/>
                          </a:xfrm>
                          <a:custGeom>
                            <a:avLst/>
                            <a:gdLst>
                              <a:gd name="connsiteX0" fmla="*/ 0 w 538363"/>
                              <a:gd name="connsiteY0" fmla="*/ 0 h 47302"/>
                              <a:gd name="connsiteX1" fmla="*/ 538363 w 538363"/>
                              <a:gd name="connsiteY1" fmla="*/ 0 h 47302"/>
                              <a:gd name="connsiteX2" fmla="*/ 538363 w 538363"/>
                              <a:gd name="connsiteY2" fmla="*/ 47302 h 47302"/>
                              <a:gd name="connsiteX3" fmla="*/ 0 w 538363"/>
                              <a:gd name="connsiteY3" fmla="*/ 47302 h 473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538363" h="47302">
                                <a:moveTo>
                                  <a:pt x="0" y="0"/>
                                </a:moveTo>
                                <a:lnTo>
                                  <a:pt x="538363" y="0"/>
                                </a:lnTo>
                                <a:lnTo>
                                  <a:pt x="538363" y="47302"/>
                                </a:lnTo>
                                <a:lnTo>
                                  <a:pt x="0" y="4730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 dirty="0">
                              <a:latin typeface="+mn-ea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85C9F556-9CC8-7A3B-7E45-BF3C6471669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59391" y="4142574"/>
                        <a:ext cx="490461" cy="803834"/>
                      </a:xfrm>
                      <a:custGeom>
                        <a:avLst/>
                        <a:gdLst>
                          <a:gd name="connsiteX0" fmla="*/ 0 w 490461"/>
                          <a:gd name="connsiteY0" fmla="*/ 0 h 803834"/>
                          <a:gd name="connsiteX1" fmla="*/ 231438 w 490461"/>
                          <a:gd name="connsiteY1" fmla="*/ 803834 h 803834"/>
                          <a:gd name="connsiteX2" fmla="*/ 490461 w 490461"/>
                          <a:gd name="connsiteY2" fmla="*/ 794261 h 803834"/>
                          <a:gd name="connsiteX3" fmla="*/ 329517 w 490461"/>
                          <a:gd name="connsiteY3" fmla="*/ 79924 h 8038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90461" h="803834">
                            <a:moveTo>
                              <a:pt x="0" y="0"/>
                            </a:moveTo>
                            <a:lnTo>
                              <a:pt x="231438" y="803834"/>
                            </a:lnTo>
                            <a:lnTo>
                              <a:pt x="490461" y="794261"/>
                            </a:lnTo>
                            <a:lnTo>
                              <a:pt x="329517" y="79924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  <p:grpSp>
                  <p:nvGrpSpPr>
                    <p:cNvPr id="237" name="图形 100">
                      <a:extLst>
                        <a:ext uri="{FF2B5EF4-FFF2-40B4-BE49-F238E27FC236}">
                          <a16:creationId xmlns:a16="http://schemas.microsoft.com/office/drawing/2014/main" id="{6AFCFDFB-1F2A-357D-BED6-898B275488E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511539" y="4006910"/>
                      <a:ext cx="1699549" cy="1194943"/>
                      <a:chOff x="5511539" y="4006910"/>
                      <a:chExt cx="1699549" cy="1194943"/>
                    </a:xfrm>
                  </p:grpSpPr>
                  <p:grpSp>
                    <p:nvGrpSpPr>
                      <p:cNvPr id="238" name="图形 100">
                        <a:extLst>
                          <a:ext uri="{FF2B5EF4-FFF2-40B4-BE49-F238E27FC236}">
                            <a16:creationId xmlns:a16="http://schemas.microsoft.com/office/drawing/2014/main" id="{7FFC4750-64FC-F204-0136-ADA20B3A2DF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511539" y="4113047"/>
                        <a:ext cx="858933" cy="1088806"/>
                        <a:chOff x="5511539" y="4113047"/>
                        <a:chExt cx="858933" cy="1088806"/>
                      </a:xfrm>
                    </p:grpSpPr>
                    <p:grpSp>
                      <p:nvGrpSpPr>
                        <p:cNvPr id="239" name="图形 100">
                          <a:extLst>
                            <a:ext uri="{FF2B5EF4-FFF2-40B4-BE49-F238E27FC236}">
                              <a16:creationId xmlns:a16="http://schemas.microsoft.com/office/drawing/2014/main" id="{7ED50491-6C7F-5F54-D195-EDEC8CD1435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511539" y="4677060"/>
                          <a:ext cx="574954" cy="524793"/>
                          <a:chOff x="5511539" y="4677060"/>
                          <a:chExt cx="574954" cy="524793"/>
                        </a:xfrm>
                      </p:grpSpPr>
                      <p:sp>
                        <p:nvSpPr>
                          <p:cNvPr id="240" name="任意多边形: 形状 239">
                            <a:extLst>
                              <a:ext uri="{FF2B5EF4-FFF2-40B4-BE49-F238E27FC236}">
                                <a16:creationId xmlns:a16="http://schemas.microsoft.com/office/drawing/2014/main" id="{8BDB8F25-119E-CC7E-A278-769BF900BEB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809059" y="4677060"/>
                            <a:ext cx="277434" cy="455590"/>
                          </a:xfrm>
                          <a:custGeom>
                            <a:avLst/>
                            <a:gdLst>
                              <a:gd name="connsiteX0" fmla="*/ 1781 w 277434"/>
                              <a:gd name="connsiteY0" fmla="*/ 358912 h 455590"/>
                              <a:gd name="connsiteX1" fmla="*/ 104737 w 277434"/>
                              <a:gd name="connsiteY1" fmla="*/ 0 h 455590"/>
                              <a:gd name="connsiteX2" fmla="*/ 277435 w 277434"/>
                              <a:gd name="connsiteY2" fmla="*/ 71980 h 455590"/>
                              <a:gd name="connsiteX3" fmla="*/ 162925 w 277434"/>
                              <a:gd name="connsiteY3" fmla="*/ 455590 h 455590"/>
                              <a:gd name="connsiteX4" fmla="*/ 0 w 277434"/>
                              <a:gd name="connsiteY4" fmla="*/ 378581 h 4555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77434" h="455590">
                                <a:moveTo>
                                  <a:pt x="1781" y="358912"/>
                                </a:moveTo>
                                <a:lnTo>
                                  <a:pt x="104737" y="0"/>
                                </a:lnTo>
                                <a:lnTo>
                                  <a:pt x="277435" y="71980"/>
                                </a:lnTo>
                                <a:lnTo>
                                  <a:pt x="162925" y="455590"/>
                                </a:lnTo>
                                <a:lnTo>
                                  <a:pt x="0" y="37858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E8B8B4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 dirty="0">
                              <a:latin typeface="+mn-ea"/>
                            </a:endParaRPr>
                          </a:p>
                        </p:txBody>
                      </p:sp>
                      <p:grpSp>
                        <p:nvGrpSpPr>
                          <p:cNvPr id="241" name="图形 100">
                            <a:extLst>
                              <a:ext uri="{FF2B5EF4-FFF2-40B4-BE49-F238E27FC236}">
                                <a16:creationId xmlns:a16="http://schemas.microsoft.com/office/drawing/2014/main" id="{263E426F-A0DA-BF65-1C0A-8B1D4BD0445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5511539" y="4979917"/>
                            <a:ext cx="556462" cy="221936"/>
                            <a:chOff x="5511539" y="4979917"/>
                            <a:chExt cx="556462" cy="221936"/>
                          </a:xfrm>
                        </p:grpSpPr>
                        <p:sp>
                          <p:nvSpPr>
                            <p:cNvPr id="242" name="任意多边形: 形状 241">
                              <a:extLst>
                                <a:ext uri="{FF2B5EF4-FFF2-40B4-BE49-F238E27FC236}">
                                  <a16:creationId xmlns:a16="http://schemas.microsoft.com/office/drawing/2014/main" id="{925806C2-9159-C8D7-9A46-000E8078802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5511679" y="4979917"/>
                              <a:ext cx="556155" cy="172907"/>
                            </a:xfrm>
                            <a:custGeom>
                              <a:avLst/>
                              <a:gdLst>
                                <a:gd name="connsiteX0" fmla="*/ 513302 w 556155"/>
                                <a:gd name="connsiteY0" fmla="*/ 32776 h 172907"/>
                                <a:gd name="connsiteX1" fmla="*/ 310124 w 556155"/>
                                <a:gd name="connsiteY1" fmla="*/ 0 h 172907"/>
                                <a:gd name="connsiteX2" fmla="*/ 0 w 556155"/>
                                <a:gd name="connsiteY2" fmla="*/ 172907 h 172907"/>
                                <a:gd name="connsiteX3" fmla="*/ 556155 w 556155"/>
                                <a:gd name="connsiteY3" fmla="*/ 169488 h 172907"/>
                                <a:gd name="connsiteX4" fmla="*/ 513302 w 556155"/>
                                <a:gd name="connsiteY4" fmla="*/ 32776 h 17290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556155" h="172907">
                                  <a:moveTo>
                                    <a:pt x="513302" y="32776"/>
                                  </a:moveTo>
                                  <a:cubicBezTo>
                                    <a:pt x="513302" y="32776"/>
                                    <a:pt x="375056" y="89630"/>
                                    <a:pt x="310124" y="0"/>
                                  </a:cubicBezTo>
                                  <a:lnTo>
                                    <a:pt x="0" y="172907"/>
                                  </a:lnTo>
                                  <a:lnTo>
                                    <a:pt x="556155" y="169488"/>
                                  </a:lnTo>
                                  <a:lnTo>
                                    <a:pt x="513302" y="3277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 dirty="0">
                                <a:latin typeface="+mn-ea"/>
                              </a:endParaRPr>
                            </a:p>
                          </p:txBody>
                        </p:sp>
                        <p:sp>
                          <p:nvSpPr>
                            <p:cNvPr id="243" name="任意多边形: 形状 242">
                              <a:extLst>
                                <a:ext uri="{FF2B5EF4-FFF2-40B4-BE49-F238E27FC236}">
                                  <a16:creationId xmlns:a16="http://schemas.microsoft.com/office/drawing/2014/main" id="{FD71DF31-14A5-AC6E-21F5-ED427F48AC4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rot="-20970">
                              <a:off x="5511682" y="5151284"/>
                              <a:ext cx="556175" cy="48873"/>
                            </a:xfrm>
                            <a:custGeom>
                              <a:avLst/>
                              <a:gdLst>
                                <a:gd name="connsiteX0" fmla="*/ 0 w 556175"/>
                                <a:gd name="connsiteY0" fmla="*/ 0 h 48873"/>
                                <a:gd name="connsiteX1" fmla="*/ 556175 w 556175"/>
                                <a:gd name="connsiteY1" fmla="*/ 0 h 48873"/>
                                <a:gd name="connsiteX2" fmla="*/ 556175 w 556175"/>
                                <a:gd name="connsiteY2" fmla="*/ 48874 h 48873"/>
                                <a:gd name="connsiteX3" fmla="*/ 0 w 556175"/>
                                <a:gd name="connsiteY3" fmla="*/ 48874 h 4887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556175" h="48873">
                                  <a:moveTo>
                                    <a:pt x="0" y="0"/>
                                  </a:moveTo>
                                  <a:lnTo>
                                    <a:pt x="556175" y="0"/>
                                  </a:lnTo>
                                  <a:lnTo>
                                    <a:pt x="556175" y="48874"/>
                                  </a:lnTo>
                                  <a:lnTo>
                                    <a:pt x="0" y="48874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 dirty="0">
                                <a:latin typeface="+mn-ea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244" name="任意多边形: 形状 243">
                          <a:extLst>
                            <a:ext uri="{FF2B5EF4-FFF2-40B4-BE49-F238E27FC236}">
                              <a16:creationId xmlns:a16="http://schemas.microsoft.com/office/drawing/2014/main" id="{838006F0-05ED-D5B3-F40F-8B5CCFD735C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80341" y="4113047"/>
                          <a:ext cx="590130" cy="849667"/>
                        </a:xfrm>
                        <a:custGeom>
                          <a:avLst/>
                          <a:gdLst>
                            <a:gd name="connsiteX0" fmla="*/ 260613 w 590130"/>
                            <a:gd name="connsiteY0" fmla="*/ 0 h 849667"/>
                            <a:gd name="connsiteX1" fmla="*/ 0 w 590130"/>
                            <a:gd name="connsiteY1" fmla="*/ 785584 h 849667"/>
                            <a:gd name="connsiteX2" fmla="*/ 278616 w 590130"/>
                            <a:gd name="connsiteY2" fmla="*/ 849668 h 849667"/>
                            <a:gd name="connsiteX3" fmla="*/ 590131 w 590130"/>
                            <a:gd name="connsiteY3" fmla="*/ 79915 h 8496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90130" h="849667">
                              <a:moveTo>
                                <a:pt x="260613" y="0"/>
                              </a:moveTo>
                              <a:lnTo>
                                <a:pt x="0" y="785584"/>
                              </a:lnTo>
                              <a:lnTo>
                                <a:pt x="278616" y="849668"/>
                              </a:lnTo>
                              <a:lnTo>
                                <a:pt x="590131" y="7991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</p:grp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4AB1C620-5A2B-314A-F54A-BFEAC13A4E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8315" y="4006910"/>
                        <a:ext cx="1182773" cy="310048"/>
                      </a:xfrm>
                      <a:custGeom>
                        <a:avLst/>
                        <a:gdLst>
                          <a:gd name="connsiteX0" fmla="*/ 550678 w 1182773"/>
                          <a:gd name="connsiteY0" fmla="*/ 20488 h 310048"/>
                          <a:gd name="connsiteX1" fmla="*/ 144780 w 1182773"/>
                          <a:gd name="connsiteY1" fmla="*/ 20488 h 310048"/>
                          <a:gd name="connsiteX2" fmla="*/ 0 w 1182773"/>
                          <a:gd name="connsiteY2" fmla="*/ 165268 h 310048"/>
                          <a:gd name="connsiteX3" fmla="*/ 0 w 1182773"/>
                          <a:gd name="connsiteY3" fmla="*/ 165268 h 310048"/>
                          <a:gd name="connsiteX4" fmla="*/ 144780 w 1182773"/>
                          <a:gd name="connsiteY4" fmla="*/ 310048 h 310048"/>
                          <a:gd name="connsiteX5" fmla="*/ 991105 w 1182773"/>
                          <a:gd name="connsiteY5" fmla="*/ 310048 h 310048"/>
                          <a:gd name="connsiteX6" fmla="*/ 1181576 w 1182773"/>
                          <a:gd name="connsiteY6" fmla="*/ 102813 h 310048"/>
                          <a:gd name="connsiteX7" fmla="*/ 1124836 w 1182773"/>
                          <a:gd name="connsiteY7" fmla="*/ 0 h 310048"/>
                          <a:gd name="connsiteX8" fmla="*/ 550678 w 1182773"/>
                          <a:gd name="connsiteY8" fmla="*/ 20488 h 3100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182773" h="310048">
                            <a:moveTo>
                              <a:pt x="550678" y="20488"/>
                            </a:moveTo>
                            <a:lnTo>
                              <a:pt x="144780" y="20488"/>
                            </a:lnTo>
                            <a:cubicBezTo>
                              <a:pt x="64818" y="20488"/>
                              <a:pt x="0" y="85306"/>
                              <a:pt x="0" y="165268"/>
                            </a:cubicBezTo>
                            <a:lnTo>
                              <a:pt x="0" y="165268"/>
                            </a:lnTo>
                            <a:cubicBezTo>
                              <a:pt x="0" y="245231"/>
                              <a:pt x="64818" y="310048"/>
                              <a:pt x="144780" y="310048"/>
                            </a:cubicBezTo>
                            <a:lnTo>
                              <a:pt x="991105" y="310048"/>
                            </a:lnTo>
                            <a:cubicBezTo>
                              <a:pt x="1103024" y="310048"/>
                              <a:pt x="1194359" y="213989"/>
                              <a:pt x="1181576" y="102813"/>
                            </a:cubicBezTo>
                            <a:cubicBezTo>
                              <a:pt x="1177214" y="64846"/>
                              <a:pt x="1161098" y="28327"/>
                              <a:pt x="1124836" y="0"/>
                            </a:cubicBezTo>
                            <a:lnTo>
                              <a:pt x="550678" y="20488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246" name="图形 100">
                    <a:extLst>
                      <a:ext uri="{FF2B5EF4-FFF2-40B4-BE49-F238E27FC236}">
                        <a16:creationId xmlns:a16="http://schemas.microsoft.com/office/drawing/2014/main" id="{47CB6BB1-2BA4-2822-7E7B-EFCBB9CCC39F}"/>
                      </a:ext>
                    </a:extLst>
                  </p:cNvPr>
                  <p:cNvGrpSpPr/>
                  <p:nvPr/>
                </p:nvGrpSpPr>
                <p:grpSpPr>
                  <a:xfrm>
                    <a:off x="6454417" y="2483288"/>
                    <a:ext cx="509198" cy="705500"/>
                    <a:chOff x="6454417" y="2483288"/>
                    <a:chExt cx="509198" cy="705500"/>
                  </a:xfrm>
                </p:grpSpPr>
                <p:sp>
                  <p:nvSpPr>
                    <p:cNvPr id="247" name="任意多边形: 形状 246">
                      <a:extLst>
                        <a:ext uri="{FF2B5EF4-FFF2-40B4-BE49-F238E27FC236}">
                          <a16:creationId xmlns:a16="http://schemas.microsoft.com/office/drawing/2014/main" id="{550A5D13-E13A-1C2C-01FE-114DB618BE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59860" y="2790015"/>
                      <a:ext cx="279396" cy="398773"/>
                    </a:xfrm>
                    <a:custGeom>
                      <a:avLst/>
                      <a:gdLst>
                        <a:gd name="connsiteX0" fmla="*/ 0 w 279396"/>
                        <a:gd name="connsiteY0" fmla="*/ 191062 h 398773"/>
                        <a:gd name="connsiteX1" fmla="*/ 79915 w 279396"/>
                        <a:gd name="connsiteY1" fmla="*/ 398774 h 398773"/>
                        <a:gd name="connsiteX2" fmla="*/ 279397 w 279396"/>
                        <a:gd name="connsiteY2" fmla="*/ 332565 h 398773"/>
                        <a:gd name="connsiteX3" fmla="*/ 148876 w 279396"/>
                        <a:gd name="connsiteY3" fmla="*/ 0 h 3987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9396" h="398773">
                          <a:moveTo>
                            <a:pt x="0" y="191062"/>
                          </a:moveTo>
                          <a:lnTo>
                            <a:pt x="79915" y="398774"/>
                          </a:lnTo>
                          <a:lnTo>
                            <a:pt x="279397" y="332565"/>
                          </a:lnTo>
                          <a:lnTo>
                            <a:pt x="148876" y="0"/>
                          </a:lnTo>
                          <a:close/>
                        </a:path>
                      </a:pathLst>
                    </a:custGeom>
                    <a:solidFill>
                      <a:srgbClr val="FFB8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48" name="任意多边形: 形状 247">
                      <a:extLst>
                        <a:ext uri="{FF2B5EF4-FFF2-40B4-BE49-F238E27FC236}">
                          <a16:creationId xmlns:a16="http://schemas.microsoft.com/office/drawing/2014/main" id="{A8A3A774-ECEB-52AB-27C2-9C9971844A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68966" y="2957131"/>
                      <a:ext cx="79095" cy="128549"/>
                    </a:xfrm>
                    <a:custGeom>
                      <a:avLst/>
                      <a:gdLst>
                        <a:gd name="connsiteX0" fmla="*/ 31137 w 79095"/>
                        <a:gd name="connsiteY0" fmla="*/ 128549 h 128549"/>
                        <a:gd name="connsiteX1" fmla="*/ 79096 w 79095"/>
                        <a:gd name="connsiteY1" fmla="*/ 0 h 128549"/>
                        <a:gd name="connsiteX2" fmla="*/ 0 w 79095"/>
                        <a:gd name="connsiteY2" fmla="*/ 47606 h 1285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9095" h="128549">
                          <a:moveTo>
                            <a:pt x="31137" y="128549"/>
                          </a:moveTo>
                          <a:lnTo>
                            <a:pt x="79096" y="0"/>
                          </a:lnTo>
                          <a:lnTo>
                            <a:pt x="0" y="47606"/>
                          </a:lnTo>
                          <a:close/>
                        </a:path>
                      </a:pathLst>
                    </a:custGeom>
                    <a:solidFill>
                      <a:srgbClr val="EC8A6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49" name="任意多边形: 形状 248">
                      <a:extLst>
                        <a:ext uri="{FF2B5EF4-FFF2-40B4-BE49-F238E27FC236}">
                          <a16:creationId xmlns:a16="http://schemas.microsoft.com/office/drawing/2014/main" id="{70A5E21F-2F5A-AB4D-8C42-7F08EAAC43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4610" y="2539294"/>
                      <a:ext cx="369627" cy="484883"/>
                    </a:xfrm>
                    <a:custGeom>
                      <a:avLst/>
                      <a:gdLst>
                        <a:gd name="connsiteX0" fmla="*/ 99374 w 369627"/>
                        <a:gd name="connsiteY0" fmla="*/ 6472 h 484883"/>
                        <a:gd name="connsiteX1" fmla="*/ 0 w 369627"/>
                        <a:gd name="connsiteY1" fmla="*/ 153442 h 484883"/>
                        <a:gd name="connsiteX2" fmla="*/ 3391 w 369627"/>
                        <a:gd name="connsiteY2" fmla="*/ 376204 h 484883"/>
                        <a:gd name="connsiteX3" fmla="*/ 137112 w 369627"/>
                        <a:gd name="connsiteY3" fmla="*/ 481417 h 484883"/>
                        <a:gd name="connsiteX4" fmla="*/ 263452 w 369627"/>
                        <a:gd name="connsiteY4" fmla="*/ 417847 h 484883"/>
                        <a:gd name="connsiteX5" fmla="*/ 319049 w 369627"/>
                        <a:gd name="connsiteY5" fmla="*/ 361202 h 484883"/>
                        <a:gd name="connsiteX6" fmla="*/ 113900 w 369627"/>
                        <a:gd name="connsiteY6" fmla="*/ 3605 h 484883"/>
                        <a:gd name="connsiteX7" fmla="*/ 99374 w 369627"/>
                        <a:gd name="connsiteY7" fmla="*/ 6472 h 4848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69627" h="484883">
                          <a:moveTo>
                            <a:pt x="99374" y="6472"/>
                          </a:moveTo>
                          <a:cubicBezTo>
                            <a:pt x="99374" y="6472"/>
                            <a:pt x="67" y="27417"/>
                            <a:pt x="0" y="153442"/>
                          </a:cubicBezTo>
                          <a:cubicBezTo>
                            <a:pt x="0" y="153442"/>
                            <a:pt x="952" y="244768"/>
                            <a:pt x="3391" y="376204"/>
                          </a:cubicBezTo>
                          <a:cubicBezTo>
                            <a:pt x="4677" y="445660"/>
                            <a:pt x="69990" y="499286"/>
                            <a:pt x="137112" y="481417"/>
                          </a:cubicBezTo>
                          <a:cubicBezTo>
                            <a:pt x="178222" y="470472"/>
                            <a:pt x="223752" y="451280"/>
                            <a:pt x="263452" y="417847"/>
                          </a:cubicBezTo>
                          <a:lnTo>
                            <a:pt x="319049" y="361202"/>
                          </a:lnTo>
                          <a:cubicBezTo>
                            <a:pt x="447608" y="204373"/>
                            <a:pt x="313534" y="-32019"/>
                            <a:pt x="113900" y="3605"/>
                          </a:cubicBezTo>
                          <a:cubicBezTo>
                            <a:pt x="109128" y="4452"/>
                            <a:pt x="104280" y="5405"/>
                            <a:pt x="99374" y="6472"/>
                          </a:cubicBezTo>
                          <a:close/>
                        </a:path>
                      </a:pathLst>
                    </a:custGeom>
                    <a:solidFill>
                      <a:srgbClr val="FFB8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50" name="任意多边形: 形状 249">
                      <a:extLst>
                        <a:ext uri="{FF2B5EF4-FFF2-40B4-BE49-F238E27FC236}">
                          <a16:creationId xmlns:a16="http://schemas.microsoft.com/office/drawing/2014/main" id="{B7BAF4CF-E07F-DDF2-3359-80022CD4CE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4417" y="2823057"/>
                      <a:ext cx="55148" cy="65284"/>
                    </a:xfrm>
                    <a:custGeom>
                      <a:avLst/>
                      <a:gdLst>
                        <a:gd name="connsiteX0" fmla="*/ 46605 w 55148"/>
                        <a:gd name="connsiteY0" fmla="*/ 0 h 65284"/>
                        <a:gd name="connsiteX1" fmla="*/ 2866 w 55148"/>
                        <a:gd name="connsiteY1" fmla="*/ 45234 h 65284"/>
                        <a:gd name="connsiteX2" fmla="*/ 9514 w 55148"/>
                        <a:gd name="connsiteY2" fmla="*/ 62398 h 65284"/>
                        <a:gd name="connsiteX3" fmla="*/ 55149 w 55148"/>
                        <a:gd name="connsiteY3" fmla="*/ 65284 h 65284"/>
                        <a:gd name="connsiteX4" fmla="*/ 46605 w 55148"/>
                        <a:gd name="connsiteY4" fmla="*/ 0 h 652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148" h="65284">
                          <a:moveTo>
                            <a:pt x="46605" y="0"/>
                          </a:moveTo>
                          <a:lnTo>
                            <a:pt x="2866" y="45234"/>
                          </a:lnTo>
                          <a:cubicBezTo>
                            <a:pt x="-3144" y="51445"/>
                            <a:pt x="884" y="61846"/>
                            <a:pt x="9514" y="62398"/>
                          </a:cubicBezTo>
                          <a:lnTo>
                            <a:pt x="55149" y="65284"/>
                          </a:lnTo>
                          <a:lnTo>
                            <a:pt x="46605" y="0"/>
                          </a:lnTo>
                          <a:close/>
                        </a:path>
                      </a:pathLst>
                    </a:custGeom>
                    <a:solidFill>
                      <a:srgbClr val="FFB89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51" name="任意多边形: 形状 250">
                      <a:extLst>
                        <a:ext uri="{FF2B5EF4-FFF2-40B4-BE49-F238E27FC236}">
                          <a16:creationId xmlns:a16="http://schemas.microsoft.com/office/drawing/2014/main" id="{F159ED2C-D981-BB0C-06B9-0AD864A5D9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92825" y="2691254"/>
                      <a:ext cx="69517" cy="25824"/>
                    </a:xfrm>
                    <a:custGeom>
                      <a:avLst/>
                      <a:gdLst>
                        <a:gd name="connsiteX0" fmla="*/ 35380 w 69517"/>
                        <a:gd name="connsiteY0" fmla="*/ 472 h 25824"/>
                        <a:gd name="connsiteX1" fmla="*/ 4 w 69517"/>
                        <a:gd name="connsiteY1" fmla="*/ 11597 h 25824"/>
                        <a:gd name="connsiteX2" fmla="*/ 28237 w 69517"/>
                        <a:gd name="connsiteY2" fmla="*/ 24666 h 25824"/>
                        <a:gd name="connsiteX3" fmla="*/ 69099 w 69517"/>
                        <a:gd name="connsiteY3" fmla="*/ 15807 h 25824"/>
                        <a:gd name="connsiteX4" fmla="*/ 35380 w 69517"/>
                        <a:gd name="connsiteY4" fmla="*/ 472 h 258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517" h="25824">
                          <a:moveTo>
                            <a:pt x="35380" y="472"/>
                          </a:moveTo>
                          <a:cubicBezTo>
                            <a:pt x="35380" y="472"/>
                            <a:pt x="1910" y="-3500"/>
                            <a:pt x="4" y="11597"/>
                          </a:cubicBezTo>
                          <a:cubicBezTo>
                            <a:pt x="4" y="11597"/>
                            <a:pt x="-1024" y="21827"/>
                            <a:pt x="28237" y="24666"/>
                          </a:cubicBezTo>
                          <a:cubicBezTo>
                            <a:pt x="57497" y="27504"/>
                            <a:pt x="65413" y="25342"/>
                            <a:pt x="69099" y="15807"/>
                          </a:cubicBezTo>
                          <a:cubicBezTo>
                            <a:pt x="72794" y="6273"/>
                            <a:pt x="51221" y="1006"/>
                            <a:pt x="35380" y="472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52" name="任意多边形: 形状 251">
                      <a:extLst>
                        <a:ext uri="{FF2B5EF4-FFF2-40B4-BE49-F238E27FC236}">
                          <a16:creationId xmlns:a16="http://schemas.microsoft.com/office/drawing/2014/main" id="{EBF405DC-652A-1BEC-A14F-86899137CB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3509" y="2483288"/>
                      <a:ext cx="450106" cy="444315"/>
                    </a:xfrm>
                    <a:custGeom>
                      <a:avLst/>
                      <a:gdLst>
                        <a:gd name="connsiteX0" fmla="*/ 213246 w 450106"/>
                        <a:gd name="connsiteY0" fmla="*/ 282333 h 444315"/>
                        <a:gd name="connsiteX1" fmla="*/ 0 w 450106"/>
                        <a:gd name="connsiteY1" fmla="*/ 110931 h 444315"/>
                        <a:gd name="connsiteX2" fmla="*/ 332556 w 450106"/>
                        <a:gd name="connsiteY2" fmla="*/ 29425 h 444315"/>
                        <a:gd name="connsiteX3" fmla="*/ 446246 w 450106"/>
                        <a:gd name="connsiteY3" fmla="*/ 157584 h 444315"/>
                        <a:gd name="connsiteX4" fmla="*/ 346634 w 450106"/>
                        <a:gd name="connsiteY4" fmla="*/ 444306 h 444315"/>
                        <a:gd name="connsiteX5" fmla="*/ 258308 w 450106"/>
                        <a:gd name="connsiteY5" fmla="*/ 352742 h 444315"/>
                        <a:gd name="connsiteX6" fmla="*/ 213246 w 450106"/>
                        <a:gd name="connsiteY6" fmla="*/ 282333 h 4443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50106" h="444315">
                          <a:moveTo>
                            <a:pt x="213246" y="282333"/>
                          </a:moveTo>
                          <a:cubicBezTo>
                            <a:pt x="213246" y="282333"/>
                            <a:pt x="337852" y="11090"/>
                            <a:pt x="0" y="110931"/>
                          </a:cubicBezTo>
                          <a:cubicBezTo>
                            <a:pt x="0" y="110931"/>
                            <a:pt x="92107" y="-68968"/>
                            <a:pt x="332556" y="29425"/>
                          </a:cubicBezTo>
                          <a:cubicBezTo>
                            <a:pt x="381667" y="49523"/>
                            <a:pt x="434988" y="105730"/>
                            <a:pt x="446246" y="157584"/>
                          </a:cubicBezTo>
                          <a:cubicBezTo>
                            <a:pt x="464458" y="241480"/>
                            <a:pt x="416062" y="308289"/>
                            <a:pt x="346634" y="444306"/>
                          </a:cubicBezTo>
                          <a:cubicBezTo>
                            <a:pt x="346634" y="444306"/>
                            <a:pt x="286140" y="447220"/>
                            <a:pt x="258308" y="352742"/>
                          </a:cubicBezTo>
                          <a:cubicBezTo>
                            <a:pt x="252146" y="331796"/>
                            <a:pt x="213246" y="282333"/>
                            <a:pt x="213246" y="28233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53" name="任意多边形: 形状 252">
                      <a:extLst>
                        <a:ext uri="{FF2B5EF4-FFF2-40B4-BE49-F238E27FC236}">
                          <a16:creationId xmlns:a16="http://schemas.microsoft.com/office/drawing/2014/main" id="{FC04ABF5-CA4C-016E-EC4A-45F735415B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3382" y="2538764"/>
                      <a:ext cx="318861" cy="269119"/>
                    </a:xfrm>
                    <a:custGeom>
                      <a:avLst/>
                      <a:gdLst>
                        <a:gd name="connsiteX0" fmla="*/ 126 w 318861"/>
                        <a:gd name="connsiteY0" fmla="*/ 55454 h 269119"/>
                        <a:gd name="connsiteX1" fmla="*/ 91366 w 318861"/>
                        <a:gd name="connsiteY1" fmla="*/ 85258 h 269119"/>
                        <a:gd name="connsiteX2" fmla="*/ 181454 w 318861"/>
                        <a:gd name="connsiteY2" fmla="*/ 269119 h 269119"/>
                        <a:gd name="connsiteX3" fmla="*/ 318861 w 318861"/>
                        <a:gd name="connsiteY3" fmla="*/ 83010 h 269119"/>
                        <a:gd name="connsiteX4" fmla="*/ 236956 w 318861"/>
                        <a:gd name="connsiteY4" fmla="*/ 0 h 269119"/>
                        <a:gd name="connsiteX5" fmla="*/ 148012 w 318861"/>
                        <a:gd name="connsiteY5" fmla="*/ 1286 h 269119"/>
                        <a:gd name="connsiteX6" fmla="*/ 126 w 318861"/>
                        <a:gd name="connsiteY6" fmla="*/ 55454 h 2691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18861" h="269119">
                          <a:moveTo>
                            <a:pt x="126" y="55454"/>
                          </a:moveTo>
                          <a:cubicBezTo>
                            <a:pt x="126" y="55454"/>
                            <a:pt x="-7284" y="92831"/>
                            <a:pt x="91366" y="85258"/>
                          </a:cubicBezTo>
                          <a:cubicBezTo>
                            <a:pt x="190026" y="77676"/>
                            <a:pt x="112397" y="238011"/>
                            <a:pt x="181454" y="269119"/>
                          </a:cubicBezTo>
                          <a:lnTo>
                            <a:pt x="318861" y="83010"/>
                          </a:lnTo>
                          <a:lnTo>
                            <a:pt x="236956" y="0"/>
                          </a:lnTo>
                          <a:lnTo>
                            <a:pt x="148012" y="1286"/>
                          </a:lnTo>
                          <a:lnTo>
                            <a:pt x="126" y="55454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6D82CFA7-71F7-14FC-A1A8-83B0E7318A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7122" y="2799621"/>
                      <a:ext cx="28501" cy="28498"/>
                    </a:xfrm>
                    <a:custGeom>
                      <a:avLst/>
                      <a:gdLst>
                        <a:gd name="connsiteX0" fmla="*/ 27989 w 28501"/>
                        <a:gd name="connsiteY0" fmla="*/ 18016 h 28498"/>
                        <a:gd name="connsiteX1" fmla="*/ 10482 w 28501"/>
                        <a:gd name="connsiteY1" fmla="*/ 27989 h 28498"/>
                        <a:gd name="connsiteX2" fmla="*/ 510 w 28501"/>
                        <a:gd name="connsiteY2" fmla="*/ 10482 h 28498"/>
                        <a:gd name="connsiteX3" fmla="*/ 18016 w 28501"/>
                        <a:gd name="connsiteY3" fmla="*/ 509 h 28498"/>
                        <a:gd name="connsiteX4" fmla="*/ 27989 w 28501"/>
                        <a:gd name="connsiteY4" fmla="*/ 18016 h 28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01" h="28498">
                          <a:moveTo>
                            <a:pt x="27989" y="18016"/>
                          </a:moveTo>
                          <a:cubicBezTo>
                            <a:pt x="25913" y="25608"/>
                            <a:pt x="18074" y="30066"/>
                            <a:pt x="10482" y="27989"/>
                          </a:cubicBezTo>
                          <a:cubicBezTo>
                            <a:pt x="2891" y="25913"/>
                            <a:pt x="-1567" y="18074"/>
                            <a:pt x="510" y="10482"/>
                          </a:cubicBezTo>
                          <a:cubicBezTo>
                            <a:pt x="2586" y="2891"/>
                            <a:pt x="10425" y="-1567"/>
                            <a:pt x="18016" y="509"/>
                          </a:cubicBezTo>
                          <a:cubicBezTo>
                            <a:pt x="25608" y="2586"/>
                            <a:pt x="30075" y="10425"/>
                            <a:pt x="27989" y="18016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07861B92-1D5B-2913-C849-610232F95C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94297" y="2911592"/>
                      <a:ext cx="35061" cy="8057"/>
                    </a:xfrm>
                    <a:custGeom>
                      <a:avLst/>
                      <a:gdLst>
                        <a:gd name="connsiteX0" fmla="*/ 0 w 35061"/>
                        <a:gd name="connsiteY0" fmla="*/ 1038 h 8057"/>
                        <a:gd name="connsiteX1" fmla="*/ 35062 w 35061"/>
                        <a:gd name="connsiteY1" fmla="*/ 8058 h 80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5061" h="8057">
                          <a:moveTo>
                            <a:pt x="0" y="1038"/>
                          </a:moveTo>
                          <a:cubicBezTo>
                            <a:pt x="0" y="1038"/>
                            <a:pt x="11697" y="-3982"/>
                            <a:pt x="35062" y="8058"/>
                          </a:cubicBezTo>
                        </a:path>
                      </a:pathLst>
                    </a:custGeom>
                    <a:noFill/>
                    <a:ln w="7750" cap="rnd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grpSp>
                  <p:nvGrpSpPr>
                    <p:cNvPr id="256" name="图形 100">
                      <a:extLst>
                        <a:ext uri="{FF2B5EF4-FFF2-40B4-BE49-F238E27FC236}">
                          <a16:creationId xmlns:a16="http://schemas.microsoft.com/office/drawing/2014/main" id="{3FCD2C21-598F-282A-832D-052053BF26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88352" y="2722788"/>
                      <a:ext cx="133764" cy="133765"/>
                      <a:chOff x="6688352" y="2722788"/>
                      <a:chExt cx="133764" cy="133765"/>
                    </a:xfrm>
                  </p:grpSpPr>
                  <p:sp>
                    <p:nvSpPr>
                      <p:cNvPr id="257" name="任意多边形: 形状 256">
                        <a:extLst>
                          <a:ext uri="{FF2B5EF4-FFF2-40B4-BE49-F238E27FC236}">
                            <a16:creationId xmlns:a16="http://schemas.microsoft.com/office/drawing/2014/main" id="{48B98CA5-1C6B-2FAB-C2FC-AC3EE6C4B5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88352" y="2722788"/>
                        <a:ext cx="133764" cy="133765"/>
                      </a:xfrm>
                      <a:custGeom>
                        <a:avLst/>
                        <a:gdLst>
                          <a:gd name="connsiteX0" fmla="*/ 133243 w 133764"/>
                          <a:gd name="connsiteY0" fmla="*/ 58607 h 133765"/>
                          <a:gd name="connsiteX1" fmla="*/ 75159 w 133764"/>
                          <a:gd name="connsiteY1" fmla="*/ 133245 h 133765"/>
                          <a:gd name="connsiteX2" fmla="*/ 521 w 133764"/>
                          <a:gd name="connsiteY2" fmla="*/ 75161 h 133765"/>
                          <a:gd name="connsiteX3" fmla="*/ 58605 w 133764"/>
                          <a:gd name="connsiteY3" fmla="*/ 523 h 133765"/>
                          <a:gd name="connsiteX4" fmla="*/ 133243 w 133764"/>
                          <a:gd name="connsiteY4" fmla="*/ 58607 h 1337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3764" h="133765">
                            <a:moveTo>
                              <a:pt x="133243" y="58607"/>
                            </a:moveTo>
                            <a:cubicBezTo>
                              <a:pt x="137815" y="95259"/>
                              <a:pt x="111812" y="128673"/>
                              <a:pt x="75159" y="133245"/>
                            </a:cubicBezTo>
                            <a:cubicBezTo>
                              <a:pt x="38507" y="137817"/>
                              <a:pt x="5093" y="111813"/>
                              <a:pt x="521" y="75161"/>
                            </a:cubicBezTo>
                            <a:cubicBezTo>
                              <a:pt x="-4050" y="38509"/>
                              <a:pt x="21953" y="5095"/>
                              <a:pt x="58605" y="523"/>
                            </a:cubicBezTo>
                            <a:cubicBezTo>
                              <a:pt x="95257" y="-4058"/>
                              <a:pt x="128671" y="21955"/>
                              <a:pt x="133243" y="58607"/>
                            </a:cubicBezTo>
                            <a:close/>
                          </a:path>
                        </a:pathLst>
                      </a:custGeom>
                      <a:solidFill>
                        <a:srgbClr val="FFB8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58" name="任意多边形: 形状 257">
                        <a:extLst>
                          <a:ext uri="{FF2B5EF4-FFF2-40B4-BE49-F238E27FC236}">
                            <a16:creationId xmlns:a16="http://schemas.microsoft.com/office/drawing/2014/main" id="{2E9CE319-3250-DA66-5F1E-671EF98481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727258" y="2768028"/>
                        <a:ext cx="41196" cy="46332"/>
                      </a:xfrm>
                      <a:custGeom>
                        <a:avLst/>
                        <a:gdLst>
                          <a:gd name="connsiteX0" fmla="*/ 249 w 41196"/>
                          <a:gd name="connsiteY0" fmla="*/ 46333 h 46332"/>
                          <a:gd name="connsiteX1" fmla="*/ 41197 w 41196"/>
                          <a:gd name="connsiteY1" fmla="*/ 51 h 463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41196" h="46332">
                            <a:moveTo>
                              <a:pt x="249" y="46333"/>
                            </a:moveTo>
                            <a:cubicBezTo>
                              <a:pt x="249" y="46333"/>
                              <a:pt x="-5752" y="-1778"/>
                              <a:pt x="41197" y="51"/>
                            </a:cubicBezTo>
                          </a:path>
                        </a:pathLst>
                      </a:custGeom>
                      <a:noFill/>
                      <a:ln w="7750" cap="rnd">
                        <a:solidFill>
                          <a:srgbClr val="000000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</p:grpSp>
              <p:sp>
                <p:nvSpPr>
                  <p:cNvPr id="259" name="任意多边形: 形状 258">
                    <a:extLst>
                      <a:ext uri="{FF2B5EF4-FFF2-40B4-BE49-F238E27FC236}">
                        <a16:creationId xmlns:a16="http://schemas.microsoft.com/office/drawing/2014/main" id="{1C27A027-6217-89BB-2B60-4547008EE82A}"/>
                      </a:ext>
                    </a:extLst>
                  </p:cNvPr>
                  <p:cNvSpPr/>
                  <p:nvPr/>
                </p:nvSpPr>
                <p:spPr>
                  <a:xfrm>
                    <a:off x="6578993" y="3085679"/>
                    <a:ext cx="656711" cy="1027367"/>
                  </a:xfrm>
                  <a:custGeom>
                    <a:avLst/>
                    <a:gdLst>
                      <a:gd name="connsiteX0" fmla="*/ 0 w 656711"/>
                      <a:gd name="connsiteY0" fmla="*/ 370666 h 1027367"/>
                      <a:gd name="connsiteX1" fmla="*/ 30909 w 656711"/>
                      <a:gd name="connsiteY1" fmla="*/ 941728 h 1027367"/>
                      <a:gd name="connsiteX2" fmla="*/ 625316 w 656711"/>
                      <a:gd name="connsiteY2" fmla="*/ 999240 h 1027367"/>
                      <a:gd name="connsiteX3" fmla="*/ 486223 w 656711"/>
                      <a:gd name="connsiteY3" fmla="*/ 71972 h 1027367"/>
                      <a:gd name="connsiteX4" fmla="*/ 25555 w 656711"/>
                      <a:gd name="connsiteY4" fmla="*/ 79239 h 1027367"/>
                      <a:gd name="connsiteX5" fmla="*/ 0 w 656711"/>
                      <a:gd name="connsiteY5" fmla="*/ 370666 h 102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56711" h="1027367">
                        <a:moveTo>
                          <a:pt x="0" y="370666"/>
                        </a:moveTo>
                        <a:cubicBezTo>
                          <a:pt x="0" y="380458"/>
                          <a:pt x="66799" y="540354"/>
                          <a:pt x="30909" y="941728"/>
                        </a:cubicBezTo>
                        <a:cubicBezTo>
                          <a:pt x="30909" y="941728"/>
                          <a:pt x="220561" y="1086880"/>
                          <a:pt x="625316" y="999240"/>
                        </a:cubicBezTo>
                        <a:cubicBezTo>
                          <a:pt x="625316" y="999240"/>
                          <a:pt x="755323" y="378163"/>
                          <a:pt x="486223" y="71972"/>
                        </a:cubicBezTo>
                        <a:cubicBezTo>
                          <a:pt x="486223" y="71972"/>
                          <a:pt x="344796" y="-94706"/>
                          <a:pt x="25555" y="79239"/>
                        </a:cubicBezTo>
                        <a:lnTo>
                          <a:pt x="0" y="370666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40000"/>
                      <a:lumOff val="6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grpSp>
                <p:nvGrpSpPr>
                  <p:cNvPr id="260" name="图形 100">
                    <a:extLst>
                      <a:ext uri="{FF2B5EF4-FFF2-40B4-BE49-F238E27FC236}">
                        <a16:creationId xmlns:a16="http://schemas.microsoft.com/office/drawing/2014/main" id="{C0B67DBD-D42F-A478-4EEB-5A21049B5233}"/>
                      </a:ext>
                    </a:extLst>
                  </p:cNvPr>
                  <p:cNvGrpSpPr/>
                  <p:nvPr/>
                </p:nvGrpSpPr>
                <p:grpSpPr>
                  <a:xfrm>
                    <a:off x="5671480" y="3149271"/>
                    <a:ext cx="1117672" cy="571212"/>
                    <a:chOff x="5671480" y="3149271"/>
                    <a:chExt cx="1117672" cy="571212"/>
                  </a:xfrm>
                </p:grpSpPr>
                <p:grpSp>
                  <p:nvGrpSpPr>
                    <p:cNvPr id="261" name="图形 100">
                      <a:extLst>
                        <a:ext uri="{FF2B5EF4-FFF2-40B4-BE49-F238E27FC236}">
                          <a16:creationId xmlns:a16="http://schemas.microsoft.com/office/drawing/2014/main" id="{EFB79FFD-2E9F-4734-EF9E-428C7AE7549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71480" y="3537346"/>
                      <a:ext cx="744178" cy="183137"/>
                      <a:chOff x="5671480" y="3537346"/>
                      <a:chExt cx="744178" cy="183137"/>
                    </a:xfrm>
                  </p:grpSpPr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04F638F9-5F13-FFFF-1293-56D13F4676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1480" y="3597942"/>
                        <a:ext cx="365483" cy="122541"/>
                      </a:xfrm>
                      <a:custGeom>
                        <a:avLst/>
                        <a:gdLst>
                          <a:gd name="connsiteX0" fmla="*/ 365484 w 365483"/>
                          <a:gd name="connsiteY0" fmla="*/ 14909 h 122541"/>
                          <a:gd name="connsiteX1" fmla="*/ 244088 w 365483"/>
                          <a:gd name="connsiteY1" fmla="*/ 14909 h 122541"/>
                          <a:gd name="connsiteX2" fmla="*/ 93602 w 365483"/>
                          <a:gd name="connsiteY2" fmla="*/ 17414 h 122541"/>
                          <a:gd name="connsiteX3" fmla="*/ 0 w 365483"/>
                          <a:gd name="connsiteY3" fmla="*/ 122541 h 122541"/>
                          <a:gd name="connsiteX4" fmla="*/ 356845 w 365483"/>
                          <a:gd name="connsiteY4" fmla="*/ 122541 h 122541"/>
                          <a:gd name="connsiteX5" fmla="*/ 365484 w 365483"/>
                          <a:gd name="connsiteY5" fmla="*/ 14909 h 1225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65483" h="122541">
                            <a:moveTo>
                              <a:pt x="365484" y="14909"/>
                            </a:moveTo>
                            <a:lnTo>
                              <a:pt x="244088" y="14909"/>
                            </a:lnTo>
                            <a:cubicBezTo>
                              <a:pt x="244088" y="14909"/>
                              <a:pt x="170764" y="-20248"/>
                              <a:pt x="93602" y="17414"/>
                            </a:cubicBezTo>
                            <a:cubicBezTo>
                              <a:pt x="27556" y="49656"/>
                              <a:pt x="7687" y="77373"/>
                              <a:pt x="0" y="122541"/>
                            </a:cubicBezTo>
                            <a:lnTo>
                              <a:pt x="356845" y="122541"/>
                            </a:lnTo>
                            <a:lnTo>
                              <a:pt x="365484" y="14909"/>
                            </a:lnTo>
                            <a:close/>
                          </a:path>
                        </a:pathLst>
                      </a:custGeom>
                      <a:solidFill>
                        <a:srgbClr val="FFB8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8F9533E8-6F44-8FB6-668C-AEE181680B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50210" y="3537346"/>
                        <a:ext cx="465448" cy="183137"/>
                      </a:xfrm>
                      <a:custGeom>
                        <a:avLst/>
                        <a:gdLst>
                          <a:gd name="connsiteX0" fmla="*/ 465449 w 465448"/>
                          <a:gd name="connsiteY0" fmla="*/ 183137 h 183137"/>
                          <a:gd name="connsiteX1" fmla="*/ 62970 w 465448"/>
                          <a:gd name="connsiteY1" fmla="*/ 183137 h 183137"/>
                          <a:gd name="connsiteX2" fmla="*/ 0 w 465448"/>
                          <a:gd name="connsiteY2" fmla="*/ 120167 h 183137"/>
                          <a:gd name="connsiteX3" fmla="*/ 0 w 465448"/>
                          <a:gd name="connsiteY3" fmla="*/ 62970 h 183137"/>
                          <a:gd name="connsiteX4" fmla="*/ 62970 w 465448"/>
                          <a:gd name="connsiteY4" fmla="*/ 0 h 183137"/>
                          <a:gd name="connsiteX5" fmla="*/ 465449 w 465448"/>
                          <a:gd name="connsiteY5" fmla="*/ 0 h 183137"/>
                          <a:gd name="connsiteX6" fmla="*/ 465449 w 465448"/>
                          <a:gd name="connsiteY6" fmla="*/ 183137 h 1831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465448" h="183137">
                            <a:moveTo>
                              <a:pt x="465449" y="183137"/>
                            </a:moveTo>
                            <a:lnTo>
                              <a:pt x="62970" y="183137"/>
                            </a:lnTo>
                            <a:cubicBezTo>
                              <a:pt x="28194" y="183137"/>
                              <a:pt x="0" y="154943"/>
                              <a:pt x="0" y="120167"/>
                            </a:cubicBezTo>
                            <a:lnTo>
                              <a:pt x="0" y="62970"/>
                            </a:lnTo>
                            <a:cubicBezTo>
                              <a:pt x="0" y="28194"/>
                              <a:pt x="28194" y="0"/>
                              <a:pt x="62970" y="0"/>
                            </a:cubicBezTo>
                            <a:lnTo>
                              <a:pt x="465449" y="0"/>
                            </a:lnTo>
                            <a:lnTo>
                              <a:pt x="465449" y="183137"/>
                            </a:lnTo>
                            <a:close/>
                          </a:path>
                        </a:pathLst>
                      </a:cu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  <p:grpSp>
                  <p:nvGrpSpPr>
                    <p:cNvPr id="264" name="图形 100">
                      <a:extLst>
                        <a:ext uri="{FF2B5EF4-FFF2-40B4-BE49-F238E27FC236}">
                          <a16:creationId xmlns:a16="http://schemas.microsoft.com/office/drawing/2014/main" id="{437C7D3D-8F42-8E91-B69D-A8EBD418D42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89091" y="3149271"/>
                      <a:ext cx="500060" cy="571211"/>
                      <a:chOff x="6289091" y="3149271"/>
                      <a:chExt cx="500060" cy="571211"/>
                    </a:xfrm>
                    <a:solidFill>
                      <a:srgbClr val="FE99B6"/>
                    </a:solidFill>
                  </p:grpSpPr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2E99F0A1-1CD1-3C13-9CDA-D1CB82EEC85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9091" y="3149271"/>
                        <a:ext cx="500060" cy="571211"/>
                      </a:xfrm>
                      <a:custGeom>
                        <a:avLst/>
                        <a:gdLst>
                          <a:gd name="connsiteX0" fmla="*/ 283330 w 500060"/>
                          <a:gd name="connsiteY0" fmla="*/ 41242 h 571211"/>
                          <a:gd name="connsiteX1" fmla="*/ 27431 w 500060"/>
                          <a:gd name="connsiteY1" fmla="*/ 374931 h 571211"/>
                          <a:gd name="connsiteX2" fmla="*/ 27240 w 500060"/>
                          <a:gd name="connsiteY2" fmla="*/ 527379 h 571211"/>
                          <a:gd name="connsiteX3" fmla="*/ 27240 w 500060"/>
                          <a:gd name="connsiteY3" fmla="*/ 527379 h 571211"/>
                          <a:gd name="connsiteX4" fmla="*/ 210806 w 500060"/>
                          <a:gd name="connsiteY4" fmla="*/ 529560 h 571211"/>
                          <a:gd name="connsiteX5" fmla="*/ 466600 w 500060"/>
                          <a:gd name="connsiteY5" fmla="*/ 263327 h 571211"/>
                          <a:gd name="connsiteX6" fmla="*/ 441692 w 500060"/>
                          <a:gd name="connsiteY6" fmla="*/ 18915 h 571211"/>
                          <a:gd name="connsiteX7" fmla="*/ 441692 w 500060"/>
                          <a:gd name="connsiteY7" fmla="*/ 18915 h 571211"/>
                          <a:gd name="connsiteX8" fmla="*/ 283330 w 500060"/>
                          <a:gd name="connsiteY8" fmla="*/ 41242 h 5712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500060" h="571211">
                            <a:moveTo>
                              <a:pt x="283330" y="41242"/>
                            </a:moveTo>
                            <a:lnTo>
                              <a:pt x="27431" y="374931"/>
                            </a:lnTo>
                            <a:cubicBezTo>
                              <a:pt x="-9069" y="419165"/>
                              <a:pt x="-9155" y="483050"/>
                              <a:pt x="27240" y="527379"/>
                            </a:cubicBezTo>
                            <a:lnTo>
                              <a:pt x="27240" y="527379"/>
                            </a:lnTo>
                            <a:cubicBezTo>
                              <a:pt x="74484" y="584929"/>
                              <a:pt x="162200" y="585967"/>
                              <a:pt x="210806" y="529560"/>
                            </a:cubicBezTo>
                            <a:lnTo>
                              <a:pt x="466600" y="263327"/>
                            </a:lnTo>
                            <a:cubicBezTo>
                              <a:pt x="519949" y="206215"/>
                              <a:pt x="507948" y="60368"/>
                              <a:pt x="441692" y="18915"/>
                            </a:cubicBezTo>
                            <a:lnTo>
                              <a:pt x="441692" y="18915"/>
                            </a:lnTo>
                            <a:cubicBezTo>
                              <a:pt x="390486" y="-13108"/>
                              <a:pt x="323677" y="-3688"/>
                              <a:pt x="283330" y="41242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D9C3431F-E44C-FD9D-77D8-9EEFB637C5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4301" y="3412597"/>
                        <a:ext cx="151380" cy="157562"/>
                      </a:xfrm>
                      <a:custGeom>
                        <a:avLst/>
                        <a:gdLst>
                          <a:gd name="connsiteX0" fmla="*/ 0 w 151380"/>
                          <a:gd name="connsiteY0" fmla="*/ 157563 h 157562"/>
                          <a:gd name="connsiteX1" fmla="*/ 151381 w 151380"/>
                          <a:gd name="connsiteY1" fmla="*/ 0 h 1575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151380" h="157562">
                            <a:moveTo>
                              <a:pt x="0" y="157563"/>
                            </a:moveTo>
                            <a:lnTo>
                              <a:pt x="151381" y="0"/>
                            </a:lnTo>
                          </a:path>
                        </a:pathLst>
                      </a:custGeom>
                      <a:ln w="7750" cap="rnd">
                        <a:solidFill>
                          <a:srgbClr val="000000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67" name="图形 100">
                  <a:extLst>
                    <a:ext uri="{FF2B5EF4-FFF2-40B4-BE49-F238E27FC236}">
                      <a16:creationId xmlns:a16="http://schemas.microsoft.com/office/drawing/2014/main" id="{B7059C06-E541-5C8B-8782-D2DB02F71E71}"/>
                    </a:ext>
                  </a:extLst>
                </p:cNvPr>
                <p:cNvGrpSpPr/>
                <p:nvPr/>
              </p:nvGrpSpPr>
              <p:grpSpPr>
                <a:xfrm>
                  <a:off x="6052527" y="3402291"/>
                  <a:ext cx="1598904" cy="1802425"/>
                  <a:chOff x="6052527" y="3402291"/>
                  <a:chExt cx="1598904" cy="1802425"/>
                </a:xfrm>
              </p:grpSpPr>
              <p:grpSp>
                <p:nvGrpSpPr>
                  <p:cNvPr id="268" name="图形 100">
                    <a:extLst>
                      <a:ext uri="{FF2B5EF4-FFF2-40B4-BE49-F238E27FC236}">
                        <a16:creationId xmlns:a16="http://schemas.microsoft.com/office/drawing/2014/main" id="{86E04E84-C9A4-FC3F-AF0D-EE094D89E8BF}"/>
                      </a:ext>
                    </a:extLst>
                  </p:cNvPr>
                  <p:cNvGrpSpPr/>
                  <p:nvPr/>
                </p:nvGrpSpPr>
                <p:grpSpPr>
                  <a:xfrm>
                    <a:off x="6463226" y="4479312"/>
                    <a:ext cx="665607" cy="725404"/>
                    <a:chOff x="6463226" y="4479312"/>
                    <a:chExt cx="665607" cy="725404"/>
                  </a:xfrm>
                  <a:solidFill>
                    <a:srgbClr val="1C213A"/>
                  </a:solidFill>
                </p:grpSpPr>
                <p:grpSp>
                  <p:nvGrpSpPr>
                    <p:cNvPr id="269" name="图形 100">
                      <a:extLst>
                        <a:ext uri="{FF2B5EF4-FFF2-40B4-BE49-F238E27FC236}">
                          <a16:creationId xmlns:a16="http://schemas.microsoft.com/office/drawing/2014/main" id="{D024E2D5-8D3D-F4F3-6D76-9C291B0CC74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63226" y="4479312"/>
                      <a:ext cx="654481" cy="609533"/>
                      <a:chOff x="6463226" y="4479312"/>
                      <a:chExt cx="654481" cy="609533"/>
                    </a:xfrm>
                    <a:solidFill>
                      <a:srgbClr val="1C213A"/>
                    </a:solidFill>
                  </p:grpSpPr>
                  <p:sp>
                    <p:nvSpPr>
                      <p:cNvPr id="270" name="任意多边形: 形状 269">
                        <a:extLst>
                          <a:ext uri="{FF2B5EF4-FFF2-40B4-BE49-F238E27FC236}">
                            <a16:creationId xmlns:a16="http://schemas.microsoft.com/office/drawing/2014/main" id="{6CD23BDD-97CB-44F4-B3A5-937D47C8AB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63226" y="4479312"/>
                        <a:ext cx="654481" cy="81152"/>
                      </a:xfrm>
                      <a:custGeom>
                        <a:avLst/>
                        <a:gdLst>
                          <a:gd name="connsiteX0" fmla="*/ 573329 w 654481"/>
                          <a:gd name="connsiteY0" fmla="*/ 81153 h 81152"/>
                          <a:gd name="connsiteX1" fmla="*/ 81153 w 654481"/>
                          <a:gd name="connsiteY1" fmla="*/ 81153 h 81152"/>
                          <a:gd name="connsiteX2" fmla="*/ 0 w 654481"/>
                          <a:gd name="connsiteY2" fmla="*/ 0 h 81152"/>
                          <a:gd name="connsiteX3" fmla="*/ 0 w 654481"/>
                          <a:gd name="connsiteY3" fmla="*/ 0 h 81152"/>
                          <a:gd name="connsiteX4" fmla="*/ 654482 w 654481"/>
                          <a:gd name="connsiteY4" fmla="*/ 0 h 81152"/>
                          <a:gd name="connsiteX5" fmla="*/ 654482 w 654481"/>
                          <a:gd name="connsiteY5" fmla="*/ 0 h 81152"/>
                          <a:gd name="connsiteX6" fmla="*/ 573329 w 654481"/>
                          <a:gd name="connsiteY6" fmla="*/ 81153 h 811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654481" h="81152">
                            <a:moveTo>
                              <a:pt x="573329" y="81153"/>
                            </a:moveTo>
                            <a:lnTo>
                              <a:pt x="81153" y="81153"/>
                            </a:lnTo>
                            <a:cubicBezTo>
                              <a:pt x="36329" y="81153"/>
                              <a:pt x="0" y="44815"/>
                              <a:pt x="0" y="0"/>
                            </a:cubicBezTo>
                            <a:lnTo>
                              <a:pt x="0" y="0"/>
                            </a:lnTo>
                            <a:lnTo>
                              <a:pt x="654482" y="0"/>
                            </a:lnTo>
                            <a:lnTo>
                              <a:pt x="654482" y="0"/>
                            </a:lnTo>
                            <a:cubicBezTo>
                              <a:pt x="654482" y="44825"/>
                              <a:pt x="618154" y="81153"/>
                              <a:pt x="573329" y="81153"/>
                            </a:cubicBezTo>
                            <a:close/>
                          </a:path>
                        </a:pathLst>
                      </a:custGeom>
                      <a:solidFill>
                        <a:srgbClr val="1C213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grpSp>
                    <p:nvGrpSpPr>
                      <p:cNvPr id="271" name="图形 100">
                        <a:extLst>
                          <a:ext uri="{FF2B5EF4-FFF2-40B4-BE49-F238E27FC236}">
                            <a16:creationId xmlns:a16="http://schemas.microsoft.com/office/drawing/2014/main" id="{15707143-1D45-C471-06A2-DD3C945C203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710181" y="4532785"/>
                        <a:ext cx="177022" cy="556060"/>
                        <a:chOff x="6710181" y="4532785"/>
                        <a:chExt cx="177022" cy="556060"/>
                      </a:xfrm>
                      <a:solidFill>
                        <a:srgbClr val="1C213A"/>
                      </a:solidFill>
                    </p:grpSpPr>
                    <p:sp>
                      <p:nvSpPr>
                        <p:cNvPr id="272" name="任意多边形: 形状 271">
                          <a:extLst>
                            <a:ext uri="{FF2B5EF4-FFF2-40B4-BE49-F238E27FC236}">
                              <a16:creationId xmlns:a16="http://schemas.microsoft.com/office/drawing/2014/main" id="{FB91BF07-EBD0-5B14-2B1C-FF7CEA8FB0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10181" y="4532785"/>
                          <a:ext cx="177022" cy="218570"/>
                        </a:xfrm>
                        <a:custGeom>
                          <a:avLst/>
                          <a:gdLst>
                            <a:gd name="connsiteX0" fmla="*/ 108471 w 177022"/>
                            <a:gd name="connsiteY0" fmla="*/ 218570 h 218570"/>
                            <a:gd name="connsiteX1" fmla="*/ 68552 w 177022"/>
                            <a:gd name="connsiteY1" fmla="*/ 218570 h 218570"/>
                            <a:gd name="connsiteX2" fmla="*/ 0 w 177022"/>
                            <a:gd name="connsiteY2" fmla="*/ 150019 h 218570"/>
                            <a:gd name="connsiteX3" fmla="*/ 0 w 177022"/>
                            <a:gd name="connsiteY3" fmla="*/ 0 h 218570"/>
                            <a:gd name="connsiteX4" fmla="*/ 177022 w 177022"/>
                            <a:gd name="connsiteY4" fmla="*/ 0 h 218570"/>
                            <a:gd name="connsiteX5" fmla="*/ 177022 w 177022"/>
                            <a:gd name="connsiteY5" fmla="*/ 150019 h 218570"/>
                            <a:gd name="connsiteX6" fmla="*/ 108471 w 177022"/>
                            <a:gd name="connsiteY6" fmla="*/ 218570 h 2185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77022" h="218570">
                              <a:moveTo>
                                <a:pt x="108471" y="218570"/>
                              </a:moveTo>
                              <a:lnTo>
                                <a:pt x="68552" y="218570"/>
                              </a:lnTo>
                              <a:cubicBezTo>
                                <a:pt x="30690" y="218570"/>
                                <a:pt x="0" y="187881"/>
                                <a:pt x="0" y="150019"/>
                              </a:cubicBezTo>
                              <a:lnTo>
                                <a:pt x="0" y="0"/>
                              </a:lnTo>
                              <a:lnTo>
                                <a:pt x="177022" y="0"/>
                              </a:lnTo>
                              <a:lnTo>
                                <a:pt x="177022" y="150019"/>
                              </a:lnTo>
                              <a:cubicBezTo>
                                <a:pt x="177022" y="187881"/>
                                <a:pt x="146333" y="218570"/>
                                <a:pt x="108471" y="2185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C213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  <p:sp>
                      <p:nvSpPr>
                        <p:cNvPr id="273" name="任意多边形: 形状 272">
                          <a:extLst>
                            <a:ext uri="{FF2B5EF4-FFF2-40B4-BE49-F238E27FC236}">
                              <a16:creationId xmlns:a16="http://schemas.microsoft.com/office/drawing/2014/main" id="{E38F83BC-6C2A-B6F6-AD77-36F3B862DC3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54434" y="4697168"/>
                          <a:ext cx="88515" cy="391677"/>
                        </a:xfrm>
                        <a:custGeom>
                          <a:avLst/>
                          <a:gdLst>
                            <a:gd name="connsiteX0" fmla="*/ 0 w 88515"/>
                            <a:gd name="connsiteY0" fmla="*/ 0 h 391677"/>
                            <a:gd name="connsiteX1" fmla="*/ 88516 w 88515"/>
                            <a:gd name="connsiteY1" fmla="*/ 0 h 391677"/>
                            <a:gd name="connsiteX2" fmla="*/ 88516 w 88515"/>
                            <a:gd name="connsiteY2" fmla="*/ 391677 h 391677"/>
                            <a:gd name="connsiteX3" fmla="*/ 0 w 88515"/>
                            <a:gd name="connsiteY3" fmla="*/ 391677 h 39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88515" h="391677">
                              <a:moveTo>
                                <a:pt x="0" y="0"/>
                              </a:moveTo>
                              <a:lnTo>
                                <a:pt x="88516" y="0"/>
                              </a:lnTo>
                              <a:lnTo>
                                <a:pt x="88516" y="391677"/>
                              </a:lnTo>
                              <a:lnTo>
                                <a:pt x="0" y="39167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C213A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 dirty="0">
                            <a:latin typeface="+mn-ea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385E4FE1-00C9-6503-1DBF-03614384D3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2679" y="5038277"/>
                      <a:ext cx="593531" cy="61226"/>
                    </a:xfrm>
                    <a:custGeom>
                      <a:avLst/>
                      <a:gdLst>
                        <a:gd name="connsiteX0" fmla="*/ 0 w 593531"/>
                        <a:gd name="connsiteY0" fmla="*/ 0 h 61226"/>
                        <a:gd name="connsiteX1" fmla="*/ 593531 w 593531"/>
                        <a:gd name="connsiteY1" fmla="*/ 0 h 61226"/>
                        <a:gd name="connsiteX2" fmla="*/ 593531 w 593531"/>
                        <a:gd name="connsiteY2" fmla="*/ 61227 h 61226"/>
                        <a:gd name="connsiteX3" fmla="*/ 0 w 593531"/>
                        <a:gd name="connsiteY3" fmla="*/ 61227 h 612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3531" h="61226">
                          <a:moveTo>
                            <a:pt x="0" y="0"/>
                          </a:moveTo>
                          <a:lnTo>
                            <a:pt x="593531" y="0"/>
                          </a:lnTo>
                          <a:lnTo>
                            <a:pt x="593531" y="61227"/>
                          </a:lnTo>
                          <a:lnTo>
                            <a:pt x="0" y="61227"/>
                          </a:lnTo>
                          <a:close/>
                        </a:path>
                      </a:pathLst>
                    </a:custGeom>
                    <a:solidFill>
                      <a:srgbClr val="1C213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33AEAC5A-FB50-341A-5203-8F7A6467AC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21487" y="5066757"/>
                      <a:ext cx="137960" cy="137960"/>
                    </a:xfrm>
                    <a:custGeom>
                      <a:avLst/>
                      <a:gdLst>
                        <a:gd name="connsiteX0" fmla="*/ 137960 w 137960"/>
                        <a:gd name="connsiteY0" fmla="*/ 68980 h 137960"/>
                        <a:gd name="connsiteX1" fmla="*/ 68980 w 137960"/>
                        <a:gd name="connsiteY1" fmla="*/ 137960 h 137960"/>
                        <a:gd name="connsiteX2" fmla="*/ 0 w 137960"/>
                        <a:gd name="connsiteY2" fmla="*/ 68980 h 137960"/>
                        <a:gd name="connsiteX3" fmla="*/ 68980 w 137960"/>
                        <a:gd name="connsiteY3" fmla="*/ 0 h 137960"/>
                        <a:gd name="connsiteX4" fmla="*/ 137960 w 137960"/>
                        <a:gd name="connsiteY4" fmla="*/ 68980 h 137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960" h="137960">
                          <a:moveTo>
                            <a:pt x="137960" y="68980"/>
                          </a:moveTo>
                          <a:cubicBezTo>
                            <a:pt x="137960" y="107077"/>
                            <a:pt x="107077" y="137960"/>
                            <a:pt x="68980" y="137960"/>
                          </a:cubicBezTo>
                          <a:cubicBezTo>
                            <a:pt x="30884" y="137960"/>
                            <a:pt x="0" y="107077"/>
                            <a:pt x="0" y="68980"/>
                          </a:cubicBezTo>
                          <a:cubicBezTo>
                            <a:pt x="0" y="30884"/>
                            <a:pt x="30883" y="0"/>
                            <a:pt x="68980" y="0"/>
                          </a:cubicBezTo>
                          <a:cubicBezTo>
                            <a:pt x="107077" y="0"/>
                            <a:pt x="137960" y="30883"/>
                            <a:pt x="137960" y="68980"/>
                          </a:cubicBezTo>
                          <a:close/>
                        </a:path>
                      </a:pathLst>
                    </a:custGeom>
                    <a:solidFill>
                      <a:srgbClr val="1C213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09B31D53-90C1-A998-F464-EAF3F6813C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0873" y="5066757"/>
                      <a:ext cx="137960" cy="137960"/>
                    </a:xfrm>
                    <a:custGeom>
                      <a:avLst/>
                      <a:gdLst>
                        <a:gd name="connsiteX0" fmla="*/ 137960 w 137960"/>
                        <a:gd name="connsiteY0" fmla="*/ 68980 h 137960"/>
                        <a:gd name="connsiteX1" fmla="*/ 68980 w 137960"/>
                        <a:gd name="connsiteY1" fmla="*/ 137960 h 137960"/>
                        <a:gd name="connsiteX2" fmla="*/ 0 w 137960"/>
                        <a:gd name="connsiteY2" fmla="*/ 68980 h 137960"/>
                        <a:gd name="connsiteX3" fmla="*/ 68980 w 137960"/>
                        <a:gd name="connsiteY3" fmla="*/ 0 h 137960"/>
                        <a:gd name="connsiteX4" fmla="*/ 137960 w 137960"/>
                        <a:gd name="connsiteY4" fmla="*/ 68980 h 137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960" h="137960">
                          <a:moveTo>
                            <a:pt x="137960" y="68980"/>
                          </a:moveTo>
                          <a:cubicBezTo>
                            <a:pt x="137960" y="107077"/>
                            <a:pt x="107077" y="137960"/>
                            <a:pt x="68980" y="137960"/>
                          </a:cubicBezTo>
                          <a:cubicBezTo>
                            <a:pt x="30883" y="137960"/>
                            <a:pt x="0" y="107077"/>
                            <a:pt x="0" y="68980"/>
                          </a:cubicBezTo>
                          <a:cubicBezTo>
                            <a:pt x="0" y="30884"/>
                            <a:pt x="30883" y="0"/>
                            <a:pt x="68980" y="0"/>
                          </a:cubicBezTo>
                          <a:cubicBezTo>
                            <a:pt x="107076" y="0"/>
                            <a:pt x="137960" y="30883"/>
                            <a:pt x="137960" y="68980"/>
                          </a:cubicBezTo>
                          <a:close/>
                        </a:path>
                      </a:pathLst>
                    </a:custGeom>
                    <a:solidFill>
                      <a:srgbClr val="1C213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EF7724F7-A0EC-E217-DBFA-208273EFB3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5979" y="5066757"/>
                      <a:ext cx="137960" cy="137960"/>
                    </a:xfrm>
                    <a:custGeom>
                      <a:avLst/>
                      <a:gdLst>
                        <a:gd name="connsiteX0" fmla="*/ 137960 w 137960"/>
                        <a:gd name="connsiteY0" fmla="*/ 68980 h 137960"/>
                        <a:gd name="connsiteX1" fmla="*/ 68980 w 137960"/>
                        <a:gd name="connsiteY1" fmla="*/ 137960 h 137960"/>
                        <a:gd name="connsiteX2" fmla="*/ 0 w 137960"/>
                        <a:gd name="connsiteY2" fmla="*/ 68980 h 137960"/>
                        <a:gd name="connsiteX3" fmla="*/ 68980 w 137960"/>
                        <a:gd name="connsiteY3" fmla="*/ 0 h 137960"/>
                        <a:gd name="connsiteX4" fmla="*/ 137960 w 137960"/>
                        <a:gd name="connsiteY4" fmla="*/ 68980 h 137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960" h="137960">
                          <a:moveTo>
                            <a:pt x="137960" y="68980"/>
                          </a:moveTo>
                          <a:cubicBezTo>
                            <a:pt x="137960" y="107077"/>
                            <a:pt x="107077" y="137960"/>
                            <a:pt x="68980" y="137960"/>
                          </a:cubicBezTo>
                          <a:cubicBezTo>
                            <a:pt x="30883" y="137960"/>
                            <a:pt x="0" y="107077"/>
                            <a:pt x="0" y="68980"/>
                          </a:cubicBezTo>
                          <a:cubicBezTo>
                            <a:pt x="0" y="30884"/>
                            <a:pt x="30883" y="0"/>
                            <a:pt x="68980" y="0"/>
                          </a:cubicBezTo>
                          <a:cubicBezTo>
                            <a:pt x="107076" y="0"/>
                            <a:pt x="137960" y="30883"/>
                            <a:pt x="137960" y="68980"/>
                          </a:cubicBezTo>
                          <a:close/>
                        </a:path>
                      </a:pathLst>
                    </a:custGeom>
                    <a:solidFill>
                      <a:srgbClr val="1C213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</p:grpSp>
              <p:grpSp>
                <p:nvGrpSpPr>
                  <p:cNvPr id="278" name="图形 100">
                    <a:extLst>
                      <a:ext uri="{FF2B5EF4-FFF2-40B4-BE49-F238E27FC236}">
                        <a16:creationId xmlns:a16="http://schemas.microsoft.com/office/drawing/2014/main" id="{6C6CEC8D-D95A-29C6-620E-4937D75F8B90}"/>
                      </a:ext>
                    </a:extLst>
                  </p:cNvPr>
                  <p:cNvGrpSpPr/>
                  <p:nvPr/>
                </p:nvGrpSpPr>
                <p:grpSpPr>
                  <a:xfrm>
                    <a:off x="6052527" y="4316968"/>
                    <a:ext cx="1367580" cy="181832"/>
                    <a:chOff x="6052527" y="4316968"/>
                    <a:chExt cx="1367580" cy="181832"/>
                  </a:xfrm>
                </p:grpSpPr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5C2EB943-162F-54FB-4C54-DE4C41CFEC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34969" y="4316968"/>
                      <a:ext cx="885139" cy="181832"/>
                    </a:xfrm>
                    <a:custGeom>
                      <a:avLst/>
                      <a:gdLst>
                        <a:gd name="connsiteX0" fmla="*/ 794223 w 885139"/>
                        <a:gd name="connsiteY0" fmla="*/ 181832 h 181832"/>
                        <a:gd name="connsiteX1" fmla="*/ 90916 w 885139"/>
                        <a:gd name="connsiteY1" fmla="*/ 181832 h 181832"/>
                        <a:gd name="connsiteX2" fmla="*/ 0 w 885139"/>
                        <a:gd name="connsiteY2" fmla="*/ 90916 h 181832"/>
                        <a:gd name="connsiteX3" fmla="*/ 0 w 885139"/>
                        <a:gd name="connsiteY3" fmla="*/ 90916 h 181832"/>
                        <a:gd name="connsiteX4" fmla="*/ 90916 w 885139"/>
                        <a:gd name="connsiteY4" fmla="*/ 0 h 181832"/>
                        <a:gd name="connsiteX5" fmla="*/ 794223 w 885139"/>
                        <a:gd name="connsiteY5" fmla="*/ 0 h 181832"/>
                        <a:gd name="connsiteX6" fmla="*/ 885139 w 885139"/>
                        <a:gd name="connsiteY6" fmla="*/ 90916 h 181832"/>
                        <a:gd name="connsiteX7" fmla="*/ 885139 w 885139"/>
                        <a:gd name="connsiteY7" fmla="*/ 90916 h 181832"/>
                        <a:gd name="connsiteX8" fmla="*/ 794223 w 885139"/>
                        <a:gd name="connsiteY8" fmla="*/ 181832 h 1818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885139" h="181832">
                          <a:moveTo>
                            <a:pt x="794223" y="181832"/>
                          </a:moveTo>
                          <a:lnTo>
                            <a:pt x="90916" y="181832"/>
                          </a:lnTo>
                          <a:cubicBezTo>
                            <a:pt x="40700" y="181832"/>
                            <a:pt x="0" y="141122"/>
                            <a:pt x="0" y="90916"/>
                          </a:cubicBezTo>
                          <a:lnTo>
                            <a:pt x="0" y="90916"/>
                          </a:lnTo>
                          <a:cubicBezTo>
                            <a:pt x="0" y="40700"/>
                            <a:pt x="40710" y="0"/>
                            <a:pt x="90916" y="0"/>
                          </a:cubicBezTo>
                          <a:lnTo>
                            <a:pt x="794223" y="0"/>
                          </a:lnTo>
                          <a:cubicBezTo>
                            <a:pt x="844439" y="0"/>
                            <a:pt x="885139" y="40710"/>
                            <a:pt x="885139" y="90916"/>
                          </a:cubicBezTo>
                          <a:lnTo>
                            <a:pt x="885139" y="90916"/>
                          </a:lnTo>
                          <a:cubicBezTo>
                            <a:pt x="885139" y="141122"/>
                            <a:pt x="844429" y="181832"/>
                            <a:pt x="794223" y="181832"/>
                          </a:cubicBezTo>
                          <a:close/>
                        </a:path>
                      </a:pathLst>
                    </a:custGeom>
                    <a:solidFill>
                      <a:srgbClr val="30355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C4E87359-CC7D-8535-8839-37CD654DF4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2527" y="4316968"/>
                      <a:ext cx="724766" cy="181832"/>
                    </a:xfrm>
                    <a:custGeom>
                      <a:avLst/>
                      <a:gdLst>
                        <a:gd name="connsiteX0" fmla="*/ 633851 w 724766"/>
                        <a:gd name="connsiteY0" fmla="*/ 181832 h 181832"/>
                        <a:gd name="connsiteX1" fmla="*/ 90916 w 724766"/>
                        <a:gd name="connsiteY1" fmla="*/ 181832 h 181832"/>
                        <a:gd name="connsiteX2" fmla="*/ 0 w 724766"/>
                        <a:gd name="connsiteY2" fmla="*/ 90916 h 181832"/>
                        <a:gd name="connsiteX3" fmla="*/ 0 w 724766"/>
                        <a:gd name="connsiteY3" fmla="*/ 90916 h 181832"/>
                        <a:gd name="connsiteX4" fmla="*/ 90916 w 724766"/>
                        <a:gd name="connsiteY4" fmla="*/ 0 h 181832"/>
                        <a:gd name="connsiteX5" fmla="*/ 633851 w 724766"/>
                        <a:gd name="connsiteY5" fmla="*/ 0 h 181832"/>
                        <a:gd name="connsiteX6" fmla="*/ 724767 w 724766"/>
                        <a:gd name="connsiteY6" fmla="*/ 90916 h 181832"/>
                        <a:gd name="connsiteX7" fmla="*/ 724767 w 724766"/>
                        <a:gd name="connsiteY7" fmla="*/ 90916 h 181832"/>
                        <a:gd name="connsiteX8" fmla="*/ 633851 w 724766"/>
                        <a:gd name="connsiteY8" fmla="*/ 181832 h 1818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724766" h="181832">
                          <a:moveTo>
                            <a:pt x="633851" y="181832"/>
                          </a:moveTo>
                          <a:lnTo>
                            <a:pt x="90916" y="181832"/>
                          </a:lnTo>
                          <a:cubicBezTo>
                            <a:pt x="40700" y="181832"/>
                            <a:pt x="0" y="141122"/>
                            <a:pt x="0" y="90916"/>
                          </a:cubicBezTo>
                          <a:lnTo>
                            <a:pt x="0" y="90916"/>
                          </a:lnTo>
                          <a:cubicBezTo>
                            <a:pt x="0" y="40700"/>
                            <a:pt x="40710" y="0"/>
                            <a:pt x="90916" y="0"/>
                          </a:cubicBezTo>
                          <a:lnTo>
                            <a:pt x="633851" y="0"/>
                          </a:lnTo>
                          <a:cubicBezTo>
                            <a:pt x="684066" y="0"/>
                            <a:pt x="724767" y="40710"/>
                            <a:pt x="724767" y="90916"/>
                          </a:cubicBezTo>
                          <a:lnTo>
                            <a:pt x="724767" y="90916"/>
                          </a:lnTo>
                          <a:cubicBezTo>
                            <a:pt x="724767" y="141122"/>
                            <a:pt x="684057" y="181832"/>
                            <a:pt x="633851" y="181832"/>
                          </a:cubicBezTo>
                          <a:close/>
                        </a:path>
                      </a:pathLst>
                    </a:custGeom>
                    <a:solidFill>
                      <a:srgbClr val="40436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>
                        <a:latin typeface="+mn-ea"/>
                      </a:endParaRPr>
                    </a:p>
                  </p:txBody>
                </p:sp>
              </p:grpSp>
              <p:grpSp>
                <p:nvGrpSpPr>
                  <p:cNvPr id="281" name="图形 100">
                    <a:extLst>
                      <a:ext uri="{FF2B5EF4-FFF2-40B4-BE49-F238E27FC236}">
                        <a16:creationId xmlns:a16="http://schemas.microsoft.com/office/drawing/2014/main" id="{F60E8F00-1A25-8122-48A3-99DE76608764}"/>
                      </a:ext>
                    </a:extLst>
                  </p:cNvPr>
                  <p:cNvGrpSpPr/>
                  <p:nvPr/>
                </p:nvGrpSpPr>
                <p:grpSpPr>
                  <a:xfrm>
                    <a:off x="6970728" y="3402291"/>
                    <a:ext cx="680704" cy="1005582"/>
                    <a:chOff x="6970728" y="3402291"/>
                    <a:chExt cx="680704" cy="1005582"/>
                  </a:xfrm>
                </p:grpSpPr>
                <p:grpSp>
                  <p:nvGrpSpPr>
                    <p:cNvPr id="282" name="图形 100">
                      <a:extLst>
                        <a:ext uri="{FF2B5EF4-FFF2-40B4-BE49-F238E27FC236}">
                          <a16:creationId xmlns:a16="http://schemas.microsoft.com/office/drawing/2014/main" id="{B03CB4D6-6E06-0DBA-ECA2-8C09A364FA1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222607" y="4113037"/>
                      <a:ext cx="124920" cy="294836"/>
                      <a:chOff x="7222607" y="4113037"/>
                      <a:chExt cx="124920" cy="294836"/>
                    </a:xfrm>
                  </p:grpSpPr>
                  <p:sp>
                    <p:nvSpPr>
                      <p:cNvPr id="283" name="任意多边形: 形状 282">
                        <a:extLst>
                          <a:ext uri="{FF2B5EF4-FFF2-40B4-BE49-F238E27FC236}">
                            <a16:creationId xmlns:a16="http://schemas.microsoft.com/office/drawing/2014/main" id="{CF05E545-BEDA-5D2A-6CB3-05657ACD09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22607" y="4113037"/>
                        <a:ext cx="88125" cy="294836"/>
                      </a:xfrm>
                      <a:custGeom>
                        <a:avLst/>
                        <a:gdLst>
                          <a:gd name="connsiteX0" fmla="*/ 88125 w 88125"/>
                          <a:gd name="connsiteY0" fmla="*/ 294837 h 294836"/>
                          <a:gd name="connsiteX1" fmla="*/ 43139 w 88125"/>
                          <a:gd name="connsiteY1" fmla="*/ 294837 h 294836"/>
                          <a:gd name="connsiteX2" fmla="*/ 0 w 88125"/>
                          <a:gd name="connsiteY2" fmla="*/ 251698 h 294836"/>
                          <a:gd name="connsiteX3" fmla="*/ 0 w 88125"/>
                          <a:gd name="connsiteY3" fmla="*/ 0 h 294836"/>
                          <a:gd name="connsiteX4" fmla="*/ 51330 w 88125"/>
                          <a:gd name="connsiteY4" fmla="*/ 0 h 294836"/>
                          <a:gd name="connsiteX5" fmla="*/ 88125 w 88125"/>
                          <a:gd name="connsiteY5" fmla="*/ 294837 h 2948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88125" h="294836">
                            <a:moveTo>
                              <a:pt x="88125" y="294837"/>
                            </a:moveTo>
                            <a:lnTo>
                              <a:pt x="43139" y="294837"/>
                            </a:lnTo>
                            <a:cubicBezTo>
                              <a:pt x="19317" y="294837"/>
                              <a:pt x="0" y="275520"/>
                              <a:pt x="0" y="251698"/>
                            </a:cubicBezTo>
                            <a:lnTo>
                              <a:pt x="0" y="0"/>
                            </a:lnTo>
                            <a:lnTo>
                              <a:pt x="51330" y="0"/>
                            </a:lnTo>
                            <a:lnTo>
                              <a:pt x="88125" y="294837"/>
                            </a:lnTo>
                            <a:close/>
                          </a:path>
                        </a:pathLst>
                      </a:custGeom>
                      <a:solidFill>
                        <a:srgbClr val="51567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84" name="任意多边形: 形状 283">
                        <a:extLst>
                          <a:ext uri="{FF2B5EF4-FFF2-40B4-BE49-F238E27FC236}">
                            <a16:creationId xmlns:a16="http://schemas.microsoft.com/office/drawing/2014/main" id="{E59FC4DF-8CE9-46E8-AD13-2758E74C11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73937" y="4113037"/>
                        <a:ext cx="73590" cy="294836"/>
                      </a:xfrm>
                      <a:custGeom>
                        <a:avLst/>
                        <a:gdLst>
                          <a:gd name="connsiteX0" fmla="*/ 36795 w 73590"/>
                          <a:gd name="connsiteY0" fmla="*/ 294837 h 294836"/>
                          <a:gd name="connsiteX1" fmla="*/ 36795 w 73590"/>
                          <a:gd name="connsiteY1" fmla="*/ 294837 h 294836"/>
                          <a:gd name="connsiteX2" fmla="*/ 0 w 73590"/>
                          <a:gd name="connsiteY2" fmla="*/ 258042 h 294836"/>
                          <a:gd name="connsiteX3" fmla="*/ 0 w 73590"/>
                          <a:gd name="connsiteY3" fmla="*/ 0 h 294836"/>
                          <a:gd name="connsiteX4" fmla="*/ 73590 w 73590"/>
                          <a:gd name="connsiteY4" fmla="*/ 0 h 294836"/>
                          <a:gd name="connsiteX5" fmla="*/ 73590 w 73590"/>
                          <a:gd name="connsiteY5" fmla="*/ 258042 h 294836"/>
                          <a:gd name="connsiteX6" fmla="*/ 36795 w 73590"/>
                          <a:gd name="connsiteY6" fmla="*/ 294837 h 2948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73590" h="294836">
                            <a:moveTo>
                              <a:pt x="36795" y="294837"/>
                            </a:moveTo>
                            <a:lnTo>
                              <a:pt x="36795" y="294837"/>
                            </a:lnTo>
                            <a:cubicBezTo>
                              <a:pt x="16469" y="294837"/>
                              <a:pt x="0" y="278368"/>
                              <a:pt x="0" y="258042"/>
                            </a:cubicBezTo>
                            <a:lnTo>
                              <a:pt x="0" y="0"/>
                            </a:lnTo>
                            <a:lnTo>
                              <a:pt x="73590" y="0"/>
                            </a:lnTo>
                            <a:lnTo>
                              <a:pt x="73590" y="258042"/>
                            </a:lnTo>
                            <a:cubicBezTo>
                              <a:pt x="73590" y="278368"/>
                              <a:pt x="57112" y="294837"/>
                              <a:pt x="36795" y="294837"/>
                            </a:cubicBezTo>
                            <a:close/>
                          </a:path>
                        </a:pathLst>
                      </a:custGeom>
                      <a:solidFill>
                        <a:srgbClr val="40436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  <p:grpSp>
                  <p:nvGrpSpPr>
                    <p:cNvPr id="285" name="图形 100">
                      <a:extLst>
                        <a:ext uri="{FF2B5EF4-FFF2-40B4-BE49-F238E27FC236}">
                          <a16:creationId xmlns:a16="http://schemas.microsoft.com/office/drawing/2014/main" id="{B51A85EA-632F-8DCC-0606-AF6F1917ED7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70728" y="3402291"/>
                      <a:ext cx="680704" cy="710755"/>
                      <a:chOff x="6970728" y="3402291"/>
                      <a:chExt cx="680704" cy="710755"/>
                    </a:xfrm>
                  </p:grpSpPr>
                  <p:sp>
                    <p:nvSpPr>
                      <p:cNvPr id="286" name="任意多边形: 形状 285">
                        <a:extLst>
                          <a:ext uri="{FF2B5EF4-FFF2-40B4-BE49-F238E27FC236}">
                            <a16:creationId xmlns:a16="http://schemas.microsoft.com/office/drawing/2014/main" id="{825AAD65-7B59-F312-F3AC-311793CF49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70728" y="3402291"/>
                        <a:ext cx="555231" cy="710755"/>
                      </a:xfrm>
                      <a:custGeom>
                        <a:avLst/>
                        <a:gdLst>
                          <a:gd name="connsiteX0" fmla="*/ 458448 w 555231"/>
                          <a:gd name="connsiteY0" fmla="*/ 710756 h 710755"/>
                          <a:gd name="connsiteX1" fmla="*/ 96784 w 555231"/>
                          <a:gd name="connsiteY1" fmla="*/ 710756 h 710755"/>
                          <a:gd name="connsiteX2" fmla="*/ 0 w 555231"/>
                          <a:gd name="connsiteY2" fmla="*/ 613972 h 710755"/>
                          <a:gd name="connsiteX3" fmla="*/ 0 w 555231"/>
                          <a:gd name="connsiteY3" fmla="*/ 96783 h 710755"/>
                          <a:gd name="connsiteX4" fmla="*/ 96784 w 555231"/>
                          <a:gd name="connsiteY4" fmla="*/ 0 h 710755"/>
                          <a:gd name="connsiteX5" fmla="*/ 458448 w 555231"/>
                          <a:gd name="connsiteY5" fmla="*/ 0 h 710755"/>
                          <a:gd name="connsiteX6" fmla="*/ 555232 w 555231"/>
                          <a:gd name="connsiteY6" fmla="*/ 96783 h 710755"/>
                          <a:gd name="connsiteX7" fmla="*/ 555232 w 555231"/>
                          <a:gd name="connsiteY7" fmla="*/ 613972 h 710755"/>
                          <a:gd name="connsiteX8" fmla="*/ 458448 w 555231"/>
                          <a:gd name="connsiteY8" fmla="*/ 710756 h 7107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555231" h="710755">
                            <a:moveTo>
                              <a:pt x="458448" y="710756"/>
                            </a:moveTo>
                            <a:lnTo>
                              <a:pt x="96784" y="710756"/>
                            </a:lnTo>
                            <a:cubicBezTo>
                              <a:pt x="43329" y="710756"/>
                              <a:pt x="0" y="667426"/>
                              <a:pt x="0" y="613972"/>
                            </a:cubicBezTo>
                            <a:lnTo>
                              <a:pt x="0" y="96783"/>
                            </a:lnTo>
                            <a:cubicBezTo>
                              <a:pt x="0" y="43329"/>
                              <a:pt x="43329" y="0"/>
                              <a:pt x="96784" y="0"/>
                            </a:cubicBezTo>
                            <a:lnTo>
                              <a:pt x="458448" y="0"/>
                            </a:lnTo>
                            <a:cubicBezTo>
                              <a:pt x="511902" y="0"/>
                              <a:pt x="555232" y="43329"/>
                              <a:pt x="555232" y="96783"/>
                            </a:cubicBezTo>
                            <a:lnTo>
                              <a:pt x="555232" y="613972"/>
                            </a:lnTo>
                            <a:cubicBezTo>
                              <a:pt x="555232" y="667426"/>
                              <a:pt x="511902" y="710756"/>
                              <a:pt x="458448" y="710756"/>
                            </a:cubicBezTo>
                            <a:close/>
                          </a:path>
                        </a:pathLst>
                      </a:custGeom>
                      <a:solidFill>
                        <a:srgbClr val="51567A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  <p:sp>
                    <p:nvSpPr>
                      <p:cNvPr id="287" name="任意多边形: 形状 286">
                        <a:extLst>
                          <a:ext uri="{FF2B5EF4-FFF2-40B4-BE49-F238E27FC236}">
                            <a16:creationId xmlns:a16="http://schemas.microsoft.com/office/drawing/2014/main" id="{B963B982-8013-155F-83DD-D99B48207E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96201" y="3402291"/>
                        <a:ext cx="555231" cy="710755"/>
                      </a:xfrm>
                      <a:custGeom>
                        <a:avLst/>
                        <a:gdLst>
                          <a:gd name="connsiteX0" fmla="*/ 458448 w 555231"/>
                          <a:gd name="connsiteY0" fmla="*/ 710756 h 710755"/>
                          <a:gd name="connsiteX1" fmla="*/ 96784 w 555231"/>
                          <a:gd name="connsiteY1" fmla="*/ 710756 h 710755"/>
                          <a:gd name="connsiteX2" fmla="*/ 0 w 555231"/>
                          <a:gd name="connsiteY2" fmla="*/ 613972 h 710755"/>
                          <a:gd name="connsiteX3" fmla="*/ 0 w 555231"/>
                          <a:gd name="connsiteY3" fmla="*/ 96783 h 710755"/>
                          <a:gd name="connsiteX4" fmla="*/ 96784 w 555231"/>
                          <a:gd name="connsiteY4" fmla="*/ 0 h 710755"/>
                          <a:gd name="connsiteX5" fmla="*/ 458448 w 555231"/>
                          <a:gd name="connsiteY5" fmla="*/ 0 h 710755"/>
                          <a:gd name="connsiteX6" fmla="*/ 555231 w 555231"/>
                          <a:gd name="connsiteY6" fmla="*/ 96783 h 710755"/>
                          <a:gd name="connsiteX7" fmla="*/ 555231 w 555231"/>
                          <a:gd name="connsiteY7" fmla="*/ 613972 h 710755"/>
                          <a:gd name="connsiteX8" fmla="*/ 458448 w 555231"/>
                          <a:gd name="connsiteY8" fmla="*/ 710756 h 7107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555231" h="710755">
                            <a:moveTo>
                              <a:pt x="458448" y="710756"/>
                            </a:moveTo>
                            <a:lnTo>
                              <a:pt x="96784" y="710756"/>
                            </a:lnTo>
                            <a:cubicBezTo>
                              <a:pt x="43329" y="710756"/>
                              <a:pt x="0" y="667426"/>
                              <a:pt x="0" y="613972"/>
                            </a:cubicBezTo>
                            <a:lnTo>
                              <a:pt x="0" y="96783"/>
                            </a:lnTo>
                            <a:cubicBezTo>
                              <a:pt x="0" y="43329"/>
                              <a:pt x="43329" y="0"/>
                              <a:pt x="96784" y="0"/>
                            </a:cubicBezTo>
                            <a:lnTo>
                              <a:pt x="458448" y="0"/>
                            </a:lnTo>
                            <a:cubicBezTo>
                              <a:pt x="511902" y="0"/>
                              <a:pt x="555231" y="43329"/>
                              <a:pt x="555231" y="96783"/>
                            </a:cubicBezTo>
                            <a:lnTo>
                              <a:pt x="555231" y="613972"/>
                            </a:lnTo>
                            <a:cubicBezTo>
                              <a:pt x="555231" y="667426"/>
                              <a:pt x="511902" y="710756"/>
                              <a:pt x="458448" y="710756"/>
                            </a:cubicBezTo>
                            <a:close/>
                          </a:path>
                        </a:pathLst>
                      </a:custGeom>
                      <a:solidFill>
                        <a:srgbClr val="40436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 dirty="0">
                          <a:latin typeface="+mn-ea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288" name="图形 100">
                <a:extLst>
                  <a:ext uri="{FF2B5EF4-FFF2-40B4-BE49-F238E27FC236}">
                    <a16:creationId xmlns:a16="http://schemas.microsoft.com/office/drawing/2014/main" id="{5BABB45D-1F1C-0200-2899-DE0986D0D819}"/>
                  </a:ext>
                </a:extLst>
              </p:cNvPr>
              <p:cNvGrpSpPr/>
              <p:nvPr/>
            </p:nvGrpSpPr>
            <p:grpSpPr>
              <a:xfrm>
                <a:off x="7278252" y="2446781"/>
                <a:ext cx="289057" cy="398603"/>
                <a:chOff x="7278252" y="2446781"/>
                <a:chExt cx="289057" cy="398603"/>
              </a:xfrm>
            </p:grpSpPr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EBE586E-0636-D535-89E3-73F40BD5A24C}"/>
                    </a:ext>
                  </a:extLst>
                </p:cNvPr>
                <p:cNvSpPr/>
                <p:nvPr/>
              </p:nvSpPr>
              <p:spPr>
                <a:xfrm>
                  <a:off x="7278252" y="2726617"/>
                  <a:ext cx="126272" cy="118767"/>
                </a:xfrm>
                <a:custGeom>
                  <a:avLst/>
                  <a:gdLst>
                    <a:gd name="connsiteX0" fmla="*/ 0 w 126272"/>
                    <a:gd name="connsiteY0" fmla="*/ 0 h 118767"/>
                    <a:gd name="connsiteX1" fmla="*/ 0 w 126272"/>
                    <a:gd name="connsiteY1" fmla="*/ 118767 h 118767"/>
                    <a:gd name="connsiteX2" fmla="*/ 126273 w 126272"/>
                    <a:gd name="connsiteY2" fmla="*/ 0 h 11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6272" h="118767">
                      <a:moveTo>
                        <a:pt x="0" y="0"/>
                      </a:moveTo>
                      <a:lnTo>
                        <a:pt x="0" y="118767"/>
                      </a:lnTo>
                      <a:lnTo>
                        <a:pt x="12627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DD793C8D-2145-FF55-F036-10A29C79B763}"/>
                    </a:ext>
                  </a:extLst>
                </p:cNvPr>
                <p:cNvSpPr/>
                <p:nvPr/>
              </p:nvSpPr>
              <p:spPr>
                <a:xfrm>
                  <a:off x="7304878" y="2446781"/>
                  <a:ext cx="262431" cy="333813"/>
                </a:xfrm>
                <a:custGeom>
                  <a:avLst/>
                  <a:gdLst>
                    <a:gd name="connsiteX0" fmla="*/ 99231 w 153762"/>
                    <a:gd name="connsiteY0" fmla="*/ 60303 h 198167"/>
                    <a:gd name="connsiteX1" fmla="*/ 75105 w 153762"/>
                    <a:gd name="connsiteY1" fmla="*/ 42758 h 198167"/>
                    <a:gd name="connsiteX2" fmla="*/ 40843 w 153762"/>
                    <a:gd name="connsiteY2" fmla="*/ 62494 h 198167"/>
                    <a:gd name="connsiteX3" fmla="*/ 0 w 153762"/>
                    <a:gd name="connsiteY3" fmla="*/ 40567 h 198167"/>
                    <a:gd name="connsiteX4" fmla="*/ 81401 w 153762"/>
                    <a:gd name="connsiteY4" fmla="*/ 0 h 198167"/>
                    <a:gd name="connsiteX5" fmla="*/ 153762 w 153762"/>
                    <a:gd name="connsiteY5" fmla="*/ 51530 h 198167"/>
                    <a:gd name="connsiteX6" fmla="*/ 108814 w 153762"/>
                    <a:gd name="connsiteY6" fmla="*/ 125806 h 198167"/>
                    <a:gd name="connsiteX7" fmla="*/ 60027 w 153762"/>
                    <a:gd name="connsiteY7" fmla="*/ 125806 h 198167"/>
                    <a:gd name="connsiteX8" fmla="*/ 99231 w 153762"/>
                    <a:gd name="connsiteY8" fmla="*/ 60303 h 198167"/>
                    <a:gd name="connsiteX9" fmla="*/ 53464 w 153762"/>
                    <a:gd name="connsiteY9" fmla="*/ 169393 h 198167"/>
                    <a:gd name="connsiteX10" fmla="*/ 84439 w 153762"/>
                    <a:gd name="connsiteY10" fmla="*/ 141161 h 198167"/>
                    <a:gd name="connsiteX11" fmla="*/ 115691 w 153762"/>
                    <a:gd name="connsiteY11" fmla="*/ 169393 h 198167"/>
                    <a:gd name="connsiteX12" fmla="*/ 84439 w 153762"/>
                    <a:gd name="connsiteY12" fmla="*/ 198168 h 198167"/>
                    <a:gd name="connsiteX13" fmla="*/ 53464 w 153762"/>
                    <a:gd name="connsiteY13" fmla="*/ 169393 h 198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3762" h="198167">
                      <a:moveTo>
                        <a:pt x="99231" y="60303"/>
                      </a:moveTo>
                      <a:cubicBezTo>
                        <a:pt x="99231" y="49340"/>
                        <a:pt x="89087" y="42758"/>
                        <a:pt x="75105" y="42758"/>
                      </a:cubicBezTo>
                      <a:cubicBezTo>
                        <a:pt x="60312" y="42758"/>
                        <a:pt x="47968" y="50159"/>
                        <a:pt x="40843" y="62494"/>
                      </a:cubicBezTo>
                      <a:lnTo>
                        <a:pt x="0" y="40567"/>
                      </a:lnTo>
                      <a:cubicBezTo>
                        <a:pt x="14535" y="16173"/>
                        <a:pt x="41110" y="0"/>
                        <a:pt x="81401" y="0"/>
                      </a:cubicBezTo>
                      <a:cubicBezTo>
                        <a:pt x="123615" y="0"/>
                        <a:pt x="153762" y="18088"/>
                        <a:pt x="153762" y="51530"/>
                      </a:cubicBezTo>
                      <a:cubicBezTo>
                        <a:pt x="153762" y="94288"/>
                        <a:pt x="108814" y="100594"/>
                        <a:pt x="108814" y="125806"/>
                      </a:cubicBezTo>
                      <a:lnTo>
                        <a:pt x="60027" y="125806"/>
                      </a:lnTo>
                      <a:cubicBezTo>
                        <a:pt x="60036" y="89907"/>
                        <a:pt x="99231" y="80858"/>
                        <a:pt x="99231" y="60303"/>
                      </a:cubicBezTo>
                      <a:close/>
                      <a:moveTo>
                        <a:pt x="53464" y="169393"/>
                      </a:moveTo>
                      <a:cubicBezTo>
                        <a:pt x="53464" y="153219"/>
                        <a:pt x="66065" y="141161"/>
                        <a:pt x="84439" y="141161"/>
                      </a:cubicBezTo>
                      <a:cubicBezTo>
                        <a:pt x="102794" y="141161"/>
                        <a:pt x="115691" y="153219"/>
                        <a:pt x="115691" y="169393"/>
                      </a:cubicBezTo>
                      <a:cubicBezTo>
                        <a:pt x="115691" y="185290"/>
                        <a:pt x="102803" y="198168"/>
                        <a:pt x="84439" y="198168"/>
                      </a:cubicBezTo>
                      <a:cubicBezTo>
                        <a:pt x="66065" y="198168"/>
                        <a:pt x="53464" y="185290"/>
                        <a:pt x="53464" y="169393"/>
                      </a:cubicBezTo>
                      <a:close/>
                    </a:path>
                  </a:pathLst>
                </a:custGeom>
                <a:solidFill>
                  <a:srgbClr val="4043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15C7DAF-5F6F-217E-8420-AD8C3A7D2FA0}"/>
                  </a:ext>
                </a:extLst>
              </p:cNvPr>
              <p:cNvSpPr/>
              <p:nvPr/>
            </p:nvSpPr>
            <p:spPr>
              <a:xfrm>
                <a:off x="4099483" y="5203564"/>
                <a:ext cx="3920623" cy="9525"/>
              </a:xfrm>
              <a:custGeom>
                <a:avLst/>
                <a:gdLst>
                  <a:gd name="connsiteX0" fmla="*/ 0 w 3920623"/>
                  <a:gd name="connsiteY0" fmla="*/ 0 h 9525"/>
                  <a:gd name="connsiteX1" fmla="*/ 3920624 w 392062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0623" h="9525">
                    <a:moveTo>
                      <a:pt x="0" y="0"/>
                    </a:moveTo>
                    <a:lnTo>
                      <a:pt x="3920624" y="0"/>
                    </a:lnTo>
                  </a:path>
                </a:pathLst>
              </a:custGeom>
              <a:ln w="7727" cap="flat">
                <a:solidFill>
                  <a:srgbClr val="0D17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</p:grpSp>
      <p:sp>
        <p:nvSpPr>
          <p:cNvPr id="297" name="文本框 296">
            <a:extLst>
              <a:ext uri="{FF2B5EF4-FFF2-40B4-BE49-F238E27FC236}">
                <a16:creationId xmlns:a16="http://schemas.microsoft.com/office/drawing/2014/main" id="{048514C1-4013-138A-69D8-EDED2A1D06AF}"/>
              </a:ext>
            </a:extLst>
          </p:cNvPr>
          <p:cNvSpPr txBox="1"/>
          <p:nvPr/>
        </p:nvSpPr>
        <p:spPr>
          <a:xfrm>
            <a:off x="6872694" y="2640844"/>
            <a:ext cx="4468687" cy="29514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电信诈骗是指以非法占有为目的，利用电信网络、互联网等通信手段，采用虚构事实或者隐瞒真相的方法，骗取数额较大的公私财物的行为。 电信诈骗的特点是手段多样，行骗手法日新月异，常用手段有假冒好友、网络钓鱼、网银升级诈骗等，主要特点有空间虚拟化、行为隐蔽化等。</a:t>
            </a:r>
            <a:endParaRPr lang="zh-CN" altLang="en-US" dirty="0">
              <a:latin typeface="+mn-ea"/>
            </a:endParaRPr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EDBBF887-1562-7028-23BC-FC73526E7A29}"/>
              </a:ext>
            </a:extLst>
          </p:cNvPr>
          <p:cNvGrpSpPr/>
          <p:nvPr/>
        </p:nvGrpSpPr>
        <p:grpSpPr>
          <a:xfrm>
            <a:off x="6879111" y="1359723"/>
            <a:ext cx="3995904" cy="348532"/>
            <a:chOff x="6944189" y="3826509"/>
            <a:chExt cx="3995904" cy="348532"/>
          </a:xfrm>
        </p:grpSpPr>
        <p:sp>
          <p:nvSpPr>
            <p:cNvPr id="299" name="文本框 298">
              <a:extLst>
                <a:ext uri="{FF2B5EF4-FFF2-40B4-BE49-F238E27FC236}">
                  <a16:creationId xmlns:a16="http://schemas.microsoft.com/office/drawing/2014/main" id="{46471A80-6095-401D-E144-44C4F23F6AF8}"/>
                </a:ext>
              </a:extLst>
            </p:cNvPr>
            <p:cNvSpPr txBox="1"/>
            <p:nvPr/>
          </p:nvSpPr>
          <p:spPr>
            <a:xfrm>
              <a:off x="6944189" y="3898042"/>
              <a:ext cx="1289180" cy="276999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rgbClr val="07133E"/>
                  </a:solidFill>
                  <a:effectLst/>
                  <a:latin typeface="-apple-system"/>
                </a:defRPr>
              </a:lvl1pPr>
            </a:lstStyle>
            <a:p>
              <a:r>
                <a:rPr lang="zh-CN" altLang="en-US" dirty="0">
                  <a:latin typeface="+mn-ea"/>
                </a:rPr>
                <a:t>主要手段</a:t>
              </a:r>
            </a:p>
          </p:txBody>
        </p:sp>
        <p:sp>
          <p:nvSpPr>
            <p:cNvPr id="300" name="矩形: 圆角 299">
              <a:extLst>
                <a:ext uri="{FF2B5EF4-FFF2-40B4-BE49-F238E27FC236}">
                  <a16:creationId xmlns:a16="http://schemas.microsoft.com/office/drawing/2014/main" id="{A4E84744-3702-54C9-08C6-FB21196AC0E3}"/>
                </a:ext>
              </a:extLst>
            </p:cNvPr>
            <p:cNvSpPr/>
            <p:nvPr/>
          </p:nvSpPr>
          <p:spPr>
            <a:xfrm>
              <a:off x="8024618" y="3826509"/>
              <a:ext cx="1316244" cy="348532"/>
            </a:xfrm>
            <a:prstGeom prst="roundRect">
              <a:avLst>
                <a:gd name="adj" fmla="val 50000"/>
              </a:avLst>
            </a:prstGeom>
            <a:solidFill>
              <a:srgbClr val="28B9E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电信网络</a:t>
              </a:r>
            </a:p>
          </p:txBody>
        </p:sp>
        <p:sp>
          <p:nvSpPr>
            <p:cNvPr id="301" name="矩形: 圆角 300">
              <a:extLst>
                <a:ext uri="{FF2B5EF4-FFF2-40B4-BE49-F238E27FC236}">
                  <a16:creationId xmlns:a16="http://schemas.microsoft.com/office/drawing/2014/main" id="{1BC97691-B777-98CB-2221-8C7FD9DEAE86}"/>
                </a:ext>
              </a:extLst>
            </p:cNvPr>
            <p:cNvSpPr/>
            <p:nvPr/>
          </p:nvSpPr>
          <p:spPr>
            <a:xfrm>
              <a:off x="9623849" y="3826509"/>
              <a:ext cx="1316244" cy="348532"/>
            </a:xfrm>
            <a:prstGeom prst="roundRect">
              <a:avLst>
                <a:gd name="adj" fmla="val 50000"/>
              </a:avLst>
            </a:prstGeom>
            <a:solidFill>
              <a:srgbClr val="28B9E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互联网</a:t>
              </a:r>
            </a:p>
          </p:txBody>
        </p:sp>
      </p:grp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7E768F55-E433-43D6-97D2-5E0AE1BE7D05}"/>
              </a:ext>
            </a:extLst>
          </p:cNvPr>
          <p:cNvGrpSpPr/>
          <p:nvPr/>
        </p:nvGrpSpPr>
        <p:grpSpPr>
          <a:xfrm>
            <a:off x="6879111" y="1895568"/>
            <a:ext cx="3995904" cy="348532"/>
            <a:chOff x="6944189" y="4448596"/>
            <a:chExt cx="3995904" cy="348532"/>
          </a:xfrm>
        </p:grpSpPr>
        <p:sp>
          <p:nvSpPr>
            <p:cNvPr id="302" name="文本框 301">
              <a:extLst>
                <a:ext uri="{FF2B5EF4-FFF2-40B4-BE49-F238E27FC236}">
                  <a16:creationId xmlns:a16="http://schemas.microsoft.com/office/drawing/2014/main" id="{62DFC2FF-5B92-27A1-E54E-532B42265966}"/>
                </a:ext>
              </a:extLst>
            </p:cNvPr>
            <p:cNvSpPr txBox="1"/>
            <p:nvPr/>
          </p:nvSpPr>
          <p:spPr>
            <a:xfrm>
              <a:off x="6944189" y="4520129"/>
              <a:ext cx="1289180" cy="276999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spAutoFit/>
            </a:bodyPr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主要特点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03" name="矩形: 圆角 302">
              <a:extLst>
                <a:ext uri="{FF2B5EF4-FFF2-40B4-BE49-F238E27FC236}">
                  <a16:creationId xmlns:a16="http://schemas.microsoft.com/office/drawing/2014/main" id="{ED464DE4-C3E5-6898-833F-D0E5CBC43E8E}"/>
                </a:ext>
              </a:extLst>
            </p:cNvPr>
            <p:cNvSpPr/>
            <p:nvPr/>
          </p:nvSpPr>
          <p:spPr>
            <a:xfrm>
              <a:off x="8024618" y="4448596"/>
              <a:ext cx="1316244" cy="348532"/>
            </a:xfrm>
            <a:prstGeom prst="roundRect">
              <a:avLst>
                <a:gd name="adj" fmla="val 50000"/>
              </a:avLst>
            </a:prstGeom>
            <a:solidFill>
              <a:srgbClr val="28B9E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空间虚拟</a:t>
              </a:r>
            </a:p>
          </p:txBody>
        </p:sp>
        <p:sp>
          <p:nvSpPr>
            <p:cNvPr id="304" name="矩形: 圆角 303">
              <a:extLst>
                <a:ext uri="{FF2B5EF4-FFF2-40B4-BE49-F238E27FC236}">
                  <a16:creationId xmlns:a16="http://schemas.microsoft.com/office/drawing/2014/main" id="{E1E0CF67-FE2B-C742-493D-54C5E2847DB5}"/>
                </a:ext>
              </a:extLst>
            </p:cNvPr>
            <p:cNvSpPr/>
            <p:nvPr/>
          </p:nvSpPr>
          <p:spPr>
            <a:xfrm>
              <a:off x="9623849" y="4448596"/>
              <a:ext cx="1316244" cy="348532"/>
            </a:xfrm>
            <a:prstGeom prst="roundRect">
              <a:avLst>
                <a:gd name="adj" fmla="val 50000"/>
              </a:avLst>
            </a:prstGeom>
            <a:solidFill>
              <a:srgbClr val="28B9E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行为隐蔽</a:t>
              </a:r>
            </a:p>
          </p:txBody>
        </p:sp>
      </p:grp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57424000-3BCF-4D87-372D-DA1D88569BEF}"/>
              </a:ext>
            </a:extLst>
          </p:cNvPr>
          <p:cNvGrpSpPr/>
          <p:nvPr/>
        </p:nvGrpSpPr>
        <p:grpSpPr>
          <a:xfrm>
            <a:off x="6879111" y="785792"/>
            <a:ext cx="2396673" cy="386617"/>
            <a:chOff x="6944189" y="3338820"/>
            <a:chExt cx="2396673" cy="386617"/>
          </a:xfrm>
        </p:grpSpPr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id="{99EF293E-68EF-6667-418B-B2474468E16F}"/>
                </a:ext>
              </a:extLst>
            </p:cNvPr>
            <p:cNvSpPr txBox="1"/>
            <p:nvPr/>
          </p:nvSpPr>
          <p:spPr>
            <a:xfrm>
              <a:off x="6944189" y="3448438"/>
              <a:ext cx="1289180" cy="276999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rgbClr val="07133E"/>
                  </a:solidFill>
                  <a:effectLst/>
                  <a:latin typeface="-apple-system"/>
                </a:defRPr>
              </a:lvl1pPr>
            </a:lstStyle>
            <a:p>
              <a:r>
                <a:rPr lang="zh-CN" altLang="en-US" dirty="0">
                  <a:latin typeface="+mn-ea"/>
                </a:rPr>
                <a:t>终极目的</a:t>
              </a:r>
            </a:p>
          </p:txBody>
        </p:sp>
        <p:sp>
          <p:nvSpPr>
            <p:cNvPr id="307" name="矩形: 圆角 306">
              <a:extLst>
                <a:ext uri="{FF2B5EF4-FFF2-40B4-BE49-F238E27FC236}">
                  <a16:creationId xmlns:a16="http://schemas.microsoft.com/office/drawing/2014/main" id="{0BC4492E-E9D0-E24B-CE32-5A1281EA9806}"/>
                </a:ext>
              </a:extLst>
            </p:cNvPr>
            <p:cNvSpPr/>
            <p:nvPr/>
          </p:nvSpPr>
          <p:spPr>
            <a:xfrm>
              <a:off x="8024618" y="3338820"/>
              <a:ext cx="1316244" cy="348532"/>
            </a:xfrm>
            <a:prstGeom prst="roundRect">
              <a:avLst>
                <a:gd name="adj" fmla="val 50000"/>
              </a:avLst>
            </a:prstGeom>
            <a:solidFill>
              <a:srgbClr val="28B9E6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</a:rPr>
                <a:t>非法占有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9226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7843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电信诈骗的危害和影响</a:t>
            </a:r>
          </a:p>
        </p:txBody>
      </p: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0E1DC01B-7DCC-479A-35CF-B23A4752347A}"/>
              </a:ext>
            </a:extLst>
          </p:cNvPr>
          <p:cNvGrpSpPr/>
          <p:nvPr/>
        </p:nvGrpSpPr>
        <p:grpSpPr>
          <a:xfrm>
            <a:off x="8809933" y="3929695"/>
            <a:ext cx="2334317" cy="2262658"/>
            <a:chOff x="5058561" y="2209887"/>
            <a:chExt cx="1741735" cy="2984205"/>
          </a:xfrm>
        </p:grpSpPr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F85E4D76-E6BD-D044-7A34-B2E3BB17D0FB}"/>
                </a:ext>
              </a:extLst>
            </p:cNvPr>
            <p:cNvSpPr/>
            <p:nvPr/>
          </p:nvSpPr>
          <p:spPr>
            <a:xfrm>
              <a:off x="5110310" y="4103690"/>
              <a:ext cx="1598692" cy="795222"/>
            </a:xfrm>
            <a:custGeom>
              <a:avLst/>
              <a:gdLst>
                <a:gd name="connsiteX0" fmla="*/ 888009 w 1598692"/>
                <a:gd name="connsiteY0" fmla="*/ 99784 h 795222"/>
                <a:gd name="connsiteX1" fmla="*/ 1584906 w 1598692"/>
                <a:gd name="connsiteY1" fmla="*/ 130959 h 795222"/>
                <a:gd name="connsiteX2" fmla="*/ 904630 w 1598692"/>
                <a:gd name="connsiteY2" fmla="*/ 795223 h 795222"/>
                <a:gd name="connsiteX3" fmla="*/ 496312 w 1598692"/>
                <a:gd name="connsiteY3" fmla="*/ 590893 h 795222"/>
                <a:gd name="connsiteX4" fmla="*/ 764746 w 1598692"/>
                <a:gd name="connsiteY4" fmla="*/ 339566 h 795222"/>
                <a:gd name="connsiteX5" fmla="*/ 22834 w 1598692"/>
                <a:gd name="connsiteY5" fmla="*/ 217922 h 795222"/>
                <a:gd name="connsiteX6" fmla="*/ 365839 w 1598692"/>
                <a:gd name="connsiteY6" fmla="*/ 0 h 795222"/>
                <a:gd name="connsiteX7" fmla="*/ 888009 w 1598692"/>
                <a:gd name="connsiteY7" fmla="*/ 99784 h 79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8692" h="795222">
                  <a:moveTo>
                    <a:pt x="888009" y="99784"/>
                  </a:moveTo>
                  <a:cubicBezTo>
                    <a:pt x="888009" y="99784"/>
                    <a:pt x="1456671" y="19631"/>
                    <a:pt x="1584906" y="130959"/>
                  </a:cubicBezTo>
                  <a:cubicBezTo>
                    <a:pt x="1713140" y="242287"/>
                    <a:pt x="904630" y="795223"/>
                    <a:pt x="904630" y="795223"/>
                  </a:cubicBezTo>
                  <a:lnTo>
                    <a:pt x="496312" y="590893"/>
                  </a:lnTo>
                  <a:lnTo>
                    <a:pt x="764746" y="339566"/>
                  </a:lnTo>
                  <a:cubicBezTo>
                    <a:pt x="764746" y="339566"/>
                    <a:pt x="153631" y="359388"/>
                    <a:pt x="22834" y="217922"/>
                  </a:cubicBezTo>
                  <a:cubicBezTo>
                    <a:pt x="-107963" y="76457"/>
                    <a:pt x="365839" y="0"/>
                    <a:pt x="365839" y="0"/>
                  </a:cubicBezTo>
                  <a:lnTo>
                    <a:pt x="888009" y="9978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grpSp>
          <p:nvGrpSpPr>
            <p:cNvPr id="376" name="图形 3">
              <a:extLst>
                <a:ext uri="{FF2B5EF4-FFF2-40B4-BE49-F238E27FC236}">
                  <a16:creationId xmlns:a16="http://schemas.microsoft.com/office/drawing/2014/main" id="{220F2632-407C-55B5-C2B3-80DEFC23A3C9}"/>
                </a:ext>
              </a:extLst>
            </p:cNvPr>
            <p:cNvGrpSpPr/>
            <p:nvPr/>
          </p:nvGrpSpPr>
          <p:grpSpPr>
            <a:xfrm>
              <a:off x="5818001" y="4565652"/>
              <a:ext cx="389385" cy="628440"/>
              <a:chOff x="5662708" y="4295590"/>
              <a:chExt cx="389385" cy="628440"/>
            </a:xfrm>
          </p:grpSpPr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731FB12D-EF48-6A87-1D64-DD8B0FCA09F7}"/>
                  </a:ext>
                </a:extLst>
              </p:cNvPr>
              <p:cNvSpPr/>
              <p:nvPr/>
            </p:nvSpPr>
            <p:spPr>
              <a:xfrm>
                <a:off x="5683120" y="4295590"/>
                <a:ext cx="368972" cy="604561"/>
              </a:xfrm>
              <a:custGeom>
                <a:avLst/>
                <a:gdLst>
                  <a:gd name="connsiteX0" fmla="*/ 0 w 368972"/>
                  <a:gd name="connsiteY0" fmla="*/ 200092 h 604561"/>
                  <a:gd name="connsiteX1" fmla="*/ 94049 w 368972"/>
                  <a:gd name="connsiteY1" fmla="*/ 0 h 604561"/>
                  <a:gd name="connsiteX2" fmla="*/ 325621 w 368972"/>
                  <a:gd name="connsiteY2" fmla="*/ 115243 h 604561"/>
                  <a:gd name="connsiteX3" fmla="*/ 284607 w 368972"/>
                  <a:gd name="connsiteY3" fmla="*/ 212903 h 604561"/>
                  <a:gd name="connsiteX4" fmla="*/ 283940 w 368972"/>
                  <a:gd name="connsiteY4" fmla="*/ 323488 h 604561"/>
                  <a:gd name="connsiteX5" fmla="*/ 337299 w 368972"/>
                  <a:gd name="connsiteY5" fmla="*/ 454380 h 604561"/>
                  <a:gd name="connsiteX6" fmla="*/ 361635 w 368972"/>
                  <a:gd name="connsiteY6" fmla="*/ 514588 h 604561"/>
                  <a:gd name="connsiteX7" fmla="*/ 353806 w 368972"/>
                  <a:gd name="connsiteY7" fmla="*/ 604561 h 604561"/>
                  <a:gd name="connsiteX8" fmla="*/ 0 w 368972"/>
                  <a:gd name="connsiteY8" fmla="*/ 200092 h 60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8972" h="604561">
                    <a:moveTo>
                      <a:pt x="0" y="200092"/>
                    </a:moveTo>
                    <a:lnTo>
                      <a:pt x="94049" y="0"/>
                    </a:lnTo>
                    <a:cubicBezTo>
                      <a:pt x="94049" y="0"/>
                      <a:pt x="325536" y="115186"/>
                      <a:pt x="325621" y="115243"/>
                    </a:cubicBezTo>
                    <a:cubicBezTo>
                      <a:pt x="324393" y="114443"/>
                      <a:pt x="287255" y="203397"/>
                      <a:pt x="284607" y="212903"/>
                    </a:cubicBezTo>
                    <a:cubicBezTo>
                      <a:pt x="274834" y="248069"/>
                      <a:pt x="271643" y="288417"/>
                      <a:pt x="283940" y="323488"/>
                    </a:cubicBezTo>
                    <a:cubicBezTo>
                      <a:pt x="299428" y="367655"/>
                      <a:pt x="319735" y="410937"/>
                      <a:pt x="337299" y="454380"/>
                    </a:cubicBezTo>
                    <a:cubicBezTo>
                      <a:pt x="345414" y="474450"/>
                      <a:pt x="353520" y="494519"/>
                      <a:pt x="361635" y="514588"/>
                    </a:cubicBezTo>
                    <a:cubicBezTo>
                      <a:pt x="373685" y="544401"/>
                      <a:pt x="370770" y="577977"/>
                      <a:pt x="353806" y="604561"/>
                    </a:cubicBezTo>
                    <a:lnTo>
                      <a:pt x="0" y="2000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36DCC5A-6920-D756-A3C4-A55DEEAAA36F}"/>
                  </a:ext>
                </a:extLst>
              </p:cNvPr>
              <p:cNvSpPr/>
              <p:nvPr/>
            </p:nvSpPr>
            <p:spPr>
              <a:xfrm>
                <a:off x="5662708" y="4495682"/>
                <a:ext cx="374217" cy="428348"/>
              </a:xfrm>
              <a:custGeom>
                <a:avLst/>
                <a:gdLst>
                  <a:gd name="connsiteX0" fmla="*/ 374218 w 374217"/>
                  <a:gd name="connsiteY0" fmla="*/ 404460 h 428348"/>
                  <a:gd name="connsiteX1" fmla="*/ 356454 w 374217"/>
                  <a:gd name="connsiteY1" fmla="*/ 428349 h 428348"/>
                  <a:gd name="connsiteX2" fmla="*/ 0 w 374217"/>
                  <a:gd name="connsiteY2" fmla="*/ 34823 h 428348"/>
                  <a:gd name="connsiteX3" fmla="*/ 20412 w 374217"/>
                  <a:gd name="connsiteY3" fmla="*/ 0 h 42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217" h="428348">
                    <a:moveTo>
                      <a:pt x="374218" y="404460"/>
                    </a:moveTo>
                    <a:lnTo>
                      <a:pt x="356454" y="428349"/>
                    </a:lnTo>
                    <a:lnTo>
                      <a:pt x="0" y="34823"/>
                    </a:lnTo>
                    <a:lnTo>
                      <a:pt x="204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379" name="图形 3">
              <a:extLst>
                <a:ext uri="{FF2B5EF4-FFF2-40B4-BE49-F238E27FC236}">
                  <a16:creationId xmlns:a16="http://schemas.microsoft.com/office/drawing/2014/main" id="{B32866C6-B953-80AB-F48E-97DC142EBEC6}"/>
                </a:ext>
              </a:extLst>
            </p:cNvPr>
            <p:cNvGrpSpPr/>
            <p:nvPr/>
          </p:nvGrpSpPr>
          <p:grpSpPr>
            <a:xfrm>
              <a:off x="5077330" y="2302200"/>
              <a:ext cx="1164511" cy="1649852"/>
              <a:chOff x="4922037" y="2032138"/>
              <a:chExt cx="1164511" cy="1649852"/>
            </a:xfrm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1516D4AF-A6C4-359D-355D-8692DB625499}"/>
                  </a:ext>
                </a:extLst>
              </p:cNvPr>
              <p:cNvSpPr/>
              <p:nvPr/>
            </p:nvSpPr>
            <p:spPr>
              <a:xfrm>
                <a:off x="5822033" y="3040529"/>
                <a:ext cx="106727" cy="332403"/>
              </a:xfrm>
              <a:custGeom>
                <a:avLst/>
                <a:gdLst>
                  <a:gd name="connsiteX0" fmla="*/ 54712 w 106727"/>
                  <a:gd name="connsiteY0" fmla="*/ 0 h 332403"/>
                  <a:gd name="connsiteX1" fmla="*/ 0 w 106727"/>
                  <a:gd name="connsiteY1" fmla="*/ 140570 h 332403"/>
                  <a:gd name="connsiteX2" fmla="*/ 6905 w 106727"/>
                  <a:gd name="connsiteY2" fmla="*/ 159268 h 332403"/>
                  <a:gd name="connsiteX3" fmla="*/ 21660 w 106727"/>
                  <a:gd name="connsiteY3" fmla="*/ 188967 h 332403"/>
                  <a:gd name="connsiteX4" fmla="*/ 48930 w 106727"/>
                  <a:gd name="connsiteY4" fmla="*/ 240525 h 332403"/>
                  <a:gd name="connsiteX5" fmla="*/ 62722 w 106727"/>
                  <a:gd name="connsiteY5" fmla="*/ 264786 h 332403"/>
                  <a:gd name="connsiteX6" fmla="*/ 62703 w 106727"/>
                  <a:gd name="connsiteY6" fmla="*/ 265043 h 332403"/>
                  <a:gd name="connsiteX7" fmla="*/ 106728 w 106727"/>
                  <a:gd name="connsiteY7" fmla="*/ 332404 h 332403"/>
                  <a:gd name="connsiteX8" fmla="*/ 54712 w 106727"/>
                  <a:gd name="connsiteY8" fmla="*/ 0 h 332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727" h="332403">
                    <a:moveTo>
                      <a:pt x="54712" y="0"/>
                    </a:moveTo>
                    <a:lnTo>
                      <a:pt x="0" y="140570"/>
                    </a:lnTo>
                    <a:lnTo>
                      <a:pt x="6905" y="159268"/>
                    </a:lnTo>
                    <a:cubicBezTo>
                      <a:pt x="6905" y="159268"/>
                      <a:pt x="12278" y="170564"/>
                      <a:pt x="21660" y="188967"/>
                    </a:cubicBezTo>
                    <a:cubicBezTo>
                      <a:pt x="28642" y="202664"/>
                      <a:pt x="37785" y="220189"/>
                      <a:pt x="48930" y="240525"/>
                    </a:cubicBezTo>
                    <a:cubicBezTo>
                      <a:pt x="53207" y="248250"/>
                      <a:pt x="57712" y="256499"/>
                      <a:pt x="62722" y="264786"/>
                    </a:cubicBezTo>
                    <a:lnTo>
                      <a:pt x="62703" y="265043"/>
                    </a:lnTo>
                    <a:cubicBezTo>
                      <a:pt x="73476" y="283893"/>
                      <a:pt x="88773" y="307019"/>
                      <a:pt x="106728" y="332404"/>
                    </a:cubicBezTo>
                    <a:lnTo>
                      <a:pt x="54712" y="0"/>
                    </a:lnTo>
                    <a:close/>
                  </a:path>
                </a:pathLst>
              </a:custGeom>
              <a:solidFill>
                <a:srgbClr val="1F14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092EA41E-7D3D-349C-5253-4AAB412BF228}"/>
                  </a:ext>
                </a:extLst>
              </p:cNvPr>
              <p:cNvSpPr/>
              <p:nvPr/>
            </p:nvSpPr>
            <p:spPr>
              <a:xfrm>
                <a:off x="4922037" y="2605834"/>
                <a:ext cx="974253" cy="1076156"/>
              </a:xfrm>
              <a:custGeom>
                <a:avLst/>
                <a:gdLst>
                  <a:gd name="connsiteX0" fmla="*/ 797526 w 974253"/>
                  <a:gd name="connsiteY0" fmla="*/ 85413 h 1076156"/>
                  <a:gd name="connsiteX1" fmla="*/ 958756 w 974253"/>
                  <a:gd name="connsiteY1" fmla="*/ 176072 h 1076156"/>
                  <a:gd name="connsiteX2" fmla="*/ 948926 w 974253"/>
                  <a:gd name="connsiteY2" fmla="*/ 675229 h 1076156"/>
                  <a:gd name="connsiteX3" fmla="*/ 813271 w 974253"/>
                  <a:gd name="connsiteY3" fmla="*/ 834040 h 1076156"/>
                  <a:gd name="connsiteX4" fmla="*/ 776285 w 974253"/>
                  <a:gd name="connsiteY4" fmla="*/ 1027654 h 1076156"/>
                  <a:gd name="connsiteX5" fmla="*/ 707562 w 974253"/>
                  <a:gd name="connsiteY5" fmla="*/ 1075289 h 1076156"/>
                  <a:gd name="connsiteX6" fmla="*/ 707562 w 974253"/>
                  <a:gd name="connsiteY6" fmla="*/ 1075289 h 1076156"/>
                  <a:gd name="connsiteX7" fmla="*/ 44927 w 974253"/>
                  <a:gd name="connsiteY7" fmla="*/ 961636 h 1076156"/>
                  <a:gd name="connsiteX8" fmla="*/ 44927 w 974253"/>
                  <a:gd name="connsiteY8" fmla="*/ 961636 h 1076156"/>
                  <a:gd name="connsiteX9" fmla="*/ 4046 w 974253"/>
                  <a:gd name="connsiteY9" fmla="*/ 887941 h 1076156"/>
                  <a:gd name="connsiteX10" fmla="*/ 346803 w 974253"/>
                  <a:gd name="connsiteY10" fmla="*/ 49094 h 1076156"/>
                  <a:gd name="connsiteX11" fmla="*/ 621657 w 974253"/>
                  <a:gd name="connsiteY11" fmla="*/ 16804 h 1076156"/>
                  <a:gd name="connsiteX12" fmla="*/ 797526 w 974253"/>
                  <a:gd name="connsiteY12" fmla="*/ 85413 h 107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4253" h="1076156">
                    <a:moveTo>
                      <a:pt x="797526" y="85413"/>
                    </a:moveTo>
                    <a:lnTo>
                      <a:pt x="958756" y="176072"/>
                    </a:lnTo>
                    <a:cubicBezTo>
                      <a:pt x="958756" y="176072"/>
                      <a:pt x="999465" y="537193"/>
                      <a:pt x="948926" y="675229"/>
                    </a:cubicBezTo>
                    <a:cubicBezTo>
                      <a:pt x="924247" y="742619"/>
                      <a:pt x="813271" y="834040"/>
                      <a:pt x="813271" y="834040"/>
                    </a:cubicBezTo>
                    <a:lnTo>
                      <a:pt x="776285" y="1027654"/>
                    </a:lnTo>
                    <a:cubicBezTo>
                      <a:pt x="770179" y="1059601"/>
                      <a:pt x="739624" y="1080785"/>
                      <a:pt x="707562" y="1075289"/>
                    </a:cubicBezTo>
                    <a:lnTo>
                      <a:pt x="707562" y="1075289"/>
                    </a:lnTo>
                    <a:lnTo>
                      <a:pt x="44927" y="961636"/>
                    </a:lnTo>
                    <a:lnTo>
                      <a:pt x="44927" y="961636"/>
                    </a:lnTo>
                    <a:cubicBezTo>
                      <a:pt x="10875" y="955798"/>
                      <a:pt x="-9022" y="919926"/>
                      <a:pt x="4046" y="887941"/>
                    </a:cubicBezTo>
                    <a:lnTo>
                      <a:pt x="346803" y="49094"/>
                    </a:lnTo>
                    <a:cubicBezTo>
                      <a:pt x="346803" y="49094"/>
                      <a:pt x="476657" y="-34860"/>
                      <a:pt x="621657" y="16804"/>
                    </a:cubicBezTo>
                    <a:cubicBezTo>
                      <a:pt x="689741" y="41055"/>
                      <a:pt x="797526" y="85413"/>
                      <a:pt x="797526" y="854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2B57ECED-E505-DBFF-8995-87F7FFAC037D}"/>
                  </a:ext>
                </a:extLst>
              </p:cNvPr>
              <p:cNvSpPr/>
              <p:nvPr/>
            </p:nvSpPr>
            <p:spPr>
              <a:xfrm>
                <a:off x="5867943" y="2295453"/>
                <a:ext cx="218605" cy="599533"/>
              </a:xfrm>
              <a:custGeom>
                <a:avLst/>
                <a:gdLst>
                  <a:gd name="connsiteX0" fmla="*/ 144561 w 218605"/>
                  <a:gd name="connsiteY0" fmla="*/ 599533 h 599533"/>
                  <a:gd name="connsiteX1" fmla="*/ 158477 w 218605"/>
                  <a:gd name="connsiteY1" fmla="*/ 260148 h 599533"/>
                  <a:gd name="connsiteX2" fmla="*/ 165116 w 218605"/>
                  <a:gd name="connsiteY2" fmla="*/ 235850 h 599533"/>
                  <a:gd name="connsiteX3" fmla="*/ 218313 w 218605"/>
                  <a:gd name="connsiteY3" fmla="*/ 132875 h 599533"/>
                  <a:gd name="connsiteX4" fmla="*/ 167726 w 218605"/>
                  <a:gd name="connsiteY4" fmla="*/ 9422 h 599533"/>
                  <a:gd name="connsiteX5" fmla="*/ 124635 w 218605"/>
                  <a:gd name="connsiteY5" fmla="*/ 21166 h 599533"/>
                  <a:gd name="connsiteX6" fmla="*/ 114909 w 218605"/>
                  <a:gd name="connsiteY6" fmla="*/ 982 h 599533"/>
                  <a:gd name="connsiteX7" fmla="*/ 79467 w 218605"/>
                  <a:gd name="connsiteY7" fmla="*/ 37787 h 599533"/>
                  <a:gd name="connsiteX8" fmla="*/ 33994 w 218605"/>
                  <a:gd name="connsiteY8" fmla="*/ 111996 h 599533"/>
                  <a:gd name="connsiteX9" fmla="*/ 26022 w 218605"/>
                  <a:gd name="connsiteY9" fmla="*/ 183453 h 599533"/>
                  <a:gd name="connsiteX10" fmla="*/ 23165 w 218605"/>
                  <a:gd name="connsiteY10" fmla="*/ 232869 h 599533"/>
                  <a:gd name="connsiteX11" fmla="*/ 0 w 218605"/>
                  <a:gd name="connsiteY11" fmla="*/ 331776 h 599533"/>
                  <a:gd name="connsiteX12" fmla="*/ 144561 w 218605"/>
                  <a:gd name="connsiteY12" fmla="*/ 599533 h 59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8605" h="599533">
                    <a:moveTo>
                      <a:pt x="144561" y="599533"/>
                    </a:moveTo>
                    <a:lnTo>
                      <a:pt x="158477" y="260148"/>
                    </a:lnTo>
                    <a:cubicBezTo>
                      <a:pt x="158829" y="251642"/>
                      <a:pt x="161096" y="243346"/>
                      <a:pt x="165116" y="235850"/>
                    </a:cubicBezTo>
                    <a:cubicBezTo>
                      <a:pt x="179632" y="208818"/>
                      <a:pt x="215199" y="142210"/>
                      <a:pt x="218313" y="132875"/>
                    </a:cubicBezTo>
                    <a:cubicBezTo>
                      <a:pt x="222228" y="121121"/>
                      <a:pt x="185833" y="12289"/>
                      <a:pt x="167726" y="9422"/>
                    </a:cubicBezTo>
                    <a:cubicBezTo>
                      <a:pt x="149619" y="6564"/>
                      <a:pt x="124635" y="21166"/>
                      <a:pt x="124635" y="21166"/>
                    </a:cubicBezTo>
                    <a:cubicBezTo>
                      <a:pt x="124635" y="21166"/>
                      <a:pt x="124340" y="6593"/>
                      <a:pt x="114909" y="982"/>
                    </a:cubicBezTo>
                    <a:cubicBezTo>
                      <a:pt x="105489" y="-4628"/>
                      <a:pt x="91516" y="14613"/>
                      <a:pt x="79467" y="37787"/>
                    </a:cubicBezTo>
                    <a:cubicBezTo>
                      <a:pt x="70028" y="55942"/>
                      <a:pt x="52521" y="86060"/>
                      <a:pt x="33994" y="111996"/>
                    </a:cubicBezTo>
                    <a:cubicBezTo>
                      <a:pt x="22365" y="128274"/>
                      <a:pt x="23536" y="161193"/>
                      <a:pt x="26022" y="183453"/>
                    </a:cubicBezTo>
                    <a:cubicBezTo>
                      <a:pt x="27870" y="199979"/>
                      <a:pt x="26956" y="216686"/>
                      <a:pt x="23165" y="232869"/>
                    </a:cubicBezTo>
                    <a:lnTo>
                      <a:pt x="0" y="331776"/>
                    </a:lnTo>
                    <a:lnTo>
                      <a:pt x="144561" y="599533"/>
                    </a:lnTo>
                    <a:close/>
                  </a:path>
                </a:pathLst>
              </a:custGeom>
              <a:solidFill>
                <a:srgbClr val="E893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74E0B2A-0C85-B428-D527-1A67365C9C47}"/>
                  </a:ext>
                </a:extLst>
              </p:cNvPr>
              <p:cNvSpPr/>
              <p:nvPr/>
            </p:nvSpPr>
            <p:spPr>
              <a:xfrm>
                <a:off x="5870077" y="2366035"/>
                <a:ext cx="119805" cy="252069"/>
              </a:xfrm>
              <a:custGeom>
                <a:avLst/>
                <a:gdLst>
                  <a:gd name="connsiteX0" fmla="*/ 0 w 119805"/>
                  <a:gd name="connsiteY0" fmla="*/ 252070 h 252069"/>
                  <a:gd name="connsiteX1" fmla="*/ 75581 w 119805"/>
                  <a:gd name="connsiteY1" fmla="*/ 170983 h 252069"/>
                  <a:gd name="connsiteX2" fmla="*/ 119805 w 119805"/>
                  <a:gd name="connsiteY2" fmla="*/ 0 h 252069"/>
                  <a:gd name="connsiteX3" fmla="*/ 60760 w 119805"/>
                  <a:gd name="connsiteY3" fmla="*/ 45568 h 252069"/>
                  <a:gd name="connsiteX4" fmla="*/ 22536 w 119805"/>
                  <a:gd name="connsiteY4" fmla="*/ 96250 h 252069"/>
                  <a:gd name="connsiteX5" fmla="*/ 23869 w 119805"/>
                  <a:gd name="connsiteY5" fmla="*/ 112871 h 252069"/>
                  <a:gd name="connsiteX6" fmla="*/ 21012 w 119805"/>
                  <a:gd name="connsiteY6" fmla="*/ 162296 h 252069"/>
                  <a:gd name="connsiteX7" fmla="*/ 0 w 119805"/>
                  <a:gd name="connsiteY7" fmla="*/ 252070 h 25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805" h="252069">
                    <a:moveTo>
                      <a:pt x="0" y="252070"/>
                    </a:moveTo>
                    <a:cubicBezTo>
                      <a:pt x="31652" y="233096"/>
                      <a:pt x="57883" y="203721"/>
                      <a:pt x="75581" y="170983"/>
                    </a:cubicBezTo>
                    <a:cubicBezTo>
                      <a:pt x="103756" y="118853"/>
                      <a:pt x="113500" y="58922"/>
                      <a:pt x="119805" y="0"/>
                    </a:cubicBezTo>
                    <a:lnTo>
                      <a:pt x="60760" y="45568"/>
                    </a:lnTo>
                    <a:cubicBezTo>
                      <a:pt x="47167" y="61798"/>
                      <a:pt x="34433" y="78734"/>
                      <a:pt x="22536" y="96250"/>
                    </a:cubicBezTo>
                    <a:cubicBezTo>
                      <a:pt x="22831" y="102117"/>
                      <a:pt x="23308" y="107794"/>
                      <a:pt x="23869" y="112871"/>
                    </a:cubicBezTo>
                    <a:cubicBezTo>
                      <a:pt x="25718" y="129397"/>
                      <a:pt x="24803" y="146104"/>
                      <a:pt x="21012" y="162296"/>
                    </a:cubicBezTo>
                    <a:lnTo>
                      <a:pt x="0" y="252070"/>
                    </a:lnTo>
                    <a:close/>
                  </a:path>
                </a:pathLst>
              </a:custGeom>
              <a:solidFill>
                <a:srgbClr val="1F14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5C8966A3-30AC-D64D-1B43-EA4F531CFDC8}"/>
                  </a:ext>
                </a:extLst>
              </p:cNvPr>
              <p:cNvSpPr/>
              <p:nvPr/>
            </p:nvSpPr>
            <p:spPr>
              <a:xfrm>
                <a:off x="5680460" y="2627239"/>
                <a:ext cx="382117" cy="988150"/>
              </a:xfrm>
              <a:custGeom>
                <a:avLst/>
                <a:gdLst>
                  <a:gd name="connsiteX0" fmla="*/ 382117 w 382117"/>
                  <a:gd name="connsiteY0" fmla="*/ 44653 h 988150"/>
                  <a:gd name="connsiteX1" fmla="*/ 187483 w 382117"/>
                  <a:gd name="connsiteY1" fmla="*/ 0 h 988150"/>
                  <a:gd name="connsiteX2" fmla="*/ 3575 w 382117"/>
                  <a:gd name="connsiteY2" fmla="*/ 818531 h 988150"/>
                  <a:gd name="connsiteX3" fmla="*/ 104044 w 382117"/>
                  <a:gd name="connsiteY3" fmla="*/ 983751 h 988150"/>
                  <a:gd name="connsiteX4" fmla="*/ 104044 w 382117"/>
                  <a:gd name="connsiteY4" fmla="*/ 983751 h 988150"/>
                  <a:gd name="connsiteX5" fmla="*/ 275770 w 382117"/>
                  <a:gd name="connsiteY5" fmla="*/ 867404 h 988150"/>
                  <a:gd name="connsiteX6" fmla="*/ 382117 w 382117"/>
                  <a:gd name="connsiteY6" fmla="*/ 44653 h 98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2117" h="988150">
                    <a:moveTo>
                      <a:pt x="382117" y="44653"/>
                    </a:moveTo>
                    <a:lnTo>
                      <a:pt x="187483" y="0"/>
                    </a:lnTo>
                    <a:lnTo>
                      <a:pt x="3575" y="818531"/>
                    </a:lnTo>
                    <a:cubicBezTo>
                      <a:pt x="-13323" y="891750"/>
                      <a:pt x="31264" y="965073"/>
                      <a:pt x="104044" y="983751"/>
                    </a:cubicBezTo>
                    <a:lnTo>
                      <a:pt x="104044" y="983751"/>
                    </a:lnTo>
                    <a:cubicBezTo>
                      <a:pt x="184616" y="1004440"/>
                      <a:pt x="265102" y="949900"/>
                      <a:pt x="275770" y="867404"/>
                    </a:cubicBezTo>
                    <a:lnTo>
                      <a:pt x="382117" y="4465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69871BD-A6D2-42D5-24F5-9932B3E30B1A}"/>
                  </a:ext>
                </a:extLst>
              </p:cNvPr>
              <p:cNvSpPr/>
              <p:nvPr/>
            </p:nvSpPr>
            <p:spPr>
              <a:xfrm>
                <a:off x="5489877" y="2032138"/>
                <a:ext cx="516588" cy="713790"/>
              </a:xfrm>
              <a:custGeom>
                <a:avLst/>
                <a:gdLst>
                  <a:gd name="connsiteX0" fmla="*/ 53817 w 516588"/>
                  <a:gd name="connsiteY0" fmla="*/ 590491 h 713790"/>
                  <a:gd name="connsiteX1" fmla="*/ 94088 w 516588"/>
                  <a:gd name="connsiteY1" fmla="*/ 320410 h 713790"/>
                  <a:gd name="connsiteX2" fmla="*/ 2334 w 516588"/>
                  <a:gd name="connsiteY2" fmla="*/ 236799 h 713790"/>
                  <a:gd name="connsiteX3" fmla="*/ 127330 w 516588"/>
                  <a:gd name="connsiteY3" fmla="*/ 229912 h 713790"/>
                  <a:gd name="connsiteX4" fmla="*/ 371114 w 516588"/>
                  <a:gd name="connsiteY4" fmla="*/ 6980 h 713790"/>
                  <a:gd name="connsiteX5" fmla="*/ 474393 w 516588"/>
                  <a:gd name="connsiteY5" fmla="*/ 435634 h 713790"/>
                  <a:gd name="connsiteX6" fmla="*/ 251099 w 516588"/>
                  <a:gd name="connsiteY6" fmla="*/ 578756 h 713790"/>
                  <a:gd name="connsiteX7" fmla="*/ 229677 w 516588"/>
                  <a:gd name="connsiteY7" fmla="*/ 659109 h 713790"/>
                  <a:gd name="connsiteX8" fmla="*/ 146181 w 516588"/>
                  <a:gd name="connsiteY8" fmla="*/ 710468 h 713790"/>
                  <a:gd name="connsiteX9" fmla="*/ 53817 w 516588"/>
                  <a:gd name="connsiteY9" fmla="*/ 590491 h 713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6588" h="713790">
                    <a:moveTo>
                      <a:pt x="53817" y="590491"/>
                    </a:moveTo>
                    <a:lnTo>
                      <a:pt x="94088" y="320410"/>
                    </a:lnTo>
                    <a:cubicBezTo>
                      <a:pt x="94088" y="320410"/>
                      <a:pt x="-17364" y="321029"/>
                      <a:pt x="2334" y="236799"/>
                    </a:cubicBezTo>
                    <a:cubicBezTo>
                      <a:pt x="19879" y="161742"/>
                      <a:pt x="100851" y="182907"/>
                      <a:pt x="127330" y="229912"/>
                    </a:cubicBezTo>
                    <a:cubicBezTo>
                      <a:pt x="127330" y="229912"/>
                      <a:pt x="144638" y="-47008"/>
                      <a:pt x="371114" y="6980"/>
                    </a:cubicBezTo>
                    <a:cubicBezTo>
                      <a:pt x="597590" y="60968"/>
                      <a:pt x="498129" y="362539"/>
                      <a:pt x="474393" y="435634"/>
                    </a:cubicBezTo>
                    <a:cubicBezTo>
                      <a:pt x="432579" y="564364"/>
                      <a:pt x="319774" y="594844"/>
                      <a:pt x="251099" y="578756"/>
                    </a:cubicBezTo>
                    <a:lnTo>
                      <a:pt x="229677" y="659109"/>
                    </a:lnTo>
                    <a:cubicBezTo>
                      <a:pt x="229677" y="659109"/>
                      <a:pt x="211713" y="729708"/>
                      <a:pt x="146181" y="710468"/>
                    </a:cubicBezTo>
                    <a:cubicBezTo>
                      <a:pt x="58846" y="684826"/>
                      <a:pt x="53817" y="590491"/>
                      <a:pt x="53817" y="590491"/>
                    </a:cubicBezTo>
                    <a:close/>
                  </a:path>
                </a:pathLst>
              </a:custGeom>
              <a:solidFill>
                <a:srgbClr val="E893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8A0657-3A46-008D-ACCE-B7511E9C104F}"/>
                  </a:ext>
                </a:extLst>
              </p:cNvPr>
              <p:cNvSpPr/>
              <p:nvPr/>
            </p:nvSpPr>
            <p:spPr>
              <a:xfrm>
                <a:off x="5793018" y="2350785"/>
                <a:ext cx="51395" cy="76062"/>
              </a:xfrm>
              <a:custGeom>
                <a:avLst/>
                <a:gdLst>
                  <a:gd name="connsiteX0" fmla="*/ 4259 w 51395"/>
                  <a:gd name="connsiteY0" fmla="*/ 75029 h 76062"/>
                  <a:gd name="connsiteX1" fmla="*/ 40 w 51395"/>
                  <a:gd name="connsiteY1" fmla="*/ 68047 h 76062"/>
                  <a:gd name="connsiteX2" fmla="*/ 7421 w 51395"/>
                  <a:gd name="connsiteY2" fmla="*/ 62151 h 76062"/>
                  <a:gd name="connsiteX3" fmla="*/ 31644 w 51395"/>
                  <a:gd name="connsiteY3" fmla="*/ 57522 h 76062"/>
                  <a:gd name="connsiteX4" fmla="*/ 35463 w 51395"/>
                  <a:gd name="connsiteY4" fmla="*/ 7820 h 76062"/>
                  <a:gd name="connsiteX5" fmla="*/ 40921 w 51395"/>
                  <a:gd name="connsiteY5" fmla="*/ 86 h 76062"/>
                  <a:gd name="connsiteX6" fmla="*/ 48636 w 51395"/>
                  <a:gd name="connsiteY6" fmla="*/ 5544 h 76062"/>
                  <a:gd name="connsiteX7" fmla="*/ 41378 w 51395"/>
                  <a:gd name="connsiteY7" fmla="*/ 66704 h 76062"/>
                  <a:gd name="connsiteX8" fmla="*/ 5954 w 51395"/>
                  <a:gd name="connsiteY8" fmla="*/ 75429 h 76062"/>
                  <a:gd name="connsiteX9" fmla="*/ 4259 w 51395"/>
                  <a:gd name="connsiteY9" fmla="*/ 75029 h 7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95" h="76062">
                    <a:moveTo>
                      <a:pt x="4259" y="75029"/>
                    </a:moveTo>
                    <a:cubicBezTo>
                      <a:pt x="1506" y="73952"/>
                      <a:pt x="-294" y="71114"/>
                      <a:pt x="40" y="68047"/>
                    </a:cubicBezTo>
                    <a:cubicBezTo>
                      <a:pt x="449" y="64380"/>
                      <a:pt x="3755" y="61722"/>
                      <a:pt x="7421" y="62151"/>
                    </a:cubicBezTo>
                    <a:cubicBezTo>
                      <a:pt x="20042" y="63541"/>
                      <a:pt x="27281" y="62160"/>
                      <a:pt x="31644" y="57522"/>
                    </a:cubicBezTo>
                    <a:cubicBezTo>
                      <a:pt x="38483" y="50273"/>
                      <a:pt x="39797" y="33080"/>
                      <a:pt x="35463" y="7820"/>
                    </a:cubicBezTo>
                    <a:cubicBezTo>
                      <a:pt x="34835" y="4163"/>
                      <a:pt x="37273" y="724"/>
                      <a:pt x="40921" y="86"/>
                    </a:cubicBezTo>
                    <a:cubicBezTo>
                      <a:pt x="44588" y="-495"/>
                      <a:pt x="48036" y="1934"/>
                      <a:pt x="48636" y="5544"/>
                    </a:cubicBezTo>
                    <a:cubicBezTo>
                      <a:pt x="53942" y="36386"/>
                      <a:pt x="51637" y="55817"/>
                      <a:pt x="41378" y="66704"/>
                    </a:cubicBezTo>
                    <a:cubicBezTo>
                      <a:pt x="31853" y="76819"/>
                      <a:pt x="18118" y="76781"/>
                      <a:pt x="5954" y="75429"/>
                    </a:cubicBezTo>
                    <a:cubicBezTo>
                      <a:pt x="5355" y="75371"/>
                      <a:pt x="4792" y="75229"/>
                      <a:pt x="4259" y="75029"/>
                    </a:cubicBezTo>
                    <a:close/>
                  </a:path>
                </a:pathLst>
              </a:custGeom>
              <a:solidFill>
                <a:srgbClr val="2909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09DA56D-CECD-FBF5-3B63-55CCFA00E260}"/>
                  </a:ext>
                </a:extLst>
              </p:cNvPr>
              <p:cNvSpPr/>
              <p:nvPr/>
            </p:nvSpPr>
            <p:spPr>
              <a:xfrm>
                <a:off x="5529459" y="2248180"/>
                <a:ext cx="59895" cy="65873"/>
              </a:xfrm>
              <a:custGeom>
                <a:avLst/>
                <a:gdLst>
                  <a:gd name="connsiteX0" fmla="*/ 49591 w 59895"/>
                  <a:gd name="connsiteY0" fmla="*/ 65429 h 65873"/>
                  <a:gd name="connsiteX1" fmla="*/ 45534 w 59895"/>
                  <a:gd name="connsiteY1" fmla="*/ 57590 h 65873"/>
                  <a:gd name="connsiteX2" fmla="*/ 37838 w 59895"/>
                  <a:gd name="connsiteY2" fmla="*/ 25681 h 65873"/>
                  <a:gd name="connsiteX3" fmla="*/ 7348 w 59895"/>
                  <a:gd name="connsiteY3" fmla="*/ 13546 h 65873"/>
                  <a:gd name="connsiteX4" fmla="*/ 33 w 59895"/>
                  <a:gd name="connsiteY4" fmla="*/ 7555 h 65873"/>
                  <a:gd name="connsiteX5" fmla="*/ 6024 w 59895"/>
                  <a:gd name="connsiteY5" fmla="*/ 240 h 65873"/>
                  <a:gd name="connsiteX6" fmla="*/ 47944 w 59895"/>
                  <a:gd name="connsiteY6" fmla="*/ 16928 h 65873"/>
                  <a:gd name="connsiteX7" fmla="*/ 58526 w 59895"/>
                  <a:gd name="connsiteY7" fmla="*/ 60790 h 65873"/>
                  <a:gd name="connsiteX8" fmla="*/ 50430 w 59895"/>
                  <a:gd name="connsiteY8" fmla="*/ 65677 h 65873"/>
                  <a:gd name="connsiteX9" fmla="*/ 49591 w 59895"/>
                  <a:gd name="connsiteY9" fmla="*/ 65429 h 65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895" h="65873">
                    <a:moveTo>
                      <a:pt x="49591" y="65429"/>
                    </a:moveTo>
                    <a:cubicBezTo>
                      <a:pt x="46515" y="64229"/>
                      <a:pt x="44724" y="60895"/>
                      <a:pt x="45534" y="57590"/>
                    </a:cubicBezTo>
                    <a:cubicBezTo>
                      <a:pt x="48258" y="46551"/>
                      <a:pt x="45305" y="34301"/>
                      <a:pt x="37838" y="25681"/>
                    </a:cubicBezTo>
                    <a:cubicBezTo>
                      <a:pt x="30389" y="17128"/>
                      <a:pt x="18702" y="12451"/>
                      <a:pt x="7348" y="13546"/>
                    </a:cubicBezTo>
                    <a:cubicBezTo>
                      <a:pt x="3652" y="13908"/>
                      <a:pt x="376" y="11232"/>
                      <a:pt x="33" y="7555"/>
                    </a:cubicBezTo>
                    <a:cubicBezTo>
                      <a:pt x="-329" y="3879"/>
                      <a:pt x="2357" y="611"/>
                      <a:pt x="6024" y="240"/>
                    </a:cubicBezTo>
                    <a:cubicBezTo>
                      <a:pt x="21626" y="-1351"/>
                      <a:pt x="37666" y="5050"/>
                      <a:pt x="47944" y="16928"/>
                    </a:cubicBezTo>
                    <a:cubicBezTo>
                      <a:pt x="58212" y="28767"/>
                      <a:pt x="62269" y="45569"/>
                      <a:pt x="58526" y="60790"/>
                    </a:cubicBezTo>
                    <a:cubicBezTo>
                      <a:pt x="57630" y="64381"/>
                      <a:pt x="54021" y="66563"/>
                      <a:pt x="50430" y="65677"/>
                    </a:cubicBezTo>
                    <a:cubicBezTo>
                      <a:pt x="50153" y="65620"/>
                      <a:pt x="49867" y="65534"/>
                      <a:pt x="49591" y="65429"/>
                    </a:cubicBezTo>
                    <a:close/>
                  </a:path>
                </a:pathLst>
              </a:custGeom>
              <a:solidFill>
                <a:srgbClr val="2909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370C87D4-75F2-A15A-B65B-7A1442395B6A}"/>
                  </a:ext>
                </a:extLst>
              </p:cNvPr>
              <p:cNvSpPr/>
              <p:nvPr/>
            </p:nvSpPr>
            <p:spPr>
              <a:xfrm>
                <a:off x="5547628" y="2269280"/>
                <a:ext cx="33688" cy="27099"/>
              </a:xfrm>
              <a:custGeom>
                <a:avLst/>
                <a:gdLst>
                  <a:gd name="connsiteX0" fmla="*/ 4257 w 33688"/>
                  <a:gd name="connsiteY0" fmla="*/ 26641 h 27099"/>
                  <a:gd name="connsiteX1" fmla="*/ 1152 w 33688"/>
                  <a:gd name="connsiteY1" fmla="*/ 24136 h 27099"/>
                  <a:gd name="connsiteX2" fmla="*/ 2952 w 33688"/>
                  <a:gd name="connsiteY2" fmla="*/ 14849 h 27099"/>
                  <a:gd name="connsiteX3" fmla="*/ 23250 w 33688"/>
                  <a:gd name="connsiteY3" fmla="*/ 1133 h 27099"/>
                  <a:gd name="connsiteX4" fmla="*/ 32536 w 33688"/>
                  <a:gd name="connsiteY4" fmla="*/ 2952 h 27099"/>
                  <a:gd name="connsiteX5" fmla="*/ 30746 w 33688"/>
                  <a:gd name="connsiteY5" fmla="*/ 12239 h 27099"/>
                  <a:gd name="connsiteX6" fmla="*/ 10429 w 33688"/>
                  <a:gd name="connsiteY6" fmla="*/ 25946 h 27099"/>
                  <a:gd name="connsiteX7" fmla="*/ 4257 w 33688"/>
                  <a:gd name="connsiteY7" fmla="*/ 26641 h 2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88" h="27099">
                    <a:moveTo>
                      <a:pt x="4257" y="26641"/>
                    </a:moveTo>
                    <a:cubicBezTo>
                      <a:pt x="3028" y="26165"/>
                      <a:pt x="1933" y="25317"/>
                      <a:pt x="1152" y="24136"/>
                    </a:cubicBezTo>
                    <a:cubicBezTo>
                      <a:pt x="-925" y="21088"/>
                      <a:pt x="-115" y="16925"/>
                      <a:pt x="2952" y="14849"/>
                    </a:cubicBezTo>
                    <a:lnTo>
                      <a:pt x="23250" y="1133"/>
                    </a:lnTo>
                    <a:cubicBezTo>
                      <a:pt x="26336" y="-915"/>
                      <a:pt x="30498" y="-115"/>
                      <a:pt x="32536" y="2952"/>
                    </a:cubicBezTo>
                    <a:cubicBezTo>
                      <a:pt x="34613" y="6000"/>
                      <a:pt x="33803" y="10153"/>
                      <a:pt x="30746" y="12239"/>
                    </a:cubicBezTo>
                    <a:lnTo>
                      <a:pt x="10429" y="25946"/>
                    </a:lnTo>
                    <a:cubicBezTo>
                      <a:pt x="8534" y="27232"/>
                      <a:pt x="6228" y="27412"/>
                      <a:pt x="4257" y="26641"/>
                    </a:cubicBezTo>
                    <a:close/>
                  </a:path>
                </a:pathLst>
              </a:custGeom>
              <a:solidFill>
                <a:srgbClr val="2909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59884BF2-96E1-04EE-1882-50EF45AEE14C}"/>
                  </a:ext>
                </a:extLst>
              </p:cNvPr>
              <p:cNvSpPr/>
              <p:nvPr/>
            </p:nvSpPr>
            <p:spPr>
              <a:xfrm>
                <a:off x="5623446" y="2534637"/>
                <a:ext cx="117538" cy="116109"/>
              </a:xfrm>
              <a:custGeom>
                <a:avLst/>
                <a:gdLst>
                  <a:gd name="connsiteX0" fmla="*/ 117539 w 117538"/>
                  <a:gd name="connsiteY0" fmla="*/ 76257 h 116109"/>
                  <a:gd name="connsiteX1" fmla="*/ 0 w 117538"/>
                  <a:gd name="connsiteY1" fmla="*/ 0 h 116109"/>
                  <a:gd name="connsiteX2" fmla="*/ 106918 w 117538"/>
                  <a:gd name="connsiteY2" fmla="*/ 116110 h 116109"/>
                  <a:gd name="connsiteX3" fmla="*/ 117539 w 117538"/>
                  <a:gd name="connsiteY3" fmla="*/ 76257 h 116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538" h="116109">
                    <a:moveTo>
                      <a:pt x="117539" y="76257"/>
                    </a:moveTo>
                    <a:cubicBezTo>
                      <a:pt x="71409" y="68742"/>
                      <a:pt x="0" y="0"/>
                      <a:pt x="0" y="0"/>
                    </a:cubicBezTo>
                    <a:cubicBezTo>
                      <a:pt x="0" y="0"/>
                      <a:pt x="31509" y="79048"/>
                      <a:pt x="106918" y="116110"/>
                    </a:cubicBezTo>
                    <a:lnTo>
                      <a:pt x="117539" y="76257"/>
                    </a:lnTo>
                    <a:close/>
                  </a:path>
                </a:pathLst>
              </a:custGeom>
              <a:solidFill>
                <a:srgbClr val="BF60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A4C31A4C-AA6B-A334-0D40-0D5830BAFF9B}"/>
                  </a:ext>
                </a:extLst>
              </p:cNvPr>
              <p:cNvSpPr/>
              <p:nvPr/>
            </p:nvSpPr>
            <p:spPr>
              <a:xfrm>
                <a:off x="5654488" y="2330173"/>
                <a:ext cx="71732" cy="71723"/>
              </a:xfrm>
              <a:custGeom>
                <a:avLst/>
                <a:gdLst>
                  <a:gd name="connsiteX0" fmla="*/ 64961 w 71732"/>
                  <a:gd name="connsiteY0" fmla="*/ 56826 h 71723"/>
                  <a:gd name="connsiteX1" fmla="*/ 14897 w 71732"/>
                  <a:gd name="connsiteY1" fmla="*/ 64951 h 71723"/>
                  <a:gd name="connsiteX2" fmla="*/ 6772 w 71732"/>
                  <a:gd name="connsiteY2" fmla="*/ 14897 h 71723"/>
                  <a:gd name="connsiteX3" fmla="*/ 56826 w 71732"/>
                  <a:gd name="connsiteY3" fmla="*/ 6773 h 71723"/>
                  <a:gd name="connsiteX4" fmla="*/ 64961 w 71732"/>
                  <a:gd name="connsiteY4" fmla="*/ 56826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32" h="71723">
                    <a:moveTo>
                      <a:pt x="64961" y="56826"/>
                    </a:moveTo>
                    <a:cubicBezTo>
                      <a:pt x="53378" y="72895"/>
                      <a:pt x="30966" y="76534"/>
                      <a:pt x="14897" y="64951"/>
                    </a:cubicBezTo>
                    <a:cubicBezTo>
                      <a:pt x="-1171" y="53369"/>
                      <a:pt x="-4810" y="30957"/>
                      <a:pt x="6772" y="14897"/>
                    </a:cubicBezTo>
                    <a:cubicBezTo>
                      <a:pt x="18355" y="-1171"/>
                      <a:pt x="40767" y="-4810"/>
                      <a:pt x="56826" y="6773"/>
                    </a:cubicBezTo>
                    <a:cubicBezTo>
                      <a:pt x="72905" y="18345"/>
                      <a:pt x="76543" y="40758"/>
                      <a:pt x="64961" y="56826"/>
                    </a:cubicBezTo>
                    <a:close/>
                  </a:path>
                </a:pathLst>
              </a:custGeom>
              <a:solidFill>
                <a:srgbClr val="E87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35597E4-D292-F5EE-79FB-0B018990343D}"/>
                  </a:ext>
                </a:extLst>
              </p:cNvPr>
              <p:cNvSpPr/>
              <p:nvPr/>
            </p:nvSpPr>
            <p:spPr>
              <a:xfrm>
                <a:off x="5859342" y="2402020"/>
                <a:ext cx="71732" cy="71723"/>
              </a:xfrm>
              <a:custGeom>
                <a:avLst/>
                <a:gdLst>
                  <a:gd name="connsiteX0" fmla="*/ 64961 w 71732"/>
                  <a:gd name="connsiteY0" fmla="*/ 56826 h 71723"/>
                  <a:gd name="connsiteX1" fmla="*/ 14898 w 71732"/>
                  <a:gd name="connsiteY1" fmla="*/ 64951 h 71723"/>
                  <a:gd name="connsiteX2" fmla="*/ 6773 w 71732"/>
                  <a:gd name="connsiteY2" fmla="*/ 14897 h 71723"/>
                  <a:gd name="connsiteX3" fmla="*/ 56826 w 71732"/>
                  <a:gd name="connsiteY3" fmla="*/ 6773 h 71723"/>
                  <a:gd name="connsiteX4" fmla="*/ 64961 w 71732"/>
                  <a:gd name="connsiteY4" fmla="*/ 56826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32" h="71723">
                    <a:moveTo>
                      <a:pt x="64961" y="56826"/>
                    </a:moveTo>
                    <a:cubicBezTo>
                      <a:pt x="53378" y="72895"/>
                      <a:pt x="30966" y="76534"/>
                      <a:pt x="14898" y="64951"/>
                    </a:cubicBezTo>
                    <a:cubicBezTo>
                      <a:pt x="-1171" y="53369"/>
                      <a:pt x="-4810" y="30957"/>
                      <a:pt x="6773" y="14897"/>
                    </a:cubicBezTo>
                    <a:cubicBezTo>
                      <a:pt x="18355" y="-1171"/>
                      <a:pt x="40768" y="-4810"/>
                      <a:pt x="56826" y="6773"/>
                    </a:cubicBezTo>
                    <a:cubicBezTo>
                      <a:pt x="72905" y="18355"/>
                      <a:pt x="76543" y="40767"/>
                      <a:pt x="64961" y="56826"/>
                    </a:cubicBezTo>
                    <a:close/>
                  </a:path>
                </a:pathLst>
              </a:custGeom>
              <a:solidFill>
                <a:srgbClr val="E87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B0B4B03-F8A4-5C2E-0297-B930C926C5A2}"/>
                </a:ext>
              </a:extLst>
            </p:cNvPr>
            <p:cNvSpPr/>
            <p:nvPr/>
          </p:nvSpPr>
          <p:spPr>
            <a:xfrm>
              <a:off x="5995909" y="3252041"/>
              <a:ext cx="804387" cy="1428844"/>
            </a:xfrm>
            <a:custGeom>
              <a:avLst/>
              <a:gdLst>
                <a:gd name="connsiteX0" fmla="*/ 357007 w 804387"/>
                <a:gd name="connsiteY0" fmla="*/ 42338 h 1428844"/>
                <a:gd name="connsiteX1" fmla="*/ 689496 w 804387"/>
                <a:gd name="connsiteY1" fmla="*/ 61417 h 1428844"/>
                <a:gd name="connsiteX2" fmla="*/ 689496 w 804387"/>
                <a:gd name="connsiteY2" fmla="*/ 61417 h 1428844"/>
                <a:gd name="connsiteX3" fmla="*/ 763219 w 804387"/>
                <a:gd name="connsiteY3" fmla="*/ 445360 h 1428844"/>
                <a:gd name="connsiteX4" fmla="*/ 168126 w 804387"/>
                <a:gd name="connsiteY4" fmla="*/ 1428845 h 1428844"/>
                <a:gd name="connsiteX5" fmla="*/ 0 w 804387"/>
                <a:gd name="connsiteY5" fmla="*/ 1345082 h 1428844"/>
                <a:gd name="connsiteX6" fmla="*/ 357007 w 804387"/>
                <a:gd name="connsiteY6" fmla="*/ 42338 h 142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4387" h="1428844">
                  <a:moveTo>
                    <a:pt x="357007" y="42338"/>
                  </a:moveTo>
                  <a:cubicBezTo>
                    <a:pt x="461172" y="-20431"/>
                    <a:pt x="593189" y="-12859"/>
                    <a:pt x="689496" y="61417"/>
                  </a:cubicBezTo>
                  <a:lnTo>
                    <a:pt x="689496" y="61417"/>
                  </a:lnTo>
                  <a:cubicBezTo>
                    <a:pt x="807501" y="152428"/>
                    <a:pt x="839124" y="317125"/>
                    <a:pt x="763219" y="445360"/>
                  </a:cubicBezTo>
                  <a:lnTo>
                    <a:pt x="168126" y="1428845"/>
                  </a:lnTo>
                  <a:lnTo>
                    <a:pt x="0" y="1345082"/>
                  </a:lnTo>
                  <a:lnTo>
                    <a:pt x="357007" y="42338"/>
                  </a:lnTo>
                  <a:close/>
                </a:path>
              </a:pathLst>
            </a:custGeom>
            <a:solidFill>
              <a:srgbClr val="823A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E549887F-A234-7753-361E-7B5D8F84C673}"/>
                </a:ext>
              </a:extLst>
            </p:cNvPr>
            <p:cNvSpPr/>
            <p:nvPr/>
          </p:nvSpPr>
          <p:spPr>
            <a:xfrm>
              <a:off x="5818011" y="4565643"/>
              <a:ext cx="227391" cy="481022"/>
            </a:xfrm>
            <a:custGeom>
              <a:avLst/>
              <a:gdLst>
                <a:gd name="connsiteX0" fmla="*/ 20403 w 227391"/>
                <a:gd name="connsiteY0" fmla="*/ 200101 h 481022"/>
                <a:gd name="connsiteX1" fmla="*/ 114452 w 227391"/>
                <a:gd name="connsiteY1" fmla="*/ 0 h 481022"/>
                <a:gd name="connsiteX2" fmla="*/ 176489 w 227391"/>
                <a:gd name="connsiteY2" fmla="*/ 30871 h 481022"/>
                <a:gd name="connsiteX3" fmla="*/ 143085 w 227391"/>
                <a:gd name="connsiteY3" fmla="*/ 112528 h 481022"/>
                <a:gd name="connsiteX4" fmla="*/ 142418 w 227391"/>
                <a:gd name="connsiteY4" fmla="*/ 223114 h 481022"/>
                <a:gd name="connsiteX5" fmla="*/ 195777 w 227391"/>
                <a:gd name="connsiteY5" fmla="*/ 354006 h 481022"/>
                <a:gd name="connsiteX6" fmla="*/ 220113 w 227391"/>
                <a:gd name="connsiteY6" fmla="*/ 414214 h 481022"/>
                <a:gd name="connsiteX7" fmla="*/ 222923 w 227391"/>
                <a:gd name="connsiteY7" fmla="*/ 481022 h 481022"/>
                <a:gd name="connsiteX8" fmla="*/ 0 w 227391"/>
                <a:gd name="connsiteY8" fmla="*/ 234915 h 481022"/>
                <a:gd name="connsiteX9" fmla="*/ 20403 w 227391"/>
                <a:gd name="connsiteY9" fmla="*/ 200101 h 48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391" h="481022">
                  <a:moveTo>
                    <a:pt x="20403" y="200101"/>
                  </a:moveTo>
                  <a:lnTo>
                    <a:pt x="114452" y="0"/>
                  </a:lnTo>
                  <a:cubicBezTo>
                    <a:pt x="114452" y="0"/>
                    <a:pt x="141199" y="13306"/>
                    <a:pt x="176489" y="30871"/>
                  </a:cubicBezTo>
                  <a:cubicBezTo>
                    <a:pt x="165164" y="56721"/>
                    <a:pt x="145009" y="105613"/>
                    <a:pt x="143085" y="112528"/>
                  </a:cubicBezTo>
                  <a:cubicBezTo>
                    <a:pt x="133312" y="147695"/>
                    <a:pt x="130121" y="188052"/>
                    <a:pt x="142418" y="223114"/>
                  </a:cubicBezTo>
                  <a:cubicBezTo>
                    <a:pt x="157905" y="267281"/>
                    <a:pt x="178213" y="310563"/>
                    <a:pt x="195777" y="354006"/>
                  </a:cubicBezTo>
                  <a:cubicBezTo>
                    <a:pt x="203892" y="374075"/>
                    <a:pt x="211998" y="394145"/>
                    <a:pt x="220113" y="414214"/>
                  </a:cubicBezTo>
                  <a:cubicBezTo>
                    <a:pt x="228876" y="435883"/>
                    <a:pt x="229619" y="459515"/>
                    <a:pt x="222923" y="481022"/>
                  </a:cubicBezTo>
                  <a:lnTo>
                    <a:pt x="0" y="234915"/>
                  </a:lnTo>
                  <a:lnTo>
                    <a:pt x="20403" y="20010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grpSp>
          <p:nvGrpSpPr>
            <p:cNvPr id="394" name="图形 3">
              <a:extLst>
                <a:ext uri="{FF2B5EF4-FFF2-40B4-BE49-F238E27FC236}">
                  <a16:creationId xmlns:a16="http://schemas.microsoft.com/office/drawing/2014/main" id="{4492857C-D6A3-23BD-FEC3-0168BBB9FFBD}"/>
                </a:ext>
              </a:extLst>
            </p:cNvPr>
            <p:cNvGrpSpPr/>
            <p:nvPr/>
          </p:nvGrpSpPr>
          <p:grpSpPr>
            <a:xfrm>
              <a:off x="5606613" y="4455591"/>
              <a:ext cx="389385" cy="632507"/>
              <a:chOff x="5451320" y="4185529"/>
              <a:chExt cx="389385" cy="632507"/>
            </a:xfrm>
          </p:grpSpPr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3760503D-6BCB-5CFB-86D5-BC325AA78EDF}"/>
                  </a:ext>
                </a:extLst>
              </p:cNvPr>
              <p:cNvSpPr/>
              <p:nvPr/>
            </p:nvSpPr>
            <p:spPr>
              <a:xfrm>
                <a:off x="5471732" y="4185529"/>
                <a:ext cx="368973" cy="608638"/>
              </a:xfrm>
              <a:custGeom>
                <a:avLst/>
                <a:gdLst>
                  <a:gd name="connsiteX0" fmla="*/ 0 w 368973"/>
                  <a:gd name="connsiteY0" fmla="*/ 204169 h 608638"/>
                  <a:gd name="connsiteX1" fmla="*/ 95964 w 368973"/>
                  <a:gd name="connsiteY1" fmla="*/ 0 h 608638"/>
                  <a:gd name="connsiteX2" fmla="*/ 325622 w 368973"/>
                  <a:gd name="connsiteY2" fmla="*/ 119320 h 608638"/>
                  <a:gd name="connsiteX3" fmla="*/ 284607 w 368973"/>
                  <a:gd name="connsiteY3" fmla="*/ 216979 h 608638"/>
                  <a:gd name="connsiteX4" fmla="*/ 283941 w 368973"/>
                  <a:gd name="connsiteY4" fmla="*/ 327565 h 608638"/>
                  <a:gd name="connsiteX5" fmla="*/ 337299 w 368973"/>
                  <a:gd name="connsiteY5" fmla="*/ 458457 h 608638"/>
                  <a:gd name="connsiteX6" fmla="*/ 361636 w 368973"/>
                  <a:gd name="connsiteY6" fmla="*/ 518665 h 608638"/>
                  <a:gd name="connsiteX7" fmla="*/ 353806 w 368973"/>
                  <a:gd name="connsiteY7" fmla="*/ 608638 h 608638"/>
                  <a:gd name="connsiteX8" fmla="*/ 0 w 368973"/>
                  <a:gd name="connsiteY8" fmla="*/ 204169 h 60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8973" h="608638">
                    <a:moveTo>
                      <a:pt x="0" y="204169"/>
                    </a:moveTo>
                    <a:lnTo>
                      <a:pt x="95964" y="0"/>
                    </a:lnTo>
                    <a:cubicBezTo>
                      <a:pt x="95964" y="0"/>
                      <a:pt x="325536" y="119263"/>
                      <a:pt x="325622" y="119320"/>
                    </a:cubicBezTo>
                    <a:cubicBezTo>
                      <a:pt x="324393" y="118520"/>
                      <a:pt x="287255" y="207474"/>
                      <a:pt x="284607" y="216979"/>
                    </a:cubicBezTo>
                    <a:cubicBezTo>
                      <a:pt x="274835" y="252146"/>
                      <a:pt x="271644" y="292494"/>
                      <a:pt x="283941" y="327565"/>
                    </a:cubicBezTo>
                    <a:cubicBezTo>
                      <a:pt x="299428" y="371732"/>
                      <a:pt x="319735" y="415014"/>
                      <a:pt x="337299" y="458457"/>
                    </a:cubicBezTo>
                    <a:cubicBezTo>
                      <a:pt x="345415" y="478527"/>
                      <a:pt x="353521" y="498596"/>
                      <a:pt x="361636" y="518665"/>
                    </a:cubicBezTo>
                    <a:cubicBezTo>
                      <a:pt x="373685" y="548488"/>
                      <a:pt x="370770" y="582054"/>
                      <a:pt x="353806" y="608638"/>
                    </a:cubicBezTo>
                    <a:lnTo>
                      <a:pt x="0" y="20416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0F1AAE16-6031-DA33-C082-55C4CD9F6AEE}"/>
                  </a:ext>
                </a:extLst>
              </p:cNvPr>
              <p:cNvSpPr/>
              <p:nvPr/>
            </p:nvSpPr>
            <p:spPr>
              <a:xfrm>
                <a:off x="5532797" y="4294514"/>
                <a:ext cx="108470" cy="108470"/>
              </a:xfrm>
              <a:custGeom>
                <a:avLst/>
                <a:gdLst>
                  <a:gd name="connsiteX0" fmla="*/ 108470 w 108470"/>
                  <a:gd name="connsiteY0" fmla="*/ 54235 h 108470"/>
                  <a:gd name="connsiteX1" fmla="*/ 54235 w 108470"/>
                  <a:gd name="connsiteY1" fmla="*/ 108471 h 108470"/>
                  <a:gd name="connsiteX2" fmla="*/ 0 w 108470"/>
                  <a:gd name="connsiteY2" fmla="*/ 54235 h 108470"/>
                  <a:gd name="connsiteX3" fmla="*/ 54235 w 108470"/>
                  <a:gd name="connsiteY3" fmla="*/ 0 h 108470"/>
                  <a:gd name="connsiteX4" fmla="*/ 108470 w 108470"/>
                  <a:gd name="connsiteY4" fmla="*/ 54235 h 10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470" h="108470">
                    <a:moveTo>
                      <a:pt x="108470" y="54235"/>
                    </a:moveTo>
                    <a:cubicBezTo>
                      <a:pt x="108470" y="84189"/>
                      <a:pt x="84188" y="108471"/>
                      <a:pt x="54235" y="108471"/>
                    </a:cubicBezTo>
                    <a:cubicBezTo>
                      <a:pt x="24282" y="108471"/>
                      <a:pt x="0" y="84189"/>
                      <a:pt x="0" y="54235"/>
                    </a:cubicBezTo>
                    <a:cubicBezTo>
                      <a:pt x="0" y="24282"/>
                      <a:pt x="24282" y="0"/>
                      <a:pt x="54235" y="0"/>
                    </a:cubicBezTo>
                    <a:cubicBezTo>
                      <a:pt x="84189" y="0"/>
                      <a:pt x="108470" y="24282"/>
                      <a:pt x="108470" y="54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14A50335-1198-E742-CA2E-F33D4294632F}"/>
                  </a:ext>
                </a:extLst>
              </p:cNvPr>
              <p:cNvSpPr/>
              <p:nvPr/>
            </p:nvSpPr>
            <p:spPr>
              <a:xfrm>
                <a:off x="5451320" y="4389698"/>
                <a:ext cx="374218" cy="428338"/>
              </a:xfrm>
              <a:custGeom>
                <a:avLst/>
                <a:gdLst>
                  <a:gd name="connsiteX0" fmla="*/ 374218 w 374218"/>
                  <a:gd name="connsiteY0" fmla="*/ 404460 h 428338"/>
                  <a:gd name="connsiteX1" fmla="*/ 356454 w 374218"/>
                  <a:gd name="connsiteY1" fmla="*/ 428339 h 428338"/>
                  <a:gd name="connsiteX2" fmla="*/ 0 w 374218"/>
                  <a:gd name="connsiteY2" fmla="*/ 34814 h 428338"/>
                  <a:gd name="connsiteX3" fmla="*/ 20412 w 374218"/>
                  <a:gd name="connsiteY3" fmla="*/ 0 h 42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218" h="428338">
                    <a:moveTo>
                      <a:pt x="374218" y="404460"/>
                    </a:moveTo>
                    <a:lnTo>
                      <a:pt x="356454" y="428339"/>
                    </a:lnTo>
                    <a:lnTo>
                      <a:pt x="0" y="34814"/>
                    </a:lnTo>
                    <a:lnTo>
                      <a:pt x="204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87BF508C-32C5-EC37-421D-C582D4B8651C}"/>
                </a:ext>
              </a:extLst>
            </p:cNvPr>
            <p:cNvSpPr/>
            <p:nvPr/>
          </p:nvSpPr>
          <p:spPr>
            <a:xfrm>
              <a:off x="5111190" y="3159610"/>
              <a:ext cx="1513141" cy="1437503"/>
            </a:xfrm>
            <a:custGeom>
              <a:avLst/>
              <a:gdLst>
                <a:gd name="connsiteX0" fmla="*/ 11067 w 1513141"/>
                <a:gd name="connsiteY0" fmla="*/ 677904 h 1437503"/>
                <a:gd name="connsiteX1" fmla="*/ 4476 w 1513141"/>
                <a:gd name="connsiteY1" fmla="*/ 735892 h 1437503"/>
                <a:gd name="connsiteX2" fmla="*/ 479440 w 1513141"/>
                <a:gd name="connsiteY2" fmla="*/ 1228496 h 1437503"/>
                <a:gd name="connsiteX3" fmla="*/ 611790 w 1513141"/>
                <a:gd name="connsiteY3" fmla="*/ 1295962 h 1437503"/>
                <a:gd name="connsiteX4" fmla="*/ 884710 w 1513141"/>
                <a:gd name="connsiteY4" fmla="*/ 1437503 h 1437503"/>
                <a:gd name="connsiteX5" fmla="*/ 1471973 w 1513141"/>
                <a:gd name="connsiteY5" fmla="*/ 445370 h 1437503"/>
                <a:gd name="connsiteX6" fmla="*/ 1398250 w 1513141"/>
                <a:gd name="connsiteY6" fmla="*/ 61417 h 1437503"/>
                <a:gd name="connsiteX7" fmla="*/ 1398250 w 1513141"/>
                <a:gd name="connsiteY7" fmla="*/ 61417 h 1437503"/>
                <a:gd name="connsiteX8" fmla="*/ 1065761 w 1513141"/>
                <a:gd name="connsiteY8" fmla="*/ 42338 h 1437503"/>
                <a:gd name="connsiteX9" fmla="*/ 11067 w 1513141"/>
                <a:gd name="connsiteY9" fmla="*/ 677904 h 143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3141" h="1437503">
                  <a:moveTo>
                    <a:pt x="11067" y="677904"/>
                  </a:moveTo>
                  <a:lnTo>
                    <a:pt x="4476" y="735892"/>
                  </a:lnTo>
                  <a:cubicBezTo>
                    <a:pt x="-27081" y="1013650"/>
                    <a:pt x="105841" y="1141228"/>
                    <a:pt x="479440" y="1228496"/>
                  </a:cubicBezTo>
                  <a:lnTo>
                    <a:pt x="611790" y="1295962"/>
                  </a:lnTo>
                  <a:lnTo>
                    <a:pt x="884710" y="1437503"/>
                  </a:lnTo>
                  <a:lnTo>
                    <a:pt x="1471973" y="445370"/>
                  </a:lnTo>
                  <a:cubicBezTo>
                    <a:pt x="1547878" y="317135"/>
                    <a:pt x="1516255" y="152428"/>
                    <a:pt x="1398250" y="61417"/>
                  </a:cubicBezTo>
                  <a:lnTo>
                    <a:pt x="1398250" y="61417"/>
                  </a:lnTo>
                  <a:cubicBezTo>
                    <a:pt x="1301943" y="-12859"/>
                    <a:pt x="1169936" y="-20431"/>
                    <a:pt x="1065761" y="42338"/>
                  </a:cubicBezTo>
                  <a:lnTo>
                    <a:pt x="11067" y="677904"/>
                  </a:lnTo>
                  <a:close/>
                </a:path>
              </a:pathLst>
            </a:custGeom>
            <a:solidFill>
              <a:srgbClr val="823A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8A546EC3-A9BF-8DB4-21A2-82D24BA840D1}"/>
                </a:ext>
              </a:extLst>
            </p:cNvPr>
            <p:cNvSpPr/>
            <p:nvPr/>
          </p:nvSpPr>
          <p:spPr>
            <a:xfrm>
              <a:off x="5523507" y="3488908"/>
              <a:ext cx="738616" cy="899207"/>
            </a:xfrm>
            <a:custGeom>
              <a:avLst/>
              <a:gdLst>
                <a:gd name="connsiteX0" fmla="*/ 738616 w 738616"/>
                <a:gd name="connsiteY0" fmla="*/ 0 h 899207"/>
                <a:gd name="connsiteX1" fmla="*/ 67132 w 738616"/>
                <a:gd name="connsiteY1" fmla="*/ 899208 h 899207"/>
                <a:gd name="connsiteX2" fmla="*/ 0 w 738616"/>
                <a:gd name="connsiteY2" fmla="*/ 882367 h 899207"/>
                <a:gd name="connsiteX3" fmla="*/ 738616 w 738616"/>
                <a:gd name="connsiteY3" fmla="*/ 0 h 89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616" h="899207">
                  <a:moveTo>
                    <a:pt x="738616" y="0"/>
                  </a:moveTo>
                  <a:lnTo>
                    <a:pt x="67132" y="899208"/>
                  </a:lnTo>
                  <a:cubicBezTo>
                    <a:pt x="43824" y="893759"/>
                    <a:pt x="21450" y="888159"/>
                    <a:pt x="0" y="882367"/>
                  </a:cubicBezTo>
                  <a:lnTo>
                    <a:pt x="738616" y="0"/>
                  </a:lnTo>
                  <a:close/>
                </a:path>
              </a:pathLst>
            </a:custGeom>
            <a:solidFill>
              <a:srgbClr val="001A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8DA1C76B-680C-DC36-A414-1B8C7A85C865}"/>
                </a:ext>
              </a:extLst>
            </p:cNvPr>
            <p:cNvSpPr/>
            <p:nvPr/>
          </p:nvSpPr>
          <p:spPr>
            <a:xfrm>
              <a:off x="6030377" y="3337215"/>
              <a:ext cx="593830" cy="1149609"/>
            </a:xfrm>
            <a:custGeom>
              <a:avLst/>
              <a:gdLst>
                <a:gd name="connsiteX0" fmla="*/ 5699 w 593830"/>
                <a:gd name="connsiteY0" fmla="*/ 1149609 h 1149609"/>
                <a:gd name="connsiteX1" fmla="*/ 2736 w 593830"/>
                <a:gd name="connsiteY1" fmla="*/ 1148771 h 1149609"/>
                <a:gd name="connsiteX2" fmla="*/ 841 w 593830"/>
                <a:gd name="connsiteY2" fmla="*/ 1140922 h 1149609"/>
                <a:gd name="connsiteX3" fmla="*/ 544919 w 593830"/>
                <a:gd name="connsiteY3" fmla="*/ 249268 h 1149609"/>
                <a:gd name="connsiteX4" fmla="*/ 559873 w 593830"/>
                <a:gd name="connsiteY4" fmla="*/ 8095 h 1149609"/>
                <a:gd name="connsiteX5" fmla="*/ 562673 w 593830"/>
                <a:gd name="connsiteY5" fmla="*/ 513 h 1149609"/>
                <a:gd name="connsiteX6" fmla="*/ 570255 w 593830"/>
                <a:gd name="connsiteY6" fmla="*/ 3323 h 1149609"/>
                <a:gd name="connsiteX7" fmla="*/ 554691 w 593830"/>
                <a:gd name="connsiteY7" fmla="*/ 255192 h 1149609"/>
                <a:gd name="connsiteX8" fmla="*/ 10585 w 593830"/>
                <a:gd name="connsiteY8" fmla="*/ 1146875 h 1149609"/>
                <a:gd name="connsiteX9" fmla="*/ 5699 w 593830"/>
                <a:gd name="connsiteY9" fmla="*/ 1149609 h 114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0" h="1149609">
                  <a:moveTo>
                    <a:pt x="5699" y="1149609"/>
                  </a:moveTo>
                  <a:cubicBezTo>
                    <a:pt x="4679" y="1149609"/>
                    <a:pt x="3660" y="1149342"/>
                    <a:pt x="2736" y="1148771"/>
                  </a:cubicBezTo>
                  <a:cubicBezTo>
                    <a:pt x="41" y="1147133"/>
                    <a:pt x="-807" y="1143618"/>
                    <a:pt x="841" y="1140922"/>
                  </a:cubicBezTo>
                  <a:lnTo>
                    <a:pt x="544919" y="249268"/>
                  </a:lnTo>
                  <a:cubicBezTo>
                    <a:pt x="588876" y="176125"/>
                    <a:pt x="594620" y="83704"/>
                    <a:pt x="559873" y="8095"/>
                  </a:cubicBezTo>
                  <a:cubicBezTo>
                    <a:pt x="558549" y="5228"/>
                    <a:pt x="559806" y="1837"/>
                    <a:pt x="562673" y="513"/>
                  </a:cubicBezTo>
                  <a:cubicBezTo>
                    <a:pt x="565569" y="-782"/>
                    <a:pt x="568941" y="456"/>
                    <a:pt x="570255" y="3323"/>
                  </a:cubicBezTo>
                  <a:cubicBezTo>
                    <a:pt x="606564" y="82323"/>
                    <a:pt x="600592" y="178831"/>
                    <a:pt x="554691" y="255192"/>
                  </a:cubicBezTo>
                  <a:lnTo>
                    <a:pt x="10585" y="1146875"/>
                  </a:lnTo>
                  <a:cubicBezTo>
                    <a:pt x="9519" y="1148647"/>
                    <a:pt x="7632" y="1149609"/>
                    <a:pt x="5699" y="1149609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CA6A184D-8A47-EBA7-EED2-3931053BA12D}"/>
                </a:ext>
              </a:extLst>
            </p:cNvPr>
            <p:cNvSpPr/>
            <p:nvPr/>
          </p:nvSpPr>
          <p:spPr>
            <a:xfrm>
              <a:off x="5721854" y="2209887"/>
              <a:ext cx="751685" cy="421063"/>
            </a:xfrm>
            <a:custGeom>
              <a:avLst/>
              <a:gdLst>
                <a:gd name="connsiteX0" fmla="*/ 9450 w 751685"/>
                <a:gd name="connsiteY0" fmla="*/ 285582 h 421063"/>
                <a:gd name="connsiteX1" fmla="*/ 47884 w 751685"/>
                <a:gd name="connsiteY1" fmla="*/ 333160 h 421063"/>
                <a:gd name="connsiteX2" fmla="*/ 67524 w 751685"/>
                <a:gd name="connsiteY2" fmla="*/ 421028 h 421063"/>
                <a:gd name="connsiteX3" fmla="*/ 95537 w 751685"/>
                <a:gd name="connsiteY3" fmla="*/ 329455 h 421063"/>
                <a:gd name="connsiteX4" fmla="*/ 155830 w 751685"/>
                <a:gd name="connsiteY4" fmla="*/ 214221 h 421063"/>
                <a:gd name="connsiteX5" fmla="*/ 503960 w 751685"/>
                <a:gd name="connsiteY5" fmla="*/ 418189 h 421063"/>
                <a:gd name="connsiteX6" fmla="*/ 703889 w 751685"/>
                <a:gd name="connsiteY6" fmla="*/ 316358 h 421063"/>
                <a:gd name="connsiteX7" fmla="*/ 581770 w 751685"/>
                <a:gd name="connsiteY7" fmla="*/ 285582 h 421063"/>
                <a:gd name="connsiteX8" fmla="*/ 751686 w 751685"/>
                <a:gd name="connsiteY8" fmla="*/ 131382 h 421063"/>
                <a:gd name="connsiteX9" fmla="*/ 553271 w 751685"/>
                <a:gd name="connsiteY9" fmla="*/ 114037 h 421063"/>
                <a:gd name="connsiteX10" fmla="*/ 615231 w 751685"/>
                <a:gd name="connsiteY10" fmla="*/ 41304 h 421063"/>
                <a:gd name="connsiteX11" fmla="*/ 395946 w 751685"/>
                <a:gd name="connsiteY11" fmla="*/ 49010 h 421063"/>
                <a:gd name="connsiteX12" fmla="*/ 110691 w 751685"/>
                <a:gd name="connsiteY12" fmla="*/ 97511 h 421063"/>
                <a:gd name="connsiteX13" fmla="*/ 13746 w 751685"/>
                <a:gd name="connsiteY13" fmla="*/ 130220 h 421063"/>
                <a:gd name="connsiteX14" fmla="*/ 9450 w 751685"/>
                <a:gd name="connsiteY14" fmla="*/ 285582 h 42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685" h="421063">
                  <a:moveTo>
                    <a:pt x="9450" y="285582"/>
                  </a:moveTo>
                  <a:cubicBezTo>
                    <a:pt x="9450" y="285582"/>
                    <a:pt x="42921" y="291116"/>
                    <a:pt x="47884" y="333160"/>
                  </a:cubicBezTo>
                  <a:cubicBezTo>
                    <a:pt x="52846" y="375203"/>
                    <a:pt x="54113" y="418904"/>
                    <a:pt x="67524" y="421028"/>
                  </a:cubicBezTo>
                  <a:cubicBezTo>
                    <a:pt x="80945" y="423142"/>
                    <a:pt x="95537" y="329455"/>
                    <a:pt x="95537" y="329455"/>
                  </a:cubicBezTo>
                  <a:cubicBezTo>
                    <a:pt x="95537" y="329455"/>
                    <a:pt x="139800" y="299527"/>
                    <a:pt x="155830" y="214221"/>
                  </a:cubicBezTo>
                  <a:cubicBezTo>
                    <a:pt x="155830" y="214221"/>
                    <a:pt x="308754" y="441335"/>
                    <a:pt x="503960" y="418189"/>
                  </a:cubicBezTo>
                  <a:cubicBezTo>
                    <a:pt x="591771" y="407779"/>
                    <a:pt x="657807" y="362754"/>
                    <a:pt x="703889" y="316358"/>
                  </a:cubicBezTo>
                  <a:lnTo>
                    <a:pt x="581770" y="285582"/>
                  </a:lnTo>
                  <a:cubicBezTo>
                    <a:pt x="581770" y="285582"/>
                    <a:pt x="726511" y="233023"/>
                    <a:pt x="751686" y="131382"/>
                  </a:cubicBezTo>
                  <a:cubicBezTo>
                    <a:pt x="751686" y="131382"/>
                    <a:pt x="620622" y="142136"/>
                    <a:pt x="553271" y="114037"/>
                  </a:cubicBezTo>
                  <a:cubicBezTo>
                    <a:pt x="553271" y="114037"/>
                    <a:pt x="600714" y="94197"/>
                    <a:pt x="615231" y="41304"/>
                  </a:cubicBezTo>
                  <a:cubicBezTo>
                    <a:pt x="615231" y="41304"/>
                    <a:pt x="494796" y="90330"/>
                    <a:pt x="395946" y="49010"/>
                  </a:cubicBezTo>
                  <a:cubicBezTo>
                    <a:pt x="297096" y="7681"/>
                    <a:pt x="166898" y="-56222"/>
                    <a:pt x="110691" y="97511"/>
                  </a:cubicBezTo>
                  <a:cubicBezTo>
                    <a:pt x="110691" y="97511"/>
                    <a:pt x="41930" y="62097"/>
                    <a:pt x="13746" y="130220"/>
                  </a:cubicBezTo>
                  <a:cubicBezTo>
                    <a:pt x="-14439" y="198343"/>
                    <a:pt x="9450" y="285582"/>
                    <a:pt x="9450" y="285582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A9B878BC-BB48-7900-F0E5-400996C7AEEE}"/>
                </a:ext>
              </a:extLst>
            </p:cNvPr>
            <p:cNvSpPr/>
            <p:nvPr/>
          </p:nvSpPr>
          <p:spPr>
            <a:xfrm>
              <a:off x="5766157" y="2219854"/>
              <a:ext cx="88058" cy="105338"/>
            </a:xfrm>
            <a:custGeom>
              <a:avLst/>
              <a:gdLst>
                <a:gd name="connsiteX0" fmla="*/ 88059 w 88058"/>
                <a:gd name="connsiteY0" fmla="*/ 105232 h 105338"/>
                <a:gd name="connsiteX1" fmla="*/ 53873 w 88058"/>
                <a:gd name="connsiteY1" fmla="*/ 90516 h 105338"/>
                <a:gd name="connsiteX2" fmla="*/ 0 w 88058"/>
                <a:gd name="connsiteY2" fmla="*/ 0 h 105338"/>
                <a:gd name="connsiteX3" fmla="*/ 88059 w 88058"/>
                <a:gd name="connsiteY3" fmla="*/ 105232 h 10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58" h="105338">
                  <a:moveTo>
                    <a:pt x="88059" y="105232"/>
                  </a:moveTo>
                  <a:cubicBezTo>
                    <a:pt x="75362" y="106328"/>
                    <a:pt x="63551" y="98822"/>
                    <a:pt x="53873" y="90516"/>
                  </a:cubicBezTo>
                  <a:cubicBezTo>
                    <a:pt x="26755" y="67247"/>
                    <a:pt x="7525" y="34938"/>
                    <a:pt x="0" y="0"/>
                  </a:cubicBezTo>
                  <a:cubicBezTo>
                    <a:pt x="45405" y="13192"/>
                    <a:pt x="81886" y="58360"/>
                    <a:pt x="88059" y="105232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grpSp>
          <p:nvGrpSpPr>
            <p:cNvPr id="403" name="图形 3">
              <a:extLst>
                <a:ext uri="{FF2B5EF4-FFF2-40B4-BE49-F238E27FC236}">
                  <a16:creationId xmlns:a16="http://schemas.microsoft.com/office/drawing/2014/main" id="{A282A5C3-E8F5-2C48-89AF-3D8F38508A05}"/>
                </a:ext>
              </a:extLst>
            </p:cNvPr>
            <p:cNvGrpSpPr/>
            <p:nvPr/>
          </p:nvGrpSpPr>
          <p:grpSpPr>
            <a:xfrm>
              <a:off x="5766842" y="2501118"/>
              <a:ext cx="382648" cy="206092"/>
              <a:chOff x="5611549" y="2231056"/>
              <a:chExt cx="382648" cy="206092"/>
            </a:xfrm>
            <a:solidFill>
              <a:srgbClr val="FFFFFF"/>
            </a:solidFill>
          </p:grpSpPr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9A18FEE4-6BB7-0F51-9888-7EDDDE0E09D9}"/>
                  </a:ext>
                </a:extLst>
              </p:cNvPr>
              <p:cNvSpPr/>
              <p:nvPr/>
            </p:nvSpPr>
            <p:spPr>
              <a:xfrm>
                <a:off x="5611549" y="2253002"/>
                <a:ext cx="108423" cy="29041"/>
              </a:xfrm>
              <a:custGeom>
                <a:avLst/>
                <a:gdLst>
                  <a:gd name="connsiteX0" fmla="*/ 98908 w 108423"/>
                  <a:gd name="connsiteY0" fmla="*/ 29041 h 29041"/>
                  <a:gd name="connsiteX1" fmla="*/ 97841 w 108423"/>
                  <a:gd name="connsiteY1" fmla="*/ 28984 h 29041"/>
                  <a:gd name="connsiteX2" fmla="*/ 8468 w 108423"/>
                  <a:gd name="connsiteY2" fmla="*/ 18992 h 29041"/>
                  <a:gd name="connsiteX3" fmla="*/ 57 w 108423"/>
                  <a:gd name="connsiteY3" fmla="*/ 8467 h 29041"/>
                  <a:gd name="connsiteX4" fmla="*/ 10582 w 108423"/>
                  <a:gd name="connsiteY4" fmla="*/ 66 h 29041"/>
                  <a:gd name="connsiteX5" fmla="*/ 99955 w 108423"/>
                  <a:gd name="connsiteY5" fmla="*/ 10058 h 29041"/>
                  <a:gd name="connsiteX6" fmla="*/ 108366 w 108423"/>
                  <a:gd name="connsiteY6" fmla="*/ 20583 h 29041"/>
                  <a:gd name="connsiteX7" fmla="*/ 98908 w 108423"/>
                  <a:gd name="connsiteY7" fmla="*/ 29041 h 29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423" h="29041">
                    <a:moveTo>
                      <a:pt x="98908" y="29041"/>
                    </a:moveTo>
                    <a:cubicBezTo>
                      <a:pt x="98556" y="29041"/>
                      <a:pt x="98203" y="29022"/>
                      <a:pt x="97841" y="28984"/>
                    </a:cubicBezTo>
                    <a:lnTo>
                      <a:pt x="8468" y="18992"/>
                    </a:lnTo>
                    <a:cubicBezTo>
                      <a:pt x="3239" y="18411"/>
                      <a:pt x="-514" y="13696"/>
                      <a:pt x="57" y="8467"/>
                    </a:cubicBezTo>
                    <a:cubicBezTo>
                      <a:pt x="657" y="3247"/>
                      <a:pt x="5315" y="-553"/>
                      <a:pt x="10582" y="66"/>
                    </a:cubicBezTo>
                    <a:lnTo>
                      <a:pt x="99955" y="10058"/>
                    </a:lnTo>
                    <a:cubicBezTo>
                      <a:pt x="105185" y="10639"/>
                      <a:pt x="108937" y="15354"/>
                      <a:pt x="108366" y="20583"/>
                    </a:cubicBezTo>
                    <a:cubicBezTo>
                      <a:pt x="107823" y="25441"/>
                      <a:pt x="103699" y="29041"/>
                      <a:pt x="98908" y="290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0A614244-D0BB-DD2B-1390-2C3BB404B6A2}"/>
                  </a:ext>
                </a:extLst>
              </p:cNvPr>
              <p:cNvSpPr/>
              <p:nvPr/>
            </p:nvSpPr>
            <p:spPr>
              <a:xfrm>
                <a:off x="5689617" y="2231056"/>
                <a:ext cx="159296" cy="159305"/>
              </a:xfrm>
              <a:custGeom>
                <a:avLst/>
                <a:gdLst>
                  <a:gd name="connsiteX0" fmla="*/ 79648 w 159296"/>
                  <a:gd name="connsiteY0" fmla="*/ 159306 h 159305"/>
                  <a:gd name="connsiteX1" fmla="*/ 0 w 159296"/>
                  <a:gd name="connsiteY1" fmla="*/ 79648 h 159305"/>
                  <a:gd name="connsiteX2" fmla="*/ 79648 w 159296"/>
                  <a:gd name="connsiteY2" fmla="*/ 0 h 159305"/>
                  <a:gd name="connsiteX3" fmla="*/ 159296 w 159296"/>
                  <a:gd name="connsiteY3" fmla="*/ 79648 h 159305"/>
                  <a:gd name="connsiteX4" fmla="*/ 79648 w 159296"/>
                  <a:gd name="connsiteY4" fmla="*/ 159306 h 159305"/>
                  <a:gd name="connsiteX5" fmla="*/ 79648 w 159296"/>
                  <a:gd name="connsiteY5" fmla="*/ 19040 h 159305"/>
                  <a:gd name="connsiteX6" fmla="*/ 19050 w 159296"/>
                  <a:gd name="connsiteY6" fmla="*/ 79638 h 159305"/>
                  <a:gd name="connsiteX7" fmla="*/ 79648 w 159296"/>
                  <a:gd name="connsiteY7" fmla="*/ 140246 h 159305"/>
                  <a:gd name="connsiteX8" fmla="*/ 140246 w 159296"/>
                  <a:gd name="connsiteY8" fmla="*/ 79638 h 159305"/>
                  <a:gd name="connsiteX9" fmla="*/ 79648 w 159296"/>
                  <a:gd name="connsiteY9" fmla="*/ 19040 h 159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296" h="159305">
                    <a:moveTo>
                      <a:pt x="79648" y="159306"/>
                    </a:moveTo>
                    <a:cubicBezTo>
                      <a:pt x="35728" y="159306"/>
                      <a:pt x="0" y="123568"/>
                      <a:pt x="0" y="79648"/>
                    </a:cubicBezTo>
                    <a:cubicBezTo>
                      <a:pt x="0" y="35728"/>
                      <a:pt x="35728" y="0"/>
                      <a:pt x="79648" y="0"/>
                    </a:cubicBezTo>
                    <a:cubicBezTo>
                      <a:pt x="123567" y="0"/>
                      <a:pt x="159296" y="35728"/>
                      <a:pt x="159296" y="79648"/>
                    </a:cubicBezTo>
                    <a:cubicBezTo>
                      <a:pt x="159305" y="123568"/>
                      <a:pt x="123577" y="159306"/>
                      <a:pt x="79648" y="159306"/>
                    </a:cubicBezTo>
                    <a:close/>
                    <a:moveTo>
                      <a:pt x="79648" y="19040"/>
                    </a:moveTo>
                    <a:cubicBezTo>
                      <a:pt x="46234" y="19040"/>
                      <a:pt x="19050" y="46225"/>
                      <a:pt x="19050" y="79638"/>
                    </a:cubicBezTo>
                    <a:cubicBezTo>
                      <a:pt x="19050" y="113052"/>
                      <a:pt x="46234" y="140246"/>
                      <a:pt x="79648" y="140246"/>
                    </a:cubicBezTo>
                    <a:cubicBezTo>
                      <a:pt x="113062" y="140246"/>
                      <a:pt x="140246" y="113052"/>
                      <a:pt x="140246" y="79638"/>
                    </a:cubicBezTo>
                    <a:cubicBezTo>
                      <a:pt x="140246" y="46225"/>
                      <a:pt x="113062" y="19040"/>
                      <a:pt x="79648" y="190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9E275DC4-1CB8-DB9A-B335-D15D78790591}"/>
                  </a:ext>
                </a:extLst>
              </p:cNvPr>
              <p:cNvSpPr/>
              <p:nvPr/>
            </p:nvSpPr>
            <p:spPr>
              <a:xfrm>
                <a:off x="5834891" y="2277852"/>
                <a:ext cx="159305" cy="159296"/>
              </a:xfrm>
              <a:custGeom>
                <a:avLst/>
                <a:gdLst>
                  <a:gd name="connsiteX0" fmla="*/ 79658 w 159305"/>
                  <a:gd name="connsiteY0" fmla="*/ 159296 h 159296"/>
                  <a:gd name="connsiteX1" fmla="*/ 0 w 159305"/>
                  <a:gd name="connsiteY1" fmla="*/ 79648 h 159296"/>
                  <a:gd name="connsiteX2" fmla="*/ 79658 w 159305"/>
                  <a:gd name="connsiteY2" fmla="*/ 0 h 159296"/>
                  <a:gd name="connsiteX3" fmla="*/ 159306 w 159305"/>
                  <a:gd name="connsiteY3" fmla="*/ 79648 h 159296"/>
                  <a:gd name="connsiteX4" fmla="*/ 79658 w 159305"/>
                  <a:gd name="connsiteY4" fmla="*/ 159296 h 159296"/>
                  <a:gd name="connsiteX5" fmla="*/ 79658 w 159305"/>
                  <a:gd name="connsiteY5" fmla="*/ 19041 h 159296"/>
                  <a:gd name="connsiteX6" fmla="*/ 19050 w 159305"/>
                  <a:gd name="connsiteY6" fmla="*/ 79639 h 159296"/>
                  <a:gd name="connsiteX7" fmla="*/ 79658 w 159305"/>
                  <a:gd name="connsiteY7" fmla="*/ 140237 h 159296"/>
                  <a:gd name="connsiteX8" fmla="*/ 140256 w 159305"/>
                  <a:gd name="connsiteY8" fmla="*/ 79639 h 159296"/>
                  <a:gd name="connsiteX9" fmla="*/ 79658 w 159305"/>
                  <a:gd name="connsiteY9" fmla="*/ 19041 h 15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305" h="159296">
                    <a:moveTo>
                      <a:pt x="79658" y="159296"/>
                    </a:moveTo>
                    <a:cubicBezTo>
                      <a:pt x="35738" y="159296"/>
                      <a:pt x="0" y="123568"/>
                      <a:pt x="0" y="79648"/>
                    </a:cubicBezTo>
                    <a:cubicBezTo>
                      <a:pt x="0" y="35728"/>
                      <a:pt x="35738" y="0"/>
                      <a:pt x="79658" y="0"/>
                    </a:cubicBezTo>
                    <a:cubicBezTo>
                      <a:pt x="123577" y="0"/>
                      <a:pt x="159306" y="35728"/>
                      <a:pt x="159306" y="79648"/>
                    </a:cubicBezTo>
                    <a:cubicBezTo>
                      <a:pt x="159315" y="123558"/>
                      <a:pt x="123577" y="159296"/>
                      <a:pt x="79658" y="159296"/>
                    </a:cubicBezTo>
                    <a:close/>
                    <a:moveTo>
                      <a:pt x="79658" y="19041"/>
                    </a:moveTo>
                    <a:cubicBezTo>
                      <a:pt x="46234" y="19041"/>
                      <a:pt x="19050" y="46225"/>
                      <a:pt x="19050" y="79639"/>
                    </a:cubicBezTo>
                    <a:cubicBezTo>
                      <a:pt x="19050" y="113052"/>
                      <a:pt x="46234" y="140237"/>
                      <a:pt x="79658" y="140237"/>
                    </a:cubicBezTo>
                    <a:cubicBezTo>
                      <a:pt x="113072" y="140237"/>
                      <a:pt x="140256" y="113052"/>
                      <a:pt x="140256" y="79639"/>
                    </a:cubicBezTo>
                    <a:cubicBezTo>
                      <a:pt x="140256" y="46225"/>
                      <a:pt x="113072" y="19041"/>
                      <a:pt x="79658" y="190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B912D733-FDED-0B4A-9023-4EDFFFC4CCC7}"/>
                </a:ext>
              </a:extLst>
            </p:cNvPr>
            <p:cNvSpPr/>
            <p:nvPr/>
          </p:nvSpPr>
          <p:spPr>
            <a:xfrm>
              <a:off x="5398701" y="2398264"/>
              <a:ext cx="397449" cy="482511"/>
            </a:xfrm>
            <a:custGeom>
              <a:avLst/>
              <a:gdLst>
                <a:gd name="connsiteX0" fmla="*/ 0 w 397449"/>
                <a:gd name="connsiteY0" fmla="*/ 482511 h 482511"/>
                <a:gd name="connsiteX1" fmla="*/ 196034 w 397449"/>
                <a:gd name="connsiteY1" fmla="*/ 205124 h 482511"/>
                <a:gd name="connsiteX2" fmla="*/ 205597 w 397449"/>
                <a:gd name="connsiteY2" fmla="*/ 181817 h 482511"/>
                <a:gd name="connsiteX3" fmla="*/ 226276 w 397449"/>
                <a:gd name="connsiteY3" fmla="*/ 67774 h 482511"/>
                <a:gd name="connsiteX4" fmla="*/ 341681 w 397449"/>
                <a:gd name="connsiteY4" fmla="*/ 823 h 482511"/>
                <a:gd name="connsiteX5" fmla="*/ 368655 w 397449"/>
                <a:gd name="connsiteY5" fmla="*/ 36418 h 482511"/>
                <a:gd name="connsiteX6" fmla="*/ 388677 w 397449"/>
                <a:gd name="connsiteY6" fmla="*/ 26359 h 482511"/>
                <a:gd name="connsiteX7" fmla="*/ 394306 w 397449"/>
                <a:gd name="connsiteY7" fmla="*/ 77147 h 482511"/>
                <a:gd name="connsiteX8" fmla="*/ 385057 w 397449"/>
                <a:gd name="connsiteY8" fmla="*/ 163681 h 482511"/>
                <a:gd name="connsiteX9" fmla="*/ 347776 w 397449"/>
                <a:gd name="connsiteY9" fmla="*/ 225165 h 482511"/>
                <a:gd name="connsiteX10" fmla="*/ 319887 w 397449"/>
                <a:gd name="connsiteY10" fmla="*/ 266065 h 482511"/>
                <a:gd name="connsiteX11" fmla="*/ 277892 w 397449"/>
                <a:gd name="connsiteY11" fmla="*/ 358563 h 482511"/>
                <a:gd name="connsiteX12" fmla="*/ 0 w 397449"/>
                <a:gd name="connsiteY12" fmla="*/ 482511 h 48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7449" h="482511">
                  <a:moveTo>
                    <a:pt x="0" y="482511"/>
                  </a:moveTo>
                  <a:lnTo>
                    <a:pt x="196034" y="205124"/>
                  </a:lnTo>
                  <a:cubicBezTo>
                    <a:pt x="200939" y="198181"/>
                    <a:pt x="204216" y="190218"/>
                    <a:pt x="205597" y="181817"/>
                  </a:cubicBezTo>
                  <a:cubicBezTo>
                    <a:pt x="210588" y="151546"/>
                    <a:pt x="223047" y="77070"/>
                    <a:pt x="226276" y="67774"/>
                  </a:cubicBezTo>
                  <a:cubicBezTo>
                    <a:pt x="230343" y="56068"/>
                    <a:pt x="325583" y="-7950"/>
                    <a:pt x="341681" y="823"/>
                  </a:cubicBezTo>
                  <a:cubicBezTo>
                    <a:pt x="357768" y="9605"/>
                    <a:pt x="368655" y="36418"/>
                    <a:pt x="368655" y="36418"/>
                  </a:cubicBezTo>
                  <a:cubicBezTo>
                    <a:pt x="368655" y="36418"/>
                    <a:pt x="377780" y="25054"/>
                    <a:pt x="388677" y="26359"/>
                  </a:cubicBezTo>
                  <a:cubicBezTo>
                    <a:pt x="399564" y="27664"/>
                    <a:pt x="398897" y="51429"/>
                    <a:pt x="394306" y="77147"/>
                  </a:cubicBezTo>
                  <a:cubicBezTo>
                    <a:pt x="390706" y="97292"/>
                    <a:pt x="386200" y="131830"/>
                    <a:pt x="385057" y="163681"/>
                  </a:cubicBezTo>
                  <a:cubicBezTo>
                    <a:pt x="384343" y="183674"/>
                    <a:pt x="363331" y="209039"/>
                    <a:pt x="347776" y="225165"/>
                  </a:cubicBezTo>
                  <a:cubicBezTo>
                    <a:pt x="336232" y="237128"/>
                    <a:pt x="326755" y="250930"/>
                    <a:pt x="319887" y="266065"/>
                  </a:cubicBezTo>
                  <a:lnTo>
                    <a:pt x="277892" y="358563"/>
                  </a:lnTo>
                  <a:lnTo>
                    <a:pt x="0" y="482511"/>
                  </a:lnTo>
                  <a:close/>
                </a:path>
              </a:pathLst>
            </a:custGeom>
            <a:solidFill>
              <a:srgbClr val="E893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FC62B63F-6D57-1316-27BC-CFE35221569F}"/>
                </a:ext>
              </a:extLst>
            </p:cNvPr>
            <p:cNvSpPr/>
            <p:nvPr/>
          </p:nvSpPr>
          <p:spPr>
            <a:xfrm>
              <a:off x="5058561" y="2673454"/>
              <a:ext cx="618051" cy="924942"/>
            </a:xfrm>
            <a:custGeom>
              <a:avLst/>
              <a:gdLst>
                <a:gd name="connsiteX0" fmla="*/ 436591 w 618051"/>
                <a:gd name="connsiteY0" fmla="*/ 0 h 924942"/>
                <a:gd name="connsiteX1" fmla="*/ 618051 w 618051"/>
                <a:gd name="connsiteY1" fmla="*/ 83372 h 924942"/>
                <a:gd name="connsiteX2" fmla="*/ 264360 w 618051"/>
                <a:gd name="connsiteY2" fmla="*/ 844105 h 924942"/>
                <a:gd name="connsiteX3" fmla="*/ 83947 w 618051"/>
                <a:gd name="connsiteY3" fmla="*/ 913714 h 924942"/>
                <a:gd name="connsiteX4" fmla="*/ 83947 w 618051"/>
                <a:gd name="connsiteY4" fmla="*/ 913714 h 924942"/>
                <a:gd name="connsiteX5" fmla="*/ 18872 w 618051"/>
                <a:gd name="connsiteY5" fmla="*/ 716766 h 924942"/>
                <a:gd name="connsiteX6" fmla="*/ 436591 w 618051"/>
                <a:gd name="connsiteY6" fmla="*/ 0 h 92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051" h="924942">
                  <a:moveTo>
                    <a:pt x="436591" y="0"/>
                  </a:moveTo>
                  <a:lnTo>
                    <a:pt x="618051" y="83372"/>
                  </a:lnTo>
                  <a:lnTo>
                    <a:pt x="264360" y="844105"/>
                  </a:lnTo>
                  <a:cubicBezTo>
                    <a:pt x="233080" y="912419"/>
                    <a:pt x="153012" y="943318"/>
                    <a:pt x="83947" y="913714"/>
                  </a:cubicBezTo>
                  <a:lnTo>
                    <a:pt x="83947" y="913714"/>
                  </a:lnTo>
                  <a:cubicBezTo>
                    <a:pt x="7490" y="880948"/>
                    <a:pt x="-23009" y="788632"/>
                    <a:pt x="18872" y="716766"/>
                  </a:cubicBezTo>
                  <a:lnTo>
                    <a:pt x="436591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96C53D26-F669-3FA3-EBA8-CD067DDB3A5B}"/>
                </a:ext>
              </a:extLst>
            </p:cNvPr>
            <p:cNvSpPr/>
            <p:nvPr/>
          </p:nvSpPr>
          <p:spPr>
            <a:xfrm>
              <a:off x="5881524" y="2561935"/>
              <a:ext cx="52615" cy="52616"/>
            </a:xfrm>
            <a:custGeom>
              <a:avLst/>
              <a:gdLst>
                <a:gd name="connsiteX0" fmla="*/ 52616 w 52615"/>
                <a:gd name="connsiteY0" fmla="*/ 26308 h 52616"/>
                <a:gd name="connsiteX1" fmla="*/ 26308 w 52615"/>
                <a:gd name="connsiteY1" fmla="*/ 52616 h 52616"/>
                <a:gd name="connsiteX2" fmla="*/ 0 w 52615"/>
                <a:gd name="connsiteY2" fmla="*/ 26308 h 52616"/>
                <a:gd name="connsiteX3" fmla="*/ 26308 w 52615"/>
                <a:gd name="connsiteY3" fmla="*/ 0 h 52616"/>
                <a:gd name="connsiteX4" fmla="*/ 52616 w 52615"/>
                <a:gd name="connsiteY4" fmla="*/ 26308 h 5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15" h="52616">
                  <a:moveTo>
                    <a:pt x="52616" y="26308"/>
                  </a:moveTo>
                  <a:cubicBezTo>
                    <a:pt x="52616" y="40834"/>
                    <a:pt x="40834" y="52616"/>
                    <a:pt x="26308" y="52616"/>
                  </a:cubicBezTo>
                  <a:cubicBezTo>
                    <a:pt x="11782" y="52616"/>
                    <a:pt x="0" y="40834"/>
                    <a:pt x="0" y="26308"/>
                  </a:cubicBezTo>
                  <a:cubicBezTo>
                    <a:pt x="0" y="11782"/>
                    <a:pt x="11782" y="0"/>
                    <a:pt x="26308" y="0"/>
                  </a:cubicBezTo>
                  <a:cubicBezTo>
                    <a:pt x="40834" y="0"/>
                    <a:pt x="52616" y="11773"/>
                    <a:pt x="52616" y="26308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2576E73F-A41B-B92C-01BF-C442C0E79611}"/>
                </a:ext>
              </a:extLst>
            </p:cNvPr>
            <p:cNvSpPr/>
            <p:nvPr/>
          </p:nvSpPr>
          <p:spPr>
            <a:xfrm>
              <a:off x="6017226" y="2609789"/>
              <a:ext cx="52615" cy="52616"/>
            </a:xfrm>
            <a:custGeom>
              <a:avLst/>
              <a:gdLst>
                <a:gd name="connsiteX0" fmla="*/ 52616 w 52615"/>
                <a:gd name="connsiteY0" fmla="*/ 26308 h 52616"/>
                <a:gd name="connsiteX1" fmla="*/ 26308 w 52615"/>
                <a:gd name="connsiteY1" fmla="*/ 52616 h 52616"/>
                <a:gd name="connsiteX2" fmla="*/ 0 w 52615"/>
                <a:gd name="connsiteY2" fmla="*/ 26308 h 52616"/>
                <a:gd name="connsiteX3" fmla="*/ 26308 w 52615"/>
                <a:gd name="connsiteY3" fmla="*/ 0 h 52616"/>
                <a:gd name="connsiteX4" fmla="*/ 52616 w 52615"/>
                <a:gd name="connsiteY4" fmla="*/ 26308 h 5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15" h="52616">
                  <a:moveTo>
                    <a:pt x="52616" y="26308"/>
                  </a:moveTo>
                  <a:cubicBezTo>
                    <a:pt x="52616" y="40834"/>
                    <a:pt x="40834" y="52616"/>
                    <a:pt x="26308" y="52616"/>
                  </a:cubicBezTo>
                  <a:cubicBezTo>
                    <a:pt x="11782" y="52616"/>
                    <a:pt x="0" y="40834"/>
                    <a:pt x="0" y="26308"/>
                  </a:cubicBezTo>
                  <a:cubicBezTo>
                    <a:pt x="0" y="11782"/>
                    <a:pt x="11782" y="0"/>
                    <a:pt x="26308" y="0"/>
                  </a:cubicBezTo>
                  <a:cubicBezTo>
                    <a:pt x="40834" y="0"/>
                    <a:pt x="52616" y="11773"/>
                    <a:pt x="52616" y="26308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F722E032-9998-133C-1186-BADFE5100AF8}"/>
                </a:ext>
              </a:extLst>
            </p:cNvPr>
            <p:cNvSpPr/>
            <p:nvPr/>
          </p:nvSpPr>
          <p:spPr>
            <a:xfrm>
              <a:off x="5862971" y="2672018"/>
              <a:ext cx="115331" cy="72302"/>
            </a:xfrm>
            <a:custGeom>
              <a:avLst/>
              <a:gdLst>
                <a:gd name="connsiteX0" fmla="*/ 109593 w 115331"/>
                <a:gd name="connsiteY0" fmla="*/ 72302 h 72302"/>
                <a:gd name="connsiteX1" fmla="*/ 104316 w 115331"/>
                <a:gd name="connsiteY1" fmla="*/ 68778 h 72302"/>
                <a:gd name="connsiteX2" fmla="*/ 100496 w 115331"/>
                <a:gd name="connsiteY2" fmla="*/ 69102 h 72302"/>
                <a:gd name="connsiteX3" fmla="*/ 98134 w 115331"/>
                <a:gd name="connsiteY3" fmla="*/ 69873 h 72302"/>
                <a:gd name="connsiteX4" fmla="*/ 85571 w 115331"/>
                <a:gd name="connsiteY4" fmla="*/ 71292 h 72302"/>
                <a:gd name="connsiteX5" fmla="*/ 73027 w 115331"/>
                <a:gd name="connsiteY5" fmla="*/ 55271 h 72302"/>
                <a:gd name="connsiteX6" fmla="*/ 72712 w 115331"/>
                <a:gd name="connsiteY6" fmla="*/ 53909 h 72302"/>
                <a:gd name="connsiteX7" fmla="*/ 68912 w 115331"/>
                <a:gd name="connsiteY7" fmla="*/ 44822 h 72302"/>
                <a:gd name="connsiteX8" fmla="*/ 57748 w 115331"/>
                <a:gd name="connsiteY8" fmla="*/ 43946 h 72302"/>
                <a:gd name="connsiteX9" fmla="*/ 37584 w 115331"/>
                <a:gd name="connsiteY9" fmla="*/ 39669 h 72302"/>
                <a:gd name="connsiteX10" fmla="*/ 32202 w 115331"/>
                <a:gd name="connsiteY10" fmla="*/ 22524 h 72302"/>
                <a:gd name="connsiteX11" fmla="*/ 30373 w 115331"/>
                <a:gd name="connsiteY11" fmla="*/ 13133 h 72302"/>
                <a:gd name="connsiteX12" fmla="*/ 20744 w 115331"/>
                <a:gd name="connsiteY12" fmla="*/ 12856 h 72302"/>
                <a:gd name="connsiteX13" fmla="*/ 10533 w 115331"/>
                <a:gd name="connsiteY13" fmla="*/ 24744 h 72302"/>
                <a:gd name="connsiteX14" fmla="*/ 2646 w 115331"/>
                <a:gd name="connsiteY14" fmla="*/ 26496 h 72302"/>
                <a:gd name="connsiteX15" fmla="*/ 894 w 115331"/>
                <a:gd name="connsiteY15" fmla="*/ 18600 h 72302"/>
                <a:gd name="connsiteX16" fmla="*/ 14934 w 115331"/>
                <a:gd name="connsiteY16" fmla="*/ 3008 h 72302"/>
                <a:gd name="connsiteX17" fmla="*/ 39175 w 115331"/>
                <a:gd name="connsiteY17" fmla="*/ 5836 h 72302"/>
                <a:gd name="connsiteX18" fmla="*/ 43632 w 115331"/>
                <a:gd name="connsiteY18" fmla="*/ 22172 h 72302"/>
                <a:gd name="connsiteX19" fmla="*/ 45614 w 115331"/>
                <a:gd name="connsiteY19" fmla="*/ 31525 h 72302"/>
                <a:gd name="connsiteX20" fmla="*/ 56577 w 115331"/>
                <a:gd name="connsiteY20" fmla="*/ 32573 h 72302"/>
                <a:gd name="connsiteX21" fmla="*/ 75912 w 115331"/>
                <a:gd name="connsiteY21" fmla="*/ 35774 h 72302"/>
                <a:gd name="connsiteX22" fmla="*/ 83856 w 115331"/>
                <a:gd name="connsiteY22" fmla="*/ 51318 h 72302"/>
                <a:gd name="connsiteX23" fmla="*/ 84161 w 115331"/>
                <a:gd name="connsiteY23" fmla="*/ 52614 h 72302"/>
                <a:gd name="connsiteX24" fmla="*/ 88562 w 115331"/>
                <a:gd name="connsiteY24" fmla="*/ 60243 h 72302"/>
                <a:gd name="connsiteX25" fmla="*/ 94419 w 115331"/>
                <a:gd name="connsiteY25" fmla="*/ 59053 h 72302"/>
                <a:gd name="connsiteX26" fmla="*/ 97277 w 115331"/>
                <a:gd name="connsiteY26" fmla="*/ 58110 h 72302"/>
                <a:gd name="connsiteX27" fmla="*/ 114889 w 115331"/>
                <a:gd name="connsiteY27" fmla="*/ 64368 h 72302"/>
                <a:gd name="connsiteX28" fmla="*/ 111812 w 115331"/>
                <a:gd name="connsiteY28" fmla="*/ 71835 h 72302"/>
                <a:gd name="connsiteX29" fmla="*/ 109593 w 115331"/>
                <a:gd name="connsiteY29" fmla="*/ 72302 h 7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5331" h="72302">
                  <a:moveTo>
                    <a:pt x="109593" y="72302"/>
                  </a:moveTo>
                  <a:cubicBezTo>
                    <a:pt x="107364" y="72302"/>
                    <a:pt x="105230" y="70978"/>
                    <a:pt x="104316" y="68778"/>
                  </a:cubicBezTo>
                  <a:cubicBezTo>
                    <a:pt x="104097" y="68749"/>
                    <a:pt x="102382" y="68530"/>
                    <a:pt x="100496" y="69102"/>
                  </a:cubicBezTo>
                  <a:cubicBezTo>
                    <a:pt x="99706" y="69330"/>
                    <a:pt x="98925" y="69606"/>
                    <a:pt x="98134" y="69873"/>
                  </a:cubicBezTo>
                  <a:cubicBezTo>
                    <a:pt x="94648" y="71073"/>
                    <a:pt x="90334" y="72550"/>
                    <a:pt x="85571" y="71292"/>
                  </a:cubicBezTo>
                  <a:cubicBezTo>
                    <a:pt x="81323" y="70149"/>
                    <a:pt x="75684" y="66435"/>
                    <a:pt x="73027" y="55271"/>
                  </a:cubicBezTo>
                  <a:lnTo>
                    <a:pt x="72712" y="53909"/>
                  </a:lnTo>
                  <a:cubicBezTo>
                    <a:pt x="71817" y="50061"/>
                    <a:pt x="70978" y="46422"/>
                    <a:pt x="68912" y="44822"/>
                  </a:cubicBezTo>
                  <a:cubicBezTo>
                    <a:pt x="66587" y="43013"/>
                    <a:pt x="62301" y="43470"/>
                    <a:pt x="57748" y="43946"/>
                  </a:cubicBezTo>
                  <a:cubicBezTo>
                    <a:pt x="51357" y="44603"/>
                    <a:pt x="43423" y="45432"/>
                    <a:pt x="37584" y="39669"/>
                  </a:cubicBezTo>
                  <a:cubicBezTo>
                    <a:pt x="32574" y="34735"/>
                    <a:pt x="32364" y="27963"/>
                    <a:pt x="32202" y="22524"/>
                  </a:cubicBezTo>
                  <a:cubicBezTo>
                    <a:pt x="32078" y="18686"/>
                    <a:pt x="31964" y="15066"/>
                    <a:pt x="30373" y="13133"/>
                  </a:cubicBezTo>
                  <a:cubicBezTo>
                    <a:pt x="28411" y="10780"/>
                    <a:pt x="23725" y="11094"/>
                    <a:pt x="20744" y="12856"/>
                  </a:cubicBezTo>
                  <a:cubicBezTo>
                    <a:pt x="16505" y="15371"/>
                    <a:pt x="13333" y="20353"/>
                    <a:pt x="10533" y="24744"/>
                  </a:cubicBezTo>
                  <a:cubicBezTo>
                    <a:pt x="8847" y="27392"/>
                    <a:pt x="5323" y="28192"/>
                    <a:pt x="2646" y="26496"/>
                  </a:cubicBezTo>
                  <a:cubicBezTo>
                    <a:pt x="-11" y="24801"/>
                    <a:pt x="-802" y="21267"/>
                    <a:pt x="894" y="18600"/>
                  </a:cubicBezTo>
                  <a:cubicBezTo>
                    <a:pt x="4208" y="13399"/>
                    <a:pt x="8323" y="6913"/>
                    <a:pt x="14934" y="3008"/>
                  </a:cubicBezTo>
                  <a:cubicBezTo>
                    <a:pt x="22087" y="-1193"/>
                    <a:pt x="32993" y="-1631"/>
                    <a:pt x="39175" y="5836"/>
                  </a:cubicBezTo>
                  <a:cubicBezTo>
                    <a:pt x="43280" y="10789"/>
                    <a:pt x="43461" y="16838"/>
                    <a:pt x="43632" y="22172"/>
                  </a:cubicBezTo>
                  <a:cubicBezTo>
                    <a:pt x="43756" y="26268"/>
                    <a:pt x="43861" y="29801"/>
                    <a:pt x="45614" y="31525"/>
                  </a:cubicBezTo>
                  <a:cubicBezTo>
                    <a:pt x="47480" y="33373"/>
                    <a:pt x="50995" y="33164"/>
                    <a:pt x="56577" y="32573"/>
                  </a:cubicBezTo>
                  <a:cubicBezTo>
                    <a:pt x="62539" y="31954"/>
                    <a:pt x="69978" y="31183"/>
                    <a:pt x="75912" y="35774"/>
                  </a:cubicBezTo>
                  <a:cubicBezTo>
                    <a:pt x="81209" y="39869"/>
                    <a:pt x="82675" y="46223"/>
                    <a:pt x="83856" y="51318"/>
                  </a:cubicBezTo>
                  <a:lnTo>
                    <a:pt x="84161" y="52614"/>
                  </a:lnTo>
                  <a:cubicBezTo>
                    <a:pt x="85190" y="56929"/>
                    <a:pt x="86828" y="59786"/>
                    <a:pt x="88562" y="60243"/>
                  </a:cubicBezTo>
                  <a:cubicBezTo>
                    <a:pt x="89943" y="60605"/>
                    <a:pt x="92105" y="59853"/>
                    <a:pt x="94419" y="59053"/>
                  </a:cubicBezTo>
                  <a:cubicBezTo>
                    <a:pt x="95382" y="58719"/>
                    <a:pt x="96325" y="58395"/>
                    <a:pt x="97277" y="58110"/>
                  </a:cubicBezTo>
                  <a:cubicBezTo>
                    <a:pt x="103725" y="56214"/>
                    <a:pt x="111965" y="57357"/>
                    <a:pt x="114889" y="64368"/>
                  </a:cubicBezTo>
                  <a:cubicBezTo>
                    <a:pt x="116108" y="67282"/>
                    <a:pt x="114718" y="70626"/>
                    <a:pt x="111812" y="71835"/>
                  </a:cubicBezTo>
                  <a:cubicBezTo>
                    <a:pt x="111079" y="72159"/>
                    <a:pt x="110336" y="72302"/>
                    <a:pt x="109593" y="72302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E9703606-9F3A-3F2C-6760-17BB2156C1A2}"/>
                </a:ext>
              </a:extLst>
            </p:cNvPr>
            <p:cNvSpPr/>
            <p:nvPr/>
          </p:nvSpPr>
          <p:spPr>
            <a:xfrm>
              <a:off x="5881422" y="2531814"/>
              <a:ext cx="76241" cy="21130"/>
            </a:xfrm>
            <a:custGeom>
              <a:avLst/>
              <a:gdLst>
                <a:gd name="connsiteX0" fmla="*/ 5712 w 76241"/>
                <a:gd name="connsiteY0" fmla="*/ 21130 h 21130"/>
                <a:gd name="connsiteX1" fmla="*/ 64 w 76241"/>
                <a:gd name="connsiteY1" fmla="*/ 16263 h 21130"/>
                <a:gd name="connsiteX2" fmla="*/ 4874 w 76241"/>
                <a:gd name="connsiteY2" fmla="*/ 9767 h 21130"/>
                <a:gd name="connsiteX3" fmla="*/ 69672 w 76241"/>
                <a:gd name="connsiteY3" fmla="*/ 51 h 21130"/>
                <a:gd name="connsiteX4" fmla="*/ 76178 w 76241"/>
                <a:gd name="connsiteY4" fmla="*/ 4852 h 21130"/>
                <a:gd name="connsiteX5" fmla="*/ 71368 w 76241"/>
                <a:gd name="connsiteY5" fmla="*/ 11348 h 21130"/>
                <a:gd name="connsiteX6" fmla="*/ 6569 w 76241"/>
                <a:gd name="connsiteY6" fmla="*/ 21063 h 21130"/>
                <a:gd name="connsiteX7" fmla="*/ 5712 w 76241"/>
                <a:gd name="connsiteY7" fmla="*/ 21130 h 2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41" h="21130">
                  <a:moveTo>
                    <a:pt x="5712" y="21130"/>
                  </a:moveTo>
                  <a:cubicBezTo>
                    <a:pt x="2931" y="21130"/>
                    <a:pt x="492" y="19101"/>
                    <a:pt x="64" y="16263"/>
                  </a:cubicBezTo>
                  <a:cubicBezTo>
                    <a:pt x="-403" y="13139"/>
                    <a:pt x="1750" y="10233"/>
                    <a:pt x="4874" y="9767"/>
                  </a:cubicBezTo>
                  <a:lnTo>
                    <a:pt x="69672" y="51"/>
                  </a:lnTo>
                  <a:cubicBezTo>
                    <a:pt x="72739" y="-358"/>
                    <a:pt x="75711" y="1728"/>
                    <a:pt x="76178" y="4852"/>
                  </a:cubicBezTo>
                  <a:cubicBezTo>
                    <a:pt x="76645" y="7976"/>
                    <a:pt x="74492" y="10881"/>
                    <a:pt x="71368" y="11348"/>
                  </a:cubicBezTo>
                  <a:lnTo>
                    <a:pt x="6569" y="21063"/>
                  </a:lnTo>
                  <a:cubicBezTo>
                    <a:pt x="6274" y="21102"/>
                    <a:pt x="5998" y="21130"/>
                    <a:pt x="5712" y="21130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E9DB07C1-93DD-3335-DBDE-AE6A6DBA3434}"/>
                </a:ext>
              </a:extLst>
            </p:cNvPr>
            <p:cNvSpPr/>
            <p:nvPr/>
          </p:nvSpPr>
          <p:spPr>
            <a:xfrm>
              <a:off x="6064117" y="2567024"/>
              <a:ext cx="44724" cy="79331"/>
            </a:xfrm>
            <a:custGeom>
              <a:avLst/>
              <a:gdLst>
                <a:gd name="connsiteX0" fmla="*/ 39016 w 44724"/>
                <a:gd name="connsiteY0" fmla="*/ 79331 h 79331"/>
                <a:gd name="connsiteX1" fmla="*/ 34472 w 44724"/>
                <a:gd name="connsiteY1" fmla="*/ 77093 h 79331"/>
                <a:gd name="connsiteX2" fmla="*/ 192 w 44724"/>
                <a:gd name="connsiteY2" fmla="*/ 7180 h 79331"/>
                <a:gd name="connsiteX3" fmla="*/ 4259 w 44724"/>
                <a:gd name="connsiteY3" fmla="*/ 198 h 79331"/>
                <a:gd name="connsiteX4" fmla="*/ 11241 w 44724"/>
                <a:gd name="connsiteY4" fmla="*/ 4265 h 79331"/>
                <a:gd name="connsiteX5" fmla="*/ 43550 w 44724"/>
                <a:gd name="connsiteY5" fmla="*/ 70149 h 79331"/>
                <a:gd name="connsiteX6" fmla="*/ 42492 w 44724"/>
                <a:gd name="connsiteY6" fmla="*/ 78160 h 79331"/>
                <a:gd name="connsiteX7" fmla="*/ 39016 w 44724"/>
                <a:gd name="connsiteY7" fmla="*/ 79331 h 7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724" h="79331">
                  <a:moveTo>
                    <a:pt x="39016" y="79331"/>
                  </a:moveTo>
                  <a:cubicBezTo>
                    <a:pt x="37301" y="79331"/>
                    <a:pt x="35605" y="78560"/>
                    <a:pt x="34472" y="77093"/>
                  </a:cubicBezTo>
                  <a:cubicBezTo>
                    <a:pt x="18670" y="56452"/>
                    <a:pt x="6821" y="32278"/>
                    <a:pt x="192" y="7180"/>
                  </a:cubicBezTo>
                  <a:cubicBezTo>
                    <a:pt x="-618" y="4122"/>
                    <a:pt x="1211" y="998"/>
                    <a:pt x="4259" y="198"/>
                  </a:cubicBezTo>
                  <a:cubicBezTo>
                    <a:pt x="7383" y="-631"/>
                    <a:pt x="10431" y="1226"/>
                    <a:pt x="11241" y="4265"/>
                  </a:cubicBezTo>
                  <a:cubicBezTo>
                    <a:pt x="17480" y="27925"/>
                    <a:pt x="28652" y="50709"/>
                    <a:pt x="43550" y="70149"/>
                  </a:cubicBezTo>
                  <a:cubicBezTo>
                    <a:pt x="45464" y="72654"/>
                    <a:pt x="44988" y="76245"/>
                    <a:pt x="42492" y="78160"/>
                  </a:cubicBezTo>
                  <a:cubicBezTo>
                    <a:pt x="41454" y="78941"/>
                    <a:pt x="40235" y="79331"/>
                    <a:pt x="39016" y="79331"/>
                  </a:cubicBezTo>
                  <a:close/>
                </a:path>
              </a:pathLst>
            </a:custGeom>
            <a:solidFill>
              <a:srgbClr val="1F14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79F4298C-C95A-01DD-2A9A-BD319A81A044}"/>
                </a:ext>
              </a:extLst>
            </p:cNvPr>
            <p:cNvSpPr/>
            <p:nvPr/>
          </p:nvSpPr>
          <p:spPr>
            <a:xfrm>
              <a:off x="5175222" y="2921410"/>
              <a:ext cx="427927" cy="682722"/>
            </a:xfrm>
            <a:custGeom>
              <a:avLst/>
              <a:gdLst>
                <a:gd name="connsiteX0" fmla="*/ 22073 w 427927"/>
                <a:gd name="connsiteY0" fmla="*/ 682722 h 682722"/>
                <a:gd name="connsiteX1" fmla="*/ 5043 w 427927"/>
                <a:gd name="connsiteY1" fmla="*/ 681722 h 682722"/>
                <a:gd name="connsiteX2" fmla="*/ 42 w 427927"/>
                <a:gd name="connsiteY2" fmla="*/ 675378 h 682722"/>
                <a:gd name="connsiteX3" fmla="*/ 6386 w 427927"/>
                <a:gd name="connsiteY3" fmla="*/ 670378 h 682722"/>
                <a:gd name="connsiteX4" fmla="*/ 142498 w 427927"/>
                <a:gd name="connsiteY4" fmla="*/ 593778 h 682722"/>
                <a:gd name="connsiteX5" fmla="*/ 417027 w 427927"/>
                <a:gd name="connsiteY5" fmla="*/ 3304 h 682722"/>
                <a:gd name="connsiteX6" fmla="*/ 424619 w 427927"/>
                <a:gd name="connsiteY6" fmla="*/ 532 h 682722"/>
                <a:gd name="connsiteX7" fmla="*/ 427391 w 427927"/>
                <a:gd name="connsiteY7" fmla="*/ 8124 h 682722"/>
                <a:gd name="connsiteX8" fmla="*/ 152880 w 427927"/>
                <a:gd name="connsiteY8" fmla="*/ 598569 h 682722"/>
                <a:gd name="connsiteX9" fmla="*/ 22073 w 427927"/>
                <a:gd name="connsiteY9" fmla="*/ 682722 h 6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7927" h="682722">
                  <a:moveTo>
                    <a:pt x="22073" y="682722"/>
                  </a:moveTo>
                  <a:cubicBezTo>
                    <a:pt x="16435" y="682722"/>
                    <a:pt x="10748" y="682389"/>
                    <a:pt x="5043" y="681722"/>
                  </a:cubicBezTo>
                  <a:cubicBezTo>
                    <a:pt x="1909" y="681360"/>
                    <a:pt x="-339" y="678512"/>
                    <a:pt x="42" y="675378"/>
                  </a:cubicBezTo>
                  <a:cubicBezTo>
                    <a:pt x="414" y="672254"/>
                    <a:pt x="3195" y="670026"/>
                    <a:pt x="6386" y="670378"/>
                  </a:cubicBezTo>
                  <a:cubicBezTo>
                    <a:pt x="63631" y="677102"/>
                    <a:pt x="118438" y="646346"/>
                    <a:pt x="142498" y="593778"/>
                  </a:cubicBezTo>
                  <a:lnTo>
                    <a:pt x="417027" y="3304"/>
                  </a:lnTo>
                  <a:cubicBezTo>
                    <a:pt x="418371" y="437"/>
                    <a:pt x="421761" y="-792"/>
                    <a:pt x="424619" y="532"/>
                  </a:cubicBezTo>
                  <a:cubicBezTo>
                    <a:pt x="427486" y="1866"/>
                    <a:pt x="428724" y="5257"/>
                    <a:pt x="427391" y="8124"/>
                  </a:cubicBezTo>
                  <a:lnTo>
                    <a:pt x="152880" y="598569"/>
                  </a:lnTo>
                  <a:cubicBezTo>
                    <a:pt x="129144" y="650394"/>
                    <a:pt x="77947" y="682722"/>
                    <a:pt x="22073" y="682722"/>
                  </a:cubicBezTo>
                  <a:close/>
                </a:path>
              </a:pathLst>
            </a:custGeom>
            <a:solidFill>
              <a:srgbClr val="954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A7A533E1-A40C-9894-CE65-536DFE092EB7}"/>
                </a:ext>
              </a:extLst>
            </p:cNvPr>
            <p:cNvSpPr/>
            <p:nvPr/>
          </p:nvSpPr>
          <p:spPr>
            <a:xfrm>
              <a:off x="5914896" y="3070612"/>
              <a:ext cx="73822" cy="268429"/>
            </a:xfrm>
            <a:custGeom>
              <a:avLst/>
              <a:gdLst>
                <a:gd name="connsiteX0" fmla="*/ 5719 w 73822"/>
                <a:gd name="connsiteY0" fmla="*/ 268430 h 268429"/>
                <a:gd name="connsiteX1" fmla="*/ 4366 w 73822"/>
                <a:gd name="connsiteY1" fmla="*/ 268268 h 268429"/>
                <a:gd name="connsiteX2" fmla="*/ 166 w 73822"/>
                <a:gd name="connsiteY2" fmla="*/ 261362 h 268429"/>
                <a:gd name="connsiteX3" fmla="*/ 62554 w 73822"/>
                <a:gd name="connsiteY3" fmla="*/ 4378 h 268429"/>
                <a:gd name="connsiteX4" fmla="*/ 69460 w 73822"/>
                <a:gd name="connsiteY4" fmla="*/ 177 h 268429"/>
                <a:gd name="connsiteX5" fmla="*/ 73661 w 73822"/>
                <a:gd name="connsiteY5" fmla="*/ 7083 h 268429"/>
                <a:gd name="connsiteX6" fmla="*/ 11272 w 73822"/>
                <a:gd name="connsiteY6" fmla="*/ 264067 h 268429"/>
                <a:gd name="connsiteX7" fmla="*/ 5719 w 73822"/>
                <a:gd name="connsiteY7" fmla="*/ 268430 h 26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822" h="268429">
                  <a:moveTo>
                    <a:pt x="5719" y="268430"/>
                  </a:moveTo>
                  <a:cubicBezTo>
                    <a:pt x="5271" y="268430"/>
                    <a:pt x="4823" y="268382"/>
                    <a:pt x="4366" y="268268"/>
                  </a:cubicBezTo>
                  <a:cubicBezTo>
                    <a:pt x="1299" y="267525"/>
                    <a:pt x="-587" y="264439"/>
                    <a:pt x="166" y="261362"/>
                  </a:cubicBezTo>
                  <a:lnTo>
                    <a:pt x="62554" y="4378"/>
                  </a:lnTo>
                  <a:cubicBezTo>
                    <a:pt x="63297" y="1320"/>
                    <a:pt x="66326" y="-613"/>
                    <a:pt x="69460" y="177"/>
                  </a:cubicBezTo>
                  <a:cubicBezTo>
                    <a:pt x="72527" y="920"/>
                    <a:pt x="74404" y="4006"/>
                    <a:pt x="73661" y="7083"/>
                  </a:cubicBezTo>
                  <a:lnTo>
                    <a:pt x="11272" y="264067"/>
                  </a:lnTo>
                  <a:cubicBezTo>
                    <a:pt x="10643" y="266677"/>
                    <a:pt x="8300" y="268430"/>
                    <a:pt x="5719" y="268430"/>
                  </a:cubicBezTo>
                  <a:close/>
                </a:path>
              </a:pathLst>
            </a:custGeom>
            <a:solidFill>
              <a:srgbClr val="954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850EF96D-FFE2-B2AE-F2B6-89E9240FF11A}"/>
                </a:ext>
              </a:extLst>
            </p:cNvPr>
            <p:cNvSpPr/>
            <p:nvPr/>
          </p:nvSpPr>
          <p:spPr>
            <a:xfrm>
              <a:off x="5664587" y="2943429"/>
              <a:ext cx="234810" cy="130417"/>
            </a:xfrm>
            <a:custGeom>
              <a:avLst/>
              <a:gdLst>
                <a:gd name="connsiteX0" fmla="*/ 134631 w 234810"/>
                <a:gd name="connsiteY0" fmla="*/ 130418 h 130417"/>
                <a:gd name="connsiteX1" fmla="*/ 62813 w 234810"/>
                <a:gd name="connsiteY1" fmla="*/ 106939 h 130417"/>
                <a:gd name="connsiteX2" fmla="*/ 119 w 234810"/>
                <a:gd name="connsiteY2" fmla="*/ 6888 h 130417"/>
                <a:gd name="connsiteX3" fmla="*/ 4558 w 234810"/>
                <a:gd name="connsiteY3" fmla="*/ 125 h 130417"/>
                <a:gd name="connsiteX4" fmla="*/ 11321 w 234810"/>
                <a:gd name="connsiteY4" fmla="*/ 4555 h 130417"/>
                <a:gd name="connsiteX5" fmla="*/ 69642 w 234810"/>
                <a:gd name="connsiteY5" fmla="*/ 97766 h 130417"/>
                <a:gd name="connsiteX6" fmla="*/ 152986 w 234810"/>
                <a:gd name="connsiteY6" fmla="*/ 117378 h 130417"/>
                <a:gd name="connsiteX7" fmla="*/ 224309 w 234810"/>
                <a:gd name="connsiteY7" fmla="*/ 69982 h 130417"/>
                <a:gd name="connsiteX8" fmla="*/ 232205 w 234810"/>
                <a:gd name="connsiteY8" fmla="*/ 68296 h 130417"/>
                <a:gd name="connsiteX9" fmla="*/ 233891 w 234810"/>
                <a:gd name="connsiteY9" fmla="*/ 76202 h 130417"/>
                <a:gd name="connsiteX10" fmla="*/ 155015 w 234810"/>
                <a:gd name="connsiteY10" fmla="*/ 128618 h 130417"/>
                <a:gd name="connsiteX11" fmla="*/ 134631 w 234810"/>
                <a:gd name="connsiteY11" fmla="*/ 130418 h 13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810" h="130417">
                  <a:moveTo>
                    <a:pt x="134631" y="130418"/>
                  </a:moveTo>
                  <a:cubicBezTo>
                    <a:pt x="109038" y="130418"/>
                    <a:pt x="83272" y="122160"/>
                    <a:pt x="62813" y="106939"/>
                  </a:cubicBezTo>
                  <a:cubicBezTo>
                    <a:pt x="30380" y="82793"/>
                    <a:pt x="8692" y="48198"/>
                    <a:pt x="119" y="6888"/>
                  </a:cubicBezTo>
                  <a:cubicBezTo>
                    <a:pt x="-519" y="3793"/>
                    <a:pt x="1472" y="773"/>
                    <a:pt x="4558" y="125"/>
                  </a:cubicBezTo>
                  <a:cubicBezTo>
                    <a:pt x="7606" y="-532"/>
                    <a:pt x="10673" y="1459"/>
                    <a:pt x="11321" y="4555"/>
                  </a:cubicBezTo>
                  <a:cubicBezTo>
                    <a:pt x="19426" y="43636"/>
                    <a:pt x="39048" y="74992"/>
                    <a:pt x="69642" y="97766"/>
                  </a:cubicBezTo>
                  <a:cubicBezTo>
                    <a:pt x="93083" y="115216"/>
                    <a:pt x="124240" y="122541"/>
                    <a:pt x="152986" y="117378"/>
                  </a:cubicBezTo>
                  <a:cubicBezTo>
                    <a:pt x="181761" y="112206"/>
                    <a:pt x="208412" y="94490"/>
                    <a:pt x="224309" y="69982"/>
                  </a:cubicBezTo>
                  <a:cubicBezTo>
                    <a:pt x="226014" y="67353"/>
                    <a:pt x="229558" y="66581"/>
                    <a:pt x="232205" y="68296"/>
                  </a:cubicBezTo>
                  <a:cubicBezTo>
                    <a:pt x="234853" y="70010"/>
                    <a:pt x="235606" y="73554"/>
                    <a:pt x="233891" y="76202"/>
                  </a:cubicBezTo>
                  <a:cubicBezTo>
                    <a:pt x="216308" y="103310"/>
                    <a:pt x="186828" y="122912"/>
                    <a:pt x="155015" y="128618"/>
                  </a:cubicBezTo>
                  <a:cubicBezTo>
                    <a:pt x="148309" y="129827"/>
                    <a:pt x="141480" y="130418"/>
                    <a:pt x="134631" y="130418"/>
                  </a:cubicBezTo>
                  <a:close/>
                </a:path>
              </a:pathLst>
            </a:custGeom>
            <a:solidFill>
              <a:srgbClr val="954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2D857D9F-4791-0EE8-8DF3-29BBFB00D133}"/>
                </a:ext>
              </a:extLst>
            </p:cNvPr>
            <p:cNvSpPr/>
            <p:nvPr/>
          </p:nvSpPr>
          <p:spPr>
            <a:xfrm>
              <a:off x="5788495" y="2634259"/>
              <a:ext cx="49003" cy="42898"/>
            </a:xfrm>
            <a:custGeom>
              <a:avLst/>
              <a:gdLst>
                <a:gd name="connsiteX0" fmla="*/ 31211 w 49003"/>
                <a:gd name="connsiteY0" fmla="*/ 38719 h 42898"/>
                <a:gd name="connsiteX1" fmla="*/ 4179 w 49003"/>
                <a:gd name="connsiteY1" fmla="*/ 35633 h 42898"/>
                <a:gd name="connsiteX2" fmla="*/ 7265 w 49003"/>
                <a:gd name="connsiteY2" fmla="*/ 8601 h 42898"/>
                <a:gd name="connsiteX3" fmla="*/ 49004 w 49003"/>
                <a:gd name="connsiteY3" fmla="*/ 0 h 42898"/>
                <a:gd name="connsiteX4" fmla="*/ 31211 w 49003"/>
                <a:gd name="connsiteY4" fmla="*/ 38719 h 4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03" h="42898">
                  <a:moveTo>
                    <a:pt x="31211" y="38719"/>
                  </a:moveTo>
                  <a:cubicBezTo>
                    <a:pt x="22895" y="45330"/>
                    <a:pt x="10799" y="43948"/>
                    <a:pt x="4179" y="35633"/>
                  </a:cubicBezTo>
                  <a:cubicBezTo>
                    <a:pt x="-2431" y="27318"/>
                    <a:pt x="-1050" y="15211"/>
                    <a:pt x="7265" y="8601"/>
                  </a:cubicBezTo>
                  <a:cubicBezTo>
                    <a:pt x="15580" y="1991"/>
                    <a:pt x="49004" y="0"/>
                    <a:pt x="49004" y="0"/>
                  </a:cubicBezTo>
                  <a:cubicBezTo>
                    <a:pt x="49004" y="0"/>
                    <a:pt x="39526" y="32109"/>
                    <a:pt x="31211" y="387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B9014D9F-2993-D30D-BBEA-0A708CC53F2F}"/>
                </a:ext>
              </a:extLst>
            </p:cNvPr>
            <p:cNvSpPr/>
            <p:nvPr/>
          </p:nvSpPr>
          <p:spPr>
            <a:xfrm>
              <a:off x="6053706" y="2715193"/>
              <a:ext cx="38468" cy="57236"/>
            </a:xfrm>
            <a:custGeom>
              <a:avLst/>
              <a:gdLst>
                <a:gd name="connsiteX0" fmla="*/ 38463 w 38468"/>
                <a:gd name="connsiteY0" fmla="*/ 38633 h 57236"/>
                <a:gd name="connsiteX1" fmla="*/ 18603 w 38468"/>
                <a:gd name="connsiteY1" fmla="*/ 57226 h 57236"/>
                <a:gd name="connsiteX2" fmla="*/ 11 w 38468"/>
                <a:gd name="connsiteY2" fmla="*/ 37366 h 57236"/>
                <a:gd name="connsiteX3" fmla="*/ 20489 w 38468"/>
                <a:gd name="connsiteY3" fmla="*/ 0 h 57236"/>
                <a:gd name="connsiteX4" fmla="*/ 38463 w 38468"/>
                <a:gd name="connsiteY4" fmla="*/ 38633 h 57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68" h="57236">
                  <a:moveTo>
                    <a:pt x="38463" y="38633"/>
                  </a:moveTo>
                  <a:cubicBezTo>
                    <a:pt x="38111" y="49254"/>
                    <a:pt x="29224" y="57579"/>
                    <a:pt x="18603" y="57226"/>
                  </a:cubicBezTo>
                  <a:cubicBezTo>
                    <a:pt x="7983" y="56874"/>
                    <a:pt x="-342" y="47987"/>
                    <a:pt x="11" y="37366"/>
                  </a:cubicBezTo>
                  <a:cubicBezTo>
                    <a:pt x="363" y="26746"/>
                    <a:pt x="20489" y="0"/>
                    <a:pt x="20489" y="0"/>
                  </a:cubicBezTo>
                  <a:cubicBezTo>
                    <a:pt x="20489" y="0"/>
                    <a:pt x="38815" y="28013"/>
                    <a:pt x="38463" y="3863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411155AE-6028-785D-6DAC-5C2E6A9F4E00}"/>
                </a:ext>
              </a:extLst>
            </p:cNvPr>
            <p:cNvSpPr/>
            <p:nvPr/>
          </p:nvSpPr>
          <p:spPr>
            <a:xfrm>
              <a:off x="5278134" y="2260670"/>
              <a:ext cx="294121" cy="246639"/>
            </a:xfrm>
            <a:custGeom>
              <a:avLst/>
              <a:gdLst>
                <a:gd name="connsiteX0" fmla="*/ 293274 w 294121"/>
                <a:gd name="connsiteY0" fmla="*/ 68703 h 246639"/>
                <a:gd name="connsiteX1" fmla="*/ 207368 w 294121"/>
                <a:gd name="connsiteY1" fmla="*/ 514 h 246639"/>
                <a:gd name="connsiteX2" fmla="*/ 172078 w 294121"/>
                <a:gd name="connsiteY2" fmla="*/ 14020 h 246639"/>
                <a:gd name="connsiteX3" fmla="*/ 162096 w 294121"/>
                <a:gd name="connsiteY3" fmla="*/ 95897 h 246639"/>
                <a:gd name="connsiteX4" fmla="*/ 190623 w 294121"/>
                <a:gd name="connsiteY4" fmla="*/ 104212 h 246639"/>
                <a:gd name="connsiteX5" fmla="*/ 160020 w 294121"/>
                <a:gd name="connsiteY5" fmla="*/ 221303 h 246639"/>
                <a:gd name="connsiteX6" fmla="*/ 162915 w 294121"/>
                <a:gd name="connsiteY6" fmla="*/ 123310 h 246639"/>
                <a:gd name="connsiteX7" fmla="*/ 108004 w 294121"/>
                <a:gd name="connsiteY7" fmla="*/ 103917 h 246639"/>
                <a:gd name="connsiteX8" fmla="*/ 128997 w 294121"/>
                <a:gd name="connsiteY8" fmla="*/ 35480 h 246639"/>
                <a:gd name="connsiteX9" fmla="*/ 68704 w 294121"/>
                <a:gd name="connsiteY9" fmla="*/ 16439 h 246639"/>
                <a:gd name="connsiteX10" fmla="*/ 514 w 294121"/>
                <a:gd name="connsiteY10" fmla="*/ 102345 h 246639"/>
                <a:gd name="connsiteX11" fmla="*/ 120510 w 294121"/>
                <a:gd name="connsiteY11" fmla="*/ 224399 h 246639"/>
                <a:gd name="connsiteX12" fmla="*/ 165458 w 294121"/>
                <a:gd name="connsiteY12" fmla="*/ 246640 h 246639"/>
                <a:gd name="connsiteX13" fmla="*/ 204178 w 294121"/>
                <a:gd name="connsiteY13" fmla="*/ 214750 h 246639"/>
                <a:gd name="connsiteX14" fmla="*/ 293274 w 294121"/>
                <a:gd name="connsiteY14" fmla="*/ 68703 h 246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4121" h="246639">
                  <a:moveTo>
                    <a:pt x="293274" y="68703"/>
                  </a:moveTo>
                  <a:cubicBezTo>
                    <a:pt x="288379" y="26155"/>
                    <a:pt x="249955" y="-4373"/>
                    <a:pt x="207368" y="514"/>
                  </a:cubicBezTo>
                  <a:cubicBezTo>
                    <a:pt x="194176" y="2028"/>
                    <a:pt x="182261" y="6924"/>
                    <a:pt x="172078" y="14020"/>
                  </a:cubicBezTo>
                  <a:lnTo>
                    <a:pt x="162096" y="95897"/>
                  </a:lnTo>
                  <a:lnTo>
                    <a:pt x="190623" y="104212"/>
                  </a:lnTo>
                  <a:lnTo>
                    <a:pt x="160020" y="221303"/>
                  </a:lnTo>
                  <a:lnTo>
                    <a:pt x="162915" y="123310"/>
                  </a:lnTo>
                  <a:lnTo>
                    <a:pt x="108004" y="103917"/>
                  </a:lnTo>
                  <a:lnTo>
                    <a:pt x="128997" y="35480"/>
                  </a:lnTo>
                  <a:cubicBezTo>
                    <a:pt x="113061" y="21383"/>
                    <a:pt x="91468" y="13830"/>
                    <a:pt x="68704" y="16439"/>
                  </a:cubicBezTo>
                  <a:cubicBezTo>
                    <a:pt x="26117" y="21335"/>
                    <a:pt x="-4372" y="59797"/>
                    <a:pt x="514" y="102345"/>
                  </a:cubicBezTo>
                  <a:cubicBezTo>
                    <a:pt x="2600" y="120510"/>
                    <a:pt x="8153" y="168820"/>
                    <a:pt x="120510" y="224399"/>
                  </a:cubicBezTo>
                  <a:lnTo>
                    <a:pt x="165458" y="246640"/>
                  </a:lnTo>
                  <a:lnTo>
                    <a:pt x="204178" y="214750"/>
                  </a:lnTo>
                  <a:cubicBezTo>
                    <a:pt x="300914" y="135130"/>
                    <a:pt x="295360" y="86867"/>
                    <a:pt x="293274" y="68703"/>
                  </a:cubicBezTo>
                  <a:close/>
                </a:path>
              </a:pathLst>
            </a:custGeom>
            <a:solidFill>
              <a:srgbClr val="FAE5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537" name="组合 536">
            <a:extLst>
              <a:ext uri="{FF2B5EF4-FFF2-40B4-BE49-F238E27FC236}">
                <a16:creationId xmlns:a16="http://schemas.microsoft.com/office/drawing/2014/main" id="{67305688-37FA-ACA9-ADD9-3CB564FECF43}"/>
              </a:ext>
            </a:extLst>
          </p:cNvPr>
          <p:cNvGrpSpPr/>
          <p:nvPr/>
        </p:nvGrpSpPr>
        <p:grpSpPr>
          <a:xfrm>
            <a:off x="688678" y="849244"/>
            <a:ext cx="7995960" cy="5887974"/>
            <a:chOff x="744023" y="850601"/>
            <a:chExt cx="7592284" cy="5887974"/>
          </a:xfrm>
        </p:grpSpPr>
        <p:grpSp>
          <p:nvGrpSpPr>
            <p:cNvPr id="511" name="组合 510">
              <a:extLst>
                <a:ext uri="{FF2B5EF4-FFF2-40B4-BE49-F238E27FC236}">
                  <a16:creationId xmlns:a16="http://schemas.microsoft.com/office/drawing/2014/main" id="{B61A515F-4FC3-71E2-A38D-B0FDCA950F05}"/>
                </a:ext>
              </a:extLst>
            </p:cNvPr>
            <p:cNvGrpSpPr/>
            <p:nvPr/>
          </p:nvGrpSpPr>
          <p:grpSpPr>
            <a:xfrm>
              <a:off x="744023" y="2454726"/>
              <a:ext cx="2200640" cy="2332254"/>
              <a:chOff x="699609" y="2470637"/>
              <a:chExt cx="2200640" cy="2332254"/>
            </a:xfrm>
          </p:grpSpPr>
          <p:grpSp>
            <p:nvGrpSpPr>
              <p:cNvPr id="500" name="组合 499">
                <a:extLst>
                  <a:ext uri="{FF2B5EF4-FFF2-40B4-BE49-F238E27FC236}">
                    <a16:creationId xmlns:a16="http://schemas.microsoft.com/office/drawing/2014/main" id="{55604ABC-A386-E8B1-5AD7-1D1A43B11133}"/>
                  </a:ext>
                </a:extLst>
              </p:cNvPr>
              <p:cNvGrpSpPr/>
              <p:nvPr/>
            </p:nvGrpSpPr>
            <p:grpSpPr>
              <a:xfrm rot="17859299">
                <a:off x="633802" y="2536444"/>
                <a:ext cx="2332254" cy="2200640"/>
                <a:chOff x="4210444" y="976002"/>
                <a:chExt cx="2332254" cy="2200640"/>
              </a:xfrm>
            </p:grpSpPr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322CDBF4-9989-257E-0F26-003131F83BA0}"/>
                    </a:ext>
                  </a:extLst>
                </p:cNvPr>
                <p:cNvSpPr/>
                <p:nvPr/>
              </p:nvSpPr>
              <p:spPr>
                <a:xfrm rot="9234935">
                  <a:off x="4210444" y="976002"/>
                  <a:ext cx="2332254" cy="2200640"/>
                </a:xfrm>
                <a:custGeom>
                  <a:avLst/>
                  <a:gdLst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6375 h 2200428"/>
                    <a:gd name="connsiteX1" fmla="*/ 383149 w 2332254"/>
                    <a:gd name="connsiteY1" fmla="*/ 2127633 h 2200428"/>
                    <a:gd name="connsiteX2" fmla="*/ 488600 w 2332254"/>
                    <a:gd name="connsiteY2" fmla="*/ 2075539 h 2200428"/>
                    <a:gd name="connsiteX3" fmla="*/ 476569 w 2332254"/>
                    <a:gd name="connsiteY3" fmla="*/ 1958539 h 2200428"/>
                    <a:gd name="connsiteX4" fmla="*/ 479078 w 2332254"/>
                    <a:gd name="connsiteY4" fmla="*/ 1953998 h 2200428"/>
                    <a:gd name="connsiteX5" fmla="*/ 435693 w 2332254"/>
                    <a:gd name="connsiteY5" fmla="*/ 1947381 h 2200428"/>
                    <a:gd name="connsiteX6" fmla="*/ 265044 w 2332254"/>
                    <a:gd name="connsiteY6" fmla="*/ 1757283 h 2200428"/>
                    <a:gd name="connsiteX7" fmla="*/ 260170 w 2332254"/>
                    <a:gd name="connsiteY7" fmla="*/ 1724298 h 2200428"/>
                    <a:gd name="connsiteX8" fmla="*/ 252702 w 2332254"/>
                    <a:gd name="connsiteY8" fmla="*/ 1698600 h 2200428"/>
                    <a:gd name="connsiteX9" fmla="*/ 163701 w 2332254"/>
                    <a:gd name="connsiteY9" fmla="*/ 1657612 h 2200428"/>
                    <a:gd name="connsiteX10" fmla="*/ 67109 w 2332254"/>
                    <a:gd name="connsiteY10" fmla="*/ 1724722 h 2200428"/>
                    <a:gd name="connsiteX11" fmla="*/ 0 w 2332254"/>
                    <a:gd name="connsiteY11" fmla="*/ 1724722 h 2200428"/>
                    <a:gd name="connsiteX12" fmla="*/ 163702 w 2332254"/>
                    <a:gd name="connsiteY12" fmla="*/ 1590502 h 2200428"/>
                    <a:gd name="connsiteX13" fmla="*/ 227422 w 2332254"/>
                    <a:gd name="connsiteY13" fmla="*/ 1601050 h 2200428"/>
                    <a:gd name="connsiteX14" fmla="*/ 267354 w 2332254"/>
                    <a:gd name="connsiteY14" fmla="*/ 1623124 h 2200428"/>
                    <a:gd name="connsiteX15" fmla="*/ 273646 w 2332254"/>
                    <a:gd name="connsiteY15" fmla="*/ 1598494 h 2200428"/>
                    <a:gd name="connsiteX16" fmla="*/ 622532 w 2332254"/>
                    <a:gd name="connsiteY16" fmla="*/ 1436447 h 2200428"/>
                    <a:gd name="connsiteX17" fmla="*/ 637740 w 2332254"/>
                    <a:gd name="connsiteY17" fmla="*/ 1443813 h 2200428"/>
                    <a:gd name="connsiteX18" fmla="*/ 617771 w 2332254"/>
                    <a:gd name="connsiteY18" fmla="*/ 1418782 h 2200428"/>
                    <a:gd name="connsiteX19" fmla="*/ 685505 w 2332254"/>
                    <a:gd name="connsiteY19" fmla="*/ 1212247 h 2200428"/>
                    <a:gd name="connsiteX20" fmla="*/ 1767346 w 2332254"/>
                    <a:gd name="connsiteY20" fmla="*/ 239871 h 2200428"/>
                    <a:gd name="connsiteX21" fmla="*/ 2059709 w 2332254"/>
                    <a:gd name="connsiteY21" fmla="*/ 6337 h 2200428"/>
                    <a:gd name="connsiteX22" fmla="*/ 2295539 w 2332254"/>
                    <a:gd name="connsiteY22" fmla="*/ 247504 h 2200428"/>
                    <a:gd name="connsiteX23" fmla="*/ 2293604 w 2332254"/>
                    <a:gd name="connsiteY23" fmla="*/ 429419 h 2200428"/>
                    <a:gd name="connsiteX24" fmla="*/ 1118940 w 2332254"/>
                    <a:gd name="connsiteY24" fmla="*/ 1611254 h 2200428"/>
                    <a:gd name="connsiteX25" fmla="*/ 853475 w 2332254"/>
                    <a:gd name="connsiteY25" fmla="*/ 1696857 h 2200428"/>
                    <a:gd name="connsiteX26" fmla="*/ 828822 w 2332254"/>
                    <a:gd name="connsiteY26" fmla="*/ 1683340 h 2200428"/>
                    <a:gd name="connsiteX27" fmla="*/ 795380 w 2332254"/>
                    <a:gd name="connsiteY27" fmla="*/ 1641420 h 2200428"/>
                    <a:gd name="connsiteX28" fmla="*/ 800867 w 2332254"/>
                    <a:gd name="connsiteY28" fmla="*/ 1678553 h 2200428"/>
                    <a:gd name="connsiteX29" fmla="*/ 784580 w 2332254"/>
                    <a:gd name="connsiteY29" fmla="*/ 1785334 h 2200428"/>
                    <a:gd name="connsiteX30" fmla="*/ 643697 w 2332254"/>
                    <a:gd name="connsiteY30" fmla="*/ 1938614 h 2200428"/>
                    <a:gd name="connsiteX31" fmla="*/ 557871 w 2332254"/>
                    <a:gd name="connsiteY31" fmla="*/ 1959857 h 2200428"/>
                    <a:gd name="connsiteX32" fmla="*/ 568908 w 2332254"/>
                    <a:gd name="connsiteY32" fmla="*/ 1987662 h 2200428"/>
                    <a:gd name="connsiteX33" fmla="*/ 547341 w 2332254"/>
                    <a:gd name="connsiteY33" fmla="*/ 2107993 h 2200428"/>
                    <a:gd name="connsiteX34" fmla="*/ 350695 w 2332254"/>
                    <a:gd name="connsiteY34" fmla="*/ 2186375 h 2200428"/>
                    <a:gd name="connsiteX0" fmla="*/ 350695 w 2332254"/>
                    <a:gd name="connsiteY0" fmla="*/ 2185119 h 2199172"/>
                    <a:gd name="connsiteX1" fmla="*/ 383149 w 2332254"/>
                    <a:gd name="connsiteY1" fmla="*/ 2126377 h 2199172"/>
                    <a:gd name="connsiteX2" fmla="*/ 488600 w 2332254"/>
                    <a:gd name="connsiteY2" fmla="*/ 2074283 h 2199172"/>
                    <a:gd name="connsiteX3" fmla="*/ 476569 w 2332254"/>
                    <a:gd name="connsiteY3" fmla="*/ 1957283 h 2199172"/>
                    <a:gd name="connsiteX4" fmla="*/ 479078 w 2332254"/>
                    <a:gd name="connsiteY4" fmla="*/ 1952742 h 2199172"/>
                    <a:gd name="connsiteX5" fmla="*/ 435693 w 2332254"/>
                    <a:gd name="connsiteY5" fmla="*/ 1946125 h 2199172"/>
                    <a:gd name="connsiteX6" fmla="*/ 265044 w 2332254"/>
                    <a:gd name="connsiteY6" fmla="*/ 1756027 h 2199172"/>
                    <a:gd name="connsiteX7" fmla="*/ 260170 w 2332254"/>
                    <a:gd name="connsiteY7" fmla="*/ 1723042 h 2199172"/>
                    <a:gd name="connsiteX8" fmla="*/ 252702 w 2332254"/>
                    <a:gd name="connsiteY8" fmla="*/ 1697344 h 2199172"/>
                    <a:gd name="connsiteX9" fmla="*/ 163701 w 2332254"/>
                    <a:gd name="connsiteY9" fmla="*/ 1656356 h 2199172"/>
                    <a:gd name="connsiteX10" fmla="*/ 67109 w 2332254"/>
                    <a:gd name="connsiteY10" fmla="*/ 1723466 h 2199172"/>
                    <a:gd name="connsiteX11" fmla="*/ 0 w 2332254"/>
                    <a:gd name="connsiteY11" fmla="*/ 1723466 h 2199172"/>
                    <a:gd name="connsiteX12" fmla="*/ 163702 w 2332254"/>
                    <a:gd name="connsiteY12" fmla="*/ 1589246 h 2199172"/>
                    <a:gd name="connsiteX13" fmla="*/ 227422 w 2332254"/>
                    <a:gd name="connsiteY13" fmla="*/ 1599794 h 2199172"/>
                    <a:gd name="connsiteX14" fmla="*/ 267354 w 2332254"/>
                    <a:gd name="connsiteY14" fmla="*/ 1621868 h 2199172"/>
                    <a:gd name="connsiteX15" fmla="*/ 273646 w 2332254"/>
                    <a:gd name="connsiteY15" fmla="*/ 1597238 h 2199172"/>
                    <a:gd name="connsiteX16" fmla="*/ 622532 w 2332254"/>
                    <a:gd name="connsiteY16" fmla="*/ 1435191 h 2199172"/>
                    <a:gd name="connsiteX17" fmla="*/ 637740 w 2332254"/>
                    <a:gd name="connsiteY17" fmla="*/ 1442557 h 2199172"/>
                    <a:gd name="connsiteX18" fmla="*/ 617771 w 2332254"/>
                    <a:gd name="connsiteY18" fmla="*/ 1417526 h 2199172"/>
                    <a:gd name="connsiteX19" fmla="*/ 685505 w 2332254"/>
                    <a:gd name="connsiteY19" fmla="*/ 1210991 h 2199172"/>
                    <a:gd name="connsiteX20" fmla="*/ 1796505 w 2332254"/>
                    <a:gd name="connsiteY20" fmla="*/ 314186 h 2199172"/>
                    <a:gd name="connsiteX21" fmla="*/ 2059709 w 2332254"/>
                    <a:gd name="connsiteY21" fmla="*/ 5081 h 2199172"/>
                    <a:gd name="connsiteX22" fmla="*/ 2295539 w 2332254"/>
                    <a:gd name="connsiteY22" fmla="*/ 246248 h 2199172"/>
                    <a:gd name="connsiteX23" fmla="*/ 2293604 w 2332254"/>
                    <a:gd name="connsiteY23" fmla="*/ 428163 h 2199172"/>
                    <a:gd name="connsiteX24" fmla="*/ 1118940 w 2332254"/>
                    <a:gd name="connsiteY24" fmla="*/ 1609998 h 2199172"/>
                    <a:gd name="connsiteX25" fmla="*/ 853475 w 2332254"/>
                    <a:gd name="connsiteY25" fmla="*/ 1695601 h 2199172"/>
                    <a:gd name="connsiteX26" fmla="*/ 828822 w 2332254"/>
                    <a:gd name="connsiteY26" fmla="*/ 1682084 h 2199172"/>
                    <a:gd name="connsiteX27" fmla="*/ 795380 w 2332254"/>
                    <a:gd name="connsiteY27" fmla="*/ 1640164 h 2199172"/>
                    <a:gd name="connsiteX28" fmla="*/ 800867 w 2332254"/>
                    <a:gd name="connsiteY28" fmla="*/ 1677297 h 2199172"/>
                    <a:gd name="connsiteX29" fmla="*/ 784580 w 2332254"/>
                    <a:gd name="connsiteY29" fmla="*/ 1784078 h 2199172"/>
                    <a:gd name="connsiteX30" fmla="*/ 643697 w 2332254"/>
                    <a:gd name="connsiteY30" fmla="*/ 1937358 h 2199172"/>
                    <a:gd name="connsiteX31" fmla="*/ 557871 w 2332254"/>
                    <a:gd name="connsiteY31" fmla="*/ 1958601 h 2199172"/>
                    <a:gd name="connsiteX32" fmla="*/ 568908 w 2332254"/>
                    <a:gd name="connsiteY32" fmla="*/ 1986406 h 2199172"/>
                    <a:gd name="connsiteX33" fmla="*/ 547341 w 2332254"/>
                    <a:gd name="connsiteY33" fmla="*/ 2106737 h 2199172"/>
                    <a:gd name="connsiteX34" fmla="*/ 350695 w 2332254"/>
                    <a:gd name="connsiteY34" fmla="*/ 2185119 h 2199172"/>
                    <a:gd name="connsiteX0" fmla="*/ 350695 w 2332254"/>
                    <a:gd name="connsiteY0" fmla="*/ 2186610 h 2200663"/>
                    <a:gd name="connsiteX1" fmla="*/ 383149 w 2332254"/>
                    <a:gd name="connsiteY1" fmla="*/ 2127868 h 2200663"/>
                    <a:gd name="connsiteX2" fmla="*/ 488600 w 2332254"/>
                    <a:gd name="connsiteY2" fmla="*/ 2075774 h 2200663"/>
                    <a:gd name="connsiteX3" fmla="*/ 476569 w 2332254"/>
                    <a:gd name="connsiteY3" fmla="*/ 1958774 h 2200663"/>
                    <a:gd name="connsiteX4" fmla="*/ 479078 w 2332254"/>
                    <a:gd name="connsiteY4" fmla="*/ 1954233 h 2200663"/>
                    <a:gd name="connsiteX5" fmla="*/ 435693 w 2332254"/>
                    <a:gd name="connsiteY5" fmla="*/ 1947616 h 2200663"/>
                    <a:gd name="connsiteX6" fmla="*/ 265044 w 2332254"/>
                    <a:gd name="connsiteY6" fmla="*/ 1757518 h 2200663"/>
                    <a:gd name="connsiteX7" fmla="*/ 260170 w 2332254"/>
                    <a:gd name="connsiteY7" fmla="*/ 1724533 h 2200663"/>
                    <a:gd name="connsiteX8" fmla="*/ 252702 w 2332254"/>
                    <a:gd name="connsiteY8" fmla="*/ 1698835 h 2200663"/>
                    <a:gd name="connsiteX9" fmla="*/ 163701 w 2332254"/>
                    <a:gd name="connsiteY9" fmla="*/ 1657847 h 2200663"/>
                    <a:gd name="connsiteX10" fmla="*/ 67109 w 2332254"/>
                    <a:gd name="connsiteY10" fmla="*/ 1724957 h 2200663"/>
                    <a:gd name="connsiteX11" fmla="*/ 0 w 2332254"/>
                    <a:gd name="connsiteY11" fmla="*/ 1724957 h 2200663"/>
                    <a:gd name="connsiteX12" fmla="*/ 163702 w 2332254"/>
                    <a:gd name="connsiteY12" fmla="*/ 1590737 h 2200663"/>
                    <a:gd name="connsiteX13" fmla="*/ 227422 w 2332254"/>
                    <a:gd name="connsiteY13" fmla="*/ 1601285 h 2200663"/>
                    <a:gd name="connsiteX14" fmla="*/ 267354 w 2332254"/>
                    <a:gd name="connsiteY14" fmla="*/ 1623359 h 2200663"/>
                    <a:gd name="connsiteX15" fmla="*/ 273646 w 2332254"/>
                    <a:gd name="connsiteY15" fmla="*/ 1598729 h 2200663"/>
                    <a:gd name="connsiteX16" fmla="*/ 622532 w 2332254"/>
                    <a:gd name="connsiteY16" fmla="*/ 1436682 h 2200663"/>
                    <a:gd name="connsiteX17" fmla="*/ 637740 w 2332254"/>
                    <a:gd name="connsiteY17" fmla="*/ 1444048 h 2200663"/>
                    <a:gd name="connsiteX18" fmla="*/ 617771 w 2332254"/>
                    <a:gd name="connsiteY18" fmla="*/ 1419017 h 2200663"/>
                    <a:gd name="connsiteX19" fmla="*/ 685505 w 2332254"/>
                    <a:gd name="connsiteY19" fmla="*/ 1212482 h 2200663"/>
                    <a:gd name="connsiteX20" fmla="*/ 1796505 w 2332254"/>
                    <a:gd name="connsiteY20" fmla="*/ 315677 h 2200663"/>
                    <a:gd name="connsiteX21" fmla="*/ 2059709 w 2332254"/>
                    <a:gd name="connsiteY21" fmla="*/ 6572 h 2200663"/>
                    <a:gd name="connsiteX22" fmla="*/ 2295539 w 2332254"/>
                    <a:gd name="connsiteY22" fmla="*/ 247739 h 2200663"/>
                    <a:gd name="connsiteX23" fmla="*/ 2293604 w 2332254"/>
                    <a:gd name="connsiteY23" fmla="*/ 429654 h 2200663"/>
                    <a:gd name="connsiteX24" fmla="*/ 1118940 w 2332254"/>
                    <a:gd name="connsiteY24" fmla="*/ 1611489 h 2200663"/>
                    <a:gd name="connsiteX25" fmla="*/ 853475 w 2332254"/>
                    <a:gd name="connsiteY25" fmla="*/ 1697092 h 2200663"/>
                    <a:gd name="connsiteX26" fmla="*/ 828822 w 2332254"/>
                    <a:gd name="connsiteY26" fmla="*/ 1683575 h 2200663"/>
                    <a:gd name="connsiteX27" fmla="*/ 795380 w 2332254"/>
                    <a:gd name="connsiteY27" fmla="*/ 1641655 h 2200663"/>
                    <a:gd name="connsiteX28" fmla="*/ 800867 w 2332254"/>
                    <a:gd name="connsiteY28" fmla="*/ 1678788 h 2200663"/>
                    <a:gd name="connsiteX29" fmla="*/ 784580 w 2332254"/>
                    <a:gd name="connsiteY29" fmla="*/ 1785569 h 2200663"/>
                    <a:gd name="connsiteX30" fmla="*/ 643697 w 2332254"/>
                    <a:gd name="connsiteY30" fmla="*/ 1938849 h 2200663"/>
                    <a:gd name="connsiteX31" fmla="*/ 557871 w 2332254"/>
                    <a:gd name="connsiteY31" fmla="*/ 1960092 h 2200663"/>
                    <a:gd name="connsiteX32" fmla="*/ 568908 w 2332254"/>
                    <a:gd name="connsiteY32" fmla="*/ 1987897 h 2200663"/>
                    <a:gd name="connsiteX33" fmla="*/ 547341 w 2332254"/>
                    <a:gd name="connsiteY33" fmla="*/ 2108228 h 2200663"/>
                    <a:gd name="connsiteX34" fmla="*/ 350695 w 2332254"/>
                    <a:gd name="connsiteY34" fmla="*/ 2186610 h 2200663"/>
                    <a:gd name="connsiteX0" fmla="*/ 350695 w 2332254"/>
                    <a:gd name="connsiteY0" fmla="*/ 2186788 h 2200841"/>
                    <a:gd name="connsiteX1" fmla="*/ 383149 w 2332254"/>
                    <a:gd name="connsiteY1" fmla="*/ 2128046 h 2200841"/>
                    <a:gd name="connsiteX2" fmla="*/ 488600 w 2332254"/>
                    <a:gd name="connsiteY2" fmla="*/ 2075952 h 2200841"/>
                    <a:gd name="connsiteX3" fmla="*/ 476569 w 2332254"/>
                    <a:gd name="connsiteY3" fmla="*/ 1958952 h 2200841"/>
                    <a:gd name="connsiteX4" fmla="*/ 479078 w 2332254"/>
                    <a:gd name="connsiteY4" fmla="*/ 1954411 h 2200841"/>
                    <a:gd name="connsiteX5" fmla="*/ 435693 w 2332254"/>
                    <a:gd name="connsiteY5" fmla="*/ 1947794 h 2200841"/>
                    <a:gd name="connsiteX6" fmla="*/ 265044 w 2332254"/>
                    <a:gd name="connsiteY6" fmla="*/ 1757696 h 2200841"/>
                    <a:gd name="connsiteX7" fmla="*/ 260170 w 2332254"/>
                    <a:gd name="connsiteY7" fmla="*/ 1724711 h 2200841"/>
                    <a:gd name="connsiteX8" fmla="*/ 252702 w 2332254"/>
                    <a:gd name="connsiteY8" fmla="*/ 1699013 h 2200841"/>
                    <a:gd name="connsiteX9" fmla="*/ 163701 w 2332254"/>
                    <a:gd name="connsiteY9" fmla="*/ 1658025 h 2200841"/>
                    <a:gd name="connsiteX10" fmla="*/ 67109 w 2332254"/>
                    <a:gd name="connsiteY10" fmla="*/ 1725135 h 2200841"/>
                    <a:gd name="connsiteX11" fmla="*/ 0 w 2332254"/>
                    <a:gd name="connsiteY11" fmla="*/ 1725135 h 2200841"/>
                    <a:gd name="connsiteX12" fmla="*/ 163702 w 2332254"/>
                    <a:gd name="connsiteY12" fmla="*/ 1590915 h 2200841"/>
                    <a:gd name="connsiteX13" fmla="*/ 227422 w 2332254"/>
                    <a:gd name="connsiteY13" fmla="*/ 1601463 h 2200841"/>
                    <a:gd name="connsiteX14" fmla="*/ 267354 w 2332254"/>
                    <a:gd name="connsiteY14" fmla="*/ 1623537 h 2200841"/>
                    <a:gd name="connsiteX15" fmla="*/ 273646 w 2332254"/>
                    <a:gd name="connsiteY15" fmla="*/ 1598907 h 2200841"/>
                    <a:gd name="connsiteX16" fmla="*/ 622532 w 2332254"/>
                    <a:gd name="connsiteY16" fmla="*/ 1436860 h 2200841"/>
                    <a:gd name="connsiteX17" fmla="*/ 637740 w 2332254"/>
                    <a:gd name="connsiteY17" fmla="*/ 1444226 h 2200841"/>
                    <a:gd name="connsiteX18" fmla="*/ 617771 w 2332254"/>
                    <a:gd name="connsiteY18" fmla="*/ 1419195 h 2200841"/>
                    <a:gd name="connsiteX19" fmla="*/ 685505 w 2332254"/>
                    <a:gd name="connsiteY19" fmla="*/ 1212660 h 2200841"/>
                    <a:gd name="connsiteX20" fmla="*/ 1775035 w 2332254"/>
                    <a:gd name="connsiteY20" fmla="*/ 308004 h 2200841"/>
                    <a:gd name="connsiteX21" fmla="*/ 2059709 w 2332254"/>
                    <a:gd name="connsiteY21" fmla="*/ 6750 h 2200841"/>
                    <a:gd name="connsiteX22" fmla="*/ 2295539 w 2332254"/>
                    <a:gd name="connsiteY22" fmla="*/ 247917 h 2200841"/>
                    <a:gd name="connsiteX23" fmla="*/ 2293604 w 2332254"/>
                    <a:gd name="connsiteY23" fmla="*/ 429832 h 2200841"/>
                    <a:gd name="connsiteX24" fmla="*/ 1118940 w 2332254"/>
                    <a:gd name="connsiteY24" fmla="*/ 1611667 h 2200841"/>
                    <a:gd name="connsiteX25" fmla="*/ 853475 w 2332254"/>
                    <a:gd name="connsiteY25" fmla="*/ 1697270 h 2200841"/>
                    <a:gd name="connsiteX26" fmla="*/ 828822 w 2332254"/>
                    <a:gd name="connsiteY26" fmla="*/ 1683753 h 2200841"/>
                    <a:gd name="connsiteX27" fmla="*/ 795380 w 2332254"/>
                    <a:gd name="connsiteY27" fmla="*/ 1641833 h 2200841"/>
                    <a:gd name="connsiteX28" fmla="*/ 800867 w 2332254"/>
                    <a:gd name="connsiteY28" fmla="*/ 1678966 h 2200841"/>
                    <a:gd name="connsiteX29" fmla="*/ 784580 w 2332254"/>
                    <a:gd name="connsiteY29" fmla="*/ 1785747 h 2200841"/>
                    <a:gd name="connsiteX30" fmla="*/ 643697 w 2332254"/>
                    <a:gd name="connsiteY30" fmla="*/ 1939027 h 2200841"/>
                    <a:gd name="connsiteX31" fmla="*/ 557871 w 2332254"/>
                    <a:gd name="connsiteY31" fmla="*/ 1960270 h 2200841"/>
                    <a:gd name="connsiteX32" fmla="*/ 568908 w 2332254"/>
                    <a:gd name="connsiteY32" fmla="*/ 1988075 h 2200841"/>
                    <a:gd name="connsiteX33" fmla="*/ 547341 w 2332254"/>
                    <a:gd name="connsiteY33" fmla="*/ 2108406 h 2200841"/>
                    <a:gd name="connsiteX34" fmla="*/ 350695 w 2332254"/>
                    <a:gd name="connsiteY34" fmla="*/ 2186788 h 2200841"/>
                    <a:gd name="connsiteX0" fmla="*/ 350695 w 2332254"/>
                    <a:gd name="connsiteY0" fmla="*/ 2186587 h 2200640"/>
                    <a:gd name="connsiteX1" fmla="*/ 383149 w 2332254"/>
                    <a:gd name="connsiteY1" fmla="*/ 2127845 h 2200640"/>
                    <a:gd name="connsiteX2" fmla="*/ 488600 w 2332254"/>
                    <a:gd name="connsiteY2" fmla="*/ 2075751 h 2200640"/>
                    <a:gd name="connsiteX3" fmla="*/ 476569 w 2332254"/>
                    <a:gd name="connsiteY3" fmla="*/ 1958751 h 2200640"/>
                    <a:gd name="connsiteX4" fmla="*/ 479078 w 2332254"/>
                    <a:gd name="connsiteY4" fmla="*/ 1954210 h 2200640"/>
                    <a:gd name="connsiteX5" fmla="*/ 435693 w 2332254"/>
                    <a:gd name="connsiteY5" fmla="*/ 1947593 h 2200640"/>
                    <a:gd name="connsiteX6" fmla="*/ 265044 w 2332254"/>
                    <a:gd name="connsiteY6" fmla="*/ 1757495 h 2200640"/>
                    <a:gd name="connsiteX7" fmla="*/ 260170 w 2332254"/>
                    <a:gd name="connsiteY7" fmla="*/ 1724510 h 2200640"/>
                    <a:gd name="connsiteX8" fmla="*/ 252702 w 2332254"/>
                    <a:gd name="connsiteY8" fmla="*/ 1698812 h 2200640"/>
                    <a:gd name="connsiteX9" fmla="*/ 163701 w 2332254"/>
                    <a:gd name="connsiteY9" fmla="*/ 1657824 h 2200640"/>
                    <a:gd name="connsiteX10" fmla="*/ 67109 w 2332254"/>
                    <a:gd name="connsiteY10" fmla="*/ 1724934 h 2200640"/>
                    <a:gd name="connsiteX11" fmla="*/ 0 w 2332254"/>
                    <a:gd name="connsiteY11" fmla="*/ 1724934 h 2200640"/>
                    <a:gd name="connsiteX12" fmla="*/ 163702 w 2332254"/>
                    <a:gd name="connsiteY12" fmla="*/ 1590714 h 2200640"/>
                    <a:gd name="connsiteX13" fmla="*/ 227422 w 2332254"/>
                    <a:gd name="connsiteY13" fmla="*/ 1601262 h 2200640"/>
                    <a:gd name="connsiteX14" fmla="*/ 267354 w 2332254"/>
                    <a:gd name="connsiteY14" fmla="*/ 1623336 h 2200640"/>
                    <a:gd name="connsiteX15" fmla="*/ 273646 w 2332254"/>
                    <a:gd name="connsiteY15" fmla="*/ 1598706 h 2200640"/>
                    <a:gd name="connsiteX16" fmla="*/ 622532 w 2332254"/>
                    <a:gd name="connsiteY16" fmla="*/ 1436659 h 2200640"/>
                    <a:gd name="connsiteX17" fmla="*/ 637740 w 2332254"/>
                    <a:gd name="connsiteY17" fmla="*/ 1444025 h 2200640"/>
                    <a:gd name="connsiteX18" fmla="*/ 617771 w 2332254"/>
                    <a:gd name="connsiteY18" fmla="*/ 1418994 h 2200640"/>
                    <a:gd name="connsiteX19" fmla="*/ 685505 w 2332254"/>
                    <a:gd name="connsiteY19" fmla="*/ 1212459 h 2200640"/>
                    <a:gd name="connsiteX20" fmla="*/ 1775035 w 2332254"/>
                    <a:gd name="connsiteY20" fmla="*/ 307803 h 2200640"/>
                    <a:gd name="connsiteX21" fmla="*/ 2059709 w 2332254"/>
                    <a:gd name="connsiteY21" fmla="*/ 6549 h 2200640"/>
                    <a:gd name="connsiteX22" fmla="*/ 2295539 w 2332254"/>
                    <a:gd name="connsiteY22" fmla="*/ 247716 h 2200640"/>
                    <a:gd name="connsiteX23" fmla="*/ 2293604 w 2332254"/>
                    <a:gd name="connsiteY23" fmla="*/ 429631 h 2200640"/>
                    <a:gd name="connsiteX24" fmla="*/ 1118940 w 2332254"/>
                    <a:gd name="connsiteY24" fmla="*/ 1611466 h 2200640"/>
                    <a:gd name="connsiteX25" fmla="*/ 853475 w 2332254"/>
                    <a:gd name="connsiteY25" fmla="*/ 1697069 h 2200640"/>
                    <a:gd name="connsiteX26" fmla="*/ 828822 w 2332254"/>
                    <a:gd name="connsiteY26" fmla="*/ 1683552 h 2200640"/>
                    <a:gd name="connsiteX27" fmla="*/ 795380 w 2332254"/>
                    <a:gd name="connsiteY27" fmla="*/ 1641632 h 2200640"/>
                    <a:gd name="connsiteX28" fmla="*/ 800867 w 2332254"/>
                    <a:gd name="connsiteY28" fmla="*/ 1678765 h 2200640"/>
                    <a:gd name="connsiteX29" fmla="*/ 784580 w 2332254"/>
                    <a:gd name="connsiteY29" fmla="*/ 1785546 h 2200640"/>
                    <a:gd name="connsiteX30" fmla="*/ 643697 w 2332254"/>
                    <a:gd name="connsiteY30" fmla="*/ 1938826 h 2200640"/>
                    <a:gd name="connsiteX31" fmla="*/ 557871 w 2332254"/>
                    <a:gd name="connsiteY31" fmla="*/ 1960069 h 2200640"/>
                    <a:gd name="connsiteX32" fmla="*/ 568908 w 2332254"/>
                    <a:gd name="connsiteY32" fmla="*/ 1987874 h 2200640"/>
                    <a:gd name="connsiteX33" fmla="*/ 547341 w 2332254"/>
                    <a:gd name="connsiteY33" fmla="*/ 2108205 h 2200640"/>
                    <a:gd name="connsiteX34" fmla="*/ 350695 w 2332254"/>
                    <a:gd name="connsiteY34" fmla="*/ 2186587 h 2200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332254" h="2200640">
                      <a:moveTo>
                        <a:pt x="350695" y="2186587"/>
                      </a:moveTo>
                      <a:lnTo>
                        <a:pt x="383149" y="2127845"/>
                      </a:lnTo>
                      <a:cubicBezTo>
                        <a:pt x="415591" y="2145768"/>
                        <a:pt x="462803" y="2122445"/>
                        <a:pt x="488600" y="2075751"/>
                      </a:cubicBezTo>
                      <a:cubicBezTo>
                        <a:pt x="514397" y="2029057"/>
                        <a:pt x="509011" y="1976674"/>
                        <a:pt x="476569" y="1958751"/>
                      </a:cubicBezTo>
                      <a:lnTo>
                        <a:pt x="479078" y="1954210"/>
                      </a:lnTo>
                      <a:lnTo>
                        <a:pt x="435693" y="1947593"/>
                      </a:lnTo>
                      <a:cubicBezTo>
                        <a:pt x="347512" y="1915346"/>
                        <a:pt x="286103" y="1842238"/>
                        <a:pt x="265044" y="1757495"/>
                      </a:cubicBezTo>
                      <a:lnTo>
                        <a:pt x="260170" y="1724510"/>
                      </a:lnTo>
                      <a:lnTo>
                        <a:pt x="252702" y="1698812"/>
                      </a:lnTo>
                      <a:cubicBezTo>
                        <a:pt x="238039" y="1674725"/>
                        <a:pt x="203711" y="1657824"/>
                        <a:pt x="163701" y="1657824"/>
                      </a:cubicBezTo>
                      <a:cubicBezTo>
                        <a:pt x="110355" y="1657824"/>
                        <a:pt x="67109" y="1687870"/>
                        <a:pt x="67109" y="1724934"/>
                      </a:cubicBezTo>
                      <a:lnTo>
                        <a:pt x="0" y="1724934"/>
                      </a:lnTo>
                      <a:cubicBezTo>
                        <a:pt x="0" y="1650806"/>
                        <a:pt x="73292" y="1590714"/>
                        <a:pt x="163702" y="1590714"/>
                      </a:cubicBezTo>
                      <a:cubicBezTo>
                        <a:pt x="186305" y="1590714"/>
                        <a:pt x="207837" y="1594470"/>
                        <a:pt x="227422" y="1601262"/>
                      </a:cubicBezTo>
                      <a:lnTo>
                        <a:pt x="267354" y="1623336"/>
                      </a:lnTo>
                      <a:lnTo>
                        <a:pt x="273646" y="1598706"/>
                      </a:lnTo>
                      <a:cubicBezTo>
                        <a:pt x="325240" y="1457616"/>
                        <a:pt x="481442" y="1385065"/>
                        <a:pt x="622532" y="1436659"/>
                      </a:cubicBezTo>
                      <a:lnTo>
                        <a:pt x="637740" y="1444025"/>
                      </a:lnTo>
                      <a:lnTo>
                        <a:pt x="617771" y="1418994"/>
                      </a:lnTo>
                      <a:cubicBezTo>
                        <a:pt x="602628" y="1340292"/>
                        <a:pt x="578017" y="1306326"/>
                        <a:pt x="685505" y="1212459"/>
                      </a:cubicBezTo>
                      <a:cubicBezTo>
                        <a:pt x="1301652" y="943916"/>
                        <a:pt x="1353873" y="753126"/>
                        <a:pt x="1775035" y="307803"/>
                      </a:cubicBezTo>
                      <a:cubicBezTo>
                        <a:pt x="1882523" y="213935"/>
                        <a:pt x="2010009" y="-44220"/>
                        <a:pt x="2059709" y="6549"/>
                      </a:cubicBezTo>
                      <a:lnTo>
                        <a:pt x="2295539" y="247716"/>
                      </a:lnTo>
                      <a:cubicBezTo>
                        <a:pt x="2345239" y="298484"/>
                        <a:pt x="2344373" y="379931"/>
                        <a:pt x="2293604" y="429631"/>
                      </a:cubicBezTo>
                      <a:cubicBezTo>
                        <a:pt x="1952393" y="944758"/>
                        <a:pt x="1672069" y="1271197"/>
                        <a:pt x="1118940" y="1611466"/>
                      </a:cubicBezTo>
                      <a:cubicBezTo>
                        <a:pt x="1074518" y="1654954"/>
                        <a:pt x="923764" y="1716399"/>
                        <a:pt x="853475" y="1697069"/>
                      </a:cubicBezTo>
                      <a:cubicBezTo>
                        <a:pt x="843433" y="1694308"/>
                        <a:pt x="835034" y="1689898"/>
                        <a:pt x="828822" y="1683552"/>
                      </a:cubicBezTo>
                      <a:lnTo>
                        <a:pt x="795380" y="1641632"/>
                      </a:lnTo>
                      <a:lnTo>
                        <a:pt x="800867" y="1678765"/>
                      </a:lnTo>
                      <a:cubicBezTo>
                        <a:pt x="802618" y="1714056"/>
                        <a:pt x="797478" y="1750273"/>
                        <a:pt x="784580" y="1785546"/>
                      </a:cubicBezTo>
                      <a:cubicBezTo>
                        <a:pt x="758782" y="1856091"/>
                        <a:pt x="706833" y="1909501"/>
                        <a:pt x="643697" y="1938826"/>
                      </a:cubicBezTo>
                      <a:lnTo>
                        <a:pt x="557871" y="1960069"/>
                      </a:lnTo>
                      <a:lnTo>
                        <a:pt x="568908" y="1987874"/>
                      </a:lnTo>
                      <a:cubicBezTo>
                        <a:pt x="575843" y="2025550"/>
                        <a:pt x="569202" y="2068637"/>
                        <a:pt x="547341" y="2108205"/>
                      </a:cubicBezTo>
                      <a:cubicBezTo>
                        <a:pt x="503621" y="2187341"/>
                        <a:pt x="415580" y="2222434"/>
                        <a:pt x="350695" y="2186587"/>
                      </a:cubicBezTo>
                      <a:close/>
                    </a:path>
                  </a:pathLst>
                </a:custGeom>
                <a:solidFill>
                  <a:srgbClr val="18181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502" name="直角三角形 501">
                  <a:extLst>
                    <a:ext uri="{FF2B5EF4-FFF2-40B4-BE49-F238E27FC236}">
                      <a16:creationId xmlns:a16="http://schemas.microsoft.com/office/drawing/2014/main" id="{C41933B0-C336-7BA7-B0BA-595C15A63CE1}"/>
                    </a:ext>
                  </a:extLst>
                </p:cNvPr>
                <p:cNvSpPr/>
                <p:nvPr/>
              </p:nvSpPr>
              <p:spPr>
                <a:xfrm rot="216860">
                  <a:off x="5532579" y="1102089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03" name="直角三角形 502">
                  <a:extLst>
                    <a:ext uri="{FF2B5EF4-FFF2-40B4-BE49-F238E27FC236}">
                      <a16:creationId xmlns:a16="http://schemas.microsoft.com/office/drawing/2014/main" id="{42F39D96-B87D-2CD9-3C9A-BD4579D964F2}"/>
                    </a:ext>
                  </a:extLst>
                </p:cNvPr>
                <p:cNvSpPr/>
                <p:nvPr/>
              </p:nvSpPr>
              <p:spPr>
                <a:xfrm rot="2384954" flipH="1">
                  <a:off x="5770946" y="1187861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504" name="直角三角形 503">
                  <a:extLst>
                    <a:ext uri="{FF2B5EF4-FFF2-40B4-BE49-F238E27FC236}">
                      <a16:creationId xmlns:a16="http://schemas.microsoft.com/office/drawing/2014/main" id="{49252073-53D6-76A2-10A3-A8306A9BCE6D}"/>
                    </a:ext>
                  </a:extLst>
                </p:cNvPr>
                <p:cNvSpPr/>
                <p:nvPr/>
              </p:nvSpPr>
              <p:spPr>
                <a:xfrm rot="5725562" flipH="1">
                  <a:off x="5633694" y="1320579"/>
                  <a:ext cx="65846" cy="136203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510" name="文本框 509">
                <a:extLst>
                  <a:ext uri="{FF2B5EF4-FFF2-40B4-BE49-F238E27FC236}">
                    <a16:creationId xmlns:a16="http://schemas.microsoft.com/office/drawing/2014/main" id="{4DAF74BD-F886-1725-E9DA-25B05DC52D81}"/>
                  </a:ext>
                </a:extLst>
              </p:cNvPr>
              <p:cNvSpPr txBox="1"/>
              <p:nvPr/>
            </p:nvSpPr>
            <p:spPr>
              <a:xfrm rot="19576471">
                <a:off x="1568880" y="3130742"/>
                <a:ext cx="53501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征信影响</a:t>
                </a:r>
              </a:p>
            </p:txBody>
          </p:sp>
        </p:grpSp>
        <p:grpSp>
          <p:nvGrpSpPr>
            <p:cNvPr id="517" name="组合 516">
              <a:extLst>
                <a:ext uri="{FF2B5EF4-FFF2-40B4-BE49-F238E27FC236}">
                  <a16:creationId xmlns:a16="http://schemas.microsoft.com/office/drawing/2014/main" id="{FEFC7781-5C55-FE57-5489-E71C8DDB92D9}"/>
                </a:ext>
              </a:extLst>
            </p:cNvPr>
            <p:cNvGrpSpPr/>
            <p:nvPr/>
          </p:nvGrpSpPr>
          <p:grpSpPr>
            <a:xfrm>
              <a:off x="1227915" y="850601"/>
              <a:ext cx="2200640" cy="2332254"/>
              <a:chOff x="1227915" y="850601"/>
              <a:chExt cx="2200640" cy="2332254"/>
            </a:xfrm>
          </p:grpSpPr>
          <p:grpSp>
            <p:nvGrpSpPr>
              <p:cNvPr id="495" name="组合 494">
                <a:extLst>
                  <a:ext uri="{FF2B5EF4-FFF2-40B4-BE49-F238E27FC236}">
                    <a16:creationId xmlns:a16="http://schemas.microsoft.com/office/drawing/2014/main" id="{791E56E0-1D25-F574-683F-9C9F9C56DBA4}"/>
                  </a:ext>
                </a:extLst>
              </p:cNvPr>
              <p:cNvGrpSpPr/>
              <p:nvPr/>
            </p:nvGrpSpPr>
            <p:grpSpPr>
              <a:xfrm rot="18624540">
                <a:off x="1162108" y="916408"/>
                <a:ext cx="2332254" cy="2200640"/>
                <a:chOff x="4210444" y="976002"/>
                <a:chExt cx="2332254" cy="2200640"/>
              </a:xfrm>
            </p:grpSpPr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E3492E7F-F305-3899-E24E-21FC806D02BE}"/>
                    </a:ext>
                  </a:extLst>
                </p:cNvPr>
                <p:cNvSpPr/>
                <p:nvPr/>
              </p:nvSpPr>
              <p:spPr>
                <a:xfrm rot="9234935">
                  <a:off x="4210444" y="976002"/>
                  <a:ext cx="2332254" cy="2200640"/>
                </a:xfrm>
                <a:custGeom>
                  <a:avLst/>
                  <a:gdLst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6375 h 2200428"/>
                    <a:gd name="connsiteX1" fmla="*/ 383149 w 2332254"/>
                    <a:gd name="connsiteY1" fmla="*/ 2127633 h 2200428"/>
                    <a:gd name="connsiteX2" fmla="*/ 488600 w 2332254"/>
                    <a:gd name="connsiteY2" fmla="*/ 2075539 h 2200428"/>
                    <a:gd name="connsiteX3" fmla="*/ 476569 w 2332254"/>
                    <a:gd name="connsiteY3" fmla="*/ 1958539 h 2200428"/>
                    <a:gd name="connsiteX4" fmla="*/ 479078 w 2332254"/>
                    <a:gd name="connsiteY4" fmla="*/ 1953998 h 2200428"/>
                    <a:gd name="connsiteX5" fmla="*/ 435693 w 2332254"/>
                    <a:gd name="connsiteY5" fmla="*/ 1947381 h 2200428"/>
                    <a:gd name="connsiteX6" fmla="*/ 265044 w 2332254"/>
                    <a:gd name="connsiteY6" fmla="*/ 1757283 h 2200428"/>
                    <a:gd name="connsiteX7" fmla="*/ 260170 w 2332254"/>
                    <a:gd name="connsiteY7" fmla="*/ 1724298 h 2200428"/>
                    <a:gd name="connsiteX8" fmla="*/ 252702 w 2332254"/>
                    <a:gd name="connsiteY8" fmla="*/ 1698600 h 2200428"/>
                    <a:gd name="connsiteX9" fmla="*/ 163701 w 2332254"/>
                    <a:gd name="connsiteY9" fmla="*/ 1657612 h 2200428"/>
                    <a:gd name="connsiteX10" fmla="*/ 67109 w 2332254"/>
                    <a:gd name="connsiteY10" fmla="*/ 1724722 h 2200428"/>
                    <a:gd name="connsiteX11" fmla="*/ 0 w 2332254"/>
                    <a:gd name="connsiteY11" fmla="*/ 1724722 h 2200428"/>
                    <a:gd name="connsiteX12" fmla="*/ 163702 w 2332254"/>
                    <a:gd name="connsiteY12" fmla="*/ 1590502 h 2200428"/>
                    <a:gd name="connsiteX13" fmla="*/ 227422 w 2332254"/>
                    <a:gd name="connsiteY13" fmla="*/ 1601050 h 2200428"/>
                    <a:gd name="connsiteX14" fmla="*/ 267354 w 2332254"/>
                    <a:gd name="connsiteY14" fmla="*/ 1623124 h 2200428"/>
                    <a:gd name="connsiteX15" fmla="*/ 273646 w 2332254"/>
                    <a:gd name="connsiteY15" fmla="*/ 1598494 h 2200428"/>
                    <a:gd name="connsiteX16" fmla="*/ 622532 w 2332254"/>
                    <a:gd name="connsiteY16" fmla="*/ 1436447 h 2200428"/>
                    <a:gd name="connsiteX17" fmla="*/ 637740 w 2332254"/>
                    <a:gd name="connsiteY17" fmla="*/ 1443813 h 2200428"/>
                    <a:gd name="connsiteX18" fmla="*/ 617771 w 2332254"/>
                    <a:gd name="connsiteY18" fmla="*/ 1418782 h 2200428"/>
                    <a:gd name="connsiteX19" fmla="*/ 685505 w 2332254"/>
                    <a:gd name="connsiteY19" fmla="*/ 1212247 h 2200428"/>
                    <a:gd name="connsiteX20" fmla="*/ 1767346 w 2332254"/>
                    <a:gd name="connsiteY20" fmla="*/ 239871 h 2200428"/>
                    <a:gd name="connsiteX21" fmla="*/ 2059709 w 2332254"/>
                    <a:gd name="connsiteY21" fmla="*/ 6337 h 2200428"/>
                    <a:gd name="connsiteX22" fmla="*/ 2295539 w 2332254"/>
                    <a:gd name="connsiteY22" fmla="*/ 247504 h 2200428"/>
                    <a:gd name="connsiteX23" fmla="*/ 2293604 w 2332254"/>
                    <a:gd name="connsiteY23" fmla="*/ 429419 h 2200428"/>
                    <a:gd name="connsiteX24" fmla="*/ 1118940 w 2332254"/>
                    <a:gd name="connsiteY24" fmla="*/ 1611254 h 2200428"/>
                    <a:gd name="connsiteX25" fmla="*/ 853475 w 2332254"/>
                    <a:gd name="connsiteY25" fmla="*/ 1696857 h 2200428"/>
                    <a:gd name="connsiteX26" fmla="*/ 828822 w 2332254"/>
                    <a:gd name="connsiteY26" fmla="*/ 1683340 h 2200428"/>
                    <a:gd name="connsiteX27" fmla="*/ 795380 w 2332254"/>
                    <a:gd name="connsiteY27" fmla="*/ 1641420 h 2200428"/>
                    <a:gd name="connsiteX28" fmla="*/ 800867 w 2332254"/>
                    <a:gd name="connsiteY28" fmla="*/ 1678553 h 2200428"/>
                    <a:gd name="connsiteX29" fmla="*/ 784580 w 2332254"/>
                    <a:gd name="connsiteY29" fmla="*/ 1785334 h 2200428"/>
                    <a:gd name="connsiteX30" fmla="*/ 643697 w 2332254"/>
                    <a:gd name="connsiteY30" fmla="*/ 1938614 h 2200428"/>
                    <a:gd name="connsiteX31" fmla="*/ 557871 w 2332254"/>
                    <a:gd name="connsiteY31" fmla="*/ 1959857 h 2200428"/>
                    <a:gd name="connsiteX32" fmla="*/ 568908 w 2332254"/>
                    <a:gd name="connsiteY32" fmla="*/ 1987662 h 2200428"/>
                    <a:gd name="connsiteX33" fmla="*/ 547341 w 2332254"/>
                    <a:gd name="connsiteY33" fmla="*/ 2107993 h 2200428"/>
                    <a:gd name="connsiteX34" fmla="*/ 350695 w 2332254"/>
                    <a:gd name="connsiteY34" fmla="*/ 2186375 h 2200428"/>
                    <a:gd name="connsiteX0" fmla="*/ 350695 w 2332254"/>
                    <a:gd name="connsiteY0" fmla="*/ 2185119 h 2199172"/>
                    <a:gd name="connsiteX1" fmla="*/ 383149 w 2332254"/>
                    <a:gd name="connsiteY1" fmla="*/ 2126377 h 2199172"/>
                    <a:gd name="connsiteX2" fmla="*/ 488600 w 2332254"/>
                    <a:gd name="connsiteY2" fmla="*/ 2074283 h 2199172"/>
                    <a:gd name="connsiteX3" fmla="*/ 476569 w 2332254"/>
                    <a:gd name="connsiteY3" fmla="*/ 1957283 h 2199172"/>
                    <a:gd name="connsiteX4" fmla="*/ 479078 w 2332254"/>
                    <a:gd name="connsiteY4" fmla="*/ 1952742 h 2199172"/>
                    <a:gd name="connsiteX5" fmla="*/ 435693 w 2332254"/>
                    <a:gd name="connsiteY5" fmla="*/ 1946125 h 2199172"/>
                    <a:gd name="connsiteX6" fmla="*/ 265044 w 2332254"/>
                    <a:gd name="connsiteY6" fmla="*/ 1756027 h 2199172"/>
                    <a:gd name="connsiteX7" fmla="*/ 260170 w 2332254"/>
                    <a:gd name="connsiteY7" fmla="*/ 1723042 h 2199172"/>
                    <a:gd name="connsiteX8" fmla="*/ 252702 w 2332254"/>
                    <a:gd name="connsiteY8" fmla="*/ 1697344 h 2199172"/>
                    <a:gd name="connsiteX9" fmla="*/ 163701 w 2332254"/>
                    <a:gd name="connsiteY9" fmla="*/ 1656356 h 2199172"/>
                    <a:gd name="connsiteX10" fmla="*/ 67109 w 2332254"/>
                    <a:gd name="connsiteY10" fmla="*/ 1723466 h 2199172"/>
                    <a:gd name="connsiteX11" fmla="*/ 0 w 2332254"/>
                    <a:gd name="connsiteY11" fmla="*/ 1723466 h 2199172"/>
                    <a:gd name="connsiteX12" fmla="*/ 163702 w 2332254"/>
                    <a:gd name="connsiteY12" fmla="*/ 1589246 h 2199172"/>
                    <a:gd name="connsiteX13" fmla="*/ 227422 w 2332254"/>
                    <a:gd name="connsiteY13" fmla="*/ 1599794 h 2199172"/>
                    <a:gd name="connsiteX14" fmla="*/ 267354 w 2332254"/>
                    <a:gd name="connsiteY14" fmla="*/ 1621868 h 2199172"/>
                    <a:gd name="connsiteX15" fmla="*/ 273646 w 2332254"/>
                    <a:gd name="connsiteY15" fmla="*/ 1597238 h 2199172"/>
                    <a:gd name="connsiteX16" fmla="*/ 622532 w 2332254"/>
                    <a:gd name="connsiteY16" fmla="*/ 1435191 h 2199172"/>
                    <a:gd name="connsiteX17" fmla="*/ 637740 w 2332254"/>
                    <a:gd name="connsiteY17" fmla="*/ 1442557 h 2199172"/>
                    <a:gd name="connsiteX18" fmla="*/ 617771 w 2332254"/>
                    <a:gd name="connsiteY18" fmla="*/ 1417526 h 2199172"/>
                    <a:gd name="connsiteX19" fmla="*/ 685505 w 2332254"/>
                    <a:gd name="connsiteY19" fmla="*/ 1210991 h 2199172"/>
                    <a:gd name="connsiteX20" fmla="*/ 1796505 w 2332254"/>
                    <a:gd name="connsiteY20" fmla="*/ 314186 h 2199172"/>
                    <a:gd name="connsiteX21" fmla="*/ 2059709 w 2332254"/>
                    <a:gd name="connsiteY21" fmla="*/ 5081 h 2199172"/>
                    <a:gd name="connsiteX22" fmla="*/ 2295539 w 2332254"/>
                    <a:gd name="connsiteY22" fmla="*/ 246248 h 2199172"/>
                    <a:gd name="connsiteX23" fmla="*/ 2293604 w 2332254"/>
                    <a:gd name="connsiteY23" fmla="*/ 428163 h 2199172"/>
                    <a:gd name="connsiteX24" fmla="*/ 1118940 w 2332254"/>
                    <a:gd name="connsiteY24" fmla="*/ 1609998 h 2199172"/>
                    <a:gd name="connsiteX25" fmla="*/ 853475 w 2332254"/>
                    <a:gd name="connsiteY25" fmla="*/ 1695601 h 2199172"/>
                    <a:gd name="connsiteX26" fmla="*/ 828822 w 2332254"/>
                    <a:gd name="connsiteY26" fmla="*/ 1682084 h 2199172"/>
                    <a:gd name="connsiteX27" fmla="*/ 795380 w 2332254"/>
                    <a:gd name="connsiteY27" fmla="*/ 1640164 h 2199172"/>
                    <a:gd name="connsiteX28" fmla="*/ 800867 w 2332254"/>
                    <a:gd name="connsiteY28" fmla="*/ 1677297 h 2199172"/>
                    <a:gd name="connsiteX29" fmla="*/ 784580 w 2332254"/>
                    <a:gd name="connsiteY29" fmla="*/ 1784078 h 2199172"/>
                    <a:gd name="connsiteX30" fmla="*/ 643697 w 2332254"/>
                    <a:gd name="connsiteY30" fmla="*/ 1937358 h 2199172"/>
                    <a:gd name="connsiteX31" fmla="*/ 557871 w 2332254"/>
                    <a:gd name="connsiteY31" fmla="*/ 1958601 h 2199172"/>
                    <a:gd name="connsiteX32" fmla="*/ 568908 w 2332254"/>
                    <a:gd name="connsiteY32" fmla="*/ 1986406 h 2199172"/>
                    <a:gd name="connsiteX33" fmla="*/ 547341 w 2332254"/>
                    <a:gd name="connsiteY33" fmla="*/ 2106737 h 2199172"/>
                    <a:gd name="connsiteX34" fmla="*/ 350695 w 2332254"/>
                    <a:gd name="connsiteY34" fmla="*/ 2185119 h 2199172"/>
                    <a:gd name="connsiteX0" fmla="*/ 350695 w 2332254"/>
                    <a:gd name="connsiteY0" fmla="*/ 2186610 h 2200663"/>
                    <a:gd name="connsiteX1" fmla="*/ 383149 w 2332254"/>
                    <a:gd name="connsiteY1" fmla="*/ 2127868 h 2200663"/>
                    <a:gd name="connsiteX2" fmla="*/ 488600 w 2332254"/>
                    <a:gd name="connsiteY2" fmla="*/ 2075774 h 2200663"/>
                    <a:gd name="connsiteX3" fmla="*/ 476569 w 2332254"/>
                    <a:gd name="connsiteY3" fmla="*/ 1958774 h 2200663"/>
                    <a:gd name="connsiteX4" fmla="*/ 479078 w 2332254"/>
                    <a:gd name="connsiteY4" fmla="*/ 1954233 h 2200663"/>
                    <a:gd name="connsiteX5" fmla="*/ 435693 w 2332254"/>
                    <a:gd name="connsiteY5" fmla="*/ 1947616 h 2200663"/>
                    <a:gd name="connsiteX6" fmla="*/ 265044 w 2332254"/>
                    <a:gd name="connsiteY6" fmla="*/ 1757518 h 2200663"/>
                    <a:gd name="connsiteX7" fmla="*/ 260170 w 2332254"/>
                    <a:gd name="connsiteY7" fmla="*/ 1724533 h 2200663"/>
                    <a:gd name="connsiteX8" fmla="*/ 252702 w 2332254"/>
                    <a:gd name="connsiteY8" fmla="*/ 1698835 h 2200663"/>
                    <a:gd name="connsiteX9" fmla="*/ 163701 w 2332254"/>
                    <a:gd name="connsiteY9" fmla="*/ 1657847 h 2200663"/>
                    <a:gd name="connsiteX10" fmla="*/ 67109 w 2332254"/>
                    <a:gd name="connsiteY10" fmla="*/ 1724957 h 2200663"/>
                    <a:gd name="connsiteX11" fmla="*/ 0 w 2332254"/>
                    <a:gd name="connsiteY11" fmla="*/ 1724957 h 2200663"/>
                    <a:gd name="connsiteX12" fmla="*/ 163702 w 2332254"/>
                    <a:gd name="connsiteY12" fmla="*/ 1590737 h 2200663"/>
                    <a:gd name="connsiteX13" fmla="*/ 227422 w 2332254"/>
                    <a:gd name="connsiteY13" fmla="*/ 1601285 h 2200663"/>
                    <a:gd name="connsiteX14" fmla="*/ 267354 w 2332254"/>
                    <a:gd name="connsiteY14" fmla="*/ 1623359 h 2200663"/>
                    <a:gd name="connsiteX15" fmla="*/ 273646 w 2332254"/>
                    <a:gd name="connsiteY15" fmla="*/ 1598729 h 2200663"/>
                    <a:gd name="connsiteX16" fmla="*/ 622532 w 2332254"/>
                    <a:gd name="connsiteY16" fmla="*/ 1436682 h 2200663"/>
                    <a:gd name="connsiteX17" fmla="*/ 637740 w 2332254"/>
                    <a:gd name="connsiteY17" fmla="*/ 1444048 h 2200663"/>
                    <a:gd name="connsiteX18" fmla="*/ 617771 w 2332254"/>
                    <a:gd name="connsiteY18" fmla="*/ 1419017 h 2200663"/>
                    <a:gd name="connsiteX19" fmla="*/ 685505 w 2332254"/>
                    <a:gd name="connsiteY19" fmla="*/ 1212482 h 2200663"/>
                    <a:gd name="connsiteX20" fmla="*/ 1796505 w 2332254"/>
                    <a:gd name="connsiteY20" fmla="*/ 315677 h 2200663"/>
                    <a:gd name="connsiteX21" fmla="*/ 2059709 w 2332254"/>
                    <a:gd name="connsiteY21" fmla="*/ 6572 h 2200663"/>
                    <a:gd name="connsiteX22" fmla="*/ 2295539 w 2332254"/>
                    <a:gd name="connsiteY22" fmla="*/ 247739 h 2200663"/>
                    <a:gd name="connsiteX23" fmla="*/ 2293604 w 2332254"/>
                    <a:gd name="connsiteY23" fmla="*/ 429654 h 2200663"/>
                    <a:gd name="connsiteX24" fmla="*/ 1118940 w 2332254"/>
                    <a:gd name="connsiteY24" fmla="*/ 1611489 h 2200663"/>
                    <a:gd name="connsiteX25" fmla="*/ 853475 w 2332254"/>
                    <a:gd name="connsiteY25" fmla="*/ 1697092 h 2200663"/>
                    <a:gd name="connsiteX26" fmla="*/ 828822 w 2332254"/>
                    <a:gd name="connsiteY26" fmla="*/ 1683575 h 2200663"/>
                    <a:gd name="connsiteX27" fmla="*/ 795380 w 2332254"/>
                    <a:gd name="connsiteY27" fmla="*/ 1641655 h 2200663"/>
                    <a:gd name="connsiteX28" fmla="*/ 800867 w 2332254"/>
                    <a:gd name="connsiteY28" fmla="*/ 1678788 h 2200663"/>
                    <a:gd name="connsiteX29" fmla="*/ 784580 w 2332254"/>
                    <a:gd name="connsiteY29" fmla="*/ 1785569 h 2200663"/>
                    <a:gd name="connsiteX30" fmla="*/ 643697 w 2332254"/>
                    <a:gd name="connsiteY30" fmla="*/ 1938849 h 2200663"/>
                    <a:gd name="connsiteX31" fmla="*/ 557871 w 2332254"/>
                    <a:gd name="connsiteY31" fmla="*/ 1960092 h 2200663"/>
                    <a:gd name="connsiteX32" fmla="*/ 568908 w 2332254"/>
                    <a:gd name="connsiteY32" fmla="*/ 1987897 h 2200663"/>
                    <a:gd name="connsiteX33" fmla="*/ 547341 w 2332254"/>
                    <a:gd name="connsiteY33" fmla="*/ 2108228 h 2200663"/>
                    <a:gd name="connsiteX34" fmla="*/ 350695 w 2332254"/>
                    <a:gd name="connsiteY34" fmla="*/ 2186610 h 2200663"/>
                    <a:gd name="connsiteX0" fmla="*/ 350695 w 2332254"/>
                    <a:gd name="connsiteY0" fmla="*/ 2186788 h 2200841"/>
                    <a:gd name="connsiteX1" fmla="*/ 383149 w 2332254"/>
                    <a:gd name="connsiteY1" fmla="*/ 2128046 h 2200841"/>
                    <a:gd name="connsiteX2" fmla="*/ 488600 w 2332254"/>
                    <a:gd name="connsiteY2" fmla="*/ 2075952 h 2200841"/>
                    <a:gd name="connsiteX3" fmla="*/ 476569 w 2332254"/>
                    <a:gd name="connsiteY3" fmla="*/ 1958952 h 2200841"/>
                    <a:gd name="connsiteX4" fmla="*/ 479078 w 2332254"/>
                    <a:gd name="connsiteY4" fmla="*/ 1954411 h 2200841"/>
                    <a:gd name="connsiteX5" fmla="*/ 435693 w 2332254"/>
                    <a:gd name="connsiteY5" fmla="*/ 1947794 h 2200841"/>
                    <a:gd name="connsiteX6" fmla="*/ 265044 w 2332254"/>
                    <a:gd name="connsiteY6" fmla="*/ 1757696 h 2200841"/>
                    <a:gd name="connsiteX7" fmla="*/ 260170 w 2332254"/>
                    <a:gd name="connsiteY7" fmla="*/ 1724711 h 2200841"/>
                    <a:gd name="connsiteX8" fmla="*/ 252702 w 2332254"/>
                    <a:gd name="connsiteY8" fmla="*/ 1699013 h 2200841"/>
                    <a:gd name="connsiteX9" fmla="*/ 163701 w 2332254"/>
                    <a:gd name="connsiteY9" fmla="*/ 1658025 h 2200841"/>
                    <a:gd name="connsiteX10" fmla="*/ 67109 w 2332254"/>
                    <a:gd name="connsiteY10" fmla="*/ 1725135 h 2200841"/>
                    <a:gd name="connsiteX11" fmla="*/ 0 w 2332254"/>
                    <a:gd name="connsiteY11" fmla="*/ 1725135 h 2200841"/>
                    <a:gd name="connsiteX12" fmla="*/ 163702 w 2332254"/>
                    <a:gd name="connsiteY12" fmla="*/ 1590915 h 2200841"/>
                    <a:gd name="connsiteX13" fmla="*/ 227422 w 2332254"/>
                    <a:gd name="connsiteY13" fmla="*/ 1601463 h 2200841"/>
                    <a:gd name="connsiteX14" fmla="*/ 267354 w 2332254"/>
                    <a:gd name="connsiteY14" fmla="*/ 1623537 h 2200841"/>
                    <a:gd name="connsiteX15" fmla="*/ 273646 w 2332254"/>
                    <a:gd name="connsiteY15" fmla="*/ 1598907 h 2200841"/>
                    <a:gd name="connsiteX16" fmla="*/ 622532 w 2332254"/>
                    <a:gd name="connsiteY16" fmla="*/ 1436860 h 2200841"/>
                    <a:gd name="connsiteX17" fmla="*/ 637740 w 2332254"/>
                    <a:gd name="connsiteY17" fmla="*/ 1444226 h 2200841"/>
                    <a:gd name="connsiteX18" fmla="*/ 617771 w 2332254"/>
                    <a:gd name="connsiteY18" fmla="*/ 1419195 h 2200841"/>
                    <a:gd name="connsiteX19" fmla="*/ 685505 w 2332254"/>
                    <a:gd name="connsiteY19" fmla="*/ 1212660 h 2200841"/>
                    <a:gd name="connsiteX20" fmla="*/ 1775035 w 2332254"/>
                    <a:gd name="connsiteY20" fmla="*/ 308004 h 2200841"/>
                    <a:gd name="connsiteX21" fmla="*/ 2059709 w 2332254"/>
                    <a:gd name="connsiteY21" fmla="*/ 6750 h 2200841"/>
                    <a:gd name="connsiteX22" fmla="*/ 2295539 w 2332254"/>
                    <a:gd name="connsiteY22" fmla="*/ 247917 h 2200841"/>
                    <a:gd name="connsiteX23" fmla="*/ 2293604 w 2332254"/>
                    <a:gd name="connsiteY23" fmla="*/ 429832 h 2200841"/>
                    <a:gd name="connsiteX24" fmla="*/ 1118940 w 2332254"/>
                    <a:gd name="connsiteY24" fmla="*/ 1611667 h 2200841"/>
                    <a:gd name="connsiteX25" fmla="*/ 853475 w 2332254"/>
                    <a:gd name="connsiteY25" fmla="*/ 1697270 h 2200841"/>
                    <a:gd name="connsiteX26" fmla="*/ 828822 w 2332254"/>
                    <a:gd name="connsiteY26" fmla="*/ 1683753 h 2200841"/>
                    <a:gd name="connsiteX27" fmla="*/ 795380 w 2332254"/>
                    <a:gd name="connsiteY27" fmla="*/ 1641833 h 2200841"/>
                    <a:gd name="connsiteX28" fmla="*/ 800867 w 2332254"/>
                    <a:gd name="connsiteY28" fmla="*/ 1678966 h 2200841"/>
                    <a:gd name="connsiteX29" fmla="*/ 784580 w 2332254"/>
                    <a:gd name="connsiteY29" fmla="*/ 1785747 h 2200841"/>
                    <a:gd name="connsiteX30" fmla="*/ 643697 w 2332254"/>
                    <a:gd name="connsiteY30" fmla="*/ 1939027 h 2200841"/>
                    <a:gd name="connsiteX31" fmla="*/ 557871 w 2332254"/>
                    <a:gd name="connsiteY31" fmla="*/ 1960270 h 2200841"/>
                    <a:gd name="connsiteX32" fmla="*/ 568908 w 2332254"/>
                    <a:gd name="connsiteY32" fmla="*/ 1988075 h 2200841"/>
                    <a:gd name="connsiteX33" fmla="*/ 547341 w 2332254"/>
                    <a:gd name="connsiteY33" fmla="*/ 2108406 h 2200841"/>
                    <a:gd name="connsiteX34" fmla="*/ 350695 w 2332254"/>
                    <a:gd name="connsiteY34" fmla="*/ 2186788 h 2200841"/>
                    <a:gd name="connsiteX0" fmla="*/ 350695 w 2332254"/>
                    <a:gd name="connsiteY0" fmla="*/ 2186587 h 2200640"/>
                    <a:gd name="connsiteX1" fmla="*/ 383149 w 2332254"/>
                    <a:gd name="connsiteY1" fmla="*/ 2127845 h 2200640"/>
                    <a:gd name="connsiteX2" fmla="*/ 488600 w 2332254"/>
                    <a:gd name="connsiteY2" fmla="*/ 2075751 h 2200640"/>
                    <a:gd name="connsiteX3" fmla="*/ 476569 w 2332254"/>
                    <a:gd name="connsiteY3" fmla="*/ 1958751 h 2200640"/>
                    <a:gd name="connsiteX4" fmla="*/ 479078 w 2332254"/>
                    <a:gd name="connsiteY4" fmla="*/ 1954210 h 2200640"/>
                    <a:gd name="connsiteX5" fmla="*/ 435693 w 2332254"/>
                    <a:gd name="connsiteY5" fmla="*/ 1947593 h 2200640"/>
                    <a:gd name="connsiteX6" fmla="*/ 265044 w 2332254"/>
                    <a:gd name="connsiteY6" fmla="*/ 1757495 h 2200640"/>
                    <a:gd name="connsiteX7" fmla="*/ 260170 w 2332254"/>
                    <a:gd name="connsiteY7" fmla="*/ 1724510 h 2200640"/>
                    <a:gd name="connsiteX8" fmla="*/ 252702 w 2332254"/>
                    <a:gd name="connsiteY8" fmla="*/ 1698812 h 2200640"/>
                    <a:gd name="connsiteX9" fmla="*/ 163701 w 2332254"/>
                    <a:gd name="connsiteY9" fmla="*/ 1657824 h 2200640"/>
                    <a:gd name="connsiteX10" fmla="*/ 67109 w 2332254"/>
                    <a:gd name="connsiteY10" fmla="*/ 1724934 h 2200640"/>
                    <a:gd name="connsiteX11" fmla="*/ 0 w 2332254"/>
                    <a:gd name="connsiteY11" fmla="*/ 1724934 h 2200640"/>
                    <a:gd name="connsiteX12" fmla="*/ 163702 w 2332254"/>
                    <a:gd name="connsiteY12" fmla="*/ 1590714 h 2200640"/>
                    <a:gd name="connsiteX13" fmla="*/ 227422 w 2332254"/>
                    <a:gd name="connsiteY13" fmla="*/ 1601262 h 2200640"/>
                    <a:gd name="connsiteX14" fmla="*/ 267354 w 2332254"/>
                    <a:gd name="connsiteY14" fmla="*/ 1623336 h 2200640"/>
                    <a:gd name="connsiteX15" fmla="*/ 273646 w 2332254"/>
                    <a:gd name="connsiteY15" fmla="*/ 1598706 h 2200640"/>
                    <a:gd name="connsiteX16" fmla="*/ 622532 w 2332254"/>
                    <a:gd name="connsiteY16" fmla="*/ 1436659 h 2200640"/>
                    <a:gd name="connsiteX17" fmla="*/ 637740 w 2332254"/>
                    <a:gd name="connsiteY17" fmla="*/ 1444025 h 2200640"/>
                    <a:gd name="connsiteX18" fmla="*/ 617771 w 2332254"/>
                    <a:gd name="connsiteY18" fmla="*/ 1418994 h 2200640"/>
                    <a:gd name="connsiteX19" fmla="*/ 685505 w 2332254"/>
                    <a:gd name="connsiteY19" fmla="*/ 1212459 h 2200640"/>
                    <a:gd name="connsiteX20" fmla="*/ 1775035 w 2332254"/>
                    <a:gd name="connsiteY20" fmla="*/ 307803 h 2200640"/>
                    <a:gd name="connsiteX21" fmla="*/ 2059709 w 2332254"/>
                    <a:gd name="connsiteY21" fmla="*/ 6549 h 2200640"/>
                    <a:gd name="connsiteX22" fmla="*/ 2295539 w 2332254"/>
                    <a:gd name="connsiteY22" fmla="*/ 247716 h 2200640"/>
                    <a:gd name="connsiteX23" fmla="*/ 2293604 w 2332254"/>
                    <a:gd name="connsiteY23" fmla="*/ 429631 h 2200640"/>
                    <a:gd name="connsiteX24" fmla="*/ 1118940 w 2332254"/>
                    <a:gd name="connsiteY24" fmla="*/ 1611466 h 2200640"/>
                    <a:gd name="connsiteX25" fmla="*/ 853475 w 2332254"/>
                    <a:gd name="connsiteY25" fmla="*/ 1697069 h 2200640"/>
                    <a:gd name="connsiteX26" fmla="*/ 828822 w 2332254"/>
                    <a:gd name="connsiteY26" fmla="*/ 1683552 h 2200640"/>
                    <a:gd name="connsiteX27" fmla="*/ 795380 w 2332254"/>
                    <a:gd name="connsiteY27" fmla="*/ 1641632 h 2200640"/>
                    <a:gd name="connsiteX28" fmla="*/ 800867 w 2332254"/>
                    <a:gd name="connsiteY28" fmla="*/ 1678765 h 2200640"/>
                    <a:gd name="connsiteX29" fmla="*/ 784580 w 2332254"/>
                    <a:gd name="connsiteY29" fmla="*/ 1785546 h 2200640"/>
                    <a:gd name="connsiteX30" fmla="*/ 643697 w 2332254"/>
                    <a:gd name="connsiteY30" fmla="*/ 1938826 h 2200640"/>
                    <a:gd name="connsiteX31" fmla="*/ 557871 w 2332254"/>
                    <a:gd name="connsiteY31" fmla="*/ 1960069 h 2200640"/>
                    <a:gd name="connsiteX32" fmla="*/ 568908 w 2332254"/>
                    <a:gd name="connsiteY32" fmla="*/ 1987874 h 2200640"/>
                    <a:gd name="connsiteX33" fmla="*/ 547341 w 2332254"/>
                    <a:gd name="connsiteY33" fmla="*/ 2108205 h 2200640"/>
                    <a:gd name="connsiteX34" fmla="*/ 350695 w 2332254"/>
                    <a:gd name="connsiteY34" fmla="*/ 2186587 h 2200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332254" h="2200640">
                      <a:moveTo>
                        <a:pt x="350695" y="2186587"/>
                      </a:moveTo>
                      <a:lnTo>
                        <a:pt x="383149" y="2127845"/>
                      </a:lnTo>
                      <a:cubicBezTo>
                        <a:pt x="415591" y="2145768"/>
                        <a:pt x="462803" y="2122445"/>
                        <a:pt x="488600" y="2075751"/>
                      </a:cubicBezTo>
                      <a:cubicBezTo>
                        <a:pt x="514397" y="2029057"/>
                        <a:pt x="509011" y="1976674"/>
                        <a:pt x="476569" y="1958751"/>
                      </a:cubicBezTo>
                      <a:lnTo>
                        <a:pt x="479078" y="1954210"/>
                      </a:lnTo>
                      <a:lnTo>
                        <a:pt x="435693" y="1947593"/>
                      </a:lnTo>
                      <a:cubicBezTo>
                        <a:pt x="347512" y="1915346"/>
                        <a:pt x="286103" y="1842238"/>
                        <a:pt x="265044" y="1757495"/>
                      </a:cubicBezTo>
                      <a:lnTo>
                        <a:pt x="260170" y="1724510"/>
                      </a:lnTo>
                      <a:lnTo>
                        <a:pt x="252702" y="1698812"/>
                      </a:lnTo>
                      <a:cubicBezTo>
                        <a:pt x="238039" y="1674725"/>
                        <a:pt x="203711" y="1657824"/>
                        <a:pt x="163701" y="1657824"/>
                      </a:cubicBezTo>
                      <a:cubicBezTo>
                        <a:pt x="110355" y="1657824"/>
                        <a:pt x="67109" y="1687870"/>
                        <a:pt x="67109" y="1724934"/>
                      </a:cubicBezTo>
                      <a:lnTo>
                        <a:pt x="0" y="1724934"/>
                      </a:lnTo>
                      <a:cubicBezTo>
                        <a:pt x="0" y="1650806"/>
                        <a:pt x="73292" y="1590714"/>
                        <a:pt x="163702" y="1590714"/>
                      </a:cubicBezTo>
                      <a:cubicBezTo>
                        <a:pt x="186305" y="1590714"/>
                        <a:pt x="207837" y="1594470"/>
                        <a:pt x="227422" y="1601262"/>
                      </a:cubicBezTo>
                      <a:lnTo>
                        <a:pt x="267354" y="1623336"/>
                      </a:lnTo>
                      <a:lnTo>
                        <a:pt x="273646" y="1598706"/>
                      </a:lnTo>
                      <a:cubicBezTo>
                        <a:pt x="325240" y="1457616"/>
                        <a:pt x="481442" y="1385065"/>
                        <a:pt x="622532" y="1436659"/>
                      </a:cubicBezTo>
                      <a:lnTo>
                        <a:pt x="637740" y="1444025"/>
                      </a:lnTo>
                      <a:lnTo>
                        <a:pt x="617771" y="1418994"/>
                      </a:lnTo>
                      <a:cubicBezTo>
                        <a:pt x="602628" y="1340292"/>
                        <a:pt x="578017" y="1306326"/>
                        <a:pt x="685505" y="1212459"/>
                      </a:cubicBezTo>
                      <a:cubicBezTo>
                        <a:pt x="1301652" y="943916"/>
                        <a:pt x="1353873" y="753126"/>
                        <a:pt x="1775035" y="307803"/>
                      </a:cubicBezTo>
                      <a:cubicBezTo>
                        <a:pt x="1882523" y="213935"/>
                        <a:pt x="2010009" y="-44220"/>
                        <a:pt x="2059709" y="6549"/>
                      </a:cubicBezTo>
                      <a:lnTo>
                        <a:pt x="2295539" y="247716"/>
                      </a:lnTo>
                      <a:cubicBezTo>
                        <a:pt x="2345239" y="298484"/>
                        <a:pt x="2344373" y="379931"/>
                        <a:pt x="2293604" y="429631"/>
                      </a:cubicBezTo>
                      <a:cubicBezTo>
                        <a:pt x="1952393" y="944758"/>
                        <a:pt x="1672069" y="1271197"/>
                        <a:pt x="1118940" y="1611466"/>
                      </a:cubicBezTo>
                      <a:cubicBezTo>
                        <a:pt x="1074518" y="1654954"/>
                        <a:pt x="923764" y="1716399"/>
                        <a:pt x="853475" y="1697069"/>
                      </a:cubicBezTo>
                      <a:cubicBezTo>
                        <a:pt x="843433" y="1694308"/>
                        <a:pt x="835034" y="1689898"/>
                        <a:pt x="828822" y="1683552"/>
                      </a:cubicBezTo>
                      <a:lnTo>
                        <a:pt x="795380" y="1641632"/>
                      </a:lnTo>
                      <a:lnTo>
                        <a:pt x="800867" y="1678765"/>
                      </a:lnTo>
                      <a:cubicBezTo>
                        <a:pt x="802618" y="1714056"/>
                        <a:pt x="797478" y="1750273"/>
                        <a:pt x="784580" y="1785546"/>
                      </a:cubicBezTo>
                      <a:cubicBezTo>
                        <a:pt x="758782" y="1856091"/>
                        <a:pt x="706833" y="1909501"/>
                        <a:pt x="643697" y="1938826"/>
                      </a:cubicBezTo>
                      <a:lnTo>
                        <a:pt x="557871" y="1960069"/>
                      </a:lnTo>
                      <a:lnTo>
                        <a:pt x="568908" y="1987874"/>
                      </a:lnTo>
                      <a:cubicBezTo>
                        <a:pt x="575843" y="2025550"/>
                        <a:pt x="569202" y="2068637"/>
                        <a:pt x="547341" y="2108205"/>
                      </a:cubicBezTo>
                      <a:cubicBezTo>
                        <a:pt x="503621" y="2187341"/>
                        <a:pt x="415580" y="2222434"/>
                        <a:pt x="350695" y="2186587"/>
                      </a:cubicBezTo>
                      <a:close/>
                    </a:path>
                  </a:pathLst>
                </a:custGeom>
                <a:solidFill>
                  <a:srgbClr val="18181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497" name="直角三角形 496">
                  <a:extLst>
                    <a:ext uri="{FF2B5EF4-FFF2-40B4-BE49-F238E27FC236}">
                      <a16:creationId xmlns:a16="http://schemas.microsoft.com/office/drawing/2014/main" id="{9E912DAB-8382-5D88-E620-8B54FE7B5E65}"/>
                    </a:ext>
                  </a:extLst>
                </p:cNvPr>
                <p:cNvSpPr/>
                <p:nvPr/>
              </p:nvSpPr>
              <p:spPr>
                <a:xfrm rot="216860">
                  <a:off x="5532579" y="1102089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8" name="直角三角形 497">
                  <a:extLst>
                    <a:ext uri="{FF2B5EF4-FFF2-40B4-BE49-F238E27FC236}">
                      <a16:creationId xmlns:a16="http://schemas.microsoft.com/office/drawing/2014/main" id="{11B983F0-A43C-34AD-E583-EAE4580C75A7}"/>
                    </a:ext>
                  </a:extLst>
                </p:cNvPr>
                <p:cNvSpPr/>
                <p:nvPr/>
              </p:nvSpPr>
              <p:spPr>
                <a:xfrm rot="2384954" flipH="1">
                  <a:off x="5770946" y="1187861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9" name="直角三角形 498">
                  <a:extLst>
                    <a:ext uri="{FF2B5EF4-FFF2-40B4-BE49-F238E27FC236}">
                      <a16:creationId xmlns:a16="http://schemas.microsoft.com/office/drawing/2014/main" id="{DFC39C72-62F1-14B4-EA13-BFEA7FA057CB}"/>
                    </a:ext>
                  </a:extLst>
                </p:cNvPr>
                <p:cNvSpPr/>
                <p:nvPr/>
              </p:nvSpPr>
              <p:spPr>
                <a:xfrm rot="5725562" flipH="1">
                  <a:off x="5633694" y="1320579"/>
                  <a:ext cx="65846" cy="136203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512" name="文本框 511">
                <a:extLst>
                  <a:ext uri="{FF2B5EF4-FFF2-40B4-BE49-F238E27FC236}">
                    <a16:creationId xmlns:a16="http://schemas.microsoft.com/office/drawing/2014/main" id="{1B42B928-0DA3-AF8F-73C4-18349B21D64F}"/>
                  </a:ext>
                </a:extLst>
              </p:cNvPr>
              <p:cNvSpPr txBox="1"/>
              <p:nvPr/>
            </p:nvSpPr>
            <p:spPr>
              <a:xfrm rot="19868975">
                <a:off x="2129760" y="1779417"/>
                <a:ext cx="5350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高收益</a:t>
                </a:r>
              </a:p>
            </p:txBody>
          </p:sp>
        </p:grpSp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02A98425-6AA4-0982-340D-E290E345022D}"/>
                </a:ext>
              </a:extLst>
            </p:cNvPr>
            <p:cNvGrpSpPr/>
            <p:nvPr/>
          </p:nvGrpSpPr>
          <p:grpSpPr>
            <a:xfrm>
              <a:off x="2692520" y="979314"/>
              <a:ext cx="2332254" cy="2200640"/>
              <a:chOff x="2692520" y="979314"/>
              <a:chExt cx="2332254" cy="2200640"/>
            </a:xfrm>
          </p:grpSpPr>
          <p:grpSp>
            <p:nvGrpSpPr>
              <p:cNvPr id="490" name="组合 489">
                <a:extLst>
                  <a:ext uri="{FF2B5EF4-FFF2-40B4-BE49-F238E27FC236}">
                    <a16:creationId xmlns:a16="http://schemas.microsoft.com/office/drawing/2014/main" id="{6FBDE2DD-551A-D1F8-E650-93E93BB166B3}"/>
                  </a:ext>
                </a:extLst>
              </p:cNvPr>
              <p:cNvGrpSpPr/>
              <p:nvPr/>
            </p:nvGrpSpPr>
            <p:grpSpPr>
              <a:xfrm rot="20035295">
                <a:off x="2692520" y="979314"/>
                <a:ext cx="2332254" cy="2200640"/>
                <a:chOff x="4186588" y="1027335"/>
                <a:chExt cx="2332254" cy="2200640"/>
              </a:xfrm>
            </p:grpSpPr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BC2E1067-B532-EA13-861B-57D822C17C10}"/>
                    </a:ext>
                  </a:extLst>
                </p:cNvPr>
                <p:cNvSpPr/>
                <p:nvPr/>
              </p:nvSpPr>
              <p:spPr>
                <a:xfrm rot="9234935">
                  <a:off x="4186588" y="1027335"/>
                  <a:ext cx="2332254" cy="2200640"/>
                </a:xfrm>
                <a:custGeom>
                  <a:avLst/>
                  <a:gdLst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6375 h 2200428"/>
                    <a:gd name="connsiteX1" fmla="*/ 383149 w 2332254"/>
                    <a:gd name="connsiteY1" fmla="*/ 2127633 h 2200428"/>
                    <a:gd name="connsiteX2" fmla="*/ 488600 w 2332254"/>
                    <a:gd name="connsiteY2" fmla="*/ 2075539 h 2200428"/>
                    <a:gd name="connsiteX3" fmla="*/ 476569 w 2332254"/>
                    <a:gd name="connsiteY3" fmla="*/ 1958539 h 2200428"/>
                    <a:gd name="connsiteX4" fmla="*/ 479078 w 2332254"/>
                    <a:gd name="connsiteY4" fmla="*/ 1953998 h 2200428"/>
                    <a:gd name="connsiteX5" fmla="*/ 435693 w 2332254"/>
                    <a:gd name="connsiteY5" fmla="*/ 1947381 h 2200428"/>
                    <a:gd name="connsiteX6" fmla="*/ 265044 w 2332254"/>
                    <a:gd name="connsiteY6" fmla="*/ 1757283 h 2200428"/>
                    <a:gd name="connsiteX7" fmla="*/ 260170 w 2332254"/>
                    <a:gd name="connsiteY7" fmla="*/ 1724298 h 2200428"/>
                    <a:gd name="connsiteX8" fmla="*/ 252702 w 2332254"/>
                    <a:gd name="connsiteY8" fmla="*/ 1698600 h 2200428"/>
                    <a:gd name="connsiteX9" fmla="*/ 163701 w 2332254"/>
                    <a:gd name="connsiteY9" fmla="*/ 1657612 h 2200428"/>
                    <a:gd name="connsiteX10" fmla="*/ 67109 w 2332254"/>
                    <a:gd name="connsiteY10" fmla="*/ 1724722 h 2200428"/>
                    <a:gd name="connsiteX11" fmla="*/ 0 w 2332254"/>
                    <a:gd name="connsiteY11" fmla="*/ 1724722 h 2200428"/>
                    <a:gd name="connsiteX12" fmla="*/ 163702 w 2332254"/>
                    <a:gd name="connsiteY12" fmla="*/ 1590502 h 2200428"/>
                    <a:gd name="connsiteX13" fmla="*/ 227422 w 2332254"/>
                    <a:gd name="connsiteY13" fmla="*/ 1601050 h 2200428"/>
                    <a:gd name="connsiteX14" fmla="*/ 267354 w 2332254"/>
                    <a:gd name="connsiteY14" fmla="*/ 1623124 h 2200428"/>
                    <a:gd name="connsiteX15" fmla="*/ 273646 w 2332254"/>
                    <a:gd name="connsiteY15" fmla="*/ 1598494 h 2200428"/>
                    <a:gd name="connsiteX16" fmla="*/ 622532 w 2332254"/>
                    <a:gd name="connsiteY16" fmla="*/ 1436447 h 2200428"/>
                    <a:gd name="connsiteX17" fmla="*/ 637740 w 2332254"/>
                    <a:gd name="connsiteY17" fmla="*/ 1443813 h 2200428"/>
                    <a:gd name="connsiteX18" fmla="*/ 617771 w 2332254"/>
                    <a:gd name="connsiteY18" fmla="*/ 1418782 h 2200428"/>
                    <a:gd name="connsiteX19" fmla="*/ 685505 w 2332254"/>
                    <a:gd name="connsiteY19" fmla="*/ 1212247 h 2200428"/>
                    <a:gd name="connsiteX20" fmla="*/ 1767346 w 2332254"/>
                    <a:gd name="connsiteY20" fmla="*/ 239871 h 2200428"/>
                    <a:gd name="connsiteX21" fmla="*/ 2059709 w 2332254"/>
                    <a:gd name="connsiteY21" fmla="*/ 6337 h 2200428"/>
                    <a:gd name="connsiteX22" fmla="*/ 2295539 w 2332254"/>
                    <a:gd name="connsiteY22" fmla="*/ 247504 h 2200428"/>
                    <a:gd name="connsiteX23" fmla="*/ 2293604 w 2332254"/>
                    <a:gd name="connsiteY23" fmla="*/ 429419 h 2200428"/>
                    <a:gd name="connsiteX24" fmla="*/ 1118940 w 2332254"/>
                    <a:gd name="connsiteY24" fmla="*/ 1611254 h 2200428"/>
                    <a:gd name="connsiteX25" fmla="*/ 853475 w 2332254"/>
                    <a:gd name="connsiteY25" fmla="*/ 1696857 h 2200428"/>
                    <a:gd name="connsiteX26" fmla="*/ 828822 w 2332254"/>
                    <a:gd name="connsiteY26" fmla="*/ 1683340 h 2200428"/>
                    <a:gd name="connsiteX27" fmla="*/ 795380 w 2332254"/>
                    <a:gd name="connsiteY27" fmla="*/ 1641420 h 2200428"/>
                    <a:gd name="connsiteX28" fmla="*/ 800867 w 2332254"/>
                    <a:gd name="connsiteY28" fmla="*/ 1678553 h 2200428"/>
                    <a:gd name="connsiteX29" fmla="*/ 784580 w 2332254"/>
                    <a:gd name="connsiteY29" fmla="*/ 1785334 h 2200428"/>
                    <a:gd name="connsiteX30" fmla="*/ 643697 w 2332254"/>
                    <a:gd name="connsiteY30" fmla="*/ 1938614 h 2200428"/>
                    <a:gd name="connsiteX31" fmla="*/ 557871 w 2332254"/>
                    <a:gd name="connsiteY31" fmla="*/ 1959857 h 2200428"/>
                    <a:gd name="connsiteX32" fmla="*/ 568908 w 2332254"/>
                    <a:gd name="connsiteY32" fmla="*/ 1987662 h 2200428"/>
                    <a:gd name="connsiteX33" fmla="*/ 547341 w 2332254"/>
                    <a:gd name="connsiteY33" fmla="*/ 2107993 h 2200428"/>
                    <a:gd name="connsiteX34" fmla="*/ 350695 w 2332254"/>
                    <a:gd name="connsiteY34" fmla="*/ 2186375 h 2200428"/>
                    <a:gd name="connsiteX0" fmla="*/ 350695 w 2332254"/>
                    <a:gd name="connsiteY0" fmla="*/ 2185119 h 2199172"/>
                    <a:gd name="connsiteX1" fmla="*/ 383149 w 2332254"/>
                    <a:gd name="connsiteY1" fmla="*/ 2126377 h 2199172"/>
                    <a:gd name="connsiteX2" fmla="*/ 488600 w 2332254"/>
                    <a:gd name="connsiteY2" fmla="*/ 2074283 h 2199172"/>
                    <a:gd name="connsiteX3" fmla="*/ 476569 w 2332254"/>
                    <a:gd name="connsiteY3" fmla="*/ 1957283 h 2199172"/>
                    <a:gd name="connsiteX4" fmla="*/ 479078 w 2332254"/>
                    <a:gd name="connsiteY4" fmla="*/ 1952742 h 2199172"/>
                    <a:gd name="connsiteX5" fmla="*/ 435693 w 2332254"/>
                    <a:gd name="connsiteY5" fmla="*/ 1946125 h 2199172"/>
                    <a:gd name="connsiteX6" fmla="*/ 265044 w 2332254"/>
                    <a:gd name="connsiteY6" fmla="*/ 1756027 h 2199172"/>
                    <a:gd name="connsiteX7" fmla="*/ 260170 w 2332254"/>
                    <a:gd name="connsiteY7" fmla="*/ 1723042 h 2199172"/>
                    <a:gd name="connsiteX8" fmla="*/ 252702 w 2332254"/>
                    <a:gd name="connsiteY8" fmla="*/ 1697344 h 2199172"/>
                    <a:gd name="connsiteX9" fmla="*/ 163701 w 2332254"/>
                    <a:gd name="connsiteY9" fmla="*/ 1656356 h 2199172"/>
                    <a:gd name="connsiteX10" fmla="*/ 67109 w 2332254"/>
                    <a:gd name="connsiteY10" fmla="*/ 1723466 h 2199172"/>
                    <a:gd name="connsiteX11" fmla="*/ 0 w 2332254"/>
                    <a:gd name="connsiteY11" fmla="*/ 1723466 h 2199172"/>
                    <a:gd name="connsiteX12" fmla="*/ 163702 w 2332254"/>
                    <a:gd name="connsiteY12" fmla="*/ 1589246 h 2199172"/>
                    <a:gd name="connsiteX13" fmla="*/ 227422 w 2332254"/>
                    <a:gd name="connsiteY13" fmla="*/ 1599794 h 2199172"/>
                    <a:gd name="connsiteX14" fmla="*/ 267354 w 2332254"/>
                    <a:gd name="connsiteY14" fmla="*/ 1621868 h 2199172"/>
                    <a:gd name="connsiteX15" fmla="*/ 273646 w 2332254"/>
                    <a:gd name="connsiteY15" fmla="*/ 1597238 h 2199172"/>
                    <a:gd name="connsiteX16" fmla="*/ 622532 w 2332254"/>
                    <a:gd name="connsiteY16" fmla="*/ 1435191 h 2199172"/>
                    <a:gd name="connsiteX17" fmla="*/ 637740 w 2332254"/>
                    <a:gd name="connsiteY17" fmla="*/ 1442557 h 2199172"/>
                    <a:gd name="connsiteX18" fmla="*/ 617771 w 2332254"/>
                    <a:gd name="connsiteY18" fmla="*/ 1417526 h 2199172"/>
                    <a:gd name="connsiteX19" fmla="*/ 685505 w 2332254"/>
                    <a:gd name="connsiteY19" fmla="*/ 1210991 h 2199172"/>
                    <a:gd name="connsiteX20" fmla="*/ 1796505 w 2332254"/>
                    <a:gd name="connsiteY20" fmla="*/ 314186 h 2199172"/>
                    <a:gd name="connsiteX21" fmla="*/ 2059709 w 2332254"/>
                    <a:gd name="connsiteY21" fmla="*/ 5081 h 2199172"/>
                    <a:gd name="connsiteX22" fmla="*/ 2295539 w 2332254"/>
                    <a:gd name="connsiteY22" fmla="*/ 246248 h 2199172"/>
                    <a:gd name="connsiteX23" fmla="*/ 2293604 w 2332254"/>
                    <a:gd name="connsiteY23" fmla="*/ 428163 h 2199172"/>
                    <a:gd name="connsiteX24" fmla="*/ 1118940 w 2332254"/>
                    <a:gd name="connsiteY24" fmla="*/ 1609998 h 2199172"/>
                    <a:gd name="connsiteX25" fmla="*/ 853475 w 2332254"/>
                    <a:gd name="connsiteY25" fmla="*/ 1695601 h 2199172"/>
                    <a:gd name="connsiteX26" fmla="*/ 828822 w 2332254"/>
                    <a:gd name="connsiteY26" fmla="*/ 1682084 h 2199172"/>
                    <a:gd name="connsiteX27" fmla="*/ 795380 w 2332254"/>
                    <a:gd name="connsiteY27" fmla="*/ 1640164 h 2199172"/>
                    <a:gd name="connsiteX28" fmla="*/ 800867 w 2332254"/>
                    <a:gd name="connsiteY28" fmla="*/ 1677297 h 2199172"/>
                    <a:gd name="connsiteX29" fmla="*/ 784580 w 2332254"/>
                    <a:gd name="connsiteY29" fmla="*/ 1784078 h 2199172"/>
                    <a:gd name="connsiteX30" fmla="*/ 643697 w 2332254"/>
                    <a:gd name="connsiteY30" fmla="*/ 1937358 h 2199172"/>
                    <a:gd name="connsiteX31" fmla="*/ 557871 w 2332254"/>
                    <a:gd name="connsiteY31" fmla="*/ 1958601 h 2199172"/>
                    <a:gd name="connsiteX32" fmla="*/ 568908 w 2332254"/>
                    <a:gd name="connsiteY32" fmla="*/ 1986406 h 2199172"/>
                    <a:gd name="connsiteX33" fmla="*/ 547341 w 2332254"/>
                    <a:gd name="connsiteY33" fmla="*/ 2106737 h 2199172"/>
                    <a:gd name="connsiteX34" fmla="*/ 350695 w 2332254"/>
                    <a:gd name="connsiteY34" fmla="*/ 2185119 h 2199172"/>
                    <a:gd name="connsiteX0" fmla="*/ 350695 w 2332254"/>
                    <a:gd name="connsiteY0" fmla="*/ 2186610 h 2200663"/>
                    <a:gd name="connsiteX1" fmla="*/ 383149 w 2332254"/>
                    <a:gd name="connsiteY1" fmla="*/ 2127868 h 2200663"/>
                    <a:gd name="connsiteX2" fmla="*/ 488600 w 2332254"/>
                    <a:gd name="connsiteY2" fmla="*/ 2075774 h 2200663"/>
                    <a:gd name="connsiteX3" fmla="*/ 476569 w 2332254"/>
                    <a:gd name="connsiteY3" fmla="*/ 1958774 h 2200663"/>
                    <a:gd name="connsiteX4" fmla="*/ 479078 w 2332254"/>
                    <a:gd name="connsiteY4" fmla="*/ 1954233 h 2200663"/>
                    <a:gd name="connsiteX5" fmla="*/ 435693 w 2332254"/>
                    <a:gd name="connsiteY5" fmla="*/ 1947616 h 2200663"/>
                    <a:gd name="connsiteX6" fmla="*/ 265044 w 2332254"/>
                    <a:gd name="connsiteY6" fmla="*/ 1757518 h 2200663"/>
                    <a:gd name="connsiteX7" fmla="*/ 260170 w 2332254"/>
                    <a:gd name="connsiteY7" fmla="*/ 1724533 h 2200663"/>
                    <a:gd name="connsiteX8" fmla="*/ 252702 w 2332254"/>
                    <a:gd name="connsiteY8" fmla="*/ 1698835 h 2200663"/>
                    <a:gd name="connsiteX9" fmla="*/ 163701 w 2332254"/>
                    <a:gd name="connsiteY9" fmla="*/ 1657847 h 2200663"/>
                    <a:gd name="connsiteX10" fmla="*/ 67109 w 2332254"/>
                    <a:gd name="connsiteY10" fmla="*/ 1724957 h 2200663"/>
                    <a:gd name="connsiteX11" fmla="*/ 0 w 2332254"/>
                    <a:gd name="connsiteY11" fmla="*/ 1724957 h 2200663"/>
                    <a:gd name="connsiteX12" fmla="*/ 163702 w 2332254"/>
                    <a:gd name="connsiteY12" fmla="*/ 1590737 h 2200663"/>
                    <a:gd name="connsiteX13" fmla="*/ 227422 w 2332254"/>
                    <a:gd name="connsiteY13" fmla="*/ 1601285 h 2200663"/>
                    <a:gd name="connsiteX14" fmla="*/ 267354 w 2332254"/>
                    <a:gd name="connsiteY14" fmla="*/ 1623359 h 2200663"/>
                    <a:gd name="connsiteX15" fmla="*/ 273646 w 2332254"/>
                    <a:gd name="connsiteY15" fmla="*/ 1598729 h 2200663"/>
                    <a:gd name="connsiteX16" fmla="*/ 622532 w 2332254"/>
                    <a:gd name="connsiteY16" fmla="*/ 1436682 h 2200663"/>
                    <a:gd name="connsiteX17" fmla="*/ 637740 w 2332254"/>
                    <a:gd name="connsiteY17" fmla="*/ 1444048 h 2200663"/>
                    <a:gd name="connsiteX18" fmla="*/ 617771 w 2332254"/>
                    <a:gd name="connsiteY18" fmla="*/ 1419017 h 2200663"/>
                    <a:gd name="connsiteX19" fmla="*/ 685505 w 2332254"/>
                    <a:gd name="connsiteY19" fmla="*/ 1212482 h 2200663"/>
                    <a:gd name="connsiteX20" fmla="*/ 1796505 w 2332254"/>
                    <a:gd name="connsiteY20" fmla="*/ 315677 h 2200663"/>
                    <a:gd name="connsiteX21" fmla="*/ 2059709 w 2332254"/>
                    <a:gd name="connsiteY21" fmla="*/ 6572 h 2200663"/>
                    <a:gd name="connsiteX22" fmla="*/ 2295539 w 2332254"/>
                    <a:gd name="connsiteY22" fmla="*/ 247739 h 2200663"/>
                    <a:gd name="connsiteX23" fmla="*/ 2293604 w 2332254"/>
                    <a:gd name="connsiteY23" fmla="*/ 429654 h 2200663"/>
                    <a:gd name="connsiteX24" fmla="*/ 1118940 w 2332254"/>
                    <a:gd name="connsiteY24" fmla="*/ 1611489 h 2200663"/>
                    <a:gd name="connsiteX25" fmla="*/ 853475 w 2332254"/>
                    <a:gd name="connsiteY25" fmla="*/ 1697092 h 2200663"/>
                    <a:gd name="connsiteX26" fmla="*/ 828822 w 2332254"/>
                    <a:gd name="connsiteY26" fmla="*/ 1683575 h 2200663"/>
                    <a:gd name="connsiteX27" fmla="*/ 795380 w 2332254"/>
                    <a:gd name="connsiteY27" fmla="*/ 1641655 h 2200663"/>
                    <a:gd name="connsiteX28" fmla="*/ 800867 w 2332254"/>
                    <a:gd name="connsiteY28" fmla="*/ 1678788 h 2200663"/>
                    <a:gd name="connsiteX29" fmla="*/ 784580 w 2332254"/>
                    <a:gd name="connsiteY29" fmla="*/ 1785569 h 2200663"/>
                    <a:gd name="connsiteX30" fmla="*/ 643697 w 2332254"/>
                    <a:gd name="connsiteY30" fmla="*/ 1938849 h 2200663"/>
                    <a:gd name="connsiteX31" fmla="*/ 557871 w 2332254"/>
                    <a:gd name="connsiteY31" fmla="*/ 1960092 h 2200663"/>
                    <a:gd name="connsiteX32" fmla="*/ 568908 w 2332254"/>
                    <a:gd name="connsiteY32" fmla="*/ 1987897 h 2200663"/>
                    <a:gd name="connsiteX33" fmla="*/ 547341 w 2332254"/>
                    <a:gd name="connsiteY33" fmla="*/ 2108228 h 2200663"/>
                    <a:gd name="connsiteX34" fmla="*/ 350695 w 2332254"/>
                    <a:gd name="connsiteY34" fmla="*/ 2186610 h 2200663"/>
                    <a:gd name="connsiteX0" fmla="*/ 350695 w 2332254"/>
                    <a:gd name="connsiteY0" fmla="*/ 2186788 h 2200841"/>
                    <a:gd name="connsiteX1" fmla="*/ 383149 w 2332254"/>
                    <a:gd name="connsiteY1" fmla="*/ 2128046 h 2200841"/>
                    <a:gd name="connsiteX2" fmla="*/ 488600 w 2332254"/>
                    <a:gd name="connsiteY2" fmla="*/ 2075952 h 2200841"/>
                    <a:gd name="connsiteX3" fmla="*/ 476569 w 2332254"/>
                    <a:gd name="connsiteY3" fmla="*/ 1958952 h 2200841"/>
                    <a:gd name="connsiteX4" fmla="*/ 479078 w 2332254"/>
                    <a:gd name="connsiteY4" fmla="*/ 1954411 h 2200841"/>
                    <a:gd name="connsiteX5" fmla="*/ 435693 w 2332254"/>
                    <a:gd name="connsiteY5" fmla="*/ 1947794 h 2200841"/>
                    <a:gd name="connsiteX6" fmla="*/ 265044 w 2332254"/>
                    <a:gd name="connsiteY6" fmla="*/ 1757696 h 2200841"/>
                    <a:gd name="connsiteX7" fmla="*/ 260170 w 2332254"/>
                    <a:gd name="connsiteY7" fmla="*/ 1724711 h 2200841"/>
                    <a:gd name="connsiteX8" fmla="*/ 252702 w 2332254"/>
                    <a:gd name="connsiteY8" fmla="*/ 1699013 h 2200841"/>
                    <a:gd name="connsiteX9" fmla="*/ 163701 w 2332254"/>
                    <a:gd name="connsiteY9" fmla="*/ 1658025 h 2200841"/>
                    <a:gd name="connsiteX10" fmla="*/ 67109 w 2332254"/>
                    <a:gd name="connsiteY10" fmla="*/ 1725135 h 2200841"/>
                    <a:gd name="connsiteX11" fmla="*/ 0 w 2332254"/>
                    <a:gd name="connsiteY11" fmla="*/ 1725135 h 2200841"/>
                    <a:gd name="connsiteX12" fmla="*/ 163702 w 2332254"/>
                    <a:gd name="connsiteY12" fmla="*/ 1590915 h 2200841"/>
                    <a:gd name="connsiteX13" fmla="*/ 227422 w 2332254"/>
                    <a:gd name="connsiteY13" fmla="*/ 1601463 h 2200841"/>
                    <a:gd name="connsiteX14" fmla="*/ 267354 w 2332254"/>
                    <a:gd name="connsiteY14" fmla="*/ 1623537 h 2200841"/>
                    <a:gd name="connsiteX15" fmla="*/ 273646 w 2332254"/>
                    <a:gd name="connsiteY15" fmla="*/ 1598907 h 2200841"/>
                    <a:gd name="connsiteX16" fmla="*/ 622532 w 2332254"/>
                    <a:gd name="connsiteY16" fmla="*/ 1436860 h 2200841"/>
                    <a:gd name="connsiteX17" fmla="*/ 637740 w 2332254"/>
                    <a:gd name="connsiteY17" fmla="*/ 1444226 h 2200841"/>
                    <a:gd name="connsiteX18" fmla="*/ 617771 w 2332254"/>
                    <a:gd name="connsiteY18" fmla="*/ 1419195 h 2200841"/>
                    <a:gd name="connsiteX19" fmla="*/ 685505 w 2332254"/>
                    <a:gd name="connsiteY19" fmla="*/ 1212660 h 2200841"/>
                    <a:gd name="connsiteX20" fmla="*/ 1775035 w 2332254"/>
                    <a:gd name="connsiteY20" fmla="*/ 308004 h 2200841"/>
                    <a:gd name="connsiteX21" fmla="*/ 2059709 w 2332254"/>
                    <a:gd name="connsiteY21" fmla="*/ 6750 h 2200841"/>
                    <a:gd name="connsiteX22" fmla="*/ 2295539 w 2332254"/>
                    <a:gd name="connsiteY22" fmla="*/ 247917 h 2200841"/>
                    <a:gd name="connsiteX23" fmla="*/ 2293604 w 2332254"/>
                    <a:gd name="connsiteY23" fmla="*/ 429832 h 2200841"/>
                    <a:gd name="connsiteX24" fmla="*/ 1118940 w 2332254"/>
                    <a:gd name="connsiteY24" fmla="*/ 1611667 h 2200841"/>
                    <a:gd name="connsiteX25" fmla="*/ 853475 w 2332254"/>
                    <a:gd name="connsiteY25" fmla="*/ 1697270 h 2200841"/>
                    <a:gd name="connsiteX26" fmla="*/ 828822 w 2332254"/>
                    <a:gd name="connsiteY26" fmla="*/ 1683753 h 2200841"/>
                    <a:gd name="connsiteX27" fmla="*/ 795380 w 2332254"/>
                    <a:gd name="connsiteY27" fmla="*/ 1641833 h 2200841"/>
                    <a:gd name="connsiteX28" fmla="*/ 800867 w 2332254"/>
                    <a:gd name="connsiteY28" fmla="*/ 1678966 h 2200841"/>
                    <a:gd name="connsiteX29" fmla="*/ 784580 w 2332254"/>
                    <a:gd name="connsiteY29" fmla="*/ 1785747 h 2200841"/>
                    <a:gd name="connsiteX30" fmla="*/ 643697 w 2332254"/>
                    <a:gd name="connsiteY30" fmla="*/ 1939027 h 2200841"/>
                    <a:gd name="connsiteX31" fmla="*/ 557871 w 2332254"/>
                    <a:gd name="connsiteY31" fmla="*/ 1960270 h 2200841"/>
                    <a:gd name="connsiteX32" fmla="*/ 568908 w 2332254"/>
                    <a:gd name="connsiteY32" fmla="*/ 1988075 h 2200841"/>
                    <a:gd name="connsiteX33" fmla="*/ 547341 w 2332254"/>
                    <a:gd name="connsiteY33" fmla="*/ 2108406 h 2200841"/>
                    <a:gd name="connsiteX34" fmla="*/ 350695 w 2332254"/>
                    <a:gd name="connsiteY34" fmla="*/ 2186788 h 2200841"/>
                    <a:gd name="connsiteX0" fmla="*/ 350695 w 2332254"/>
                    <a:gd name="connsiteY0" fmla="*/ 2186587 h 2200640"/>
                    <a:gd name="connsiteX1" fmla="*/ 383149 w 2332254"/>
                    <a:gd name="connsiteY1" fmla="*/ 2127845 h 2200640"/>
                    <a:gd name="connsiteX2" fmla="*/ 488600 w 2332254"/>
                    <a:gd name="connsiteY2" fmla="*/ 2075751 h 2200640"/>
                    <a:gd name="connsiteX3" fmla="*/ 476569 w 2332254"/>
                    <a:gd name="connsiteY3" fmla="*/ 1958751 h 2200640"/>
                    <a:gd name="connsiteX4" fmla="*/ 479078 w 2332254"/>
                    <a:gd name="connsiteY4" fmla="*/ 1954210 h 2200640"/>
                    <a:gd name="connsiteX5" fmla="*/ 435693 w 2332254"/>
                    <a:gd name="connsiteY5" fmla="*/ 1947593 h 2200640"/>
                    <a:gd name="connsiteX6" fmla="*/ 265044 w 2332254"/>
                    <a:gd name="connsiteY6" fmla="*/ 1757495 h 2200640"/>
                    <a:gd name="connsiteX7" fmla="*/ 260170 w 2332254"/>
                    <a:gd name="connsiteY7" fmla="*/ 1724510 h 2200640"/>
                    <a:gd name="connsiteX8" fmla="*/ 252702 w 2332254"/>
                    <a:gd name="connsiteY8" fmla="*/ 1698812 h 2200640"/>
                    <a:gd name="connsiteX9" fmla="*/ 163701 w 2332254"/>
                    <a:gd name="connsiteY9" fmla="*/ 1657824 h 2200640"/>
                    <a:gd name="connsiteX10" fmla="*/ 67109 w 2332254"/>
                    <a:gd name="connsiteY10" fmla="*/ 1724934 h 2200640"/>
                    <a:gd name="connsiteX11" fmla="*/ 0 w 2332254"/>
                    <a:gd name="connsiteY11" fmla="*/ 1724934 h 2200640"/>
                    <a:gd name="connsiteX12" fmla="*/ 163702 w 2332254"/>
                    <a:gd name="connsiteY12" fmla="*/ 1590714 h 2200640"/>
                    <a:gd name="connsiteX13" fmla="*/ 227422 w 2332254"/>
                    <a:gd name="connsiteY13" fmla="*/ 1601262 h 2200640"/>
                    <a:gd name="connsiteX14" fmla="*/ 267354 w 2332254"/>
                    <a:gd name="connsiteY14" fmla="*/ 1623336 h 2200640"/>
                    <a:gd name="connsiteX15" fmla="*/ 273646 w 2332254"/>
                    <a:gd name="connsiteY15" fmla="*/ 1598706 h 2200640"/>
                    <a:gd name="connsiteX16" fmla="*/ 622532 w 2332254"/>
                    <a:gd name="connsiteY16" fmla="*/ 1436659 h 2200640"/>
                    <a:gd name="connsiteX17" fmla="*/ 637740 w 2332254"/>
                    <a:gd name="connsiteY17" fmla="*/ 1444025 h 2200640"/>
                    <a:gd name="connsiteX18" fmla="*/ 617771 w 2332254"/>
                    <a:gd name="connsiteY18" fmla="*/ 1418994 h 2200640"/>
                    <a:gd name="connsiteX19" fmla="*/ 685505 w 2332254"/>
                    <a:gd name="connsiteY19" fmla="*/ 1212459 h 2200640"/>
                    <a:gd name="connsiteX20" fmla="*/ 1775035 w 2332254"/>
                    <a:gd name="connsiteY20" fmla="*/ 307803 h 2200640"/>
                    <a:gd name="connsiteX21" fmla="*/ 2059709 w 2332254"/>
                    <a:gd name="connsiteY21" fmla="*/ 6549 h 2200640"/>
                    <a:gd name="connsiteX22" fmla="*/ 2295539 w 2332254"/>
                    <a:gd name="connsiteY22" fmla="*/ 247716 h 2200640"/>
                    <a:gd name="connsiteX23" fmla="*/ 2293604 w 2332254"/>
                    <a:gd name="connsiteY23" fmla="*/ 429631 h 2200640"/>
                    <a:gd name="connsiteX24" fmla="*/ 1118940 w 2332254"/>
                    <a:gd name="connsiteY24" fmla="*/ 1611466 h 2200640"/>
                    <a:gd name="connsiteX25" fmla="*/ 853475 w 2332254"/>
                    <a:gd name="connsiteY25" fmla="*/ 1697069 h 2200640"/>
                    <a:gd name="connsiteX26" fmla="*/ 828822 w 2332254"/>
                    <a:gd name="connsiteY26" fmla="*/ 1683552 h 2200640"/>
                    <a:gd name="connsiteX27" fmla="*/ 795380 w 2332254"/>
                    <a:gd name="connsiteY27" fmla="*/ 1641632 h 2200640"/>
                    <a:gd name="connsiteX28" fmla="*/ 800867 w 2332254"/>
                    <a:gd name="connsiteY28" fmla="*/ 1678765 h 2200640"/>
                    <a:gd name="connsiteX29" fmla="*/ 784580 w 2332254"/>
                    <a:gd name="connsiteY29" fmla="*/ 1785546 h 2200640"/>
                    <a:gd name="connsiteX30" fmla="*/ 643697 w 2332254"/>
                    <a:gd name="connsiteY30" fmla="*/ 1938826 h 2200640"/>
                    <a:gd name="connsiteX31" fmla="*/ 557871 w 2332254"/>
                    <a:gd name="connsiteY31" fmla="*/ 1960069 h 2200640"/>
                    <a:gd name="connsiteX32" fmla="*/ 568908 w 2332254"/>
                    <a:gd name="connsiteY32" fmla="*/ 1987874 h 2200640"/>
                    <a:gd name="connsiteX33" fmla="*/ 547341 w 2332254"/>
                    <a:gd name="connsiteY33" fmla="*/ 2108205 h 2200640"/>
                    <a:gd name="connsiteX34" fmla="*/ 350695 w 2332254"/>
                    <a:gd name="connsiteY34" fmla="*/ 2186587 h 2200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332254" h="2200640">
                      <a:moveTo>
                        <a:pt x="350695" y="2186587"/>
                      </a:moveTo>
                      <a:lnTo>
                        <a:pt x="383149" y="2127845"/>
                      </a:lnTo>
                      <a:cubicBezTo>
                        <a:pt x="415591" y="2145768"/>
                        <a:pt x="462803" y="2122445"/>
                        <a:pt x="488600" y="2075751"/>
                      </a:cubicBezTo>
                      <a:cubicBezTo>
                        <a:pt x="514397" y="2029057"/>
                        <a:pt x="509011" y="1976674"/>
                        <a:pt x="476569" y="1958751"/>
                      </a:cubicBezTo>
                      <a:lnTo>
                        <a:pt x="479078" y="1954210"/>
                      </a:lnTo>
                      <a:lnTo>
                        <a:pt x="435693" y="1947593"/>
                      </a:lnTo>
                      <a:cubicBezTo>
                        <a:pt x="347512" y="1915346"/>
                        <a:pt x="286103" y="1842238"/>
                        <a:pt x="265044" y="1757495"/>
                      </a:cubicBezTo>
                      <a:lnTo>
                        <a:pt x="260170" y="1724510"/>
                      </a:lnTo>
                      <a:lnTo>
                        <a:pt x="252702" y="1698812"/>
                      </a:lnTo>
                      <a:cubicBezTo>
                        <a:pt x="238039" y="1674725"/>
                        <a:pt x="203711" y="1657824"/>
                        <a:pt x="163701" y="1657824"/>
                      </a:cubicBezTo>
                      <a:cubicBezTo>
                        <a:pt x="110355" y="1657824"/>
                        <a:pt x="67109" y="1687870"/>
                        <a:pt x="67109" y="1724934"/>
                      </a:cubicBezTo>
                      <a:lnTo>
                        <a:pt x="0" y="1724934"/>
                      </a:lnTo>
                      <a:cubicBezTo>
                        <a:pt x="0" y="1650806"/>
                        <a:pt x="73292" y="1590714"/>
                        <a:pt x="163702" y="1590714"/>
                      </a:cubicBezTo>
                      <a:cubicBezTo>
                        <a:pt x="186305" y="1590714"/>
                        <a:pt x="207837" y="1594470"/>
                        <a:pt x="227422" y="1601262"/>
                      </a:cubicBezTo>
                      <a:lnTo>
                        <a:pt x="267354" y="1623336"/>
                      </a:lnTo>
                      <a:lnTo>
                        <a:pt x="273646" y="1598706"/>
                      </a:lnTo>
                      <a:cubicBezTo>
                        <a:pt x="325240" y="1457616"/>
                        <a:pt x="481442" y="1385065"/>
                        <a:pt x="622532" y="1436659"/>
                      </a:cubicBezTo>
                      <a:lnTo>
                        <a:pt x="637740" y="1444025"/>
                      </a:lnTo>
                      <a:lnTo>
                        <a:pt x="617771" y="1418994"/>
                      </a:lnTo>
                      <a:cubicBezTo>
                        <a:pt x="602628" y="1340292"/>
                        <a:pt x="578017" y="1306326"/>
                        <a:pt x="685505" y="1212459"/>
                      </a:cubicBezTo>
                      <a:cubicBezTo>
                        <a:pt x="1301652" y="943916"/>
                        <a:pt x="1353873" y="753126"/>
                        <a:pt x="1775035" y="307803"/>
                      </a:cubicBezTo>
                      <a:cubicBezTo>
                        <a:pt x="1882523" y="213935"/>
                        <a:pt x="2010009" y="-44220"/>
                        <a:pt x="2059709" y="6549"/>
                      </a:cubicBezTo>
                      <a:lnTo>
                        <a:pt x="2295539" y="247716"/>
                      </a:lnTo>
                      <a:cubicBezTo>
                        <a:pt x="2345239" y="298484"/>
                        <a:pt x="2344373" y="379931"/>
                        <a:pt x="2293604" y="429631"/>
                      </a:cubicBezTo>
                      <a:cubicBezTo>
                        <a:pt x="1952393" y="944758"/>
                        <a:pt x="1672069" y="1271197"/>
                        <a:pt x="1118940" y="1611466"/>
                      </a:cubicBezTo>
                      <a:cubicBezTo>
                        <a:pt x="1074518" y="1654954"/>
                        <a:pt x="923764" y="1716399"/>
                        <a:pt x="853475" y="1697069"/>
                      </a:cubicBezTo>
                      <a:cubicBezTo>
                        <a:pt x="843433" y="1694308"/>
                        <a:pt x="835034" y="1689898"/>
                        <a:pt x="828822" y="1683552"/>
                      </a:cubicBezTo>
                      <a:lnTo>
                        <a:pt x="795380" y="1641632"/>
                      </a:lnTo>
                      <a:lnTo>
                        <a:pt x="800867" y="1678765"/>
                      </a:lnTo>
                      <a:cubicBezTo>
                        <a:pt x="802618" y="1714056"/>
                        <a:pt x="797478" y="1750273"/>
                        <a:pt x="784580" y="1785546"/>
                      </a:cubicBezTo>
                      <a:cubicBezTo>
                        <a:pt x="758782" y="1856091"/>
                        <a:pt x="706833" y="1909501"/>
                        <a:pt x="643697" y="1938826"/>
                      </a:cubicBezTo>
                      <a:lnTo>
                        <a:pt x="557871" y="1960069"/>
                      </a:lnTo>
                      <a:lnTo>
                        <a:pt x="568908" y="1987874"/>
                      </a:lnTo>
                      <a:cubicBezTo>
                        <a:pt x="575843" y="2025550"/>
                        <a:pt x="569202" y="2068637"/>
                        <a:pt x="547341" y="2108205"/>
                      </a:cubicBezTo>
                      <a:cubicBezTo>
                        <a:pt x="503621" y="2187341"/>
                        <a:pt x="415580" y="2222434"/>
                        <a:pt x="350695" y="2186587"/>
                      </a:cubicBezTo>
                      <a:close/>
                    </a:path>
                  </a:pathLst>
                </a:custGeom>
                <a:solidFill>
                  <a:srgbClr val="18181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492" name="直角三角形 491">
                  <a:extLst>
                    <a:ext uri="{FF2B5EF4-FFF2-40B4-BE49-F238E27FC236}">
                      <a16:creationId xmlns:a16="http://schemas.microsoft.com/office/drawing/2014/main" id="{DCBF4B94-9EE8-7518-4256-C926EDDB7B61}"/>
                    </a:ext>
                  </a:extLst>
                </p:cNvPr>
                <p:cNvSpPr/>
                <p:nvPr/>
              </p:nvSpPr>
              <p:spPr>
                <a:xfrm rot="216860">
                  <a:off x="5532579" y="1102089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3" name="直角三角形 492">
                  <a:extLst>
                    <a:ext uri="{FF2B5EF4-FFF2-40B4-BE49-F238E27FC236}">
                      <a16:creationId xmlns:a16="http://schemas.microsoft.com/office/drawing/2014/main" id="{294662C7-EB85-09BA-5B2B-E8E1EF71DC36}"/>
                    </a:ext>
                  </a:extLst>
                </p:cNvPr>
                <p:cNvSpPr/>
                <p:nvPr/>
              </p:nvSpPr>
              <p:spPr>
                <a:xfrm rot="2384954" flipH="1">
                  <a:off x="5770946" y="1187861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94" name="直角三角形 493">
                  <a:extLst>
                    <a:ext uri="{FF2B5EF4-FFF2-40B4-BE49-F238E27FC236}">
                      <a16:creationId xmlns:a16="http://schemas.microsoft.com/office/drawing/2014/main" id="{3C8EE227-0318-1863-1B56-B64670809244}"/>
                    </a:ext>
                  </a:extLst>
                </p:cNvPr>
                <p:cNvSpPr/>
                <p:nvPr/>
              </p:nvSpPr>
              <p:spPr>
                <a:xfrm rot="5725562" flipH="1">
                  <a:off x="5633694" y="1320579"/>
                  <a:ext cx="65846" cy="136203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513" name="文本框 512">
                <a:extLst>
                  <a:ext uri="{FF2B5EF4-FFF2-40B4-BE49-F238E27FC236}">
                    <a16:creationId xmlns:a16="http://schemas.microsoft.com/office/drawing/2014/main" id="{710928BC-D264-B99A-A92C-F64B34E4FF42}"/>
                  </a:ext>
                </a:extLst>
              </p:cNvPr>
              <p:cNvSpPr txBox="1"/>
              <p:nvPr/>
            </p:nvSpPr>
            <p:spPr>
              <a:xfrm rot="21299690">
                <a:off x="3541386" y="1856976"/>
                <a:ext cx="5350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高回报</a:t>
                </a: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id="{270C05CE-374D-618B-0357-116620FF64A3}"/>
                </a:ext>
              </a:extLst>
            </p:cNvPr>
            <p:cNvGrpSpPr/>
            <p:nvPr/>
          </p:nvGrpSpPr>
          <p:grpSpPr>
            <a:xfrm>
              <a:off x="4209389" y="1005930"/>
              <a:ext cx="2332254" cy="2200640"/>
              <a:chOff x="4209389" y="1005930"/>
              <a:chExt cx="2332254" cy="2200640"/>
            </a:xfrm>
          </p:grpSpPr>
          <p:grpSp>
            <p:nvGrpSpPr>
              <p:cNvPr id="489" name="组合 488">
                <a:extLst>
                  <a:ext uri="{FF2B5EF4-FFF2-40B4-BE49-F238E27FC236}">
                    <a16:creationId xmlns:a16="http://schemas.microsoft.com/office/drawing/2014/main" id="{E595C3D8-DC86-E936-247C-1E36E695DCFA}"/>
                  </a:ext>
                </a:extLst>
              </p:cNvPr>
              <p:cNvGrpSpPr/>
              <p:nvPr/>
            </p:nvGrpSpPr>
            <p:grpSpPr>
              <a:xfrm>
                <a:off x="4209389" y="1005930"/>
                <a:ext cx="2332254" cy="2200640"/>
                <a:chOff x="4210444" y="976002"/>
                <a:chExt cx="2332254" cy="2200640"/>
              </a:xfrm>
            </p:grpSpPr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252E6712-DC4B-D356-089B-D7347DB1197C}"/>
                    </a:ext>
                  </a:extLst>
                </p:cNvPr>
                <p:cNvSpPr/>
                <p:nvPr/>
              </p:nvSpPr>
              <p:spPr>
                <a:xfrm rot="9234935">
                  <a:off x="4210444" y="976002"/>
                  <a:ext cx="2332254" cy="2200640"/>
                </a:xfrm>
                <a:custGeom>
                  <a:avLst/>
                  <a:gdLst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7185 h 2201238"/>
                    <a:gd name="connsiteX1" fmla="*/ 383149 w 2332254"/>
                    <a:gd name="connsiteY1" fmla="*/ 2128443 h 2201238"/>
                    <a:gd name="connsiteX2" fmla="*/ 488600 w 2332254"/>
                    <a:gd name="connsiteY2" fmla="*/ 2076349 h 2201238"/>
                    <a:gd name="connsiteX3" fmla="*/ 476569 w 2332254"/>
                    <a:gd name="connsiteY3" fmla="*/ 1959349 h 2201238"/>
                    <a:gd name="connsiteX4" fmla="*/ 479078 w 2332254"/>
                    <a:gd name="connsiteY4" fmla="*/ 1954808 h 2201238"/>
                    <a:gd name="connsiteX5" fmla="*/ 435693 w 2332254"/>
                    <a:gd name="connsiteY5" fmla="*/ 1948191 h 2201238"/>
                    <a:gd name="connsiteX6" fmla="*/ 265044 w 2332254"/>
                    <a:gd name="connsiteY6" fmla="*/ 1758093 h 2201238"/>
                    <a:gd name="connsiteX7" fmla="*/ 260170 w 2332254"/>
                    <a:gd name="connsiteY7" fmla="*/ 1725108 h 2201238"/>
                    <a:gd name="connsiteX8" fmla="*/ 252702 w 2332254"/>
                    <a:gd name="connsiteY8" fmla="*/ 1699410 h 2201238"/>
                    <a:gd name="connsiteX9" fmla="*/ 163701 w 2332254"/>
                    <a:gd name="connsiteY9" fmla="*/ 1658422 h 2201238"/>
                    <a:gd name="connsiteX10" fmla="*/ 67109 w 2332254"/>
                    <a:gd name="connsiteY10" fmla="*/ 1725532 h 2201238"/>
                    <a:gd name="connsiteX11" fmla="*/ 0 w 2332254"/>
                    <a:gd name="connsiteY11" fmla="*/ 1725532 h 2201238"/>
                    <a:gd name="connsiteX12" fmla="*/ 163702 w 2332254"/>
                    <a:gd name="connsiteY12" fmla="*/ 1591312 h 2201238"/>
                    <a:gd name="connsiteX13" fmla="*/ 227422 w 2332254"/>
                    <a:gd name="connsiteY13" fmla="*/ 1601860 h 2201238"/>
                    <a:gd name="connsiteX14" fmla="*/ 267354 w 2332254"/>
                    <a:gd name="connsiteY14" fmla="*/ 1623934 h 2201238"/>
                    <a:gd name="connsiteX15" fmla="*/ 273646 w 2332254"/>
                    <a:gd name="connsiteY15" fmla="*/ 1599304 h 2201238"/>
                    <a:gd name="connsiteX16" fmla="*/ 622532 w 2332254"/>
                    <a:gd name="connsiteY16" fmla="*/ 1437257 h 2201238"/>
                    <a:gd name="connsiteX17" fmla="*/ 637740 w 2332254"/>
                    <a:gd name="connsiteY17" fmla="*/ 1444623 h 2201238"/>
                    <a:gd name="connsiteX18" fmla="*/ 617771 w 2332254"/>
                    <a:gd name="connsiteY18" fmla="*/ 1419592 h 2201238"/>
                    <a:gd name="connsiteX19" fmla="*/ 685505 w 2332254"/>
                    <a:gd name="connsiteY19" fmla="*/ 1213057 h 2201238"/>
                    <a:gd name="connsiteX20" fmla="*/ 1767346 w 2332254"/>
                    <a:gd name="connsiteY20" fmla="*/ 240681 h 2201238"/>
                    <a:gd name="connsiteX21" fmla="*/ 2059709 w 2332254"/>
                    <a:gd name="connsiteY21" fmla="*/ 7147 h 2201238"/>
                    <a:gd name="connsiteX22" fmla="*/ 2295539 w 2332254"/>
                    <a:gd name="connsiteY22" fmla="*/ 248314 h 2201238"/>
                    <a:gd name="connsiteX23" fmla="*/ 2293604 w 2332254"/>
                    <a:gd name="connsiteY23" fmla="*/ 430229 h 2201238"/>
                    <a:gd name="connsiteX24" fmla="*/ 1118940 w 2332254"/>
                    <a:gd name="connsiteY24" fmla="*/ 1612064 h 2201238"/>
                    <a:gd name="connsiteX25" fmla="*/ 853475 w 2332254"/>
                    <a:gd name="connsiteY25" fmla="*/ 1697667 h 2201238"/>
                    <a:gd name="connsiteX26" fmla="*/ 828822 w 2332254"/>
                    <a:gd name="connsiteY26" fmla="*/ 1684150 h 2201238"/>
                    <a:gd name="connsiteX27" fmla="*/ 795380 w 2332254"/>
                    <a:gd name="connsiteY27" fmla="*/ 1642230 h 2201238"/>
                    <a:gd name="connsiteX28" fmla="*/ 800867 w 2332254"/>
                    <a:gd name="connsiteY28" fmla="*/ 1679363 h 2201238"/>
                    <a:gd name="connsiteX29" fmla="*/ 784580 w 2332254"/>
                    <a:gd name="connsiteY29" fmla="*/ 1786144 h 2201238"/>
                    <a:gd name="connsiteX30" fmla="*/ 643697 w 2332254"/>
                    <a:gd name="connsiteY30" fmla="*/ 1939424 h 2201238"/>
                    <a:gd name="connsiteX31" fmla="*/ 557871 w 2332254"/>
                    <a:gd name="connsiteY31" fmla="*/ 1960667 h 2201238"/>
                    <a:gd name="connsiteX32" fmla="*/ 568908 w 2332254"/>
                    <a:gd name="connsiteY32" fmla="*/ 1988472 h 2201238"/>
                    <a:gd name="connsiteX33" fmla="*/ 547341 w 2332254"/>
                    <a:gd name="connsiteY33" fmla="*/ 2108803 h 2201238"/>
                    <a:gd name="connsiteX34" fmla="*/ 350695 w 2332254"/>
                    <a:gd name="connsiteY34" fmla="*/ 2187185 h 2201238"/>
                    <a:gd name="connsiteX0" fmla="*/ 350695 w 2332254"/>
                    <a:gd name="connsiteY0" fmla="*/ 2186375 h 2200428"/>
                    <a:gd name="connsiteX1" fmla="*/ 383149 w 2332254"/>
                    <a:gd name="connsiteY1" fmla="*/ 2127633 h 2200428"/>
                    <a:gd name="connsiteX2" fmla="*/ 488600 w 2332254"/>
                    <a:gd name="connsiteY2" fmla="*/ 2075539 h 2200428"/>
                    <a:gd name="connsiteX3" fmla="*/ 476569 w 2332254"/>
                    <a:gd name="connsiteY3" fmla="*/ 1958539 h 2200428"/>
                    <a:gd name="connsiteX4" fmla="*/ 479078 w 2332254"/>
                    <a:gd name="connsiteY4" fmla="*/ 1953998 h 2200428"/>
                    <a:gd name="connsiteX5" fmla="*/ 435693 w 2332254"/>
                    <a:gd name="connsiteY5" fmla="*/ 1947381 h 2200428"/>
                    <a:gd name="connsiteX6" fmla="*/ 265044 w 2332254"/>
                    <a:gd name="connsiteY6" fmla="*/ 1757283 h 2200428"/>
                    <a:gd name="connsiteX7" fmla="*/ 260170 w 2332254"/>
                    <a:gd name="connsiteY7" fmla="*/ 1724298 h 2200428"/>
                    <a:gd name="connsiteX8" fmla="*/ 252702 w 2332254"/>
                    <a:gd name="connsiteY8" fmla="*/ 1698600 h 2200428"/>
                    <a:gd name="connsiteX9" fmla="*/ 163701 w 2332254"/>
                    <a:gd name="connsiteY9" fmla="*/ 1657612 h 2200428"/>
                    <a:gd name="connsiteX10" fmla="*/ 67109 w 2332254"/>
                    <a:gd name="connsiteY10" fmla="*/ 1724722 h 2200428"/>
                    <a:gd name="connsiteX11" fmla="*/ 0 w 2332254"/>
                    <a:gd name="connsiteY11" fmla="*/ 1724722 h 2200428"/>
                    <a:gd name="connsiteX12" fmla="*/ 163702 w 2332254"/>
                    <a:gd name="connsiteY12" fmla="*/ 1590502 h 2200428"/>
                    <a:gd name="connsiteX13" fmla="*/ 227422 w 2332254"/>
                    <a:gd name="connsiteY13" fmla="*/ 1601050 h 2200428"/>
                    <a:gd name="connsiteX14" fmla="*/ 267354 w 2332254"/>
                    <a:gd name="connsiteY14" fmla="*/ 1623124 h 2200428"/>
                    <a:gd name="connsiteX15" fmla="*/ 273646 w 2332254"/>
                    <a:gd name="connsiteY15" fmla="*/ 1598494 h 2200428"/>
                    <a:gd name="connsiteX16" fmla="*/ 622532 w 2332254"/>
                    <a:gd name="connsiteY16" fmla="*/ 1436447 h 2200428"/>
                    <a:gd name="connsiteX17" fmla="*/ 637740 w 2332254"/>
                    <a:gd name="connsiteY17" fmla="*/ 1443813 h 2200428"/>
                    <a:gd name="connsiteX18" fmla="*/ 617771 w 2332254"/>
                    <a:gd name="connsiteY18" fmla="*/ 1418782 h 2200428"/>
                    <a:gd name="connsiteX19" fmla="*/ 685505 w 2332254"/>
                    <a:gd name="connsiteY19" fmla="*/ 1212247 h 2200428"/>
                    <a:gd name="connsiteX20" fmla="*/ 1767346 w 2332254"/>
                    <a:gd name="connsiteY20" fmla="*/ 239871 h 2200428"/>
                    <a:gd name="connsiteX21" fmla="*/ 2059709 w 2332254"/>
                    <a:gd name="connsiteY21" fmla="*/ 6337 h 2200428"/>
                    <a:gd name="connsiteX22" fmla="*/ 2295539 w 2332254"/>
                    <a:gd name="connsiteY22" fmla="*/ 247504 h 2200428"/>
                    <a:gd name="connsiteX23" fmla="*/ 2293604 w 2332254"/>
                    <a:gd name="connsiteY23" fmla="*/ 429419 h 2200428"/>
                    <a:gd name="connsiteX24" fmla="*/ 1118940 w 2332254"/>
                    <a:gd name="connsiteY24" fmla="*/ 1611254 h 2200428"/>
                    <a:gd name="connsiteX25" fmla="*/ 853475 w 2332254"/>
                    <a:gd name="connsiteY25" fmla="*/ 1696857 h 2200428"/>
                    <a:gd name="connsiteX26" fmla="*/ 828822 w 2332254"/>
                    <a:gd name="connsiteY26" fmla="*/ 1683340 h 2200428"/>
                    <a:gd name="connsiteX27" fmla="*/ 795380 w 2332254"/>
                    <a:gd name="connsiteY27" fmla="*/ 1641420 h 2200428"/>
                    <a:gd name="connsiteX28" fmla="*/ 800867 w 2332254"/>
                    <a:gd name="connsiteY28" fmla="*/ 1678553 h 2200428"/>
                    <a:gd name="connsiteX29" fmla="*/ 784580 w 2332254"/>
                    <a:gd name="connsiteY29" fmla="*/ 1785334 h 2200428"/>
                    <a:gd name="connsiteX30" fmla="*/ 643697 w 2332254"/>
                    <a:gd name="connsiteY30" fmla="*/ 1938614 h 2200428"/>
                    <a:gd name="connsiteX31" fmla="*/ 557871 w 2332254"/>
                    <a:gd name="connsiteY31" fmla="*/ 1959857 h 2200428"/>
                    <a:gd name="connsiteX32" fmla="*/ 568908 w 2332254"/>
                    <a:gd name="connsiteY32" fmla="*/ 1987662 h 2200428"/>
                    <a:gd name="connsiteX33" fmla="*/ 547341 w 2332254"/>
                    <a:gd name="connsiteY33" fmla="*/ 2107993 h 2200428"/>
                    <a:gd name="connsiteX34" fmla="*/ 350695 w 2332254"/>
                    <a:gd name="connsiteY34" fmla="*/ 2186375 h 2200428"/>
                    <a:gd name="connsiteX0" fmla="*/ 350695 w 2332254"/>
                    <a:gd name="connsiteY0" fmla="*/ 2185119 h 2199172"/>
                    <a:gd name="connsiteX1" fmla="*/ 383149 w 2332254"/>
                    <a:gd name="connsiteY1" fmla="*/ 2126377 h 2199172"/>
                    <a:gd name="connsiteX2" fmla="*/ 488600 w 2332254"/>
                    <a:gd name="connsiteY2" fmla="*/ 2074283 h 2199172"/>
                    <a:gd name="connsiteX3" fmla="*/ 476569 w 2332254"/>
                    <a:gd name="connsiteY3" fmla="*/ 1957283 h 2199172"/>
                    <a:gd name="connsiteX4" fmla="*/ 479078 w 2332254"/>
                    <a:gd name="connsiteY4" fmla="*/ 1952742 h 2199172"/>
                    <a:gd name="connsiteX5" fmla="*/ 435693 w 2332254"/>
                    <a:gd name="connsiteY5" fmla="*/ 1946125 h 2199172"/>
                    <a:gd name="connsiteX6" fmla="*/ 265044 w 2332254"/>
                    <a:gd name="connsiteY6" fmla="*/ 1756027 h 2199172"/>
                    <a:gd name="connsiteX7" fmla="*/ 260170 w 2332254"/>
                    <a:gd name="connsiteY7" fmla="*/ 1723042 h 2199172"/>
                    <a:gd name="connsiteX8" fmla="*/ 252702 w 2332254"/>
                    <a:gd name="connsiteY8" fmla="*/ 1697344 h 2199172"/>
                    <a:gd name="connsiteX9" fmla="*/ 163701 w 2332254"/>
                    <a:gd name="connsiteY9" fmla="*/ 1656356 h 2199172"/>
                    <a:gd name="connsiteX10" fmla="*/ 67109 w 2332254"/>
                    <a:gd name="connsiteY10" fmla="*/ 1723466 h 2199172"/>
                    <a:gd name="connsiteX11" fmla="*/ 0 w 2332254"/>
                    <a:gd name="connsiteY11" fmla="*/ 1723466 h 2199172"/>
                    <a:gd name="connsiteX12" fmla="*/ 163702 w 2332254"/>
                    <a:gd name="connsiteY12" fmla="*/ 1589246 h 2199172"/>
                    <a:gd name="connsiteX13" fmla="*/ 227422 w 2332254"/>
                    <a:gd name="connsiteY13" fmla="*/ 1599794 h 2199172"/>
                    <a:gd name="connsiteX14" fmla="*/ 267354 w 2332254"/>
                    <a:gd name="connsiteY14" fmla="*/ 1621868 h 2199172"/>
                    <a:gd name="connsiteX15" fmla="*/ 273646 w 2332254"/>
                    <a:gd name="connsiteY15" fmla="*/ 1597238 h 2199172"/>
                    <a:gd name="connsiteX16" fmla="*/ 622532 w 2332254"/>
                    <a:gd name="connsiteY16" fmla="*/ 1435191 h 2199172"/>
                    <a:gd name="connsiteX17" fmla="*/ 637740 w 2332254"/>
                    <a:gd name="connsiteY17" fmla="*/ 1442557 h 2199172"/>
                    <a:gd name="connsiteX18" fmla="*/ 617771 w 2332254"/>
                    <a:gd name="connsiteY18" fmla="*/ 1417526 h 2199172"/>
                    <a:gd name="connsiteX19" fmla="*/ 685505 w 2332254"/>
                    <a:gd name="connsiteY19" fmla="*/ 1210991 h 2199172"/>
                    <a:gd name="connsiteX20" fmla="*/ 1796505 w 2332254"/>
                    <a:gd name="connsiteY20" fmla="*/ 314186 h 2199172"/>
                    <a:gd name="connsiteX21" fmla="*/ 2059709 w 2332254"/>
                    <a:gd name="connsiteY21" fmla="*/ 5081 h 2199172"/>
                    <a:gd name="connsiteX22" fmla="*/ 2295539 w 2332254"/>
                    <a:gd name="connsiteY22" fmla="*/ 246248 h 2199172"/>
                    <a:gd name="connsiteX23" fmla="*/ 2293604 w 2332254"/>
                    <a:gd name="connsiteY23" fmla="*/ 428163 h 2199172"/>
                    <a:gd name="connsiteX24" fmla="*/ 1118940 w 2332254"/>
                    <a:gd name="connsiteY24" fmla="*/ 1609998 h 2199172"/>
                    <a:gd name="connsiteX25" fmla="*/ 853475 w 2332254"/>
                    <a:gd name="connsiteY25" fmla="*/ 1695601 h 2199172"/>
                    <a:gd name="connsiteX26" fmla="*/ 828822 w 2332254"/>
                    <a:gd name="connsiteY26" fmla="*/ 1682084 h 2199172"/>
                    <a:gd name="connsiteX27" fmla="*/ 795380 w 2332254"/>
                    <a:gd name="connsiteY27" fmla="*/ 1640164 h 2199172"/>
                    <a:gd name="connsiteX28" fmla="*/ 800867 w 2332254"/>
                    <a:gd name="connsiteY28" fmla="*/ 1677297 h 2199172"/>
                    <a:gd name="connsiteX29" fmla="*/ 784580 w 2332254"/>
                    <a:gd name="connsiteY29" fmla="*/ 1784078 h 2199172"/>
                    <a:gd name="connsiteX30" fmla="*/ 643697 w 2332254"/>
                    <a:gd name="connsiteY30" fmla="*/ 1937358 h 2199172"/>
                    <a:gd name="connsiteX31" fmla="*/ 557871 w 2332254"/>
                    <a:gd name="connsiteY31" fmla="*/ 1958601 h 2199172"/>
                    <a:gd name="connsiteX32" fmla="*/ 568908 w 2332254"/>
                    <a:gd name="connsiteY32" fmla="*/ 1986406 h 2199172"/>
                    <a:gd name="connsiteX33" fmla="*/ 547341 w 2332254"/>
                    <a:gd name="connsiteY33" fmla="*/ 2106737 h 2199172"/>
                    <a:gd name="connsiteX34" fmla="*/ 350695 w 2332254"/>
                    <a:gd name="connsiteY34" fmla="*/ 2185119 h 2199172"/>
                    <a:gd name="connsiteX0" fmla="*/ 350695 w 2332254"/>
                    <a:gd name="connsiteY0" fmla="*/ 2186610 h 2200663"/>
                    <a:gd name="connsiteX1" fmla="*/ 383149 w 2332254"/>
                    <a:gd name="connsiteY1" fmla="*/ 2127868 h 2200663"/>
                    <a:gd name="connsiteX2" fmla="*/ 488600 w 2332254"/>
                    <a:gd name="connsiteY2" fmla="*/ 2075774 h 2200663"/>
                    <a:gd name="connsiteX3" fmla="*/ 476569 w 2332254"/>
                    <a:gd name="connsiteY3" fmla="*/ 1958774 h 2200663"/>
                    <a:gd name="connsiteX4" fmla="*/ 479078 w 2332254"/>
                    <a:gd name="connsiteY4" fmla="*/ 1954233 h 2200663"/>
                    <a:gd name="connsiteX5" fmla="*/ 435693 w 2332254"/>
                    <a:gd name="connsiteY5" fmla="*/ 1947616 h 2200663"/>
                    <a:gd name="connsiteX6" fmla="*/ 265044 w 2332254"/>
                    <a:gd name="connsiteY6" fmla="*/ 1757518 h 2200663"/>
                    <a:gd name="connsiteX7" fmla="*/ 260170 w 2332254"/>
                    <a:gd name="connsiteY7" fmla="*/ 1724533 h 2200663"/>
                    <a:gd name="connsiteX8" fmla="*/ 252702 w 2332254"/>
                    <a:gd name="connsiteY8" fmla="*/ 1698835 h 2200663"/>
                    <a:gd name="connsiteX9" fmla="*/ 163701 w 2332254"/>
                    <a:gd name="connsiteY9" fmla="*/ 1657847 h 2200663"/>
                    <a:gd name="connsiteX10" fmla="*/ 67109 w 2332254"/>
                    <a:gd name="connsiteY10" fmla="*/ 1724957 h 2200663"/>
                    <a:gd name="connsiteX11" fmla="*/ 0 w 2332254"/>
                    <a:gd name="connsiteY11" fmla="*/ 1724957 h 2200663"/>
                    <a:gd name="connsiteX12" fmla="*/ 163702 w 2332254"/>
                    <a:gd name="connsiteY12" fmla="*/ 1590737 h 2200663"/>
                    <a:gd name="connsiteX13" fmla="*/ 227422 w 2332254"/>
                    <a:gd name="connsiteY13" fmla="*/ 1601285 h 2200663"/>
                    <a:gd name="connsiteX14" fmla="*/ 267354 w 2332254"/>
                    <a:gd name="connsiteY14" fmla="*/ 1623359 h 2200663"/>
                    <a:gd name="connsiteX15" fmla="*/ 273646 w 2332254"/>
                    <a:gd name="connsiteY15" fmla="*/ 1598729 h 2200663"/>
                    <a:gd name="connsiteX16" fmla="*/ 622532 w 2332254"/>
                    <a:gd name="connsiteY16" fmla="*/ 1436682 h 2200663"/>
                    <a:gd name="connsiteX17" fmla="*/ 637740 w 2332254"/>
                    <a:gd name="connsiteY17" fmla="*/ 1444048 h 2200663"/>
                    <a:gd name="connsiteX18" fmla="*/ 617771 w 2332254"/>
                    <a:gd name="connsiteY18" fmla="*/ 1419017 h 2200663"/>
                    <a:gd name="connsiteX19" fmla="*/ 685505 w 2332254"/>
                    <a:gd name="connsiteY19" fmla="*/ 1212482 h 2200663"/>
                    <a:gd name="connsiteX20" fmla="*/ 1796505 w 2332254"/>
                    <a:gd name="connsiteY20" fmla="*/ 315677 h 2200663"/>
                    <a:gd name="connsiteX21" fmla="*/ 2059709 w 2332254"/>
                    <a:gd name="connsiteY21" fmla="*/ 6572 h 2200663"/>
                    <a:gd name="connsiteX22" fmla="*/ 2295539 w 2332254"/>
                    <a:gd name="connsiteY22" fmla="*/ 247739 h 2200663"/>
                    <a:gd name="connsiteX23" fmla="*/ 2293604 w 2332254"/>
                    <a:gd name="connsiteY23" fmla="*/ 429654 h 2200663"/>
                    <a:gd name="connsiteX24" fmla="*/ 1118940 w 2332254"/>
                    <a:gd name="connsiteY24" fmla="*/ 1611489 h 2200663"/>
                    <a:gd name="connsiteX25" fmla="*/ 853475 w 2332254"/>
                    <a:gd name="connsiteY25" fmla="*/ 1697092 h 2200663"/>
                    <a:gd name="connsiteX26" fmla="*/ 828822 w 2332254"/>
                    <a:gd name="connsiteY26" fmla="*/ 1683575 h 2200663"/>
                    <a:gd name="connsiteX27" fmla="*/ 795380 w 2332254"/>
                    <a:gd name="connsiteY27" fmla="*/ 1641655 h 2200663"/>
                    <a:gd name="connsiteX28" fmla="*/ 800867 w 2332254"/>
                    <a:gd name="connsiteY28" fmla="*/ 1678788 h 2200663"/>
                    <a:gd name="connsiteX29" fmla="*/ 784580 w 2332254"/>
                    <a:gd name="connsiteY29" fmla="*/ 1785569 h 2200663"/>
                    <a:gd name="connsiteX30" fmla="*/ 643697 w 2332254"/>
                    <a:gd name="connsiteY30" fmla="*/ 1938849 h 2200663"/>
                    <a:gd name="connsiteX31" fmla="*/ 557871 w 2332254"/>
                    <a:gd name="connsiteY31" fmla="*/ 1960092 h 2200663"/>
                    <a:gd name="connsiteX32" fmla="*/ 568908 w 2332254"/>
                    <a:gd name="connsiteY32" fmla="*/ 1987897 h 2200663"/>
                    <a:gd name="connsiteX33" fmla="*/ 547341 w 2332254"/>
                    <a:gd name="connsiteY33" fmla="*/ 2108228 h 2200663"/>
                    <a:gd name="connsiteX34" fmla="*/ 350695 w 2332254"/>
                    <a:gd name="connsiteY34" fmla="*/ 2186610 h 2200663"/>
                    <a:gd name="connsiteX0" fmla="*/ 350695 w 2332254"/>
                    <a:gd name="connsiteY0" fmla="*/ 2186788 h 2200841"/>
                    <a:gd name="connsiteX1" fmla="*/ 383149 w 2332254"/>
                    <a:gd name="connsiteY1" fmla="*/ 2128046 h 2200841"/>
                    <a:gd name="connsiteX2" fmla="*/ 488600 w 2332254"/>
                    <a:gd name="connsiteY2" fmla="*/ 2075952 h 2200841"/>
                    <a:gd name="connsiteX3" fmla="*/ 476569 w 2332254"/>
                    <a:gd name="connsiteY3" fmla="*/ 1958952 h 2200841"/>
                    <a:gd name="connsiteX4" fmla="*/ 479078 w 2332254"/>
                    <a:gd name="connsiteY4" fmla="*/ 1954411 h 2200841"/>
                    <a:gd name="connsiteX5" fmla="*/ 435693 w 2332254"/>
                    <a:gd name="connsiteY5" fmla="*/ 1947794 h 2200841"/>
                    <a:gd name="connsiteX6" fmla="*/ 265044 w 2332254"/>
                    <a:gd name="connsiteY6" fmla="*/ 1757696 h 2200841"/>
                    <a:gd name="connsiteX7" fmla="*/ 260170 w 2332254"/>
                    <a:gd name="connsiteY7" fmla="*/ 1724711 h 2200841"/>
                    <a:gd name="connsiteX8" fmla="*/ 252702 w 2332254"/>
                    <a:gd name="connsiteY8" fmla="*/ 1699013 h 2200841"/>
                    <a:gd name="connsiteX9" fmla="*/ 163701 w 2332254"/>
                    <a:gd name="connsiteY9" fmla="*/ 1658025 h 2200841"/>
                    <a:gd name="connsiteX10" fmla="*/ 67109 w 2332254"/>
                    <a:gd name="connsiteY10" fmla="*/ 1725135 h 2200841"/>
                    <a:gd name="connsiteX11" fmla="*/ 0 w 2332254"/>
                    <a:gd name="connsiteY11" fmla="*/ 1725135 h 2200841"/>
                    <a:gd name="connsiteX12" fmla="*/ 163702 w 2332254"/>
                    <a:gd name="connsiteY12" fmla="*/ 1590915 h 2200841"/>
                    <a:gd name="connsiteX13" fmla="*/ 227422 w 2332254"/>
                    <a:gd name="connsiteY13" fmla="*/ 1601463 h 2200841"/>
                    <a:gd name="connsiteX14" fmla="*/ 267354 w 2332254"/>
                    <a:gd name="connsiteY14" fmla="*/ 1623537 h 2200841"/>
                    <a:gd name="connsiteX15" fmla="*/ 273646 w 2332254"/>
                    <a:gd name="connsiteY15" fmla="*/ 1598907 h 2200841"/>
                    <a:gd name="connsiteX16" fmla="*/ 622532 w 2332254"/>
                    <a:gd name="connsiteY16" fmla="*/ 1436860 h 2200841"/>
                    <a:gd name="connsiteX17" fmla="*/ 637740 w 2332254"/>
                    <a:gd name="connsiteY17" fmla="*/ 1444226 h 2200841"/>
                    <a:gd name="connsiteX18" fmla="*/ 617771 w 2332254"/>
                    <a:gd name="connsiteY18" fmla="*/ 1419195 h 2200841"/>
                    <a:gd name="connsiteX19" fmla="*/ 685505 w 2332254"/>
                    <a:gd name="connsiteY19" fmla="*/ 1212660 h 2200841"/>
                    <a:gd name="connsiteX20" fmla="*/ 1775035 w 2332254"/>
                    <a:gd name="connsiteY20" fmla="*/ 308004 h 2200841"/>
                    <a:gd name="connsiteX21" fmla="*/ 2059709 w 2332254"/>
                    <a:gd name="connsiteY21" fmla="*/ 6750 h 2200841"/>
                    <a:gd name="connsiteX22" fmla="*/ 2295539 w 2332254"/>
                    <a:gd name="connsiteY22" fmla="*/ 247917 h 2200841"/>
                    <a:gd name="connsiteX23" fmla="*/ 2293604 w 2332254"/>
                    <a:gd name="connsiteY23" fmla="*/ 429832 h 2200841"/>
                    <a:gd name="connsiteX24" fmla="*/ 1118940 w 2332254"/>
                    <a:gd name="connsiteY24" fmla="*/ 1611667 h 2200841"/>
                    <a:gd name="connsiteX25" fmla="*/ 853475 w 2332254"/>
                    <a:gd name="connsiteY25" fmla="*/ 1697270 h 2200841"/>
                    <a:gd name="connsiteX26" fmla="*/ 828822 w 2332254"/>
                    <a:gd name="connsiteY26" fmla="*/ 1683753 h 2200841"/>
                    <a:gd name="connsiteX27" fmla="*/ 795380 w 2332254"/>
                    <a:gd name="connsiteY27" fmla="*/ 1641833 h 2200841"/>
                    <a:gd name="connsiteX28" fmla="*/ 800867 w 2332254"/>
                    <a:gd name="connsiteY28" fmla="*/ 1678966 h 2200841"/>
                    <a:gd name="connsiteX29" fmla="*/ 784580 w 2332254"/>
                    <a:gd name="connsiteY29" fmla="*/ 1785747 h 2200841"/>
                    <a:gd name="connsiteX30" fmla="*/ 643697 w 2332254"/>
                    <a:gd name="connsiteY30" fmla="*/ 1939027 h 2200841"/>
                    <a:gd name="connsiteX31" fmla="*/ 557871 w 2332254"/>
                    <a:gd name="connsiteY31" fmla="*/ 1960270 h 2200841"/>
                    <a:gd name="connsiteX32" fmla="*/ 568908 w 2332254"/>
                    <a:gd name="connsiteY32" fmla="*/ 1988075 h 2200841"/>
                    <a:gd name="connsiteX33" fmla="*/ 547341 w 2332254"/>
                    <a:gd name="connsiteY33" fmla="*/ 2108406 h 2200841"/>
                    <a:gd name="connsiteX34" fmla="*/ 350695 w 2332254"/>
                    <a:gd name="connsiteY34" fmla="*/ 2186788 h 2200841"/>
                    <a:gd name="connsiteX0" fmla="*/ 350695 w 2332254"/>
                    <a:gd name="connsiteY0" fmla="*/ 2186587 h 2200640"/>
                    <a:gd name="connsiteX1" fmla="*/ 383149 w 2332254"/>
                    <a:gd name="connsiteY1" fmla="*/ 2127845 h 2200640"/>
                    <a:gd name="connsiteX2" fmla="*/ 488600 w 2332254"/>
                    <a:gd name="connsiteY2" fmla="*/ 2075751 h 2200640"/>
                    <a:gd name="connsiteX3" fmla="*/ 476569 w 2332254"/>
                    <a:gd name="connsiteY3" fmla="*/ 1958751 h 2200640"/>
                    <a:gd name="connsiteX4" fmla="*/ 479078 w 2332254"/>
                    <a:gd name="connsiteY4" fmla="*/ 1954210 h 2200640"/>
                    <a:gd name="connsiteX5" fmla="*/ 435693 w 2332254"/>
                    <a:gd name="connsiteY5" fmla="*/ 1947593 h 2200640"/>
                    <a:gd name="connsiteX6" fmla="*/ 265044 w 2332254"/>
                    <a:gd name="connsiteY6" fmla="*/ 1757495 h 2200640"/>
                    <a:gd name="connsiteX7" fmla="*/ 260170 w 2332254"/>
                    <a:gd name="connsiteY7" fmla="*/ 1724510 h 2200640"/>
                    <a:gd name="connsiteX8" fmla="*/ 252702 w 2332254"/>
                    <a:gd name="connsiteY8" fmla="*/ 1698812 h 2200640"/>
                    <a:gd name="connsiteX9" fmla="*/ 163701 w 2332254"/>
                    <a:gd name="connsiteY9" fmla="*/ 1657824 h 2200640"/>
                    <a:gd name="connsiteX10" fmla="*/ 67109 w 2332254"/>
                    <a:gd name="connsiteY10" fmla="*/ 1724934 h 2200640"/>
                    <a:gd name="connsiteX11" fmla="*/ 0 w 2332254"/>
                    <a:gd name="connsiteY11" fmla="*/ 1724934 h 2200640"/>
                    <a:gd name="connsiteX12" fmla="*/ 163702 w 2332254"/>
                    <a:gd name="connsiteY12" fmla="*/ 1590714 h 2200640"/>
                    <a:gd name="connsiteX13" fmla="*/ 227422 w 2332254"/>
                    <a:gd name="connsiteY13" fmla="*/ 1601262 h 2200640"/>
                    <a:gd name="connsiteX14" fmla="*/ 267354 w 2332254"/>
                    <a:gd name="connsiteY14" fmla="*/ 1623336 h 2200640"/>
                    <a:gd name="connsiteX15" fmla="*/ 273646 w 2332254"/>
                    <a:gd name="connsiteY15" fmla="*/ 1598706 h 2200640"/>
                    <a:gd name="connsiteX16" fmla="*/ 622532 w 2332254"/>
                    <a:gd name="connsiteY16" fmla="*/ 1436659 h 2200640"/>
                    <a:gd name="connsiteX17" fmla="*/ 637740 w 2332254"/>
                    <a:gd name="connsiteY17" fmla="*/ 1444025 h 2200640"/>
                    <a:gd name="connsiteX18" fmla="*/ 617771 w 2332254"/>
                    <a:gd name="connsiteY18" fmla="*/ 1418994 h 2200640"/>
                    <a:gd name="connsiteX19" fmla="*/ 685505 w 2332254"/>
                    <a:gd name="connsiteY19" fmla="*/ 1212459 h 2200640"/>
                    <a:gd name="connsiteX20" fmla="*/ 1775035 w 2332254"/>
                    <a:gd name="connsiteY20" fmla="*/ 307803 h 2200640"/>
                    <a:gd name="connsiteX21" fmla="*/ 2059709 w 2332254"/>
                    <a:gd name="connsiteY21" fmla="*/ 6549 h 2200640"/>
                    <a:gd name="connsiteX22" fmla="*/ 2295539 w 2332254"/>
                    <a:gd name="connsiteY22" fmla="*/ 247716 h 2200640"/>
                    <a:gd name="connsiteX23" fmla="*/ 2293604 w 2332254"/>
                    <a:gd name="connsiteY23" fmla="*/ 429631 h 2200640"/>
                    <a:gd name="connsiteX24" fmla="*/ 1118940 w 2332254"/>
                    <a:gd name="connsiteY24" fmla="*/ 1611466 h 2200640"/>
                    <a:gd name="connsiteX25" fmla="*/ 853475 w 2332254"/>
                    <a:gd name="connsiteY25" fmla="*/ 1697069 h 2200640"/>
                    <a:gd name="connsiteX26" fmla="*/ 828822 w 2332254"/>
                    <a:gd name="connsiteY26" fmla="*/ 1683552 h 2200640"/>
                    <a:gd name="connsiteX27" fmla="*/ 795380 w 2332254"/>
                    <a:gd name="connsiteY27" fmla="*/ 1641632 h 2200640"/>
                    <a:gd name="connsiteX28" fmla="*/ 800867 w 2332254"/>
                    <a:gd name="connsiteY28" fmla="*/ 1678765 h 2200640"/>
                    <a:gd name="connsiteX29" fmla="*/ 784580 w 2332254"/>
                    <a:gd name="connsiteY29" fmla="*/ 1785546 h 2200640"/>
                    <a:gd name="connsiteX30" fmla="*/ 643697 w 2332254"/>
                    <a:gd name="connsiteY30" fmla="*/ 1938826 h 2200640"/>
                    <a:gd name="connsiteX31" fmla="*/ 557871 w 2332254"/>
                    <a:gd name="connsiteY31" fmla="*/ 1960069 h 2200640"/>
                    <a:gd name="connsiteX32" fmla="*/ 568908 w 2332254"/>
                    <a:gd name="connsiteY32" fmla="*/ 1987874 h 2200640"/>
                    <a:gd name="connsiteX33" fmla="*/ 547341 w 2332254"/>
                    <a:gd name="connsiteY33" fmla="*/ 2108205 h 2200640"/>
                    <a:gd name="connsiteX34" fmla="*/ 350695 w 2332254"/>
                    <a:gd name="connsiteY34" fmla="*/ 2186587 h 2200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332254" h="2200640">
                      <a:moveTo>
                        <a:pt x="350695" y="2186587"/>
                      </a:moveTo>
                      <a:lnTo>
                        <a:pt x="383149" y="2127845"/>
                      </a:lnTo>
                      <a:cubicBezTo>
                        <a:pt x="415591" y="2145768"/>
                        <a:pt x="462803" y="2122445"/>
                        <a:pt x="488600" y="2075751"/>
                      </a:cubicBezTo>
                      <a:cubicBezTo>
                        <a:pt x="514397" y="2029057"/>
                        <a:pt x="509011" y="1976674"/>
                        <a:pt x="476569" y="1958751"/>
                      </a:cubicBezTo>
                      <a:lnTo>
                        <a:pt x="479078" y="1954210"/>
                      </a:lnTo>
                      <a:lnTo>
                        <a:pt x="435693" y="1947593"/>
                      </a:lnTo>
                      <a:cubicBezTo>
                        <a:pt x="347512" y="1915346"/>
                        <a:pt x="286103" y="1842238"/>
                        <a:pt x="265044" y="1757495"/>
                      </a:cubicBezTo>
                      <a:lnTo>
                        <a:pt x="260170" y="1724510"/>
                      </a:lnTo>
                      <a:lnTo>
                        <a:pt x="252702" y="1698812"/>
                      </a:lnTo>
                      <a:cubicBezTo>
                        <a:pt x="238039" y="1674725"/>
                        <a:pt x="203711" y="1657824"/>
                        <a:pt x="163701" y="1657824"/>
                      </a:cubicBezTo>
                      <a:cubicBezTo>
                        <a:pt x="110355" y="1657824"/>
                        <a:pt x="67109" y="1687870"/>
                        <a:pt x="67109" y="1724934"/>
                      </a:cubicBezTo>
                      <a:lnTo>
                        <a:pt x="0" y="1724934"/>
                      </a:lnTo>
                      <a:cubicBezTo>
                        <a:pt x="0" y="1650806"/>
                        <a:pt x="73292" y="1590714"/>
                        <a:pt x="163702" y="1590714"/>
                      </a:cubicBezTo>
                      <a:cubicBezTo>
                        <a:pt x="186305" y="1590714"/>
                        <a:pt x="207837" y="1594470"/>
                        <a:pt x="227422" y="1601262"/>
                      </a:cubicBezTo>
                      <a:lnTo>
                        <a:pt x="267354" y="1623336"/>
                      </a:lnTo>
                      <a:lnTo>
                        <a:pt x="273646" y="1598706"/>
                      </a:lnTo>
                      <a:cubicBezTo>
                        <a:pt x="325240" y="1457616"/>
                        <a:pt x="481442" y="1385065"/>
                        <a:pt x="622532" y="1436659"/>
                      </a:cubicBezTo>
                      <a:lnTo>
                        <a:pt x="637740" y="1444025"/>
                      </a:lnTo>
                      <a:lnTo>
                        <a:pt x="617771" y="1418994"/>
                      </a:lnTo>
                      <a:cubicBezTo>
                        <a:pt x="602628" y="1340292"/>
                        <a:pt x="578017" y="1306326"/>
                        <a:pt x="685505" y="1212459"/>
                      </a:cubicBezTo>
                      <a:cubicBezTo>
                        <a:pt x="1301652" y="943916"/>
                        <a:pt x="1353873" y="753126"/>
                        <a:pt x="1775035" y="307803"/>
                      </a:cubicBezTo>
                      <a:cubicBezTo>
                        <a:pt x="1882523" y="213935"/>
                        <a:pt x="2010009" y="-44220"/>
                        <a:pt x="2059709" y="6549"/>
                      </a:cubicBezTo>
                      <a:lnTo>
                        <a:pt x="2295539" y="247716"/>
                      </a:lnTo>
                      <a:cubicBezTo>
                        <a:pt x="2345239" y="298484"/>
                        <a:pt x="2344373" y="379931"/>
                        <a:pt x="2293604" y="429631"/>
                      </a:cubicBezTo>
                      <a:cubicBezTo>
                        <a:pt x="1952393" y="944758"/>
                        <a:pt x="1672069" y="1271197"/>
                        <a:pt x="1118940" y="1611466"/>
                      </a:cubicBezTo>
                      <a:cubicBezTo>
                        <a:pt x="1074518" y="1654954"/>
                        <a:pt x="923764" y="1716399"/>
                        <a:pt x="853475" y="1697069"/>
                      </a:cubicBezTo>
                      <a:cubicBezTo>
                        <a:pt x="843433" y="1694308"/>
                        <a:pt x="835034" y="1689898"/>
                        <a:pt x="828822" y="1683552"/>
                      </a:cubicBezTo>
                      <a:lnTo>
                        <a:pt x="795380" y="1641632"/>
                      </a:lnTo>
                      <a:lnTo>
                        <a:pt x="800867" y="1678765"/>
                      </a:lnTo>
                      <a:cubicBezTo>
                        <a:pt x="802618" y="1714056"/>
                        <a:pt x="797478" y="1750273"/>
                        <a:pt x="784580" y="1785546"/>
                      </a:cubicBezTo>
                      <a:cubicBezTo>
                        <a:pt x="758782" y="1856091"/>
                        <a:pt x="706833" y="1909501"/>
                        <a:pt x="643697" y="1938826"/>
                      </a:cubicBezTo>
                      <a:lnTo>
                        <a:pt x="557871" y="1960069"/>
                      </a:lnTo>
                      <a:lnTo>
                        <a:pt x="568908" y="1987874"/>
                      </a:lnTo>
                      <a:cubicBezTo>
                        <a:pt x="575843" y="2025550"/>
                        <a:pt x="569202" y="2068637"/>
                        <a:pt x="547341" y="2108205"/>
                      </a:cubicBezTo>
                      <a:cubicBezTo>
                        <a:pt x="503621" y="2187341"/>
                        <a:pt x="415580" y="2222434"/>
                        <a:pt x="350695" y="2186587"/>
                      </a:cubicBezTo>
                      <a:close/>
                    </a:path>
                  </a:pathLst>
                </a:custGeom>
                <a:solidFill>
                  <a:srgbClr val="18181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486" name="直角三角形 485">
                  <a:extLst>
                    <a:ext uri="{FF2B5EF4-FFF2-40B4-BE49-F238E27FC236}">
                      <a16:creationId xmlns:a16="http://schemas.microsoft.com/office/drawing/2014/main" id="{00532ED0-7809-51A7-12DF-E8E69B786B5D}"/>
                    </a:ext>
                  </a:extLst>
                </p:cNvPr>
                <p:cNvSpPr/>
                <p:nvPr/>
              </p:nvSpPr>
              <p:spPr>
                <a:xfrm rot="216860">
                  <a:off x="5532579" y="1102089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87" name="直角三角形 486">
                  <a:extLst>
                    <a:ext uri="{FF2B5EF4-FFF2-40B4-BE49-F238E27FC236}">
                      <a16:creationId xmlns:a16="http://schemas.microsoft.com/office/drawing/2014/main" id="{253DE7C7-85F0-4C92-16AD-6DF7EBDCE6EA}"/>
                    </a:ext>
                  </a:extLst>
                </p:cNvPr>
                <p:cNvSpPr/>
                <p:nvPr/>
              </p:nvSpPr>
              <p:spPr>
                <a:xfrm rot="2384954" flipH="1">
                  <a:off x="5770946" y="1187861"/>
                  <a:ext cx="117431" cy="16446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88" name="直角三角形 487">
                  <a:extLst>
                    <a:ext uri="{FF2B5EF4-FFF2-40B4-BE49-F238E27FC236}">
                      <a16:creationId xmlns:a16="http://schemas.microsoft.com/office/drawing/2014/main" id="{FEE46536-EB17-F0CE-95D9-A11A846E93C5}"/>
                    </a:ext>
                  </a:extLst>
                </p:cNvPr>
                <p:cNvSpPr/>
                <p:nvPr/>
              </p:nvSpPr>
              <p:spPr>
                <a:xfrm rot="5725562" flipH="1">
                  <a:off x="5633694" y="1320579"/>
                  <a:ext cx="65846" cy="136203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514" name="文本框 513">
                <a:extLst>
                  <a:ext uri="{FF2B5EF4-FFF2-40B4-BE49-F238E27FC236}">
                    <a16:creationId xmlns:a16="http://schemas.microsoft.com/office/drawing/2014/main" id="{3369E4FD-A8B8-FA9C-735E-BDE5980BD7D5}"/>
                  </a:ext>
                </a:extLst>
              </p:cNvPr>
              <p:cNvSpPr txBox="1"/>
              <p:nvPr/>
            </p:nvSpPr>
            <p:spPr>
              <a:xfrm rot="1335831">
                <a:off x="4971869" y="1778384"/>
                <a:ext cx="53501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无风险</a:t>
                </a:r>
              </a:p>
            </p:txBody>
          </p:sp>
        </p:grpSp>
        <p:grpSp>
          <p:nvGrpSpPr>
            <p:cNvPr id="484" name="组合 483">
              <a:extLst>
                <a:ext uri="{FF2B5EF4-FFF2-40B4-BE49-F238E27FC236}">
                  <a16:creationId xmlns:a16="http://schemas.microsoft.com/office/drawing/2014/main" id="{FADE03B6-52E5-ED0F-DA10-D057E1C96D02}"/>
                </a:ext>
              </a:extLst>
            </p:cNvPr>
            <p:cNvGrpSpPr/>
            <p:nvPr/>
          </p:nvGrpSpPr>
          <p:grpSpPr>
            <a:xfrm>
              <a:off x="2038913" y="3109513"/>
              <a:ext cx="4993964" cy="3629062"/>
              <a:chOff x="1516012" y="2029755"/>
              <a:chExt cx="5595022" cy="4245832"/>
            </a:xfrm>
            <a:scene3d>
              <a:camera prst="perspectiveRight"/>
              <a:lightRig rig="threePt" dir="t"/>
            </a:scene3d>
          </p:grpSpPr>
          <p:pic>
            <p:nvPicPr>
              <p:cNvPr id="470" name="图片 469">
                <a:extLst>
                  <a:ext uri="{FF2B5EF4-FFF2-40B4-BE49-F238E27FC236}">
                    <a16:creationId xmlns:a16="http://schemas.microsoft.com/office/drawing/2014/main" id="{953224AA-5E98-271A-D962-AF52D83C1E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16012" y="2029755"/>
                <a:ext cx="5595022" cy="4245832"/>
              </a:xfrm>
              <a:prstGeom prst="rect">
                <a:avLst/>
              </a:prstGeom>
              <a:noFill/>
            </p:spPr>
          </p:pic>
          <p:sp>
            <p:nvSpPr>
              <p:cNvPr id="483" name="矩形: 圆角 482">
                <a:extLst>
                  <a:ext uri="{FF2B5EF4-FFF2-40B4-BE49-F238E27FC236}">
                    <a16:creationId xmlns:a16="http://schemas.microsoft.com/office/drawing/2014/main" id="{A4FBB2EF-A5D7-9615-A666-AAFE80DB3ADB}"/>
                  </a:ext>
                </a:extLst>
              </p:cNvPr>
              <p:cNvSpPr/>
              <p:nvPr/>
            </p:nvSpPr>
            <p:spPr>
              <a:xfrm>
                <a:off x="1897451" y="2202619"/>
                <a:ext cx="4742639" cy="2679268"/>
              </a:xfrm>
              <a:prstGeom prst="roundRect">
                <a:avLst>
                  <a:gd name="adj" fmla="val 360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471" name="文本框 470">
                <a:extLst>
                  <a:ext uri="{FF2B5EF4-FFF2-40B4-BE49-F238E27FC236}">
                    <a16:creationId xmlns:a16="http://schemas.microsoft.com/office/drawing/2014/main" id="{B631070F-BDDD-8790-6508-A89BCEFD87ED}"/>
                  </a:ext>
                </a:extLst>
              </p:cNvPr>
              <p:cNvSpPr txBox="1"/>
              <p:nvPr/>
            </p:nvSpPr>
            <p:spPr>
              <a:xfrm>
                <a:off x="2971675" y="2472657"/>
                <a:ext cx="2690725" cy="540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+mn-ea"/>
                  </a:rPr>
                  <a:t>电信诈骗</a:t>
                </a:r>
                <a:r>
                  <a:rPr lang="en-US" altLang="zh-CN" sz="2400" b="1" dirty="0">
                    <a:latin typeface="+mn-ea"/>
                  </a:rPr>
                  <a:t>XX</a:t>
                </a:r>
                <a:r>
                  <a:rPr lang="zh-CN" altLang="en-US" sz="2400" b="1" dirty="0">
                    <a:latin typeface="+mn-ea"/>
                  </a:rPr>
                  <a:t>平台</a:t>
                </a:r>
              </a:p>
            </p:txBody>
          </p:sp>
        </p:grpSp>
        <p:grpSp>
          <p:nvGrpSpPr>
            <p:cNvPr id="518" name="组合 517">
              <a:extLst>
                <a:ext uri="{FF2B5EF4-FFF2-40B4-BE49-F238E27FC236}">
                  <a16:creationId xmlns:a16="http://schemas.microsoft.com/office/drawing/2014/main" id="{91BA088A-D09A-BE9D-CC35-0B24173CFF07}"/>
                </a:ext>
              </a:extLst>
            </p:cNvPr>
            <p:cNvGrpSpPr/>
            <p:nvPr/>
          </p:nvGrpSpPr>
          <p:grpSpPr>
            <a:xfrm>
              <a:off x="4517126" y="3594397"/>
              <a:ext cx="3819181" cy="1513971"/>
              <a:chOff x="4242392" y="3064859"/>
              <a:chExt cx="3819181" cy="1513971"/>
            </a:xfrm>
          </p:grpSpPr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0964455-EA4C-679C-B0BF-E71C83400FC8}"/>
                  </a:ext>
                </a:extLst>
              </p:cNvPr>
              <p:cNvSpPr/>
              <p:nvPr/>
            </p:nvSpPr>
            <p:spPr>
              <a:xfrm rot="5727781">
                <a:off x="5623982" y="2433745"/>
                <a:ext cx="763495" cy="3526675"/>
              </a:xfrm>
              <a:custGeom>
                <a:avLst/>
                <a:gdLst>
                  <a:gd name="connsiteX0" fmla="*/ 330038 w 719316"/>
                  <a:gd name="connsiteY0" fmla="*/ 26608 h 2544959"/>
                  <a:gd name="connsiteX1" fmla="*/ 692708 w 719316"/>
                  <a:gd name="connsiteY1" fmla="*/ 154873 h 2544959"/>
                  <a:gd name="connsiteX2" fmla="*/ 564444 w 719316"/>
                  <a:gd name="connsiteY2" fmla="*/ 517542 h 2544959"/>
                  <a:gd name="connsiteX3" fmla="*/ 543677 w 719316"/>
                  <a:gd name="connsiteY3" fmla="*/ 522762 h 2544959"/>
                  <a:gd name="connsiteX4" fmla="*/ 580398 w 719316"/>
                  <a:gd name="connsiteY4" fmla="*/ 526498 h 2544959"/>
                  <a:gd name="connsiteX5" fmla="*/ 680603 w 719316"/>
                  <a:gd name="connsiteY5" fmla="*/ 719380 h 2544959"/>
                  <a:gd name="connsiteX6" fmla="*/ 618657 w 719316"/>
                  <a:gd name="connsiteY6" fmla="*/ 2172672 h 2544959"/>
                  <a:gd name="connsiteX7" fmla="*/ 581017 w 719316"/>
                  <a:gd name="connsiteY7" fmla="*/ 2544959 h 2544959"/>
                  <a:gd name="connsiteX8" fmla="*/ 243708 w 719316"/>
                  <a:gd name="connsiteY8" fmla="*/ 2544774 h 2544959"/>
                  <a:gd name="connsiteX9" fmla="*/ 115067 w 719316"/>
                  <a:gd name="connsiteY9" fmla="*/ 2416133 h 2544959"/>
                  <a:gd name="connsiteX10" fmla="*/ 92269 w 719316"/>
                  <a:gd name="connsiteY10" fmla="*/ 749985 h 2544959"/>
                  <a:gd name="connsiteX11" fmla="*/ 243708 w 719316"/>
                  <a:gd name="connsiteY11" fmla="*/ 492242 h 2544959"/>
                  <a:gd name="connsiteX12" fmla="*/ 297058 w 719316"/>
                  <a:gd name="connsiteY12" fmla="*/ 497670 h 2544959"/>
                  <a:gd name="connsiteX13" fmla="*/ 266685 w 719316"/>
                  <a:gd name="connsiteY13" fmla="*/ 475615 h 2544959"/>
                  <a:gd name="connsiteX14" fmla="*/ 201774 w 719316"/>
                  <a:gd name="connsiteY14" fmla="*/ 389278 h 2544959"/>
                  <a:gd name="connsiteX15" fmla="*/ 330038 w 719316"/>
                  <a:gd name="connsiteY15" fmla="*/ 26608 h 2544959"/>
                  <a:gd name="connsiteX0" fmla="*/ 330038 w 719316"/>
                  <a:gd name="connsiteY0" fmla="*/ 26608 h 2616756"/>
                  <a:gd name="connsiteX1" fmla="*/ 692708 w 719316"/>
                  <a:gd name="connsiteY1" fmla="*/ 154873 h 2616756"/>
                  <a:gd name="connsiteX2" fmla="*/ 564444 w 719316"/>
                  <a:gd name="connsiteY2" fmla="*/ 517542 h 2616756"/>
                  <a:gd name="connsiteX3" fmla="*/ 543677 w 719316"/>
                  <a:gd name="connsiteY3" fmla="*/ 522762 h 2616756"/>
                  <a:gd name="connsiteX4" fmla="*/ 580398 w 719316"/>
                  <a:gd name="connsiteY4" fmla="*/ 526498 h 2616756"/>
                  <a:gd name="connsiteX5" fmla="*/ 680603 w 719316"/>
                  <a:gd name="connsiteY5" fmla="*/ 719380 h 2616756"/>
                  <a:gd name="connsiteX6" fmla="*/ 618657 w 719316"/>
                  <a:gd name="connsiteY6" fmla="*/ 2172672 h 2616756"/>
                  <a:gd name="connsiteX7" fmla="*/ 581017 w 719316"/>
                  <a:gd name="connsiteY7" fmla="*/ 2544959 h 2616756"/>
                  <a:gd name="connsiteX8" fmla="*/ 231456 w 719316"/>
                  <a:gd name="connsiteY8" fmla="*/ 2616756 h 2616756"/>
                  <a:gd name="connsiteX9" fmla="*/ 115067 w 719316"/>
                  <a:gd name="connsiteY9" fmla="*/ 2416133 h 2616756"/>
                  <a:gd name="connsiteX10" fmla="*/ 92269 w 719316"/>
                  <a:gd name="connsiteY10" fmla="*/ 749985 h 2616756"/>
                  <a:gd name="connsiteX11" fmla="*/ 243708 w 719316"/>
                  <a:gd name="connsiteY11" fmla="*/ 492242 h 2616756"/>
                  <a:gd name="connsiteX12" fmla="*/ 297058 w 719316"/>
                  <a:gd name="connsiteY12" fmla="*/ 497670 h 2616756"/>
                  <a:gd name="connsiteX13" fmla="*/ 266685 w 719316"/>
                  <a:gd name="connsiteY13" fmla="*/ 475615 h 2616756"/>
                  <a:gd name="connsiteX14" fmla="*/ 201774 w 719316"/>
                  <a:gd name="connsiteY14" fmla="*/ 389278 h 2616756"/>
                  <a:gd name="connsiteX15" fmla="*/ 330038 w 719316"/>
                  <a:gd name="connsiteY15" fmla="*/ 26608 h 2616756"/>
                  <a:gd name="connsiteX0" fmla="*/ 330038 w 719316"/>
                  <a:gd name="connsiteY0" fmla="*/ 26608 h 2616756"/>
                  <a:gd name="connsiteX1" fmla="*/ 692708 w 719316"/>
                  <a:gd name="connsiteY1" fmla="*/ 154873 h 2616756"/>
                  <a:gd name="connsiteX2" fmla="*/ 564444 w 719316"/>
                  <a:gd name="connsiteY2" fmla="*/ 517542 h 2616756"/>
                  <a:gd name="connsiteX3" fmla="*/ 543677 w 719316"/>
                  <a:gd name="connsiteY3" fmla="*/ 522762 h 2616756"/>
                  <a:gd name="connsiteX4" fmla="*/ 580398 w 719316"/>
                  <a:gd name="connsiteY4" fmla="*/ 526498 h 2616756"/>
                  <a:gd name="connsiteX5" fmla="*/ 680603 w 719316"/>
                  <a:gd name="connsiteY5" fmla="*/ 719380 h 2616756"/>
                  <a:gd name="connsiteX6" fmla="*/ 618657 w 719316"/>
                  <a:gd name="connsiteY6" fmla="*/ 2172672 h 2616756"/>
                  <a:gd name="connsiteX7" fmla="*/ 581017 w 719316"/>
                  <a:gd name="connsiteY7" fmla="*/ 2607944 h 2616756"/>
                  <a:gd name="connsiteX8" fmla="*/ 231456 w 719316"/>
                  <a:gd name="connsiteY8" fmla="*/ 2616756 h 2616756"/>
                  <a:gd name="connsiteX9" fmla="*/ 115067 w 719316"/>
                  <a:gd name="connsiteY9" fmla="*/ 2416133 h 2616756"/>
                  <a:gd name="connsiteX10" fmla="*/ 92269 w 719316"/>
                  <a:gd name="connsiteY10" fmla="*/ 749985 h 2616756"/>
                  <a:gd name="connsiteX11" fmla="*/ 243708 w 719316"/>
                  <a:gd name="connsiteY11" fmla="*/ 492242 h 2616756"/>
                  <a:gd name="connsiteX12" fmla="*/ 297058 w 719316"/>
                  <a:gd name="connsiteY12" fmla="*/ 497670 h 2616756"/>
                  <a:gd name="connsiteX13" fmla="*/ 266685 w 719316"/>
                  <a:gd name="connsiteY13" fmla="*/ 475615 h 2616756"/>
                  <a:gd name="connsiteX14" fmla="*/ 201774 w 719316"/>
                  <a:gd name="connsiteY14" fmla="*/ 389278 h 2616756"/>
                  <a:gd name="connsiteX15" fmla="*/ 330038 w 719316"/>
                  <a:gd name="connsiteY15" fmla="*/ 26608 h 2616756"/>
                  <a:gd name="connsiteX0" fmla="*/ 330038 w 719316"/>
                  <a:gd name="connsiteY0" fmla="*/ 26608 h 2616756"/>
                  <a:gd name="connsiteX1" fmla="*/ 692708 w 719316"/>
                  <a:gd name="connsiteY1" fmla="*/ 154873 h 2616756"/>
                  <a:gd name="connsiteX2" fmla="*/ 564444 w 719316"/>
                  <a:gd name="connsiteY2" fmla="*/ 517542 h 2616756"/>
                  <a:gd name="connsiteX3" fmla="*/ 543677 w 719316"/>
                  <a:gd name="connsiteY3" fmla="*/ 522762 h 2616756"/>
                  <a:gd name="connsiteX4" fmla="*/ 580398 w 719316"/>
                  <a:gd name="connsiteY4" fmla="*/ 526498 h 2616756"/>
                  <a:gd name="connsiteX5" fmla="*/ 680603 w 719316"/>
                  <a:gd name="connsiteY5" fmla="*/ 719380 h 2616756"/>
                  <a:gd name="connsiteX6" fmla="*/ 618657 w 719316"/>
                  <a:gd name="connsiteY6" fmla="*/ 2172672 h 2616756"/>
                  <a:gd name="connsiteX7" fmla="*/ 581017 w 719316"/>
                  <a:gd name="connsiteY7" fmla="*/ 2607944 h 2616756"/>
                  <a:gd name="connsiteX8" fmla="*/ 231456 w 719316"/>
                  <a:gd name="connsiteY8" fmla="*/ 2616756 h 2616756"/>
                  <a:gd name="connsiteX9" fmla="*/ 115067 w 719316"/>
                  <a:gd name="connsiteY9" fmla="*/ 2416133 h 2616756"/>
                  <a:gd name="connsiteX10" fmla="*/ 92269 w 719316"/>
                  <a:gd name="connsiteY10" fmla="*/ 749985 h 2616756"/>
                  <a:gd name="connsiteX11" fmla="*/ 243708 w 719316"/>
                  <a:gd name="connsiteY11" fmla="*/ 492242 h 2616756"/>
                  <a:gd name="connsiteX12" fmla="*/ 297058 w 719316"/>
                  <a:gd name="connsiteY12" fmla="*/ 497670 h 2616756"/>
                  <a:gd name="connsiteX13" fmla="*/ 266685 w 719316"/>
                  <a:gd name="connsiteY13" fmla="*/ 475615 h 2616756"/>
                  <a:gd name="connsiteX14" fmla="*/ 201774 w 719316"/>
                  <a:gd name="connsiteY14" fmla="*/ 389278 h 2616756"/>
                  <a:gd name="connsiteX15" fmla="*/ 330038 w 719316"/>
                  <a:gd name="connsiteY15" fmla="*/ 26608 h 2616756"/>
                  <a:gd name="connsiteX0" fmla="*/ 330038 w 719316"/>
                  <a:gd name="connsiteY0" fmla="*/ 26608 h 2661931"/>
                  <a:gd name="connsiteX1" fmla="*/ 692708 w 719316"/>
                  <a:gd name="connsiteY1" fmla="*/ 154873 h 2661931"/>
                  <a:gd name="connsiteX2" fmla="*/ 564444 w 719316"/>
                  <a:gd name="connsiteY2" fmla="*/ 517542 h 2661931"/>
                  <a:gd name="connsiteX3" fmla="*/ 543677 w 719316"/>
                  <a:gd name="connsiteY3" fmla="*/ 522762 h 2661931"/>
                  <a:gd name="connsiteX4" fmla="*/ 580398 w 719316"/>
                  <a:gd name="connsiteY4" fmla="*/ 526498 h 2661931"/>
                  <a:gd name="connsiteX5" fmla="*/ 680603 w 719316"/>
                  <a:gd name="connsiteY5" fmla="*/ 719380 h 2661931"/>
                  <a:gd name="connsiteX6" fmla="*/ 618657 w 719316"/>
                  <a:gd name="connsiteY6" fmla="*/ 2172672 h 2661931"/>
                  <a:gd name="connsiteX7" fmla="*/ 605520 w 719316"/>
                  <a:gd name="connsiteY7" fmla="*/ 2661931 h 2661931"/>
                  <a:gd name="connsiteX8" fmla="*/ 231456 w 719316"/>
                  <a:gd name="connsiteY8" fmla="*/ 2616756 h 2661931"/>
                  <a:gd name="connsiteX9" fmla="*/ 115067 w 719316"/>
                  <a:gd name="connsiteY9" fmla="*/ 2416133 h 2661931"/>
                  <a:gd name="connsiteX10" fmla="*/ 92269 w 719316"/>
                  <a:gd name="connsiteY10" fmla="*/ 749985 h 2661931"/>
                  <a:gd name="connsiteX11" fmla="*/ 243708 w 719316"/>
                  <a:gd name="connsiteY11" fmla="*/ 492242 h 2661931"/>
                  <a:gd name="connsiteX12" fmla="*/ 297058 w 719316"/>
                  <a:gd name="connsiteY12" fmla="*/ 497670 h 2661931"/>
                  <a:gd name="connsiteX13" fmla="*/ 266685 w 719316"/>
                  <a:gd name="connsiteY13" fmla="*/ 475615 h 2661931"/>
                  <a:gd name="connsiteX14" fmla="*/ 201774 w 719316"/>
                  <a:gd name="connsiteY14" fmla="*/ 389278 h 2661931"/>
                  <a:gd name="connsiteX15" fmla="*/ 330038 w 719316"/>
                  <a:gd name="connsiteY15" fmla="*/ 26608 h 2661931"/>
                  <a:gd name="connsiteX0" fmla="*/ 330038 w 719316"/>
                  <a:gd name="connsiteY0" fmla="*/ 26608 h 2661931"/>
                  <a:gd name="connsiteX1" fmla="*/ 692708 w 719316"/>
                  <a:gd name="connsiteY1" fmla="*/ 154873 h 2661931"/>
                  <a:gd name="connsiteX2" fmla="*/ 564444 w 719316"/>
                  <a:gd name="connsiteY2" fmla="*/ 517542 h 2661931"/>
                  <a:gd name="connsiteX3" fmla="*/ 543677 w 719316"/>
                  <a:gd name="connsiteY3" fmla="*/ 522762 h 2661931"/>
                  <a:gd name="connsiteX4" fmla="*/ 580398 w 719316"/>
                  <a:gd name="connsiteY4" fmla="*/ 526498 h 2661931"/>
                  <a:gd name="connsiteX5" fmla="*/ 680603 w 719316"/>
                  <a:gd name="connsiteY5" fmla="*/ 719380 h 2661931"/>
                  <a:gd name="connsiteX6" fmla="*/ 618657 w 719316"/>
                  <a:gd name="connsiteY6" fmla="*/ 2172672 h 2661931"/>
                  <a:gd name="connsiteX7" fmla="*/ 605520 w 719316"/>
                  <a:gd name="connsiteY7" fmla="*/ 2661931 h 2661931"/>
                  <a:gd name="connsiteX8" fmla="*/ 231456 w 719316"/>
                  <a:gd name="connsiteY8" fmla="*/ 2616756 h 2661931"/>
                  <a:gd name="connsiteX9" fmla="*/ 115067 w 719316"/>
                  <a:gd name="connsiteY9" fmla="*/ 2416133 h 2661931"/>
                  <a:gd name="connsiteX10" fmla="*/ 92269 w 719316"/>
                  <a:gd name="connsiteY10" fmla="*/ 749985 h 2661931"/>
                  <a:gd name="connsiteX11" fmla="*/ 243708 w 719316"/>
                  <a:gd name="connsiteY11" fmla="*/ 492242 h 2661931"/>
                  <a:gd name="connsiteX12" fmla="*/ 297058 w 719316"/>
                  <a:gd name="connsiteY12" fmla="*/ 497670 h 2661931"/>
                  <a:gd name="connsiteX13" fmla="*/ 266685 w 719316"/>
                  <a:gd name="connsiteY13" fmla="*/ 475615 h 2661931"/>
                  <a:gd name="connsiteX14" fmla="*/ 201774 w 719316"/>
                  <a:gd name="connsiteY14" fmla="*/ 389278 h 2661931"/>
                  <a:gd name="connsiteX15" fmla="*/ 330038 w 719316"/>
                  <a:gd name="connsiteY15" fmla="*/ 26608 h 2661931"/>
                  <a:gd name="connsiteX0" fmla="*/ 330038 w 719316"/>
                  <a:gd name="connsiteY0" fmla="*/ 26608 h 2670743"/>
                  <a:gd name="connsiteX1" fmla="*/ 692708 w 719316"/>
                  <a:gd name="connsiteY1" fmla="*/ 154873 h 2670743"/>
                  <a:gd name="connsiteX2" fmla="*/ 564444 w 719316"/>
                  <a:gd name="connsiteY2" fmla="*/ 517542 h 2670743"/>
                  <a:gd name="connsiteX3" fmla="*/ 543677 w 719316"/>
                  <a:gd name="connsiteY3" fmla="*/ 522762 h 2670743"/>
                  <a:gd name="connsiteX4" fmla="*/ 580398 w 719316"/>
                  <a:gd name="connsiteY4" fmla="*/ 526498 h 2670743"/>
                  <a:gd name="connsiteX5" fmla="*/ 680603 w 719316"/>
                  <a:gd name="connsiteY5" fmla="*/ 719380 h 2670743"/>
                  <a:gd name="connsiteX6" fmla="*/ 618657 w 719316"/>
                  <a:gd name="connsiteY6" fmla="*/ 2172672 h 2670743"/>
                  <a:gd name="connsiteX7" fmla="*/ 605520 w 719316"/>
                  <a:gd name="connsiteY7" fmla="*/ 2661931 h 2670743"/>
                  <a:gd name="connsiteX8" fmla="*/ 145696 w 719316"/>
                  <a:gd name="connsiteY8" fmla="*/ 2670743 h 2670743"/>
                  <a:gd name="connsiteX9" fmla="*/ 115067 w 719316"/>
                  <a:gd name="connsiteY9" fmla="*/ 2416133 h 2670743"/>
                  <a:gd name="connsiteX10" fmla="*/ 92269 w 719316"/>
                  <a:gd name="connsiteY10" fmla="*/ 749985 h 2670743"/>
                  <a:gd name="connsiteX11" fmla="*/ 243708 w 719316"/>
                  <a:gd name="connsiteY11" fmla="*/ 492242 h 2670743"/>
                  <a:gd name="connsiteX12" fmla="*/ 297058 w 719316"/>
                  <a:gd name="connsiteY12" fmla="*/ 497670 h 2670743"/>
                  <a:gd name="connsiteX13" fmla="*/ 266685 w 719316"/>
                  <a:gd name="connsiteY13" fmla="*/ 475615 h 2670743"/>
                  <a:gd name="connsiteX14" fmla="*/ 201774 w 719316"/>
                  <a:gd name="connsiteY14" fmla="*/ 389278 h 2670743"/>
                  <a:gd name="connsiteX15" fmla="*/ 330038 w 719316"/>
                  <a:gd name="connsiteY15" fmla="*/ 26608 h 2670743"/>
                  <a:gd name="connsiteX0" fmla="*/ 330038 w 719316"/>
                  <a:gd name="connsiteY0" fmla="*/ 26608 h 2712573"/>
                  <a:gd name="connsiteX1" fmla="*/ 692708 w 719316"/>
                  <a:gd name="connsiteY1" fmla="*/ 154873 h 2712573"/>
                  <a:gd name="connsiteX2" fmla="*/ 564444 w 719316"/>
                  <a:gd name="connsiteY2" fmla="*/ 517542 h 2712573"/>
                  <a:gd name="connsiteX3" fmla="*/ 543677 w 719316"/>
                  <a:gd name="connsiteY3" fmla="*/ 522762 h 2712573"/>
                  <a:gd name="connsiteX4" fmla="*/ 580398 w 719316"/>
                  <a:gd name="connsiteY4" fmla="*/ 526498 h 2712573"/>
                  <a:gd name="connsiteX5" fmla="*/ 680603 w 719316"/>
                  <a:gd name="connsiteY5" fmla="*/ 719380 h 2712573"/>
                  <a:gd name="connsiteX6" fmla="*/ 618657 w 719316"/>
                  <a:gd name="connsiteY6" fmla="*/ 2172672 h 2712573"/>
                  <a:gd name="connsiteX7" fmla="*/ 605520 w 719316"/>
                  <a:gd name="connsiteY7" fmla="*/ 2661931 h 2712573"/>
                  <a:gd name="connsiteX8" fmla="*/ 145696 w 719316"/>
                  <a:gd name="connsiteY8" fmla="*/ 2670743 h 2712573"/>
                  <a:gd name="connsiteX9" fmla="*/ 115067 w 719316"/>
                  <a:gd name="connsiteY9" fmla="*/ 2416133 h 2712573"/>
                  <a:gd name="connsiteX10" fmla="*/ 92269 w 719316"/>
                  <a:gd name="connsiteY10" fmla="*/ 749985 h 2712573"/>
                  <a:gd name="connsiteX11" fmla="*/ 243708 w 719316"/>
                  <a:gd name="connsiteY11" fmla="*/ 492242 h 2712573"/>
                  <a:gd name="connsiteX12" fmla="*/ 297058 w 719316"/>
                  <a:gd name="connsiteY12" fmla="*/ 497670 h 2712573"/>
                  <a:gd name="connsiteX13" fmla="*/ 266685 w 719316"/>
                  <a:gd name="connsiteY13" fmla="*/ 475615 h 2712573"/>
                  <a:gd name="connsiteX14" fmla="*/ 201774 w 719316"/>
                  <a:gd name="connsiteY14" fmla="*/ 389278 h 2712573"/>
                  <a:gd name="connsiteX15" fmla="*/ 330038 w 719316"/>
                  <a:gd name="connsiteY15" fmla="*/ 26608 h 2712573"/>
                  <a:gd name="connsiteX0" fmla="*/ 330038 w 719316"/>
                  <a:gd name="connsiteY0" fmla="*/ 26608 h 2726568"/>
                  <a:gd name="connsiteX1" fmla="*/ 692708 w 719316"/>
                  <a:gd name="connsiteY1" fmla="*/ 154873 h 2726568"/>
                  <a:gd name="connsiteX2" fmla="*/ 564444 w 719316"/>
                  <a:gd name="connsiteY2" fmla="*/ 517542 h 2726568"/>
                  <a:gd name="connsiteX3" fmla="*/ 543677 w 719316"/>
                  <a:gd name="connsiteY3" fmla="*/ 522762 h 2726568"/>
                  <a:gd name="connsiteX4" fmla="*/ 580398 w 719316"/>
                  <a:gd name="connsiteY4" fmla="*/ 526498 h 2726568"/>
                  <a:gd name="connsiteX5" fmla="*/ 680603 w 719316"/>
                  <a:gd name="connsiteY5" fmla="*/ 719380 h 2726568"/>
                  <a:gd name="connsiteX6" fmla="*/ 618657 w 719316"/>
                  <a:gd name="connsiteY6" fmla="*/ 2172672 h 2726568"/>
                  <a:gd name="connsiteX7" fmla="*/ 630023 w 719316"/>
                  <a:gd name="connsiteY7" fmla="*/ 2706920 h 2726568"/>
                  <a:gd name="connsiteX8" fmla="*/ 145696 w 719316"/>
                  <a:gd name="connsiteY8" fmla="*/ 2670743 h 2726568"/>
                  <a:gd name="connsiteX9" fmla="*/ 115067 w 719316"/>
                  <a:gd name="connsiteY9" fmla="*/ 2416133 h 2726568"/>
                  <a:gd name="connsiteX10" fmla="*/ 92269 w 719316"/>
                  <a:gd name="connsiteY10" fmla="*/ 749985 h 2726568"/>
                  <a:gd name="connsiteX11" fmla="*/ 243708 w 719316"/>
                  <a:gd name="connsiteY11" fmla="*/ 492242 h 2726568"/>
                  <a:gd name="connsiteX12" fmla="*/ 297058 w 719316"/>
                  <a:gd name="connsiteY12" fmla="*/ 497670 h 2726568"/>
                  <a:gd name="connsiteX13" fmla="*/ 266685 w 719316"/>
                  <a:gd name="connsiteY13" fmla="*/ 475615 h 2726568"/>
                  <a:gd name="connsiteX14" fmla="*/ 201774 w 719316"/>
                  <a:gd name="connsiteY14" fmla="*/ 389278 h 2726568"/>
                  <a:gd name="connsiteX15" fmla="*/ 330038 w 719316"/>
                  <a:gd name="connsiteY15" fmla="*/ 26608 h 2726568"/>
                  <a:gd name="connsiteX0" fmla="*/ 330038 w 719316"/>
                  <a:gd name="connsiteY0" fmla="*/ 26608 h 2726568"/>
                  <a:gd name="connsiteX1" fmla="*/ 692708 w 719316"/>
                  <a:gd name="connsiteY1" fmla="*/ 154873 h 2726568"/>
                  <a:gd name="connsiteX2" fmla="*/ 564444 w 719316"/>
                  <a:gd name="connsiteY2" fmla="*/ 517542 h 2726568"/>
                  <a:gd name="connsiteX3" fmla="*/ 543677 w 719316"/>
                  <a:gd name="connsiteY3" fmla="*/ 522762 h 2726568"/>
                  <a:gd name="connsiteX4" fmla="*/ 580398 w 719316"/>
                  <a:gd name="connsiteY4" fmla="*/ 526498 h 2726568"/>
                  <a:gd name="connsiteX5" fmla="*/ 680603 w 719316"/>
                  <a:gd name="connsiteY5" fmla="*/ 719380 h 2726568"/>
                  <a:gd name="connsiteX6" fmla="*/ 618657 w 719316"/>
                  <a:gd name="connsiteY6" fmla="*/ 2172672 h 2726568"/>
                  <a:gd name="connsiteX7" fmla="*/ 630023 w 719316"/>
                  <a:gd name="connsiteY7" fmla="*/ 2706920 h 2726568"/>
                  <a:gd name="connsiteX8" fmla="*/ 145696 w 719316"/>
                  <a:gd name="connsiteY8" fmla="*/ 2670743 h 2726568"/>
                  <a:gd name="connsiteX9" fmla="*/ 115067 w 719316"/>
                  <a:gd name="connsiteY9" fmla="*/ 2416133 h 2726568"/>
                  <a:gd name="connsiteX10" fmla="*/ 92269 w 719316"/>
                  <a:gd name="connsiteY10" fmla="*/ 749985 h 2726568"/>
                  <a:gd name="connsiteX11" fmla="*/ 243708 w 719316"/>
                  <a:gd name="connsiteY11" fmla="*/ 492242 h 2726568"/>
                  <a:gd name="connsiteX12" fmla="*/ 297058 w 719316"/>
                  <a:gd name="connsiteY12" fmla="*/ 497670 h 2726568"/>
                  <a:gd name="connsiteX13" fmla="*/ 266685 w 719316"/>
                  <a:gd name="connsiteY13" fmla="*/ 475615 h 2726568"/>
                  <a:gd name="connsiteX14" fmla="*/ 201774 w 719316"/>
                  <a:gd name="connsiteY14" fmla="*/ 389278 h 2726568"/>
                  <a:gd name="connsiteX15" fmla="*/ 330038 w 719316"/>
                  <a:gd name="connsiteY15" fmla="*/ 26608 h 2726568"/>
                  <a:gd name="connsiteX0" fmla="*/ 330038 w 719316"/>
                  <a:gd name="connsiteY0" fmla="*/ 26608 h 2726568"/>
                  <a:gd name="connsiteX1" fmla="*/ 692708 w 719316"/>
                  <a:gd name="connsiteY1" fmla="*/ 154873 h 2726568"/>
                  <a:gd name="connsiteX2" fmla="*/ 564444 w 719316"/>
                  <a:gd name="connsiteY2" fmla="*/ 517542 h 2726568"/>
                  <a:gd name="connsiteX3" fmla="*/ 543677 w 719316"/>
                  <a:gd name="connsiteY3" fmla="*/ 522762 h 2726568"/>
                  <a:gd name="connsiteX4" fmla="*/ 580398 w 719316"/>
                  <a:gd name="connsiteY4" fmla="*/ 526498 h 2726568"/>
                  <a:gd name="connsiteX5" fmla="*/ 680603 w 719316"/>
                  <a:gd name="connsiteY5" fmla="*/ 719380 h 2726568"/>
                  <a:gd name="connsiteX6" fmla="*/ 667664 w 719316"/>
                  <a:gd name="connsiteY6" fmla="*/ 2181670 h 2726568"/>
                  <a:gd name="connsiteX7" fmla="*/ 630023 w 719316"/>
                  <a:gd name="connsiteY7" fmla="*/ 2706920 h 2726568"/>
                  <a:gd name="connsiteX8" fmla="*/ 145696 w 719316"/>
                  <a:gd name="connsiteY8" fmla="*/ 2670743 h 2726568"/>
                  <a:gd name="connsiteX9" fmla="*/ 115067 w 719316"/>
                  <a:gd name="connsiteY9" fmla="*/ 2416133 h 2726568"/>
                  <a:gd name="connsiteX10" fmla="*/ 92269 w 719316"/>
                  <a:gd name="connsiteY10" fmla="*/ 749985 h 2726568"/>
                  <a:gd name="connsiteX11" fmla="*/ 243708 w 719316"/>
                  <a:gd name="connsiteY11" fmla="*/ 492242 h 2726568"/>
                  <a:gd name="connsiteX12" fmla="*/ 297058 w 719316"/>
                  <a:gd name="connsiteY12" fmla="*/ 497670 h 2726568"/>
                  <a:gd name="connsiteX13" fmla="*/ 266685 w 719316"/>
                  <a:gd name="connsiteY13" fmla="*/ 475615 h 2726568"/>
                  <a:gd name="connsiteX14" fmla="*/ 201774 w 719316"/>
                  <a:gd name="connsiteY14" fmla="*/ 389278 h 2726568"/>
                  <a:gd name="connsiteX15" fmla="*/ 330038 w 719316"/>
                  <a:gd name="connsiteY15" fmla="*/ 26608 h 2726568"/>
                  <a:gd name="connsiteX0" fmla="*/ 347258 w 736536"/>
                  <a:gd name="connsiteY0" fmla="*/ 26608 h 2726568"/>
                  <a:gd name="connsiteX1" fmla="*/ 709928 w 736536"/>
                  <a:gd name="connsiteY1" fmla="*/ 154873 h 2726568"/>
                  <a:gd name="connsiteX2" fmla="*/ 581664 w 736536"/>
                  <a:gd name="connsiteY2" fmla="*/ 517542 h 2726568"/>
                  <a:gd name="connsiteX3" fmla="*/ 560897 w 736536"/>
                  <a:gd name="connsiteY3" fmla="*/ 522762 h 2726568"/>
                  <a:gd name="connsiteX4" fmla="*/ 597618 w 736536"/>
                  <a:gd name="connsiteY4" fmla="*/ 526498 h 2726568"/>
                  <a:gd name="connsiteX5" fmla="*/ 697823 w 736536"/>
                  <a:gd name="connsiteY5" fmla="*/ 719380 h 2726568"/>
                  <a:gd name="connsiteX6" fmla="*/ 684884 w 736536"/>
                  <a:gd name="connsiteY6" fmla="*/ 2181670 h 2726568"/>
                  <a:gd name="connsiteX7" fmla="*/ 647243 w 736536"/>
                  <a:gd name="connsiteY7" fmla="*/ 2706920 h 2726568"/>
                  <a:gd name="connsiteX8" fmla="*/ 162916 w 736536"/>
                  <a:gd name="connsiteY8" fmla="*/ 2670743 h 2726568"/>
                  <a:gd name="connsiteX9" fmla="*/ 95533 w 736536"/>
                  <a:gd name="connsiteY9" fmla="*/ 2416133 h 2726568"/>
                  <a:gd name="connsiteX10" fmla="*/ 109489 w 736536"/>
                  <a:gd name="connsiteY10" fmla="*/ 749985 h 2726568"/>
                  <a:gd name="connsiteX11" fmla="*/ 260928 w 736536"/>
                  <a:gd name="connsiteY11" fmla="*/ 492242 h 2726568"/>
                  <a:gd name="connsiteX12" fmla="*/ 314278 w 736536"/>
                  <a:gd name="connsiteY12" fmla="*/ 497670 h 2726568"/>
                  <a:gd name="connsiteX13" fmla="*/ 283905 w 736536"/>
                  <a:gd name="connsiteY13" fmla="*/ 475615 h 2726568"/>
                  <a:gd name="connsiteX14" fmla="*/ 218994 w 736536"/>
                  <a:gd name="connsiteY14" fmla="*/ 389278 h 2726568"/>
                  <a:gd name="connsiteX15" fmla="*/ 347258 w 736536"/>
                  <a:gd name="connsiteY15" fmla="*/ 26608 h 272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6536" h="2726568">
                    <a:moveTo>
                      <a:pt x="347258" y="26608"/>
                    </a:moveTo>
                    <a:cubicBezTo>
                      <a:pt x="482826" y="-38121"/>
                      <a:pt x="645199" y="19305"/>
                      <a:pt x="709928" y="154873"/>
                    </a:cubicBezTo>
                    <a:cubicBezTo>
                      <a:pt x="774657" y="290440"/>
                      <a:pt x="717231" y="452813"/>
                      <a:pt x="581664" y="517542"/>
                    </a:cubicBezTo>
                    <a:lnTo>
                      <a:pt x="560897" y="522762"/>
                    </a:lnTo>
                    <a:lnTo>
                      <a:pt x="597618" y="526498"/>
                    </a:lnTo>
                    <a:cubicBezTo>
                      <a:pt x="664451" y="570732"/>
                      <a:pt x="705939" y="576906"/>
                      <a:pt x="697823" y="719380"/>
                    </a:cubicBezTo>
                    <a:cubicBezTo>
                      <a:pt x="458699" y="1347530"/>
                      <a:pt x="739895" y="1556987"/>
                      <a:pt x="684884" y="2181670"/>
                    </a:cubicBezTo>
                    <a:cubicBezTo>
                      <a:pt x="684884" y="2252716"/>
                      <a:pt x="755044" y="2616940"/>
                      <a:pt x="647243" y="2706920"/>
                    </a:cubicBezTo>
                    <a:cubicBezTo>
                      <a:pt x="534807" y="2706858"/>
                      <a:pt x="312107" y="2769781"/>
                      <a:pt x="162916" y="2670743"/>
                    </a:cubicBezTo>
                    <a:cubicBezTo>
                      <a:pt x="91870" y="2670743"/>
                      <a:pt x="95533" y="2487179"/>
                      <a:pt x="95533" y="2416133"/>
                    </a:cubicBezTo>
                    <a:cubicBezTo>
                      <a:pt x="-33879" y="1811953"/>
                      <a:pt x="-34296" y="1383278"/>
                      <a:pt x="109489" y="749985"/>
                    </a:cubicBezTo>
                    <a:cubicBezTo>
                      <a:pt x="109489" y="678939"/>
                      <a:pt x="189882" y="492242"/>
                      <a:pt x="260928" y="492242"/>
                    </a:cubicBezTo>
                    <a:lnTo>
                      <a:pt x="314278" y="497670"/>
                    </a:lnTo>
                    <a:lnTo>
                      <a:pt x="283905" y="475615"/>
                    </a:lnTo>
                    <a:cubicBezTo>
                      <a:pt x="257461" y="452178"/>
                      <a:pt x="235176" y="423170"/>
                      <a:pt x="218994" y="389278"/>
                    </a:cubicBezTo>
                    <a:cubicBezTo>
                      <a:pt x="154265" y="253711"/>
                      <a:pt x="211691" y="91338"/>
                      <a:pt x="347258" y="2660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pic>
            <p:nvPicPr>
              <p:cNvPr id="509" name="图片 508">
                <a:extLst>
                  <a:ext uri="{FF2B5EF4-FFF2-40B4-BE49-F238E27FC236}">
                    <a16:creationId xmlns:a16="http://schemas.microsoft.com/office/drawing/2014/main" id="{8038FE09-E58D-0DEE-6E3D-078602E9A1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3247" b="95130" l="7006" r="69427">
                            <a14:foregroundMark x1="10828" y1="3247" x2="66879" y2="62662"/>
                            <a14:foregroundMark x1="50318" y1="88961" x2="48408" y2="95130"/>
                            <a14:foregroundMark x1="55414" y1="62013" x2="56051" y2="89610"/>
                            <a14:foregroundMark x1="56051" y1="89610" x2="56688" y2="90097"/>
                          </a14:backgroundRemoval>
                        </a14:imgEffect>
                      </a14:imgLayer>
                    </a14:imgProps>
                  </a:ext>
                </a:extLst>
              </a:blip>
              <a:srcRect r="22651" b="3989"/>
              <a:stretch/>
            </p:blipFill>
            <p:spPr>
              <a:xfrm rot="2020156" flipH="1">
                <a:off x="7746354" y="3064859"/>
                <a:ext cx="315219" cy="1471383"/>
              </a:xfrm>
              <a:prstGeom prst="rect">
                <a:avLst/>
              </a:prstGeom>
            </p:spPr>
          </p:pic>
        </p:grpSp>
      </p:grpSp>
      <p:grpSp>
        <p:nvGrpSpPr>
          <p:cNvPr id="526" name="组合 525">
            <a:extLst>
              <a:ext uri="{FF2B5EF4-FFF2-40B4-BE49-F238E27FC236}">
                <a16:creationId xmlns:a16="http://schemas.microsoft.com/office/drawing/2014/main" id="{221DF5F3-0E23-3F23-ABEA-1B01900BF48E}"/>
              </a:ext>
            </a:extLst>
          </p:cNvPr>
          <p:cNvGrpSpPr/>
          <p:nvPr/>
        </p:nvGrpSpPr>
        <p:grpSpPr>
          <a:xfrm>
            <a:off x="6623103" y="800977"/>
            <a:ext cx="4426120" cy="759797"/>
            <a:chOff x="6353577" y="1086727"/>
            <a:chExt cx="5059461" cy="759797"/>
          </a:xfrm>
        </p:grpSpPr>
        <p:grpSp>
          <p:nvGrpSpPr>
            <p:cNvPr id="525" name="组合 524">
              <a:extLst>
                <a:ext uri="{FF2B5EF4-FFF2-40B4-BE49-F238E27FC236}">
                  <a16:creationId xmlns:a16="http://schemas.microsoft.com/office/drawing/2014/main" id="{58D50C94-8A70-1332-2391-6EF866CA8AAD}"/>
                </a:ext>
              </a:extLst>
            </p:cNvPr>
            <p:cNvGrpSpPr/>
            <p:nvPr/>
          </p:nvGrpSpPr>
          <p:grpSpPr>
            <a:xfrm>
              <a:off x="6353577" y="1086727"/>
              <a:ext cx="5059461" cy="759797"/>
              <a:chOff x="7124918" y="913045"/>
              <a:chExt cx="5059461" cy="759797"/>
            </a:xfrm>
          </p:grpSpPr>
          <p:sp>
            <p:nvSpPr>
              <p:cNvPr id="521" name="矩形 520">
                <a:extLst>
                  <a:ext uri="{FF2B5EF4-FFF2-40B4-BE49-F238E27FC236}">
                    <a16:creationId xmlns:a16="http://schemas.microsoft.com/office/drawing/2014/main" id="{32BCF7FF-22C5-96E9-3AEB-64F6BC31ABF1}"/>
                  </a:ext>
                </a:extLst>
              </p:cNvPr>
              <p:cNvSpPr/>
              <p:nvPr/>
            </p:nvSpPr>
            <p:spPr>
              <a:xfrm>
                <a:off x="7523382" y="913045"/>
                <a:ext cx="4660997" cy="7597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50000">
                    <a:srgbClr val="FFDB69"/>
                  </a:gs>
                  <a:gs pos="100000">
                    <a:srgbClr val="FFE89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522" name="椭圆 521">
                <a:extLst>
                  <a:ext uri="{FF2B5EF4-FFF2-40B4-BE49-F238E27FC236}">
                    <a16:creationId xmlns:a16="http://schemas.microsoft.com/office/drawing/2014/main" id="{AF0A9566-6278-3619-0135-1B5C140BA299}"/>
                  </a:ext>
                </a:extLst>
              </p:cNvPr>
              <p:cNvSpPr/>
              <p:nvPr/>
            </p:nvSpPr>
            <p:spPr>
              <a:xfrm>
                <a:off x="7124918" y="951835"/>
                <a:ext cx="733716" cy="64633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/>
                    </a:solidFill>
                    <a:latin typeface="+mn-ea"/>
                  </a:rPr>
                  <a:t>轻度</a:t>
                </a:r>
              </a:p>
            </p:txBody>
          </p:sp>
        </p:grp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B9C93228-8C4C-997D-94E4-C12CDC6509DB}"/>
                </a:ext>
              </a:extLst>
            </p:cNvPr>
            <p:cNvSpPr txBox="1"/>
            <p:nvPr/>
          </p:nvSpPr>
          <p:spPr>
            <a:xfrm>
              <a:off x="7057469" y="1306036"/>
              <a:ext cx="43147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受害人情绪波动、生活质量下降等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48F92D07-4DD7-30AC-803B-1094FB4EA755}"/>
              </a:ext>
            </a:extLst>
          </p:cNvPr>
          <p:cNvGrpSpPr/>
          <p:nvPr/>
        </p:nvGrpSpPr>
        <p:grpSpPr>
          <a:xfrm>
            <a:off x="6623103" y="2724497"/>
            <a:ext cx="4426120" cy="759797"/>
            <a:chOff x="6353577" y="1086727"/>
            <a:chExt cx="5059461" cy="759797"/>
          </a:xfrm>
        </p:grpSpPr>
        <p:grpSp>
          <p:nvGrpSpPr>
            <p:cNvPr id="528" name="组合 527">
              <a:extLst>
                <a:ext uri="{FF2B5EF4-FFF2-40B4-BE49-F238E27FC236}">
                  <a16:creationId xmlns:a16="http://schemas.microsoft.com/office/drawing/2014/main" id="{7157E243-1CBB-3175-9873-4125E4952BD6}"/>
                </a:ext>
              </a:extLst>
            </p:cNvPr>
            <p:cNvGrpSpPr/>
            <p:nvPr/>
          </p:nvGrpSpPr>
          <p:grpSpPr>
            <a:xfrm>
              <a:off x="6353577" y="1086727"/>
              <a:ext cx="5059461" cy="759797"/>
              <a:chOff x="7124918" y="913045"/>
              <a:chExt cx="5059461" cy="759797"/>
            </a:xfrm>
          </p:grpSpPr>
          <p:sp>
            <p:nvSpPr>
              <p:cNvPr id="530" name="矩形 529">
                <a:extLst>
                  <a:ext uri="{FF2B5EF4-FFF2-40B4-BE49-F238E27FC236}">
                    <a16:creationId xmlns:a16="http://schemas.microsoft.com/office/drawing/2014/main" id="{0A0253C4-BCB0-53BF-F8FE-93C6DB72327D}"/>
                  </a:ext>
                </a:extLst>
              </p:cNvPr>
              <p:cNvSpPr/>
              <p:nvPr/>
            </p:nvSpPr>
            <p:spPr>
              <a:xfrm>
                <a:off x="7523382" y="913045"/>
                <a:ext cx="4660997" cy="7597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50000">
                    <a:srgbClr val="FFDB69"/>
                  </a:gs>
                  <a:gs pos="100000">
                    <a:srgbClr val="FFE89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531" name="椭圆 530">
                <a:extLst>
                  <a:ext uri="{FF2B5EF4-FFF2-40B4-BE49-F238E27FC236}">
                    <a16:creationId xmlns:a16="http://schemas.microsoft.com/office/drawing/2014/main" id="{C75A985B-4D8D-D275-AE31-A1DE74742FB1}"/>
                  </a:ext>
                </a:extLst>
              </p:cNvPr>
              <p:cNvSpPr/>
              <p:nvPr/>
            </p:nvSpPr>
            <p:spPr>
              <a:xfrm>
                <a:off x="7124918" y="951835"/>
                <a:ext cx="733716" cy="64633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/>
                    </a:solidFill>
                    <a:latin typeface="+mn-ea"/>
                  </a:rPr>
                  <a:t>重度</a:t>
                </a:r>
              </a:p>
            </p:txBody>
          </p:sp>
        </p:grpSp>
        <p:sp>
          <p:nvSpPr>
            <p:cNvPr id="529" name="文本框 528">
              <a:extLst>
                <a:ext uri="{FF2B5EF4-FFF2-40B4-BE49-F238E27FC236}">
                  <a16:creationId xmlns:a16="http://schemas.microsoft.com/office/drawing/2014/main" id="{99C3A0BA-49C5-3E4A-3F4E-BED342D9BBE9}"/>
                </a:ext>
              </a:extLst>
            </p:cNvPr>
            <p:cNvSpPr txBox="1"/>
            <p:nvPr/>
          </p:nvSpPr>
          <p:spPr>
            <a:xfrm>
              <a:off x="7057469" y="1306036"/>
              <a:ext cx="43147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受害人自杀、精神疾病等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id="{E3010E39-60C9-55EC-6445-DF34303CC921}"/>
              </a:ext>
            </a:extLst>
          </p:cNvPr>
          <p:cNvGrpSpPr/>
          <p:nvPr/>
        </p:nvGrpSpPr>
        <p:grpSpPr>
          <a:xfrm>
            <a:off x="6623103" y="1762737"/>
            <a:ext cx="4426120" cy="759797"/>
            <a:chOff x="6353577" y="1086727"/>
            <a:chExt cx="5059461" cy="759797"/>
          </a:xfrm>
        </p:grpSpPr>
        <p:grpSp>
          <p:nvGrpSpPr>
            <p:cNvPr id="533" name="组合 532">
              <a:extLst>
                <a:ext uri="{FF2B5EF4-FFF2-40B4-BE49-F238E27FC236}">
                  <a16:creationId xmlns:a16="http://schemas.microsoft.com/office/drawing/2014/main" id="{F3456CDA-B1AA-A2D2-5F52-F6274BBED86A}"/>
                </a:ext>
              </a:extLst>
            </p:cNvPr>
            <p:cNvGrpSpPr/>
            <p:nvPr/>
          </p:nvGrpSpPr>
          <p:grpSpPr>
            <a:xfrm>
              <a:off x="6353577" y="1086727"/>
              <a:ext cx="5059461" cy="759797"/>
              <a:chOff x="7124918" y="913045"/>
              <a:chExt cx="5059461" cy="759797"/>
            </a:xfrm>
          </p:grpSpPr>
          <p:sp>
            <p:nvSpPr>
              <p:cNvPr id="535" name="矩形 534">
                <a:extLst>
                  <a:ext uri="{FF2B5EF4-FFF2-40B4-BE49-F238E27FC236}">
                    <a16:creationId xmlns:a16="http://schemas.microsoft.com/office/drawing/2014/main" id="{38BEA035-A606-E840-BFBF-E9E83A2A81DF}"/>
                  </a:ext>
                </a:extLst>
              </p:cNvPr>
              <p:cNvSpPr/>
              <p:nvPr/>
            </p:nvSpPr>
            <p:spPr>
              <a:xfrm>
                <a:off x="7523382" y="913045"/>
                <a:ext cx="4660997" cy="7597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50000">
                    <a:srgbClr val="FFDB69"/>
                  </a:gs>
                  <a:gs pos="100000">
                    <a:srgbClr val="FFE89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536" name="椭圆 535">
                <a:extLst>
                  <a:ext uri="{FF2B5EF4-FFF2-40B4-BE49-F238E27FC236}">
                    <a16:creationId xmlns:a16="http://schemas.microsoft.com/office/drawing/2014/main" id="{86675813-AEC0-4E0D-D87F-954F36B9DFF1}"/>
                  </a:ext>
                </a:extLst>
              </p:cNvPr>
              <p:cNvSpPr/>
              <p:nvPr/>
            </p:nvSpPr>
            <p:spPr>
              <a:xfrm>
                <a:off x="7124918" y="951835"/>
                <a:ext cx="733716" cy="64633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/>
                    </a:solidFill>
                    <a:latin typeface="+mn-ea"/>
                  </a:rPr>
                  <a:t>中度</a:t>
                </a:r>
              </a:p>
            </p:txBody>
          </p:sp>
        </p:grpSp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id="{5AF777E9-DF98-D55B-8D04-5FBFA2507DB7}"/>
                </a:ext>
              </a:extLst>
            </p:cNvPr>
            <p:cNvSpPr txBox="1"/>
            <p:nvPr/>
          </p:nvSpPr>
          <p:spPr>
            <a:xfrm>
              <a:off x="7057469" y="1306036"/>
              <a:ext cx="43147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受害人财产受损、家庭关系破裂等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87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7843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电信</a:t>
            </a: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</a:rPr>
              <a:t>发生的原因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F717BF1-3F7B-534F-72DB-65F790BE4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271845"/>
              </p:ext>
            </p:extLst>
          </p:nvPr>
        </p:nvGraphicFramePr>
        <p:xfrm>
          <a:off x="923925" y="719667"/>
          <a:ext cx="10591799" cy="366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EA7D5CFE-F9D3-7BEC-C520-38538D6B3B1B}"/>
              </a:ext>
            </a:extLst>
          </p:cNvPr>
          <p:cNvGrpSpPr/>
          <p:nvPr/>
        </p:nvGrpSpPr>
        <p:grpSpPr>
          <a:xfrm>
            <a:off x="923924" y="4371973"/>
            <a:ext cx="2809875" cy="1666875"/>
            <a:chOff x="756286" y="4238625"/>
            <a:chExt cx="2809875" cy="166687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220DC16C-8FFC-251F-28A2-907123470BC4}"/>
                </a:ext>
              </a:extLst>
            </p:cNvPr>
            <p:cNvSpPr/>
            <p:nvPr/>
          </p:nvSpPr>
          <p:spPr>
            <a:xfrm>
              <a:off x="756286" y="4514850"/>
              <a:ext cx="2809875" cy="1390650"/>
            </a:xfrm>
            <a:prstGeom prst="roundRect">
              <a:avLst>
                <a:gd name="adj" fmla="val 847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28B9E6"/>
                  </a:gs>
                </a:gsLst>
                <a:lin ang="16200000" scaled="1"/>
                <a:tileRect/>
              </a:gradFill>
            </a:ln>
            <a:effectLst>
              <a:outerShdw blurRad="381000" dist="381000" dir="5400000" sx="92000" sy="92000" algn="t" rotWithShape="0">
                <a:srgbClr val="00B0F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犯罪分子利用高科技手段，以虚假身份、虚假信息等手段骗取受害人的钱财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DA971A4-ADFF-EB59-A7F9-71A9D03EFC23}"/>
                </a:ext>
              </a:extLst>
            </p:cNvPr>
            <p:cNvSpPr/>
            <p:nvPr/>
          </p:nvSpPr>
          <p:spPr>
            <a:xfrm>
              <a:off x="1894523" y="4238625"/>
              <a:ext cx="533400" cy="495299"/>
            </a:xfrm>
            <a:prstGeom prst="ellipse">
              <a:avLst/>
            </a:prstGeom>
            <a:solidFill>
              <a:srgbClr val="28B9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1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71763C0-20F2-61A3-46A9-B50070AB9A62}"/>
              </a:ext>
            </a:extLst>
          </p:cNvPr>
          <p:cNvGrpSpPr/>
          <p:nvPr/>
        </p:nvGrpSpPr>
        <p:grpSpPr>
          <a:xfrm>
            <a:off x="4708206" y="4371975"/>
            <a:ext cx="2809875" cy="1666873"/>
            <a:chOff x="4800598" y="4267200"/>
            <a:chExt cx="2809875" cy="166687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AE21E63F-327C-75CF-1A38-EED809BFAF2E}"/>
                </a:ext>
              </a:extLst>
            </p:cNvPr>
            <p:cNvSpPr/>
            <p:nvPr/>
          </p:nvSpPr>
          <p:spPr>
            <a:xfrm>
              <a:off x="4800598" y="4543423"/>
              <a:ext cx="2809875" cy="1390650"/>
            </a:xfrm>
            <a:prstGeom prst="roundRect">
              <a:avLst>
                <a:gd name="adj" fmla="val 847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28B9E6"/>
                  </a:gs>
                </a:gsLst>
                <a:lin ang="16200000" scaled="1"/>
                <a:tileRect/>
              </a:gradFill>
            </a:ln>
            <a:effectLst>
              <a:outerShdw blurRad="381000" dist="381000" dir="5400000" sx="92000" sy="92000" algn="t" rotWithShape="0">
                <a:srgbClr val="00B0F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受害人自身防范意识薄弱，对于陌生信息的防范不足，增加了受骗的可能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BB38CDA-5BE5-8F79-D5E3-AF27FCFD3024}"/>
                </a:ext>
              </a:extLst>
            </p:cNvPr>
            <p:cNvSpPr/>
            <p:nvPr/>
          </p:nvSpPr>
          <p:spPr>
            <a:xfrm>
              <a:off x="5938835" y="4267200"/>
              <a:ext cx="533400" cy="495299"/>
            </a:xfrm>
            <a:prstGeom prst="ellipse">
              <a:avLst/>
            </a:prstGeom>
            <a:solidFill>
              <a:srgbClr val="28B9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2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7E9E4F-A598-9FB6-EB45-341EABF07B4A}"/>
              </a:ext>
            </a:extLst>
          </p:cNvPr>
          <p:cNvGrpSpPr/>
          <p:nvPr/>
        </p:nvGrpSpPr>
        <p:grpSpPr>
          <a:xfrm>
            <a:off x="8492489" y="4371974"/>
            <a:ext cx="2809875" cy="1666874"/>
            <a:chOff x="8492489" y="4238626"/>
            <a:chExt cx="2809875" cy="1666874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AD342B7-9EEC-F691-4103-78AE226B0060}"/>
                </a:ext>
              </a:extLst>
            </p:cNvPr>
            <p:cNvSpPr/>
            <p:nvPr/>
          </p:nvSpPr>
          <p:spPr>
            <a:xfrm>
              <a:off x="8492489" y="4514850"/>
              <a:ext cx="2809875" cy="1390650"/>
            </a:xfrm>
            <a:prstGeom prst="roundRect">
              <a:avLst>
                <a:gd name="adj" fmla="val 847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28B9E6"/>
                  </a:gs>
                </a:gsLst>
                <a:lin ang="16200000" scaled="1"/>
                <a:tileRect/>
              </a:gradFill>
            </a:ln>
            <a:effectLst>
              <a:outerShdw blurRad="381000" dist="381000" dir="5400000" sx="92000" sy="92000" algn="t" rotWithShape="0">
                <a:srgbClr val="00B0F0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电信网络诈骗具有隐蔽性，并且对时间要求不高，为犯罪分子犯案提供帮助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CA540B3-8C1A-B6AF-9AE5-644B4569746C}"/>
                </a:ext>
              </a:extLst>
            </p:cNvPr>
            <p:cNvSpPr/>
            <p:nvPr/>
          </p:nvSpPr>
          <p:spPr>
            <a:xfrm>
              <a:off x="9630726" y="4238626"/>
              <a:ext cx="533400" cy="495299"/>
            </a:xfrm>
            <a:prstGeom prst="ellipse">
              <a:avLst/>
            </a:prstGeom>
            <a:solidFill>
              <a:srgbClr val="28B9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3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377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B9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图形 103">
            <a:extLst>
              <a:ext uri="{FF2B5EF4-FFF2-40B4-BE49-F238E27FC236}">
                <a16:creationId xmlns:a16="http://schemas.microsoft.com/office/drawing/2014/main" id="{02AF07D7-E231-2CB7-6D19-8EEA0FDE2DF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380887" y="266864"/>
            <a:chExt cx="7191179" cy="5524224"/>
          </a:xfrm>
          <a:solidFill>
            <a:srgbClr val="FFFFFF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45295F4-CA91-6C52-76B1-4C4CC1B2477F}"/>
                </a:ext>
              </a:extLst>
            </p:cNvPr>
            <p:cNvSpPr/>
            <p:nvPr/>
          </p:nvSpPr>
          <p:spPr>
            <a:xfrm>
              <a:off x="-380806" y="3482158"/>
              <a:ext cx="2973530" cy="2308838"/>
            </a:xfrm>
            <a:custGeom>
              <a:avLst/>
              <a:gdLst>
                <a:gd name="connsiteX0" fmla="*/ 2973531 w 2973530"/>
                <a:gd name="connsiteY0" fmla="*/ 0 h 2308838"/>
                <a:gd name="connsiteX1" fmla="*/ 15037 w 2973530"/>
                <a:gd name="connsiteY1" fmla="*/ 2306869 h 2308838"/>
                <a:gd name="connsiteX2" fmla="*/ 1969 w 2973530"/>
                <a:gd name="connsiteY2" fmla="*/ 2305250 h 2308838"/>
                <a:gd name="connsiteX3" fmla="*/ 3588 w 2973530"/>
                <a:gd name="connsiteY3" fmla="*/ 2292182 h 2308838"/>
                <a:gd name="connsiteX4" fmla="*/ 3626 w 2973530"/>
                <a:gd name="connsiteY4" fmla="*/ 2292153 h 2308838"/>
                <a:gd name="connsiteX5" fmla="*/ 2973531 w 2973530"/>
                <a:gd name="connsiteY5" fmla="*/ 0 h 230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530" h="2308838">
                  <a:moveTo>
                    <a:pt x="2973531" y="0"/>
                  </a:moveTo>
                  <a:lnTo>
                    <a:pt x="15037" y="2306869"/>
                  </a:lnTo>
                  <a:cubicBezTo>
                    <a:pt x="10979" y="2310032"/>
                    <a:pt x="5131" y="2309308"/>
                    <a:pt x="1969" y="2305250"/>
                  </a:cubicBezTo>
                  <a:cubicBezTo>
                    <a:pt x="-1193" y="2301193"/>
                    <a:pt x="-470" y="2295344"/>
                    <a:pt x="3588" y="2292182"/>
                  </a:cubicBezTo>
                  <a:lnTo>
                    <a:pt x="3626" y="2292153"/>
                  </a:lnTo>
                  <a:lnTo>
                    <a:pt x="2973531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162483A-49C0-A05D-6F9F-139123BEE7B2}"/>
                </a:ext>
              </a:extLst>
            </p:cNvPr>
            <p:cNvSpPr/>
            <p:nvPr/>
          </p:nvSpPr>
          <p:spPr>
            <a:xfrm>
              <a:off x="-380803" y="266896"/>
              <a:ext cx="2798725" cy="2127679"/>
            </a:xfrm>
            <a:custGeom>
              <a:avLst/>
              <a:gdLst>
                <a:gd name="connsiteX0" fmla="*/ 14958 w 2798725"/>
                <a:gd name="connsiteY0" fmla="*/ 1918 h 2127679"/>
                <a:gd name="connsiteX1" fmla="*/ 2798725 w 2798725"/>
                <a:gd name="connsiteY1" fmla="*/ 2127679 h 2127679"/>
                <a:gd name="connsiteX2" fmla="*/ 3699 w 2798725"/>
                <a:gd name="connsiteY2" fmla="*/ 16739 h 2127679"/>
                <a:gd name="connsiteX3" fmla="*/ 1880 w 2798725"/>
                <a:gd name="connsiteY3" fmla="*/ 3699 h 2127679"/>
                <a:gd name="connsiteX4" fmla="*/ 14920 w 2798725"/>
                <a:gd name="connsiteY4" fmla="*/ 1880 h 2127679"/>
                <a:gd name="connsiteX5" fmla="*/ 14958 w 2798725"/>
                <a:gd name="connsiteY5" fmla="*/ 1918 h 212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8725" h="2127679">
                  <a:moveTo>
                    <a:pt x="14958" y="1918"/>
                  </a:moveTo>
                  <a:lnTo>
                    <a:pt x="2798725" y="2127679"/>
                  </a:lnTo>
                  <a:lnTo>
                    <a:pt x="3699" y="16739"/>
                  </a:lnTo>
                  <a:cubicBezTo>
                    <a:pt x="-406" y="13644"/>
                    <a:pt x="-1215" y="7805"/>
                    <a:pt x="1880" y="3699"/>
                  </a:cubicBezTo>
                  <a:cubicBezTo>
                    <a:pt x="4976" y="-406"/>
                    <a:pt x="10815" y="-1215"/>
                    <a:pt x="14920" y="1880"/>
                  </a:cubicBezTo>
                  <a:lnTo>
                    <a:pt x="14958" y="1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DF45EA7B-30F5-2F63-112C-5C9AF8AE729C}"/>
                </a:ext>
              </a:extLst>
            </p:cNvPr>
            <p:cNvSpPr/>
            <p:nvPr/>
          </p:nvSpPr>
          <p:spPr>
            <a:xfrm>
              <a:off x="3903478" y="3534013"/>
              <a:ext cx="2906701" cy="2256991"/>
            </a:xfrm>
            <a:custGeom>
              <a:avLst/>
              <a:gdLst>
                <a:gd name="connsiteX0" fmla="*/ 0 w 2906701"/>
                <a:gd name="connsiteY0" fmla="*/ 0 h 2256991"/>
                <a:gd name="connsiteX1" fmla="*/ 2903077 w 2906701"/>
                <a:gd name="connsiteY1" fmla="*/ 2240309 h 2256991"/>
                <a:gd name="connsiteX2" fmla="*/ 2904763 w 2906701"/>
                <a:gd name="connsiteY2" fmla="*/ 2253368 h 2256991"/>
                <a:gd name="connsiteX3" fmla="*/ 2891705 w 2906701"/>
                <a:gd name="connsiteY3" fmla="*/ 2255053 h 2256991"/>
                <a:gd name="connsiteX4" fmla="*/ 2891666 w 2906701"/>
                <a:gd name="connsiteY4" fmla="*/ 2255025 h 2256991"/>
                <a:gd name="connsiteX5" fmla="*/ 0 w 2906701"/>
                <a:gd name="connsiteY5" fmla="*/ 0 h 225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6701" h="2256991">
                  <a:moveTo>
                    <a:pt x="0" y="0"/>
                  </a:moveTo>
                  <a:lnTo>
                    <a:pt x="2903077" y="2240309"/>
                  </a:lnTo>
                  <a:cubicBezTo>
                    <a:pt x="2907144" y="2243452"/>
                    <a:pt x="2907907" y="2249300"/>
                    <a:pt x="2904763" y="2253368"/>
                  </a:cubicBezTo>
                  <a:cubicBezTo>
                    <a:pt x="2901620" y="2257435"/>
                    <a:pt x="2895771" y="2258197"/>
                    <a:pt x="2891705" y="2255053"/>
                  </a:cubicBezTo>
                  <a:lnTo>
                    <a:pt x="2891666" y="22550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CA9EF6-40D4-344C-AA6D-567299561AF9}"/>
                </a:ext>
              </a:extLst>
            </p:cNvPr>
            <p:cNvSpPr/>
            <p:nvPr/>
          </p:nvSpPr>
          <p:spPr>
            <a:xfrm>
              <a:off x="4803848" y="266896"/>
              <a:ext cx="2006340" cy="1525918"/>
            </a:xfrm>
            <a:custGeom>
              <a:avLst/>
              <a:gdLst>
                <a:gd name="connsiteX0" fmla="*/ 0 w 2006340"/>
                <a:gd name="connsiteY0" fmla="*/ 1525918 h 1525918"/>
                <a:gd name="connsiteX1" fmla="*/ 1991373 w 2006340"/>
                <a:gd name="connsiteY1" fmla="*/ 1918 h 1525918"/>
                <a:gd name="connsiteX2" fmla="*/ 2004422 w 2006340"/>
                <a:gd name="connsiteY2" fmla="*/ 3652 h 1525918"/>
                <a:gd name="connsiteX3" fmla="*/ 2002688 w 2006340"/>
                <a:gd name="connsiteY3" fmla="*/ 16701 h 1525918"/>
                <a:gd name="connsiteX4" fmla="*/ 2002631 w 2006340"/>
                <a:gd name="connsiteY4" fmla="*/ 16739 h 1525918"/>
                <a:gd name="connsiteX5" fmla="*/ 0 w 2006340"/>
                <a:gd name="connsiteY5" fmla="*/ 1525918 h 152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6340" h="1525918">
                  <a:moveTo>
                    <a:pt x="0" y="1525918"/>
                  </a:moveTo>
                  <a:lnTo>
                    <a:pt x="1991373" y="1918"/>
                  </a:lnTo>
                  <a:cubicBezTo>
                    <a:pt x="1995459" y="-1206"/>
                    <a:pt x="2001298" y="-434"/>
                    <a:pt x="2004422" y="3652"/>
                  </a:cubicBezTo>
                  <a:cubicBezTo>
                    <a:pt x="2007546" y="7738"/>
                    <a:pt x="2006775" y="13577"/>
                    <a:pt x="2002688" y="16701"/>
                  </a:cubicBezTo>
                  <a:lnTo>
                    <a:pt x="2002631" y="16739"/>
                  </a:lnTo>
                  <a:lnTo>
                    <a:pt x="0" y="15259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0AF879D-CCA4-2F92-67A2-4434FB382B34}"/>
                </a:ext>
              </a:extLst>
            </p:cNvPr>
            <p:cNvSpPr/>
            <p:nvPr/>
          </p:nvSpPr>
          <p:spPr>
            <a:xfrm>
              <a:off x="-380803" y="552427"/>
              <a:ext cx="2520566" cy="1716494"/>
            </a:xfrm>
            <a:custGeom>
              <a:avLst/>
              <a:gdLst>
                <a:gd name="connsiteX0" fmla="*/ 14558 w 2520566"/>
                <a:gd name="connsiteY0" fmla="*/ 1623 h 1716494"/>
                <a:gd name="connsiteX1" fmla="*/ 2520566 w 2520566"/>
                <a:gd name="connsiteY1" fmla="*/ 1716494 h 1716494"/>
                <a:gd name="connsiteX2" fmla="*/ 4099 w 2520566"/>
                <a:gd name="connsiteY2" fmla="*/ 17025 h 1716494"/>
                <a:gd name="connsiteX3" fmla="*/ 1594 w 2520566"/>
                <a:gd name="connsiteY3" fmla="*/ 4099 h 1716494"/>
                <a:gd name="connsiteX4" fmla="*/ 14520 w 2520566"/>
                <a:gd name="connsiteY4" fmla="*/ 1594 h 1716494"/>
                <a:gd name="connsiteX5" fmla="*/ 14558 w 2520566"/>
                <a:gd name="connsiteY5" fmla="*/ 1623 h 171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566" h="1716494">
                  <a:moveTo>
                    <a:pt x="14558" y="1623"/>
                  </a:moveTo>
                  <a:lnTo>
                    <a:pt x="2520566" y="1716494"/>
                  </a:lnTo>
                  <a:lnTo>
                    <a:pt x="4099" y="17025"/>
                  </a:lnTo>
                  <a:cubicBezTo>
                    <a:pt x="-159" y="14148"/>
                    <a:pt x="-1282" y="8357"/>
                    <a:pt x="1594" y="4099"/>
                  </a:cubicBezTo>
                  <a:cubicBezTo>
                    <a:pt x="4471" y="-158"/>
                    <a:pt x="10262" y="-1282"/>
                    <a:pt x="14520" y="1594"/>
                  </a:cubicBezTo>
                  <a:lnTo>
                    <a:pt x="14558" y="162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1BA9FC5-3220-AE4F-1A89-6F52D164395D}"/>
                </a:ext>
              </a:extLst>
            </p:cNvPr>
            <p:cNvSpPr/>
            <p:nvPr/>
          </p:nvSpPr>
          <p:spPr>
            <a:xfrm>
              <a:off x="-380826" y="1474872"/>
              <a:ext cx="2321706" cy="986501"/>
            </a:xfrm>
            <a:custGeom>
              <a:avLst/>
              <a:gdLst>
                <a:gd name="connsiteX0" fmla="*/ 12980 w 2321706"/>
                <a:gd name="connsiteY0" fmla="*/ 760 h 986501"/>
                <a:gd name="connsiteX1" fmla="*/ 2321707 w 2321706"/>
                <a:gd name="connsiteY1" fmla="*/ 986502 h 986501"/>
                <a:gd name="connsiteX2" fmla="*/ 5722 w 2321706"/>
                <a:gd name="connsiteY2" fmla="*/ 17905 h 986501"/>
                <a:gd name="connsiteX3" fmla="*/ 722 w 2321706"/>
                <a:gd name="connsiteY3" fmla="*/ 5722 h 986501"/>
                <a:gd name="connsiteX4" fmla="*/ 12904 w 2321706"/>
                <a:gd name="connsiteY4" fmla="*/ 722 h 986501"/>
                <a:gd name="connsiteX5" fmla="*/ 12980 w 2321706"/>
                <a:gd name="connsiteY5" fmla="*/ 760 h 98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1706" h="986501">
                  <a:moveTo>
                    <a:pt x="12980" y="760"/>
                  </a:moveTo>
                  <a:lnTo>
                    <a:pt x="2321707" y="986502"/>
                  </a:lnTo>
                  <a:lnTo>
                    <a:pt x="5722" y="17905"/>
                  </a:lnTo>
                  <a:cubicBezTo>
                    <a:pt x="979" y="15924"/>
                    <a:pt x="-1260" y="10466"/>
                    <a:pt x="722" y="5722"/>
                  </a:cubicBezTo>
                  <a:cubicBezTo>
                    <a:pt x="2703" y="979"/>
                    <a:pt x="8161" y="-1260"/>
                    <a:pt x="12904" y="722"/>
                  </a:cubicBezTo>
                  <a:lnTo>
                    <a:pt x="12980" y="76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22C5B0-30C2-4D75-D1FC-0822596AC517}"/>
                </a:ext>
              </a:extLst>
            </p:cNvPr>
            <p:cNvSpPr/>
            <p:nvPr/>
          </p:nvSpPr>
          <p:spPr>
            <a:xfrm>
              <a:off x="-380863" y="689898"/>
              <a:ext cx="827119" cy="533911"/>
            </a:xfrm>
            <a:custGeom>
              <a:avLst/>
              <a:gdLst>
                <a:gd name="connsiteX0" fmla="*/ 14418 w 827119"/>
                <a:gd name="connsiteY0" fmla="*/ 1531 h 533911"/>
                <a:gd name="connsiteX1" fmla="*/ 827120 w 827119"/>
                <a:gd name="connsiteY1" fmla="*/ 533912 h 533911"/>
                <a:gd name="connsiteX2" fmla="*/ 4360 w 827119"/>
                <a:gd name="connsiteY2" fmla="*/ 17199 h 533911"/>
                <a:gd name="connsiteX3" fmla="*/ 1426 w 827119"/>
                <a:gd name="connsiteY3" fmla="*/ 4360 h 533911"/>
                <a:gd name="connsiteX4" fmla="*/ 14266 w 827119"/>
                <a:gd name="connsiteY4" fmla="*/ 1426 h 533911"/>
                <a:gd name="connsiteX5" fmla="*/ 14418 w 827119"/>
                <a:gd name="connsiteY5" fmla="*/ 1531 h 53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19" h="533911">
                  <a:moveTo>
                    <a:pt x="14418" y="1531"/>
                  </a:moveTo>
                  <a:lnTo>
                    <a:pt x="827120" y="533912"/>
                  </a:lnTo>
                  <a:lnTo>
                    <a:pt x="4360" y="17199"/>
                  </a:lnTo>
                  <a:cubicBezTo>
                    <a:pt x="7" y="14466"/>
                    <a:pt x="-1308" y="8722"/>
                    <a:pt x="1426" y="4360"/>
                  </a:cubicBezTo>
                  <a:cubicBezTo>
                    <a:pt x="4160" y="7"/>
                    <a:pt x="9913" y="-1308"/>
                    <a:pt x="14266" y="1426"/>
                  </a:cubicBezTo>
                  <a:cubicBezTo>
                    <a:pt x="14304" y="1455"/>
                    <a:pt x="14380" y="1512"/>
                    <a:pt x="14418" y="15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A0B8EB3-9849-E3A7-5EB6-28143CC889FD}"/>
                </a:ext>
              </a:extLst>
            </p:cNvPr>
            <p:cNvSpPr/>
            <p:nvPr/>
          </p:nvSpPr>
          <p:spPr>
            <a:xfrm>
              <a:off x="-380817" y="3090862"/>
              <a:ext cx="2639175" cy="260106"/>
            </a:xfrm>
            <a:custGeom>
              <a:avLst/>
              <a:gdLst>
                <a:gd name="connsiteX0" fmla="*/ 8456 w 2639175"/>
                <a:gd name="connsiteY0" fmla="*/ 241525 h 260106"/>
                <a:gd name="connsiteX1" fmla="*/ 2639176 w 2639175"/>
                <a:gd name="connsiteY1" fmla="*/ 0 h 260106"/>
                <a:gd name="connsiteX2" fmla="*/ 10228 w 2639175"/>
                <a:gd name="connsiteY2" fmla="*/ 260061 h 260106"/>
                <a:gd name="connsiteX3" fmla="*/ 46 w 2639175"/>
                <a:gd name="connsiteY3" fmla="*/ 251717 h 260106"/>
                <a:gd name="connsiteX4" fmla="*/ 8390 w 2639175"/>
                <a:gd name="connsiteY4" fmla="*/ 241535 h 260106"/>
                <a:gd name="connsiteX5" fmla="*/ 8456 w 2639175"/>
                <a:gd name="connsiteY5" fmla="*/ 241525 h 260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175" h="260106">
                  <a:moveTo>
                    <a:pt x="8456" y="241525"/>
                  </a:moveTo>
                  <a:lnTo>
                    <a:pt x="2639176" y="0"/>
                  </a:lnTo>
                  <a:lnTo>
                    <a:pt x="10228" y="260061"/>
                  </a:lnTo>
                  <a:cubicBezTo>
                    <a:pt x="5113" y="260566"/>
                    <a:pt x="551" y="256832"/>
                    <a:pt x="46" y="251717"/>
                  </a:cubicBezTo>
                  <a:cubicBezTo>
                    <a:pt x="-459" y="246602"/>
                    <a:pt x="3275" y="242040"/>
                    <a:pt x="8390" y="241535"/>
                  </a:cubicBezTo>
                  <a:lnTo>
                    <a:pt x="8456" y="2415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CA70BE1-B458-69A0-342B-989237303BA0}"/>
                </a:ext>
              </a:extLst>
            </p:cNvPr>
            <p:cNvSpPr/>
            <p:nvPr/>
          </p:nvSpPr>
          <p:spPr>
            <a:xfrm>
              <a:off x="-380821" y="3322053"/>
              <a:ext cx="2390053" cy="646006"/>
            </a:xfrm>
            <a:custGeom>
              <a:avLst/>
              <a:gdLst>
                <a:gd name="connsiteX0" fmla="*/ 6937 w 2390053"/>
                <a:gd name="connsiteY0" fmla="*/ 627688 h 646006"/>
                <a:gd name="connsiteX1" fmla="*/ 2390054 w 2390053"/>
                <a:gd name="connsiteY1" fmla="*/ 0 h 646006"/>
                <a:gd name="connsiteX2" fmla="*/ 11747 w 2390053"/>
                <a:gd name="connsiteY2" fmla="*/ 645681 h 646006"/>
                <a:gd name="connsiteX3" fmla="*/ 326 w 2390053"/>
                <a:gd name="connsiteY3" fmla="*/ 639137 h 646006"/>
                <a:gd name="connsiteX4" fmla="*/ 6870 w 2390053"/>
                <a:gd name="connsiteY4" fmla="*/ 627717 h 646006"/>
                <a:gd name="connsiteX5" fmla="*/ 6937 w 2390053"/>
                <a:gd name="connsiteY5" fmla="*/ 627688 h 64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0053" h="646006">
                  <a:moveTo>
                    <a:pt x="6937" y="627688"/>
                  </a:moveTo>
                  <a:lnTo>
                    <a:pt x="2390054" y="0"/>
                  </a:lnTo>
                  <a:lnTo>
                    <a:pt x="11747" y="645681"/>
                  </a:lnTo>
                  <a:cubicBezTo>
                    <a:pt x="6784" y="647024"/>
                    <a:pt x="1669" y="644100"/>
                    <a:pt x="326" y="639137"/>
                  </a:cubicBezTo>
                  <a:cubicBezTo>
                    <a:pt x="-1017" y="634174"/>
                    <a:pt x="1907" y="629060"/>
                    <a:pt x="6870" y="627717"/>
                  </a:cubicBezTo>
                  <a:lnTo>
                    <a:pt x="6937" y="6276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DBBC9E-8751-5042-2214-F59F75078D63}"/>
                </a:ext>
              </a:extLst>
            </p:cNvPr>
            <p:cNvSpPr/>
            <p:nvPr/>
          </p:nvSpPr>
          <p:spPr>
            <a:xfrm>
              <a:off x="-380887" y="3885895"/>
              <a:ext cx="865309" cy="287161"/>
            </a:xfrm>
            <a:custGeom>
              <a:avLst/>
              <a:gdLst>
                <a:gd name="connsiteX0" fmla="*/ 6536 w 865309"/>
                <a:gd name="connsiteY0" fmla="*/ 268967 h 287161"/>
                <a:gd name="connsiteX1" fmla="*/ 865310 w 865309"/>
                <a:gd name="connsiteY1" fmla="*/ 0 h 287161"/>
                <a:gd name="connsiteX2" fmla="*/ 12279 w 865309"/>
                <a:gd name="connsiteY2" fmla="*/ 286674 h 287161"/>
                <a:gd name="connsiteX3" fmla="*/ 487 w 865309"/>
                <a:gd name="connsiteY3" fmla="*/ 280816 h 287161"/>
                <a:gd name="connsiteX4" fmla="*/ 6345 w 865309"/>
                <a:gd name="connsiteY4" fmla="*/ 269024 h 287161"/>
                <a:gd name="connsiteX5" fmla="*/ 6536 w 865309"/>
                <a:gd name="connsiteY5" fmla="*/ 268967 h 28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309" h="287161">
                  <a:moveTo>
                    <a:pt x="6536" y="268967"/>
                  </a:moveTo>
                  <a:lnTo>
                    <a:pt x="865310" y="0"/>
                  </a:lnTo>
                  <a:lnTo>
                    <a:pt x="12279" y="286674"/>
                  </a:lnTo>
                  <a:cubicBezTo>
                    <a:pt x="7402" y="288312"/>
                    <a:pt x="2125" y="285683"/>
                    <a:pt x="487" y="280816"/>
                  </a:cubicBezTo>
                  <a:cubicBezTo>
                    <a:pt x="-1151" y="275939"/>
                    <a:pt x="1478" y="270663"/>
                    <a:pt x="6345" y="269024"/>
                  </a:cubicBezTo>
                  <a:cubicBezTo>
                    <a:pt x="6402" y="269015"/>
                    <a:pt x="6488" y="268986"/>
                    <a:pt x="6536" y="2689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8CD420F-0E9D-CBDD-5C92-1A6E8008818C}"/>
                </a:ext>
              </a:extLst>
            </p:cNvPr>
            <p:cNvSpPr/>
            <p:nvPr/>
          </p:nvSpPr>
          <p:spPr>
            <a:xfrm>
              <a:off x="-380829" y="2148429"/>
              <a:ext cx="2168691" cy="516265"/>
            </a:xfrm>
            <a:custGeom>
              <a:avLst/>
              <a:gdLst>
                <a:gd name="connsiteX0" fmla="*/ 11479 w 2168691"/>
                <a:gd name="connsiteY0" fmla="*/ 249 h 516265"/>
                <a:gd name="connsiteX1" fmla="*/ 2168691 w 2168691"/>
                <a:gd name="connsiteY1" fmla="*/ 516266 h 516265"/>
                <a:gd name="connsiteX2" fmla="*/ 7221 w 2168691"/>
                <a:gd name="connsiteY2" fmla="*/ 18384 h 516265"/>
                <a:gd name="connsiteX3" fmla="*/ 239 w 2168691"/>
                <a:gd name="connsiteY3" fmla="*/ 7221 h 516265"/>
                <a:gd name="connsiteX4" fmla="*/ 11402 w 2168691"/>
                <a:gd name="connsiteY4" fmla="*/ 239 h 516265"/>
                <a:gd name="connsiteX5" fmla="*/ 11479 w 2168691"/>
                <a:gd name="connsiteY5" fmla="*/ 249 h 5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8691" h="516265">
                  <a:moveTo>
                    <a:pt x="11479" y="249"/>
                  </a:moveTo>
                  <a:lnTo>
                    <a:pt x="2168691" y="516266"/>
                  </a:lnTo>
                  <a:lnTo>
                    <a:pt x="7221" y="18384"/>
                  </a:lnTo>
                  <a:cubicBezTo>
                    <a:pt x="2211" y="17232"/>
                    <a:pt x="-913" y="12231"/>
                    <a:pt x="239" y="7221"/>
                  </a:cubicBezTo>
                  <a:cubicBezTo>
                    <a:pt x="1392" y="2211"/>
                    <a:pt x="6392" y="-913"/>
                    <a:pt x="11402" y="239"/>
                  </a:cubicBezTo>
                  <a:lnTo>
                    <a:pt x="11479" y="2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314A563-C873-6C37-4870-79F92A5B62F3}"/>
                </a:ext>
              </a:extLst>
            </p:cNvPr>
            <p:cNvSpPr/>
            <p:nvPr/>
          </p:nvSpPr>
          <p:spPr>
            <a:xfrm>
              <a:off x="178362" y="3880161"/>
              <a:ext cx="2078290" cy="1910850"/>
            </a:xfrm>
            <a:custGeom>
              <a:avLst/>
              <a:gdLst>
                <a:gd name="connsiteX0" fmla="*/ 3031 w 2078290"/>
                <a:gd name="connsiteY0" fmla="*/ 1894656 h 1910850"/>
                <a:gd name="connsiteX1" fmla="*/ 2078291 w 2078290"/>
                <a:gd name="connsiteY1" fmla="*/ 0 h 1910850"/>
                <a:gd name="connsiteX2" fmla="*/ 15633 w 2078290"/>
                <a:gd name="connsiteY2" fmla="*/ 1908372 h 1910850"/>
                <a:gd name="connsiteX3" fmla="*/ 2479 w 2078290"/>
                <a:gd name="connsiteY3" fmla="*/ 1907858 h 1910850"/>
                <a:gd name="connsiteX4" fmla="*/ 2993 w 2078290"/>
                <a:gd name="connsiteY4" fmla="*/ 1894703 h 1910850"/>
                <a:gd name="connsiteX5" fmla="*/ 3031 w 2078290"/>
                <a:gd name="connsiteY5" fmla="*/ 1894656 h 191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290" h="1910850">
                  <a:moveTo>
                    <a:pt x="3031" y="1894656"/>
                  </a:moveTo>
                  <a:lnTo>
                    <a:pt x="2078291" y="0"/>
                  </a:lnTo>
                  <a:lnTo>
                    <a:pt x="15633" y="1908372"/>
                  </a:lnTo>
                  <a:cubicBezTo>
                    <a:pt x="11861" y="1911867"/>
                    <a:pt x="5965" y="1911639"/>
                    <a:pt x="2479" y="1907858"/>
                  </a:cubicBezTo>
                  <a:cubicBezTo>
                    <a:pt x="-1017" y="1904086"/>
                    <a:pt x="-788" y="1898190"/>
                    <a:pt x="2993" y="1894703"/>
                  </a:cubicBezTo>
                  <a:lnTo>
                    <a:pt x="3031" y="189465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3C36B11-48E5-4754-171C-76AE384CEC21}"/>
                </a:ext>
              </a:extLst>
            </p:cNvPr>
            <p:cNvSpPr/>
            <p:nvPr/>
          </p:nvSpPr>
          <p:spPr>
            <a:xfrm>
              <a:off x="2130435" y="3737695"/>
              <a:ext cx="799092" cy="2053335"/>
            </a:xfrm>
            <a:custGeom>
              <a:avLst/>
              <a:gdLst>
                <a:gd name="connsiteX0" fmla="*/ 650 w 799092"/>
                <a:gd name="connsiteY0" fmla="*/ 2040627 h 2053335"/>
                <a:gd name="connsiteX1" fmla="*/ 799093 w 799092"/>
                <a:gd name="connsiteY1" fmla="*/ 0 h 2053335"/>
                <a:gd name="connsiteX2" fmla="*/ 18014 w 799092"/>
                <a:gd name="connsiteY2" fmla="*/ 2047342 h 2053335"/>
                <a:gd name="connsiteX3" fmla="*/ 5993 w 799092"/>
                <a:gd name="connsiteY3" fmla="*/ 2052724 h 2053335"/>
                <a:gd name="connsiteX4" fmla="*/ 612 w 799092"/>
                <a:gd name="connsiteY4" fmla="*/ 2040703 h 2053335"/>
                <a:gd name="connsiteX5" fmla="*/ 650 w 799092"/>
                <a:gd name="connsiteY5" fmla="*/ 2040627 h 205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092" h="2053335">
                  <a:moveTo>
                    <a:pt x="650" y="2040627"/>
                  </a:moveTo>
                  <a:lnTo>
                    <a:pt x="799093" y="0"/>
                  </a:lnTo>
                  <a:lnTo>
                    <a:pt x="18014" y="2047342"/>
                  </a:lnTo>
                  <a:cubicBezTo>
                    <a:pt x="16185" y="2052142"/>
                    <a:pt x="10804" y="2054552"/>
                    <a:pt x="5993" y="2052724"/>
                  </a:cubicBezTo>
                  <a:cubicBezTo>
                    <a:pt x="1193" y="2050895"/>
                    <a:pt x="-1217" y="2045513"/>
                    <a:pt x="612" y="2040703"/>
                  </a:cubicBezTo>
                  <a:lnTo>
                    <a:pt x="650" y="20406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4362AF9-8813-E2D3-8552-BD5B5DD9AB34}"/>
                </a:ext>
              </a:extLst>
            </p:cNvPr>
            <p:cNvSpPr/>
            <p:nvPr/>
          </p:nvSpPr>
          <p:spPr>
            <a:xfrm>
              <a:off x="6300672" y="947705"/>
              <a:ext cx="509619" cy="298355"/>
            </a:xfrm>
            <a:custGeom>
              <a:avLst/>
              <a:gdLst>
                <a:gd name="connsiteX0" fmla="*/ 504835 w 509619"/>
                <a:gd name="connsiteY0" fmla="*/ 17444 h 298355"/>
                <a:gd name="connsiteX1" fmla="*/ 0 w 509619"/>
                <a:gd name="connsiteY1" fmla="*/ 298355 h 298355"/>
                <a:gd name="connsiteX2" fmla="*/ 495519 w 509619"/>
                <a:gd name="connsiteY2" fmla="*/ 1328 h 298355"/>
                <a:gd name="connsiteX3" fmla="*/ 508292 w 509619"/>
                <a:gd name="connsiteY3" fmla="*/ 4528 h 298355"/>
                <a:gd name="connsiteX4" fmla="*/ 505092 w 509619"/>
                <a:gd name="connsiteY4" fmla="*/ 17301 h 298355"/>
                <a:gd name="connsiteX5" fmla="*/ 504835 w 509619"/>
                <a:gd name="connsiteY5" fmla="*/ 17444 h 29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619" h="298355">
                  <a:moveTo>
                    <a:pt x="504835" y="17444"/>
                  </a:moveTo>
                  <a:lnTo>
                    <a:pt x="0" y="298355"/>
                  </a:lnTo>
                  <a:lnTo>
                    <a:pt x="495519" y="1328"/>
                  </a:lnTo>
                  <a:cubicBezTo>
                    <a:pt x="499929" y="-1320"/>
                    <a:pt x="505644" y="118"/>
                    <a:pt x="508292" y="4528"/>
                  </a:cubicBezTo>
                  <a:cubicBezTo>
                    <a:pt x="510940" y="8938"/>
                    <a:pt x="509502" y="14653"/>
                    <a:pt x="505092" y="17301"/>
                  </a:cubicBezTo>
                  <a:cubicBezTo>
                    <a:pt x="505016" y="17339"/>
                    <a:pt x="504911" y="17396"/>
                    <a:pt x="504835" y="174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F7F1522-F1CF-7D6B-818A-6C5ECDD7FE81}"/>
                </a:ext>
              </a:extLst>
            </p:cNvPr>
            <p:cNvSpPr/>
            <p:nvPr/>
          </p:nvSpPr>
          <p:spPr>
            <a:xfrm>
              <a:off x="3708215" y="266872"/>
              <a:ext cx="767171" cy="1676418"/>
            </a:xfrm>
            <a:custGeom>
              <a:avLst/>
              <a:gdLst>
                <a:gd name="connsiteX0" fmla="*/ 766315 w 767171"/>
                <a:gd name="connsiteY0" fmla="*/ 13210 h 1676418"/>
                <a:gd name="connsiteX1" fmla="*/ 0 w 767171"/>
                <a:gd name="connsiteY1" fmla="*/ 1676418 h 1676418"/>
                <a:gd name="connsiteX2" fmla="*/ 749360 w 767171"/>
                <a:gd name="connsiteY2" fmla="*/ 5505 h 1676418"/>
                <a:gd name="connsiteX3" fmla="*/ 761667 w 767171"/>
                <a:gd name="connsiteY3" fmla="*/ 818 h 1676418"/>
                <a:gd name="connsiteX4" fmla="*/ 766353 w 767171"/>
                <a:gd name="connsiteY4" fmla="*/ 13125 h 1676418"/>
                <a:gd name="connsiteX5" fmla="*/ 766315 w 767171"/>
                <a:gd name="connsiteY5" fmla="*/ 13210 h 167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71" h="1676418">
                  <a:moveTo>
                    <a:pt x="766315" y="13210"/>
                  </a:moveTo>
                  <a:lnTo>
                    <a:pt x="0" y="1676418"/>
                  </a:lnTo>
                  <a:lnTo>
                    <a:pt x="749360" y="5505"/>
                  </a:lnTo>
                  <a:cubicBezTo>
                    <a:pt x="751465" y="809"/>
                    <a:pt x="756971" y="-1287"/>
                    <a:pt x="761667" y="818"/>
                  </a:cubicBezTo>
                  <a:cubicBezTo>
                    <a:pt x="766363" y="2923"/>
                    <a:pt x="768458" y="8429"/>
                    <a:pt x="766353" y="13125"/>
                  </a:cubicBezTo>
                  <a:lnTo>
                    <a:pt x="766315" y="1321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C7CF87E-2D1A-5998-4785-0293C9609898}"/>
                </a:ext>
              </a:extLst>
            </p:cNvPr>
            <p:cNvSpPr/>
            <p:nvPr/>
          </p:nvSpPr>
          <p:spPr>
            <a:xfrm>
              <a:off x="3412378" y="266873"/>
              <a:ext cx="631676" cy="2098460"/>
            </a:xfrm>
            <a:custGeom>
              <a:avLst/>
              <a:gdLst>
                <a:gd name="connsiteX0" fmla="*/ 631269 w 631676"/>
                <a:gd name="connsiteY0" fmla="*/ 12009 h 2098460"/>
                <a:gd name="connsiteX1" fmla="*/ 0 w 631676"/>
                <a:gd name="connsiteY1" fmla="*/ 2098460 h 2098460"/>
                <a:gd name="connsiteX2" fmla="*/ 613429 w 631676"/>
                <a:gd name="connsiteY2" fmla="*/ 6694 h 2098460"/>
                <a:gd name="connsiteX3" fmla="*/ 624983 w 631676"/>
                <a:gd name="connsiteY3" fmla="*/ 379 h 2098460"/>
                <a:gd name="connsiteX4" fmla="*/ 631298 w 631676"/>
                <a:gd name="connsiteY4" fmla="*/ 11933 h 2098460"/>
                <a:gd name="connsiteX5" fmla="*/ 631269 w 631676"/>
                <a:gd name="connsiteY5" fmla="*/ 12009 h 209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676" h="2098460">
                  <a:moveTo>
                    <a:pt x="631269" y="12009"/>
                  </a:moveTo>
                  <a:lnTo>
                    <a:pt x="0" y="2098460"/>
                  </a:lnTo>
                  <a:lnTo>
                    <a:pt x="613429" y="6694"/>
                  </a:lnTo>
                  <a:cubicBezTo>
                    <a:pt x="614877" y="1760"/>
                    <a:pt x="620049" y="-1069"/>
                    <a:pt x="624983" y="379"/>
                  </a:cubicBezTo>
                  <a:cubicBezTo>
                    <a:pt x="629917" y="1827"/>
                    <a:pt x="632746" y="6999"/>
                    <a:pt x="631298" y="11933"/>
                  </a:cubicBezTo>
                  <a:lnTo>
                    <a:pt x="631269" y="1200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534124B-06ED-6BCE-8A19-7F39159B65A3}"/>
                </a:ext>
              </a:extLst>
            </p:cNvPr>
            <p:cNvSpPr/>
            <p:nvPr/>
          </p:nvSpPr>
          <p:spPr>
            <a:xfrm>
              <a:off x="1844123" y="266878"/>
              <a:ext cx="929671" cy="1870484"/>
            </a:xfrm>
            <a:custGeom>
              <a:avLst/>
              <a:gdLst>
                <a:gd name="connsiteX0" fmla="*/ 17681 w 929671"/>
                <a:gd name="connsiteY0" fmla="*/ 5222 h 1870484"/>
                <a:gd name="connsiteX1" fmla="*/ 929671 w 929671"/>
                <a:gd name="connsiteY1" fmla="*/ 1870484 h 1870484"/>
                <a:gd name="connsiteX2" fmla="*/ 984 w 929671"/>
                <a:gd name="connsiteY2" fmla="*/ 13471 h 1870484"/>
                <a:gd name="connsiteX3" fmla="*/ 5146 w 929671"/>
                <a:gd name="connsiteY3" fmla="*/ 984 h 1870484"/>
                <a:gd name="connsiteX4" fmla="*/ 17633 w 929671"/>
                <a:gd name="connsiteY4" fmla="*/ 5146 h 1870484"/>
                <a:gd name="connsiteX5" fmla="*/ 17681 w 929671"/>
                <a:gd name="connsiteY5" fmla="*/ 5222 h 187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9671" h="1870484">
                  <a:moveTo>
                    <a:pt x="17681" y="5222"/>
                  </a:moveTo>
                  <a:lnTo>
                    <a:pt x="929671" y="1870484"/>
                  </a:lnTo>
                  <a:lnTo>
                    <a:pt x="984" y="13471"/>
                  </a:lnTo>
                  <a:cubicBezTo>
                    <a:pt x="-1312" y="8870"/>
                    <a:pt x="546" y="3279"/>
                    <a:pt x="5146" y="984"/>
                  </a:cubicBezTo>
                  <a:cubicBezTo>
                    <a:pt x="9747" y="-1312"/>
                    <a:pt x="15338" y="546"/>
                    <a:pt x="17633" y="5146"/>
                  </a:cubicBezTo>
                  <a:lnTo>
                    <a:pt x="17681" y="522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72E92D-97D4-5EE7-EFEB-691E58FD84DB}"/>
                </a:ext>
              </a:extLst>
            </p:cNvPr>
            <p:cNvSpPr/>
            <p:nvPr/>
          </p:nvSpPr>
          <p:spPr>
            <a:xfrm>
              <a:off x="3677421" y="3839308"/>
              <a:ext cx="1414144" cy="1951707"/>
            </a:xfrm>
            <a:custGeom>
              <a:avLst/>
              <a:gdLst>
                <a:gd name="connsiteX0" fmla="*/ 0 w 1414144"/>
                <a:gd name="connsiteY0" fmla="*/ 0 h 1951707"/>
                <a:gd name="connsiteX1" fmla="*/ 1412357 w 1414144"/>
                <a:gd name="connsiteY1" fmla="*/ 1936909 h 1951707"/>
                <a:gd name="connsiteX2" fmla="*/ 1410319 w 1414144"/>
                <a:gd name="connsiteY2" fmla="*/ 1949920 h 1951707"/>
                <a:gd name="connsiteX3" fmla="*/ 1397308 w 1414144"/>
                <a:gd name="connsiteY3" fmla="*/ 1947881 h 1951707"/>
                <a:gd name="connsiteX4" fmla="*/ 1397260 w 1414144"/>
                <a:gd name="connsiteY4" fmla="*/ 1947824 h 1951707"/>
                <a:gd name="connsiteX5" fmla="*/ 0 w 1414144"/>
                <a:gd name="connsiteY5" fmla="*/ 0 h 19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4144" h="1951707">
                  <a:moveTo>
                    <a:pt x="0" y="0"/>
                  </a:moveTo>
                  <a:lnTo>
                    <a:pt x="1412357" y="1936909"/>
                  </a:lnTo>
                  <a:cubicBezTo>
                    <a:pt x="1415387" y="1941062"/>
                    <a:pt x="1414472" y="1946891"/>
                    <a:pt x="1410319" y="1949920"/>
                  </a:cubicBezTo>
                  <a:cubicBezTo>
                    <a:pt x="1406166" y="1952949"/>
                    <a:pt x="1400337" y="1952035"/>
                    <a:pt x="1397308" y="1947881"/>
                  </a:cubicBezTo>
                  <a:lnTo>
                    <a:pt x="1397260" y="19478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FC9C5FD-E466-1AB7-C00F-B0E0A8857FA8}"/>
                </a:ext>
              </a:extLst>
            </p:cNvPr>
            <p:cNvSpPr/>
            <p:nvPr/>
          </p:nvSpPr>
          <p:spPr>
            <a:xfrm>
              <a:off x="4277153" y="1197465"/>
              <a:ext cx="2533038" cy="1271023"/>
            </a:xfrm>
            <a:custGeom>
              <a:avLst/>
              <a:gdLst>
                <a:gd name="connsiteX0" fmla="*/ 2527859 w 2533038"/>
                <a:gd name="connsiteY0" fmla="*/ 17657 h 1271023"/>
                <a:gd name="connsiteX1" fmla="*/ 0 w 2533038"/>
                <a:gd name="connsiteY1" fmla="*/ 1271024 h 1271023"/>
                <a:gd name="connsiteX2" fmla="*/ 2519534 w 2533038"/>
                <a:gd name="connsiteY2" fmla="*/ 998 h 1271023"/>
                <a:gd name="connsiteX3" fmla="*/ 2532040 w 2533038"/>
                <a:gd name="connsiteY3" fmla="*/ 5123 h 1271023"/>
                <a:gd name="connsiteX4" fmla="*/ 2527916 w 2533038"/>
                <a:gd name="connsiteY4" fmla="*/ 17629 h 1271023"/>
                <a:gd name="connsiteX5" fmla="*/ 2527859 w 2533038"/>
                <a:gd name="connsiteY5" fmla="*/ 17657 h 127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33038" h="1271023">
                  <a:moveTo>
                    <a:pt x="2527859" y="17657"/>
                  </a:moveTo>
                  <a:lnTo>
                    <a:pt x="0" y="1271024"/>
                  </a:lnTo>
                  <a:lnTo>
                    <a:pt x="2519534" y="998"/>
                  </a:lnTo>
                  <a:cubicBezTo>
                    <a:pt x="2524125" y="-1316"/>
                    <a:pt x="2529726" y="531"/>
                    <a:pt x="2532040" y="5123"/>
                  </a:cubicBezTo>
                  <a:cubicBezTo>
                    <a:pt x="2534355" y="9714"/>
                    <a:pt x="2532507" y="15314"/>
                    <a:pt x="2527916" y="17629"/>
                  </a:cubicBezTo>
                  <a:lnTo>
                    <a:pt x="2527859" y="1765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F526CBC-671A-6210-054C-A1B7E36C9DC4}"/>
                </a:ext>
              </a:extLst>
            </p:cNvPr>
            <p:cNvSpPr/>
            <p:nvPr/>
          </p:nvSpPr>
          <p:spPr>
            <a:xfrm>
              <a:off x="3857644" y="266900"/>
              <a:ext cx="2749723" cy="2215218"/>
            </a:xfrm>
            <a:custGeom>
              <a:avLst/>
              <a:gdLst>
                <a:gd name="connsiteX0" fmla="*/ 2746229 w 2749723"/>
                <a:gd name="connsiteY0" fmla="*/ 16573 h 2215218"/>
                <a:gd name="connsiteX1" fmla="*/ 0 w 2749723"/>
                <a:gd name="connsiteY1" fmla="*/ 2215219 h 2215218"/>
                <a:gd name="connsiteX2" fmla="*/ 2734551 w 2749723"/>
                <a:gd name="connsiteY2" fmla="*/ 2076 h 2215218"/>
                <a:gd name="connsiteX3" fmla="*/ 2747648 w 2749723"/>
                <a:gd name="connsiteY3" fmla="*/ 3457 h 2215218"/>
                <a:gd name="connsiteX4" fmla="*/ 2746267 w 2749723"/>
                <a:gd name="connsiteY4" fmla="*/ 16554 h 2215218"/>
                <a:gd name="connsiteX5" fmla="*/ 2746229 w 2749723"/>
                <a:gd name="connsiteY5" fmla="*/ 16573 h 221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9723" h="2215218">
                  <a:moveTo>
                    <a:pt x="2746229" y="16573"/>
                  </a:moveTo>
                  <a:lnTo>
                    <a:pt x="0" y="2215219"/>
                  </a:lnTo>
                  <a:lnTo>
                    <a:pt x="2734551" y="2076"/>
                  </a:lnTo>
                  <a:cubicBezTo>
                    <a:pt x="2738552" y="-1163"/>
                    <a:pt x="2744410" y="-544"/>
                    <a:pt x="2747648" y="3457"/>
                  </a:cubicBezTo>
                  <a:cubicBezTo>
                    <a:pt x="2750887" y="7457"/>
                    <a:pt x="2750268" y="13315"/>
                    <a:pt x="2746267" y="16554"/>
                  </a:cubicBezTo>
                  <a:lnTo>
                    <a:pt x="2746229" y="16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1D41D51-0B16-D658-FD57-6D519BA02437}"/>
                </a:ext>
              </a:extLst>
            </p:cNvPr>
            <p:cNvSpPr/>
            <p:nvPr/>
          </p:nvSpPr>
          <p:spPr>
            <a:xfrm>
              <a:off x="1622567" y="266864"/>
              <a:ext cx="695236" cy="1184583"/>
            </a:xfrm>
            <a:custGeom>
              <a:avLst/>
              <a:gdLst>
                <a:gd name="connsiteX0" fmla="*/ 17390 w 695236"/>
                <a:gd name="connsiteY0" fmla="*/ 4664 h 1184583"/>
                <a:gd name="connsiteX1" fmla="*/ 695236 w 695236"/>
                <a:gd name="connsiteY1" fmla="*/ 1184583 h 1184583"/>
                <a:gd name="connsiteX2" fmla="*/ 1302 w 695236"/>
                <a:gd name="connsiteY2" fmla="*/ 14056 h 1184583"/>
                <a:gd name="connsiteX3" fmla="*/ 4559 w 695236"/>
                <a:gd name="connsiteY3" fmla="*/ 1302 h 1184583"/>
                <a:gd name="connsiteX4" fmla="*/ 17313 w 695236"/>
                <a:gd name="connsiteY4" fmla="*/ 4559 h 1184583"/>
                <a:gd name="connsiteX5" fmla="*/ 17390 w 695236"/>
                <a:gd name="connsiteY5" fmla="*/ 4664 h 1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236" h="1184583">
                  <a:moveTo>
                    <a:pt x="17390" y="4664"/>
                  </a:moveTo>
                  <a:lnTo>
                    <a:pt x="695236" y="1184583"/>
                  </a:lnTo>
                  <a:lnTo>
                    <a:pt x="1302" y="14056"/>
                  </a:lnTo>
                  <a:cubicBezTo>
                    <a:pt x="-1317" y="9636"/>
                    <a:pt x="140" y="3921"/>
                    <a:pt x="4559" y="1302"/>
                  </a:cubicBezTo>
                  <a:cubicBezTo>
                    <a:pt x="8979" y="-1318"/>
                    <a:pt x="14694" y="140"/>
                    <a:pt x="17313" y="4559"/>
                  </a:cubicBezTo>
                  <a:cubicBezTo>
                    <a:pt x="17332" y="4579"/>
                    <a:pt x="17370" y="4645"/>
                    <a:pt x="17390" y="46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B74DC73-382A-F5C6-D531-99B81BCB10B8}"/>
                </a:ext>
              </a:extLst>
            </p:cNvPr>
            <p:cNvSpPr/>
            <p:nvPr/>
          </p:nvSpPr>
          <p:spPr>
            <a:xfrm>
              <a:off x="5386196" y="4582286"/>
              <a:ext cx="1423996" cy="1040357"/>
            </a:xfrm>
            <a:custGeom>
              <a:avLst/>
              <a:gdLst>
                <a:gd name="connsiteX0" fmla="*/ 1409167 w 1423996"/>
                <a:gd name="connsiteY0" fmla="*/ 1038530 h 1040357"/>
                <a:gd name="connsiteX1" fmla="*/ 0 w 1423996"/>
                <a:gd name="connsiteY1" fmla="*/ 0 h 1040357"/>
                <a:gd name="connsiteX2" fmla="*/ 1420130 w 1423996"/>
                <a:gd name="connsiteY2" fmla="*/ 1023490 h 1040357"/>
                <a:gd name="connsiteX3" fmla="*/ 1422235 w 1423996"/>
                <a:gd name="connsiteY3" fmla="*/ 1036492 h 1040357"/>
                <a:gd name="connsiteX4" fmla="*/ 1409234 w 1423996"/>
                <a:gd name="connsiteY4" fmla="*/ 1038597 h 1040357"/>
                <a:gd name="connsiteX5" fmla="*/ 1409167 w 1423996"/>
                <a:gd name="connsiteY5" fmla="*/ 1038530 h 10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3996" h="1040357">
                  <a:moveTo>
                    <a:pt x="1409167" y="1038530"/>
                  </a:moveTo>
                  <a:lnTo>
                    <a:pt x="0" y="0"/>
                  </a:lnTo>
                  <a:lnTo>
                    <a:pt x="1420130" y="1023490"/>
                  </a:lnTo>
                  <a:cubicBezTo>
                    <a:pt x="1424302" y="1026500"/>
                    <a:pt x="1425245" y="1032320"/>
                    <a:pt x="1422235" y="1036492"/>
                  </a:cubicBezTo>
                  <a:cubicBezTo>
                    <a:pt x="1419225" y="1040664"/>
                    <a:pt x="1413406" y="1041607"/>
                    <a:pt x="1409234" y="1038597"/>
                  </a:cubicBezTo>
                  <a:lnTo>
                    <a:pt x="1409167" y="103853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AA9D168-3BF5-470A-4D04-F4B9E403338A}"/>
                </a:ext>
              </a:extLst>
            </p:cNvPr>
            <p:cNvSpPr/>
            <p:nvPr/>
          </p:nvSpPr>
          <p:spPr>
            <a:xfrm>
              <a:off x="4315139" y="4520403"/>
              <a:ext cx="922040" cy="1270626"/>
            </a:xfrm>
            <a:custGeom>
              <a:avLst/>
              <a:gdLst>
                <a:gd name="connsiteX0" fmla="*/ 905161 w 922040"/>
                <a:gd name="connsiteY0" fmla="*/ 1266730 h 1270626"/>
                <a:gd name="connsiteX1" fmla="*/ 0 w 922040"/>
                <a:gd name="connsiteY1" fmla="*/ 0 h 1270626"/>
                <a:gd name="connsiteX2" fmla="*/ 920239 w 922040"/>
                <a:gd name="connsiteY2" fmla="*/ 1255814 h 1270626"/>
                <a:gd name="connsiteX3" fmla="*/ 918229 w 922040"/>
                <a:gd name="connsiteY3" fmla="*/ 1268826 h 1270626"/>
                <a:gd name="connsiteX4" fmla="*/ 905218 w 922040"/>
                <a:gd name="connsiteY4" fmla="*/ 1266815 h 1270626"/>
                <a:gd name="connsiteX5" fmla="*/ 905161 w 922040"/>
                <a:gd name="connsiteY5" fmla="*/ 1266730 h 127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040" h="1270626">
                  <a:moveTo>
                    <a:pt x="905161" y="1266730"/>
                  </a:moveTo>
                  <a:lnTo>
                    <a:pt x="0" y="0"/>
                  </a:lnTo>
                  <a:lnTo>
                    <a:pt x="920239" y="1255814"/>
                  </a:lnTo>
                  <a:cubicBezTo>
                    <a:pt x="923278" y="1259957"/>
                    <a:pt x="922382" y="1265787"/>
                    <a:pt x="918229" y="1268826"/>
                  </a:cubicBezTo>
                  <a:cubicBezTo>
                    <a:pt x="914086" y="1271864"/>
                    <a:pt x="908257" y="1270968"/>
                    <a:pt x="905218" y="1266815"/>
                  </a:cubicBezTo>
                  <a:cubicBezTo>
                    <a:pt x="905208" y="1266806"/>
                    <a:pt x="905171" y="1266749"/>
                    <a:pt x="905161" y="12667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4D59A9E-1FF4-DC84-B86C-575530A5BEBA}"/>
                </a:ext>
              </a:extLst>
            </p:cNvPr>
            <p:cNvSpPr/>
            <p:nvPr/>
          </p:nvSpPr>
          <p:spPr>
            <a:xfrm>
              <a:off x="1931514" y="5122154"/>
              <a:ext cx="312918" cy="668934"/>
            </a:xfrm>
            <a:custGeom>
              <a:avLst/>
              <a:gdLst>
                <a:gd name="connsiteX0" fmla="*/ 899 w 312918"/>
                <a:gd name="connsiteY0" fmla="*/ 655625 h 668934"/>
                <a:gd name="connsiteX1" fmla="*/ 312919 w 312918"/>
                <a:gd name="connsiteY1" fmla="*/ 0 h 668934"/>
                <a:gd name="connsiteX2" fmla="*/ 17815 w 312918"/>
                <a:gd name="connsiteY2" fmla="*/ 663407 h 668934"/>
                <a:gd name="connsiteX3" fmla="*/ 5528 w 312918"/>
                <a:gd name="connsiteY3" fmla="*/ 668131 h 668934"/>
                <a:gd name="connsiteX4" fmla="*/ 804 w 312918"/>
                <a:gd name="connsiteY4" fmla="*/ 655844 h 668934"/>
                <a:gd name="connsiteX5" fmla="*/ 899 w 312918"/>
                <a:gd name="connsiteY5" fmla="*/ 655625 h 66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18" h="668934">
                  <a:moveTo>
                    <a:pt x="899" y="655625"/>
                  </a:moveTo>
                  <a:lnTo>
                    <a:pt x="312919" y="0"/>
                  </a:lnTo>
                  <a:lnTo>
                    <a:pt x="17815" y="663407"/>
                  </a:lnTo>
                  <a:cubicBezTo>
                    <a:pt x="15729" y="668103"/>
                    <a:pt x="10224" y="670217"/>
                    <a:pt x="5528" y="668131"/>
                  </a:cubicBezTo>
                  <a:cubicBezTo>
                    <a:pt x="832" y="666045"/>
                    <a:pt x="-1282" y="660540"/>
                    <a:pt x="804" y="655844"/>
                  </a:cubicBezTo>
                  <a:cubicBezTo>
                    <a:pt x="832" y="655786"/>
                    <a:pt x="880" y="655682"/>
                    <a:pt x="899" y="6556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EE8A7E4-D58C-0711-F629-FB88DAB11B38}"/>
                </a:ext>
              </a:extLst>
            </p:cNvPr>
            <p:cNvSpPr/>
            <p:nvPr/>
          </p:nvSpPr>
          <p:spPr>
            <a:xfrm>
              <a:off x="4110666" y="3134906"/>
              <a:ext cx="2699524" cy="415362"/>
            </a:xfrm>
            <a:custGeom>
              <a:avLst/>
              <a:gdLst>
                <a:gd name="connsiteX0" fmla="*/ 2688793 w 2699524"/>
                <a:gd name="connsiteY0" fmla="*/ 415252 h 415362"/>
                <a:gd name="connsiteX1" fmla="*/ 0 w 2699524"/>
                <a:gd name="connsiteY1" fmla="*/ 0 h 415362"/>
                <a:gd name="connsiteX2" fmla="*/ 2691574 w 2699524"/>
                <a:gd name="connsiteY2" fmla="*/ 396840 h 415362"/>
                <a:gd name="connsiteX3" fmla="*/ 2699423 w 2699524"/>
                <a:gd name="connsiteY3" fmla="*/ 407413 h 415362"/>
                <a:gd name="connsiteX4" fmla="*/ 2688850 w 2699524"/>
                <a:gd name="connsiteY4" fmla="*/ 415262 h 415362"/>
                <a:gd name="connsiteX5" fmla="*/ 2688793 w 2699524"/>
                <a:gd name="connsiteY5" fmla="*/ 415252 h 41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524" h="415362">
                  <a:moveTo>
                    <a:pt x="2688793" y="415252"/>
                  </a:moveTo>
                  <a:lnTo>
                    <a:pt x="0" y="0"/>
                  </a:lnTo>
                  <a:lnTo>
                    <a:pt x="2691574" y="396840"/>
                  </a:lnTo>
                  <a:cubicBezTo>
                    <a:pt x="2696661" y="397593"/>
                    <a:pt x="2700176" y="402327"/>
                    <a:pt x="2699423" y="407413"/>
                  </a:cubicBezTo>
                  <a:cubicBezTo>
                    <a:pt x="2698671" y="412499"/>
                    <a:pt x="2693937" y="416014"/>
                    <a:pt x="2688850" y="415262"/>
                  </a:cubicBezTo>
                  <a:lnTo>
                    <a:pt x="2688793" y="41525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CF55C79-38EF-0023-E31C-B1606110CE12}"/>
                </a:ext>
              </a:extLst>
            </p:cNvPr>
            <p:cNvSpPr/>
            <p:nvPr/>
          </p:nvSpPr>
          <p:spPr>
            <a:xfrm>
              <a:off x="5809192" y="3244386"/>
              <a:ext cx="1001054" cy="102856"/>
            </a:xfrm>
            <a:custGeom>
              <a:avLst/>
              <a:gdLst>
                <a:gd name="connsiteX0" fmla="*/ 990781 w 1001054"/>
                <a:gd name="connsiteY0" fmla="*/ 102803 h 102856"/>
                <a:gd name="connsiteX1" fmla="*/ 0 w 1001054"/>
                <a:gd name="connsiteY1" fmla="*/ 0 h 102856"/>
                <a:gd name="connsiteX2" fmla="*/ 992534 w 1001054"/>
                <a:gd name="connsiteY2" fmla="*/ 84268 h 102856"/>
                <a:gd name="connsiteX3" fmla="*/ 1001020 w 1001054"/>
                <a:gd name="connsiteY3" fmla="*/ 94336 h 102856"/>
                <a:gd name="connsiteX4" fmla="*/ 990953 w 1001054"/>
                <a:gd name="connsiteY4" fmla="*/ 102822 h 102856"/>
                <a:gd name="connsiteX5" fmla="*/ 990781 w 1001054"/>
                <a:gd name="connsiteY5" fmla="*/ 102803 h 10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1054" h="102856">
                  <a:moveTo>
                    <a:pt x="990781" y="102803"/>
                  </a:moveTo>
                  <a:lnTo>
                    <a:pt x="0" y="0"/>
                  </a:lnTo>
                  <a:lnTo>
                    <a:pt x="992534" y="84268"/>
                  </a:lnTo>
                  <a:cubicBezTo>
                    <a:pt x="997658" y="84706"/>
                    <a:pt x="1001459" y="89211"/>
                    <a:pt x="1001020" y="94336"/>
                  </a:cubicBezTo>
                  <a:cubicBezTo>
                    <a:pt x="1000583" y="99460"/>
                    <a:pt x="996077" y="103261"/>
                    <a:pt x="990953" y="102822"/>
                  </a:cubicBezTo>
                  <a:cubicBezTo>
                    <a:pt x="990915" y="102822"/>
                    <a:pt x="990829" y="102813"/>
                    <a:pt x="990781" y="1028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7328B70-5E69-5F5D-6BEF-45CB08F6F191}"/>
                </a:ext>
              </a:extLst>
            </p:cNvPr>
            <p:cNvSpPr/>
            <p:nvPr/>
          </p:nvSpPr>
          <p:spPr>
            <a:xfrm>
              <a:off x="3621719" y="4263485"/>
              <a:ext cx="498270" cy="1527551"/>
            </a:xfrm>
            <a:custGeom>
              <a:avLst/>
              <a:gdLst>
                <a:gd name="connsiteX0" fmla="*/ 480088 w 498270"/>
                <a:gd name="connsiteY0" fmla="*/ 1521047 h 1527551"/>
                <a:gd name="connsiteX1" fmla="*/ 0 w 498270"/>
                <a:gd name="connsiteY1" fmla="*/ 0 h 1527551"/>
                <a:gd name="connsiteX2" fmla="*/ 497805 w 498270"/>
                <a:gd name="connsiteY2" fmla="*/ 1515333 h 1527551"/>
                <a:gd name="connsiteX3" fmla="*/ 491862 w 498270"/>
                <a:gd name="connsiteY3" fmla="*/ 1527087 h 1527551"/>
                <a:gd name="connsiteX4" fmla="*/ 480108 w 498270"/>
                <a:gd name="connsiteY4" fmla="*/ 1521143 h 1527551"/>
                <a:gd name="connsiteX5" fmla="*/ 480088 w 498270"/>
                <a:gd name="connsiteY5" fmla="*/ 1521047 h 152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270" h="1527551">
                  <a:moveTo>
                    <a:pt x="480088" y="1521047"/>
                  </a:moveTo>
                  <a:lnTo>
                    <a:pt x="0" y="0"/>
                  </a:lnTo>
                  <a:lnTo>
                    <a:pt x="497805" y="1515333"/>
                  </a:lnTo>
                  <a:cubicBezTo>
                    <a:pt x="499405" y="1520219"/>
                    <a:pt x="496748" y="1525477"/>
                    <a:pt x="491862" y="1527087"/>
                  </a:cubicBezTo>
                  <a:cubicBezTo>
                    <a:pt x="486975" y="1528686"/>
                    <a:pt x="481717" y="1526029"/>
                    <a:pt x="480108" y="1521143"/>
                  </a:cubicBezTo>
                  <a:cubicBezTo>
                    <a:pt x="480108" y="1521133"/>
                    <a:pt x="480088" y="1521067"/>
                    <a:pt x="480088" y="15210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1" name="图形 103">
            <a:extLst>
              <a:ext uri="{FF2B5EF4-FFF2-40B4-BE49-F238E27FC236}">
                <a16:creationId xmlns:a16="http://schemas.microsoft.com/office/drawing/2014/main" id="{5F643938-0B38-E760-3B1C-582C4527BEA6}"/>
              </a:ext>
            </a:extLst>
          </p:cNvPr>
          <p:cNvGrpSpPr/>
          <p:nvPr/>
        </p:nvGrpSpPr>
        <p:grpSpPr>
          <a:xfrm>
            <a:off x="4162688" y="1672605"/>
            <a:ext cx="3238500" cy="3143250"/>
            <a:chOff x="2331914" y="1645189"/>
            <a:chExt cx="3238500" cy="3143250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045F6A1-EA01-155D-2AF5-BAF0A999E0AA}"/>
                </a:ext>
              </a:extLst>
            </p:cNvPr>
            <p:cNvSpPr/>
            <p:nvPr/>
          </p:nvSpPr>
          <p:spPr>
            <a:xfrm>
              <a:off x="2331914" y="1645189"/>
              <a:ext cx="3238500" cy="3143250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66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41"/>
                    <a:pt x="2552700" y="1076316"/>
                    <a:pt x="3238500" y="1057266"/>
                  </a:cubicBezTo>
                  <a:cubicBezTo>
                    <a:pt x="3238500" y="105728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684B967-D04E-D84D-1ABB-9F53CD9C52CF}"/>
                </a:ext>
              </a:extLst>
            </p:cNvPr>
            <p:cNvSpPr/>
            <p:nvPr/>
          </p:nvSpPr>
          <p:spPr>
            <a:xfrm>
              <a:off x="2434725" y="1800177"/>
              <a:ext cx="3014877" cy="2819884"/>
            </a:xfrm>
            <a:custGeom>
              <a:avLst/>
              <a:gdLst>
                <a:gd name="connsiteX0" fmla="*/ 3088767 w 3238500"/>
                <a:gd name="connsiteY0" fmla="*/ 1989144 h 3143250"/>
                <a:gd name="connsiteX1" fmla="*/ 2714625 w 3238500"/>
                <a:gd name="connsiteY1" fmla="*/ 2867025 h 3143250"/>
                <a:gd name="connsiteX2" fmla="*/ 1733550 w 3238500"/>
                <a:gd name="connsiteY2" fmla="*/ 3143250 h 3143250"/>
                <a:gd name="connsiteX3" fmla="*/ 981075 w 3238500"/>
                <a:gd name="connsiteY3" fmla="*/ 3133725 h 3143250"/>
                <a:gd name="connsiteX4" fmla="*/ 0 w 3238500"/>
                <a:gd name="connsiteY4" fmla="*/ 2638425 h 3143250"/>
                <a:gd name="connsiteX5" fmla="*/ 55359 w 3238500"/>
                <a:gd name="connsiteY5" fmla="*/ 1738722 h 3143250"/>
                <a:gd name="connsiteX6" fmla="*/ 343186 w 3238500"/>
                <a:gd name="connsiteY6" fmla="*/ 1191492 h 3143250"/>
                <a:gd name="connsiteX7" fmla="*/ 459343 w 3238500"/>
                <a:gd name="connsiteY7" fmla="*/ 483632 h 3143250"/>
                <a:gd name="connsiteX8" fmla="*/ 1171575 w 3238500"/>
                <a:gd name="connsiteY8" fmla="*/ 0 h 3143250"/>
                <a:gd name="connsiteX9" fmla="*/ 1952977 w 3238500"/>
                <a:gd name="connsiteY9" fmla="*/ 321440 h 3143250"/>
                <a:gd name="connsiteX10" fmla="*/ 2798864 w 3238500"/>
                <a:gd name="connsiteY10" fmla="*/ 215941 h 3143250"/>
                <a:gd name="connsiteX11" fmla="*/ 3238500 w 3238500"/>
                <a:gd name="connsiteY11" fmla="*/ 1057275 h 3143250"/>
                <a:gd name="connsiteX12" fmla="*/ 3088767 w 3238500"/>
                <a:gd name="connsiteY12" fmla="*/ 1989144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0" h="3143250">
                  <a:moveTo>
                    <a:pt x="3088767" y="1989144"/>
                  </a:moveTo>
                  <a:cubicBezTo>
                    <a:pt x="3088767" y="1989144"/>
                    <a:pt x="2599201" y="2082213"/>
                    <a:pt x="2714625" y="2867025"/>
                  </a:cubicBezTo>
                  <a:cubicBezTo>
                    <a:pt x="2714625" y="2867025"/>
                    <a:pt x="2002431" y="1951168"/>
                    <a:pt x="1733550" y="3143250"/>
                  </a:cubicBezTo>
                  <a:cubicBezTo>
                    <a:pt x="1733550" y="3143250"/>
                    <a:pt x="1399384" y="2540480"/>
                    <a:pt x="981075" y="3133725"/>
                  </a:cubicBezTo>
                  <a:cubicBezTo>
                    <a:pt x="981075" y="3133725"/>
                    <a:pt x="709832" y="2276351"/>
                    <a:pt x="0" y="2638425"/>
                  </a:cubicBezTo>
                  <a:cubicBezTo>
                    <a:pt x="0" y="2638425"/>
                    <a:pt x="819979" y="2105759"/>
                    <a:pt x="55359" y="1738722"/>
                  </a:cubicBezTo>
                  <a:cubicBezTo>
                    <a:pt x="55359" y="1738722"/>
                    <a:pt x="553260" y="1846021"/>
                    <a:pt x="343186" y="1191492"/>
                  </a:cubicBezTo>
                  <a:cubicBezTo>
                    <a:pt x="343186" y="1191492"/>
                    <a:pt x="757752" y="1205722"/>
                    <a:pt x="459343" y="483632"/>
                  </a:cubicBezTo>
                  <a:cubicBezTo>
                    <a:pt x="459343" y="483632"/>
                    <a:pt x="1152239" y="1233288"/>
                    <a:pt x="1171575" y="0"/>
                  </a:cubicBezTo>
                  <a:cubicBezTo>
                    <a:pt x="1171575" y="0"/>
                    <a:pt x="1598419" y="1068276"/>
                    <a:pt x="1952977" y="321440"/>
                  </a:cubicBezTo>
                  <a:cubicBezTo>
                    <a:pt x="1952977" y="321440"/>
                    <a:pt x="2083051" y="1038254"/>
                    <a:pt x="2798864" y="215941"/>
                  </a:cubicBezTo>
                  <a:cubicBezTo>
                    <a:pt x="2798864" y="215951"/>
                    <a:pt x="2552700" y="1076325"/>
                    <a:pt x="3238500" y="1057275"/>
                  </a:cubicBezTo>
                  <a:cubicBezTo>
                    <a:pt x="3238500" y="1057275"/>
                    <a:pt x="2436419" y="1308516"/>
                    <a:pt x="3088767" y="1989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195D5F3F-A1F8-86C6-3A68-4AC3FD825B9E}"/>
              </a:ext>
            </a:extLst>
          </p:cNvPr>
          <p:cNvSpPr txBox="1"/>
          <p:nvPr/>
        </p:nvSpPr>
        <p:spPr>
          <a:xfrm>
            <a:off x="4911495" y="3067117"/>
            <a:ext cx="18774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00" b="1" dirty="0">
                <a:ln/>
                <a:solidFill>
                  <a:srgbClr val="FFC107"/>
                </a:solidFill>
                <a:latin typeface="+mj-ea"/>
                <a:ea typeface="+mj-ea"/>
                <a:cs typeface="OPPOSans R" panose="00020600040101010101" pitchFamily="18" charset="-122"/>
                <a:sym typeface="Arial"/>
                <a:rtl val="0"/>
              </a:rPr>
              <a:t>常见类型</a:t>
            </a:r>
            <a:endParaRPr kumimoji="0" lang="zh-CN" altLang="en-US" sz="3300" b="1" i="0" u="none" strike="noStrike" kern="1200" cap="none" spc="0" normalizeH="0" baseline="0" noProof="0" dirty="0">
              <a:ln/>
              <a:solidFill>
                <a:srgbClr val="FFC107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  <a:sym typeface="Arial"/>
              <a:rtl val="0"/>
            </a:endParaRPr>
          </a:p>
        </p:txBody>
      </p:sp>
      <p:grpSp>
        <p:nvGrpSpPr>
          <p:cNvPr id="167" name="图形 103">
            <a:extLst>
              <a:ext uri="{FF2B5EF4-FFF2-40B4-BE49-F238E27FC236}">
                <a16:creationId xmlns:a16="http://schemas.microsoft.com/office/drawing/2014/main" id="{ADD8AFC6-53AA-4346-3BD6-F10E512058CF}"/>
              </a:ext>
            </a:extLst>
          </p:cNvPr>
          <p:cNvGrpSpPr/>
          <p:nvPr/>
        </p:nvGrpSpPr>
        <p:grpSpPr>
          <a:xfrm>
            <a:off x="-15190" y="4070748"/>
            <a:ext cx="2176338" cy="2787252"/>
            <a:chOff x="257175" y="2880122"/>
            <a:chExt cx="2176338" cy="2787252"/>
          </a:xfrm>
        </p:grpSpPr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1E99ABC-477E-C076-C79D-369EB5FBE6DF}"/>
                </a:ext>
              </a:extLst>
            </p:cNvPr>
            <p:cNvSpPr/>
            <p:nvPr/>
          </p:nvSpPr>
          <p:spPr>
            <a:xfrm>
              <a:off x="641775" y="4306719"/>
              <a:ext cx="1189472" cy="1069695"/>
            </a:xfrm>
            <a:custGeom>
              <a:avLst/>
              <a:gdLst>
                <a:gd name="connsiteX0" fmla="*/ 482413 w 1189472"/>
                <a:gd name="connsiteY0" fmla="*/ 85382 h 1069695"/>
                <a:gd name="connsiteX1" fmla="*/ 335994 w 1189472"/>
                <a:gd name="connsiteY1" fmla="*/ 166373 h 1069695"/>
                <a:gd name="connsiteX2" fmla="*/ 268691 w 1189472"/>
                <a:gd name="connsiteY2" fmla="*/ 250831 h 1069695"/>
                <a:gd name="connsiteX3" fmla="*/ 188300 w 1189472"/>
                <a:gd name="connsiteY3" fmla="*/ 530276 h 1069695"/>
                <a:gd name="connsiteX4" fmla="*/ 0 w 1189472"/>
                <a:gd name="connsiteY4" fmla="*/ 634441 h 1069695"/>
                <a:gd name="connsiteX5" fmla="*/ 240773 w 1189472"/>
                <a:gd name="connsiteY5" fmla="*/ 1069696 h 1069695"/>
                <a:gd name="connsiteX6" fmla="*/ 1189473 w 1189472"/>
                <a:gd name="connsiteY6" fmla="*/ 544897 h 1069695"/>
                <a:gd name="connsiteX7" fmla="*/ 636756 w 1189472"/>
                <a:gd name="connsiteY7" fmla="*/ 0 h 1069695"/>
                <a:gd name="connsiteX8" fmla="*/ 482413 w 1189472"/>
                <a:gd name="connsiteY8" fmla="*/ 85382 h 106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9472" h="1069695">
                  <a:moveTo>
                    <a:pt x="482413" y="85382"/>
                  </a:moveTo>
                  <a:lnTo>
                    <a:pt x="335994" y="166373"/>
                  </a:lnTo>
                  <a:cubicBezTo>
                    <a:pt x="303247" y="184490"/>
                    <a:pt x="279035" y="214875"/>
                    <a:pt x="268691" y="250831"/>
                  </a:cubicBezTo>
                  <a:lnTo>
                    <a:pt x="188300" y="530276"/>
                  </a:lnTo>
                  <a:lnTo>
                    <a:pt x="0" y="634441"/>
                  </a:lnTo>
                  <a:lnTo>
                    <a:pt x="240773" y="1069696"/>
                  </a:lnTo>
                  <a:lnTo>
                    <a:pt x="1189473" y="544897"/>
                  </a:lnTo>
                  <a:lnTo>
                    <a:pt x="636756" y="0"/>
                  </a:lnTo>
                  <a:lnTo>
                    <a:pt x="482413" y="85382"/>
                  </a:lnTo>
                  <a:close/>
                </a:path>
              </a:pathLst>
            </a:custGeom>
            <a:solidFill>
              <a:srgbClr val="FFC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E3E2D99-CEB5-2A32-0800-ECDEEB4F5747}"/>
                </a:ext>
              </a:extLst>
            </p:cNvPr>
            <p:cNvSpPr/>
            <p:nvPr/>
          </p:nvSpPr>
          <p:spPr>
            <a:xfrm>
              <a:off x="1132970" y="4434382"/>
              <a:ext cx="278234" cy="509216"/>
            </a:xfrm>
            <a:custGeom>
              <a:avLst/>
              <a:gdLst>
                <a:gd name="connsiteX0" fmla="*/ 278235 w 278234"/>
                <a:gd name="connsiteY0" fmla="*/ 24717 h 509216"/>
                <a:gd name="connsiteX1" fmla="*/ 206912 w 278234"/>
                <a:gd name="connsiteY1" fmla="*/ 63932 h 509216"/>
                <a:gd name="connsiteX2" fmla="*/ 171250 w 278234"/>
                <a:gd name="connsiteY2" fmla="*/ 83544 h 509216"/>
                <a:gd name="connsiteX3" fmla="*/ 153419 w 278234"/>
                <a:gd name="connsiteY3" fmla="*/ 93345 h 509216"/>
                <a:gd name="connsiteX4" fmla="*/ 138046 w 278234"/>
                <a:gd name="connsiteY4" fmla="*/ 102108 h 509216"/>
                <a:gd name="connsiteX5" fmla="*/ 129073 w 278234"/>
                <a:gd name="connsiteY5" fmla="*/ 125749 h 509216"/>
                <a:gd name="connsiteX6" fmla="*/ 131197 w 278234"/>
                <a:gd name="connsiteY6" fmla="*/ 132236 h 509216"/>
                <a:gd name="connsiteX7" fmla="*/ 135760 w 278234"/>
                <a:gd name="connsiteY7" fmla="*/ 141637 h 509216"/>
                <a:gd name="connsiteX8" fmla="*/ 144142 w 278234"/>
                <a:gd name="connsiteY8" fmla="*/ 161134 h 509216"/>
                <a:gd name="connsiteX9" fmla="*/ 161963 w 278234"/>
                <a:gd name="connsiteY9" fmla="*/ 243430 h 509216"/>
                <a:gd name="connsiteX10" fmla="*/ 122006 w 278234"/>
                <a:gd name="connsiteY10" fmla="*/ 402889 h 509216"/>
                <a:gd name="connsiteX11" fmla="*/ 68723 w 278234"/>
                <a:gd name="connsiteY11" fmla="*/ 465391 h 509216"/>
                <a:gd name="connsiteX12" fmla="*/ 0 w 278234"/>
                <a:gd name="connsiteY12" fmla="*/ 509216 h 509216"/>
                <a:gd name="connsiteX13" fmla="*/ 65694 w 278234"/>
                <a:gd name="connsiteY13" fmla="*/ 462058 h 509216"/>
                <a:gd name="connsiteX14" fmla="*/ 114214 w 278234"/>
                <a:gd name="connsiteY14" fmla="*/ 398374 h 509216"/>
                <a:gd name="connsiteX15" fmla="*/ 144018 w 278234"/>
                <a:gd name="connsiteY15" fmla="*/ 244973 h 509216"/>
                <a:gd name="connsiteX16" fmla="*/ 123349 w 278234"/>
                <a:gd name="connsiteY16" fmla="*/ 169774 h 509216"/>
                <a:gd name="connsiteX17" fmla="*/ 114681 w 278234"/>
                <a:gd name="connsiteY17" fmla="*/ 152333 h 509216"/>
                <a:gd name="connsiteX18" fmla="*/ 109871 w 278234"/>
                <a:gd name="connsiteY18" fmla="*/ 143675 h 509216"/>
                <a:gd name="connsiteX19" fmla="*/ 104908 w 278234"/>
                <a:gd name="connsiteY19" fmla="*/ 131150 h 509216"/>
                <a:gd name="connsiteX20" fmla="*/ 120653 w 278234"/>
                <a:gd name="connsiteY20" fmla="*/ 81420 h 509216"/>
                <a:gd name="connsiteX21" fmla="*/ 131226 w 278234"/>
                <a:gd name="connsiteY21" fmla="*/ 74219 h 509216"/>
                <a:gd name="connsiteX22" fmla="*/ 140113 w 278234"/>
                <a:gd name="connsiteY22" fmla="*/ 69275 h 509216"/>
                <a:gd name="connsiteX23" fmla="*/ 157896 w 278234"/>
                <a:gd name="connsiteY23" fmla="*/ 59379 h 509216"/>
                <a:gd name="connsiteX24" fmla="*/ 193462 w 278234"/>
                <a:gd name="connsiteY24" fmla="*/ 39586 h 509216"/>
                <a:gd name="connsiteX25" fmla="*/ 264585 w 278234"/>
                <a:gd name="connsiteY25" fmla="*/ 0 h 509216"/>
                <a:gd name="connsiteX26" fmla="*/ 278235 w 278234"/>
                <a:gd name="connsiteY26" fmla="*/ 24717 h 50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8234" h="509216">
                  <a:moveTo>
                    <a:pt x="278235" y="24717"/>
                  </a:moveTo>
                  <a:lnTo>
                    <a:pt x="206912" y="63932"/>
                  </a:lnTo>
                  <a:lnTo>
                    <a:pt x="171250" y="83544"/>
                  </a:lnTo>
                  <a:lnTo>
                    <a:pt x="153419" y="93345"/>
                  </a:lnTo>
                  <a:cubicBezTo>
                    <a:pt x="147618" y="96631"/>
                    <a:pt x="140665" y="100127"/>
                    <a:pt x="138046" y="102108"/>
                  </a:cubicBezTo>
                  <a:cubicBezTo>
                    <a:pt x="131159" y="107318"/>
                    <a:pt x="127397" y="116824"/>
                    <a:pt x="129073" y="125749"/>
                  </a:cubicBezTo>
                  <a:cubicBezTo>
                    <a:pt x="129473" y="127978"/>
                    <a:pt x="130216" y="130140"/>
                    <a:pt x="131197" y="132236"/>
                  </a:cubicBezTo>
                  <a:lnTo>
                    <a:pt x="135760" y="141637"/>
                  </a:lnTo>
                  <a:cubicBezTo>
                    <a:pt x="138855" y="147999"/>
                    <a:pt x="141561" y="154562"/>
                    <a:pt x="144142" y="161134"/>
                  </a:cubicBezTo>
                  <a:cubicBezTo>
                    <a:pt x="154257" y="187547"/>
                    <a:pt x="160382" y="215398"/>
                    <a:pt x="161963" y="243430"/>
                  </a:cubicBezTo>
                  <a:cubicBezTo>
                    <a:pt x="165325" y="299476"/>
                    <a:pt x="151057" y="355911"/>
                    <a:pt x="122006" y="402889"/>
                  </a:cubicBezTo>
                  <a:cubicBezTo>
                    <a:pt x="107461" y="426339"/>
                    <a:pt x="89535" y="447599"/>
                    <a:pt x="68723" y="465391"/>
                  </a:cubicBezTo>
                  <a:cubicBezTo>
                    <a:pt x="48177" y="483584"/>
                    <a:pt x="24241" y="497186"/>
                    <a:pt x="0" y="509216"/>
                  </a:cubicBezTo>
                  <a:cubicBezTo>
                    <a:pt x="23603" y="495824"/>
                    <a:pt x="46501" y="481060"/>
                    <a:pt x="65694" y="462058"/>
                  </a:cubicBezTo>
                  <a:cubicBezTo>
                    <a:pt x="85154" y="443456"/>
                    <a:pt x="101422" y="421777"/>
                    <a:pt x="114214" y="398374"/>
                  </a:cubicBezTo>
                  <a:cubicBezTo>
                    <a:pt x="139751" y="351472"/>
                    <a:pt x="150066" y="297056"/>
                    <a:pt x="144018" y="244973"/>
                  </a:cubicBezTo>
                  <a:cubicBezTo>
                    <a:pt x="141094" y="218913"/>
                    <a:pt x="133969" y="193491"/>
                    <a:pt x="123349" y="169774"/>
                  </a:cubicBezTo>
                  <a:cubicBezTo>
                    <a:pt x="120634" y="163868"/>
                    <a:pt x="117843" y="158001"/>
                    <a:pt x="114681" y="152333"/>
                  </a:cubicBezTo>
                  <a:lnTo>
                    <a:pt x="109871" y="143675"/>
                  </a:lnTo>
                  <a:cubicBezTo>
                    <a:pt x="107709" y="139760"/>
                    <a:pt x="105985" y="135560"/>
                    <a:pt x="104908" y="131150"/>
                  </a:cubicBezTo>
                  <a:cubicBezTo>
                    <a:pt x="100441" y="113519"/>
                    <a:pt x="106566" y="93631"/>
                    <a:pt x="120653" y="81420"/>
                  </a:cubicBezTo>
                  <a:cubicBezTo>
                    <a:pt x="123901" y="78543"/>
                    <a:pt x="128721" y="75495"/>
                    <a:pt x="131226" y="74219"/>
                  </a:cubicBezTo>
                  <a:lnTo>
                    <a:pt x="140113" y="69275"/>
                  </a:lnTo>
                  <a:lnTo>
                    <a:pt x="157896" y="59379"/>
                  </a:lnTo>
                  <a:lnTo>
                    <a:pt x="193462" y="39586"/>
                  </a:lnTo>
                  <a:lnTo>
                    <a:pt x="264585" y="0"/>
                  </a:lnTo>
                  <a:lnTo>
                    <a:pt x="278235" y="24717"/>
                  </a:lnTo>
                  <a:close/>
                </a:path>
              </a:pathLst>
            </a:custGeom>
            <a:solidFill>
              <a:srgbClr val="FFAB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0E9FC2E-C745-D807-5ED7-A3F57425809D}"/>
                </a:ext>
              </a:extLst>
            </p:cNvPr>
            <p:cNvSpPr/>
            <p:nvPr/>
          </p:nvSpPr>
          <p:spPr>
            <a:xfrm>
              <a:off x="725730" y="3634787"/>
              <a:ext cx="788706" cy="733369"/>
            </a:xfrm>
            <a:custGeom>
              <a:avLst/>
              <a:gdLst>
                <a:gd name="connsiteX0" fmla="*/ 515291 w 788706"/>
                <a:gd name="connsiteY0" fmla="*/ 0 h 733369"/>
                <a:gd name="connsiteX1" fmla="*/ 788707 w 788706"/>
                <a:gd name="connsiteY1" fmla="*/ 493014 h 733369"/>
                <a:gd name="connsiteX2" fmla="*/ 418346 w 788706"/>
                <a:gd name="connsiteY2" fmla="*/ 697887 h 733369"/>
                <a:gd name="connsiteX3" fmla="*/ 35365 w 788706"/>
                <a:gd name="connsiteY3" fmla="*/ 588350 h 733369"/>
                <a:gd name="connsiteX4" fmla="*/ 35365 w 788706"/>
                <a:gd name="connsiteY4" fmla="*/ 588350 h 733369"/>
                <a:gd name="connsiteX5" fmla="*/ 145283 w 788706"/>
                <a:gd name="connsiteY5" fmla="*/ 205206 h 733369"/>
                <a:gd name="connsiteX6" fmla="*/ 515291 w 788706"/>
                <a:gd name="connsiteY6" fmla="*/ 0 h 7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8706" h="733369">
                  <a:moveTo>
                    <a:pt x="515291" y="0"/>
                  </a:moveTo>
                  <a:lnTo>
                    <a:pt x="788707" y="493014"/>
                  </a:lnTo>
                  <a:lnTo>
                    <a:pt x="418346" y="697887"/>
                  </a:lnTo>
                  <a:cubicBezTo>
                    <a:pt x="282167" y="773363"/>
                    <a:pt x="110812" y="724538"/>
                    <a:pt x="35365" y="588350"/>
                  </a:cubicBezTo>
                  <a:lnTo>
                    <a:pt x="35365" y="588350"/>
                  </a:lnTo>
                  <a:cubicBezTo>
                    <a:pt x="-40073" y="452190"/>
                    <a:pt x="9142" y="280664"/>
                    <a:pt x="145283" y="205206"/>
                  </a:cubicBezTo>
                  <a:lnTo>
                    <a:pt x="515291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C63C29B-9B49-3876-D783-4ACA05F66430}"/>
                </a:ext>
              </a:extLst>
            </p:cNvPr>
            <p:cNvSpPr/>
            <p:nvPr/>
          </p:nvSpPr>
          <p:spPr>
            <a:xfrm>
              <a:off x="628703" y="4080700"/>
              <a:ext cx="234090" cy="278006"/>
            </a:xfrm>
            <a:custGeom>
              <a:avLst/>
              <a:gdLst>
                <a:gd name="connsiteX0" fmla="*/ 97045 w 234090"/>
                <a:gd name="connsiteY0" fmla="*/ 0 h 278006"/>
                <a:gd name="connsiteX1" fmla="*/ 234090 w 234090"/>
                <a:gd name="connsiteY1" fmla="*/ 246707 h 278006"/>
                <a:gd name="connsiteX2" fmla="*/ 209440 w 234090"/>
                <a:gd name="connsiteY2" fmla="*/ 260347 h 278006"/>
                <a:gd name="connsiteX3" fmla="*/ 17682 w 234090"/>
                <a:gd name="connsiteY3" fmla="*/ 205216 h 278006"/>
                <a:gd name="connsiteX4" fmla="*/ 17682 w 234090"/>
                <a:gd name="connsiteY4" fmla="*/ 205216 h 278006"/>
                <a:gd name="connsiteX5" fmla="*/ 72832 w 234090"/>
                <a:gd name="connsiteY5" fmla="*/ 13402 h 278006"/>
                <a:gd name="connsiteX6" fmla="*/ 97045 w 234090"/>
                <a:gd name="connsiteY6" fmla="*/ 0 h 278006"/>
                <a:gd name="connsiteX7" fmla="*/ 97045 w 234090"/>
                <a:gd name="connsiteY7" fmla="*/ 0 h 27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090" h="278006">
                  <a:moveTo>
                    <a:pt x="97045" y="0"/>
                  </a:moveTo>
                  <a:lnTo>
                    <a:pt x="234090" y="246707"/>
                  </a:lnTo>
                  <a:lnTo>
                    <a:pt x="209440" y="260347"/>
                  </a:lnTo>
                  <a:cubicBezTo>
                    <a:pt x="141260" y="298066"/>
                    <a:pt x="55420" y="273377"/>
                    <a:pt x="17682" y="205216"/>
                  </a:cubicBezTo>
                  <a:lnTo>
                    <a:pt x="17682" y="205216"/>
                  </a:lnTo>
                  <a:cubicBezTo>
                    <a:pt x="-20075" y="137017"/>
                    <a:pt x="4624" y="51130"/>
                    <a:pt x="72832" y="13402"/>
                  </a:cubicBezTo>
                  <a:lnTo>
                    <a:pt x="97045" y="0"/>
                  </a:lnTo>
                  <a:lnTo>
                    <a:pt x="97045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AD6CF34-86A7-8231-9F2E-043BF9E037BD}"/>
                </a:ext>
              </a:extLst>
            </p:cNvPr>
            <p:cNvSpPr/>
            <p:nvPr/>
          </p:nvSpPr>
          <p:spPr>
            <a:xfrm>
              <a:off x="1144076" y="4168749"/>
              <a:ext cx="771290" cy="804297"/>
            </a:xfrm>
            <a:custGeom>
              <a:avLst/>
              <a:gdLst>
                <a:gd name="connsiteX0" fmla="*/ 713032 w 771290"/>
                <a:gd name="connsiteY0" fmla="*/ 737054 h 804297"/>
                <a:gd name="connsiteX1" fmla="*/ 616972 w 771290"/>
                <a:gd name="connsiteY1" fmla="*/ 790184 h 804297"/>
                <a:gd name="connsiteX2" fmla="*/ 473878 w 771290"/>
                <a:gd name="connsiteY2" fmla="*/ 761543 h 804297"/>
                <a:gd name="connsiteX3" fmla="*/ 0 w 771290"/>
                <a:gd name="connsiteY3" fmla="*/ 163925 h 804297"/>
                <a:gd name="connsiteX4" fmla="*/ 296342 w 771290"/>
                <a:gd name="connsiteY4" fmla="*/ 0 h 804297"/>
                <a:gd name="connsiteX5" fmla="*/ 746846 w 771290"/>
                <a:gd name="connsiteY5" fmla="*/ 568128 h 804297"/>
                <a:gd name="connsiteX6" fmla="*/ 713032 w 771290"/>
                <a:gd name="connsiteY6" fmla="*/ 737054 h 80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290" h="804297">
                  <a:moveTo>
                    <a:pt x="713032" y="737054"/>
                  </a:moveTo>
                  <a:lnTo>
                    <a:pt x="616972" y="790184"/>
                  </a:lnTo>
                  <a:cubicBezTo>
                    <a:pt x="568681" y="816893"/>
                    <a:pt x="508159" y="804786"/>
                    <a:pt x="473878" y="761543"/>
                  </a:cubicBezTo>
                  <a:lnTo>
                    <a:pt x="0" y="163925"/>
                  </a:lnTo>
                  <a:lnTo>
                    <a:pt x="296342" y="0"/>
                  </a:lnTo>
                  <a:lnTo>
                    <a:pt x="746846" y="568128"/>
                  </a:lnTo>
                  <a:cubicBezTo>
                    <a:pt x="790175" y="622792"/>
                    <a:pt x="774068" y="703288"/>
                    <a:pt x="713032" y="7370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EC1715C-0CA8-5696-268C-C35F786E9BF6}"/>
                </a:ext>
              </a:extLst>
            </p:cNvPr>
            <p:cNvSpPr/>
            <p:nvPr/>
          </p:nvSpPr>
          <p:spPr>
            <a:xfrm>
              <a:off x="1822361" y="3278460"/>
              <a:ext cx="417282" cy="495554"/>
            </a:xfrm>
            <a:custGeom>
              <a:avLst/>
              <a:gdLst>
                <a:gd name="connsiteX0" fmla="*/ 244297 w 417282"/>
                <a:gd name="connsiteY0" fmla="*/ 495554 h 495554"/>
                <a:gd name="connsiteX1" fmla="*/ 0 w 417282"/>
                <a:gd name="connsiteY1" fmla="*/ 55785 h 495554"/>
                <a:gd name="connsiteX2" fmla="*/ 43948 w 417282"/>
                <a:gd name="connsiteY2" fmla="*/ 31477 h 495554"/>
                <a:gd name="connsiteX3" fmla="*/ 385763 w 417282"/>
                <a:gd name="connsiteY3" fmla="*/ 129747 h 495554"/>
                <a:gd name="connsiteX4" fmla="*/ 385763 w 417282"/>
                <a:gd name="connsiteY4" fmla="*/ 129747 h 495554"/>
                <a:gd name="connsiteX5" fmla="*/ 287455 w 417282"/>
                <a:gd name="connsiteY5" fmla="*/ 471675 h 495554"/>
                <a:gd name="connsiteX6" fmla="*/ 244297 w 417282"/>
                <a:gd name="connsiteY6" fmla="*/ 495554 h 495554"/>
                <a:gd name="connsiteX7" fmla="*/ 244297 w 417282"/>
                <a:gd name="connsiteY7" fmla="*/ 495554 h 49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82" h="495554">
                  <a:moveTo>
                    <a:pt x="244297" y="495554"/>
                  </a:moveTo>
                  <a:lnTo>
                    <a:pt x="0" y="55785"/>
                  </a:lnTo>
                  <a:lnTo>
                    <a:pt x="43948" y="31477"/>
                  </a:lnTo>
                  <a:cubicBezTo>
                    <a:pt x="165478" y="-35750"/>
                    <a:pt x="318497" y="8246"/>
                    <a:pt x="385763" y="129747"/>
                  </a:cubicBezTo>
                  <a:lnTo>
                    <a:pt x="385763" y="129747"/>
                  </a:lnTo>
                  <a:cubicBezTo>
                    <a:pt x="453066" y="251314"/>
                    <a:pt x="409042" y="404419"/>
                    <a:pt x="287455" y="471675"/>
                  </a:cubicBezTo>
                  <a:lnTo>
                    <a:pt x="244297" y="495554"/>
                  </a:lnTo>
                  <a:lnTo>
                    <a:pt x="244297" y="495554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CDFF4B1-5E3F-8D4C-ACD1-89E0CA6B9BBD}"/>
                </a:ext>
              </a:extLst>
            </p:cNvPr>
            <p:cNvSpPr/>
            <p:nvPr/>
          </p:nvSpPr>
          <p:spPr>
            <a:xfrm>
              <a:off x="1240916" y="2996022"/>
              <a:ext cx="1054646" cy="1131579"/>
            </a:xfrm>
            <a:custGeom>
              <a:avLst/>
              <a:gdLst>
                <a:gd name="connsiteX0" fmla="*/ 452742 w 1054646"/>
                <a:gd name="connsiteY0" fmla="*/ 0 h 1131579"/>
                <a:gd name="connsiteX1" fmla="*/ 0 w 1054646"/>
                <a:gd name="connsiteY1" fmla="*/ 638566 h 1131579"/>
                <a:gd name="connsiteX2" fmla="*/ 273415 w 1054646"/>
                <a:gd name="connsiteY2" fmla="*/ 1131580 h 1131579"/>
                <a:gd name="connsiteX3" fmla="*/ 1054646 w 1054646"/>
                <a:gd name="connsiteY3" fmla="*/ 1088060 h 1131579"/>
                <a:gd name="connsiteX4" fmla="*/ 452742 w 1054646"/>
                <a:gd name="connsiteY4" fmla="*/ 0 h 113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646" h="1131579">
                  <a:moveTo>
                    <a:pt x="452742" y="0"/>
                  </a:moveTo>
                  <a:cubicBezTo>
                    <a:pt x="350491" y="443379"/>
                    <a:pt x="0" y="638566"/>
                    <a:pt x="0" y="638566"/>
                  </a:cubicBezTo>
                  <a:lnTo>
                    <a:pt x="273415" y="1131580"/>
                  </a:lnTo>
                  <a:cubicBezTo>
                    <a:pt x="273415" y="1131580"/>
                    <a:pt x="624707" y="939079"/>
                    <a:pt x="1054646" y="1088060"/>
                  </a:cubicBezTo>
                  <a:lnTo>
                    <a:pt x="452742" y="0"/>
                  </a:lnTo>
                  <a:close/>
                </a:path>
              </a:pathLst>
            </a:custGeom>
            <a:solidFill>
              <a:srgbClr val="FFC1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F3AC48B-BBD3-9C93-CF64-CA388C7321CE}"/>
                </a:ext>
              </a:extLst>
            </p:cNvPr>
            <p:cNvSpPr/>
            <p:nvPr/>
          </p:nvSpPr>
          <p:spPr>
            <a:xfrm>
              <a:off x="1677647" y="2880122"/>
              <a:ext cx="755865" cy="1252413"/>
            </a:xfrm>
            <a:custGeom>
              <a:avLst/>
              <a:gdLst>
                <a:gd name="connsiteX0" fmla="*/ 719452 w 755865"/>
                <a:gd name="connsiteY0" fmla="*/ 1243584 h 1252413"/>
                <a:gd name="connsiteX1" fmla="*/ 719452 w 755865"/>
                <a:gd name="connsiteY1" fmla="*/ 1243584 h 1252413"/>
                <a:gd name="connsiteX2" fmla="*/ 623563 w 755865"/>
                <a:gd name="connsiteY2" fmla="*/ 1215999 h 1252413"/>
                <a:gd name="connsiteX3" fmla="*/ 8829 w 755865"/>
                <a:gd name="connsiteY3" fmla="*/ 104718 h 1252413"/>
                <a:gd name="connsiteX4" fmla="*/ 36414 w 755865"/>
                <a:gd name="connsiteY4" fmla="*/ 8829 h 1252413"/>
                <a:gd name="connsiteX5" fmla="*/ 36414 w 755865"/>
                <a:gd name="connsiteY5" fmla="*/ 8829 h 1252413"/>
                <a:gd name="connsiteX6" fmla="*/ 132302 w 755865"/>
                <a:gd name="connsiteY6" fmla="*/ 36414 h 1252413"/>
                <a:gd name="connsiteX7" fmla="*/ 747036 w 755865"/>
                <a:gd name="connsiteY7" fmla="*/ 1147696 h 1252413"/>
                <a:gd name="connsiteX8" fmla="*/ 719452 w 755865"/>
                <a:gd name="connsiteY8" fmla="*/ 1243584 h 125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865" h="1252413">
                  <a:moveTo>
                    <a:pt x="719452" y="1243584"/>
                  </a:moveTo>
                  <a:lnTo>
                    <a:pt x="719452" y="1243584"/>
                  </a:lnTo>
                  <a:cubicBezTo>
                    <a:pt x="685352" y="1262443"/>
                    <a:pt x="642423" y="1250099"/>
                    <a:pt x="623563" y="1215999"/>
                  </a:cubicBezTo>
                  <a:lnTo>
                    <a:pt x="8829" y="104718"/>
                  </a:lnTo>
                  <a:cubicBezTo>
                    <a:pt x="-10030" y="70618"/>
                    <a:pt x="2314" y="27689"/>
                    <a:pt x="36414" y="8829"/>
                  </a:cubicBezTo>
                  <a:lnTo>
                    <a:pt x="36414" y="8829"/>
                  </a:lnTo>
                  <a:cubicBezTo>
                    <a:pt x="70513" y="-10030"/>
                    <a:pt x="113443" y="2314"/>
                    <a:pt x="132302" y="36414"/>
                  </a:cubicBezTo>
                  <a:lnTo>
                    <a:pt x="747036" y="1147696"/>
                  </a:lnTo>
                  <a:cubicBezTo>
                    <a:pt x="765895" y="1181786"/>
                    <a:pt x="753551" y="1224715"/>
                    <a:pt x="719452" y="124358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6" name="图形 103">
              <a:extLst>
                <a:ext uri="{FF2B5EF4-FFF2-40B4-BE49-F238E27FC236}">
                  <a16:creationId xmlns:a16="http://schemas.microsoft.com/office/drawing/2014/main" id="{26886C77-2C94-FD4A-391B-54976EADFE86}"/>
                </a:ext>
              </a:extLst>
            </p:cNvPr>
            <p:cNvGrpSpPr/>
            <p:nvPr/>
          </p:nvGrpSpPr>
          <p:grpSpPr>
            <a:xfrm>
              <a:off x="1405280" y="4307937"/>
              <a:ext cx="274736" cy="219561"/>
              <a:chOff x="1405280" y="4307937"/>
              <a:chExt cx="274736" cy="219561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E36509-7318-6BD8-32EE-939858C69031}"/>
                  </a:ext>
                </a:extLst>
              </p:cNvPr>
              <p:cNvSpPr/>
              <p:nvPr/>
            </p:nvSpPr>
            <p:spPr>
              <a:xfrm>
                <a:off x="1405280" y="4307937"/>
                <a:ext cx="274736" cy="219561"/>
              </a:xfrm>
              <a:custGeom>
                <a:avLst/>
                <a:gdLst>
                  <a:gd name="connsiteX0" fmla="*/ 252889 w 274736"/>
                  <a:gd name="connsiteY0" fmla="*/ 128769 h 219561"/>
                  <a:gd name="connsiteX1" fmla="*/ 104718 w 274736"/>
                  <a:gd name="connsiteY1" fmla="*/ 210732 h 219561"/>
                  <a:gd name="connsiteX2" fmla="*/ 8829 w 274736"/>
                  <a:gd name="connsiteY2" fmla="*/ 183148 h 219561"/>
                  <a:gd name="connsiteX3" fmla="*/ 8829 w 274736"/>
                  <a:gd name="connsiteY3" fmla="*/ 183148 h 219561"/>
                  <a:gd name="connsiteX4" fmla="*/ 36414 w 274736"/>
                  <a:gd name="connsiteY4" fmla="*/ 87259 h 219561"/>
                  <a:gd name="connsiteX5" fmla="*/ 184585 w 274736"/>
                  <a:gd name="connsiteY5" fmla="*/ 5297 h 219561"/>
                  <a:gd name="connsiteX6" fmla="*/ 242116 w 274736"/>
                  <a:gd name="connsiteY6" fmla="*/ 21851 h 219561"/>
                  <a:gd name="connsiteX7" fmla="*/ 269433 w 274736"/>
                  <a:gd name="connsiteY7" fmla="*/ 71238 h 219561"/>
                  <a:gd name="connsiteX8" fmla="*/ 252889 w 274736"/>
                  <a:gd name="connsiteY8" fmla="*/ 128769 h 21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736" h="219561">
                    <a:moveTo>
                      <a:pt x="252889" y="128769"/>
                    </a:moveTo>
                    <a:lnTo>
                      <a:pt x="104718" y="210732"/>
                    </a:lnTo>
                    <a:cubicBezTo>
                      <a:pt x="70618" y="229592"/>
                      <a:pt x="27689" y="217247"/>
                      <a:pt x="8829" y="183148"/>
                    </a:cubicBezTo>
                    <a:lnTo>
                      <a:pt x="8829" y="183148"/>
                    </a:lnTo>
                    <a:cubicBezTo>
                      <a:pt x="-10030" y="149048"/>
                      <a:pt x="2314" y="106119"/>
                      <a:pt x="36414" y="87259"/>
                    </a:cubicBezTo>
                    <a:lnTo>
                      <a:pt x="184585" y="5297"/>
                    </a:lnTo>
                    <a:cubicBezTo>
                      <a:pt x="205044" y="-6019"/>
                      <a:pt x="230800" y="1392"/>
                      <a:pt x="242116" y="21851"/>
                    </a:cubicBezTo>
                    <a:lnTo>
                      <a:pt x="269433" y="71238"/>
                    </a:lnTo>
                    <a:cubicBezTo>
                      <a:pt x="280759" y="91689"/>
                      <a:pt x="273348" y="117444"/>
                      <a:pt x="252889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FCC8A7A-9182-2A6B-CEBB-86BECECD6B7F}"/>
                  </a:ext>
                </a:extLst>
              </p:cNvPr>
              <p:cNvSpPr/>
              <p:nvPr/>
            </p:nvSpPr>
            <p:spPr>
              <a:xfrm>
                <a:off x="1433521" y="4390801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8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79" name="图形 103">
              <a:extLst>
                <a:ext uri="{FF2B5EF4-FFF2-40B4-BE49-F238E27FC236}">
                  <a16:creationId xmlns:a16="http://schemas.microsoft.com/office/drawing/2014/main" id="{941C3F6F-B896-7030-4BEE-F20732853704}"/>
                </a:ext>
              </a:extLst>
            </p:cNvPr>
            <p:cNvGrpSpPr/>
            <p:nvPr/>
          </p:nvGrpSpPr>
          <p:grpSpPr>
            <a:xfrm>
              <a:off x="1124188" y="4265621"/>
              <a:ext cx="278270" cy="262115"/>
              <a:chOff x="1124188" y="4265621"/>
              <a:chExt cx="278270" cy="262115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2812B61-4A40-8730-D80F-D2DA9EA0FD75}"/>
                  </a:ext>
                </a:extLst>
              </p:cNvPr>
              <p:cNvSpPr/>
              <p:nvPr/>
            </p:nvSpPr>
            <p:spPr>
              <a:xfrm>
                <a:off x="1124188" y="4265621"/>
                <a:ext cx="278270" cy="262115"/>
              </a:xfrm>
              <a:custGeom>
                <a:avLst/>
                <a:gdLst>
                  <a:gd name="connsiteX0" fmla="*/ 0 w 278270"/>
                  <a:gd name="connsiteY0" fmla="*/ 126480 h 262115"/>
                  <a:gd name="connsiteX1" fmla="*/ 222256 w 278270"/>
                  <a:gd name="connsiteY1" fmla="*/ 3531 h 262115"/>
                  <a:gd name="connsiteX2" fmla="*/ 260614 w 278270"/>
                  <a:gd name="connsiteY2" fmla="*/ 14561 h 262115"/>
                  <a:gd name="connsiteX3" fmla="*/ 260614 w 278270"/>
                  <a:gd name="connsiteY3" fmla="*/ 14561 h 262115"/>
                  <a:gd name="connsiteX4" fmla="*/ 205445 w 278270"/>
                  <a:gd name="connsiteY4" fmla="*/ 206337 h 262115"/>
                  <a:gd name="connsiteX5" fmla="*/ 104604 w 278270"/>
                  <a:gd name="connsiteY5" fmla="*/ 262115 h 262115"/>
                  <a:gd name="connsiteX6" fmla="*/ 0 w 278270"/>
                  <a:gd name="connsiteY6" fmla="*/ 126480 h 26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270" h="262115">
                    <a:moveTo>
                      <a:pt x="0" y="126480"/>
                    </a:moveTo>
                    <a:lnTo>
                      <a:pt x="222256" y="3531"/>
                    </a:lnTo>
                    <a:cubicBezTo>
                      <a:pt x="235896" y="-4013"/>
                      <a:pt x="253070" y="931"/>
                      <a:pt x="260614" y="14561"/>
                    </a:cubicBezTo>
                    <a:lnTo>
                      <a:pt x="260614" y="14561"/>
                    </a:lnTo>
                    <a:cubicBezTo>
                      <a:pt x="298333" y="82750"/>
                      <a:pt x="273634" y="168618"/>
                      <a:pt x="205445" y="206337"/>
                    </a:cubicBezTo>
                    <a:lnTo>
                      <a:pt x="104604" y="262115"/>
                    </a:lnTo>
                    <a:lnTo>
                      <a:pt x="0" y="126480"/>
                    </a:ln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548C297-C3FB-CBAE-48B0-EA61E082F8CB}"/>
                  </a:ext>
                </a:extLst>
              </p:cNvPr>
              <p:cNvSpPr/>
              <p:nvPr/>
            </p:nvSpPr>
            <p:spPr>
              <a:xfrm>
                <a:off x="1208560" y="4290784"/>
                <a:ext cx="102314" cy="79343"/>
              </a:xfrm>
              <a:custGeom>
                <a:avLst/>
                <a:gdLst>
                  <a:gd name="connsiteX0" fmla="*/ 0 w 102314"/>
                  <a:gd name="connsiteY0" fmla="*/ 54645 h 79343"/>
                  <a:gd name="connsiteX1" fmla="*/ 98784 w 102314"/>
                  <a:gd name="connsiteY1" fmla="*/ 0 h 79343"/>
                  <a:gd name="connsiteX2" fmla="*/ 98784 w 102314"/>
                  <a:gd name="connsiteY2" fmla="*/ 0 h 79343"/>
                  <a:gd name="connsiteX3" fmla="*/ 87744 w 102314"/>
                  <a:gd name="connsiteY3" fmla="*/ 38357 h 79343"/>
                  <a:gd name="connsiteX4" fmla="*/ 13659 w 102314"/>
                  <a:gd name="connsiteY4" fmla="*/ 79343 h 79343"/>
                  <a:gd name="connsiteX5" fmla="*/ 0 w 102314"/>
                  <a:gd name="connsiteY5" fmla="*/ 54645 h 7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314" h="79343">
                    <a:moveTo>
                      <a:pt x="0" y="54645"/>
                    </a:moveTo>
                    <a:lnTo>
                      <a:pt x="98784" y="0"/>
                    </a:lnTo>
                    <a:lnTo>
                      <a:pt x="98784" y="0"/>
                    </a:lnTo>
                    <a:cubicBezTo>
                      <a:pt x="106328" y="13640"/>
                      <a:pt x="101384" y="30813"/>
                      <a:pt x="87744" y="38357"/>
                    </a:cubicBezTo>
                    <a:lnTo>
                      <a:pt x="13659" y="79343"/>
                    </a:lnTo>
                    <a:lnTo>
                      <a:pt x="0" y="54645"/>
                    </a:ln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2" name="图形 103">
              <a:extLst>
                <a:ext uri="{FF2B5EF4-FFF2-40B4-BE49-F238E27FC236}">
                  <a16:creationId xmlns:a16="http://schemas.microsoft.com/office/drawing/2014/main" id="{ADCD2514-AF55-924D-6EA3-53F4EADE640E}"/>
                </a:ext>
              </a:extLst>
            </p:cNvPr>
            <p:cNvGrpSpPr/>
            <p:nvPr/>
          </p:nvGrpSpPr>
          <p:grpSpPr>
            <a:xfrm>
              <a:off x="1474917" y="4420151"/>
              <a:ext cx="299428" cy="233220"/>
              <a:chOff x="1474917" y="4420151"/>
              <a:chExt cx="299428" cy="233220"/>
            </a:xfrm>
          </p:grpSpPr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544FB831-0546-483F-63C8-CD431BF2AE1A}"/>
                  </a:ext>
                </a:extLst>
              </p:cNvPr>
              <p:cNvSpPr/>
              <p:nvPr/>
            </p:nvSpPr>
            <p:spPr>
              <a:xfrm>
                <a:off x="1474917" y="4420151"/>
                <a:ext cx="299428" cy="233220"/>
              </a:xfrm>
              <a:custGeom>
                <a:avLst/>
                <a:gdLst>
                  <a:gd name="connsiteX0" fmla="*/ 277587 w 299428"/>
                  <a:gd name="connsiteY0" fmla="*/ 128769 h 233220"/>
                  <a:gd name="connsiteX1" fmla="*/ 104718 w 299428"/>
                  <a:gd name="connsiteY1" fmla="*/ 224391 h 233220"/>
                  <a:gd name="connsiteX2" fmla="*/ 8829 w 299428"/>
                  <a:gd name="connsiteY2" fmla="*/ 196806 h 233220"/>
                  <a:gd name="connsiteX3" fmla="*/ 8829 w 299428"/>
                  <a:gd name="connsiteY3" fmla="*/ 196806 h 233220"/>
                  <a:gd name="connsiteX4" fmla="*/ 36414 w 299428"/>
                  <a:gd name="connsiteY4" fmla="*/ 100918 h 233220"/>
                  <a:gd name="connsiteX5" fmla="*/ 209283 w 299428"/>
                  <a:gd name="connsiteY5" fmla="*/ 5297 h 233220"/>
                  <a:gd name="connsiteX6" fmla="*/ 266814 w 299428"/>
                  <a:gd name="connsiteY6" fmla="*/ 21851 h 233220"/>
                  <a:gd name="connsiteX7" fmla="*/ 294132 w 299428"/>
                  <a:gd name="connsiteY7" fmla="*/ 71238 h 233220"/>
                  <a:gd name="connsiteX8" fmla="*/ 277587 w 299428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28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0"/>
                      <a:pt x="27689" y="230906"/>
                      <a:pt x="8829" y="196806"/>
                    </a:cubicBezTo>
                    <a:lnTo>
                      <a:pt x="8829" y="196806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2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8"/>
                      <a:pt x="298037" y="11744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62E106E-9697-30EE-BF21-E00A4FB28D94}"/>
                  </a:ext>
                </a:extLst>
              </p:cNvPr>
              <p:cNvSpPr/>
              <p:nvPr/>
            </p:nvSpPr>
            <p:spPr>
              <a:xfrm>
                <a:off x="1503148" y="4516674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70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7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70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7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5" name="图形 103">
              <a:extLst>
                <a:ext uri="{FF2B5EF4-FFF2-40B4-BE49-F238E27FC236}">
                  <a16:creationId xmlns:a16="http://schemas.microsoft.com/office/drawing/2014/main" id="{94318B6F-BF1D-F0FB-BCDF-DBA798B467CC}"/>
                </a:ext>
              </a:extLst>
            </p:cNvPr>
            <p:cNvGrpSpPr/>
            <p:nvPr/>
          </p:nvGrpSpPr>
          <p:grpSpPr>
            <a:xfrm>
              <a:off x="1569244" y="4532365"/>
              <a:ext cx="299430" cy="233220"/>
              <a:chOff x="1569244" y="4532365"/>
              <a:chExt cx="299430" cy="233220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3D188C7-6D46-5053-28E7-4187E99B5824}"/>
                  </a:ext>
                </a:extLst>
              </p:cNvPr>
              <p:cNvSpPr/>
              <p:nvPr/>
            </p:nvSpPr>
            <p:spPr>
              <a:xfrm>
                <a:off x="1569244" y="4532365"/>
                <a:ext cx="299430" cy="233220"/>
              </a:xfrm>
              <a:custGeom>
                <a:avLst/>
                <a:gdLst>
                  <a:gd name="connsiteX0" fmla="*/ 277587 w 299430"/>
                  <a:gd name="connsiteY0" fmla="*/ 128769 h 233220"/>
                  <a:gd name="connsiteX1" fmla="*/ 104718 w 299430"/>
                  <a:gd name="connsiteY1" fmla="*/ 224391 h 233220"/>
                  <a:gd name="connsiteX2" fmla="*/ 8829 w 299430"/>
                  <a:gd name="connsiteY2" fmla="*/ 196807 h 233220"/>
                  <a:gd name="connsiteX3" fmla="*/ 8829 w 299430"/>
                  <a:gd name="connsiteY3" fmla="*/ 196807 h 233220"/>
                  <a:gd name="connsiteX4" fmla="*/ 36414 w 299430"/>
                  <a:gd name="connsiteY4" fmla="*/ 100918 h 233220"/>
                  <a:gd name="connsiteX5" fmla="*/ 209283 w 299430"/>
                  <a:gd name="connsiteY5" fmla="*/ 5297 h 233220"/>
                  <a:gd name="connsiteX6" fmla="*/ 266814 w 299430"/>
                  <a:gd name="connsiteY6" fmla="*/ 21851 h 233220"/>
                  <a:gd name="connsiteX7" fmla="*/ 294132 w 299430"/>
                  <a:gd name="connsiteY7" fmla="*/ 71238 h 233220"/>
                  <a:gd name="connsiteX8" fmla="*/ 277587 w 299430"/>
                  <a:gd name="connsiteY8" fmla="*/ 128769 h 23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9430" h="233220">
                    <a:moveTo>
                      <a:pt x="277587" y="128769"/>
                    </a:moveTo>
                    <a:lnTo>
                      <a:pt x="104718" y="224391"/>
                    </a:lnTo>
                    <a:cubicBezTo>
                      <a:pt x="70618" y="243251"/>
                      <a:pt x="27689" y="230906"/>
                      <a:pt x="8829" y="196807"/>
                    </a:cubicBezTo>
                    <a:lnTo>
                      <a:pt x="8829" y="196807"/>
                    </a:lnTo>
                    <a:cubicBezTo>
                      <a:pt x="-10030" y="162707"/>
                      <a:pt x="2314" y="119778"/>
                      <a:pt x="36414" y="100918"/>
                    </a:cubicBezTo>
                    <a:lnTo>
                      <a:pt x="209283" y="5297"/>
                    </a:lnTo>
                    <a:cubicBezTo>
                      <a:pt x="229743" y="-6019"/>
                      <a:pt x="255498" y="1391"/>
                      <a:pt x="266814" y="21851"/>
                    </a:cubicBezTo>
                    <a:lnTo>
                      <a:pt x="294132" y="71238"/>
                    </a:lnTo>
                    <a:cubicBezTo>
                      <a:pt x="305447" y="91689"/>
                      <a:pt x="298047" y="117454"/>
                      <a:pt x="277587" y="128769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5148BE4-E8EE-C32F-A472-3027E8E356A6}"/>
                  </a:ext>
                </a:extLst>
              </p:cNvPr>
              <p:cNvSpPr/>
              <p:nvPr/>
            </p:nvSpPr>
            <p:spPr>
              <a:xfrm>
                <a:off x="1597475" y="4628888"/>
                <a:ext cx="119496" cy="108466"/>
              </a:xfrm>
              <a:custGeom>
                <a:avLst/>
                <a:gdLst>
                  <a:gd name="connsiteX0" fmla="*/ 112215 w 119496"/>
                  <a:gd name="connsiteY0" fmla="*/ 75852 h 108466"/>
                  <a:gd name="connsiteX1" fmla="*/ 62828 w 119496"/>
                  <a:gd name="connsiteY1" fmla="*/ 103169 h 108466"/>
                  <a:gd name="connsiteX2" fmla="*/ 5297 w 119496"/>
                  <a:gd name="connsiteY2" fmla="*/ 86615 h 108466"/>
                  <a:gd name="connsiteX3" fmla="*/ 5297 w 119496"/>
                  <a:gd name="connsiteY3" fmla="*/ 86615 h 108466"/>
                  <a:gd name="connsiteX4" fmla="*/ 21851 w 119496"/>
                  <a:gd name="connsiteY4" fmla="*/ 29084 h 108466"/>
                  <a:gd name="connsiteX5" fmla="*/ 71238 w 119496"/>
                  <a:gd name="connsiteY5" fmla="*/ 1766 h 108466"/>
                  <a:gd name="connsiteX6" fmla="*/ 90412 w 119496"/>
                  <a:gd name="connsiteY6" fmla="*/ 7281 h 108466"/>
                  <a:gd name="connsiteX7" fmla="*/ 117730 w 119496"/>
                  <a:gd name="connsiteY7" fmla="*/ 56668 h 108466"/>
                  <a:gd name="connsiteX8" fmla="*/ 112215 w 119496"/>
                  <a:gd name="connsiteY8" fmla="*/ 75852 h 10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496" h="108466">
                    <a:moveTo>
                      <a:pt x="112215" y="75852"/>
                    </a:moveTo>
                    <a:lnTo>
                      <a:pt x="62828" y="103169"/>
                    </a:lnTo>
                    <a:cubicBezTo>
                      <a:pt x="42368" y="114485"/>
                      <a:pt x="16612" y="107075"/>
                      <a:pt x="5297" y="86615"/>
                    </a:cubicBezTo>
                    <a:lnTo>
                      <a:pt x="5297" y="86615"/>
                    </a:lnTo>
                    <a:cubicBezTo>
                      <a:pt x="-6019" y="66155"/>
                      <a:pt x="1392" y="40400"/>
                      <a:pt x="21851" y="29084"/>
                    </a:cubicBezTo>
                    <a:lnTo>
                      <a:pt x="71238" y="1766"/>
                    </a:lnTo>
                    <a:cubicBezTo>
                      <a:pt x="78058" y="-2006"/>
                      <a:pt x="86640" y="461"/>
                      <a:pt x="90412" y="7281"/>
                    </a:cubicBezTo>
                    <a:lnTo>
                      <a:pt x="117730" y="56668"/>
                    </a:lnTo>
                    <a:cubicBezTo>
                      <a:pt x="121502" y="63498"/>
                      <a:pt x="119035" y="72080"/>
                      <a:pt x="112215" y="75852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8" name="图形 103">
              <a:extLst>
                <a:ext uri="{FF2B5EF4-FFF2-40B4-BE49-F238E27FC236}">
                  <a16:creationId xmlns:a16="http://schemas.microsoft.com/office/drawing/2014/main" id="{22805B94-D111-9200-7AE0-E0313E03E6F7}"/>
                </a:ext>
              </a:extLst>
            </p:cNvPr>
            <p:cNvGrpSpPr/>
            <p:nvPr/>
          </p:nvGrpSpPr>
          <p:grpSpPr>
            <a:xfrm>
              <a:off x="1722775" y="4651409"/>
              <a:ext cx="221048" cy="182425"/>
              <a:chOff x="1722775" y="4651409"/>
              <a:chExt cx="221048" cy="182425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23535EB-2C9B-F73D-E0BF-AC0A3C1B5D36}"/>
                  </a:ext>
                </a:extLst>
              </p:cNvPr>
              <p:cNvSpPr/>
              <p:nvPr/>
            </p:nvSpPr>
            <p:spPr>
              <a:xfrm>
                <a:off x="1722775" y="4651409"/>
                <a:ext cx="221048" cy="182425"/>
              </a:xfrm>
              <a:custGeom>
                <a:avLst/>
                <a:gdLst>
                  <a:gd name="connsiteX0" fmla="*/ 199198 w 221048"/>
                  <a:gd name="connsiteY0" fmla="*/ 116425 h 182425"/>
                  <a:gd name="connsiteX1" fmla="*/ 94242 w 221048"/>
                  <a:gd name="connsiteY1" fmla="*/ 174480 h 182425"/>
                  <a:gd name="connsiteX2" fmla="*/ 7945 w 221048"/>
                  <a:gd name="connsiteY2" fmla="*/ 149658 h 182425"/>
                  <a:gd name="connsiteX3" fmla="*/ 7945 w 221048"/>
                  <a:gd name="connsiteY3" fmla="*/ 149658 h 182425"/>
                  <a:gd name="connsiteX4" fmla="*/ 32777 w 221048"/>
                  <a:gd name="connsiteY4" fmla="*/ 63352 h 182425"/>
                  <a:gd name="connsiteX5" fmla="*/ 137733 w 221048"/>
                  <a:gd name="connsiteY5" fmla="*/ 5297 h 182425"/>
                  <a:gd name="connsiteX6" fmla="*/ 195264 w 221048"/>
                  <a:gd name="connsiteY6" fmla="*/ 21851 h 182425"/>
                  <a:gd name="connsiteX7" fmla="*/ 215752 w 221048"/>
                  <a:gd name="connsiteY7" fmla="*/ 58894 h 182425"/>
                  <a:gd name="connsiteX8" fmla="*/ 199198 w 221048"/>
                  <a:gd name="connsiteY8" fmla="*/ 116425 h 1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48" h="182425">
                    <a:moveTo>
                      <a:pt x="199198" y="116425"/>
                    </a:moveTo>
                    <a:lnTo>
                      <a:pt x="94242" y="174480"/>
                    </a:lnTo>
                    <a:cubicBezTo>
                      <a:pt x="63552" y="191454"/>
                      <a:pt x="24919" y="180338"/>
                      <a:pt x="7945" y="149658"/>
                    </a:cubicBezTo>
                    <a:lnTo>
                      <a:pt x="7945" y="149658"/>
                    </a:lnTo>
                    <a:cubicBezTo>
                      <a:pt x="-9028" y="118968"/>
                      <a:pt x="2087" y="80335"/>
                      <a:pt x="32777" y="63352"/>
                    </a:cubicBezTo>
                    <a:lnTo>
                      <a:pt x="137733" y="5297"/>
                    </a:lnTo>
                    <a:cubicBezTo>
                      <a:pt x="158193" y="-6019"/>
                      <a:pt x="183948" y="1392"/>
                      <a:pt x="195264" y="21851"/>
                    </a:cubicBezTo>
                    <a:lnTo>
                      <a:pt x="215752" y="58894"/>
                    </a:lnTo>
                    <a:cubicBezTo>
                      <a:pt x="227068" y="79344"/>
                      <a:pt x="219657" y="105109"/>
                      <a:pt x="199198" y="116425"/>
                    </a:cubicBezTo>
                    <a:close/>
                  </a:path>
                </a:pathLst>
              </a:custGeom>
              <a:solidFill>
                <a:srgbClr val="FFCC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4EB8D77-EE4A-ECE1-F398-1EC0DE108DD2}"/>
                  </a:ext>
                </a:extLst>
              </p:cNvPr>
              <p:cNvSpPr/>
              <p:nvPr/>
            </p:nvSpPr>
            <p:spPr>
              <a:xfrm>
                <a:off x="1751004" y="4706955"/>
                <a:ext cx="115201" cy="98659"/>
              </a:xfrm>
              <a:custGeom>
                <a:avLst/>
                <a:gdLst>
                  <a:gd name="connsiteX0" fmla="*/ 107923 w 115201"/>
                  <a:gd name="connsiteY0" fmla="*/ 63507 h 98659"/>
                  <a:gd name="connsiteX1" fmla="*/ 52364 w 115201"/>
                  <a:gd name="connsiteY1" fmla="*/ 94244 h 98659"/>
                  <a:gd name="connsiteX2" fmla="*/ 4415 w 115201"/>
                  <a:gd name="connsiteY2" fmla="*/ 80452 h 98659"/>
                  <a:gd name="connsiteX3" fmla="*/ 4415 w 115201"/>
                  <a:gd name="connsiteY3" fmla="*/ 80452 h 98659"/>
                  <a:gd name="connsiteX4" fmla="*/ 18207 w 115201"/>
                  <a:gd name="connsiteY4" fmla="*/ 32503 h 98659"/>
                  <a:gd name="connsiteX5" fmla="*/ 73766 w 115201"/>
                  <a:gd name="connsiteY5" fmla="*/ 1766 h 98659"/>
                  <a:gd name="connsiteX6" fmla="*/ 92940 w 115201"/>
                  <a:gd name="connsiteY6" fmla="*/ 7281 h 98659"/>
                  <a:gd name="connsiteX7" fmla="*/ 113428 w 115201"/>
                  <a:gd name="connsiteY7" fmla="*/ 44324 h 98659"/>
                  <a:gd name="connsiteX8" fmla="*/ 107923 w 115201"/>
                  <a:gd name="connsiteY8" fmla="*/ 63507 h 9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201" h="98659">
                    <a:moveTo>
                      <a:pt x="107923" y="63507"/>
                    </a:moveTo>
                    <a:lnTo>
                      <a:pt x="52364" y="94244"/>
                    </a:lnTo>
                    <a:cubicBezTo>
                      <a:pt x="35314" y="103674"/>
                      <a:pt x="13844" y="97502"/>
                      <a:pt x="4415" y="80452"/>
                    </a:cubicBezTo>
                    <a:lnTo>
                      <a:pt x="4415" y="80452"/>
                    </a:lnTo>
                    <a:cubicBezTo>
                      <a:pt x="-5015" y="63403"/>
                      <a:pt x="1157" y="41933"/>
                      <a:pt x="18207" y="32503"/>
                    </a:cubicBezTo>
                    <a:lnTo>
                      <a:pt x="73766" y="1766"/>
                    </a:lnTo>
                    <a:cubicBezTo>
                      <a:pt x="80586" y="-2006"/>
                      <a:pt x="89168" y="461"/>
                      <a:pt x="92940" y="7281"/>
                    </a:cubicBezTo>
                    <a:lnTo>
                      <a:pt x="113428" y="44324"/>
                    </a:lnTo>
                    <a:cubicBezTo>
                      <a:pt x="117210" y="51144"/>
                      <a:pt x="114743" y="59726"/>
                      <a:pt x="107923" y="63507"/>
                    </a:cubicBezTo>
                    <a:close/>
                  </a:path>
                </a:pathLst>
              </a:custGeom>
              <a:solidFill>
                <a:srgbClr val="FBE9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9C2832B-8974-8D34-F1BC-4AA58B1AC0AA}"/>
                </a:ext>
              </a:extLst>
            </p:cNvPr>
            <p:cNvSpPr/>
            <p:nvPr/>
          </p:nvSpPr>
          <p:spPr>
            <a:xfrm rot="-1737233">
              <a:off x="659196" y="4907840"/>
              <a:ext cx="170000" cy="553844"/>
            </a:xfrm>
            <a:custGeom>
              <a:avLst/>
              <a:gdLst>
                <a:gd name="connsiteX0" fmla="*/ 0 w 170000"/>
                <a:gd name="connsiteY0" fmla="*/ 0 h 553844"/>
                <a:gd name="connsiteX1" fmla="*/ 170000 w 170000"/>
                <a:gd name="connsiteY1" fmla="*/ 0 h 553844"/>
                <a:gd name="connsiteX2" fmla="*/ 170000 w 170000"/>
                <a:gd name="connsiteY2" fmla="*/ 553844 h 553844"/>
                <a:gd name="connsiteX3" fmla="*/ 0 w 170000"/>
                <a:gd name="connsiteY3" fmla="*/ 553844 h 5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000" h="553844">
                  <a:moveTo>
                    <a:pt x="0" y="0"/>
                  </a:moveTo>
                  <a:lnTo>
                    <a:pt x="170000" y="0"/>
                  </a:lnTo>
                  <a:lnTo>
                    <a:pt x="170000" y="553844"/>
                  </a:lnTo>
                  <a:lnTo>
                    <a:pt x="0" y="553844"/>
                  </a:lnTo>
                  <a:close/>
                </a:path>
              </a:pathLst>
            </a:custGeom>
            <a:solidFill>
              <a:srgbClr val="F4F1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0B123B-FC4A-DF6D-0F1E-6B351E8979CA}"/>
                </a:ext>
              </a:extLst>
            </p:cNvPr>
            <p:cNvSpPr/>
            <p:nvPr/>
          </p:nvSpPr>
          <p:spPr>
            <a:xfrm>
              <a:off x="257175" y="4916471"/>
              <a:ext cx="652700" cy="750903"/>
            </a:xfrm>
            <a:custGeom>
              <a:avLst/>
              <a:gdLst>
                <a:gd name="connsiteX0" fmla="*/ 652701 w 652700"/>
                <a:gd name="connsiteY0" fmla="*/ 509330 h 750903"/>
                <a:gd name="connsiteX1" fmla="*/ 209550 w 652700"/>
                <a:gd name="connsiteY1" fmla="*/ 750903 h 750903"/>
                <a:gd name="connsiteX2" fmla="*/ 0 w 652700"/>
                <a:gd name="connsiteY2" fmla="*/ 750903 h 750903"/>
                <a:gd name="connsiteX3" fmla="*/ 0 w 652700"/>
                <a:gd name="connsiteY3" fmla="*/ 207978 h 750903"/>
                <a:gd name="connsiteX4" fmla="*/ 370942 w 652700"/>
                <a:gd name="connsiteY4" fmla="*/ 0 h 75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700" h="750903">
                  <a:moveTo>
                    <a:pt x="652701" y="509330"/>
                  </a:moveTo>
                  <a:lnTo>
                    <a:pt x="209550" y="750903"/>
                  </a:lnTo>
                  <a:lnTo>
                    <a:pt x="0" y="750903"/>
                  </a:lnTo>
                  <a:lnTo>
                    <a:pt x="0" y="207978"/>
                  </a:lnTo>
                  <a:lnTo>
                    <a:pt x="37094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93" name="图形 103">
              <a:extLst>
                <a:ext uri="{FF2B5EF4-FFF2-40B4-BE49-F238E27FC236}">
                  <a16:creationId xmlns:a16="http://schemas.microsoft.com/office/drawing/2014/main" id="{65A7B2E6-F118-C1F1-84C5-CB7489AAFF79}"/>
                </a:ext>
              </a:extLst>
            </p:cNvPr>
            <p:cNvGrpSpPr/>
            <p:nvPr/>
          </p:nvGrpSpPr>
          <p:grpSpPr>
            <a:xfrm>
              <a:off x="511996" y="5124582"/>
              <a:ext cx="84678" cy="84678"/>
              <a:chOff x="511996" y="5124582"/>
              <a:chExt cx="84678" cy="84678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3097A9E-6119-1BB7-6CA6-CD299FB3D56F}"/>
                  </a:ext>
                </a:extLst>
              </p:cNvPr>
              <p:cNvSpPr/>
              <p:nvPr/>
            </p:nvSpPr>
            <p:spPr>
              <a:xfrm>
                <a:off x="511996" y="5124582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7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6" y="1392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95" name="图形 103">
                <a:extLst>
                  <a:ext uri="{FF2B5EF4-FFF2-40B4-BE49-F238E27FC236}">
                    <a16:creationId xmlns:a16="http://schemas.microsoft.com/office/drawing/2014/main" id="{32B18178-55FF-26C0-C9AA-9205E1118C4E}"/>
                  </a:ext>
                </a:extLst>
              </p:cNvPr>
              <p:cNvGrpSpPr/>
              <p:nvPr/>
            </p:nvGrpSpPr>
            <p:grpSpPr>
              <a:xfrm>
                <a:off x="530832" y="5143541"/>
                <a:ext cx="46998" cy="46760"/>
                <a:chOff x="530832" y="5143541"/>
                <a:chExt cx="46998" cy="46760"/>
              </a:xfrm>
              <a:solidFill>
                <a:srgbClr val="37474F"/>
              </a:solidFill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83EACE92-2CB9-B06B-A46F-E8138E97C028}"/>
                    </a:ext>
                  </a:extLst>
                </p:cNvPr>
                <p:cNvSpPr/>
                <p:nvPr/>
              </p:nvSpPr>
              <p:spPr>
                <a:xfrm>
                  <a:off x="530832" y="5155352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4ED8A06A-01C1-17B7-C3B2-9249802D653F}"/>
                    </a:ext>
                  </a:extLst>
                </p:cNvPr>
                <p:cNvSpPr/>
                <p:nvPr/>
              </p:nvSpPr>
              <p:spPr>
                <a:xfrm>
                  <a:off x="542366" y="5176188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D31A599-1821-11CA-2365-D617C805ABC0}"/>
                    </a:ext>
                  </a:extLst>
                </p:cNvPr>
                <p:cNvSpPr/>
                <p:nvPr/>
              </p:nvSpPr>
              <p:spPr>
                <a:xfrm>
                  <a:off x="552187" y="5143541"/>
                  <a:ext cx="14117" cy="14118"/>
                </a:xfrm>
                <a:custGeom>
                  <a:avLst/>
                  <a:gdLst>
                    <a:gd name="connsiteX0" fmla="*/ 13236 w 14117"/>
                    <a:gd name="connsiteY0" fmla="*/ 3644 h 14118"/>
                    <a:gd name="connsiteX1" fmla="*/ 10474 w 14117"/>
                    <a:gd name="connsiteY1" fmla="*/ 13236 h 14118"/>
                    <a:gd name="connsiteX2" fmla="*/ 882 w 14117"/>
                    <a:gd name="connsiteY2" fmla="*/ 10474 h 14118"/>
                    <a:gd name="connsiteX3" fmla="*/ 3644 w 14117"/>
                    <a:gd name="connsiteY3" fmla="*/ 882 h 14118"/>
                    <a:gd name="connsiteX4" fmla="*/ 13236 w 14117"/>
                    <a:gd name="connsiteY4" fmla="*/ 3644 h 14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8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052F567A-849C-F04F-8B12-AC8536EC0BE3}"/>
                    </a:ext>
                  </a:extLst>
                </p:cNvPr>
                <p:cNvSpPr/>
                <p:nvPr/>
              </p:nvSpPr>
              <p:spPr>
                <a:xfrm>
                  <a:off x="563712" y="5164377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69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79"/>
                        <a:pt x="882" y="10469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grpSp>
          <p:nvGrpSpPr>
            <p:cNvPr id="200" name="图形 103">
              <a:extLst>
                <a:ext uri="{FF2B5EF4-FFF2-40B4-BE49-F238E27FC236}">
                  <a16:creationId xmlns:a16="http://schemas.microsoft.com/office/drawing/2014/main" id="{EB82826B-C23E-9C67-81A6-620410062E44}"/>
                </a:ext>
              </a:extLst>
            </p:cNvPr>
            <p:cNvGrpSpPr/>
            <p:nvPr/>
          </p:nvGrpSpPr>
          <p:grpSpPr>
            <a:xfrm>
              <a:off x="388523" y="5192886"/>
              <a:ext cx="84678" cy="84678"/>
              <a:chOff x="388523" y="5192886"/>
              <a:chExt cx="84678" cy="84678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D8B1961-5F8D-0269-1D2A-69036D3EF511}"/>
                  </a:ext>
                </a:extLst>
              </p:cNvPr>
              <p:cNvSpPr/>
              <p:nvPr/>
            </p:nvSpPr>
            <p:spPr>
              <a:xfrm>
                <a:off x="388523" y="5192886"/>
                <a:ext cx="84678" cy="84678"/>
              </a:xfrm>
              <a:custGeom>
                <a:avLst/>
                <a:gdLst>
                  <a:gd name="connsiteX0" fmla="*/ 79382 w 84678"/>
                  <a:gd name="connsiteY0" fmla="*/ 21851 h 84678"/>
                  <a:gd name="connsiteX1" fmla="*/ 62828 w 84678"/>
                  <a:gd name="connsiteY1" fmla="*/ 79382 h 84678"/>
                  <a:gd name="connsiteX2" fmla="*/ 5297 w 84678"/>
                  <a:gd name="connsiteY2" fmla="*/ 62828 h 84678"/>
                  <a:gd name="connsiteX3" fmla="*/ 21851 w 84678"/>
                  <a:gd name="connsiteY3" fmla="*/ 5297 h 84678"/>
                  <a:gd name="connsiteX4" fmla="*/ 79382 w 84678"/>
                  <a:gd name="connsiteY4" fmla="*/ 21851 h 8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78" h="84678">
                    <a:moveTo>
                      <a:pt x="79382" y="21851"/>
                    </a:moveTo>
                    <a:cubicBezTo>
                      <a:pt x="90698" y="42311"/>
                      <a:pt x="83287" y="68066"/>
                      <a:pt x="62828" y="79382"/>
                    </a:cubicBezTo>
                    <a:cubicBezTo>
                      <a:pt x="42368" y="90698"/>
                      <a:pt x="16612" y="83287"/>
                      <a:pt x="5297" y="62828"/>
                    </a:cubicBezTo>
                    <a:cubicBezTo>
                      <a:pt x="-6019" y="42368"/>
                      <a:pt x="1392" y="16612"/>
                      <a:pt x="21851" y="5297"/>
                    </a:cubicBezTo>
                    <a:cubicBezTo>
                      <a:pt x="42311" y="-6019"/>
                      <a:pt x="68067" y="1391"/>
                      <a:pt x="79382" y="2185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202" name="图形 103">
                <a:extLst>
                  <a:ext uri="{FF2B5EF4-FFF2-40B4-BE49-F238E27FC236}">
                    <a16:creationId xmlns:a16="http://schemas.microsoft.com/office/drawing/2014/main" id="{59A9CD7D-D304-EA06-81A2-F5AE78FC9CA5}"/>
                  </a:ext>
                </a:extLst>
              </p:cNvPr>
              <p:cNvGrpSpPr/>
              <p:nvPr/>
            </p:nvGrpSpPr>
            <p:grpSpPr>
              <a:xfrm>
                <a:off x="407359" y="5211845"/>
                <a:ext cx="46998" cy="46760"/>
                <a:chOff x="407359" y="5211845"/>
                <a:chExt cx="46998" cy="46760"/>
              </a:xfrm>
              <a:solidFill>
                <a:srgbClr val="37474F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1B0F914C-0DD5-0DFB-5D4D-64EB65BEA63D}"/>
                    </a:ext>
                  </a:extLst>
                </p:cNvPr>
                <p:cNvSpPr/>
                <p:nvPr/>
              </p:nvSpPr>
              <p:spPr>
                <a:xfrm>
                  <a:off x="407359" y="5223656"/>
                  <a:ext cx="14117" cy="14117"/>
                </a:xfrm>
                <a:custGeom>
                  <a:avLst/>
                  <a:gdLst>
                    <a:gd name="connsiteX0" fmla="*/ 13236 w 14117"/>
                    <a:gd name="connsiteY0" fmla="*/ 3644 h 14117"/>
                    <a:gd name="connsiteX1" fmla="*/ 10474 w 14117"/>
                    <a:gd name="connsiteY1" fmla="*/ 13236 h 14117"/>
                    <a:gd name="connsiteX2" fmla="*/ 882 w 14117"/>
                    <a:gd name="connsiteY2" fmla="*/ 10474 h 14117"/>
                    <a:gd name="connsiteX3" fmla="*/ 3644 w 14117"/>
                    <a:gd name="connsiteY3" fmla="*/ 882 h 14117"/>
                    <a:gd name="connsiteX4" fmla="*/ 13236 w 14117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8E1EA2A0-26A2-C496-F04E-2D2266510B3D}"/>
                    </a:ext>
                  </a:extLst>
                </p:cNvPr>
                <p:cNvSpPr/>
                <p:nvPr/>
              </p:nvSpPr>
              <p:spPr>
                <a:xfrm>
                  <a:off x="418884" y="5244487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2DF1CA08-CA9A-9E09-C440-1A3D0346D35F}"/>
                    </a:ext>
                  </a:extLst>
                </p:cNvPr>
                <p:cNvSpPr/>
                <p:nvPr/>
              </p:nvSpPr>
              <p:spPr>
                <a:xfrm>
                  <a:off x="428714" y="5211845"/>
                  <a:ext cx="14118" cy="14117"/>
                </a:xfrm>
                <a:custGeom>
                  <a:avLst/>
                  <a:gdLst>
                    <a:gd name="connsiteX0" fmla="*/ 13236 w 14118"/>
                    <a:gd name="connsiteY0" fmla="*/ 3644 h 14117"/>
                    <a:gd name="connsiteX1" fmla="*/ 10474 w 14118"/>
                    <a:gd name="connsiteY1" fmla="*/ 13236 h 14117"/>
                    <a:gd name="connsiteX2" fmla="*/ 882 w 14118"/>
                    <a:gd name="connsiteY2" fmla="*/ 10474 h 14117"/>
                    <a:gd name="connsiteX3" fmla="*/ 3644 w 14118"/>
                    <a:gd name="connsiteY3" fmla="*/ 882 h 14117"/>
                    <a:gd name="connsiteX4" fmla="*/ 13236 w 14118"/>
                    <a:gd name="connsiteY4" fmla="*/ 3644 h 1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8" h="14117">
                      <a:moveTo>
                        <a:pt x="13236" y="3644"/>
                      </a:moveTo>
                      <a:cubicBezTo>
                        <a:pt x="15122" y="7054"/>
                        <a:pt x="13884" y="11350"/>
                        <a:pt x="10474" y="13236"/>
                      </a:cubicBezTo>
                      <a:cubicBezTo>
                        <a:pt x="7064" y="15122"/>
                        <a:pt x="2768" y="13884"/>
                        <a:pt x="882" y="10474"/>
                      </a:cubicBezTo>
                      <a:cubicBezTo>
                        <a:pt x="-1004" y="7064"/>
                        <a:pt x="234" y="2768"/>
                        <a:pt x="3644" y="882"/>
                      </a:cubicBezTo>
                      <a:cubicBezTo>
                        <a:pt x="7054" y="-1004"/>
                        <a:pt x="11350" y="234"/>
                        <a:pt x="13236" y="364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72979CB7-7066-3D97-EAA9-1F3061DF70D3}"/>
                    </a:ext>
                  </a:extLst>
                </p:cNvPr>
                <p:cNvSpPr/>
                <p:nvPr/>
              </p:nvSpPr>
              <p:spPr>
                <a:xfrm>
                  <a:off x="440239" y="5232680"/>
                  <a:ext cx="14117" cy="14113"/>
                </a:xfrm>
                <a:custGeom>
                  <a:avLst/>
                  <a:gdLst>
                    <a:gd name="connsiteX0" fmla="*/ 13236 w 14117"/>
                    <a:gd name="connsiteY0" fmla="*/ 3640 h 14113"/>
                    <a:gd name="connsiteX1" fmla="*/ 10474 w 14117"/>
                    <a:gd name="connsiteY1" fmla="*/ 13232 h 14113"/>
                    <a:gd name="connsiteX2" fmla="*/ 882 w 14117"/>
                    <a:gd name="connsiteY2" fmla="*/ 10470 h 14113"/>
                    <a:gd name="connsiteX3" fmla="*/ 3644 w 14117"/>
                    <a:gd name="connsiteY3" fmla="*/ 878 h 14113"/>
                    <a:gd name="connsiteX4" fmla="*/ 13236 w 14117"/>
                    <a:gd name="connsiteY4" fmla="*/ 3640 h 14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17" h="14113">
                      <a:moveTo>
                        <a:pt x="13236" y="3640"/>
                      </a:moveTo>
                      <a:cubicBezTo>
                        <a:pt x="15122" y="7050"/>
                        <a:pt x="13884" y="11346"/>
                        <a:pt x="10474" y="13232"/>
                      </a:cubicBezTo>
                      <a:cubicBezTo>
                        <a:pt x="7064" y="15118"/>
                        <a:pt x="2768" y="13880"/>
                        <a:pt x="882" y="10470"/>
                      </a:cubicBezTo>
                      <a:cubicBezTo>
                        <a:pt x="-1004" y="7060"/>
                        <a:pt x="234" y="2764"/>
                        <a:pt x="3644" y="878"/>
                      </a:cubicBezTo>
                      <a:cubicBezTo>
                        <a:pt x="7054" y="-999"/>
                        <a:pt x="11350" y="230"/>
                        <a:pt x="13236" y="364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  <p:sp>
        <p:nvSpPr>
          <p:cNvPr id="4415" name="闪电形 4414">
            <a:extLst>
              <a:ext uri="{FF2B5EF4-FFF2-40B4-BE49-F238E27FC236}">
                <a16:creationId xmlns:a16="http://schemas.microsoft.com/office/drawing/2014/main" id="{8CC7920A-2061-CA84-D057-F3012C35BB56}"/>
              </a:ext>
            </a:extLst>
          </p:cNvPr>
          <p:cNvSpPr/>
          <p:nvPr/>
        </p:nvSpPr>
        <p:spPr>
          <a:xfrm rot="4751622">
            <a:off x="2575690" y="3356647"/>
            <a:ext cx="399562" cy="1455444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415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B2BF509E-9B37-6A33-B469-577FA3700D70}"/>
              </a:ext>
            </a:extLst>
          </p:cNvPr>
          <p:cNvGrpSpPr/>
          <p:nvPr/>
        </p:nvGrpSpPr>
        <p:grpSpPr>
          <a:xfrm>
            <a:off x="8216426" y="2326037"/>
            <a:ext cx="3667670" cy="1787162"/>
            <a:chOff x="8216426" y="2326037"/>
            <a:chExt cx="3667670" cy="178716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67DB9B4-3120-5F02-A73D-E285173598DD}"/>
                </a:ext>
              </a:extLst>
            </p:cNvPr>
            <p:cNvSpPr/>
            <p:nvPr/>
          </p:nvSpPr>
          <p:spPr>
            <a:xfrm>
              <a:off x="8216426" y="2408245"/>
              <a:ext cx="3442170" cy="1704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8B8DF7E-915D-CD83-F33F-471726F5E041}"/>
                </a:ext>
              </a:extLst>
            </p:cNvPr>
            <p:cNvSpPr txBox="1"/>
            <p:nvPr/>
          </p:nvSpPr>
          <p:spPr>
            <a:xfrm>
              <a:off x="8937659" y="2326037"/>
              <a:ext cx="2946437" cy="1704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以助你洗脱罪名为由</a:t>
              </a:r>
              <a:endParaRPr lang="en-US" altLang="zh-CN" b="0" i="0" dirty="0">
                <a:solidFill>
                  <a:srgbClr val="07133E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让你所有钱转至所谓“安全账户”</a:t>
              </a:r>
              <a:endParaRPr lang="en-US" altLang="zh-CN" b="0" i="0" dirty="0">
                <a:solidFill>
                  <a:srgbClr val="07133E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从而达到诈骗目的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7DAA9E8-3024-61AE-68A9-D27F8C5C0543}"/>
              </a:ext>
            </a:extLst>
          </p:cNvPr>
          <p:cNvGrpSpPr/>
          <p:nvPr/>
        </p:nvGrpSpPr>
        <p:grpSpPr>
          <a:xfrm>
            <a:off x="695326" y="2290930"/>
            <a:ext cx="3442170" cy="1840486"/>
            <a:chOff x="695326" y="2011530"/>
            <a:chExt cx="3442170" cy="184048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EF602C8-DB75-4C8E-9C3E-C95E83228E19}"/>
                </a:ext>
              </a:extLst>
            </p:cNvPr>
            <p:cNvSpPr/>
            <p:nvPr/>
          </p:nvSpPr>
          <p:spPr>
            <a:xfrm>
              <a:off x="695326" y="2147062"/>
              <a:ext cx="3442170" cy="1704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82CFF2-568E-414C-8957-D023E04068DB}"/>
                </a:ext>
              </a:extLst>
            </p:cNvPr>
            <p:cNvSpPr txBox="1"/>
            <p:nvPr/>
          </p:nvSpPr>
          <p:spPr>
            <a:xfrm>
              <a:off x="797340" y="2011530"/>
              <a:ext cx="3011607" cy="17049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非法获取个人身份等信息</a:t>
              </a:r>
              <a:endParaRPr lang="en-US" altLang="zh-CN" b="0" i="0" dirty="0">
                <a:solidFill>
                  <a:srgbClr val="07133E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冒充公安、甚至反诈中心等工作人员</a:t>
              </a:r>
              <a:endParaRPr lang="en-US" altLang="zh-CN" b="0" i="0" dirty="0">
                <a:solidFill>
                  <a:srgbClr val="07133E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给你打电话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7843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冒充公检法类诈骗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464309F-2D70-BA29-54FC-B25992385B42}"/>
              </a:ext>
            </a:extLst>
          </p:cNvPr>
          <p:cNvGrpSpPr/>
          <p:nvPr/>
        </p:nvGrpSpPr>
        <p:grpSpPr>
          <a:xfrm>
            <a:off x="3215097" y="2195887"/>
            <a:ext cx="5761807" cy="5761807"/>
            <a:chOff x="3215097" y="2195887"/>
            <a:chExt cx="5761807" cy="5761807"/>
          </a:xfrm>
        </p:grpSpPr>
        <p:sp>
          <p:nvSpPr>
            <p:cNvPr id="9" name="弦形 8">
              <a:extLst>
                <a:ext uri="{FF2B5EF4-FFF2-40B4-BE49-F238E27FC236}">
                  <a16:creationId xmlns:a16="http://schemas.microsoft.com/office/drawing/2014/main" id="{8F1583F2-92A8-10F2-2AB4-E10672A6325D}"/>
                </a:ext>
              </a:extLst>
            </p:cNvPr>
            <p:cNvSpPr/>
            <p:nvPr/>
          </p:nvSpPr>
          <p:spPr>
            <a:xfrm rot="6740986">
              <a:off x="3215097" y="2195887"/>
              <a:ext cx="5761807" cy="5761807"/>
            </a:xfrm>
            <a:prstGeom prst="chord">
              <a:avLst/>
            </a:prstGeom>
            <a:solidFill>
              <a:srgbClr val="97DDF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8" name="弦形 7">
              <a:extLst>
                <a:ext uri="{FF2B5EF4-FFF2-40B4-BE49-F238E27FC236}">
                  <a16:creationId xmlns:a16="http://schemas.microsoft.com/office/drawing/2014/main" id="{7DA9798A-9133-1B36-348F-7E16B8B033A7}"/>
                </a:ext>
              </a:extLst>
            </p:cNvPr>
            <p:cNvSpPr/>
            <p:nvPr/>
          </p:nvSpPr>
          <p:spPr>
            <a:xfrm rot="6740986">
              <a:off x="3712558" y="2874345"/>
              <a:ext cx="4766885" cy="4766885"/>
            </a:xfrm>
            <a:prstGeom prst="chord">
              <a:avLst/>
            </a:prstGeom>
            <a:solidFill>
              <a:srgbClr val="D6F1FA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6BE1207-8EC5-705B-57E7-ED4B5DDE7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8" b="99647" l="8648" r="89769">
                          <a14:foregroundMark x1="50816" y1="33698" x2="50426" y2="42049"/>
                          <a14:foregroundMark x1="52132" y1="5536" x2="51136" y2="26848"/>
                          <a14:foregroundMark x1="50426" y1="42049" x2="43362" y2="93286"/>
                          <a14:foregroundMark x1="43362" y1="93286" x2="43406" y2="93875"/>
                          <a14:foregroundMark x1="52741" y1="5183" x2="52741" y2="6832"/>
                          <a14:foregroundMark x1="72716" y1="15548" x2="77345" y2="23086"/>
                          <a14:foregroundMark x1="77345" y1="23086" x2="78319" y2="26266"/>
                          <a14:foregroundMark x1="73103" y1="22189" x2="73964" y2="12325"/>
                          <a14:foregroundMark x1="72716" y1="26620" x2="72916" y2="24325"/>
                          <a14:foregroundMark x1="49695" y1="28269" x2="50305" y2="31567"/>
                          <a14:foregroundMark x1="10110" y1="28975" x2="24361" y2="30624"/>
                          <a14:foregroundMark x1="24361" y1="30624" x2="70280" y2="29211"/>
                          <a14:foregroundMark x1="70280" y1="29211" x2="80877" y2="29564"/>
                          <a14:foregroundMark x1="80877" y1="29564" x2="88672" y2="32273"/>
                          <a14:foregroundMark x1="88672" y1="32273" x2="88916" y2="33098"/>
                          <a14:foregroundMark x1="85993" y1="28151" x2="91352" y2="34865"/>
                          <a14:foregroundMark x1="91352" y1="34865" x2="91230" y2="84806"/>
                          <a14:foregroundMark x1="91230" y1="84806" x2="83191" y2="91284"/>
                          <a14:foregroundMark x1="83191" y1="91284" x2="11084" y2="89164"/>
                          <a14:foregroundMark x1="11084" y1="89164" x2="8648" y2="81508"/>
                          <a14:foregroundMark x1="8648" y1="81508" x2="9622" y2="28740"/>
                          <a14:foregroundMark x1="49208" y1="27326" x2="51035" y2="27208"/>
                          <a14:foregroundMark x1="49817" y1="32862" x2="51888" y2="32627"/>
                          <a14:foregroundMark x1="50548" y1="27562" x2="51157" y2="27562"/>
                          <a14:foregroundMark x1="33496" y1="42756" x2="67113" y2="84806"/>
                          <a14:foregroundMark x1="27162" y1="81390" x2="68940" y2="44641"/>
                          <a14:foregroundMark x1="68940" y1="44641" x2="69549" y2="44523"/>
                          <a14:foregroundMark x1="69062" y1="45583" x2="62850" y2="65607"/>
                          <a14:foregroundMark x1="62850" y1="65607" x2="63825" y2="81272"/>
                          <a14:foregroundMark x1="37637" y1="43581" x2="33739" y2="78210"/>
                          <a14:foregroundMark x1="33739" y1="78210" x2="33861" y2="78327"/>
                          <a14:foregroundMark x1="20585" y1="65371" x2="19732" y2="70436"/>
                          <a14:foregroundMark x1="20706" y1="78563" x2="23508" y2="81272"/>
                          <a14:foregroundMark x1="78197" y1="75265" x2="77101" y2="80565"/>
                          <a14:foregroundMark x1="80877" y1="40636" x2="79294" y2="47585"/>
                          <a14:foregroundMark x1="54933" y1="7303" x2="52984" y2="18375"/>
                          <a14:foregroundMark x1="52984" y1="18375" x2="54446" y2="27326"/>
                          <a14:foregroundMark x1="27893" y1="26384" x2="33618" y2="26384"/>
                          <a14:foregroundMark x1="72838" y1="23439" x2="72838" y2="23439"/>
                          <a14:foregroundMark x1="75152" y1="118" x2="75152" y2="1296"/>
                          <a14:foregroundMark x1="75030" y1="1649" x2="73934" y2="12721"/>
                          <a14:backgroundMark x1="74009" y1="23439" x2="74056" y2="24264"/>
                          <a14:backgroundMark x1="73934" y1="22144" x2="74009" y2="23439"/>
                          <a14:backgroundMark x1="43484" y1="95171" x2="44214" y2="99882"/>
                          <a14:backgroundMark x1="43362" y1="94700" x2="43362" y2="94700"/>
                          <a14:backgroundMark x1="43727" y1="95289" x2="43727" y2="95289"/>
                          <a14:backgroundMark x1="43605" y1="95289" x2="43605" y2="95289"/>
                          <a14:backgroundMark x1="43605" y1="94817" x2="43605" y2="94817"/>
                          <a14:backgroundMark x1="43362" y1="95524" x2="43971" y2="95524"/>
                          <a14:backgroundMark x1="43362" y1="94935" x2="43727" y2="94935"/>
                          <a14:backgroundMark x1="43118" y1="94700" x2="43605" y2="94700"/>
                          <a14:backgroundMark x1="43118" y1="94346" x2="43484" y2="94346"/>
                          <a14:backgroundMark x1="72716" y1="23439" x2="72716" y2="23439"/>
                          <a14:backgroundMark x1="43240" y1="94111" x2="43240" y2="94111"/>
                          <a14:backgroundMark x1="43362" y1="93875" x2="43362" y2="93875"/>
                          <a14:backgroundMark x1="43605" y1="93993" x2="43605" y2="9399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374915" y="3165782"/>
              <a:ext cx="3442170" cy="3139568"/>
            </a:xfrm>
            <a:prstGeom prst="rect">
              <a:avLst/>
            </a:prstGeom>
          </p:spPr>
        </p:pic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D007BF68-8678-17EA-EA0F-4C9545120C4C}"/>
              </a:ext>
            </a:extLst>
          </p:cNvPr>
          <p:cNvSpPr/>
          <p:nvPr/>
        </p:nvSpPr>
        <p:spPr>
          <a:xfrm>
            <a:off x="3066804" y="4030991"/>
            <a:ext cx="864000" cy="86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1400" dirty="0">
                <a:latin typeface="+mn-ea"/>
              </a:rPr>
              <a:t>第一步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37AD4C9-874A-4909-3A31-71C9E28813C5}"/>
              </a:ext>
            </a:extLst>
          </p:cNvPr>
          <p:cNvSpPr/>
          <p:nvPr/>
        </p:nvSpPr>
        <p:spPr>
          <a:xfrm>
            <a:off x="5735541" y="2076848"/>
            <a:ext cx="864000" cy="86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1400" dirty="0">
                <a:latin typeface="+mn-ea"/>
              </a:rPr>
              <a:t>第二步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608790F-E0C9-2994-B493-ACA2514F3121}"/>
              </a:ext>
            </a:extLst>
          </p:cNvPr>
          <p:cNvSpPr/>
          <p:nvPr/>
        </p:nvSpPr>
        <p:spPr>
          <a:xfrm>
            <a:off x="8427197" y="4030991"/>
            <a:ext cx="864000" cy="86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1400" dirty="0">
                <a:latin typeface="+mn-ea"/>
              </a:rPr>
              <a:t>第三步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472EEF0-C2B8-A239-3D37-8ABCEF7FDA94}"/>
              </a:ext>
            </a:extLst>
          </p:cNvPr>
          <p:cNvGrpSpPr/>
          <p:nvPr/>
        </p:nvGrpSpPr>
        <p:grpSpPr>
          <a:xfrm>
            <a:off x="2985275" y="726468"/>
            <a:ext cx="6221451" cy="1316625"/>
            <a:chOff x="3436218" y="726468"/>
            <a:chExt cx="6221451" cy="131662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6648A39-F7E7-72A6-6CE0-24182B2C03F9}"/>
                </a:ext>
              </a:extLst>
            </p:cNvPr>
            <p:cNvSpPr/>
            <p:nvPr/>
          </p:nvSpPr>
          <p:spPr>
            <a:xfrm>
              <a:off x="3436218" y="753637"/>
              <a:ext cx="6221451" cy="12894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7AAEEB0-7737-0326-4473-C147457CFCA6}"/>
                </a:ext>
              </a:extLst>
            </p:cNvPr>
            <p:cNvSpPr txBox="1"/>
            <p:nvPr/>
          </p:nvSpPr>
          <p:spPr>
            <a:xfrm>
              <a:off x="3757646" y="726468"/>
              <a:ext cx="5683789" cy="12894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编造你涉嫌银行卡洗钱、拐卖儿童犯罪等理由</a:t>
              </a:r>
              <a:endParaRPr lang="en-US" altLang="zh-CN" b="0" i="0" dirty="0">
                <a:solidFill>
                  <a:srgbClr val="07133E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同步发送伪造的公检法官网通缉令、财产冻结书等</a:t>
              </a:r>
              <a:endParaRPr lang="en-US" altLang="zh-CN" b="0" i="0" dirty="0">
                <a:solidFill>
                  <a:srgbClr val="07133E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对你进行威逼、恐吓，以使相信就范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376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484B1732-3F2A-252B-2D22-F0F26D954CF3}"/>
              </a:ext>
            </a:extLst>
          </p:cNvPr>
          <p:cNvGrpSpPr/>
          <p:nvPr/>
        </p:nvGrpSpPr>
        <p:grpSpPr>
          <a:xfrm>
            <a:off x="7198600" y="3599266"/>
            <a:ext cx="4111391" cy="2759355"/>
            <a:chOff x="743123" y="1023033"/>
            <a:chExt cx="4111391" cy="2759355"/>
          </a:xfrm>
        </p:grpSpPr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7CD52EF9-8854-7786-BBDF-37DF073A3DE8}"/>
                </a:ext>
              </a:extLst>
            </p:cNvPr>
            <p:cNvGrpSpPr/>
            <p:nvPr/>
          </p:nvGrpSpPr>
          <p:grpSpPr>
            <a:xfrm>
              <a:off x="743123" y="1023033"/>
              <a:ext cx="4111391" cy="2451660"/>
              <a:chOff x="743123" y="1023033"/>
              <a:chExt cx="4111391" cy="2451660"/>
            </a:xfrm>
          </p:grpSpPr>
          <p:sp>
            <p:nvSpPr>
              <p:cNvPr id="192" name="矩形: 圆角 191">
                <a:extLst>
                  <a:ext uri="{FF2B5EF4-FFF2-40B4-BE49-F238E27FC236}">
                    <a16:creationId xmlns:a16="http://schemas.microsoft.com/office/drawing/2014/main" id="{EF0397AE-4121-6059-CDC5-795E050762F8}"/>
                  </a:ext>
                </a:extLst>
              </p:cNvPr>
              <p:cNvSpPr/>
              <p:nvPr/>
            </p:nvSpPr>
            <p:spPr>
              <a:xfrm rot="10800000">
                <a:off x="743123" y="1399351"/>
                <a:ext cx="4111391" cy="2075342"/>
              </a:xfrm>
              <a:prstGeom prst="roundRect">
                <a:avLst/>
              </a:prstGeom>
              <a:gradFill>
                <a:gsLst>
                  <a:gs pos="0">
                    <a:srgbClr val="C0EBF8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4">
                    <a:lumMod val="1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93" name="矩形: 圆角 192">
                <a:extLst>
                  <a:ext uri="{FF2B5EF4-FFF2-40B4-BE49-F238E27FC236}">
                    <a16:creationId xmlns:a16="http://schemas.microsoft.com/office/drawing/2014/main" id="{9A973299-D0BD-C50C-F05D-89A3C60DC837}"/>
                  </a:ext>
                </a:extLst>
              </p:cNvPr>
              <p:cNvSpPr/>
              <p:nvPr/>
            </p:nvSpPr>
            <p:spPr>
              <a:xfrm>
                <a:off x="866278" y="1417804"/>
                <a:ext cx="3865080" cy="1951009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3">
                    <a:lumMod val="5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3DDDBA69-489F-C6F1-26C0-6D5FCB687F98}"/>
                  </a:ext>
                </a:extLst>
              </p:cNvPr>
              <p:cNvGrpSpPr/>
              <p:nvPr/>
            </p:nvGrpSpPr>
            <p:grpSpPr>
              <a:xfrm>
                <a:off x="751584" y="1023033"/>
                <a:ext cx="942498" cy="942498"/>
                <a:chOff x="1540511" y="1509599"/>
                <a:chExt cx="942498" cy="942498"/>
              </a:xfrm>
            </p:grpSpPr>
            <p:sp>
              <p:nvSpPr>
                <p:cNvPr id="195" name="圆: 空心 194">
                  <a:extLst>
                    <a:ext uri="{FF2B5EF4-FFF2-40B4-BE49-F238E27FC236}">
                      <a16:creationId xmlns:a16="http://schemas.microsoft.com/office/drawing/2014/main" id="{69B07FF5-99BA-C35D-5153-8D6E580C1048}"/>
                    </a:ext>
                  </a:extLst>
                </p:cNvPr>
                <p:cNvSpPr/>
                <p:nvPr/>
              </p:nvSpPr>
              <p:spPr>
                <a:xfrm rot="10800000">
                  <a:off x="1540511" y="1509599"/>
                  <a:ext cx="942498" cy="942498"/>
                </a:xfrm>
                <a:prstGeom prst="donut">
                  <a:avLst>
                    <a:gd name="adj" fmla="val 19085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0">
                      <a:srgbClr val="7CD4F0"/>
                    </a:gs>
                  </a:gsLst>
                  <a:lin ang="16200000" scaled="1"/>
                  <a:tileRect/>
                </a:gradFill>
                <a:ln w="12700">
                  <a:gradFill>
                    <a:gsLst>
                      <a:gs pos="4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96" name="文本框 195">
                  <a:extLst>
                    <a:ext uri="{FF2B5EF4-FFF2-40B4-BE49-F238E27FC236}">
                      <a16:creationId xmlns:a16="http://schemas.microsoft.com/office/drawing/2014/main" id="{3991415B-8204-6D24-5377-74139F6DE4A5}"/>
                    </a:ext>
                  </a:extLst>
                </p:cNvPr>
                <p:cNvSpPr txBox="1"/>
                <p:nvPr/>
              </p:nvSpPr>
              <p:spPr>
                <a:xfrm>
                  <a:off x="1775169" y="1688161"/>
                  <a:ext cx="54037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3600" spc="-150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73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  <a:ea typeface="MiSans Heavy" panose="00000A00000000000000" pitchFamily="2" charset="-122"/>
                    </a:defRPr>
                  </a:lvl1pPr>
                </a:lstStyle>
                <a:p>
                  <a:r>
                    <a:rPr lang="en-US" altLang="zh-CN" dirty="0">
                      <a:latin typeface="+mn-ea"/>
                      <a:ea typeface="+mn-ea"/>
                      <a:sym typeface="MiSans Heavy" panose="00000A00000000000000" pitchFamily="2" charset="-122"/>
                    </a:rPr>
                    <a:t>4</a:t>
                  </a:r>
                  <a:endParaRPr lang="zh-CN" altLang="en-US" dirty="0">
                    <a:latin typeface="+mn-ea"/>
                    <a:ea typeface="+mn-ea"/>
                    <a:sym typeface="MiSans Heavy" panose="00000A00000000000000" pitchFamily="2" charset="-122"/>
                  </a:endParaRPr>
                </a:p>
              </p:txBody>
            </p:sp>
          </p:grpSp>
        </p:grp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C273AE0E-5B5F-7752-0811-B0CDE6DE6F72}"/>
                </a:ext>
              </a:extLst>
            </p:cNvPr>
            <p:cNvSpPr txBox="1"/>
            <p:nvPr/>
          </p:nvSpPr>
          <p:spPr>
            <a:xfrm>
              <a:off x="986243" y="1663859"/>
              <a:ext cx="3662839" cy="21185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完成诈骗。一旦受害人加大资金投入后，就会发现无法提现或全部亏损，并被诈骗分子拉黑，且虚假网站、</a:t>
              </a:r>
              <a:r>
                <a:rPr lang="en-US" altLang="zh-CN" b="0" i="0" dirty="0">
                  <a:solidFill>
                    <a:srgbClr val="07133E"/>
                  </a:solidFill>
                  <a:effectLst/>
                  <a:latin typeface="+mn-ea"/>
                </a:rPr>
                <a:t>APP</a:t>
              </a: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无法登录</a:t>
              </a:r>
              <a:endParaRPr lang="zh-CN" altLang="en-US" dirty="0">
                <a:latin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41ED8BBF-794F-3F56-5961-857CCE5DFAC1}"/>
              </a:ext>
            </a:extLst>
          </p:cNvPr>
          <p:cNvGrpSpPr/>
          <p:nvPr/>
        </p:nvGrpSpPr>
        <p:grpSpPr>
          <a:xfrm>
            <a:off x="7198600" y="799094"/>
            <a:ext cx="4133801" cy="2435040"/>
            <a:chOff x="720713" y="1233101"/>
            <a:chExt cx="4133801" cy="2435040"/>
          </a:xfrm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DB1E2DB6-B2F2-6E9D-18EA-F4B21E427794}"/>
                </a:ext>
              </a:extLst>
            </p:cNvPr>
            <p:cNvGrpSpPr/>
            <p:nvPr/>
          </p:nvGrpSpPr>
          <p:grpSpPr>
            <a:xfrm>
              <a:off x="720713" y="1233101"/>
              <a:ext cx="4133801" cy="2241592"/>
              <a:chOff x="720713" y="1233101"/>
              <a:chExt cx="4133801" cy="2241592"/>
            </a:xfrm>
          </p:grpSpPr>
          <p:sp>
            <p:nvSpPr>
              <p:cNvPr id="200" name="矩形: 圆角 199">
                <a:extLst>
                  <a:ext uri="{FF2B5EF4-FFF2-40B4-BE49-F238E27FC236}">
                    <a16:creationId xmlns:a16="http://schemas.microsoft.com/office/drawing/2014/main" id="{A4A701F6-A1A7-A9AF-2C03-F9EEB17C050D}"/>
                  </a:ext>
                </a:extLst>
              </p:cNvPr>
              <p:cNvSpPr/>
              <p:nvPr/>
            </p:nvSpPr>
            <p:spPr>
              <a:xfrm rot="10800000">
                <a:off x="743123" y="1399351"/>
                <a:ext cx="4111391" cy="2075342"/>
              </a:xfrm>
              <a:prstGeom prst="roundRect">
                <a:avLst/>
              </a:prstGeom>
              <a:gradFill>
                <a:gsLst>
                  <a:gs pos="0">
                    <a:srgbClr val="C0EBF8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4">
                    <a:lumMod val="1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201" name="矩形: 圆角 200">
                <a:extLst>
                  <a:ext uri="{FF2B5EF4-FFF2-40B4-BE49-F238E27FC236}">
                    <a16:creationId xmlns:a16="http://schemas.microsoft.com/office/drawing/2014/main" id="{6D9F9149-42F0-2D7B-752B-01F6C66AEF84}"/>
                  </a:ext>
                </a:extLst>
              </p:cNvPr>
              <p:cNvSpPr/>
              <p:nvPr/>
            </p:nvSpPr>
            <p:spPr>
              <a:xfrm>
                <a:off x="866278" y="1417804"/>
                <a:ext cx="3865080" cy="1951009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3">
                    <a:lumMod val="5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id="{E4BB21DF-174F-11C6-E1A7-89787CD8B265}"/>
                  </a:ext>
                </a:extLst>
              </p:cNvPr>
              <p:cNvGrpSpPr/>
              <p:nvPr/>
            </p:nvGrpSpPr>
            <p:grpSpPr>
              <a:xfrm>
                <a:off x="720713" y="1233101"/>
                <a:ext cx="936000" cy="936000"/>
                <a:chOff x="1509640" y="1719667"/>
                <a:chExt cx="936000" cy="936000"/>
              </a:xfrm>
            </p:grpSpPr>
            <p:sp>
              <p:nvSpPr>
                <p:cNvPr id="203" name="圆: 空心 202">
                  <a:extLst>
                    <a:ext uri="{FF2B5EF4-FFF2-40B4-BE49-F238E27FC236}">
                      <a16:creationId xmlns:a16="http://schemas.microsoft.com/office/drawing/2014/main" id="{A9FA5071-3B67-AC1F-BC41-2102D7DA5B6E}"/>
                    </a:ext>
                  </a:extLst>
                </p:cNvPr>
                <p:cNvSpPr/>
                <p:nvPr/>
              </p:nvSpPr>
              <p:spPr>
                <a:xfrm rot="10800000">
                  <a:off x="1509640" y="1719667"/>
                  <a:ext cx="936000" cy="936000"/>
                </a:xfrm>
                <a:prstGeom prst="donut">
                  <a:avLst>
                    <a:gd name="adj" fmla="val 19085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0">
                      <a:srgbClr val="7CD4F0"/>
                    </a:gs>
                  </a:gsLst>
                  <a:lin ang="16200000" scaled="1"/>
                  <a:tileRect/>
                </a:gradFill>
                <a:ln w="12700">
                  <a:gradFill>
                    <a:gsLst>
                      <a:gs pos="4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04" name="文本框 203">
                  <a:extLst>
                    <a:ext uri="{FF2B5EF4-FFF2-40B4-BE49-F238E27FC236}">
                      <a16:creationId xmlns:a16="http://schemas.microsoft.com/office/drawing/2014/main" id="{2C0B9839-6605-FE39-24E0-A2DAC8D0A033}"/>
                    </a:ext>
                  </a:extLst>
                </p:cNvPr>
                <p:cNvSpPr txBox="1"/>
                <p:nvPr/>
              </p:nvSpPr>
              <p:spPr>
                <a:xfrm>
                  <a:off x="1767046" y="1807876"/>
                  <a:ext cx="42118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6000" spc="-150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73000">
                            <a:srgbClr val="4785D1"/>
                          </a:gs>
                        </a:gsLst>
                        <a:lin ang="16200000" scaled="1"/>
                        <a:tileRect/>
                      </a:gradFill>
                      <a:latin typeface="MiSans Heavy" panose="00000A00000000000000" pitchFamily="2" charset="-122"/>
                      <a:ea typeface="MiSans Heavy" panose="00000A00000000000000" pitchFamily="2" charset="-122"/>
                    </a:defRPr>
                  </a:lvl1pPr>
                </a:lstStyle>
                <a:p>
                  <a:r>
                    <a:rPr lang="en-US" altLang="zh-CN" sz="3600" dirty="0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73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  <a:latin typeface="+mn-ea"/>
                      <a:ea typeface="+mn-ea"/>
                      <a:sym typeface="MiSans Heavy" panose="00000A00000000000000" pitchFamily="2" charset="-122"/>
                    </a:rPr>
                    <a:t>3</a:t>
                  </a:r>
                  <a:endParaRPr lang="zh-CN" altLang="en-US" sz="3600" dirty="0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73000">
                          <a:schemeClr val="accent1"/>
                        </a:gs>
                      </a:gsLst>
                      <a:lin ang="16200000" scaled="1"/>
                      <a:tileRect/>
                    </a:gradFill>
                    <a:latin typeface="+mn-ea"/>
                    <a:ea typeface="+mn-ea"/>
                    <a:sym typeface="MiSans Heavy" panose="00000A00000000000000" pitchFamily="2" charset="-122"/>
                  </a:endParaRPr>
                </a:p>
              </p:txBody>
            </p:sp>
          </p:grpSp>
        </p:grp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22A4F7B7-E355-C00B-AC2E-0535AEBCEAAA}"/>
                </a:ext>
              </a:extLst>
            </p:cNvPr>
            <p:cNvSpPr txBox="1"/>
            <p:nvPr/>
          </p:nvSpPr>
          <p:spPr>
            <a:xfrm>
              <a:off x="963832" y="1963187"/>
              <a:ext cx="3580429" cy="1704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小额试水。诈骗分子将诱导受害人在提供的虚假网站或</a:t>
              </a:r>
              <a:r>
                <a:rPr lang="en-US" altLang="zh-CN" b="0" i="0" dirty="0">
                  <a:solidFill>
                    <a:srgbClr val="07133E"/>
                  </a:solidFill>
                  <a:effectLst/>
                  <a:latin typeface="+mn-ea"/>
                </a:rPr>
                <a:t>APP</a:t>
              </a: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上投资，前期小额投资试水可获得返利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3" name="图文框 2">
            <a:extLst>
              <a:ext uri="{FF2B5EF4-FFF2-40B4-BE49-F238E27FC236}">
                <a16:creationId xmlns:a16="http://schemas.microsoft.com/office/drawing/2014/main" id="{A79AFA23-56B0-3FC3-CAB6-200569691AD1}"/>
              </a:ext>
            </a:extLst>
          </p:cNvPr>
          <p:cNvSpPr/>
          <p:nvPr/>
        </p:nvSpPr>
        <p:spPr>
          <a:xfrm>
            <a:off x="0" y="0"/>
            <a:ext cx="12184380" cy="6858000"/>
          </a:xfrm>
          <a:prstGeom prst="frame">
            <a:avLst>
              <a:gd name="adj1" fmla="val 10166"/>
            </a:avLst>
          </a:prstGeom>
          <a:solidFill>
            <a:srgbClr val="28B9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CEA1DB8B-1023-84D9-CF47-E7A83A58B012}"/>
              </a:ext>
            </a:extLst>
          </p:cNvPr>
          <p:cNvSpPr/>
          <p:nvPr/>
        </p:nvSpPr>
        <p:spPr>
          <a:xfrm>
            <a:off x="1" y="304801"/>
            <a:ext cx="533399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4F527BE6-8AD9-B967-613A-65610489419D}"/>
              </a:ext>
            </a:extLst>
          </p:cNvPr>
          <p:cNvSpPr/>
          <p:nvPr/>
        </p:nvSpPr>
        <p:spPr>
          <a:xfrm>
            <a:off x="594360" y="304800"/>
            <a:ext cx="100966" cy="30479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9D879A-C4B0-44DD-7651-3DA6BE6C2179}"/>
              </a:ext>
            </a:extLst>
          </p:cNvPr>
          <p:cNvSpPr txBox="1"/>
          <p:nvPr/>
        </p:nvSpPr>
        <p:spPr>
          <a:xfrm>
            <a:off x="756286" y="17843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虚假网络投资理财</a:t>
            </a:r>
            <a:r>
              <a:rPr lang="en-US" altLang="zh-CN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/</a:t>
            </a:r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贷款类诈骗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D0557C62-E6EB-10FA-601A-5F9585BE2CCC}"/>
              </a:ext>
            </a:extLst>
          </p:cNvPr>
          <p:cNvGrpSpPr/>
          <p:nvPr/>
        </p:nvGrpSpPr>
        <p:grpSpPr>
          <a:xfrm>
            <a:off x="756286" y="3599266"/>
            <a:ext cx="4111391" cy="2451660"/>
            <a:chOff x="743123" y="1023033"/>
            <a:chExt cx="4111391" cy="2451660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78CBCB69-7EE1-DA6A-6B8E-8C3449660139}"/>
                </a:ext>
              </a:extLst>
            </p:cNvPr>
            <p:cNvGrpSpPr/>
            <p:nvPr/>
          </p:nvGrpSpPr>
          <p:grpSpPr>
            <a:xfrm>
              <a:off x="743123" y="1023033"/>
              <a:ext cx="4111391" cy="2451660"/>
              <a:chOff x="743123" y="1023033"/>
              <a:chExt cx="4111391" cy="2451660"/>
            </a:xfrm>
          </p:grpSpPr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F7DE4F36-3213-EDD4-CACE-286062F012A1}"/>
                  </a:ext>
                </a:extLst>
              </p:cNvPr>
              <p:cNvSpPr/>
              <p:nvPr/>
            </p:nvSpPr>
            <p:spPr>
              <a:xfrm rot="10800000">
                <a:off x="743123" y="1399351"/>
                <a:ext cx="4111391" cy="2075342"/>
              </a:xfrm>
              <a:prstGeom prst="roundRect">
                <a:avLst/>
              </a:prstGeom>
              <a:gradFill>
                <a:gsLst>
                  <a:gs pos="0">
                    <a:srgbClr val="C0EBF8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4">
                    <a:lumMod val="1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F95ABC47-5728-C646-4753-5F91A628D903}"/>
                  </a:ext>
                </a:extLst>
              </p:cNvPr>
              <p:cNvSpPr/>
              <p:nvPr/>
            </p:nvSpPr>
            <p:spPr>
              <a:xfrm>
                <a:off x="866278" y="1417804"/>
                <a:ext cx="3865080" cy="1951009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3">
                    <a:lumMod val="5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68B92FBA-B3B6-78E1-844F-B8B3930F2B5D}"/>
                  </a:ext>
                </a:extLst>
              </p:cNvPr>
              <p:cNvGrpSpPr/>
              <p:nvPr/>
            </p:nvGrpSpPr>
            <p:grpSpPr>
              <a:xfrm>
                <a:off x="751584" y="1023033"/>
                <a:ext cx="942498" cy="942498"/>
                <a:chOff x="1540511" y="1509599"/>
                <a:chExt cx="942498" cy="942498"/>
              </a:xfrm>
            </p:grpSpPr>
            <p:sp>
              <p:nvSpPr>
                <p:cNvPr id="147" name="圆: 空心 146">
                  <a:extLst>
                    <a:ext uri="{FF2B5EF4-FFF2-40B4-BE49-F238E27FC236}">
                      <a16:creationId xmlns:a16="http://schemas.microsoft.com/office/drawing/2014/main" id="{84A2331C-34B1-90D3-9F6D-3F584E1FF961}"/>
                    </a:ext>
                  </a:extLst>
                </p:cNvPr>
                <p:cNvSpPr/>
                <p:nvPr/>
              </p:nvSpPr>
              <p:spPr>
                <a:xfrm rot="10800000">
                  <a:off x="1540511" y="1509599"/>
                  <a:ext cx="942498" cy="942498"/>
                </a:xfrm>
                <a:prstGeom prst="donut">
                  <a:avLst>
                    <a:gd name="adj" fmla="val 19085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0">
                      <a:srgbClr val="7CD4F0"/>
                    </a:gs>
                  </a:gsLst>
                  <a:lin ang="16200000" scaled="1"/>
                  <a:tileRect/>
                </a:gradFill>
                <a:ln w="12700">
                  <a:gradFill>
                    <a:gsLst>
                      <a:gs pos="4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8" name="文本框 147">
                  <a:extLst>
                    <a:ext uri="{FF2B5EF4-FFF2-40B4-BE49-F238E27FC236}">
                      <a16:creationId xmlns:a16="http://schemas.microsoft.com/office/drawing/2014/main" id="{A34B8313-BB35-2527-EB04-9F64E9D93CFF}"/>
                    </a:ext>
                  </a:extLst>
                </p:cNvPr>
                <p:cNvSpPr txBox="1"/>
                <p:nvPr/>
              </p:nvSpPr>
              <p:spPr>
                <a:xfrm>
                  <a:off x="1775169" y="1688161"/>
                  <a:ext cx="54037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3600" spc="-150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73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  <a:ea typeface="MiSans Heavy" panose="00000A00000000000000" pitchFamily="2" charset="-122"/>
                    </a:defRPr>
                  </a:lvl1pPr>
                </a:lstStyle>
                <a:p>
                  <a:r>
                    <a:rPr lang="en-US" altLang="zh-CN" dirty="0">
                      <a:latin typeface="+mn-ea"/>
                      <a:ea typeface="+mn-ea"/>
                      <a:sym typeface="MiSans Heavy" panose="00000A00000000000000" pitchFamily="2" charset="-122"/>
                    </a:rPr>
                    <a:t>2</a:t>
                  </a:r>
                  <a:endParaRPr lang="zh-CN" altLang="en-US" dirty="0">
                    <a:latin typeface="+mn-ea"/>
                    <a:ea typeface="+mn-ea"/>
                    <a:sym typeface="MiSans Heavy" panose="00000A00000000000000" pitchFamily="2" charset="-122"/>
                  </a:endParaRPr>
                </a:p>
              </p:txBody>
            </p:sp>
          </p:grpSp>
        </p:grp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89E465D-A3A4-3A46-BCBA-AB89805367C5}"/>
                </a:ext>
              </a:extLst>
            </p:cNvPr>
            <p:cNvSpPr txBox="1"/>
            <p:nvPr/>
          </p:nvSpPr>
          <p:spPr>
            <a:xfrm>
              <a:off x="961672" y="1663859"/>
              <a:ext cx="3662839" cy="1704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冒充</a:t>
              </a:r>
              <a:r>
                <a:rPr lang="zh-CN" altLang="en-US" dirty="0">
                  <a:solidFill>
                    <a:srgbClr val="07133E"/>
                  </a:solidFill>
                  <a:latin typeface="+mn-ea"/>
                </a:rPr>
                <a:t>专业人士</a:t>
              </a: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称有获得高回报等方式，诱受害人加“投资”群、听“投资专家”直播课、受“股票大神”投资指导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2C0E2E80-4A75-0BE8-5478-AB89FC87C7A9}"/>
              </a:ext>
            </a:extLst>
          </p:cNvPr>
          <p:cNvGrpSpPr/>
          <p:nvPr/>
        </p:nvGrpSpPr>
        <p:grpSpPr>
          <a:xfrm>
            <a:off x="756286" y="799094"/>
            <a:ext cx="4133801" cy="2241592"/>
            <a:chOff x="720713" y="1233101"/>
            <a:chExt cx="4133801" cy="2241592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85A02E6D-5FCD-6801-7844-524DA4276B07}"/>
                </a:ext>
              </a:extLst>
            </p:cNvPr>
            <p:cNvGrpSpPr/>
            <p:nvPr/>
          </p:nvGrpSpPr>
          <p:grpSpPr>
            <a:xfrm>
              <a:off x="720713" y="1233101"/>
              <a:ext cx="4133801" cy="2241592"/>
              <a:chOff x="720713" y="1233101"/>
              <a:chExt cx="4133801" cy="2241592"/>
            </a:xfrm>
          </p:grpSpPr>
          <p:sp>
            <p:nvSpPr>
              <p:cNvPr id="168" name="矩形: 圆角 167">
                <a:extLst>
                  <a:ext uri="{FF2B5EF4-FFF2-40B4-BE49-F238E27FC236}">
                    <a16:creationId xmlns:a16="http://schemas.microsoft.com/office/drawing/2014/main" id="{E39D839D-5668-8FEB-9ACA-866A49CFBBC4}"/>
                  </a:ext>
                </a:extLst>
              </p:cNvPr>
              <p:cNvSpPr/>
              <p:nvPr/>
            </p:nvSpPr>
            <p:spPr>
              <a:xfrm rot="10800000">
                <a:off x="743123" y="1399351"/>
                <a:ext cx="4111391" cy="2075342"/>
              </a:xfrm>
              <a:prstGeom prst="roundRect">
                <a:avLst/>
              </a:prstGeom>
              <a:gradFill>
                <a:gsLst>
                  <a:gs pos="0">
                    <a:srgbClr val="C0EBF8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4">
                    <a:lumMod val="1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9" name="矩形: 圆角 168">
                <a:extLst>
                  <a:ext uri="{FF2B5EF4-FFF2-40B4-BE49-F238E27FC236}">
                    <a16:creationId xmlns:a16="http://schemas.microsoft.com/office/drawing/2014/main" id="{8100FC7F-DDF4-361C-AFE8-66B80943EA6D}"/>
                  </a:ext>
                </a:extLst>
              </p:cNvPr>
              <p:cNvSpPr/>
              <p:nvPr/>
            </p:nvSpPr>
            <p:spPr>
              <a:xfrm>
                <a:off x="866278" y="1417804"/>
                <a:ext cx="3865080" cy="1951009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n w="15875" cmpd="sng">
                <a:noFill/>
              </a:ln>
              <a:effectLst>
                <a:outerShdw blurRad="330200" dist="215900" dir="5400000" sx="98000" sy="98000" algn="t" rotWithShape="0">
                  <a:schemeClr val="accent3">
                    <a:lumMod val="50000"/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1D3E6E56-B601-211A-AC58-C743F7FC846E}"/>
                  </a:ext>
                </a:extLst>
              </p:cNvPr>
              <p:cNvGrpSpPr/>
              <p:nvPr/>
            </p:nvGrpSpPr>
            <p:grpSpPr>
              <a:xfrm>
                <a:off x="720713" y="1233101"/>
                <a:ext cx="936000" cy="936000"/>
                <a:chOff x="1509640" y="1719667"/>
                <a:chExt cx="936000" cy="936000"/>
              </a:xfrm>
            </p:grpSpPr>
            <p:sp>
              <p:nvSpPr>
                <p:cNvPr id="171" name="圆: 空心 170">
                  <a:extLst>
                    <a:ext uri="{FF2B5EF4-FFF2-40B4-BE49-F238E27FC236}">
                      <a16:creationId xmlns:a16="http://schemas.microsoft.com/office/drawing/2014/main" id="{ACD2C8B4-9FA2-D1FA-9979-1E0BA83275CB}"/>
                    </a:ext>
                  </a:extLst>
                </p:cNvPr>
                <p:cNvSpPr/>
                <p:nvPr/>
              </p:nvSpPr>
              <p:spPr>
                <a:xfrm rot="10800000">
                  <a:off x="1509640" y="1719667"/>
                  <a:ext cx="936000" cy="936000"/>
                </a:xfrm>
                <a:prstGeom prst="donut">
                  <a:avLst>
                    <a:gd name="adj" fmla="val 19085"/>
                  </a:avLst>
                </a:prstGeom>
                <a:gradFill flip="none" rotWithShape="1">
                  <a:gsLst>
                    <a:gs pos="100000">
                      <a:schemeClr val="bg1"/>
                    </a:gs>
                    <a:gs pos="0">
                      <a:srgbClr val="7CD4F0"/>
                    </a:gs>
                  </a:gsLst>
                  <a:lin ang="16200000" scaled="1"/>
                  <a:tileRect/>
                </a:gradFill>
                <a:ln w="12700">
                  <a:gradFill>
                    <a:gsLst>
                      <a:gs pos="45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2" name="文本框 171">
                  <a:extLst>
                    <a:ext uri="{FF2B5EF4-FFF2-40B4-BE49-F238E27FC236}">
                      <a16:creationId xmlns:a16="http://schemas.microsoft.com/office/drawing/2014/main" id="{66D61E8D-4955-2D09-8783-376C1321513A}"/>
                    </a:ext>
                  </a:extLst>
                </p:cNvPr>
                <p:cNvSpPr txBox="1"/>
                <p:nvPr/>
              </p:nvSpPr>
              <p:spPr>
                <a:xfrm>
                  <a:off x="1767046" y="1807876"/>
                  <a:ext cx="421189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6000" spc="-150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73000">
                            <a:srgbClr val="4785D1"/>
                          </a:gs>
                        </a:gsLst>
                        <a:lin ang="16200000" scaled="1"/>
                        <a:tileRect/>
                      </a:gradFill>
                      <a:latin typeface="MiSans Heavy" panose="00000A00000000000000" pitchFamily="2" charset="-122"/>
                      <a:ea typeface="MiSans Heavy" panose="00000A00000000000000" pitchFamily="2" charset="-122"/>
                    </a:defRPr>
                  </a:lvl1pPr>
                </a:lstStyle>
                <a:p>
                  <a:r>
                    <a:rPr lang="en-US" altLang="zh-CN" sz="3600" dirty="0">
                      <a:gradFill flip="none" rotWithShape="1"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73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  <a:latin typeface="+mn-ea"/>
                      <a:ea typeface="+mn-ea"/>
                      <a:sym typeface="MiSans Heavy" panose="00000A00000000000000" pitchFamily="2" charset="-122"/>
                    </a:rPr>
                    <a:t>1</a:t>
                  </a:r>
                  <a:endParaRPr lang="zh-CN" altLang="en-US" sz="3600" dirty="0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73000">
                          <a:schemeClr val="accent1"/>
                        </a:gs>
                      </a:gsLst>
                      <a:lin ang="16200000" scaled="1"/>
                      <a:tileRect/>
                    </a:gradFill>
                    <a:latin typeface="+mn-ea"/>
                    <a:ea typeface="+mn-ea"/>
                    <a:sym typeface="MiSans Heavy" panose="00000A00000000000000" pitchFamily="2" charset="-122"/>
                  </a:endParaRPr>
                </a:p>
              </p:txBody>
            </p:sp>
          </p:grp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A9FDEABC-FB0F-0E9D-6EB5-2D1CD8008B0A}"/>
                </a:ext>
              </a:extLst>
            </p:cNvPr>
            <p:cNvSpPr txBox="1"/>
            <p:nvPr/>
          </p:nvSpPr>
          <p:spPr>
            <a:xfrm>
              <a:off x="963832" y="1989043"/>
              <a:ext cx="3435011" cy="883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诈骗分子通过多种渠道锁定受害人并骗取其信任</a:t>
              </a:r>
              <a:endParaRPr lang="zh-CN" altLang="en-US" dirty="0">
                <a:latin typeface="+mn-ea"/>
              </a:endParaRPr>
            </a:p>
          </p:txBody>
        </p:sp>
      </p:grpSp>
      <p:pic>
        <p:nvPicPr>
          <p:cNvPr id="15" name="图形 14">
            <a:extLst>
              <a:ext uri="{FF2B5EF4-FFF2-40B4-BE49-F238E27FC236}">
                <a16:creationId xmlns:a16="http://schemas.microsoft.com/office/drawing/2014/main" id="{5913D290-A92F-DB76-3509-66B16405D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12850" y="1804542"/>
            <a:ext cx="3435011" cy="296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07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OPPOSans R"/>
        <a:ea typeface="OPPOSans R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TM03090430[[fn=带状]]</Template>
  <TotalTime>9476</TotalTime>
  <Words>801</Words>
  <Application>Microsoft Office PowerPoint</Application>
  <PresentationFormat>宽屏</PresentationFormat>
  <Paragraphs>120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蓝色插画风谨防电信诈骗安全教育课件ppt模板</dc:title>
  <dc:creator>©小黑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206</cp:revision>
  <dcterms:created xsi:type="dcterms:W3CDTF">2023-08-09T11:33:40Z</dcterms:created>
  <dcterms:modified xsi:type="dcterms:W3CDTF">2023-10-26T14:00:55Z</dcterms:modified>
</cp:coreProperties>
</file>