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0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1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2.xml" ContentType="application/vnd.openxmlformats-officedocument.presentationml.notesSlide+xml"/>
  <Override PartName="/ppt/tags/tag37.xml" ContentType="application/vnd.openxmlformats-officedocument.presentationml.tags+xml"/>
  <Override PartName="/ppt/notesSlides/notesSlide13.xml" ContentType="application/vnd.openxmlformats-officedocument.presentationml.notesSlide+xml"/>
  <Override PartName="/ppt/tags/tag38.xml" ContentType="application/vnd.openxmlformats-officedocument.presentationml.tags+xml"/>
  <Override PartName="/ppt/notesSlides/notesSlide14.xml" ContentType="application/vnd.openxmlformats-officedocument.presentationml.notesSlide+xml"/>
  <Override PartName="/ppt/tags/tag39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4" r:id="rId3"/>
    <p:sldMasterId id="2147483666" r:id="rId4"/>
    <p:sldMasterId id="2147483668" r:id="rId5"/>
  </p:sldMasterIdLst>
  <p:notesMasterIdLst>
    <p:notesMasterId r:id="rId24"/>
  </p:notesMasterIdLst>
  <p:sldIdLst>
    <p:sldId id="448" r:id="rId6"/>
    <p:sldId id="445" r:id="rId7"/>
    <p:sldId id="432" r:id="rId8"/>
    <p:sldId id="440" r:id="rId9"/>
    <p:sldId id="260" r:id="rId10"/>
    <p:sldId id="270" r:id="rId11"/>
    <p:sldId id="271" r:id="rId12"/>
    <p:sldId id="281" r:id="rId13"/>
    <p:sldId id="306" r:id="rId14"/>
    <p:sldId id="431" r:id="rId15"/>
    <p:sldId id="449" r:id="rId16"/>
    <p:sldId id="433" r:id="rId17"/>
    <p:sldId id="311" r:id="rId18"/>
    <p:sldId id="310" r:id="rId19"/>
    <p:sldId id="312" r:id="rId20"/>
    <p:sldId id="315" r:id="rId21"/>
    <p:sldId id="1126" r:id="rId22"/>
    <p:sldId id="200757849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原稿" id="{01FB0A7C-27D4-45CB-A45B-AB82C18E5A04}">
          <p14:sldIdLst>
            <p14:sldId id="448"/>
            <p14:sldId id="445"/>
            <p14:sldId id="432"/>
            <p14:sldId id="440"/>
            <p14:sldId id="260"/>
            <p14:sldId id="270"/>
            <p14:sldId id="271"/>
            <p14:sldId id="281"/>
            <p14:sldId id="306"/>
            <p14:sldId id="431"/>
            <p14:sldId id="449"/>
            <p14:sldId id="433"/>
            <p14:sldId id="311"/>
            <p14:sldId id="310"/>
            <p14:sldId id="312"/>
            <p14:sldId id="315"/>
            <p14:sldId id="1126"/>
            <p14:sldId id="20075784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62D"/>
    <a:srgbClr val="15F7F9"/>
    <a:srgbClr val="000003"/>
    <a:srgbClr val="0C31B5"/>
    <a:srgbClr val="5FD9C6"/>
    <a:srgbClr val="2E83BA"/>
    <a:srgbClr val="00052D"/>
    <a:srgbClr val="0104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31" autoAdjust="0"/>
    <p:restoredTop sz="94615"/>
  </p:normalViewPr>
  <p:slideViewPr>
    <p:cSldViewPr showGuides="1">
      <p:cViewPr varScale="1">
        <p:scale>
          <a:sx n="79" d="100"/>
          <a:sy n="79" d="100"/>
        </p:scale>
        <p:origin x="114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077343128353761E-2"/>
          <c:y val="4.6264115082727153E-2"/>
          <c:w val="0.93184531374329249"/>
          <c:h val="0.83763995718017414"/>
        </c:manualLayout>
      </c:layout>
      <c:lineChart>
        <c:grouping val="standar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差错率</c:v>
                </c:pt>
              </c:strCache>
            </c:strRef>
          </c:tx>
          <c:spPr>
            <a:ln w="38100" cap="rnd">
              <a:solidFill>
                <a:srgbClr val="15F7F9"/>
              </a:solidFill>
              <a:round/>
            </a:ln>
            <a:effectLst>
              <a:outerShdw blurRad="246455" sx="114000" sy="114000" algn="ctr" rotWithShape="0">
                <a:srgbClr val="15F7F9">
                  <a:alpha val="79000"/>
                </a:srgb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>
                <a:solidFill>
                  <a:srgbClr val="15F7F9"/>
                </a:solidFill>
              </a:ln>
              <a:effectLst>
                <a:outerShdw blurRad="246455" sx="114000" sy="114000" algn="ctr" rotWithShape="0">
                  <a:srgbClr val="15F7F9">
                    <a:alpha val="79000"/>
                  </a:srgbClr>
                </a:outerShdw>
              </a:effectLst>
            </c:spPr>
          </c:marker>
          <c:dLbls>
            <c:dLbl>
              <c:idx val="0"/>
              <c:layout>
                <c:manualLayout>
                  <c:x val="-4.5673884948840081E-2"/>
                  <c:y val="-7.24703489828974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D5E-814B-9C17-C63239C3127E}"/>
                </c:ext>
              </c:extLst>
            </c:dLbl>
            <c:dLbl>
              <c:idx val="1"/>
              <c:layout>
                <c:manualLayout>
                  <c:x val="-4.8771825233235873E-2"/>
                  <c:y val="-8.9197872443413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D5E-814B-9C17-C63239C3127E}"/>
                </c:ext>
              </c:extLst>
            </c:dLbl>
            <c:dLbl>
              <c:idx val="2"/>
              <c:layout>
                <c:manualLayout>
                  <c:x val="-5.1869765517631727E-2"/>
                  <c:y val="-9.75616341736718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D5E-814B-9C17-C63239C3127E}"/>
                </c:ext>
              </c:extLst>
            </c:dLbl>
            <c:dLbl>
              <c:idx val="3"/>
              <c:layout>
                <c:manualLayout>
                  <c:x val="-4.8771825233235873E-2"/>
                  <c:y val="-9.75616341736718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D5E-814B-9C17-C63239C3127E}"/>
                </c:ext>
              </c:extLst>
            </c:dLbl>
            <c:dLbl>
              <c:idx val="4"/>
              <c:layout>
                <c:manualLayout>
                  <c:x val="-5.4967705802027471E-2"/>
                  <c:y val="-7.24703489828974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D5E-814B-9C17-C63239C3127E}"/>
                </c:ext>
              </c:extLst>
            </c:dLbl>
            <c:dLbl>
              <c:idx val="5"/>
              <c:layout>
                <c:manualLayout>
                  <c:x val="-5.4967705802027582E-2"/>
                  <c:y val="-7.24703489828974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D5E-814B-9C17-C63239C3127E}"/>
                </c:ext>
              </c:extLst>
            </c:dLbl>
            <c:dLbl>
              <c:idx val="6"/>
              <c:layout>
                <c:manualLayout>
                  <c:x val="-4.8771825233235873E-2"/>
                  <c:y val="-9.33797533085429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D5E-814B-9C17-C63239C3127E}"/>
                </c:ext>
              </c:extLst>
            </c:dLbl>
            <c:dLbl>
              <c:idx val="7"/>
              <c:layout>
                <c:manualLayout>
                  <c:x val="-2.3988302958069502E-2"/>
                  <c:y val="-6.41065872526392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D5E-814B-9C17-C63239C3127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Sheet1!$B$2:$B$9</c:f>
              <c:numCache>
                <c:formatCode>0.00%</c:formatCode>
                <c:ptCount val="8"/>
                <c:pt idx="0">
                  <c:v>0.10050000000000001</c:v>
                </c:pt>
                <c:pt idx="1">
                  <c:v>8.43E-2</c:v>
                </c:pt>
                <c:pt idx="2">
                  <c:v>5.8900000000000001E-2</c:v>
                </c:pt>
                <c:pt idx="3">
                  <c:v>4.2200000000000001E-2</c:v>
                </c:pt>
                <c:pt idx="4">
                  <c:v>3.1199999999999999E-2</c:v>
                </c:pt>
                <c:pt idx="5">
                  <c:v>1.89E-2</c:v>
                </c:pt>
                <c:pt idx="6">
                  <c:v>1.03E-2</c:v>
                </c:pt>
                <c:pt idx="7">
                  <c:v>4.4999999999999997E-3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9D5E-814B-9C17-C63239C312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5045280"/>
        <c:axId val="454365744"/>
      </c:lineChart>
      <c:catAx>
        <c:axId val="455045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cap="none" spc="0" normalizeH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4365744"/>
        <c:crosses val="autoZero"/>
        <c:auto val="1"/>
        <c:lblAlgn val="ctr"/>
        <c:lblOffset val="100"/>
        <c:noMultiLvlLbl val="0"/>
      </c:catAx>
      <c:valAx>
        <c:axId val="454365744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455045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71547760237960845"/>
          <c:y val="6.7716505356923543E-2"/>
          <c:w val="0.21939417948246348"/>
          <c:h val="7.57559243586657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D1B0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824-47A7-B104-A2013D9BBE09}"/>
              </c:ext>
            </c:extLst>
          </c:dPt>
          <c:dPt>
            <c:idx val="1"/>
            <c:invertIfNegative val="0"/>
            <c:bubble3D val="0"/>
            <c:spPr>
              <a:solidFill>
                <a:srgbClr val="6D1B0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1824-47A7-B104-A2013D9BBE09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50000"/>
                  <a:alpha val="52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1824-47A7-B104-A2013D9BBE09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50000"/>
                  <a:alpha val="52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824-47A7-B104-A2013D9BBE09}"/>
              </c:ext>
            </c:extLst>
          </c:dPt>
          <c:dPt>
            <c:idx val="4"/>
            <c:invertIfNegative val="0"/>
            <c:bubble3D val="0"/>
            <c:spPr>
              <a:solidFill>
                <a:schemeClr val="bg2">
                  <a:lumMod val="50000"/>
                  <a:alpha val="52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1824-47A7-B104-A2013D9BBE09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>
                  <a:lumMod val="50000"/>
                  <a:alpha val="52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824-47A7-B104-A2013D9BBE0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6D1B05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一线</c:v>
                </c:pt>
                <c:pt idx="1">
                  <c:v>二线</c:v>
                </c:pt>
                <c:pt idx="2">
                  <c:v>三线</c:v>
                </c:pt>
                <c:pt idx="3">
                  <c:v>四线</c:v>
                </c:pt>
                <c:pt idx="4">
                  <c:v>五线</c:v>
                </c:pt>
                <c:pt idx="5">
                  <c:v>六线</c:v>
                </c:pt>
              </c:strCache>
            </c:strRef>
          </c:cat>
          <c:val>
            <c:numRef>
              <c:f>Sheet1!$B$2:$B$7</c:f>
              <c:numCache>
                <c:formatCode>0.00%</c:formatCode>
                <c:ptCount val="6"/>
                <c:pt idx="0">
                  <c:v>0.1583</c:v>
                </c:pt>
                <c:pt idx="1">
                  <c:v>0.34549999999999997</c:v>
                </c:pt>
                <c:pt idx="2">
                  <c:v>0.2031</c:v>
                </c:pt>
                <c:pt idx="3">
                  <c:v>9.0300000000000005E-2</c:v>
                </c:pt>
                <c:pt idx="4">
                  <c:v>0.1113</c:v>
                </c:pt>
                <c:pt idx="5">
                  <c:v>6.5199999999999994E-2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24-47A7-B104-A2013D9BBE0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一线</c:v>
                </c:pt>
                <c:pt idx="1">
                  <c:v>二线</c:v>
                </c:pt>
                <c:pt idx="2">
                  <c:v>三线</c:v>
                </c:pt>
                <c:pt idx="3">
                  <c:v>四线</c:v>
                </c:pt>
                <c:pt idx="4">
                  <c:v>五线</c:v>
                </c:pt>
                <c:pt idx="5">
                  <c:v>六线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1-1824-47A7-B104-A2013D9BBE0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一线</c:v>
                </c:pt>
                <c:pt idx="1">
                  <c:v>二线</c:v>
                </c:pt>
                <c:pt idx="2">
                  <c:v>三线</c:v>
                </c:pt>
                <c:pt idx="3">
                  <c:v>四线</c:v>
                </c:pt>
                <c:pt idx="4">
                  <c:v>五线</c:v>
                </c:pt>
                <c:pt idx="5">
                  <c:v>六线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2-1824-47A7-B104-A2013D9BBE0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一线</c:v>
                </c:pt>
                <c:pt idx="1">
                  <c:v>二线</c:v>
                </c:pt>
                <c:pt idx="2">
                  <c:v>三线</c:v>
                </c:pt>
                <c:pt idx="3">
                  <c:v>四线</c:v>
                </c:pt>
                <c:pt idx="4">
                  <c:v>五线</c:v>
                </c:pt>
                <c:pt idx="5">
                  <c:v>六线</c:v>
                </c:pt>
              </c:strCache>
            </c:strRef>
          </c:cat>
          <c:val>
            <c:numRef>
              <c:f>Sheet1!$E$2:$E$7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3-1824-47A7-B104-A2013D9BBE09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一线</c:v>
                </c:pt>
                <c:pt idx="1">
                  <c:v>二线</c:v>
                </c:pt>
                <c:pt idx="2">
                  <c:v>三线</c:v>
                </c:pt>
                <c:pt idx="3">
                  <c:v>四线</c:v>
                </c:pt>
                <c:pt idx="4">
                  <c:v>五线</c:v>
                </c:pt>
                <c:pt idx="5">
                  <c:v>六线</c:v>
                </c:pt>
              </c:strCache>
            </c:strRef>
          </c:cat>
          <c:val>
            <c:numRef>
              <c:f>Sheet1!$F$2:$F$7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4-1824-47A7-B104-A2013D9BBE09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一线</c:v>
                </c:pt>
                <c:pt idx="1">
                  <c:v>二线</c:v>
                </c:pt>
                <c:pt idx="2">
                  <c:v>三线</c:v>
                </c:pt>
                <c:pt idx="3">
                  <c:v>四线</c:v>
                </c:pt>
                <c:pt idx="4">
                  <c:v>五线</c:v>
                </c:pt>
                <c:pt idx="5">
                  <c:v>六线</c:v>
                </c:pt>
              </c:strCache>
            </c:strRef>
          </c:cat>
          <c:val>
            <c:numRef>
              <c:f>Sheet1!$G$2:$G$7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5-1824-47A7-B104-A2013D9BBE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100"/>
        <c:axId val="1616951743"/>
        <c:axId val="942227039"/>
      </c:barChart>
      <c:catAx>
        <c:axId val="16169517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2227039"/>
        <c:crosses val="autoZero"/>
        <c:auto val="1"/>
        <c:lblAlgn val="ctr"/>
        <c:lblOffset val="100"/>
        <c:noMultiLvlLbl val="0"/>
      </c:catAx>
      <c:valAx>
        <c:axId val="942227039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6169517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ource Han Sans CN Medium" panose="020B06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ource Han Sans CN Medium" panose="020B0600000000000000" pitchFamily="34" charset="-122"/>
              </a:defRPr>
            </a:lvl1pPr>
          </a:lstStyle>
          <a:p>
            <a:fld id="{EA8A98DF-A9A9-4E67-9427-A091119C0EA6}" type="datetimeFigureOut">
              <a:rPr lang="en-US" smtClean="0"/>
              <a:pPr/>
              <a:t>10/26/2023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Source Han Sans CN Medium" panose="020B06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ource Han Sans CN Medium" panose="020B0600000000000000" pitchFamily="34" charset="-122"/>
              </a:defRPr>
            </a:lvl1pPr>
          </a:lstStyle>
          <a:p>
            <a:fld id="{389CA0BB-64DE-45FD-812F-F4B747587A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354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ource Han Sans CN Medium" panose="020B0600000000000000" pitchFamily="34" charset="-122"/>
        <a:ea typeface="Source Han Sans CN Medium" panose="020B06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Source Han Sans CN Medium" panose="020B0600000000000000" pitchFamily="34" charset="-122"/>
        <a:ea typeface="Source Han Sans CN Medium" panose="020B06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Source Han Sans CN Medium" panose="020B0600000000000000" pitchFamily="34" charset="-122"/>
        <a:ea typeface="Source Han Sans CN Medium" panose="020B06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Source Han Sans CN Medium" panose="020B0600000000000000" pitchFamily="34" charset="-122"/>
        <a:ea typeface="Source Han Sans CN Medium" panose="020B06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Source Han Sans CN Medium" panose="020B0600000000000000" pitchFamily="34" charset="-122"/>
        <a:ea typeface="Source Han Sans CN Medium" panose="020B06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CA0BB-64DE-45FD-812F-F4B747587A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0547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6E6A6-E6CA-4155-B6E7-7D50C0B97C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9203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6E6A6-E6CA-4155-B6E7-7D50C0B97C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87500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6E6A6-E6CA-4155-B6E7-7D50C0B97C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9287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CA0BB-64DE-45FD-812F-F4B747587AD0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055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6E6A6-E6CA-4155-B6E7-7D50C0B97C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4079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6E6A6-E6CA-4155-B6E7-7D50C0B97C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29872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6E6A6-E6CA-4155-B6E7-7D50C0B97C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92965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CA0BB-64DE-45FD-812F-F4B747587A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939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CA0BB-64DE-45FD-812F-F4B747587A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245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CA0BB-64DE-45FD-812F-F4B747587A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855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CA0BB-64DE-45FD-812F-F4B747587AD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257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CA0BB-64DE-45FD-812F-F4B747587AD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375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CA0BB-64DE-45FD-812F-F4B747587AD0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428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CA0BB-64DE-45FD-812F-F4B747587AD0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6638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6E6A6-E6CA-4155-B6E7-7D50C0B97C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567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8422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7561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E6D9E9D-55FE-4381-B9D2-1F347A0A88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lum bright="70000" contrast="-70000"/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D1BF24A2-F62F-40D4-B157-5E902C516A66}"/>
              </a:ext>
            </a:extLst>
          </p:cNvPr>
          <p:cNvSpPr/>
          <p:nvPr userDrawn="1"/>
        </p:nvSpPr>
        <p:spPr>
          <a:xfrm>
            <a:off x="0" y="433"/>
            <a:ext cx="12192000" cy="6857567"/>
          </a:xfrm>
          <a:custGeom>
            <a:avLst/>
            <a:gdLst>
              <a:gd name="connsiteX0" fmla="*/ 0 w 12192000"/>
              <a:gd name="connsiteY0" fmla="*/ 0 h 6857567"/>
              <a:gd name="connsiteX1" fmla="*/ 12192000 w 12192000"/>
              <a:gd name="connsiteY1" fmla="*/ 0 h 6857567"/>
              <a:gd name="connsiteX2" fmla="*/ 12192000 w 12192000"/>
              <a:gd name="connsiteY2" fmla="*/ 6857567 h 6857567"/>
              <a:gd name="connsiteX3" fmla="*/ 0 w 12192000"/>
              <a:gd name="connsiteY3" fmla="*/ 6857567 h 6857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567">
                <a:moveTo>
                  <a:pt x="0" y="0"/>
                </a:moveTo>
                <a:lnTo>
                  <a:pt x="12192000" y="0"/>
                </a:lnTo>
                <a:lnTo>
                  <a:pt x="12192000" y="6857567"/>
                </a:lnTo>
                <a:lnTo>
                  <a:pt x="0" y="6857567"/>
                </a:lnTo>
                <a:close/>
              </a:path>
            </a:pathLst>
          </a:custGeom>
          <a:gradFill>
            <a:gsLst>
              <a:gs pos="38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alpha val="9000"/>
                </a:schemeClr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0758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>
            <a:extLst>
              <a:ext uri="{FF2B5EF4-FFF2-40B4-BE49-F238E27FC236}">
                <a16:creationId xmlns:a16="http://schemas.microsoft.com/office/drawing/2014/main" id="{505689AE-BBC3-DC1B-FD19-0A1A6A4E0E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" y="1651000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4" name="图片占位符 17">
            <a:extLst>
              <a:ext uri="{FF2B5EF4-FFF2-40B4-BE49-F238E27FC236}">
                <a16:creationId xmlns:a16="http://schemas.microsoft.com/office/drawing/2014/main" id="{DA7CBEDF-C202-6156-04B3-E9D6211237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80764" y="1651000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5" name="图片占位符 17">
            <a:extLst>
              <a:ext uri="{FF2B5EF4-FFF2-40B4-BE49-F238E27FC236}">
                <a16:creationId xmlns:a16="http://schemas.microsoft.com/office/drawing/2014/main" id="{20485E32-5322-13D1-4BD4-247870D7C6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923328" y="1651000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6" name="图片占位符 17">
            <a:extLst>
              <a:ext uri="{FF2B5EF4-FFF2-40B4-BE49-F238E27FC236}">
                <a16:creationId xmlns:a16="http://schemas.microsoft.com/office/drawing/2014/main" id="{F6ACD2E5-C0AF-ABEF-4C71-7B8819211E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38200" y="3658314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7" name="图片占位符 17">
            <a:extLst>
              <a:ext uri="{FF2B5EF4-FFF2-40B4-BE49-F238E27FC236}">
                <a16:creationId xmlns:a16="http://schemas.microsoft.com/office/drawing/2014/main" id="{278EB46E-6A76-C661-E5BB-D00F91853A9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380764" y="3658314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8" name="图片占位符 17">
            <a:extLst>
              <a:ext uri="{FF2B5EF4-FFF2-40B4-BE49-F238E27FC236}">
                <a16:creationId xmlns:a16="http://schemas.microsoft.com/office/drawing/2014/main" id="{A595E567-5479-AD5C-806E-053A9D52939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923328" y="3658314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1808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1908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Source Han Sans CN Medium" panose="020B0600000000000000" pitchFamily="34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Source Han Sans CN Medium" panose="020B0600000000000000" pitchFamily="34" charset="-122"/>
                <a:ea typeface="Source Han Sans CN Medium" panose="020B06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Source Han Sans CN Medium" panose="020B0600000000000000" pitchFamily="34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Source Han Sans CN Heavy" panose="020B0A00000000000000" pitchFamily="34" charset="-122"/>
                  <a:ea typeface="Source Han Sans CN Heavy" panose="020B0A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Source Han Sans CN Medium" panose="020B0600000000000000" pitchFamily="34" charset="-122"/>
                  <a:ea typeface="Source Han Sans CN Medium" panose="020B06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Source Han Sans CN Medium" panose="020B0600000000000000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Source Han Sans CN Medium" panose="020B0600000000000000" pitchFamily="34" charset="-122"/>
                <a:ea typeface="Source Han Sans CN Medium" panose="020B06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Source Han Sans CN Medium" panose="020B0600000000000000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Source Han Sans CN Medium" panose="020B0600000000000000" pitchFamily="34" charset="-122"/>
                <a:ea typeface="Source Han Sans CN Medium" panose="020B06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Source Han Sans CN Medium" panose="020B0600000000000000" pitchFamily="34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Source Han Sans CN Medium" panose="020B0600000000000000" pitchFamily="34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Source Han Sans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8699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Source Han Sans CN Medium" panose="020B0600000000000000" pitchFamily="34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Source Han Sans CN Medium" panose="020B0600000000000000" pitchFamily="34" charset="-122"/>
                <a:ea typeface="Source Han Sans CN Medium" panose="020B06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Source Han Sans CN Medium" panose="020B0600000000000000" pitchFamily="34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Source Han Sans CN Heavy" panose="020B0A00000000000000" pitchFamily="34" charset="-122"/>
                  <a:ea typeface="Source Han Sans CN Heavy" panose="020B0A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Source Han Sans CN Medium" panose="020B0600000000000000" pitchFamily="34" charset="-122"/>
                  <a:ea typeface="Source Han Sans CN Medium" panose="020B06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CN Medium" panose="020B0600000000000000" pitchFamily="34" charset="-122"/>
                    <a:ea typeface="Source Han Sans CN Medium" panose="020B0600000000000000" pitchFamily="34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Source Han Sans CN Medium" panose="020B0600000000000000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Source Han Sans CN Medium" panose="020B0600000000000000" pitchFamily="34" charset="-122"/>
                <a:ea typeface="Source Han Sans CN Medium" panose="020B06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Source Han Sans CN Medium" panose="020B0600000000000000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Source Han Sans CN Medium" panose="020B0600000000000000" pitchFamily="34" charset="-122"/>
                <a:ea typeface="Source Han Sans CN Medium" panose="020B06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Source Han Sans CN Medium" panose="020B0600000000000000" pitchFamily="34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Source Han Sans CN Medium" panose="020B0600000000000000" pitchFamily="34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Source Han Sans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6525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249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075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CA079D3F-E462-1D1D-0308-B00494F95466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F3B58342-DFF6-1782-BA7B-AF3B62DCB09C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342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67BF424-055C-987A-D71B-CEEE07D66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6F6648-E316-9152-E782-6CD4D3C9D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E33F4C-06F1-7F65-2A8C-0F56C89F1C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ource Han Sans CN Medium" panose="020B0600000000000000" pitchFamily="34" charset="-122"/>
                <a:ea typeface="Source Han Sans CN Medium" panose="020B0600000000000000" pitchFamily="34" charset="-122"/>
              </a:defRPr>
            </a:lvl1pPr>
          </a:lstStyle>
          <a:p>
            <a:fld id="{545E8046-2C9F-4DE9-9BD9-C88D2F66B7DC}" type="datetimeFigureOut">
              <a:rPr lang="zh-CN" altLang="en-US" smtClean="0"/>
              <a:pPr/>
              <a:t>2023/10/26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564A94-1BCE-DAD5-102E-D8D4752A75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Source Han Sans CN Medium" panose="020B0600000000000000" pitchFamily="34" charset="-122"/>
                <a:ea typeface="Source Han Sans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CAD1B3-C9C9-F78E-0FA4-04B8A9A4D9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Han Sans CN Medium" panose="020B0600000000000000" pitchFamily="34" charset="-122"/>
                <a:ea typeface="Source Han Sans CN Medium" panose="020B0600000000000000" pitchFamily="34" charset="-122"/>
              </a:defRPr>
            </a:lvl1pPr>
          </a:lstStyle>
          <a:p>
            <a:fld id="{0D74314E-1E37-4CD3-B56B-4DE8BC8E0D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8675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Han Sans CN Heavy" panose="020B0A00000000000000" pitchFamily="34" charset="-122"/>
          <a:ea typeface="Source Han Sans CN Heavy" panose="020B0A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urce Han Sans CN Medium" panose="020B0600000000000000" pitchFamily="34" charset="-122"/>
          <a:ea typeface="Source Han Sans CN Medium" panose="020B06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urce Han Sans CN Medium" panose="020B0600000000000000" pitchFamily="34" charset="-122"/>
          <a:ea typeface="Source Han Sans CN Medium" panose="020B06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Han Sans CN Medium" panose="020B0600000000000000" pitchFamily="34" charset="-122"/>
          <a:ea typeface="Source Han Sans CN Medium" panose="020B06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Han Sans CN Medium" panose="020B0600000000000000" pitchFamily="34" charset="-122"/>
          <a:ea typeface="Source Han Sans CN Medium" panose="020B06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Han Sans CN Medium" panose="020B0600000000000000" pitchFamily="34" charset="-122"/>
          <a:ea typeface="Source Han Sans CN Medium" panose="020B06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67BF424-055C-987A-D71B-CEEE07D66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6F6648-E316-9152-E782-6CD4D3C9D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E33F4C-06F1-7F65-2A8C-0F56C89F1C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ource Han Sans CN Medium" panose="020B0600000000000000" pitchFamily="34" charset="-122"/>
                <a:ea typeface="Source Han Sans CN Medium" panose="020B0600000000000000" pitchFamily="34" charset="-122"/>
              </a:defRPr>
            </a:lvl1pPr>
          </a:lstStyle>
          <a:p>
            <a:fld id="{545E8046-2C9F-4DE9-9BD9-C88D2F66B7DC}" type="datetimeFigureOut">
              <a:rPr lang="zh-CN" altLang="en-US" smtClean="0"/>
              <a:pPr/>
              <a:t>2023/10/26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564A94-1BCE-DAD5-102E-D8D4752A75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Source Han Sans CN Medium" panose="020B0600000000000000" pitchFamily="34" charset="-122"/>
                <a:ea typeface="Source Han Sans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CAD1B3-C9C9-F78E-0FA4-04B8A9A4D9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Han Sans CN Medium" panose="020B0600000000000000" pitchFamily="34" charset="-122"/>
                <a:ea typeface="Source Han Sans CN Medium" panose="020B0600000000000000" pitchFamily="34" charset="-122"/>
              </a:defRPr>
            </a:lvl1pPr>
          </a:lstStyle>
          <a:p>
            <a:fld id="{0D74314E-1E37-4CD3-B56B-4DE8BC8E0D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890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Han Sans CN Heavy" panose="020B0A00000000000000" pitchFamily="34" charset="-122"/>
          <a:ea typeface="Source Han Sans CN Heavy" panose="020B0A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urce Han Sans CN Medium" panose="020B0600000000000000" pitchFamily="34" charset="-122"/>
          <a:ea typeface="Source Han Sans CN Medium" panose="020B06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urce Han Sans CN Medium" panose="020B0600000000000000" pitchFamily="34" charset="-122"/>
          <a:ea typeface="Source Han Sans CN Medium" panose="020B06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Han Sans CN Medium" panose="020B0600000000000000" pitchFamily="34" charset="-122"/>
          <a:ea typeface="Source Han Sans CN Medium" panose="020B06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Han Sans CN Medium" panose="020B0600000000000000" pitchFamily="34" charset="-122"/>
          <a:ea typeface="Source Han Sans CN Medium" panose="020B06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Han Sans CN Medium" panose="020B0600000000000000" pitchFamily="34" charset="-122"/>
          <a:ea typeface="Source Han Sans CN Medium" panose="020B06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ource Han Sans CN Medium" panose="020B0600000000000000" pitchFamily="34" charset="-122"/>
              </a:defRPr>
            </a:lvl1pPr>
          </a:lstStyle>
          <a:p>
            <a:fld id="{0F26809C-3E80-4225-A4C1-1DE2DC9F1A72}" type="datetimeFigureOut">
              <a:rPr lang="zh-CN" altLang="en-US" smtClean="0"/>
              <a:pPr/>
              <a:t>2023/10/26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Source Han Sans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Han Sans CN Medium" panose="020B0600000000000000" pitchFamily="34" charset="-122"/>
              </a:defRPr>
            </a:lvl1pPr>
          </a:lstStyle>
          <a:p>
            <a:fld id="{CC668298-5B77-4A81-B9FA-BED496B230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2756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Han Sans CN Heavy" panose="020B0A00000000000000" pitchFamily="34" charset="-122"/>
          <a:ea typeface="Source Han Sans CN Heavy" panose="020B0A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urce Han Sans CN Medium" panose="020B0600000000000000" pitchFamily="34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urce Han Sans CN Medium" panose="020B0600000000000000" pitchFamily="34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Han Sans CN Medium" panose="020B0600000000000000" pitchFamily="34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Han Sans CN Medium" panose="020B0600000000000000" pitchFamily="34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Han Sans CN Medium" panose="020B0600000000000000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microsoft.com/office/2007/relationships/hdphoto" Target="../media/hdphoto3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13" Type="http://schemas.openxmlformats.org/officeDocument/2006/relationships/image" Target="../media/image39.svg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image" Target="../media/image38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microsoft.com/office/2007/relationships/hdphoto" Target="../media/hdphoto11.wdp"/><Relationship Id="rId5" Type="http://schemas.openxmlformats.org/officeDocument/2006/relationships/tags" Target="../tags/tag19.xml"/><Relationship Id="rId10" Type="http://schemas.openxmlformats.org/officeDocument/2006/relationships/image" Target="../media/image37.png"/><Relationship Id="rId4" Type="http://schemas.openxmlformats.org/officeDocument/2006/relationships/tags" Target="../tags/tag18.xml"/><Relationship Id="rId9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4.svg"/><Relationship Id="rId3" Type="http://schemas.openxmlformats.org/officeDocument/2006/relationships/tags" Target="../tags/tag24.xml"/><Relationship Id="rId7" Type="http://schemas.microsoft.com/office/2007/relationships/hdphoto" Target="../media/hdphoto11.wdp"/><Relationship Id="rId12" Type="http://schemas.openxmlformats.org/officeDocument/2006/relationships/image" Target="../media/image43.png"/><Relationship Id="rId17" Type="http://schemas.openxmlformats.org/officeDocument/2006/relationships/image" Target="../media/image48.svg"/><Relationship Id="rId2" Type="http://schemas.openxmlformats.org/officeDocument/2006/relationships/tags" Target="../tags/tag23.xml"/><Relationship Id="rId16" Type="http://schemas.openxmlformats.org/officeDocument/2006/relationships/image" Target="../media/image47.png"/><Relationship Id="rId1" Type="http://schemas.openxmlformats.org/officeDocument/2006/relationships/tags" Target="../tags/tag22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notesSlide" Target="../notesSlides/notesSlide11.xml"/><Relationship Id="rId15" Type="http://schemas.openxmlformats.org/officeDocument/2006/relationships/image" Target="../media/image46.svg"/><Relationship Id="rId10" Type="http://schemas.openxmlformats.org/officeDocument/2006/relationships/image" Target="../media/image41.png"/><Relationship Id="rId4" Type="http://schemas.openxmlformats.org/officeDocument/2006/relationships/slideLayout" Target="../slideLayouts/slideLayout3.xml"/><Relationship Id="rId9" Type="http://schemas.microsoft.com/office/2007/relationships/hdphoto" Target="../media/hdphoto12.wdp"/><Relationship Id="rId1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slideLayout" Target="../slideLayouts/slideLayout3.xml"/><Relationship Id="rId18" Type="http://schemas.openxmlformats.org/officeDocument/2006/relationships/image" Target="../media/image50.svg"/><Relationship Id="rId3" Type="http://schemas.openxmlformats.org/officeDocument/2006/relationships/tags" Target="../tags/tag27.xml"/><Relationship Id="rId21" Type="http://schemas.openxmlformats.org/officeDocument/2006/relationships/image" Target="../media/image53.png"/><Relationship Id="rId7" Type="http://schemas.openxmlformats.org/officeDocument/2006/relationships/tags" Target="../tags/tag31.xml"/><Relationship Id="rId12" Type="http://schemas.openxmlformats.org/officeDocument/2006/relationships/tags" Target="../tags/tag36.xml"/><Relationship Id="rId17" Type="http://schemas.openxmlformats.org/officeDocument/2006/relationships/image" Target="../media/image49.png"/><Relationship Id="rId2" Type="http://schemas.openxmlformats.org/officeDocument/2006/relationships/tags" Target="../tags/tag26.xml"/><Relationship Id="rId16" Type="http://schemas.microsoft.com/office/2007/relationships/hdphoto" Target="../media/hdphoto11.wdp"/><Relationship Id="rId20" Type="http://schemas.openxmlformats.org/officeDocument/2006/relationships/image" Target="../media/image52.svg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24" Type="http://schemas.openxmlformats.org/officeDocument/2006/relationships/image" Target="../media/image55.svg"/><Relationship Id="rId5" Type="http://schemas.openxmlformats.org/officeDocument/2006/relationships/tags" Target="../tags/tag29.xml"/><Relationship Id="rId15" Type="http://schemas.openxmlformats.org/officeDocument/2006/relationships/image" Target="../media/image37.png"/><Relationship Id="rId23" Type="http://schemas.openxmlformats.org/officeDocument/2006/relationships/image" Target="../media/image54.png"/><Relationship Id="rId10" Type="http://schemas.openxmlformats.org/officeDocument/2006/relationships/tags" Target="../tags/tag34.xml"/><Relationship Id="rId19" Type="http://schemas.openxmlformats.org/officeDocument/2006/relationships/image" Target="../media/image51.png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notesSlide" Target="../notesSlides/notesSlide12.xml"/><Relationship Id="rId22" Type="http://schemas.microsoft.com/office/2007/relationships/hdphoto" Target="../media/hdphoto13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13" Type="http://schemas.openxmlformats.org/officeDocument/2006/relationships/image" Target="../media/image62.png"/><Relationship Id="rId18" Type="http://schemas.openxmlformats.org/officeDocument/2006/relationships/image" Target="../media/image66.png"/><Relationship Id="rId3" Type="http://schemas.openxmlformats.org/officeDocument/2006/relationships/notesSlide" Target="../notesSlides/notesSlide13.xml"/><Relationship Id="rId21" Type="http://schemas.openxmlformats.org/officeDocument/2006/relationships/image" Target="../media/image68.png"/><Relationship Id="rId7" Type="http://schemas.openxmlformats.org/officeDocument/2006/relationships/image" Target="../media/image58.png"/><Relationship Id="rId12" Type="http://schemas.openxmlformats.org/officeDocument/2006/relationships/image" Target="../media/image61.png"/><Relationship Id="rId17" Type="http://schemas.microsoft.com/office/2007/relationships/hdphoto" Target="../media/hdphoto17.wdp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65.png"/><Relationship Id="rId20" Type="http://schemas.openxmlformats.org/officeDocument/2006/relationships/image" Target="../media/image67.png"/><Relationship Id="rId1" Type="http://schemas.openxmlformats.org/officeDocument/2006/relationships/tags" Target="../tags/tag37.xml"/><Relationship Id="rId6" Type="http://schemas.openxmlformats.org/officeDocument/2006/relationships/image" Target="../media/image57.png"/><Relationship Id="rId11" Type="http://schemas.microsoft.com/office/2007/relationships/hdphoto" Target="../media/hdphoto16.wdp"/><Relationship Id="rId5" Type="http://schemas.microsoft.com/office/2007/relationships/hdphoto" Target="../media/hdphoto14.wdp"/><Relationship Id="rId15" Type="http://schemas.openxmlformats.org/officeDocument/2006/relationships/image" Target="../media/image64.png"/><Relationship Id="rId10" Type="http://schemas.openxmlformats.org/officeDocument/2006/relationships/image" Target="../media/image60.png"/><Relationship Id="rId19" Type="http://schemas.microsoft.com/office/2007/relationships/hdphoto" Target="../media/hdphoto18.wdp"/><Relationship Id="rId4" Type="http://schemas.openxmlformats.org/officeDocument/2006/relationships/image" Target="../media/image56.png"/><Relationship Id="rId9" Type="http://schemas.openxmlformats.org/officeDocument/2006/relationships/image" Target="../media/image59.png"/><Relationship Id="rId14" Type="http://schemas.openxmlformats.org/officeDocument/2006/relationships/image" Target="../media/image63.png"/><Relationship Id="rId22" Type="http://schemas.microsoft.com/office/2007/relationships/hdphoto" Target="../media/hdphoto19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6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8.xml"/><Relationship Id="rId6" Type="http://schemas.openxmlformats.org/officeDocument/2006/relationships/image" Target="../media/image62.png"/><Relationship Id="rId11" Type="http://schemas.openxmlformats.org/officeDocument/2006/relationships/image" Target="../media/image71.png"/><Relationship Id="rId5" Type="http://schemas.microsoft.com/office/2007/relationships/hdphoto" Target="../media/hdphoto20.wdp"/><Relationship Id="rId10" Type="http://schemas.openxmlformats.org/officeDocument/2006/relationships/image" Target="../media/image70.png"/><Relationship Id="rId4" Type="http://schemas.openxmlformats.org/officeDocument/2006/relationships/image" Target="../media/image69.png"/><Relationship Id="rId9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6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9.xml"/><Relationship Id="rId6" Type="http://schemas.microsoft.com/office/2007/relationships/hdphoto" Target="../media/hdphoto20.wdp"/><Relationship Id="rId11" Type="http://schemas.openxmlformats.org/officeDocument/2006/relationships/image" Target="../media/image63.png"/><Relationship Id="rId5" Type="http://schemas.openxmlformats.org/officeDocument/2006/relationships/image" Target="../media/image69.png"/><Relationship Id="rId10" Type="http://schemas.openxmlformats.org/officeDocument/2006/relationships/image" Target="../media/image59.png"/><Relationship Id="rId4" Type="http://schemas.openxmlformats.org/officeDocument/2006/relationships/image" Target="../media/image72.png"/><Relationship Id="rId9" Type="http://schemas.openxmlformats.org/officeDocument/2006/relationships/image" Target="../media/image7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tags" Target="../tags/tag52.xml"/><Relationship Id="rId18" Type="http://schemas.openxmlformats.org/officeDocument/2006/relationships/image" Target="../media/image62.png"/><Relationship Id="rId3" Type="http://schemas.openxmlformats.org/officeDocument/2006/relationships/tags" Target="../tags/tag42.xml"/><Relationship Id="rId21" Type="http://schemas.openxmlformats.org/officeDocument/2006/relationships/image" Target="../media/image63.png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17" Type="http://schemas.microsoft.com/office/2007/relationships/hdphoto" Target="../media/hdphoto20.wdp"/><Relationship Id="rId2" Type="http://schemas.openxmlformats.org/officeDocument/2006/relationships/tags" Target="../tags/tag41.xml"/><Relationship Id="rId16" Type="http://schemas.openxmlformats.org/officeDocument/2006/relationships/image" Target="../media/image69.png"/><Relationship Id="rId20" Type="http://schemas.openxmlformats.org/officeDocument/2006/relationships/image" Target="../media/image59.png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24" Type="http://schemas.openxmlformats.org/officeDocument/2006/relationships/image" Target="../media/image77.png"/><Relationship Id="rId5" Type="http://schemas.openxmlformats.org/officeDocument/2006/relationships/tags" Target="../tags/tag44.xml"/><Relationship Id="rId15" Type="http://schemas.openxmlformats.org/officeDocument/2006/relationships/notesSlide" Target="../notesSlides/notesSlide16.xml"/><Relationship Id="rId23" Type="http://schemas.openxmlformats.org/officeDocument/2006/relationships/image" Target="../media/image76.png"/><Relationship Id="rId10" Type="http://schemas.openxmlformats.org/officeDocument/2006/relationships/tags" Target="../tags/tag49.xml"/><Relationship Id="rId19" Type="http://schemas.openxmlformats.org/officeDocument/2006/relationships/image" Target="../media/image74.png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slideLayout" Target="../slideLayouts/slideLayout4.xml"/><Relationship Id="rId22" Type="http://schemas.openxmlformats.org/officeDocument/2006/relationships/image" Target="../media/image7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80.svg"/><Relationship Id="rId4" Type="http://schemas.openxmlformats.org/officeDocument/2006/relationships/image" Target="../media/image7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emf"/><Relationship Id="rId5" Type="http://schemas.microsoft.com/office/2007/relationships/hdphoto" Target="../media/hdphoto4.wdp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chart" Target="../charts/char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4.png"/><Relationship Id="rId12" Type="http://schemas.microsoft.com/office/2007/relationships/hdphoto" Target="../media/hdphoto5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image" Target="../media/image20.jpe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image" Target="../media/image19.png"/><Relationship Id="rId2" Type="http://schemas.openxmlformats.org/officeDocument/2006/relationships/tags" Target="../tags/tag6.xml"/><Relationship Id="rId16" Type="http://schemas.openxmlformats.org/officeDocument/2006/relationships/image" Target="../media/image23.jpe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9.xml"/><Relationship Id="rId15" Type="http://schemas.openxmlformats.org/officeDocument/2006/relationships/image" Target="../media/image22.png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24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12" Type="http://schemas.microsoft.com/office/2007/relationships/hdphoto" Target="../media/hdphoto10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microsoft.com/office/2007/relationships/hdphoto" Target="../media/hdphoto7.wdp"/><Relationship Id="rId11" Type="http://schemas.openxmlformats.org/officeDocument/2006/relationships/image" Target="../media/image36.png"/><Relationship Id="rId5" Type="http://schemas.openxmlformats.org/officeDocument/2006/relationships/image" Target="../media/image33.png"/><Relationship Id="rId10" Type="http://schemas.microsoft.com/office/2007/relationships/hdphoto" Target="../media/hdphoto9.wdp"/><Relationship Id="rId4" Type="http://schemas.microsoft.com/office/2007/relationships/hdphoto" Target="../media/hdphoto6.wdp"/><Relationship Id="rId9" Type="http://schemas.openxmlformats.org/officeDocument/2006/relationships/image" Target="../media/image35.png"/><Relationship Id="rId14" Type="http://schemas.microsoft.com/office/2007/relationships/hdphoto" Target="../media/hdphoto1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8689822-FFF0-F598-1D45-8F7D02AA9F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93440"/>
            <a:ext cx="12192000" cy="556456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22A13691-AB74-A390-1DA2-82728FEA684E}"/>
              </a:ext>
            </a:extLst>
          </p:cNvPr>
          <p:cNvSpPr/>
          <p:nvPr/>
        </p:nvSpPr>
        <p:spPr>
          <a:xfrm>
            <a:off x="0" y="0"/>
            <a:ext cx="12192000" cy="3717032"/>
          </a:xfrm>
          <a:prstGeom prst="rect">
            <a:avLst/>
          </a:prstGeom>
          <a:gradFill>
            <a:gsLst>
              <a:gs pos="59000">
                <a:srgbClr val="00062D"/>
              </a:gs>
              <a:gs pos="0">
                <a:srgbClr val="00062D"/>
              </a:gs>
              <a:gs pos="77983">
                <a:srgbClr val="00062D">
                  <a:alpha val="76000"/>
                </a:srgbClr>
              </a:gs>
              <a:gs pos="100000">
                <a:srgbClr val="00062D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AE709C-9B35-C4F0-4461-1EDAB9061C50}"/>
              </a:ext>
            </a:extLst>
          </p:cNvPr>
          <p:cNvSpPr txBox="1"/>
          <p:nvPr/>
        </p:nvSpPr>
        <p:spPr>
          <a:xfrm>
            <a:off x="5093963" y="2203146"/>
            <a:ext cx="20040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2023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8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8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日 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14:00</a:t>
            </a:r>
            <a:endParaRPr 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230CF1-61EE-544C-2B63-2EBFE0E39ED1}"/>
              </a:ext>
            </a:extLst>
          </p:cNvPr>
          <p:cNvSpPr txBox="1"/>
          <p:nvPr/>
        </p:nvSpPr>
        <p:spPr>
          <a:xfrm>
            <a:off x="5264683" y="2545159"/>
            <a:ext cx="16626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演讲人：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PPTCool</a:t>
            </a:r>
            <a:endParaRPr lang="en-US" sz="14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FA693CE-2100-211B-8E30-15F5CFF3324D}"/>
              </a:ext>
            </a:extLst>
          </p:cNvPr>
          <p:cNvGrpSpPr/>
          <p:nvPr/>
        </p:nvGrpSpPr>
        <p:grpSpPr>
          <a:xfrm>
            <a:off x="5259383" y="620688"/>
            <a:ext cx="1673235" cy="382726"/>
            <a:chOff x="2781300" y="571500"/>
            <a:chExt cx="3914376" cy="895350"/>
          </a:xfrm>
          <a:solidFill>
            <a:schemeClr val="bg1"/>
          </a:solidFill>
        </p:grpSpPr>
        <p:sp>
          <p:nvSpPr>
            <p:cNvPr id="11" name="任意多边形: 形状 20">
              <a:extLst>
                <a:ext uri="{FF2B5EF4-FFF2-40B4-BE49-F238E27FC236}">
                  <a16:creationId xmlns:a16="http://schemas.microsoft.com/office/drawing/2014/main" id="{BBFCFD41-57A3-C920-D1A0-FA22F08F497D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任意多边形: 形状 21">
              <a:extLst>
                <a:ext uri="{FF2B5EF4-FFF2-40B4-BE49-F238E27FC236}">
                  <a16:creationId xmlns:a16="http://schemas.microsoft.com/office/drawing/2014/main" id="{8F465422-064A-9EE9-5658-51BE498F20C4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5873761-6DE2-BF77-3086-C301719E1EF6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4FAF4B74-5725-60D4-2A7B-C956B249851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8969" y="5807929"/>
            <a:ext cx="994062" cy="268232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35E2BE42-CFC7-7267-9C56-AE2E9FFADE22}"/>
              </a:ext>
            </a:extLst>
          </p:cNvPr>
          <p:cNvSpPr txBox="1"/>
          <p:nvPr/>
        </p:nvSpPr>
        <p:spPr>
          <a:xfrm rot="1368933">
            <a:off x="1763494" y="3115827"/>
            <a:ext cx="5048165" cy="1323439"/>
          </a:xfrm>
          <a:prstGeom prst="rect">
            <a:avLst/>
          </a:prstGeom>
          <a:noFill/>
          <a:scene3d>
            <a:camera prst="perspectiveRight" fov="7200000">
              <a:rot lat="0" lon="18600000" rev="600000"/>
            </a:camera>
            <a:lightRig rig="threePt" dir="t"/>
          </a:scene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sz="80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44000">
                      <a:srgbClr val="15F7F9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智驭出行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8F816F0-F2AE-8535-9DD7-E71098DD5437}"/>
              </a:ext>
            </a:extLst>
          </p:cNvPr>
          <p:cNvSpPr/>
          <p:nvPr/>
        </p:nvSpPr>
        <p:spPr>
          <a:xfrm>
            <a:off x="3610708" y="1362593"/>
            <a:ext cx="4970584" cy="603659"/>
          </a:xfrm>
          <a:prstGeom prst="rect">
            <a:avLst/>
          </a:prstGeom>
          <a:gradFill>
            <a:gsLst>
              <a:gs pos="0">
                <a:srgbClr val="15F7F9">
                  <a:alpha val="0"/>
                </a:srgbClr>
              </a:gs>
              <a:gs pos="98000">
                <a:srgbClr val="0C31B5">
                  <a:alpha val="0"/>
                </a:srgbClr>
              </a:gs>
              <a:gs pos="49000">
                <a:srgbClr val="0C31B5">
                  <a:alpha val="90000"/>
                </a:srgbClr>
              </a:gs>
            </a:gsLst>
            <a:lin ang="0" scaled="0"/>
          </a:gradFill>
          <a:ln>
            <a:gradFill>
              <a:gsLst>
                <a:gs pos="0">
                  <a:srgbClr val="15F7F9">
                    <a:alpha val="0"/>
                  </a:srgbClr>
                </a:gs>
                <a:gs pos="44000">
                  <a:srgbClr val="15F7F9"/>
                </a:gs>
                <a:gs pos="100000">
                  <a:srgbClr val="15F7F9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D7F20E4-CD4F-836C-08C8-6731F6D527C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856" y="1753298"/>
            <a:ext cx="2911340" cy="37955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75CE156-3EB2-BEBB-EAB0-6CB1C45C4965}"/>
              </a:ext>
            </a:extLst>
          </p:cNvPr>
          <p:cNvSpPr txBox="1"/>
          <p:nvPr/>
        </p:nvSpPr>
        <p:spPr>
          <a:xfrm>
            <a:off x="4079776" y="1433208"/>
            <a:ext cx="40324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自动驾驶行业巅峰论坛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33EBFFD-B900-FA80-945C-33B0ACFC3CD3}"/>
              </a:ext>
            </a:extLst>
          </p:cNvPr>
          <p:cNvSpPr txBox="1"/>
          <p:nvPr/>
        </p:nvSpPr>
        <p:spPr>
          <a:xfrm rot="4608032">
            <a:off x="5584848" y="2930996"/>
            <a:ext cx="5546265" cy="1569660"/>
          </a:xfrm>
          <a:prstGeom prst="rect">
            <a:avLst/>
          </a:prstGeom>
          <a:noFill/>
          <a:scene3d>
            <a:camera prst="perspectiveLeft" fov="7200000">
              <a:rot lat="0" lon="3000000" rev="5400000"/>
            </a:camera>
            <a:lightRig rig="threePt" dir="t"/>
          </a:scene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sz="96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44000">
                      <a:srgbClr val="15F7F9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至将来未</a:t>
            </a:r>
          </a:p>
        </p:txBody>
      </p:sp>
    </p:spTree>
    <p:extLst>
      <p:ext uri="{BB962C8B-B14F-4D97-AF65-F5344CB8AC3E}">
        <p14:creationId xmlns:p14="http://schemas.microsoft.com/office/powerpoint/2010/main" val="4240594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C1DB666A-02BA-1229-094B-3B9395E2805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10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6360" y="475768"/>
            <a:ext cx="2083396" cy="731574"/>
          </a:xfrm>
          <a:prstGeom prst="rect">
            <a:avLst/>
          </a:prstGeom>
        </p:spPr>
      </p:pic>
      <p:cxnSp>
        <p:nvCxnSpPr>
          <p:cNvPr id="5" name="直接连接符 8">
            <a:extLst>
              <a:ext uri="{FF2B5EF4-FFF2-40B4-BE49-F238E27FC236}">
                <a16:creationId xmlns:a16="http://schemas.microsoft.com/office/drawing/2014/main" id="{C4740276-C5FA-7350-7C80-1251185BBCDE}"/>
              </a:ext>
            </a:extLst>
          </p:cNvPr>
          <p:cNvCxnSpPr>
            <a:cxnSpLocks/>
          </p:cNvCxnSpPr>
          <p:nvPr/>
        </p:nvCxnSpPr>
        <p:spPr>
          <a:xfrm flipH="1">
            <a:off x="2914339" y="813414"/>
            <a:ext cx="831221" cy="0"/>
          </a:xfrm>
          <a:prstGeom prst="line">
            <a:avLst/>
          </a:prstGeom>
          <a:ln w="7873">
            <a:gradFill flip="none" rotWithShape="1">
              <a:gsLst>
                <a:gs pos="0">
                  <a:srgbClr val="D1B47B">
                    <a:alpha val="60000"/>
                  </a:srgbClr>
                </a:gs>
                <a:gs pos="100000">
                  <a:srgbClr val="D1B47B">
                    <a:alpha val="0"/>
                  </a:srgbClr>
                </a:gs>
              </a:gsLst>
              <a:lin ang="108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: 空心 9">
            <a:extLst>
              <a:ext uri="{FF2B5EF4-FFF2-40B4-BE49-F238E27FC236}">
                <a16:creationId xmlns:a16="http://schemas.microsoft.com/office/drawing/2014/main" id="{A3BEABDA-1A33-76E3-2934-0C0AF2C82E6C}"/>
              </a:ext>
            </a:extLst>
          </p:cNvPr>
          <p:cNvSpPr/>
          <p:nvPr/>
        </p:nvSpPr>
        <p:spPr>
          <a:xfrm rot="3807429">
            <a:off x="642676" y="438655"/>
            <a:ext cx="805798" cy="805800"/>
          </a:xfrm>
          <a:prstGeom prst="donut">
            <a:avLst>
              <a:gd name="adj" fmla="val 15674"/>
            </a:avLst>
          </a:pr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alpha val="4000"/>
                </a:schemeClr>
              </a:gs>
            </a:gsLst>
            <a:lin ang="5400000" scaled="1"/>
          </a:gradFill>
          <a:ln w="13120">
            <a:gradFill>
              <a:gsLst>
                <a:gs pos="99000">
                  <a:schemeClr val="accent1">
                    <a:lumMod val="20000"/>
                    <a:lumOff val="80000"/>
                  </a:schemeClr>
                </a:gs>
                <a:gs pos="20000">
                  <a:schemeClr val="accent1">
                    <a:alpha val="48000"/>
                  </a:schemeClr>
                </a:gs>
                <a:gs pos="45000">
                  <a:schemeClr val="accent1">
                    <a:alpha val="43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216" tIns="30607" rIns="61216" bIns="306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83532F4-3E0C-21ED-19AB-5670D4D08474}"/>
              </a:ext>
            </a:extLst>
          </p:cNvPr>
          <p:cNvGrpSpPr/>
          <p:nvPr/>
        </p:nvGrpSpPr>
        <p:grpSpPr>
          <a:xfrm>
            <a:off x="965378" y="591701"/>
            <a:ext cx="3314522" cy="478794"/>
            <a:chOff x="1228903" y="591701"/>
            <a:chExt cx="3314522" cy="478794"/>
          </a:xfrm>
        </p:grpSpPr>
        <p:sp>
          <p:nvSpPr>
            <p:cNvPr id="23" name="平行四边形 17">
              <a:extLst>
                <a:ext uri="{FF2B5EF4-FFF2-40B4-BE49-F238E27FC236}">
                  <a16:creationId xmlns:a16="http://schemas.microsoft.com/office/drawing/2014/main" id="{F5E0B7C8-4E01-1D5F-1BBB-D1EEE51EBEAC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228903" y="612615"/>
              <a:ext cx="3314522" cy="457880"/>
            </a:xfrm>
            <a:custGeom>
              <a:avLst/>
              <a:gdLst>
                <a:gd name="connsiteX0" fmla="*/ 2186 w 3078500"/>
                <a:gd name="connsiteY0" fmla="*/ 379946 h 469409"/>
                <a:gd name="connsiteX1" fmla="*/ 83538 w 3078500"/>
                <a:gd name="connsiteY1" fmla="*/ 54538 h 469409"/>
                <a:gd name="connsiteX2" fmla="*/ 153388 w 3078500"/>
                <a:gd name="connsiteY2" fmla="*/ 0 h 469409"/>
                <a:gd name="connsiteX3" fmla="*/ 3006465 w 3078500"/>
                <a:gd name="connsiteY3" fmla="*/ 0 h 469409"/>
                <a:gd name="connsiteX4" fmla="*/ 3076315 w 3078500"/>
                <a:gd name="connsiteY4" fmla="*/ 89463 h 469409"/>
                <a:gd name="connsiteX5" fmla="*/ 2994964 w 3078500"/>
                <a:gd name="connsiteY5" fmla="*/ 414871 h 469409"/>
                <a:gd name="connsiteX6" fmla="*/ 2925113 w 3078500"/>
                <a:gd name="connsiteY6" fmla="*/ 469409 h 469409"/>
                <a:gd name="connsiteX7" fmla="*/ 72036 w 3078500"/>
                <a:gd name="connsiteY7" fmla="*/ 469409 h 469409"/>
                <a:gd name="connsiteX8" fmla="*/ 2186 w 3078500"/>
                <a:gd name="connsiteY8" fmla="*/ 379946 h 469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8500" h="469409">
                  <a:moveTo>
                    <a:pt x="2186" y="379946"/>
                  </a:moveTo>
                  <a:lnTo>
                    <a:pt x="83538" y="54538"/>
                  </a:lnTo>
                  <a:cubicBezTo>
                    <a:pt x="91555" y="22469"/>
                    <a:pt x="120333" y="0"/>
                    <a:pt x="153388" y="0"/>
                  </a:cubicBezTo>
                  <a:lnTo>
                    <a:pt x="3006465" y="0"/>
                  </a:lnTo>
                  <a:cubicBezTo>
                    <a:pt x="3053311" y="0"/>
                    <a:pt x="3087677" y="44016"/>
                    <a:pt x="3076315" y="89463"/>
                  </a:cubicBezTo>
                  <a:lnTo>
                    <a:pt x="2994964" y="414871"/>
                  </a:lnTo>
                  <a:cubicBezTo>
                    <a:pt x="2986947" y="446940"/>
                    <a:pt x="2958168" y="469409"/>
                    <a:pt x="2925113" y="469409"/>
                  </a:cubicBezTo>
                  <a:lnTo>
                    <a:pt x="72036" y="469409"/>
                  </a:lnTo>
                  <a:cubicBezTo>
                    <a:pt x="25190" y="469409"/>
                    <a:pt x="-9176" y="425393"/>
                    <a:pt x="2186" y="379946"/>
                  </a:cubicBezTo>
                </a:path>
              </a:pathLst>
            </a:custGeom>
            <a:solidFill>
              <a:schemeClr val="bg1"/>
            </a:solidFill>
            <a:ln w="13120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41986" dist="31490" dir="5400000" algn="t" rotWithShape="0">
                <a:schemeClr val="accent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1216" tIns="30607" rIns="61216" bIns="3060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4C18617-D266-39B7-49C5-C0233A90F143}"/>
                </a:ext>
              </a:extLst>
            </p:cNvPr>
            <p:cNvSpPr txBox="1"/>
            <p:nvPr/>
          </p:nvSpPr>
          <p:spPr>
            <a:xfrm>
              <a:off x="2124805" y="591701"/>
              <a:ext cx="1435028" cy="461035"/>
            </a:xfrm>
            <a:prstGeom prst="rect">
              <a:avLst/>
            </a:prstGeom>
            <a:noFill/>
            <a:effectLst/>
          </p:spPr>
          <p:txBody>
            <a:bodyPr wrap="none" lIns="75575" tIns="37788" rIns="75575" bIns="37788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活动背景</a:t>
              </a: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B1516840-F124-E284-864C-73D15522A69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96868" y="590316"/>
            <a:ext cx="503761" cy="50376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50800" dir="18000000" sx="98000" sy="98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552E0FA-83E6-BB3E-6469-5635BFE83C2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77686" y="556756"/>
            <a:ext cx="372238" cy="537979"/>
          </a:xfrm>
          <a:prstGeom prst="rect">
            <a:avLst/>
          </a:prstGeom>
          <a:noFill/>
          <a:effectLst/>
        </p:spPr>
        <p:txBody>
          <a:bodyPr wrap="none" lIns="75575" tIns="37788" rIns="75575" bIns="37788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DF851">
                        <a:lumMod val="60000"/>
                        <a:lumOff val="40000"/>
                      </a:srgbClr>
                    </a:gs>
                  </a:gsLst>
                  <a:lin ang="5400000" scaled="1"/>
                </a:gradFill>
                <a:effectLst>
                  <a:outerShdw blurRad="31490" dist="31489" dir="2700017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Source Han Sans CN Medium" panose="020B0600000000000000" pitchFamily="34" charset="-122"/>
                <a:cs typeface="+mn-cs"/>
              </a:rPr>
              <a:t>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DF851">
                      <a:lumMod val="60000"/>
                      <a:lumOff val="40000"/>
                    </a:srgbClr>
                  </a:gs>
                </a:gsLst>
                <a:lin ang="5400000" scaled="1"/>
              </a:gradFill>
              <a:effectLst>
                <a:outerShdw blurRad="31490" dist="31489" dir="2700017" algn="tl">
                  <a:srgbClr val="000000">
                    <a:alpha val="43137"/>
                  </a:srgbClr>
                </a:outerShdw>
              </a:effectLst>
              <a:uLnTx/>
              <a:uFillTx/>
              <a:ea typeface="Source Han Sans CN Medium" panose="020B0600000000000000" pitchFamily="34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83C9A77-4243-D8C3-B98C-C4AF8A6AD585}"/>
              </a:ext>
            </a:extLst>
          </p:cNvPr>
          <p:cNvGrpSpPr/>
          <p:nvPr/>
        </p:nvGrpSpPr>
        <p:grpSpPr>
          <a:xfrm>
            <a:off x="5395701" y="2703035"/>
            <a:ext cx="6024055" cy="2958213"/>
            <a:chOff x="6424051" y="1844824"/>
            <a:chExt cx="4995705" cy="4680520"/>
          </a:xfrm>
        </p:grpSpPr>
        <p:sp>
          <p:nvSpPr>
            <p:cNvPr id="53" name="www.pptcool.com4">
              <a:extLst>
                <a:ext uri="{FF2B5EF4-FFF2-40B4-BE49-F238E27FC236}">
                  <a16:creationId xmlns:a16="http://schemas.microsoft.com/office/drawing/2014/main" id="{166EF400-01C1-EACD-A253-3CA93BA57567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flipH="1">
              <a:off x="6465739" y="1844824"/>
              <a:ext cx="4954017" cy="4680520"/>
            </a:xfrm>
            <a:prstGeom prst="roundRect">
              <a:avLst>
                <a:gd name="adj" fmla="val 5209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177800" dist="101600" dir="16200000" sx="93000" sy="93000" rotWithShape="0">
                <a:schemeClr val="accent1">
                  <a:lumMod val="40000"/>
                  <a:lumOff val="60000"/>
                  <a:alpha val="4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  <a:sym typeface="+mn-lt"/>
              </a:endParaRPr>
            </a:p>
          </p:txBody>
        </p:sp>
        <p:sp>
          <p:nvSpPr>
            <p:cNvPr id="54" name="www.pptcool.com5">
              <a:extLst>
                <a:ext uri="{FF2B5EF4-FFF2-40B4-BE49-F238E27FC236}">
                  <a16:creationId xmlns:a16="http://schemas.microsoft.com/office/drawing/2014/main" id="{4B6D61A3-B4C7-B78D-461B-3F32D284359B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424051" y="1886512"/>
              <a:ext cx="4954017" cy="4638832"/>
            </a:xfrm>
            <a:prstGeom prst="roundRect">
              <a:avLst>
                <a:gd name="adj" fmla="val 5209"/>
              </a:avLst>
            </a:prstGeom>
            <a:solidFill>
              <a:schemeClr val="bg1"/>
            </a:solidFill>
            <a:ln w="13589">
              <a:solidFill>
                <a:schemeClr val="accent1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841" tIns="48920" rIns="97841" bIns="48920"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2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7" name="www.pptcool.com4">
            <a:extLst>
              <a:ext uri="{FF2B5EF4-FFF2-40B4-BE49-F238E27FC236}">
                <a16:creationId xmlns:a16="http://schemas.microsoft.com/office/drawing/2014/main" id="{809149D7-30A8-0931-AC5F-08662160CD4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796868" y="1844824"/>
            <a:ext cx="4954017" cy="4680520"/>
          </a:xfrm>
          <a:prstGeom prst="roundRect">
            <a:avLst>
              <a:gd name="adj" fmla="val 5209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50800" dir="18000000" sx="98000" sy="98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  <a:sym typeface="+mn-lt"/>
            </a:endParaRPr>
          </a:p>
        </p:txBody>
      </p:sp>
      <p:sp>
        <p:nvSpPr>
          <p:cNvPr id="28" name="www.pptcool.com5">
            <a:extLst>
              <a:ext uri="{FF2B5EF4-FFF2-40B4-BE49-F238E27FC236}">
                <a16:creationId xmlns:a16="http://schemas.microsoft.com/office/drawing/2014/main" id="{EEE9BCDC-7330-E7F8-E13D-F4D7E2EB89B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55180" y="1886512"/>
            <a:ext cx="4954017" cy="4638832"/>
          </a:xfrm>
          <a:prstGeom prst="roundRect">
            <a:avLst>
              <a:gd name="adj" fmla="val 5209"/>
            </a:avLst>
          </a:prstGeom>
          <a:solidFill>
            <a:schemeClr val="bg1"/>
          </a:solidFill>
          <a:ln w="13589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2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ea"/>
              <a:sym typeface="+mn-lt"/>
            </a:endParaRPr>
          </a:p>
        </p:txBody>
      </p:sp>
      <p:sp>
        <p:nvSpPr>
          <p:cNvPr id="29" name="www.pptcool.com6">
            <a:extLst>
              <a:ext uri="{FF2B5EF4-FFF2-40B4-BE49-F238E27FC236}">
                <a16:creationId xmlns:a16="http://schemas.microsoft.com/office/drawing/2014/main" id="{42EAAD2F-C587-A4FB-8FC2-3CA57E1A6BA9}"/>
              </a:ext>
            </a:extLst>
          </p:cNvPr>
          <p:cNvSpPr/>
          <p:nvPr/>
        </p:nvSpPr>
        <p:spPr>
          <a:xfrm>
            <a:off x="983432" y="1977139"/>
            <a:ext cx="183427" cy="183427"/>
          </a:xfrm>
          <a:prstGeom prst="ellipse">
            <a:avLst/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80000">
                <a:schemeClr val="accent1">
                  <a:lumMod val="9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  <a:sym typeface="+mn-lt"/>
            </a:endParaRPr>
          </a:p>
        </p:txBody>
      </p:sp>
      <p:sp>
        <p:nvSpPr>
          <p:cNvPr id="30" name="www.pptcool.com7">
            <a:extLst>
              <a:ext uri="{FF2B5EF4-FFF2-40B4-BE49-F238E27FC236}">
                <a16:creationId xmlns:a16="http://schemas.microsoft.com/office/drawing/2014/main" id="{50F5BD55-40B8-4CE6-B1B1-4851A9D67D04}"/>
              </a:ext>
            </a:extLst>
          </p:cNvPr>
          <p:cNvSpPr/>
          <p:nvPr/>
        </p:nvSpPr>
        <p:spPr>
          <a:xfrm>
            <a:off x="5341131" y="1977139"/>
            <a:ext cx="183427" cy="183427"/>
          </a:xfrm>
          <a:prstGeom prst="ellipse">
            <a:avLst/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80000">
                <a:schemeClr val="accent1">
                  <a:lumMod val="9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  <a:sym typeface="+mn-lt"/>
            </a:endParaRPr>
          </a:p>
        </p:txBody>
      </p:sp>
      <p:sp>
        <p:nvSpPr>
          <p:cNvPr id="33" name="www.pptcool.com10">
            <a:extLst>
              <a:ext uri="{FF2B5EF4-FFF2-40B4-BE49-F238E27FC236}">
                <a16:creationId xmlns:a16="http://schemas.microsoft.com/office/drawing/2014/main" id="{DFD03D86-DF99-30F5-7F08-3899FF9DE601}"/>
              </a:ext>
            </a:extLst>
          </p:cNvPr>
          <p:cNvSpPr txBox="1"/>
          <p:nvPr/>
        </p:nvSpPr>
        <p:spPr>
          <a:xfrm>
            <a:off x="983432" y="2996952"/>
            <a:ext cx="4541126" cy="729174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000"/>
              </a:spcBef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sym typeface="+mn-lt"/>
              </a:rPr>
              <a:t>华南理工大学地处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134C1">
                    <a:lumMod val="75000"/>
                  </a:srgbClr>
                </a:solidFill>
                <a:effectLst/>
                <a:uLnTx/>
                <a:uFillTx/>
                <a:latin typeface="+mj-ea"/>
                <a:ea typeface="+mj-ea"/>
                <a:sym typeface="+mn-lt"/>
              </a:rPr>
              <a:t>广州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sym typeface="+mn-lt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sym typeface="+mn-lt"/>
              </a:rPr>
              <a:t>是直属教育部的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134C1">
                    <a:lumMod val="75000"/>
                  </a:srgbClr>
                </a:solidFill>
                <a:effectLst/>
                <a:uLnTx/>
                <a:uFillTx/>
                <a:latin typeface="+mj-ea"/>
                <a:ea typeface="+mj-ea"/>
                <a:sym typeface="+mn-lt"/>
              </a:rPr>
              <a:t>全国重点大学</a:t>
            </a:r>
          </a:p>
        </p:txBody>
      </p:sp>
      <p:sp>
        <p:nvSpPr>
          <p:cNvPr id="34" name="www.pptcool.com11">
            <a:extLst>
              <a:ext uri="{FF2B5EF4-FFF2-40B4-BE49-F238E27FC236}">
                <a16:creationId xmlns:a16="http://schemas.microsoft.com/office/drawing/2014/main" id="{24536DA7-7CCC-A2F3-9E33-EDC58C723E84}"/>
              </a:ext>
            </a:extLst>
          </p:cNvPr>
          <p:cNvSpPr/>
          <p:nvPr/>
        </p:nvSpPr>
        <p:spPr>
          <a:xfrm>
            <a:off x="2743363" y="1448239"/>
            <a:ext cx="976373" cy="97637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50800" dir="18000000" sx="98000" sy="98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  <a:sym typeface="+mn-lt"/>
            </a:endParaRPr>
          </a:p>
        </p:txBody>
      </p:sp>
      <p:sp>
        <p:nvSpPr>
          <p:cNvPr id="36" name="www.pptcool.com13">
            <a:extLst>
              <a:ext uri="{FF2B5EF4-FFF2-40B4-BE49-F238E27FC236}">
                <a16:creationId xmlns:a16="http://schemas.microsoft.com/office/drawing/2014/main" id="{9FAB7B2E-0343-E029-500B-016773FB2918}"/>
              </a:ext>
            </a:extLst>
          </p:cNvPr>
          <p:cNvSpPr txBox="1"/>
          <p:nvPr/>
        </p:nvSpPr>
        <p:spPr>
          <a:xfrm>
            <a:off x="1718083" y="2482862"/>
            <a:ext cx="3053871" cy="43588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70" b="1">
                <a:gradFill>
                  <a:gsLst>
                    <a:gs pos="0">
                      <a:schemeClr val="accent1">
                        <a:lumMod val="77000"/>
                      </a:schemeClr>
                    </a:gs>
                    <a:gs pos="100000">
                      <a:schemeClr val="accent1">
                        <a:lumMod val="72000"/>
                        <a:lumOff val="28000"/>
                      </a:schemeClr>
                    </a:gs>
                  </a:gsLst>
                  <a:lin ang="16200000" scaled="1"/>
                </a:gradFill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134C1">
                    <a:lumMod val="75000"/>
                  </a:srgbClr>
                </a:solidFill>
                <a:effectLst/>
                <a:uLnTx/>
                <a:uFillTx/>
                <a:latin typeface="+mj-ea"/>
                <a:ea typeface="+mj-ea"/>
                <a:sym typeface="+mn-lt"/>
              </a:rPr>
              <a:t>华南理工大学概况</a:t>
            </a:r>
          </a:p>
        </p:txBody>
      </p:sp>
      <p:sp>
        <p:nvSpPr>
          <p:cNvPr id="38" name="www.pptcool.com11">
            <a:extLst>
              <a:ext uri="{FF2B5EF4-FFF2-40B4-BE49-F238E27FC236}">
                <a16:creationId xmlns:a16="http://schemas.microsoft.com/office/drawing/2014/main" id="{E1659CBD-1EB7-54FC-98FE-F02AE359E099}"/>
              </a:ext>
            </a:extLst>
          </p:cNvPr>
          <p:cNvSpPr/>
          <p:nvPr/>
        </p:nvSpPr>
        <p:spPr>
          <a:xfrm>
            <a:off x="959372" y="3789040"/>
            <a:ext cx="1423122" cy="44926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50800" dir="18000000" sx="98000" sy="98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4B1279B-C408-6175-541D-8E9E3310B4AB}"/>
              </a:ext>
            </a:extLst>
          </p:cNvPr>
          <p:cNvSpPr txBox="1"/>
          <p:nvPr/>
        </p:nvSpPr>
        <p:spPr>
          <a:xfrm>
            <a:off x="1187522" y="3852463"/>
            <a:ext cx="110092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五山校区</a:t>
            </a:r>
          </a:p>
        </p:txBody>
      </p:sp>
      <p:sp>
        <p:nvSpPr>
          <p:cNvPr id="44" name="www.pptcool.com11">
            <a:extLst>
              <a:ext uri="{FF2B5EF4-FFF2-40B4-BE49-F238E27FC236}">
                <a16:creationId xmlns:a16="http://schemas.microsoft.com/office/drawing/2014/main" id="{A8913909-A978-9B5E-561A-738E032437E0}"/>
              </a:ext>
            </a:extLst>
          </p:cNvPr>
          <p:cNvSpPr/>
          <p:nvPr/>
        </p:nvSpPr>
        <p:spPr>
          <a:xfrm>
            <a:off x="2529092" y="3789040"/>
            <a:ext cx="1423122" cy="44926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50800" dir="18000000" sx="98000" sy="98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63D41C4-81F1-D208-F1D8-B05328FD46F8}"/>
              </a:ext>
            </a:extLst>
          </p:cNvPr>
          <p:cNvSpPr txBox="1"/>
          <p:nvPr/>
        </p:nvSpPr>
        <p:spPr>
          <a:xfrm>
            <a:off x="2626848" y="3852463"/>
            <a:ext cx="142312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大学城校区</a:t>
            </a:r>
          </a:p>
        </p:txBody>
      </p:sp>
      <p:sp>
        <p:nvSpPr>
          <p:cNvPr id="47" name="www.pptcool.com11">
            <a:extLst>
              <a:ext uri="{FF2B5EF4-FFF2-40B4-BE49-F238E27FC236}">
                <a16:creationId xmlns:a16="http://schemas.microsoft.com/office/drawing/2014/main" id="{635ED4A0-4305-AF93-0E85-A4A69D6580B2}"/>
              </a:ext>
            </a:extLst>
          </p:cNvPr>
          <p:cNvSpPr/>
          <p:nvPr/>
        </p:nvSpPr>
        <p:spPr>
          <a:xfrm>
            <a:off x="4112639" y="3789040"/>
            <a:ext cx="1423122" cy="44926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50800" dir="18000000" sx="98000" sy="98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8A61342-57CE-E411-7355-723279CB10D2}"/>
              </a:ext>
            </a:extLst>
          </p:cNvPr>
          <p:cNvSpPr txBox="1"/>
          <p:nvPr/>
        </p:nvSpPr>
        <p:spPr>
          <a:xfrm>
            <a:off x="4129410" y="3834862"/>
            <a:ext cx="16065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广州国际校区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0E52EAB-7B8A-A6E3-4031-B89F57DC6FE1}"/>
              </a:ext>
            </a:extLst>
          </p:cNvPr>
          <p:cNvSpPr txBox="1"/>
          <p:nvPr/>
        </p:nvSpPr>
        <p:spPr>
          <a:xfrm>
            <a:off x="959372" y="4331268"/>
            <a:ext cx="4565186" cy="1254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以推动国家和地区社会经济可持续发展为使命，打造国内一流、国际知名的当代大学设计教育；培养具有开拓精神、全球视野和社会责任感的复合型创新设计人才</a:t>
            </a:r>
          </a:p>
        </p:txBody>
      </p:sp>
      <p:pic>
        <p:nvPicPr>
          <p:cNvPr id="79" name="图形 78">
            <a:extLst>
              <a:ext uri="{FF2B5EF4-FFF2-40B4-BE49-F238E27FC236}">
                <a16:creationId xmlns:a16="http://schemas.microsoft.com/office/drawing/2014/main" id="{DECEC30F-F091-4A82-55A3-D97E1B592C4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904323" y="1652544"/>
            <a:ext cx="626267" cy="597041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76D472A-3B68-44B0-8BD0-4322DC994FC3}"/>
              </a:ext>
            </a:extLst>
          </p:cNvPr>
          <p:cNvSpPr/>
          <p:nvPr/>
        </p:nvSpPr>
        <p:spPr>
          <a:xfrm>
            <a:off x="0" y="4861480"/>
            <a:ext cx="12192000" cy="1996520"/>
          </a:xfrm>
          <a:custGeom>
            <a:avLst/>
            <a:gdLst>
              <a:gd name="connsiteX0" fmla="*/ 0 w 12192000"/>
              <a:gd name="connsiteY0" fmla="*/ 0 h 1996520"/>
              <a:gd name="connsiteX1" fmla="*/ 43625 w 12192000"/>
              <a:gd name="connsiteY1" fmla="*/ 29389 h 1996520"/>
              <a:gd name="connsiteX2" fmla="*/ 6106788 w 12192000"/>
              <a:gd name="connsiteY2" fmla="*/ 1359188 h 1996520"/>
              <a:gd name="connsiteX3" fmla="*/ 12010381 w 12192000"/>
              <a:gd name="connsiteY3" fmla="*/ 124157 h 1996520"/>
              <a:gd name="connsiteX4" fmla="*/ 12192000 w 12192000"/>
              <a:gd name="connsiteY4" fmla="*/ 12365 h 1996520"/>
              <a:gd name="connsiteX5" fmla="*/ 12192000 w 12192000"/>
              <a:gd name="connsiteY5" fmla="*/ 1996520 h 1996520"/>
              <a:gd name="connsiteX6" fmla="*/ 0 w 12192000"/>
              <a:gd name="connsiteY6" fmla="*/ 1996520 h 19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96520">
                <a:moveTo>
                  <a:pt x="0" y="0"/>
                </a:moveTo>
                <a:lnTo>
                  <a:pt x="43625" y="29389"/>
                </a:lnTo>
                <a:cubicBezTo>
                  <a:pt x="1336102" y="830124"/>
                  <a:pt x="3568938" y="1359188"/>
                  <a:pt x="6106788" y="1359188"/>
                </a:cubicBezTo>
                <a:cubicBezTo>
                  <a:pt x="8543125" y="1359188"/>
                  <a:pt x="10698360" y="871602"/>
                  <a:pt x="12010381" y="124157"/>
                </a:cubicBezTo>
                <a:lnTo>
                  <a:pt x="12192000" y="12365"/>
                </a:lnTo>
                <a:lnTo>
                  <a:pt x="12192000" y="1996520"/>
                </a:lnTo>
                <a:lnTo>
                  <a:pt x="0" y="199652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77800" dist="101600" dir="16200000" sx="93000" sy="93000" rotWithShape="0">
              <a:schemeClr val="accent1">
                <a:lumMod val="40000"/>
                <a:lumOff val="60000"/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92C69F5-1C62-4568-9521-2573F736AFB9}"/>
              </a:ext>
            </a:extLst>
          </p:cNvPr>
          <p:cNvSpPr/>
          <p:nvPr/>
        </p:nvSpPr>
        <p:spPr>
          <a:xfrm>
            <a:off x="0" y="5331454"/>
            <a:ext cx="12192000" cy="1526547"/>
          </a:xfrm>
          <a:custGeom>
            <a:avLst/>
            <a:gdLst>
              <a:gd name="connsiteX0" fmla="*/ 0 w 12192000"/>
              <a:gd name="connsiteY0" fmla="*/ 0 h 1526547"/>
              <a:gd name="connsiteX1" fmla="*/ 43626 w 12192000"/>
              <a:gd name="connsiteY1" fmla="*/ 21296 h 1526547"/>
              <a:gd name="connsiteX2" fmla="*/ 6106789 w 12192000"/>
              <a:gd name="connsiteY2" fmla="*/ 984922 h 1526547"/>
              <a:gd name="connsiteX3" fmla="*/ 12010382 w 12192000"/>
              <a:gd name="connsiteY3" fmla="*/ 89969 h 1526547"/>
              <a:gd name="connsiteX4" fmla="*/ 12192000 w 12192000"/>
              <a:gd name="connsiteY4" fmla="*/ 8961 h 1526547"/>
              <a:gd name="connsiteX5" fmla="*/ 12192000 w 12192000"/>
              <a:gd name="connsiteY5" fmla="*/ 1526547 h 1526547"/>
              <a:gd name="connsiteX6" fmla="*/ 0 w 12192000"/>
              <a:gd name="connsiteY6" fmla="*/ 1526547 h 152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26547">
                <a:moveTo>
                  <a:pt x="0" y="0"/>
                </a:moveTo>
                <a:lnTo>
                  <a:pt x="43626" y="21296"/>
                </a:lnTo>
                <a:cubicBezTo>
                  <a:pt x="1336103" y="601541"/>
                  <a:pt x="3568939" y="984922"/>
                  <a:pt x="6106789" y="984922"/>
                </a:cubicBezTo>
                <a:cubicBezTo>
                  <a:pt x="8543126" y="984922"/>
                  <a:pt x="10698361" y="631598"/>
                  <a:pt x="12010382" y="89969"/>
                </a:cubicBezTo>
                <a:lnTo>
                  <a:pt x="12192000" y="8961"/>
                </a:lnTo>
                <a:lnTo>
                  <a:pt x="12192000" y="1526547"/>
                </a:lnTo>
                <a:lnTo>
                  <a:pt x="0" y="1526547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50800" dir="18000000" sx="98000" sy="98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D331F9-2AAB-5B18-C13C-2941DBDB3D16}"/>
              </a:ext>
            </a:extLst>
          </p:cNvPr>
          <p:cNvSpPr txBox="1"/>
          <p:nvPr/>
        </p:nvSpPr>
        <p:spPr>
          <a:xfrm>
            <a:off x="6324262" y="3042724"/>
            <a:ext cx="4449412" cy="2391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处暑已过，蝉鸣慢褪，经历了不寻常的一年，华南理工大学广州国际校区即将迎来第一批研究生入学，华南理工大学各校区也将迎来新一批的学子，开启人生新的征程。借此，华南理工大学举办盛大的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2022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级开学典礼，迎接各校区新生们的到来，展现大校风采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05CF3FD-5B33-F74E-758C-5F0A93AF81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6886" y="2819199"/>
            <a:ext cx="50509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rPr>
              <a:t>“</a:t>
            </a:r>
            <a:endParaRPr kumimoji="0" lang="zh-CN" altLang="zh-CN" sz="8000" b="0" i="0" u="none" strike="noStrike" kern="1200" cap="none" spc="0" normalizeH="0" baseline="0" noProof="0" dirty="0">
              <a:ln>
                <a:noFill/>
              </a:ln>
              <a:solidFill>
                <a:srgbClr val="222222">
                  <a:lumMod val="75000"/>
                  <a:lumOff val="25000"/>
                </a:srgbClr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E72EB462-7852-CCDC-DF47-445F4DDC5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2174" y="5039732"/>
            <a:ext cx="50509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rPr>
              <a:t>”</a:t>
            </a:r>
            <a:endParaRPr kumimoji="0" lang="zh-CN" altLang="zh-CN" sz="8000" b="0" i="0" u="none" strike="noStrike" kern="1200" cap="none" spc="0" normalizeH="0" baseline="0" noProof="0" dirty="0">
              <a:ln>
                <a:noFill/>
              </a:ln>
              <a:solidFill>
                <a:srgbClr val="222222">
                  <a:lumMod val="75000"/>
                  <a:lumOff val="25000"/>
                </a:srgbClr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900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C1DB666A-02BA-1229-094B-3B9395E2805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6360" y="475768"/>
            <a:ext cx="2083396" cy="731574"/>
          </a:xfrm>
          <a:prstGeom prst="rect">
            <a:avLst/>
          </a:prstGeom>
        </p:spPr>
      </p:pic>
      <p:cxnSp>
        <p:nvCxnSpPr>
          <p:cNvPr id="5" name="直接连接符 8">
            <a:extLst>
              <a:ext uri="{FF2B5EF4-FFF2-40B4-BE49-F238E27FC236}">
                <a16:creationId xmlns:a16="http://schemas.microsoft.com/office/drawing/2014/main" id="{C4740276-C5FA-7350-7C80-1251185BBCDE}"/>
              </a:ext>
            </a:extLst>
          </p:cNvPr>
          <p:cNvCxnSpPr>
            <a:cxnSpLocks/>
          </p:cNvCxnSpPr>
          <p:nvPr/>
        </p:nvCxnSpPr>
        <p:spPr>
          <a:xfrm flipH="1">
            <a:off x="2914339" y="813414"/>
            <a:ext cx="831221" cy="0"/>
          </a:xfrm>
          <a:prstGeom prst="line">
            <a:avLst/>
          </a:prstGeom>
          <a:ln w="7873">
            <a:gradFill flip="none" rotWithShape="1">
              <a:gsLst>
                <a:gs pos="0">
                  <a:srgbClr val="D1B47B">
                    <a:alpha val="60000"/>
                  </a:srgbClr>
                </a:gs>
                <a:gs pos="100000">
                  <a:srgbClr val="D1B47B">
                    <a:alpha val="0"/>
                  </a:srgbClr>
                </a:gs>
              </a:gsLst>
              <a:lin ang="108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: 空心 9">
            <a:extLst>
              <a:ext uri="{FF2B5EF4-FFF2-40B4-BE49-F238E27FC236}">
                <a16:creationId xmlns:a16="http://schemas.microsoft.com/office/drawing/2014/main" id="{A3BEABDA-1A33-76E3-2934-0C0AF2C82E6C}"/>
              </a:ext>
            </a:extLst>
          </p:cNvPr>
          <p:cNvSpPr/>
          <p:nvPr/>
        </p:nvSpPr>
        <p:spPr>
          <a:xfrm rot="3807429">
            <a:off x="642676" y="438655"/>
            <a:ext cx="805798" cy="805800"/>
          </a:xfrm>
          <a:prstGeom prst="donut">
            <a:avLst>
              <a:gd name="adj" fmla="val 15674"/>
            </a:avLst>
          </a:pr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alpha val="4000"/>
                </a:schemeClr>
              </a:gs>
            </a:gsLst>
            <a:lin ang="5400000" scaled="1"/>
          </a:gradFill>
          <a:ln w="13120">
            <a:gradFill>
              <a:gsLst>
                <a:gs pos="99000">
                  <a:schemeClr val="accent1">
                    <a:lumMod val="20000"/>
                    <a:lumOff val="80000"/>
                  </a:schemeClr>
                </a:gs>
                <a:gs pos="20000">
                  <a:schemeClr val="accent1">
                    <a:alpha val="48000"/>
                  </a:schemeClr>
                </a:gs>
                <a:gs pos="45000">
                  <a:schemeClr val="accent1">
                    <a:alpha val="43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216" tIns="30607" rIns="61216" bIns="306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83532F4-3E0C-21ED-19AB-5670D4D08474}"/>
              </a:ext>
            </a:extLst>
          </p:cNvPr>
          <p:cNvGrpSpPr/>
          <p:nvPr/>
        </p:nvGrpSpPr>
        <p:grpSpPr>
          <a:xfrm>
            <a:off x="965378" y="591701"/>
            <a:ext cx="3314522" cy="478794"/>
            <a:chOff x="1228903" y="591701"/>
            <a:chExt cx="3314522" cy="478794"/>
          </a:xfrm>
        </p:grpSpPr>
        <p:sp>
          <p:nvSpPr>
            <p:cNvPr id="23" name="平行四边形 17">
              <a:extLst>
                <a:ext uri="{FF2B5EF4-FFF2-40B4-BE49-F238E27FC236}">
                  <a16:creationId xmlns:a16="http://schemas.microsoft.com/office/drawing/2014/main" id="{F5E0B7C8-4E01-1D5F-1BBB-D1EEE51EBEA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228903" y="612615"/>
              <a:ext cx="3314522" cy="457880"/>
            </a:xfrm>
            <a:custGeom>
              <a:avLst/>
              <a:gdLst>
                <a:gd name="connsiteX0" fmla="*/ 2186 w 3078500"/>
                <a:gd name="connsiteY0" fmla="*/ 379946 h 469409"/>
                <a:gd name="connsiteX1" fmla="*/ 83538 w 3078500"/>
                <a:gd name="connsiteY1" fmla="*/ 54538 h 469409"/>
                <a:gd name="connsiteX2" fmla="*/ 153388 w 3078500"/>
                <a:gd name="connsiteY2" fmla="*/ 0 h 469409"/>
                <a:gd name="connsiteX3" fmla="*/ 3006465 w 3078500"/>
                <a:gd name="connsiteY3" fmla="*/ 0 h 469409"/>
                <a:gd name="connsiteX4" fmla="*/ 3076315 w 3078500"/>
                <a:gd name="connsiteY4" fmla="*/ 89463 h 469409"/>
                <a:gd name="connsiteX5" fmla="*/ 2994964 w 3078500"/>
                <a:gd name="connsiteY5" fmla="*/ 414871 h 469409"/>
                <a:gd name="connsiteX6" fmla="*/ 2925113 w 3078500"/>
                <a:gd name="connsiteY6" fmla="*/ 469409 h 469409"/>
                <a:gd name="connsiteX7" fmla="*/ 72036 w 3078500"/>
                <a:gd name="connsiteY7" fmla="*/ 469409 h 469409"/>
                <a:gd name="connsiteX8" fmla="*/ 2186 w 3078500"/>
                <a:gd name="connsiteY8" fmla="*/ 379946 h 469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8500" h="469409">
                  <a:moveTo>
                    <a:pt x="2186" y="379946"/>
                  </a:moveTo>
                  <a:lnTo>
                    <a:pt x="83538" y="54538"/>
                  </a:lnTo>
                  <a:cubicBezTo>
                    <a:pt x="91555" y="22469"/>
                    <a:pt x="120333" y="0"/>
                    <a:pt x="153388" y="0"/>
                  </a:cubicBezTo>
                  <a:lnTo>
                    <a:pt x="3006465" y="0"/>
                  </a:lnTo>
                  <a:cubicBezTo>
                    <a:pt x="3053311" y="0"/>
                    <a:pt x="3087677" y="44016"/>
                    <a:pt x="3076315" y="89463"/>
                  </a:cubicBezTo>
                  <a:lnTo>
                    <a:pt x="2994964" y="414871"/>
                  </a:lnTo>
                  <a:cubicBezTo>
                    <a:pt x="2986947" y="446940"/>
                    <a:pt x="2958168" y="469409"/>
                    <a:pt x="2925113" y="469409"/>
                  </a:cubicBezTo>
                  <a:lnTo>
                    <a:pt x="72036" y="469409"/>
                  </a:lnTo>
                  <a:cubicBezTo>
                    <a:pt x="25190" y="469409"/>
                    <a:pt x="-9176" y="425393"/>
                    <a:pt x="2186" y="379946"/>
                  </a:cubicBezTo>
                </a:path>
              </a:pathLst>
            </a:custGeom>
            <a:solidFill>
              <a:schemeClr val="bg1"/>
            </a:solidFill>
            <a:ln w="13120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41986" dist="31490" dir="5400000" algn="t" rotWithShape="0">
                <a:schemeClr val="accent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1216" tIns="30607" rIns="61216" bIns="3060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4C18617-D266-39B7-49C5-C0233A90F143}"/>
                </a:ext>
              </a:extLst>
            </p:cNvPr>
            <p:cNvSpPr txBox="1"/>
            <p:nvPr/>
          </p:nvSpPr>
          <p:spPr>
            <a:xfrm>
              <a:off x="2124805" y="591701"/>
              <a:ext cx="1435028" cy="461035"/>
            </a:xfrm>
            <a:prstGeom prst="rect">
              <a:avLst/>
            </a:prstGeom>
            <a:noFill/>
            <a:effectLst/>
          </p:spPr>
          <p:txBody>
            <a:bodyPr wrap="none" lIns="75575" tIns="37788" rIns="75575" bIns="37788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活动概况</a:t>
              </a: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B1516840-F124-E284-864C-73D15522A69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96868" y="590316"/>
            <a:ext cx="503761" cy="50376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50800" dir="18000000" sx="98000" sy="98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552E0FA-83E6-BB3E-6469-5635BFE83C2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77686" y="556756"/>
            <a:ext cx="372238" cy="537979"/>
          </a:xfrm>
          <a:prstGeom prst="rect">
            <a:avLst/>
          </a:prstGeom>
          <a:noFill/>
          <a:effectLst/>
        </p:spPr>
        <p:txBody>
          <a:bodyPr wrap="none" lIns="75575" tIns="37788" rIns="75575" bIns="37788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DF851">
                        <a:lumMod val="60000"/>
                        <a:lumOff val="40000"/>
                      </a:srgbClr>
                    </a:gs>
                  </a:gsLst>
                  <a:lin ang="5400000" scaled="1"/>
                </a:gradFill>
                <a:effectLst>
                  <a:outerShdw blurRad="31490" dist="31489" dir="2700017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Source Han Sans CN Medium" panose="020B0600000000000000" pitchFamily="34" charset="-122"/>
                <a:cs typeface="+mn-cs"/>
              </a:rPr>
              <a:t>2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DF851">
                      <a:lumMod val="60000"/>
                      <a:lumOff val="40000"/>
                    </a:srgbClr>
                  </a:gs>
                </a:gsLst>
                <a:lin ang="5400000" scaled="1"/>
              </a:gradFill>
              <a:effectLst>
                <a:outerShdw blurRad="31490" dist="31489" dir="2700017" algn="tl">
                  <a:srgbClr val="000000">
                    <a:alpha val="43137"/>
                  </a:srgbClr>
                </a:outerShdw>
              </a:effectLst>
              <a:uLnTx/>
              <a:uFillTx/>
              <a:ea typeface="Source Han Sans CN Medium" panose="020B0600000000000000" pitchFamily="34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D618113-76B1-0A2A-9DC0-97C2E8E2BEE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6344"/>
          <a:stretch/>
        </p:blipFill>
        <p:spPr>
          <a:xfrm>
            <a:off x="2531604" y="2260115"/>
            <a:ext cx="7128792" cy="397582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7673B9A-BDEB-2579-A92F-E1CE458EB57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64488" b="16344"/>
          <a:stretch/>
        </p:blipFill>
        <p:spPr>
          <a:xfrm flipH="1">
            <a:off x="0" y="2269560"/>
            <a:ext cx="2531604" cy="39758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FFFD602-2902-863E-0FA5-9B4F6CC5B99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4488" b="16344"/>
          <a:stretch/>
        </p:blipFill>
        <p:spPr>
          <a:xfrm flipH="1">
            <a:off x="9660396" y="2269560"/>
            <a:ext cx="2531604" cy="3975825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76D472A-3B68-44B0-8BD0-4322DC994FC3}"/>
              </a:ext>
            </a:extLst>
          </p:cNvPr>
          <p:cNvSpPr/>
          <p:nvPr/>
        </p:nvSpPr>
        <p:spPr>
          <a:xfrm>
            <a:off x="0" y="4861480"/>
            <a:ext cx="12192000" cy="1996520"/>
          </a:xfrm>
          <a:custGeom>
            <a:avLst/>
            <a:gdLst>
              <a:gd name="connsiteX0" fmla="*/ 0 w 12192000"/>
              <a:gd name="connsiteY0" fmla="*/ 0 h 1996520"/>
              <a:gd name="connsiteX1" fmla="*/ 43625 w 12192000"/>
              <a:gd name="connsiteY1" fmla="*/ 29389 h 1996520"/>
              <a:gd name="connsiteX2" fmla="*/ 6106788 w 12192000"/>
              <a:gd name="connsiteY2" fmla="*/ 1359188 h 1996520"/>
              <a:gd name="connsiteX3" fmla="*/ 12010381 w 12192000"/>
              <a:gd name="connsiteY3" fmla="*/ 124157 h 1996520"/>
              <a:gd name="connsiteX4" fmla="*/ 12192000 w 12192000"/>
              <a:gd name="connsiteY4" fmla="*/ 12365 h 1996520"/>
              <a:gd name="connsiteX5" fmla="*/ 12192000 w 12192000"/>
              <a:gd name="connsiteY5" fmla="*/ 1996520 h 1996520"/>
              <a:gd name="connsiteX6" fmla="*/ 0 w 12192000"/>
              <a:gd name="connsiteY6" fmla="*/ 1996520 h 19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96520">
                <a:moveTo>
                  <a:pt x="0" y="0"/>
                </a:moveTo>
                <a:lnTo>
                  <a:pt x="43625" y="29389"/>
                </a:lnTo>
                <a:cubicBezTo>
                  <a:pt x="1336102" y="830124"/>
                  <a:pt x="3568938" y="1359188"/>
                  <a:pt x="6106788" y="1359188"/>
                </a:cubicBezTo>
                <a:cubicBezTo>
                  <a:pt x="8543125" y="1359188"/>
                  <a:pt x="10698360" y="871602"/>
                  <a:pt x="12010381" y="124157"/>
                </a:cubicBezTo>
                <a:lnTo>
                  <a:pt x="12192000" y="12365"/>
                </a:lnTo>
                <a:lnTo>
                  <a:pt x="12192000" y="1996520"/>
                </a:lnTo>
                <a:lnTo>
                  <a:pt x="0" y="199652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77800" dist="101600" dir="16200000" sx="93000" sy="93000" rotWithShape="0">
              <a:schemeClr val="accent1">
                <a:lumMod val="40000"/>
                <a:lumOff val="60000"/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92C69F5-1C62-4568-9521-2573F736AFB9}"/>
              </a:ext>
            </a:extLst>
          </p:cNvPr>
          <p:cNvSpPr/>
          <p:nvPr/>
        </p:nvSpPr>
        <p:spPr>
          <a:xfrm>
            <a:off x="0" y="5331454"/>
            <a:ext cx="12192000" cy="1526547"/>
          </a:xfrm>
          <a:custGeom>
            <a:avLst/>
            <a:gdLst>
              <a:gd name="connsiteX0" fmla="*/ 0 w 12192000"/>
              <a:gd name="connsiteY0" fmla="*/ 0 h 1526547"/>
              <a:gd name="connsiteX1" fmla="*/ 43626 w 12192000"/>
              <a:gd name="connsiteY1" fmla="*/ 21296 h 1526547"/>
              <a:gd name="connsiteX2" fmla="*/ 6106789 w 12192000"/>
              <a:gd name="connsiteY2" fmla="*/ 984922 h 1526547"/>
              <a:gd name="connsiteX3" fmla="*/ 12010382 w 12192000"/>
              <a:gd name="connsiteY3" fmla="*/ 89969 h 1526547"/>
              <a:gd name="connsiteX4" fmla="*/ 12192000 w 12192000"/>
              <a:gd name="connsiteY4" fmla="*/ 8961 h 1526547"/>
              <a:gd name="connsiteX5" fmla="*/ 12192000 w 12192000"/>
              <a:gd name="connsiteY5" fmla="*/ 1526547 h 1526547"/>
              <a:gd name="connsiteX6" fmla="*/ 0 w 12192000"/>
              <a:gd name="connsiteY6" fmla="*/ 1526547 h 152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26547">
                <a:moveTo>
                  <a:pt x="0" y="0"/>
                </a:moveTo>
                <a:lnTo>
                  <a:pt x="43626" y="21296"/>
                </a:lnTo>
                <a:cubicBezTo>
                  <a:pt x="1336103" y="601541"/>
                  <a:pt x="3568939" y="984922"/>
                  <a:pt x="6106789" y="984922"/>
                </a:cubicBezTo>
                <a:cubicBezTo>
                  <a:pt x="8543126" y="984922"/>
                  <a:pt x="10698361" y="631598"/>
                  <a:pt x="12010382" y="89969"/>
                </a:cubicBezTo>
                <a:lnTo>
                  <a:pt x="12192000" y="8961"/>
                </a:lnTo>
                <a:lnTo>
                  <a:pt x="12192000" y="1526547"/>
                </a:lnTo>
                <a:lnTo>
                  <a:pt x="0" y="1526547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50800" dir="18000000" sx="98000" sy="98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28" name="矩形: 圆角 13">
            <a:extLst>
              <a:ext uri="{FF2B5EF4-FFF2-40B4-BE49-F238E27FC236}">
                <a16:creationId xmlns:a16="http://schemas.microsoft.com/office/drawing/2014/main" id="{76A8EE34-0ADA-C41B-C84C-A74D707B8A32}"/>
              </a:ext>
            </a:extLst>
          </p:cNvPr>
          <p:cNvSpPr/>
          <p:nvPr/>
        </p:nvSpPr>
        <p:spPr>
          <a:xfrm>
            <a:off x="1225878" y="1555497"/>
            <a:ext cx="4717020" cy="942612"/>
          </a:xfrm>
          <a:prstGeom prst="roundRect">
            <a:avLst>
              <a:gd name="adj" fmla="val 6754"/>
            </a:avLst>
          </a:prstGeom>
          <a:solidFill>
            <a:schemeClr val="bg1"/>
          </a:solidFill>
          <a:ln w="19050">
            <a:gradFill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41986" dist="3149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1216" tIns="30607" rIns="61216" bIns="3060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cxnSp>
        <p:nvCxnSpPr>
          <p:cNvPr id="29" name="直接连接符 14">
            <a:extLst>
              <a:ext uri="{FF2B5EF4-FFF2-40B4-BE49-F238E27FC236}">
                <a16:creationId xmlns:a16="http://schemas.microsoft.com/office/drawing/2014/main" id="{F61DB1C9-7DCF-F02E-2A08-CBA185B57638}"/>
              </a:ext>
            </a:extLst>
          </p:cNvPr>
          <p:cNvCxnSpPr>
            <a:cxnSpLocks/>
          </p:cNvCxnSpPr>
          <p:nvPr/>
        </p:nvCxnSpPr>
        <p:spPr>
          <a:xfrm>
            <a:off x="4655840" y="1769270"/>
            <a:ext cx="0" cy="484885"/>
          </a:xfrm>
          <a:prstGeom prst="line">
            <a:avLst/>
          </a:prstGeom>
          <a:ln w="63500" cap="rnd">
            <a:solidFill>
              <a:schemeClr val="accent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9D69174-0D13-7169-9CF7-CD4B43874319}"/>
              </a:ext>
            </a:extLst>
          </p:cNvPr>
          <p:cNvGrpSpPr/>
          <p:nvPr/>
        </p:nvGrpSpPr>
        <p:grpSpPr>
          <a:xfrm>
            <a:off x="4940213" y="1697010"/>
            <a:ext cx="767057" cy="767058"/>
            <a:chOff x="951668" y="2522510"/>
            <a:chExt cx="1048680" cy="1048682"/>
          </a:xfrm>
        </p:grpSpPr>
        <p:pic>
          <p:nvPicPr>
            <p:cNvPr id="31" name="图形 30">
              <a:extLst>
                <a:ext uri="{FF2B5EF4-FFF2-40B4-BE49-F238E27FC236}">
                  <a16:creationId xmlns:a16="http://schemas.microsoft.com/office/drawing/2014/main" id="{7463976F-90EE-1D0B-8CAC-8A1D3B9284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1163155" y="2725991"/>
              <a:ext cx="625705" cy="625705"/>
            </a:xfrm>
            <a:prstGeom prst="rect">
              <a:avLst/>
            </a:prstGeom>
            <a:effectLst>
              <a:outerShdw blurRad="41986" dist="31490" dir="5400000" algn="t" rotWithShape="0">
                <a:schemeClr val="accent1">
                  <a:alpha val="22000"/>
                </a:schemeClr>
              </a:outerShdw>
            </a:effectLst>
          </p:spPr>
        </p:pic>
        <p:sp>
          <p:nvSpPr>
            <p:cNvPr id="32" name="圆: 空心 44">
              <a:extLst>
                <a:ext uri="{FF2B5EF4-FFF2-40B4-BE49-F238E27FC236}">
                  <a16:creationId xmlns:a16="http://schemas.microsoft.com/office/drawing/2014/main" id="{3A548184-3ED2-4A03-80AB-EBE14292ADF6}"/>
                </a:ext>
              </a:extLst>
            </p:cNvPr>
            <p:cNvSpPr/>
            <p:nvPr/>
          </p:nvSpPr>
          <p:spPr>
            <a:xfrm>
              <a:off x="951668" y="2522510"/>
              <a:ext cx="1048680" cy="1048682"/>
            </a:xfrm>
            <a:prstGeom prst="donut">
              <a:avLst>
                <a:gd name="adj" fmla="val 12090"/>
              </a:avLst>
            </a:prstGeom>
            <a:gradFill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alpha val="4000"/>
                  </a:schemeClr>
                </a:gs>
              </a:gsLst>
              <a:lin ang="5400000" scaled="1"/>
            </a:gradFill>
            <a:ln w="9525">
              <a:gradFill>
                <a:gsLst>
                  <a:gs pos="71000">
                    <a:schemeClr val="accent6">
                      <a:alpha val="0"/>
                    </a:schemeClr>
                  </a:gs>
                  <a:gs pos="20000">
                    <a:schemeClr val="accent1">
                      <a:alpha val="48000"/>
                    </a:schemeClr>
                  </a:gs>
                  <a:gs pos="45000">
                    <a:schemeClr val="accent1">
                      <a:alpha val="43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0363" tIns="35181" rIns="70363" bIns="35181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8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681DBC73-16C9-5F9F-B8AA-B6128E1CC550}"/>
              </a:ext>
            </a:extLst>
          </p:cNvPr>
          <p:cNvSpPr txBox="1"/>
          <p:nvPr/>
        </p:nvSpPr>
        <p:spPr>
          <a:xfrm>
            <a:off x="3210925" y="1666960"/>
            <a:ext cx="1178548" cy="384091"/>
          </a:xfrm>
          <a:prstGeom prst="rect">
            <a:avLst/>
          </a:prstGeom>
          <a:noFill/>
          <a:effectLst/>
        </p:spPr>
        <p:txBody>
          <a:bodyPr wrap="none" lIns="75575" tIns="37788" rIns="75575" bIns="3778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134C1">
                    <a:lumMod val="75000"/>
                  </a:srgb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活动时间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FF8BCFC-A238-53C1-53B6-8A127B0E4827}"/>
              </a:ext>
            </a:extLst>
          </p:cNvPr>
          <p:cNvSpPr txBox="1"/>
          <p:nvPr/>
        </p:nvSpPr>
        <p:spPr>
          <a:xfrm>
            <a:off x="1480036" y="2034953"/>
            <a:ext cx="3450522" cy="350620"/>
          </a:xfrm>
          <a:prstGeom prst="rect">
            <a:avLst/>
          </a:prstGeom>
          <a:noFill/>
          <a:effectLst/>
        </p:spPr>
        <p:txBody>
          <a:bodyPr wrap="square" lIns="75575" tIns="37788" rIns="75575" bIns="37788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latin typeface="江城黑体 300W" panose="020B0400000000000000" pitchFamily="34" charset="-122"/>
                <a:ea typeface="江城黑体 300W" panose="020B04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2020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9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月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12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日（周六）上午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9</a:t>
            </a:r>
          </a:p>
        </p:txBody>
      </p:sp>
      <p:sp>
        <p:nvSpPr>
          <p:cNvPr id="38" name="矩形: 圆角 13">
            <a:extLst>
              <a:ext uri="{FF2B5EF4-FFF2-40B4-BE49-F238E27FC236}">
                <a16:creationId xmlns:a16="http://schemas.microsoft.com/office/drawing/2014/main" id="{B151620D-A357-C247-5099-2A77A21566F8}"/>
              </a:ext>
            </a:extLst>
          </p:cNvPr>
          <p:cNvSpPr/>
          <p:nvPr/>
        </p:nvSpPr>
        <p:spPr>
          <a:xfrm>
            <a:off x="6233889" y="1555497"/>
            <a:ext cx="4717020" cy="942612"/>
          </a:xfrm>
          <a:prstGeom prst="roundRect">
            <a:avLst>
              <a:gd name="adj" fmla="val 6754"/>
            </a:avLst>
          </a:prstGeom>
          <a:solidFill>
            <a:schemeClr val="bg1"/>
          </a:solidFill>
          <a:ln w="19050">
            <a:gradFill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41986" dist="3149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1216" tIns="30607" rIns="61216" bIns="3060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cxnSp>
        <p:nvCxnSpPr>
          <p:cNvPr id="39" name="直接连接符 14">
            <a:extLst>
              <a:ext uri="{FF2B5EF4-FFF2-40B4-BE49-F238E27FC236}">
                <a16:creationId xmlns:a16="http://schemas.microsoft.com/office/drawing/2014/main" id="{6DE65C7F-890B-85FB-7538-AC687D5ADD61}"/>
              </a:ext>
            </a:extLst>
          </p:cNvPr>
          <p:cNvCxnSpPr>
            <a:cxnSpLocks/>
          </p:cNvCxnSpPr>
          <p:nvPr/>
        </p:nvCxnSpPr>
        <p:spPr>
          <a:xfrm>
            <a:off x="7494525" y="1797568"/>
            <a:ext cx="0" cy="484885"/>
          </a:xfrm>
          <a:prstGeom prst="line">
            <a:avLst/>
          </a:prstGeom>
          <a:ln w="63500" cap="rnd">
            <a:solidFill>
              <a:schemeClr val="accent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F4C348F5-7648-FEDA-A95D-5BEFEA9D31CB}"/>
              </a:ext>
            </a:extLst>
          </p:cNvPr>
          <p:cNvSpPr txBox="1"/>
          <p:nvPr/>
        </p:nvSpPr>
        <p:spPr>
          <a:xfrm>
            <a:off x="7791378" y="1654086"/>
            <a:ext cx="1178548" cy="384091"/>
          </a:xfrm>
          <a:prstGeom prst="rect">
            <a:avLst/>
          </a:prstGeom>
          <a:noFill/>
          <a:effectLst/>
        </p:spPr>
        <p:txBody>
          <a:bodyPr wrap="none" lIns="75575" tIns="37788" rIns="75575" bIns="3778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134C1">
                    <a:lumMod val="75000"/>
                  </a:srgb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活动调性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5F3C65F-003D-69A2-B656-64BFB923BDCB}"/>
              </a:ext>
            </a:extLst>
          </p:cNvPr>
          <p:cNvSpPr txBox="1"/>
          <p:nvPr/>
        </p:nvSpPr>
        <p:spPr>
          <a:xfrm>
            <a:off x="7791378" y="2022079"/>
            <a:ext cx="3450522" cy="351646"/>
          </a:xfrm>
          <a:prstGeom prst="rect">
            <a:avLst/>
          </a:prstGeom>
          <a:noFill/>
          <a:effectLst/>
        </p:spPr>
        <p:txBody>
          <a:bodyPr wrap="square" lIns="75575" tIns="37788" rIns="75575" bIns="37788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latin typeface="江城黑体 300W" panose="020B0400000000000000" pitchFamily="34" charset="-122"/>
                <a:ea typeface="江城黑体 300W" panose="020B04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庄重、仪式感</a:t>
            </a:r>
          </a:p>
        </p:txBody>
      </p:sp>
      <p:sp>
        <p:nvSpPr>
          <p:cNvPr id="46" name="矩形: 圆角 13">
            <a:extLst>
              <a:ext uri="{FF2B5EF4-FFF2-40B4-BE49-F238E27FC236}">
                <a16:creationId xmlns:a16="http://schemas.microsoft.com/office/drawing/2014/main" id="{D5A78B09-ECAB-39A9-46BF-3572F70BC71F}"/>
              </a:ext>
            </a:extLst>
          </p:cNvPr>
          <p:cNvSpPr/>
          <p:nvPr/>
        </p:nvSpPr>
        <p:spPr>
          <a:xfrm>
            <a:off x="479376" y="2710894"/>
            <a:ext cx="5472608" cy="1488133"/>
          </a:xfrm>
          <a:prstGeom prst="roundRect">
            <a:avLst>
              <a:gd name="adj" fmla="val 6754"/>
            </a:avLst>
          </a:prstGeom>
          <a:solidFill>
            <a:schemeClr val="bg1"/>
          </a:solidFill>
          <a:ln w="19050">
            <a:gradFill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41986" dist="3149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1216" tIns="30607" rIns="61216" bIns="3060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898B7D8-DAD0-2659-1F55-949AF1435C6F}"/>
              </a:ext>
            </a:extLst>
          </p:cNvPr>
          <p:cNvSpPr txBox="1"/>
          <p:nvPr/>
        </p:nvSpPr>
        <p:spPr>
          <a:xfrm>
            <a:off x="3215680" y="2813205"/>
            <a:ext cx="1178548" cy="384091"/>
          </a:xfrm>
          <a:prstGeom prst="rect">
            <a:avLst/>
          </a:prstGeom>
          <a:noFill/>
          <a:effectLst/>
        </p:spPr>
        <p:txBody>
          <a:bodyPr wrap="none" lIns="75575" tIns="37788" rIns="75575" bIns="3778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134C1">
                    <a:lumMod val="75000"/>
                  </a:srgb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活动地点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568E31C-0180-A8E3-0872-7BFB6603BF93}"/>
              </a:ext>
            </a:extLst>
          </p:cNvPr>
          <p:cNvSpPr txBox="1"/>
          <p:nvPr/>
        </p:nvSpPr>
        <p:spPr>
          <a:xfrm>
            <a:off x="667203" y="3186992"/>
            <a:ext cx="3833941" cy="351646"/>
          </a:xfrm>
          <a:prstGeom prst="rect">
            <a:avLst/>
          </a:prstGeom>
          <a:noFill/>
          <a:effectLst/>
        </p:spPr>
        <p:txBody>
          <a:bodyPr wrap="square" lIns="75575" tIns="37788" rIns="75575" bIns="37788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latin typeface="江城黑体 300W" panose="020B0400000000000000" pitchFamily="34" charset="-122"/>
                <a:ea typeface="江城黑体 300W" panose="020B04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主会场：广州国际校区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D3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中庭（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2500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人）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3E16E0E-76EB-08C3-82BF-AEBCFA542C38}"/>
              </a:ext>
            </a:extLst>
          </p:cNvPr>
          <p:cNvSpPr txBox="1"/>
          <p:nvPr/>
        </p:nvSpPr>
        <p:spPr>
          <a:xfrm>
            <a:off x="667203" y="3520120"/>
            <a:ext cx="3771097" cy="937832"/>
          </a:xfrm>
          <a:prstGeom prst="rect">
            <a:avLst/>
          </a:prstGeom>
          <a:noFill/>
          <a:effectLst/>
        </p:spPr>
        <p:txBody>
          <a:bodyPr wrap="square" lIns="75575" tIns="37788" rIns="75575" bIns="37788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latin typeface="江城黑体 300W" panose="020B0400000000000000" pitchFamily="34" charset="-122"/>
                <a:ea typeface="江城黑体 300W" panose="020B04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分会场：五山校区励吾科技大楼国际会议厅（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500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人）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222222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9" name="矩形: 圆角 13">
            <a:extLst>
              <a:ext uri="{FF2B5EF4-FFF2-40B4-BE49-F238E27FC236}">
                <a16:creationId xmlns:a16="http://schemas.microsoft.com/office/drawing/2014/main" id="{5AE1BBFB-8F8F-C723-ABAB-6288B04BA001}"/>
              </a:ext>
            </a:extLst>
          </p:cNvPr>
          <p:cNvSpPr/>
          <p:nvPr/>
        </p:nvSpPr>
        <p:spPr>
          <a:xfrm>
            <a:off x="6240016" y="2710894"/>
            <a:ext cx="5472608" cy="1488133"/>
          </a:xfrm>
          <a:prstGeom prst="roundRect">
            <a:avLst>
              <a:gd name="adj" fmla="val 6754"/>
            </a:avLst>
          </a:prstGeom>
          <a:solidFill>
            <a:schemeClr val="bg1"/>
          </a:solidFill>
          <a:ln w="19050">
            <a:gradFill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41986" dist="3149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1216" tIns="30607" rIns="61216" bIns="3060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0708178E-55D0-7E29-7BFC-CA50812492DB}"/>
              </a:ext>
            </a:extLst>
          </p:cNvPr>
          <p:cNvSpPr txBox="1"/>
          <p:nvPr/>
        </p:nvSpPr>
        <p:spPr>
          <a:xfrm>
            <a:off x="7818652" y="2809484"/>
            <a:ext cx="1691509" cy="384091"/>
          </a:xfrm>
          <a:prstGeom prst="rect">
            <a:avLst/>
          </a:prstGeom>
          <a:noFill/>
          <a:effectLst/>
        </p:spPr>
        <p:txBody>
          <a:bodyPr wrap="none" lIns="75575" tIns="37788" rIns="75575" bIns="3778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134C1">
                    <a:lumMod val="75000"/>
                  </a:srgb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活动参与人员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262882AF-8B73-BB70-88D7-8B5DA1448E32}"/>
              </a:ext>
            </a:extLst>
          </p:cNvPr>
          <p:cNvSpPr txBox="1"/>
          <p:nvPr/>
        </p:nvSpPr>
        <p:spPr>
          <a:xfrm>
            <a:off x="7797504" y="3177477"/>
            <a:ext cx="3771097" cy="420447"/>
          </a:xfrm>
          <a:prstGeom prst="rect">
            <a:avLst/>
          </a:prstGeom>
          <a:noFill/>
          <a:effectLst/>
        </p:spPr>
        <p:txBody>
          <a:bodyPr wrap="square" lIns="75575" tIns="37788" rIns="75575" bIns="37788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latin typeface="江城黑体 300W" panose="020B0400000000000000" pitchFamily="34" charset="-122"/>
                <a:ea typeface="江城黑体 300W" panose="020B04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部、省、市级领导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134C1">
                    <a:lumMod val="7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E967E7D8-C6FF-A924-2420-9CF526337747}"/>
              </a:ext>
            </a:extLst>
          </p:cNvPr>
          <p:cNvSpPr txBox="1"/>
          <p:nvPr/>
        </p:nvSpPr>
        <p:spPr>
          <a:xfrm>
            <a:off x="7797504" y="3447606"/>
            <a:ext cx="3771097" cy="420447"/>
          </a:xfrm>
          <a:prstGeom prst="rect">
            <a:avLst/>
          </a:prstGeom>
          <a:noFill/>
          <a:effectLst/>
        </p:spPr>
        <p:txBody>
          <a:bodyPr wrap="square" lIns="75575" tIns="37788" rIns="75575" bIns="37788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latin typeface="江城黑体 300W" panose="020B0400000000000000" pitchFamily="34" charset="-122"/>
                <a:ea typeface="江城黑体 300W" panose="020B04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校长、各学院院长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134C1">
                    <a:lumMod val="7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23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C90122A-D785-9B79-1E83-2F39B8389A2A}"/>
              </a:ext>
            </a:extLst>
          </p:cNvPr>
          <p:cNvSpPr txBox="1"/>
          <p:nvPr/>
        </p:nvSpPr>
        <p:spPr>
          <a:xfrm>
            <a:off x="7797504" y="3717735"/>
            <a:ext cx="3771097" cy="420447"/>
          </a:xfrm>
          <a:prstGeom prst="rect">
            <a:avLst/>
          </a:prstGeom>
          <a:noFill/>
          <a:effectLst/>
        </p:spPr>
        <p:txBody>
          <a:bodyPr wrap="square" lIns="75575" tIns="37788" rIns="75575" bIns="37788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latin typeface="江城黑体 300W" panose="020B0400000000000000" pitchFamily="34" charset="-122"/>
                <a:ea typeface="江城黑体 300W" panose="020B04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2022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级入学新生及教师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134C1">
                    <a:lumMod val="7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3051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</a:t>
            </a:r>
          </a:p>
        </p:txBody>
      </p:sp>
      <p:cxnSp>
        <p:nvCxnSpPr>
          <p:cNvPr id="67" name="直接连接符 14">
            <a:extLst>
              <a:ext uri="{FF2B5EF4-FFF2-40B4-BE49-F238E27FC236}">
                <a16:creationId xmlns:a16="http://schemas.microsoft.com/office/drawing/2014/main" id="{9DEFF969-EDC3-820C-555C-C85ED411B034}"/>
              </a:ext>
            </a:extLst>
          </p:cNvPr>
          <p:cNvCxnSpPr>
            <a:cxnSpLocks/>
          </p:cNvCxnSpPr>
          <p:nvPr/>
        </p:nvCxnSpPr>
        <p:spPr>
          <a:xfrm>
            <a:off x="7488140" y="3205163"/>
            <a:ext cx="0" cy="484885"/>
          </a:xfrm>
          <a:prstGeom prst="line">
            <a:avLst/>
          </a:prstGeom>
          <a:ln w="63500" cap="rnd">
            <a:solidFill>
              <a:schemeClr val="accent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14">
            <a:extLst>
              <a:ext uri="{FF2B5EF4-FFF2-40B4-BE49-F238E27FC236}">
                <a16:creationId xmlns:a16="http://schemas.microsoft.com/office/drawing/2014/main" id="{CA8E3328-E5FF-E45C-89AD-EEAE685EFA17}"/>
              </a:ext>
            </a:extLst>
          </p:cNvPr>
          <p:cNvCxnSpPr>
            <a:cxnSpLocks/>
          </p:cNvCxnSpPr>
          <p:nvPr/>
        </p:nvCxnSpPr>
        <p:spPr>
          <a:xfrm>
            <a:off x="4655840" y="3177958"/>
            <a:ext cx="0" cy="484885"/>
          </a:xfrm>
          <a:prstGeom prst="line">
            <a:avLst/>
          </a:prstGeom>
          <a:ln w="63500" cap="rnd">
            <a:solidFill>
              <a:schemeClr val="accent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1A74861-EFC2-2F50-470C-5798976E965B}"/>
              </a:ext>
            </a:extLst>
          </p:cNvPr>
          <p:cNvGrpSpPr/>
          <p:nvPr/>
        </p:nvGrpSpPr>
        <p:grpSpPr>
          <a:xfrm>
            <a:off x="6463131" y="1697010"/>
            <a:ext cx="767057" cy="767058"/>
            <a:chOff x="951668" y="2522510"/>
            <a:chExt cx="1048680" cy="1048682"/>
          </a:xfrm>
        </p:grpSpPr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id="{0FD2F126-B315-7F04-A0A0-0DEF593238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>
            <a:xfrm>
              <a:off x="1163155" y="2725991"/>
              <a:ext cx="625705" cy="625705"/>
            </a:xfrm>
            <a:prstGeom prst="rect">
              <a:avLst/>
            </a:prstGeom>
            <a:effectLst>
              <a:outerShdw blurRad="41986" dist="31490" dir="5400000" algn="t" rotWithShape="0">
                <a:schemeClr val="accent1">
                  <a:alpha val="22000"/>
                </a:schemeClr>
              </a:outerShdw>
            </a:effectLst>
          </p:spPr>
        </p:pic>
        <p:sp>
          <p:nvSpPr>
            <p:cNvPr id="37" name="圆: 空心 44">
              <a:extLst>
                <a:ext uri="{FF2B5EF4-FFF2-40B4-BE49-F238E27FC236}">
                  <a16:creationId xmlns:a16="http://schemas.microsoft.com/office/drawing/2014/main" id="{D31B4B50-CDC8-28A1-2E70-A6CCF5A883DC}"/>
                </a:ext>
              </a:extLst>
            </p:cNvPr>
            <p:cNvSpPr/>
            <p:nvPr/>
          </p:nvSpPr>
          <p:spPr>
            <a:xfrm>
              <a:off x="951668" y="2522510"/>
              <a:ext cx="1048680" cy="1048682"/>
            </a:xfrm>
            <a:prstGeom prst="donut">
              <a:avLst>
                <a:gd name="adj" fmla="val 12090"/>
              </a:avLst>
            </a:prstGeom>
            <a:gradFill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alpha val="4000"/>
                  </a:schemeClr>
                </a:gs>
              </a:gsLst>
              <a:lin ang="5400000" scaled="1"/>
            </a:gradFill>
            <a:ln w="9525">
              <a:gradFill>
                <a:gsLst>
                  <a:gs pos="71000">
                    <a:schemeClr val="accent6">
                      <a:alpha val="0"/>
                    </a:schemeClr>
                  </a:gs>
                  <a:gs pos="20000">
                    <a:schemeClr val="accent1">
                      <a:alpha val="48000"/>
                    </a:schemeClr>
                  </a:gs>
                  <a:gs pos="45000">
                    <a:schemeClr val="accent1">
                      <a:alpha val="43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0363" tIns="35181" rIns="70363" bIns="35181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8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F93564F-A36B-F4DD-66D0-A89C0225A2FE}"/>
              </a:ext>
            </a:extLst>
          </p:cNvPr>
          <p:cNvGrpSpPr/>
          <p:nvPr/>
        </p:nvGrpSpPr>
        <p:grpSpPr>
          <a:xfrm>
            <a:off x="4940213" y="3064077"/>
            <a:ext cx="767057" cy="767058"/>
            <a:chOff x="951668" y="2522510"/>
            <a:chExt cx="1048680" cy="1048682"/>
          </a:xfrm>
        </p:grpSpPr>
        <p:pic>
          <p:nvPicPr>
            <p:cNvPr id="55" name="图形 54">
              <a:extLst>
                <a:ext uri="{FF2B5EF4-FFF2-40B4-BE49-F238E27FC236}">
                  <a16:creationId xmlns:a16="http://schemas.microsoft.com/office/drawing/2014/main" id="{2D86CF1F-1F69-A3B7-863C-7371B0CAC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1163155" y="2725991"/>
              <a:ext cx="625705" cy="625705"/>
            </a:xfrm>
            <a:prstGeom prst="rect">
              <a:avLst/>
            </a:prstGeom>
            <a:effectLst>
              <a:outerShdw blurRad="41986" dist="31490" dir="5400000" algn="t" rotWithShape="0">
                <a:schemeClr val="accent1">
                  <a:alpha val="22000"/>
                </a:schemeClr>
              </a:outerShdw>
            </a:effectLst>
          </p:spPr>
        </p:pic>
        <p:sp>
          <p:nvSpPr>
            <p:cNvPr id="56" name="圆: 空心 44">
              <a:extLst>
                <a:ext uri="{FF2B5EF4-FFF2-40B4-BE49-F238E27FC236}">
                  <a16:creationId xmlns:a16="http://schemas.microsoft.com/office/drawing/2014/main" id="{CA527CB6-AE3F-6C52-990B-08C1FC249537}"/>
                </a:ext>
              </a:extLst>
            </p:cNvPr>
            <p:cNvSpPr/>
            <p:nvPr/>
          </p:nvSpPr>
          <p:spPr>
            <a:xfrm>
              <a:off x="951668" y="2522510"/>
              <a:ext cx="1048680" cy="1048682"/>
            </a:xfrm>
            <a:prstGeom prst="donut">
              <a:avLst>
                <a:gd name="adj" fmla="val 12090"/>
              </a:avLst>
            </a:prstGeom>
            <a:gradFill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alpha val="4000"/>
                  </a:schemeClr>
                </a:gs>
              </a:gsLst>
              <a:lin ang="5400000" scaled="1"/>
            </a:gradFill>
            <a:ln w="9525">
              <a:gradFill>
                <a:gsLst>
                  <a:gs pos="71000">
                    <a:schemeClr val="accent6">
                      <a:alpha val="0"/>
                    </a:schemeClr>
                  </a:gs>
                  <a:gs pos="20000">
                    <a:schemeClr val="accent1">
                      <a:alpha val="48000"/>
                    </a:schemeClr>
                  </a:gs>
                  <a:gs pos="45000">
                    <a:schemeClr val="accent1">
                      <a:alpha val="43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0363" tIns="35181" rIns="70363" bIns="35181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8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ABC6A22-805D-3E02-25A1-781C75E4AE2F}"/>
              </a:ext>
            </a:extLst>
          </p:cNvPr>
          <p:cNvGrpSpPr/>
          <p:nvPr/>
        </p:nvGrpSpPr>
        <p:grpSpPr>
          <a:xfrm>
            <a:off x="6463131" y="3064077"/>
            <a:ext cx="767057" cy="767058"/>
            <a:chOff x="951668" y="2522510"/>
            <a:chExt cx="1048680" cy="1048682"/>
          </a:xfrm>
        </p:grpSpPr>
        <p:pic>
          <p:nvPicPr>
            <p:cNvPr id="69" name="图形 68">
              <a:extLst>
                <a:ext uri="{FF2B5EF4-FFF2-40B4-BE49-F238E27FC236}">
                  <a16:creationId xmlns:a16="http://schemas.microsoft.com/office/drawing/2014/main" id="{7FDEB5C4-6765-3EE0-F452-AD71FC098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>
            <a:xfrm>
              <a:off x="1163155" y="2725991"/>
              <a:ext cx="625705" cy="625705"/>
            </a:xfrm>
            <a:prstGeom prst="rect">
              <a:avLst/>
            </a:prstGeom>
            <a:effectLst>
              <a:outerShdw blurRad="41986" dist="31490" dir="5400000" algn="t" rotWithShape="0">
                <a:schemeClr val="accent1">
                  <a:alpha val="22000"/>
                </a:schemeClr>
              </a:outerShdw>
            </a:effectLst>
          </p:spPr>
        </p:pic>
        <p:sp>
          <p:nvSpPr>
            <p:cNvPr id="70" name="圆: 空心 44">
              <a:extLst>
                <a:ext uri="{FF2B5EF4-FFF2-40B4-BE49-F238E27FC236}">
                  <a16:creationId xmlns:a16="http://schemas.microsoft.com/office/drawing/2014/main" id="{B0C9A699-E8D4-DD29-3503-371326D5422D}"/>
                </a:ext>
              </a:extLst>
            </p:cNvPr>
            <p:cNvSpPr/>
            <p:nvPr/>
          </p:nvSpPr>
          <p:spPr>
            <a:xfrm>
              <a:off x="951668" y="2522510"/>
              <a:ext cx="1048680" cy="1048682"/>
            </a:xfrm>
            <a:prstGeom prst="donut">
              <a:avLst>
                <a:gd name="adj" fmla="val 12090"/>
              </a:avLst>
            </a:prstGeom>
            <a:gradFill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alpha val="4000"/>
                  </a:schemeClr>
                </a:gs>
              </a:gsLst>
              <a:lin ang="5400000" scaled="1"/>
            </a:gradFill>
            <a:ln w="9525">
              <a:gradFill>
                <a:gsLst>
                  <a:gs pos="71000">
                    <a:schemeClr val="accent6">
                      <a:alpha val="0"/>
                    </a:schemeClr>
                  </a:gs>
                  <a:gs pos="20000">
                    <a:schemeClr val="accent1">
                      <a:alpha val="48000"/>
                    </a:schemeClr>
                  </a:gs>
                  <a:gs pos="45000">
                    <a:schemeClr val="accent1">
                      <a:alpha val="43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0363" tIns="35181" rIns="70363" bIns="35181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8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4333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C1DB666A-02BA-1229-094B-3B9395E2805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10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6360" y="475768"/>
            <a:ext cx="2083396" cy="731574"/>
          </a:xfrm>
          <a:prstGeom prst="rect">
            <a:avLst/>
          </a:prstGeom>
        </p:spPr>
      </p:pic>
      <p:cxnSp>
        <p:nvCxnSpPr>
          <p:cNvPr id="5" name="直接连接符 8">
            <a:extLst>
              <a:ext uri="{FF2B5EF4-FFF2-40B4-BE49-F238E27FC236}">
                <a16:creationId xmlns:a16="http://schemas.microsoft.com/office/drawing/2014/main" id="{C4740276-C5FA-7350-7C80-1251185BBCDE}"/>
              </a:ext>
            </a:extLst>
          </p:cNvPr>
          <p:cNvCxnSpPr>
            <a:cxnSpLocks/>
          </p:cNvCxnSpPr>
          <p:nvPr/>
        </p:nvCxnSpPr>
        <p:spPr>
          <a:xfrm flipH="1">
            <a:off x="2914339" y="813414"/>
            <a:ext cx="831221" cy="0"/>
          </a:xfrm>
          <a:prstGeom prst="line">
            <a:avLst/>
          </a:prstGeom>
          <a:ln w="7873">
            <a:gradFill flip="none" rotWithShape="1">
              <a:gsLst>
                <a:gs pos="0">
                  <a:srgbClr val="D1B47B">
                    <a:alpha val="60000"/>
                  </a:srgbClr>
                </a:gs>
                <a:gs pos="100000">
                  <a:srgbClr val="D1B47B">
                    <a:alpha val="0"/>
                  </a:srgbClr>
                </a:gs>
              </a:gsLst>
              <a:lin ang="108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: 空心 9">
            <a:extLst>
              <a:ext uri="{FF2B5EF4-FFF2-40B4-BE49-F238E27FC236}">
                <a16:creationId xmlns:a16="http://schemas.microsoft.com/office/drawing/2014/main" id="{A3BEABDA-1A33-76E3-2934-0C0AF2C82E6C}"/>
              </a:ext>
            </a:extLst>
          </p:cNvPr>
          <p:cNvSpPr/>
          <p:nvPr/>
        </p:nvSpPr>
        <p:spPr>
          <a:xfrm rot="3807429">
            <a:off x="642676" y="438655"/>
            <a:ext cx="805798" cy="805800"/>
          </a:xfrm>
          <a:prstGeom prst="donut">
            <a:avLst>
              <a:gd name="adj" fmla="val 15674"/>
            </a:avLst>
          </a:pr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alpha val="4000"/>
                </a:schemeClr>
              </a:gs>
            </a:gsLst>
            <a:lin ang="5400000" scaled="1"/>
          </a:gradFill>
          <a:ln w="13120">
            <a:gradFill>
              <a:gsLst>
                <a:gs pos="99000">
                  <a:schemeClr val="accent1">
                    <a:lumMod val="20000"/>
                    <a:lumOff val="80000"/>
                  </a:schemeClr>
                </a:gs>
                <a:gs pos="20000">
                  <a:schemeClr val="accent1">
                    <a:alpha val="48000"/>
                  </a:schemeClr>
                </a:gs>
                <a:gs pos="45000">
                  <a:schemeClr val="accent1">
                    <a:alpha val="43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216" tIns="30607" rIns="61216" bIns="306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83532F4-3E0C-21ED-19AB-5670D4D08474}"/>
              </a:ext>
            </a:extLst>
          </p:cNvPr>
          <p:cNvGrpSpPr/>
          <p:nvPr/>
        </p:nvGrpSpPr>
        <p:grpSpPr>
          <a:xfrm>
            <a:off x="965378" y="591701"/>
            <a:ext cx="3314522" cy="478794"/>
            <a:chOff x="1228903" y="591701"/>
            <a:chExt cx="3314522" cy="478794"/>
          </a:xfrm>
        </p:grpSpPr>
        <p:sp>
          <p:nvSpPr>
            <p:cNvPr id="23" name="平行四边形 17">
              <a:extLst>
                <a:ext uri="{FF2B5EF4-FFF2-40B4-BE49-F238E27FC236}">
                  <a16:creationId xmlns:a16="http://schemas.microsoft.com/office/drawing/2014/main" id="{F5E0B7C8-4E01-1D5F-1BBB-D1EEE51EBEAC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228903" y="612615"/>
              <a:ext cx="3314522" cy="457880"/>
            </a:xfrm>
            <a:custGeom>
              <a:avLst/>
              <a:gdLst>
                <a:gd name="connsiteX0" fmla="*/ 2186 w 3078500"/>
                <a:gd name="connsiteY0" fmla="*/ 379946 h 469409"/>
                <a:gd name="connsiteX1" fmla="*/ 83538 w 3078500"/>
                <a:gd name="connsiteY1" fmla="*/ 54538 h 469409"/>
                <a:gd name="connsiteX2" fmla="*/ 153388 w 3078500"/>
                <a:gd name="connsiteY2" fmla="*/ 0 h 469409"/>
                <a:gd name="connsiteX3" fmla="*/ 3006465 w 3078500"/>
                <a:gd name="connsiteY3" fmla="*/ 0 h 469409"/>
                <a:gd name="connsiteX4" fmla="*/ 3076315 w 3078500"/>
                <a:gd name="connsiteY4" fmla="*/ 89463 h 469409"/>
                <a:gd name="connsiteX5" fmla="*/ 2994964 w 3078500"/>
                <a:gd name="connsiteY5" fmla="*/ 414871 h 469409"/>
                <a:gd name="connsiteX6" fmla="*/ 2925113 w 3078500"/>
                <a:gd name="connsiteY6" fmla="*/ 469409 h 469409"/>
                <a:gd name="connsiteX7" fmla="*/ 72036 w 3078500"/>
                <a:gd name="connsiteY7" fmla="*/ 469409 h 469409"/>
                <a:gd name="connsiteX8" fmla="*/ 2186 w 3078500"/>
                <a:gd name="connsiteY8" fmla="*/ 379946 h 469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8500" h="469409">
                  <a:moveTo>
                    <a:pt x="2186" y="379946"/>
                  </a:moveTo>
                  <a:lnTo>
                    <a:pt x="83538" y="54538"/>
                  </a:lnTo>
                  <a:cubicBezTo>
                    <a:pt x="91555" y="22469"/>
                    <a:pt x="120333" y="0"/>
                    <a:pt x="153388" y="0"/>
                  </a:cubicBezTo>
                  <a:lnTo>
                    <a:pt x="3006465" y="0"/>
                  </a:lnTo>
                  <a:cubicBezTo>
                    <a:pt x="3053311" y="0"/>
                    <a:pt x="3087677" y="44016"/>
                    <a:pt x="3076315" y="89463"/>
                  </a:cubicBezTo>
                  <a:lnTo>
                    <a:pt x="2994964" y="414871"/>
                  </a:lnTo>
                  <a:cubicBezTo>
                    <a:pt x="2986947" y="446940"/>
                    <a:pt x="2958168" y="469409"/>
                    <a:pt x="2925113" y="469409"/>
                  </a:cubicBezTo>
                  <a:lnTo>
                    <a:pt x="72036" y="469409"/>
                  </a:lnTo>
                  <a:cubicBezTo>
                    <a:pt x="25190" y="469409"/>
                    <a:pt x="-9176" y="425393"/>
                    <a:pt x="2186" y="379946"/>
                  </a:cubicBezTo>
                </a:path>
              </a:pathLst>
            </a:custGeom>
            <a:solidFill>
              <a:schemeClr val="bg1"/>
            </a:solidFill>
            <a:ln w="13120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41986" dist="31490" dir="5400000" algn="t" rotWithShape="0">
                <a:schemeClr val="accent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1216" tIns="30607" rIns="61216" bIns="3060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4C18617-D266-39B7-49C5-C0233A90F143}"/>
                </a:ext>
              </a:extLst>
            </p:cNvPr>
            <p:cNvSpPr txBox="1"/>
            <p:nvPr/>
          </p:nvSpPr>
          <p:spPr>
            <a:xfrm>
              <a:off x="2124805" y="591701"/>
              <a:ext cx="1435028" cy="461035"/>
            </a:xfrm>
            <a:prstGeom prst="rect">
              <a:avLst/>
            </a:prstGeom>
            <a:noFill/>
            <a:effectLst/>
          </p:spPr>
          <p:txBody>
            <a:bodyPr wrap="none" lIns="75575" tIns="37788" rIns="75575" bIns="37788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目的提炼</a:t>
              </a: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B1516840-F124-E284-864C-73D15522A69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96868" y="590316"/>
            <a:ext cx="503761" cy="50376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50800" dir="18000000" sx="98000" sy="98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552E0FA-83E6-BB3E-6469-5635BFE83C2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77686" y="556756"/>
            <a:ext cx="372238" cy="537979"/>
          </a:xfrm>
          <a:prstGeom prst="rect">
            <a:avLst/>
          </a:prstGeom>
          <a:noFill/>
          <a:effectLst/>
        </p:spPr>
        <p:txBody>
          <a:bodyPr wrap="none" lIns="75575" tIns="37788" rIns="75575" bIns="37788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DF851">
                        <a:lumMod val="60000"/>
                        <a:lumOff val="40000"/>
                      </a:srgbClr>
                    </a:gs>
                  </a:gsLst>
                  <a:lin ang="5400000" scaled="1"/>
                </a:gradFill>
                <a:effectLst>
                  <a:outerShdw blurRad="31490" dist="31489" dir="2700017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Source Han Sans CN Medium" panose="020B0600000000000000" pitchFamily="34" charset="-122"/>
                <a:cs typeface="+mn-cs"/>
              </a:rPr>
              <a:t>3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DF851">
                      <a:lumMod val="60000"/>
                      <a:lumOff val="40000"/>
                    </a:srgbClr>
                  </a:gs>
                </a:gsLst>
                <a:lin ang="5400000" scaled="1"/>
              </a:gradFill>
              <a:effectLst>
                <a:outerShdw blurRad="31490" dist="31489" dir="2700017" algn="tl">
                  <a:srgbClr val="000000">
                    <a:alpha val="43137"/>
                  </a:srgbClr>
                </a:outerShdw>
              </a:effectLst>
              <a:uLnTx/>
              <a:uFillTx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2" name="矩形: 圆角 26">
            <a:extLst>
              <a:ext uri="{FF2B5EF4-FFF2-40B4-BE49-F238E27FC236}">
                <a16:creationId xmlns:a16="http://schemas.microsoft.com/office/drawing/2014/main" id="{278AA43E-7F98-DA95-B8D9-0A656C0D335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377604" y="1606242"/>
            <a:ext cx="8042152" cy="1064871"/>
          </a:xfrm>
          <a:prstGeom prst="roundRect">
            <a:avLst>
              <a:gd name="adj" fmla="val 6754"/>
            </a:avLst>
          </a:prstGeom>
          <a:solidFill>
            <a:schemeClr val="bg1"/>
          </a:solidFill>
          <a:ln w="19050">
            <a:gradFill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41986" dist="3149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1216" tIns="30607" rIns="61216" bIns="3060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1F5A1393-D5E3-3687-3762-50737696D80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384704">
            <a:off x="2933499" y="1431263"/>
            <a:ext cx="1424003" cy="1424005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0"/>
                </a:schemeClr>
              </a:gs>
              <a:gs pos="83000">
                <a:schemeClr val="accent1">
                  <a:alpha val="11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941" tIns="45971" rIns="91941" bIns="45971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1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02A188AA-9E76-7BCD-37A2-35E3832038AD}"/>
              </a:ext>
            </a:extLst>
          </p:cNvPr>
          <p:cNvSpPr/>
          <p:nvPr/>
        </p:nvSpPr>
        <p:spPr>
          <a:xfrm rot="18973306">
            <a:off x="3046414" y="1530068"/>
            <a:ext cx="1198172" cy="119817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50800" dir="18000000" sx="98000" sy="98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5097244-1490-CF37-B319-76923CDCA33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135584" y="2119959"/>
            <a:ext cx="1019831" cy="325250"/>
          </a:xfrm>
          <a:prstGeom prst="rect">
            <a:avLst/>
          </a:prstGeom>
          <a:noFill/>
          <a:effectLst/>
        </p:spPr>
        <p:txBody>
          <a:bodyPr wrap="none" lIns="47784" tIns="23892" rIns="47784" bIns="23892" rtlCol="0">
            <a:spAutoFit/>
          </a:bodyPr>
          <a:lstStyle>
            <a:defPPr>
              <a:defRPr lang="zh-CN"/>
            </a:defPPr>
            <a:lvl1pPr>
              <a:defRPr sz="3000">
                <a:gradFill>
                  <a:gsLst>
                    <a:gs pos="0">
                      <a:schemeClr val="bg1"/>
                    </a:gs>
                    <a:gs pos="100000">
                      <a:srgbClr val="F0AAAD"/>
                    </a:gs>
                  </a:gsLst>
                  <a:lin ang="5400000" scaled="1"/>
                </a:gradFill>
                <a:effectLst>
                  <a:outerShdw blurRad="31490" dist="31489" dir="2700017" algn="tl">
                    <a:srgbClr val="000000">
                      <a:alpha val="43137"/>
                    </a:srgb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19910" dist="19909" dir="2700064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时间维度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E19F4AA-BDB5-718F-300F-2865E6AE0687}"/>
              </a:ext>
            </a:extLst>
          </p:cNvPr>
          <p:cNvSpPr txBox="1"/>
          <p:nvPr/>
        </p:nvSpPr>
        <p:spPr>
          <a:xfrm>
            <a:off x="4546969" y="1832145"/>
            <a:ext cx="5743931" cy="642366"/>
          </a:xfrm>
          <a:prstGeom prst="rect">
            <a:avLst/>
          </a:prstGeom>
          <a:noFill/>
          <a:effectLst/>
        </p:spPr>
        <p:txBody>
          <a:bodyPr wrap="square" lIns="75575" tIns="37788" rIns="75575" bIns="37788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latin typeface="江城黑体 300W" panose="020B0400000000000000" pitchFamily="34" charset="-122"/>
                <a:ea typeface="江城黑体 300W" panose="020B04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漫漫时光长河数十藏，是从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0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到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的跨越，我们汇聚华工，探寻按园过往，追寻梦想人生，与学校一同寻找时间的答案</a:t>
            </a:r>
          </a:p>
        </p:txBody>
      </p:sp>
      <p:sp>
        <p:nvSpPr>
          <p:cNvPr id="25" name="矩形: 圆角 26">
            <a:extLst>
              <a:ext uri="{FF2B5EF4-FFF2-40B4-BE49-F238E27FC236}">
                <a16:creationId xmlns:a16="http://schemas.microsoft.com/office/drawing/2014/main" id="{77979935-0BA2-5F87-FD2F-CEA18D5840F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377604" y="3097734"/>
            <a:ext cx="8042152" cy="1064871"/>
          </a:xfrm>
          <a:prstGeom prst="roundRect">
            <a:avLst>
              <a:gd name="adj" fmla="val 6754"/>
            </a:avLst>
          </a:prstGeom>
          <a:solidFill>
            <a:schemeClr val="bg1"/>
          </a:solidFill>
          <a:ln w="19050">
            <a:gradFill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41986" dist="3149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1216" tIns="30607" rIns="61216" bIns="3060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A08E92DF-793E-190C-350B-CB4C2BF21C0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0384704">
            <a:off x="2933499" y="2922755"/>
            <a:ext cx="1424003" cy="1424005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0"/>
                </a:schemeClr>
              </a:gs>
              <a:gs pos="83000">
                <a:schemeClr val="accent1">
                  <a:alpha val="11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941" tIns="45971" rIns="91941" bIns="45971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1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2EDA45EE-E591-FCA7-A3FF-BBC5A5DFE041}"/>
              </a:ext>
            </a:extLst>
          </p:cNvPr>
          <p:cNvSpPr/>
          <p:nvPr/>
        </p:nvSpPr>
        <p:spPr>
          <a:xfrm rot="18973306">
            <a:off x="3046414" y="3021560"/>
            <a:ext cx="1198172" cy="119817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50800" dir="18000000" sx="98000" sy="98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CF8EECD-8CB9-19C2-B62F-3DF8E6E66563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135584" y="3611451"/>
            <a:ext cx="1019831" cy="325250"/>
          </a:xfrm>
          <a:prstGeom prst="rect">
            <a:avLst/>
          </a:prstGeom>
          <a:noFill/>
          <a:effectLst/>
        </p:spPr>
        <p:txBody>
          <a:bodyPr wrap="none" lIns="47784" tIns="23892" rIns="47784" bIns="23892" rtlCol="0">
            <a:spAutoFit/>
          </a:bodyPr>
          <a:lstStyle>
            <a:defPPr>
              <a:defRPr lang="zh-CN"/>
            </a:defPPr>
            <a:lvl1pPr>
              <a:defRPr sz="3000">
                <a:gradFill>
                  <a:gsLst>
                    <a:gs pos="0">
                      <a:schemeClr val="bg1"/>
                    </a:gs>
                    <a:gs pos="100000">
                      <a:srgbClr val="F0AAAD"/>
                    </a:gs>
                  </a:gsLst>
                  <a:lin ang="5400000" scaled="1"/>
                </a:gradFill>
                <a:effectLst>
                  <a:outerShdw blurRad="31490" dist="31489" dir="2700017" algn="tl">
                    <a:srgbClr val="000000">
                      <a:alpha val="43137"/>
                    </a:srgb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19910" dist="19909" dir="2700064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空间维度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047FDF2-C64B-20CC-A039-6B0ABC9CBE42}"/>
              </a:ext>
            </a:extLst>
          </p:cNvPr>
          <p:cNvSpPr txBox="1"/>
          <p:nvPr/>
        </p:nvSpPr>
        <p:spPr>
          <a:xfrm>
            <a:off x="4546969" y="3323637"/>
            <a:ext cx="5743931" cy="647111"/>
          </a:xfrm>
          <a:prstGeom prst="rect">
            <a:avLst/>
          </a:prstGeom>
          <a:noFill/>
          <a:effectLst/>
        </p:spPr>
        <p:txBody>
          <a:bodyPr wrap="square" lIns="75575" tIns="37788" rIns="75575" bIns="37788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latin typeface="江城黑体 300W" panose="020B0400000000000000" pitchFamily="34" charset="-122"/>
                <a:ea typeface="江城黑体 300W" panose="020B04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学校将与学子们共同成长一同见证学校发展，现在的我们来自五湖，未来的我们布局四海</a:t>
            </a:r>
          </a:p>
        </p:txBody>
      </p:sp>
      <p:sp>
        <p:nvSpPr>
          <p:cNvPr id="48" name="矩形: 圆角 26">
            <a:extLst>
              <a:ext uri="{FF2B5EF4-FFF2-40B4-BE49-F238E27FC236}">
                <a16:creationId xmlns:a16="http://schemas.microsoft.com/office/drawing/2014/main" id="{D4845218-A860-1968-CD2E-D4D79E2AAD5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358444" y="4589226"/>
            <a:ext cx="8042152" cy="1064871"/>
          </a:xfrm>
          <a:prstGeom prst="roundRect">
            <a:avLst>
              <a:gd name="adj" fmla="val 6754"/>
            </a:avLst>
          </a:prstGeom>
          <a:solidFill>
            <a:schemeClr val="bg1"/>
          </a:solidFill>
          <a:ln w="19050">
            <a:gradFill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41986" dist="3149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1216" tIns="30607" rIns="61216" bIns="3060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5BDFAB12-8C4E-15D0-979D-14CAA01F236C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rot="10384704">
            <a:off x="2914339" y="4414247"/>
            <a:ext cx="1424003" cy="1424005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0"/>
                </a:schemeClr>
              </a:gs>
              <a:gs pos="83000">
                <a:schemeClr val="accent1">
                  <a:alpha val="11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941" tIns="45971" rIns="91941" bIns="45971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1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10697265-B87D-95AA-2177-FF323A078980}"/>
              </a:ext>
            </a:extLst>
          </p:cNvPr>
          <p:cNvSpPr/>
          <p:nvPr/>
        </p:nvSpPr>
        <p:spPr>
          <a:xfrm rot="18973306">
            <a:off x="3027254" y="4513052"/>
            <a:ext cx="1198172" cy="119817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50800" dir="18000000" sx="98000" sy="98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237AD4B-23C5-0BAE-230A-7D5AC34C74E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116424" y="5102943"/>
            <a:ext cx="1019831" cy="325250"/>
          </a:xfrm>
          <a:prstGeom prst="rect">
            <a:avLst/>
          </a:prstGeom>
          <a:noFill/>
          <a:effectLst/>
        </p:spPr>
        <p:txBody>
          <a:bodyPr wrap="none" lIns="47784" tIns="23892" rIns="47784" bIns="23892" rtlCol="0">
            <a:spAutoFit/>
          </a:bodyPr>
          <a:lstStyle>
            <a:defPPr>
              <a:defRPr lang="zh-CN"/>
            </a:defPPr>
            <a:lvl1pPr>
              <a:defRPr sz="3000">
                <a:gradFill>
                  <a:gsLst>
                    <a:gs pos="0">
                      <a:schemeClr val="bg1"/>
                    </a:gs>
                    <a:gs pos="100000">
                      <a:srgbClr val="F0AAAD"/>
                    </a:gs>
                  </a:gsLst>
                  <a:lin ang="5400000" scaled="1"/>
                </a:gradFill>
                <a:effectLst>
                  <a:outerShdw blurRad="31490" dist="31489" dir="2700017" algn="tl">
                    <a:srgbClr val="000000">
                      <a:alpha val="43137"/>
                    </a:srgb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19910" dist="19909" dir="2700064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思维维度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152146DF-F2E5-F95F-5A84-69D1E44DEE00}"/>
              </a:ext>
            </a:extLst>
          </p:cNvPr>
          <p:cNvSpPr txBox="1"/>
          <p:nvPr/>
        </p:nvSpPr>
        <p:spPr>
          <a:xfrm>
            <a:off x="4546969" y="4800667"/>
            <a:ext cx="5743931" cy="647111"/>
          </a:xfrm>
          <a:prstGeom prst="rect">
            <a:avLst/>
          </a:prstGeom>
          <a:noFill/>
          <a:effectLst/>
        </p:spPr>
        <p:txBody>
          <a:bodyPr wrap="square" lIns="75575" tIns="37788" rIns="75575" bIns="37788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latin typeface="江城黑体 300W" panose="020B0400000000000000" pitchFamily="34" charset="-122"/>
                <a:ea typeface="江城黑体 300W" panose="020B04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我们蓄满力量，我们追寻梦想，但只有一个初心，就是同心向前。这是一次历程的汇聚，也是一次未来的展望</a:t>
            </a:r>
          </a:p>
        </p:txBody>
      </p:sp>
      <p:pic>
        <p:nvPicPr>
          <p:cNvPr id="61" name="图形 60">
            <a:extLst>
              <a:ext uri="{FF2B5EF4-FFF2-40B4-BE49-F238E27FC236}">
                <a16:creationId xmlns:a16="http://schemas.microsoft.com/office/drawing/2014/main" id="{2D3AC2E3-09EB-395C-57BA-D04237AE32F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3404258" y="1665238"/>
            <a:ext cx="444799" cy="444799"/>
          </a:xfrm>
          <a:prstGeom prst="rect">
            <a:avLst/>
          </a:prstGeom>
        </p:spPr>
      </p:pic>
      <p:pic>
        <p:nvPicPr>
          <p:cNvPr id="72" name="图形 71">
            <a:extLst>
              <a:ext uri="{FF2B5EF4-FFF2-40B4-BE49-F238E27FC236}">
                <a16:creationId xmlns:a16="http://schemas.microsoft.com/office/drawing/2014/main" id="{5778CE78-AB63-AF72-123D-7E3E77B3A032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423099" y="3162893"/>
            <a:ext cx="444799" cy="44479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4997C46-93E3-66D8-A1F3-13E046301D33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colorTemperature colorTemp="7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61819" b="5362"/>
          <a:stretch/>
        </p:blipFill>
        <p:spPr>
          <a:xfrm>
            <a:off x="-1213087" y="1091409"/>
            <a:ext cx="3170297" cy="5766591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76D472A-3B68-44B0-8BD0-4322DC994FC3}"/>
              </a:ext>
            </a:extLst>
          </p:cNvPr>
          <p:cNvSpPr/>
          <p:nvPr/>
        </p:nvSpPr>
        <p:spPr>
          <a:xfrm>
            <a:off x="0" y="4861480"/>
            <a:ext cx="12192000" cy="1996520"/>
          </a:xfrm>
          <a:custGeom>
            <a:avLst/>
            <a:gdLst>
              <a:gd name="connsiteX0" fmla="*/ 0 w 12192000"/>
              <a:gd name="connsiteY0" fmla="*/ 0 h 1996520"/>
              <a:gd name="connsiteX1" fmla="*/ 43625 w 12192000"/>
              <a:gd name="connsiteY1" fmla="*/ 29389 h 1996520"/>
              <a:gd name="connsiteX2" fmla="*/ 6106788 w 12192000"/>
              <a:gd name="connsiteY2" fmla="*/ 1359188 h 1996520"/>
              <a:gd name="connsiteX3" fmla="*/ 12010381 w 12192000"/>
              <a:gd name="connsiteY3" fmla="*/ 124157 h 1996520"/>
              <a:gd name="connsiteX4" fmla="*/ 12192000 w 12192000"/>
              <a:gd name="connsiteY4" fmla="*/ 12365 h 1996520"/>
              <a:gd name="connsiteX5" fmla="*/ 12192000 w 12192000"/>
              <a:gd name="connsiteY5" fmla="*/ 1996520 h 1996520"/>
              <a:gd name="connsiteX6" fmla="*/ 0 w 12192000"/>
              <a:gd name="connsiteY6" fmla="*/ 1996520 h 19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96520">
                <a:moveTo>
                  <a:pt x="0" y="0"/>
                </a:moveTo>
                <a:lnTo>
                  <a:pt x="43625" y="29389"/>
                </a:lnTo>
                <a:cubicBezTo>
                  <a:pt x="1336102" y="830124"/>
                  <a:pt x="3568938" y="1359188"/>
                  <a:pt x="6106788" y="1359188"/>
                </a:cubicBezTo>
                <a:cubicBezTo>
                  <a:pt x="8543125" y="1359188"/>
                  <a:pt x="10698360" y="871602"/>
                  <a:pt x="12010381" y="124157"/>
                </a:cubicBezTo>
                <a:lnTo>
                  <a:pt x="12192000" y="12365"/>
                </a:lnTo>
                <a:lnTo>
                  <a:pt x="12192000" y="1996520"/>
                </a:lnTo>
                <a:lnTo>
                  <a:pt x="0" y="199652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77800" dist="101600" dir="16200000" sx="93000" sy="93000" rotWithShape="0">
              <a:schemeClr val="accent1">
                <a:lumMod val="40000"/>
                <a:lumOff val="60000"/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92C69F5-1C62-4568-9521-2573F736AFB9}"/>
              </a:ext>
            </a:extLst>
          </p:cNvPr>
          <p:cNvSpPr/>
          <p:nvPr/>
        </p:nvSpPr>
        <p:spPr>
          <a:xfrm>
            <a:off x="0" y="5331454"/>
            <a:ext cx="12192000" cy="1526547"/>
          </a:xfrm>
          <a:custGeom>
            <a:avLst/>
            <a:gdLst>
              <a:gd name="connsiteX0" fmla="*/ 0 w 12192000"/>
              <a:gd name="connsiteY0" fmla="*/ 0 h 1526547"/>
              <a:gd name="connsiteX1" fmla="*/ 43626 w 12192000"/>
              <a:gd name="connsiteY1" fmla="*/ 21296 h 1526547"/>
              <a:gd name="connsiteX2" fmla="*/ 6106789 w 12192000"/>
              <a:gd name="connsiteY2" fmla="*/ 984922 h 1526547"/>
              <a:gd name="connsiteX3" fmla="*/ 12010382 w 12192000"/>
              <a:gd name="connsiteY3" fmla="*/ 89969 h 1526547"/>
              <a:gd name="connsiteX4" fmla="*/ 12192000 w 12192000"/>
              <a:gd name="connsiteY4" fmla="*/ 8961 h 1526547"/>
              <a:gd name="connsiteX5" fmla="*/ 12192000 w 12192000"/>
              <a:gd name="connsiteY5" fmla="*/ 1526547 h 1526547"/>
              <a:gd name="connsiteX6" fmla="*/ 0 w 12192000"/>
              <a:gd name="connsiteY6" fmla="*/ 1526547 h 152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26547">
                <a:moveTo>
                  <a:pt x="0" y="0"/>
                </a:moveTo>
                <a:lnTo>
                  <a:pt x="43626" y="21296"/>
                </a:lnTo>
                <a:cubicBezTo>
                  <a:pt x="1336103" y="601541"/>
                  <a:pt x="3568939" y="984922"/>
                  <a:pt x="6106789" y="984922"/>
                </a:cubicBezTo>
                <a:cubicBezTo>
                  <a:pt x="8543126" y="984922"/>
                  <a:pt x="10698361" y="631598"/>
                  <a:pt x="12010382" y="89969"/>
                </a:cubicBezTo>
                <a:lnTo>
                  <a:pt x="12192000" y="8961"/>
                </a:lnTo>
                <a:lnTo>
                  <a:pt x="12192000" y="1526547"/>
                </a:lnTo>
                <a:lnTo>
                  <a:pt x="0" y="1526547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50800" dir="18000000" sx="98000" sy="98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pic>
        <p:nvPicPr>
          <p:cNvPr id="63" name="图形 62">
            <a:extLst>
              <a:ext uri="{FF2B5EF4-FFF2-40B4-BE49-F238E27FC236}">
                <a16:creationId xmlns:a16="http://schemas.microsoft.com/office/drawing/2014/main" id="{46DBB337-3B5F-C356-A489-E62DDC61C9DC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423099" y="4639079"/>
            <a:ext cx="444799" cy="44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433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56B12962-8873-8A00-7776-3A0EE87E6E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650"/>
            <a:ext cx="12192000" cy="5547311"/>
          </a:xfrm>
          <a:custGeom>
            <a:avLst/>
            <a:gdLst>
              <a:gd name="connsiteX0" fmla="*/ 0 w 12192000"/>
              <a:gd name="connsiteY0" fmla="*/ 0 h 5547311"/>
              <a:gd name="connsiteX1" fmla="*/ 12192000 w 12192000"/>
              <a:gd name="connsiteY1" fmla="*/ 0 h 5547311"/>
              <a:gd name="connsiteX2" fmla="*/ 12192000 w 12192000"/>
              <a:gd name="connsiteY2" fmla="*/ 5547311 h 5547311"/>
              <a:gd name="connsiteX3" fmla="*/ 12040852 w 12192000"/>
              <a:gd name="connsiteY3" fmla="*/ 5504688 h 5547311"/>
              <a:gd name="connsiteX4" fmla="*/ 6039755 w 12192000"/>
              <a:gd name="connsiteY4" fmla="*/ 4777776 h 5547311"/>
              <a:gd name="connsiteX5" fmla="*/ 38658 w 12192000"/>
              <a:gd name="connsiteY5" fmla="*/ 5504688 h 5547311"/>
              <a:gd name="connsiteX6" fmla="*/ 0 w 12192000"/>
              <a:gd name="connsiteY6" fmla="*/ 5515589 h 5547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547311">
                <a:moveTo>
                  <a:pt x="0" y="0"/>
                </a:moveTo>
                <a:lnTo>
                  <a:pt x="12192000" y="0"/>
                </a:lnTo>
                <a:lnTo>
                  <a:pt x="12192000" y="5547311"/>
                </a:lnTo>
                <a:lnTo>
                  <a:pt x="12040852" y="5504688"/>
                </a:lnTo>
                <a:cubicBezTo>
                  <a:pt x="10327804" y="5045754"/>
                  <a:pt x="8262697" y="4777776"/>
                  <a:pt x="6039755" y="4777776"/>
                </a:cubicBezTo>
                <a:cubicBezTo>
                  <a:pt x="3816813" y="4777776"/>
                  <a:pt x="1751706" y="5045754"/>
                  <a:pt x="38658" y="5504688"/>
                </a:cubicBezTo>
                <a:lnTo>
                  <a:pt x="0" y="5515589"/>
                </a:lnTo>
                <a:close/>
              </a:path>
            </a:pathLst>
          </a:cu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BC73ADAE-D971-9CFE-9252-1FE4842E4A3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0691" y="3040435"/>
            <a:ext cx="822017" cy="657453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6C3F1CC8-D167-5E8D-181E-077766BC49A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5417" y="2671852"/>
            <a:ext cx="1332567" cy="1334761"/>
          </a:xfrm>
          <a:prstGeom prst="rect">
            <a:avLst/>
          </a:prstGeom>
          <a:effectLst>
            <a:reflection blurRad="6350" stA="42000" endPos="32000" dir="5400000" sy="-100000" algn="bl" rotWithShape="0"/>
          </a:effectLst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459AE7FB-4318-9393-F6BE-77266D9883D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57252">
            <a:off x="10566044" y="3740101"/>
            <a:ext cx="1057339" cy="808088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27D47991-52C2-72EA-ED49-EB159936467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57252">
            <a:off x="10249729" y="3223136"/>
            <a:ext cx="1743576" cy="1746447"/>
          </a:xfrm>
          <a:prstGeom prst="rect">
            <a:avLst/>
          </a:prstGeom>
          <a:effectLst>
            <a:reflection blurRad="6350" stA="42000" endPos="32000" dir="5400000" sy="-100000" algn="bl" rotWithShape="0"/>
          </a:effectLst>
        </p:spPr>
      </p:pic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E72CCA1A-ED60-4225-83EE-C1877FB34E5C}"/>
              </a:ext>
            </a:extLst>
          </p:cNvPr>
          <p:cNvSpPr/>
          <p:nvPr/>
        </p:nvSpPr>
        <p:spPr>
          <a:xfrm rot="20872847" flipV="1">
            <a:off x="1849415" y="2233120"/>
            <a:ext cx="8631559" cy="1878639"/>
          </a:xfrm>
          <a:custGeom>
            <a:avLst/>
            <a:gdLst>
              <a:gd name="connsiteX0" fmla="*/ 5755884 w 5849968"/>
              <a:gd name="connsiteY0" fmla="*/ 735101 h 1878639"/>
              <a:gd name="connsiteX1" fmla="*/ 5849968 w 5849968"/>
              <a:gd name="connsiteY1" fmla="*/ 568187 h 1878639"/>
              <a:gd name="connsiteX2" fmla="*/ 5828002 w 5849968"/>
              <a:gd name="connsiteY2" fmla="*/ 554781 h 1878639"/>
              <a:gd name="connsiteX3" fmla="*/ 3413380 w 5849968"/>
              <a:gd name="connsiteY3" fmla="*/ 0 h 1878639"/>
              <a:gd name="connsiteX4" fmla="*/ 16219 w 5849968"/>
              <a:gd name="connsiteY4" fmla="*/ 1700477 h 1878639"/>
              <a:gd name="connsiteX5" fmla="*/ 0 w 5849968"/>
              <a:gd name="connsiteY5" fmla="*/ 1878639 h 1878639"/>
              <a:gd name="connsiteX6" fmla="*/ 44415 w 5849968"/>
              <a:gd name="connsiteY6" fmla="*/ 1717211 h 1878639"/>
              <a:gd name="connsiteX7" fmla="*/ 3389831 w 5849968"/>
              <a:gd name="connsiteY7" fmla="*/ 204804 h 1878639"/>
              <a:gd name="connsiteX8" fmla="*/ 5561955 w 5849968"/>
              <a:gd name="connsiteY8" fmla="*/ 637334 h 1878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49968" h="1878639">
                <a:moveTo>
                  <a:pt x="5755884" y="735101"/>
                </a:moveTo>
                <a:lnTo>
                  <a:pt x="5849968" y="568187"/>
                </a:lnTo>
                <a:lnTo>
                  <a:pt x="5828002" y="554781"/>
                </a:lnTo>
                <a:cubicBezTo>
                  <a:pt x="5210046" y="212009"/>
                  <a:pt x="4356348" y="0"/>
                  <a:pt x="3413380" y="0"/>
                </a:cubicBezTo>
                <a:cubicBezTo>
                  <a:pt x="1645314" y="0"/>
                  <a:pt x="191090" y="745344"/>
                  <a:pt x="16219" y="1700477"/>
                </a:cubicBezTo>
                <a:lnTo>
                  <a:pt x="0" y="1878639"/>
                </a:lnTo>
                <a:lnTo>
                  <a:pt x="44415" y="1717211"/>
                </a:lnTo>
                <a:cubicBezTo>
                  <a:pt x="362832" y="854082"/>
                  <a:pt x="1739635" y="204804"/>
                  <a:pt x="3389831" y="204804"/>
                </a:cubicBezTo>
                <a:cubicBezTo>
                  <a:pt x="4214928" y="204804"/>
                  <a:pt x="4971678" y="367124"/>
                  <a:pt x="5561955" y="637334"/>
                </a:cubicBezTo>
                <a:close/>
              </a:path>
            </a:pathLst>
          </a:custGeom>
          <a:solidFill>
            <a:srgbClr val="F8F3C2"/>
          </a:solidFill>
          <a:ln w="85725">
            <a:solidFill>
              <a:srgbClr val="F8F3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8E4A76F-3D11-CA53-D0D7-A687CBF3E870}"/>
              </a:ext>
            </a:extLst>
          </p:cNvPr>
          <p:cNvGrpSpPr/>
          <p:nvPr/>
        </p:nvGrpSpPr>
        <p:grpSpPr>
          <a:xfrm rot="20988692">
            <a:off x="21172" y="-1090559"/>
            <a:ext cx="11354146" cy="3543296"/>
            <a:chOff x="-246426" y="-1725867"/>
            <a:chExt cx="9244967" cy="193899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113356B-5759-0142-8A88-089DF8ED3960}"/>
                </a:ext>
              </a:extLst>
            </p:cNvPr>
            <p:cNvSpPr txBox="1"/>
            <p:nvPr/>
          </p:nvSpPr>
          <p:spPr>
            <a:xfrm>
              <a:off x="-246424" y="-1725866"/>
              <a:ext cx="9244965" cy="1938992"/>
            </a:xfrm>
            <a:prstGeom prst="rect">
              <a:avLst/>
            </a:prstGeom>
            <a:noFill/>
          </p:spPr>
          <p:txBody>
            <a:bodyPr wrap="square">
              <a:prstTxWarp prst="textArchDown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 w="136525">
                    <a:solidFill>
                      <a:srgbClr val="F8F3C2"/>
                    </a:solidFill>
                  </a:ln>
                  <a:solidFill>
                    <a:srgbClr val="F8F3C2"/>
                  </a:solidFill>
                  <a:effectLst/>
                  <a:uLnTx/>
                  <a:uFillTx/>
                  <a:latin typeface="Source Han Sans CN Heavy" panose="020B0A00000000000000" pitchFamily="34" charset="-122"/>
                  <a:ea typeface="Source Han Sans CN Heavy" panose="020B0A00000000000000" pitchFamily="34" charset="-122"/>
                  <a:cs typeface="胡晓波男神体" panose="02010600030101010101" pitchFamily="2" charset="-122"/>
                </a:rPr>
                <a:t>洽洽年中大促</a:t>
              </a:r>
              <a:endParaRPr kumimoji="0" lang="en-US" altLang="zh-CN" sz="6000" b="0" i="0" u="none" strike="noStrike" kern="1200" cap="none" spc="0" normalizeH="0" baseline="0" noProof="0" dirty="0">
                <a:ln w="136525">
                  <a:solidFill>
                    <a:srgbClr val="F8F3C2"/>
                  </a:solidFill>
                </a:ln>
                <a:solidFill>
                  <a:srgbClr val="F8F3C2"/>
                </a:solidFill>
                <a:effectLst/>
                <a:uLnTx/>
                <a:uFillTx/>
                <a:latin typeface="Source Han Sans CN Heavy" panose="020B0A00000000000000" pitchFamily="34" charset="-122"/>
                <a:ea typeface="Source Han Sans CN Heavy" panose="020B0A00000000000000" pitchFamily="34" charset="-122"/>
                <a:cs typeface="胡晓波男神体" panose="02010600030101010101" pitchFamily="2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 w="136525">
                    <a:solidFill>
                      <a:srgbClr val="F8F3C2"/>
                    </a:solidFill>
                  </a:ln>
                  <a:solidFill>
                    <a:srgbClr val="F8F3C2"/>
                  </a:solidFill>
                  <a:effectLst/>
                  <a:uLnTx/>
                  <a:uFillTx/>
                  <a:latin typeface="Source Han Sans CN Heavy" panose="020B0A00000000000000" pitchFamily="34" charset="-122"/>
                  <a:ea typeface="Source Han Sans CN Heavy" panose="020B0A00000000000000" pitchFamily="34" charset="-122"/>
                  <a:cs typeface="胡晓波男神体" panose="02010600030101010101" pitchFamily="2" charset="-122"/>
                </a:rPr>
                <a:t>     营销方案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6EE6991-1177-539C-859F-E18FFD23CBE0}"/>
                </a:ext>
              </a:extLst>
            </p:cNvPr>
            <p:cNvSpPr txBox="1"/>
            <p:nvPr/>
          </p:nvSpPr>
          <p:spPr>
            <a:xfrm>
              <a:off x="-246426" y="-1725867"/>
              <a:ext cx="9244965" cy="1938992"/>
            </a:xfrm>
            <a:prstGeom prst="rect">
              <a:avLst/>
            </a:prstGeom>
            <a:noFill/>
          </p:spPr>
          <p:txBody>
            <a:bodyPr wrap="square">
              <a:prstTxWarp prst="textArchDown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6D1B05"/>
                  </a:solidFill>
                  <a:effectLst/>
                  <a:uLnTx/>
                  <a:uFillTx/>
                  <a:latin typeface="+mj-ea"/>
                  <a:ea typeface="+mj-ea"/>
                  <a:cs typeface="胡晓波男神体" panose="02010600030101010101" pitchFamily="2" charset="-122"/>
                </a:rPr>
                <a:t>洽洽年中大促</a:t>
              </a:r>
              <a:endPara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j-ea"/>
                <a:ea typeface="+mj-ea"/>
                <a:cs typeface="胡晓波男神体" panose="02010600030101010101" pitchFamily="2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6D1B05"/>
                  </a:solidFill>
                  <a:effectLst/>
                  <a:uLnTx/>
                  <a:uFillTx/>
                  <a:latin typeface="+mj-ea"/>
                  <a:ea typeface="+mj-ea"/>
                  <a:cs typeface="胡晓波男神体" panose="02010600030101010101" pitchFamily="2" charset="-122"/>
                </a:rPr>
                <a:t>     营销方案</a:t>
              </a: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81873BE3-786E-A14D-CEC4-9AA2FCE44998}"/>
              </a:ext>
            </a:extLst>
          </p:cNvPr>
          <p:cNvSpPr/>
          <p:nvPr/>
        </p:nvSpPr>
        <p:spPr>
          <a:xfrm>
            <a:off x="0" y="4767944"/>
            <a:ext cx="12192000" cy="2090057"/>
          </a:xfrm>
          <a:custGeom>
            <a:avLst/>
            <a:gdLst>
              <a:gd name="connsiteX0" fmla="*/ 6096000 w 12192000"/>
              <a:gd name="connsiteY0" fmla="*/ 0 h 2090057"/>
              <a:gd name="connsiteX1" fmla="*/ 12097097 w 12192000"/>
              <a:gd name="connsiteY1" fmla="*/ 726912 h 2090057"/>
              <a:gd name="connsiteX2" fmla="*/ 12192000 w 12192000"/>
              <a:gd name="connsiteY2" fmla="*/ 753674 h 2090057"/>
              <a:gd name="connsiteX3" fmla="*/ 12192000 w 12192000"/>
              <a:gd name="connsiteY3" fmla="*/ 2090057 h 2090057"/>
              <a:gd name="connsiteX4" fmla="*/ 0 w 12192000"/>
              <a:gd name="connsiteY4" fmla="*/ 2090057 h 2090057"/>
              <a:gd name="connsiteX5" fmla="*/ 0 w 12192000"/>
              <a:gd name="connsiteY5" fmla="*/ 753674 h 2090057"/>
              <a:gd name="connsiteX6" fmla="*/ 94903 w 12192000"/>
              <a:gd name="connsiteY6" fmla="*/ 726912 h 2090057"/>
              <a:gd name="connsiteX7" fmla="*/ 6096000 w 12192000"/>
              <a:gd name="connsiteY7" fmla="*/ 0 h 209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090057">
                <a:moveTo>
                  <a:pt x="6096000" y="0"/>
                </a:moveTo>
                <a:cubicBezTo>
                  <a:pt x="8318942" y="0"/>
                  <a:pt x="10384049" y="267978"/>
                  <a:pt x="12097097" y="726912"/>
                </a:cubicBezTo>
                <a:lnTo>
                  <a:pt x="12192000" y="753674"/>
                </a:lnTo>
                <a:lnTo>
                  <a:pt x="12192000" y="2090057"/>
                </a:lnTo>
                <a:lnTo>
                  <a:pt x="0" y="2090057"/>
                </a:lnTo>
                <a:lnTo>
                  <a:pt x="0" y="753674"/>
                </a:lnTo>
                <a:lnTo>
                  <a:pt x="94903" y="726912"/>
                </a:lnTo>
                <a:cubicBezTo>
                  <a:pt x="1807951" y="267978"/>
                  <a:pt x="3873058" y="0"/>
                  <a:pt x="6096000" y="0"/>
                </a:cubicBezTo>
                <a:close/>
              </a:path>
            </a:pathLst>
          </a:custGeom>
          <a:gradFill>
            <a:gsLst>
              <a:gs pos="100000">
                <a:srgbClr val="FAEFB2">
                  <a:alpha val="0"/>
                </a:srgbClr>
              </a:gs>
              <a:gs pos="2000">
                <a:srgbClr val="FBDD65">
                  <a:lumMod val="61000"/>
                  <a:lumOff val="3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21ACB61-7E12-5667-B83C-1059EB06D24C}"/>
              </a:ext>
            </a:extLst>
          </p:cNvPr>
          <p:cNvGrpSpPr/>
          <p:nvPr/>
        </p:nvGrpSpPr>
        <p:grpSpPr>
          <a:xfrm>
            <a:off x="9989916" y="1934103"/>
            <a:ext cx="801162" cy="605432"/>
            <a:chOff x="9830056" y="1787947"/>
            <a:chExt cx="1051448" cy="794572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B8C7477-DE13-A6FC-5510-8261EB838003}"/>
                </a:ext>
              </a:extLst>
            </p:cNvPr>
            <p:cNvGrpSpPr/>
            <p:nvPr/>
          </p:nvGrpSpPr>
          <p:grpSpPr>
            <a:xfrm>
              <a:off x="9830056" y="1787947"/>
              <a:ext cx="1051448" cy="782405"/>
              <a:chOff x="8769458" y="1759668"/>
              <a:chExt cx="1051448" cy="782405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3CC88D5-AB01-F85C-DC34-459FCC1F7615}"/>
                  </a:ext>
                </a:extLst>
              </p:cNvPr>
              <p:cNvSpPr/>
              <p:nvPr/>
            </p:nvSpPr>
            <p:spPr>
              <a:xfrm>
                <a:off x="8769458" y="1759668"/>
                <a:ext cx="1051448" cy="782405"/>
              </a:xfrm>
              <a:custGeom>
                <a:avLst/>
                <a:gdLst/>
                <a:ahLst/>
                <a:cxnLst/>
                <a:rect l="0" t="0" r="0" b="0"/>
                <a:pathLst>
                  <a:path w="1051448" h="782405">
                    <a:moveTo>
                      <a:pt x="899773" y="30516"/>
                    </a:moveTo>
                    <a:cubicBezTo>
                      <a:pt x="861355" y="43724"/>
                      <a:pt x="824723" y="57765"/>
                      <a:pt x="818368" y="61720"/>
                    </a:cubicBezTo>
                    <a:cubicBezTo>
                      <a:pt x="812012" y="65674"/>
                      <a:pt x="700570" y="97363"/>
                      <a:pt x="570718" y="132138"/>
                    </a:cubicBezTo>
                    <a:cubicBezTo>
                      <a:pt x="57854" y="269486"/>
                      <a:pt x="0" y="318360"/>
                      <a:pt x="252364" y="401079"/>
                    </a:cubicBezTo>
                    <a:cubicBezTo>
                      <a:pt x="322369" y="424025"/>
                      <a:pt x="374226" y="445828"/>
                      <a:pt x="367602" y="449530"/>
                    </a:cubicBezTo>
                    <a:cubicBezTo>
                      <a:pt x="349233" y="459794"/>
                      <a:pt x="310686" y="596658"/>
                      <a:pt x="319613" y="619919"/>
                    </a:cubicBezTo>
                    <a:cubicBezTo>
                      <a:pt x="333214" y="655364"/>
                      <a:pt x="385450" y="642828"/>
                      <a:pt x="445908" y="589610"/>
                    </a:cubicBezTo>
                    <a:cubicBezTo>
                      <a:pt x="477650" y="561670"/>
                      <a:pt x="506719" y="538810"/>
                      <a:pt x="510508" y="538810"/>
                    </a:cubicBezTo>
                    <a:cubicBezTo>
                      <a:pt x="514295" y="538810"/>
                      <a:pt x="555397" y="587478"/>
                      <a:pt x="601845" y="646962"/>
                    </a:cubicBezTo>
                    <a:cubicBezTo>
                      <a:pt x="648293" y="706445"/>
                      <a:pt x="696392" y="760516"/>
                      <a:pt x="708730" y="767120"/>
                    </a:cubicBezTo>
                    <a:cubicBezTo>
                      <a:pt x="737289" y="782404"/>
                      <a:pt x="740898" y="776640"/>
                      <a:pt x="827818" y="576910"/>
                    </a:cubicBezTo>
                    <a:cubicBezTo>
                      <a:pt x="865815" y="489598"/>
                      <a:pt x="932043" y="338150"/>
                      <a:pt x="974991" y="240360"/>
                    </a:cubicBezTo>
                    <a:cubicBezTo>
                      <a:pt x="1017939" y="142570"/>
                      <a:pt x="1051447" y="51130"/>
                      <a:pt x="1049451" y="37160"/>
                    </a:cubicBezTo>
                    <a:cubicBezTo>
                      <a:pt x="1044498" y="2484"/>
                      <a:pt x="988537" y="0"/>
                      <a:pt x="899773" y="30516"/>
                    </a:cubicBezTo>
                    <a:close/>
                  </a:path>
                </a:pathLst>
              </a:custGeom>
              <a:solidFill>
                <a:srgbClr val="F8F3C2"/>
              </a:solidFill>
              <a:ln>
                <a:solidFill>
                  <a:srgbClr val="F8F3C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Han Sans CN Medium" panose="020B0600000000000000" pitchFamily="34" charset="-122"/>
                  <a:ea typeface="Source Han Sans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D2D492FB-AC3E-673C-4F88-2D0D5F44A4D4}"/>
                  </a:ext>
                </a:extLst>
              </p:cNvPr>
              <p:cNvSpPr/>
              <p:nvPr/>
            </p:nvSpPr>
            <p:spPr>
              <a:xfrm>
                <a:off x="9072089" y="1970909"/>
                <a:ext cx="335441" cy="151420"/>
              </a:xfrm>
              <a:custGeom>
                <a:avLst/>
                <a:gdLst/>
                <a:ahLst/>
                <a:cxnLst/>
                <a:rect l="0" t="0" r="0" b="0"/>
                <a:pathLst>
                  <a:path w="335441" h="151420">
                    <a:moveTo>
                      <a:pt x="328455" y="2524"/>
                    </a:moveTo>
                    <a:cubicBezTo>
                      <a:pt x="321470" y="0"/>
                      <a:pt x="244710" y="22722"/>
                      <a:pt x="157877" y="53017"/>
                    </a:cubicBezTo>
                    <a:lnTo>
                      <a:pt x="0" y="108098"/>
                    </a:lnTo>
                    <a:lnTo>
                      <a:pt x="130428" y="151419"/>
                    </a:lnTo>
                    <a:lnTo>
                      <a:pt x="210392" y="89250"/>
                    </a:lnTo>
                    <a:cubicBezTo>
                      <a:pt x="254371" y="55056"/>
                      <a:pt x="301785" y="22587"/>
                      <a:pt x="315755" y="17096"/>
                    </a:cubicBezTo>
                    <a:cubicBezTo>
                      <a:pt x="329725" y="11605"/>
                      <a:pt x="335440" y="5047"/>
                      <a:pt x="328455" y="2524"/>
                    </a:cubicBezTo>
                    <a:close/>
                  </a:path>
                </a:pathLst>
              </a:custGeom>
              <a:solidFill>
                <a:srgbClr val="F8F3C2"/>
              </a:solidFill>
              <a:ln>
                <a:solidFill>
                  <a:srgbClr val="F8F3C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Han Sans CN Medium" panose="020B0600000000000000" pitchFamily="34" charset="-122"/>
                  <a:ea typeface="Source Han Sans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899224F-9412-80C9-32E6-244DDC08CE2A}"/>
                  </a:ext>
                </a:extLst>
              </p:cNvPr>
              <p:cNvSpPr/>
              <p:nvPr/>
            </p:nvSpPr>
            <p:spPr>
              <a:xfrm>
                <a:off x="9344344" y="1997494"/>
                <a:ext cx="304392" cy="422032"/>
              </a:xfrm>
              <a:custGeom>
                <a:avLst/>
                <a:gdLst/>
                <a:ahLst/>
                <a:cxnLst/>
                <a:rect l="0" t="0" r="0" b="0"/>
                <a:pathLst>
                  <a:path w="304392" h="422032">
                    <a:moveTo>
                      <a:pt x="301795" y="2596"/>
                    </a:moveTo>
                    <a:cubicBezTo>
                      <a:pt x="299199" y="0"/>
                      <a:pt x="230233" y="52678"/>
                      <a:pt x="148537" y="119660"/>
                    </a:cubicBezTo>
                    <a:lnTo>
                      <a:pt x="0" y="241443"/>
                    </a:lnTo>
                    <a:lnTo>
                      <a:pt x="47093" y="299789"/>
                    </a:lnTo>
                    <a:cubicBezTo>
                      <a:pt x="138636" y="413205"/>
                      <a:pt x="122874" y="422031"/>
                      <a:pt x="219837" y="203061"/>
                    </a:cubicBezTo>
                    <a:cubicBezTo>
                      <a:pt x="267510" y="95401"/>
                      <a:pt x="304391" y="5192"/>
                      <a:pt x="301795" y="2596"/>
                    </a:cubicBezTo>
                    <a:close/>
                  </a:path>
                </a:pathLst>
              </a:custGeom>
              <a:solidFill>
                <a:srgbClr val="F8F3C2"/>
              </a:solidFill>
              <a:ln>
                <a:solidFill>
                  <a:srgbClr val="F8F3C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Han Sans CN Medium" panose="020B0600000000000000" pitchFamily="34" charset="-122"/>
                  <a:ea typeface="Source Han Sans CN Medium" panose="020B0600000000000000" pitchFamily="34" charset="-122"/>
                  <a:cs typeface="+mn-cs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8E4EC838-A85F-85AF-85FF-ED785DDD8F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4423" t="20" r="-3" b="59548"/>
            <a:stretch>
              <a:fillRect/>
            </a:stretch>
          </p:blipFill>
          <p:spPr>
            <a:xfrm>
              <a:off x="9830056" y="1861876"/>
              <a:ext cx="968828" cy="720643"/>
            </a:xfrm>
            <a:custGeom>
              <a:avLst/>
              <a:gdLst>
                <a:gd name="connsiteX0" fmla="*/ 156363 w 1306647"/>
                <a:gd name="connsiteY0" fmla="*/ 0 h 971923"/>
                <a:gd name="connsiteX1" fmla="*/ 1306647 w 1306647"/>
                <a:gd name="connsiteY1" fmla="*/ 0 h 971923"/>
                <a:gd name="connsiteX2" fmla="*/ 1306647 w 1306647"/>
                <a:gd name="connsiteY2" fmla="*/ 617795 h 971923"/>
                <a:gd name="connsiteX3" fmla="*/ 1012371 w 1306647"/>
                <a:gd name="connsiteY3" fmla="*/ 971923 h 971923"/>
                <a:gd name="connsiteX4" fmla="*/ 707571 w 1306647"/>
                <a:gd name="connsiteY4" fmla="*/ 645352 h 971923"/>
                <a:gd name="connsiteX5" fmla="*/ 446314 w 1306647"/>
                <a:gd name="connsiteY5" fmla="*/ 743323 h 971923"/>
                <a:gd name="connsiteX6" fmla="*/ 293914 w 1306647"/>
                <a:gd name="connsiteY6" fmla="*/ 590923 h 971923"/>
                <a:gd name="connsiteX7" fmla="*/ 0 w 1306647"/>
                <a:gd name="connsiteY7" fmla="*/ 68409 h 971923"/>
                <a:gd name="connsiteX8" fmla="*/ 156363 w 1306647"/>
                <a:gd name="connsiteY8" fmla="*/ 0 h 971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6647" h="971923">
                  <a:moveTo>
                    <a:pt x="156363" y="0"/>
                  </a:moveTo>
                  <a:lnTo>
                    <a:pt x="1306647" y="0"/>
                  </a:lnTo>
                  <a:lnTo>
                    <a:pt x="1306647" y="617795"/>
                  </a:lnTo>
                  <a:lnTo>
                    <a:pt x="1012371" y="971923"/>
                  </a:lnTo>
                  <a:lnTo>
                    <a:pt x="707571" y="645352"/>
                  </a:lnTo>
                  <a:lnTo>
                    <a:pt x="446314" y="743323"/>
                  </a:lnTo>
                  <a:lnTo>
                    <a:pt x="293914" y="590923"/>
                  </a:lnTo>
                  <a:lnTo>
                    <a:pt x="0" y="68409"/>
                  </a:lnTo>
                  <a:lnTo>
                    <a:pt x="156363" y="0"/>
                  </a:lnTo>
                  <a:close/>
                </a:path>
              </a:pathLst>
            </a:custGeom>
          </p:spPr>
        </p:pic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ADD170C1-60AB-8419-D7D9-AD78F0CF5C2D}"/>
              </a:ext>
            </a:extLst>
          </p:cNvPr>
          <p:cNvSpPr/>
          <p:nvPr/>
        </p:nvSpPr>
        <p:spPr>
          <a:xfrm rot="20872847" flipV="1">
            <a:off x="1849415" y="2228889"/>
            <a:ext cx="8631559" cy="1878639"/>
          </a:xfrm>
          <a:custGeom>
            <a:avLst/>
            <a:gdLst>
              <a:gd name="connsiteX0" fmla="*/ 5755884 w 5849968"/>
              <a:gd name="connsiteY0" fmla="*/ 735101 h 1878639"/>
              <a:gd name="connsiteX1" fmla="*/ 5849968 w 5849968"/>
              <a:gd name="connsiteY1" fmla="*/ 568187 h 1878639"/>
              <a:gd name="connsiteX2" fmla="*/ 5828002 w 5849968"/>
              <a:gd name="connsiteY2" fmla="*/ 554781 h 1878639"/>
              <a:gd name="connsiteX3" fmla="*/ 3413380 w 5849968"/>
              <a:gd name="connsiteY3" fmla="*/ 0 h 1878639"/>
              <a:gd name="connsiteX4" fmla="*/ 16219 w 5849968"/>
              <a:gd name="connsiteY4" fmla="*/ 1700477 h 1878639"/>
              <a:gd name="connsiteX5" fmla="*/ 0 w 5849968"/>
              <a:gd name="connsiteY5" fmla="*/ 1878639 h 1878639"/>
              <a:gd name="connsiteX6" fmla="*/ 44415 w 5849968"/>
              <a:gd name="connsiteY6" fmla="*/ 1717211 h 1878639"/>
              <a:gd name="connsiteX7" fmla="*/ 3389831 w 5849968"/>
              <a:gd name="connsiteY7" fmla="*/ 204804 h 1878639"/>
              <a:gd name="connsiteX8" fmla="*/ 5561955 w 5849968"/>
              <a:gd name="connsiteY8" fmla="*/ 637334 h 1878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49968" h="1878639">
                <a:moveTo>
                  <a:pt x="5755884" y="735101"/>
                </a:moveTo>
                <a:lnTo>
                  <a:pt x="5849968" y="568187"/>
                </a:lnTo>
                <a:lnTo>
                  <a:pt x="5828002" y="554781"/>
                </a:lnTo>
                <a:cubicBezTo>
                  <a:pt x="5210046" y="212009"/>
                  <a:pt x="4356348" y="0"/>
                  <a:pt x="3413380" y="0"/>
                </a:cubicBezTo>
                <a:cubicBezTo>
                  <a:pt x="1645314" y="0"/>
                  <a:pt x="191090" y="745344"/>
                  <a:pt x="16219" y="1700477"/>
                </a:cubicBezTo>
                <a:lnTo>
                  <a:pt x="0" y="1878639"/>
                </a:lnTo>
                <a:lnTo>
                  <a:pt x="44415" y="1717211"/>
                </a:lnTo>
                <a:cubicBezTo>
                  <a:pt x="362832" y="854082"/>
                  <a:pt x="1739635" y="204804"/>
                  <a:pt x="3389831" y="204804"/>
                </a:cubicBezTo>
                <a:cubicBezTo>
                  <a:pt x="4214928" y="204804"/>
                  <a:pt x="4971678" y="367124"/>
                  <a:pt x="5561955" y="637334"/>
                </a:cubicBezTo>
                <a:close/>
              </a:path>
            </a:pathLst>
          </a:custGeom>
          <a:solidFill>
            <a:srgbClr val="6D1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D30478D-3365-6D27-1C35-C82C0F2DC120}"/>
              </a:ext>
            </a:extLst>
          </p:cNvPr>
          <p:cNvGrpSpPr/>
          <p:nvPr/>
        </p:nvGrpSpPr>
        <p:grpSpPr>
          <a:xfrm rot="20576758">
            <a:off x="8381633" y="1380819"/>
            <a:ext cx="503487" cy="425296"/>
            <a:chOff x="725878" y="996366"/>
            <a:chExt cx="609685" cy="515001"/>
          </a:xfrm>
        </p:grpSpPr>
        <p:sp>
          <p:nvSpPr>
            <p:cNvPr id="29" name="supermarket-promotion_58225">
              <a:extLst>
                <a:ext uri="{FF2B5EF4-FFF2-40B4-BE49-F238E27FC236}">
                  <a16:creationId xmlns:a16="http://schemas.microsoft.com/office/drawing/2014/main" id="{C25FF006-C8D4-7476-3CB0-016A064AA5FD}"/>
                </a:ext>
              </a:extLst>
            </p:cNvPr>
            <p:cNvSpPr/>
            <p:nvPr/>
          </p:nvSpPr>
          <p:spPr>
            <a:xfrm>
              <a:off x="725878" y="996366"/>
              <a:ext cx="609685" cy="515001"/>
            </a:xfrm>
            <a:custGeom>
              <a:avLst/>
              <a:gdLst>
                <a:gd name="connsiteX0" fmla="*/ 128196 w 576756"/>
                <a:gd name="connsiteY0" fmla="*/ 393240 h 487186"/>
                <a:gd name="connsiteX1" fmla="*/ 137442 w 576756"/>
                <a:gd name="connsiteY1" fmla="*/ 408849 h 487186"/>
                <a:gd name="connsiteX2" fmla="*/ 128196 w 576756"/>
                <a:gd name="connsiteY2" fmla="*/ 424457 h 487186"/>
                <a:gd name="connsiteX3" fmla="*/ 119874 w 576756"/>
                <a:gd name="connsiteY3" fmla="*/ 408849 h 487186"/>
                <a:gd name="connsiteX4" fmla="*/ 128196 w 576756"/>
                <a:gd name="connsiteY4" fmla="*/ 393240 h 487186"/>
                <a:gd name="connsiteX5" fmla="*/ 129131 w 576756"/>
                <a:gd name="connsiteY5" fmla="*/ 381277 h 487186"/>
                <a:gd name="connsiteX6" fmla="*/ 104227 w 576756"/>
                <a:gd name="connsiteY6" fmla="*/ 409827 h 487186"/>
                <a:gd name="connsiteX7" fmla="*/ 128209 w 576756"/>
                <a:gd name="connsiteY7" fmla="*/ 436534 h 487186"/>
                <a:gd name="connsiteX8" fmla="*/ 152190 w 576756"/>
                <a:gd name="connsiteY8" fmla="*/ 407985 h 487186"/>
                <a:gd name="connsiteX9" fmla="*/ 129131 w 576756"/>
                <a:gd name="connsiteY9" fmla="*/ 381277 h 487186"/>
                <a:gd name="connsiteX10" fmla="*/ 64599 w 576756"/>
                <a:gd name="connsiteY10" fmla="*/ 356402 h 487186"/>
                <a:gd name="connsiteX11" fmla="*/ 72938 w 576756"/>
                <a:gd name="connsiteY11" fmla="*/ 372011 h 487186"/>
                <a:gd name="connsiteX12" fmla="*/ 64599 w 576756"/>
                <a:gd name="connsiteY12" fmla="*/ 387619 h 487186"/>
                <a:gd name="connsiteX13" fmla="*/ 55332 w 576756"/>
                <a:gd name="connsiteY13" fmla="*/ 372011 h 487186"/>
                <a:gd name="connsiteX14" fmla="*/ 64599 w 576756"/>
                <a:gd name="connsiteY14" fmla="*/ 356402 h 487186"/>
                <a:gd name="connsiteX15" fmla="*/ 118985 w 576756"/>
                <a:gd name="connsiteY15" fmla="*/ 344439 h 487186"/>
                <a:gd name="connsiteX16" fmla="*/ 114373 w 576756"/>
                <a:gd name="connsiteY16" fmla="*/ 347202 h 487186"/>
                <a:gd name="connsiteX17" fmla="*/ 69178 w 576756"/>
                <a:gd name="connsiteY17" fmla="*/ 428246 h 487186"/>
                <a:gd name="connsiteX18" fmla="*/ 69178 w 576756"/>
                <a:gd name="connsiteY18" fmla="*/ 432850 h 487186"/>
                <a:gd name="connsiteX19" fmla="*/ 73789 w 576756"/>
                <a:gd name="connsiteY19" fmla="*/ 435613 h 487186"/>
                <a:gd name="connsiteX20" fmla="*/ 77479 w 576756"/>
                <a:gd name="connsiteY20" fmla="*/ 432850 h 487186"/>
                <a:gd name="connsiteX21" fmla="*/ 123597 w 576756"/>
                <a:gd name="connsiteY21" fmla="*/ 351807 h 487186"/>
                <a:gd name="connsiteX22" fmla="*/ 123597 w 576756"/>
                <a:gd name="connsiteY22" fmla="*/ 346281 h 487186"/>
                <a:gd name="connsiteX23" fmla="*/ 118985 w 576756"/>
                <a:gd name="connsiteY23" fmla="*/ 344439 h 487186"/>
                <a:gd name="connsiteX24" fmla="*/ 64566 w 576756"/>
                <a:gd name="connsiteY24" fmla="*/ 344439 h 487186"/>
                <a:gd name="connsiteX25" fmla="*/ 39662 w 576756"/>
                <a:gd name="connsiteY25" fmla="*/ 372989 h 487186"/>
                <a:gd name="connsiteX26" fmla="*/ 64566 w 576756"/>
                <a:gd name="connsiteY26" fmla="*/ 399696 h 487186"/>
                <a:gd name="connsiteX27" fmla="*/ 88547 w 576756"/>
                <a:gd name="connsiteY27" fmla="*/ 371147 h 487186"/>
                <a:gd name="connsiteX28" fmla="*/ 64566 w 576756"/>
                <a:gd name="connsiteY28" fmla="*/ 344439 h 487186"/>
                <a:gd name="connsiteX29" fmla="*/ 95926 w 576756"/>
                <a:gd name="connsiteY29" fmla="*/ 294708 h 487186"/>
                <a:gd name="connsiteX30" fmla="*/ 192774 w 576756"/>
                <a:gd name="connsiteY30" fmla="*/ 390487 h 487186"/>
                <a:gd name="connsiteX31" fmla="*/ 95926 w 576756"/>
                <a:gd name="connsiteY31" fmla="*/ 487186 h 487186"/>
                <a:gd name="connsiteX32" fmla="*/ 0 w 576756"/>
                <a:gd name="connsiteY32" fmla="*/ 390487 h 487186"/>
                <a:gd name="connsiteX33" fmla="*/ 95926 w 576756"/>
                <a:gd name="connsiteY33" fmla="*/ 294708 h 487186"/>
                <a:gd name="connsiteX34" fmla="*/ 133718 w 576756"/>
                <a:gd name="connsiteY34" fmla="*/ 210786 h 487186"/>
                <a:gd name="connsiteX35" fmla="*/ 108808 w 576756"/>
                <a:gd name="connsiteY35" fmla="*/ 234731 h 487186"/>
                <a:gd name="connsiteX36" fmla="*/ 108808 w 576756"/>
                <a:gd name="connsiteY36" fmla="*/ 250387 h 487186"/>
                <a:gd name="connsiteX37" fmla="*/ 471392 w 576756"/>
                <a:gd name="connsiteY37" fmla="*/ 250387 h 487186"/>
                <a:gd name="connsiteX38" fmla="*/ 471392 w 576756"/>
                <a:gd name="connsiteY38" fmla="*/ 234731 h 487186"/>
                <a:gd name="connsiteX39" fmla="*/ 446482 w 576756"/>
                <a:gd name="connsiteY39" fmla="*/ 210786 h 487186"/>
                <a:gd name="connsiteX40" fmla="*/ 122070 w 576756"/>
                <a:gd name="connsiteY40" fmla="*/ 148852 h 487186"/>
                <a:gd name="connsiteX41" fmla="*/ 145712 w 576756"/>
                <a:gd name="connsiteY41" fmla="*/ 156450 h 487186"/>
                <a:gd name="connsiteX42" fmla="*/ 167855 w 576756"/>
                <a:gd name="connsiteY42" fmla="*/ 173027 h 487186"/>
                <a:gd name="connsiteX43" fmla="*/ 245354 w 576756"/>
                <a:gd name="connsiteY43" fmla="*/ 174869 h 487186"/>
                <a:gd name="connsiteX44" fmla="*/ 268419 w 576756"/>
                <a:gd name="connsiteY44" fmla="*/ 158292 h 487186"/>
                <a:gd name="connsiteX45" fmla="*/ 316394 w 576756"/>
                <a:gd name="connsiteY45" fmla="*/ 157371 h 487186"/>
                <a:gd name="connsiteX46" fmla="*/ 338537 w 576756"/>
                <a:gd name="connsiteY46" fmla="*/ 173948 h 487186"/>
                <a:gd name="connsiteX47" fmla="*/ 416036 w 576756"/>
                <a:gd name="connsiteY47" fmla="*/ 174869 h 487186"/>
                <a:gd name="connsiteX48" fmla="*/ 439101 w 576756"/>
                <a:gd name="connsiteY48" fmla="*/ 158292 h 487186"/>
                <a:gd name="connsiteX49" fmla="*/ 487077 w 576756"/>
                <a:gd name="connsiteY49" fmla="*/ 157371 h 487186"/>
                <a:gd name="connsiteX50" fmla="*/ 521213 w 576756"/>
                <a:gd name="connsiteY50" fmla="*/ 182236 h 487186"/>
                <a:gd name="connsiteX51" fmla="*/ 521213 w 576756"/>
                <a:gd name="connsiteY51" fmla="*/ 399581 h 487186"/>
                <a:gd name="connsiteX52" fmla="*/ 471392 w 576756"/>
                <a:gd name="connsiteY52" fmla="*/ 449312 h 487186"/>
                <a:gd name="connsiteX53" fmla="*/ 194610 w 576756"/>
                <a:gd name="connsiteY53" fmla="*/ 449312 h 487186"/>
                <a:gd name="connsiteX54" fmla="*/ 210295 w 576756"/>
                <a:gd name="connsiteY54" fmla="*/ 390371 h 487186"/>
                <a:gd name="connsiteX55" fmla="*/ 210295 w 576756"/>
                <a:gd name="connsiteY55" fmla="*/ 387609 h 487186"/>
                <a:gd name="connsiteX56" fmla="*/ 446482 w 576756"/>
                <a:gd name="connsiteY56" fmla="*/ 387609 h 487186"/>
                <a:gd name="connsiteX57" fmla="*/ 471392 w 576756"/>
                <a:gd name="connsiteY57" fmla="*/ 362743 h 487186"/>
                <a:gd name="connsiteX58" fmla="*/ 471392 w 576756"/>
                <a:gd name="connsiteY58" fmla="*/ 281699 h 487186"/>
                <a:gd name="connsiteX59" fmla="*/ 130950 w 576756"/>
                <a:gd name="connsiteY59" fmla="*/ 281699 h 487186"/>
                <a:gd name="connsiteX60" fmla="*/ 95891 w 576756"/>
                <a:gd name="connsiteY60" fmla="*/ 276173 h 487186"/>
                <a:gd name="connsiteX61" fmla="*/ 56219 w 576756"/>
                <a:gd name="connsiteY61" fmla="*/ 283541 h 487186"/>
                <a:gd name="connsiteX62" fmla="*/ 56219 w 576756"/>
                <a:gd name="connsiteY62" fmla="*/ 187762 h 487186"/>
                <a:gd name="connsiteX63" fmla="*/ 97737 w 576756"/>
                <a:gd name="connsiteY63" fmla="*/ 156450 h 487186"/>
                <a:gd name="connsiteX64" fmla="*/ 122070 w 576756"/>
                <a:gd name="connsiteY64" fmla="*/ 148852 h 487186"/>
                <a:gd name="connsiteX65" fmla="*/ 16646 w 576756"/>
                <a:gd name="connsiteY65" fmla="*/ 63469 h 487186"/>
                <a:gd name="connsiteX66" fmla="*/ 562676 w 576756"/>
                <a:gd name="connsiteY66" fmla="*/ 63469 h 487186"/>
                <a:gd name="connsiteX67" fmla="*/ 573744 w 576756"/>
                <a:gd name="connsiteY67" fmla="*/ 68999 h 487186"/>
                <a:gd name="connsiteX68" fmla="*/ 576511 w 576756"/>
                <a:gd name="connsiteY68" fmla="*/ 80058 h 487186"/>
                <a:gd name="connsiteX69" fmla="*/ 564520 w 576756"/>
                <a:gd name="connsiteY69" fmla="*/ 139041 h 487186"/>
                <a:gd name="connsiteX70" fmla="*/ 549763 w 576756"/>
                <a:gd name="connsiteY70" fmla="*/ 157473 h 487186"/>
                <a:gd name="connsiteX71" fmla="*/ 526704 w 576756"/>
                <a:gd name="connsiteY71" fmla="*/ 154708 h 487186"/>
                <a:gd name="connsiteX72" fmla="*/ 500878 w 576756"/>
                <a:gd name="connsiteY72" fmla="*/ 136276 h 487186"/>
                <a:gd name="connsiteX73" fmla="*/ 493500 w 576756"/>
                <a:gd name="connsiteY73" fmla="*/ 131668 h 487186"/>
                <a:gd name="connsiteX74" fmla="*/ 492577 w 576756"/>
                <a:gd name="connsiteY74" fmla="*/ 131668 h 487186"/>
                <a:gd name="connsiteX75" fmla="*/ 424324 w 576756"/>
                <a:gd name="connsiteY75" fmla="*/ 136276 h 487186"/>
                <a:gd name="connsiteX76" fmla="*/ 401265 w 576756"/>
                <a:gd name="connsiteY76" fmla="*/ 153787 h 487186"/>
                <a:gd name="connsiteX77" fmla="*/ 357915 w 576756"/>
                <a:gd name="connsiteY77" fmla="*/ 156551 h 487186"/>
                <a:gd name="connsiteX78" fmla="*/ 330244 w 576756"/>
                <a:gd name="connsiteY78" fmla="*/ 136276 h 487186"/>
                <a:gd name="connsiteX79" fmla="*/ 322866 w 576756"/>
                <a:gd name="connsiteY79" fmla="*/ 131668 h 487186"/>
                <a:gd name="connsiteX80" fmla="*/ 321943 w 576756"/>
                <a:gd name="connsiteY80" fmla="*/ 131668 h 487186"/>
                <a:gd name="connsiteX81" fmla="*/ 253690 w 576756"/>
                <a:gd name="connsiteY81" fmla="*/ 136276 h 487186"/>
                <a:gd name="connsiteX82" fmla="*/ 230631 w 576756"/>
                <a:gd name="connsiteY82" fmla="*/ 153787 h 487186"/>
                <a:gd name="connsiteX83" fmla="*/ 183591 w 576756"/>
                <a:gd name="connsiteY83" fmla="*/ 153787 h 487186"/>
                <a:gd name="connsiteX84" fmla="*/ 160533 w 576756"/>
                <a:gd name="connsiteY84" fmla="*/ 137198 h 487186"/>
                <a:gd name="connsiteX85" fmla="*/ 83978 w 576756"/>
                <a:gd name="connsiteY85" fmla="*/ 136276 h 487186"/>
                <a:gd name="connsiteX86" fmla="*/ 59074 w 576756"/>
                <a:gd name="connsiteY86" fmla="*/ 154708 h 487186"/>
                <a:gd name="connsiteX87" fmla="*/ 36016 w 576756"/>
                <a:gd name="connsiteY87" fmla="*/ 158395 h 487186"/>
                <a:gd name="connsiteX88" fmla="*/ 20336 w 576756"/>
                <a:gd name="connsiteY88" fmla="*/ 141806 h 487186"/>
                <a:gd name="connsiteX89" fmla="*/ 3734 w 576756"/>
                <a:gd name="connsiteY89" fmla="*/ 80980 h 487186"/>
                <a:gd name="connsiteX90" fmla="*/ 5578 w 576756"/>
                <a:gd name="connsiteY90" fmla="*/ 68999 h 487186"/>
                <a:gd name="connsiteX91" fmla="*/ 16646 w 576756"/>
                <a:gd name="connsiteY91" fmla="*/ 63469 h 487186"/>
                <a:gd name="connsiteX92" fmla="*/ 75600 w 576756"/>
                <a:gd name="connsiteY92" fmla="*/ 0 h 487186"/>
                <a:gd name="connsiteX93" fmla="*/ 501835 w 576756"/>
                <a:gd name="connsiteY93" fmla="*/ 0 h 487186"/>
                <a:gd name="connsiteX94" fmla="*/ 535048 w 576756"/>
                <a:gd name="connsiteY94" fmla="*/ 12871 h 487186"/>
                <a:gd name="connsiteX95" fmla="*/ 565493 w 576756"/>
                <a:gd name="connsiteY95" fmla="*/ 39533 h 487186"/>
                <a:gd name="connsiteX96" fmla="*/ 567339 w 576756"/>
                <a:gd name="connsiteY96" fmla="*/ 46888 h 487186"/>
                <a:gd name="connsiteX97" fmla="*/ 560881 w 576756"/>
                <a:gd name="connsiteY97" fmla="*/ 51485 h 487186"/>
                <a:gd name="connsiteX98" fmla="*/ 17477 w 576756"/>
                <a:gd name="connsiteY98" fmla="*/ 51485 h 487186"/>
                <a:gd name="connsiteX99" fmla="*/ 11018 w 576756"/>
                <a:gd name="connsiteY99" fmla="*/ 46888 h 487186"/>
                <a:gd name="connsiteX100" fmla="*/ 12864 w 576756"/>
                <a:gd name="connsiteY100" fmla="*/ 39533 h 487186"/>
                <a:gd name="connsiteX101" fmla="*/ 41464 w 576756"/>
                <a:gd name="connsiteY101" fmla="*/ 12871 h 487186"/>
                <a:gd name="connsiteX102" fmla="*/ 75600 w 576756"/>
                <a:gd name="connsiteY102" fmla="*/ 0 h 48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76756" h="487186">
                  <a:moveTo>
                    <a:pt x="128196" y="393240"/>
                  </a:moveTo>
                  <a:cubicBezTo>
                    <a:pt x="134668" y="393240"/>
                    <a:pt x="137442" y="399667"/>
                    <a:pt x="137442" y="408849"/>
                  </a:cubicBezTo>
                  <a:cubicBezTo>
                    <a:pt x="137442" y="418948"/>
                    <a:pt x="134668" y="424457"/>
                    <a:pt x="128196" y="424457"/>
                  </a:cubicBezTo>
                  <a:cubicBezTo>
                    <a:pt x="122648" y="424457"/>
                    <a:pt x="118949" y="418030"/>
                    <a:pt x="119874" y="408849"/>
                  </a:cubicBezTo>
                  <a:cubicBezTo>
                    <a:pt x="119874" y="399667"/>
                    <a:pt x="121723" y="393240"/>
                    <a:pt x="128196" y="393240"/>
                  </a:cubicBezTo>
                  <a:close/>
                  <a:moveTo>
                    <a:pt x="129131" y="381277"/>
                  </a:moveTo>
                  <a:cubicBezTo>
                    <a:pt x="113451" y="381277"/>
                    <a:pt x="104227" y="393250"/>
                    <a:pt x="104227" y="409827"/>
                  </a:cubicBezTo>
                  <a:cubicBezTo>
                    <a:pt x="104227" y="426404"/>
                    <a:pt x="114373" y="436534"/>
                    <a:pt x="128209" y="436534"/>
                  </a:cubicBezTo>
                  <a:cubicBezTo>
                    <a:pt x="141122" y="436534"/>
                    <a:pt x="152190" y="426404"/>
                    <a:pt x="152190" y="407985"/>
                  </a:cubicBezTo>
                  <a:cubicBezTo>
                    <a:pt x="152190" y="392329"/>
                    <a:pt x="143889" y="381277"/>
                    <a:pt x="129131" y="381277"/>
                  </a:cubicBezTo>
                  <a:close/>
                  <a:moveTo>
                    <a:pt x="64599" y="356402"/>
                  </a:moveTo>
                  <a:cubicBezTo>
                    <a:pt x="71085" y="356402"/>
                    <a:pt x="72938" y="362829"/>
                    <a:pt x="72938" y="372011"/>
                  </a:cubicBezTo>
                  <a:cubicBezTo>
                    <a:pt x="72938" y="382110"/>
                    <a:pt x="70158" y="387619"/>
                    <a:pt x="64599" y="387619"/>
                  </a:cubicBezTo>
                  <a:cubicBezTo>
                    <a:pt x="59039" y="387619"/>
                    <a:pt x="55332" y="381192"/>
                    <a:pt x="55332" y="372011"/>
                  </a:cubicBezTo>
                  <a:cubicBezTo>
                    <a:pt x="55332" y="362829"/>
                    <a:pt x="58112" y="356402"/>
                    <a:pt x="64599" y="356402"/>
                  </a:cubicBezTo>
                  <a:close/>
                  <a:moveTo>
                    <a:pt x="118985" y="344439"/>
                  </a:moveTo>
                  <a:cubicBezTo>
                    <a:pt x="117140" y="344439"/>
                    <a:pt x="115296" y="345360"/>
                    <a:pt x="114373" y="347202"/>
                  </a:cubicBezTo>
                  <a:lnTo>
                    <a:pt x="69178" y="428246"/>
                  </a:lnTo>
                  <a:cubicBezTo>
                    <a:pt x="68255" y="430088"/>
                    <a:pt x="68255" y="431929"/>
                    <a:pt x="69178" y="432850"/>
                  </a:cubicBezTo>
                  <a:cubicBezTo>
                    <a:pt x="70100" y="434692"/>
                    <a:pt x="71945" y="435613"/>
                    <a:pt x="73789" y="435613"/>
                  </a:cubicBezTo>
                  <a:cubicBezTo>
                    <a:pt x="75634" y="435613"/>
                    <a:pt x="76556" y="434692"/>
                    <a:pt x="77479" y="432850"/>
                  </a:cubicBezTo>
                  <a:lnTo>
                    <a:pt x="123597" y="351807"/>
                  </a:lnTo>
                  <a:cubicBezTo>
                    <a:pt x="124519" y="349965"/>
                    <a:pt x="124519" y="348123"/>
                    <a:pt x="123597" y="346281"/>
                  </a:cubicBezTo>
                  <a:cubicBezTo>
                    <a:pt x="122675" y="345360"/>
                    <a:pt x="120830" y="344439"/>
                    <a:pt x="118985" y="344439"/>
                  </a:cubicBezTo>
                  <a:close/>
                  <a:moveTo>
                    <a:pt x="64566" y="344439"/>
                  </a:moveTo>
                  <a:cubicBezTo>
                    <a:pt x="49808" y="344439"/>
                    <a:pt x="39662" y="356412"/>
                    <a:pt x="39662" y="372989"/>
                  </a:cubicBezTo>
                  <a:cubicBezTo>
                    <a:pt x="39662" y="389566"/>
                    <a:pt x="50730" y="399696"/>
                    <a:pt x="64566" y="399696"/>
                  </a:cubicBezTo>
                  <a:cubicBezTo>
                    <a:pt x="76556" y="399696"/>
                    <a:pt x="88547" y="389566"/>
                    <a:pt x="88547" y="371147"/>
                  </a:cubicBezTo>
                  <a:cubicBezTo>
                    <a:pt x="88547" y="355491"/>
                    <a:pt x="80246" y="344439"/>
                    <a:pt x="64566" y="344439"/>
                  </a:cubicBezTo>
                  <a:close/>
                  <a:moveTo>
                    <a:pt x="95926" y="294708"/>
                  </a:moveTo>
                  <a:cubicBezTo>
                    <a:pt x="149423" y="294708"/>
                    <a:pt x="192774" y="337072"/>
                    <a:pt x="192774" y="390487"/>
                  </a:cubicBezTo>
                  <a:cubicBezTo>
                    <a:pt x="192774" y="443902"/>
                    <a:pt x="149423" y="487186"/>
                    <a:pt x="95926" y="487186"/>
                  </a:cubicBezTo>
                  <a:cubicBezTo>
                    <a:pt x="43351" y="487186"/>
                    <a:pt x="0" y="443902"/>
                    <a:pt x="0" y="390487"/>
                  </a:cubicBezTo>
                  <a:cubicBezTo>
                    <a:pt x="0" y="337072"/>
                    <a:pt x="43351" y="294708"/>
                    <a:pt x="95926" y="294708"/>
                  </a:cubicBezTo>
                  <a:close/>
                  <a:moveTo>
                    <a:pt x="133718" y="210786"/>
                  </a:moveTo>
                  <a:cubicBezTo>
                    <a:pt x="119879" y="210786"/>
                    <a:pt x="108808" y="220916"/>
                    <a:pt x="108808" y="234731"/>
                  </a:cubicBezTo>
                  <a:lnTo>
                    <a:pt x="108808" y="250387"/>
                  </a:lnTo>
                  <a:lnTo>
                    <a:pt x="471392" y="250387"/>
                  </a:lnTo>
                  <a:lnTo>
                    <a:pt x="471392" y="234731"/>
                  </a:lnTo>
                  <a:cubicBezTo>
                    <a:pt x="471392" y="220916"/>
                    <a:pt x="460321" y="210786"/>
                    <a:pt x="446482" y="210786"/>
                  </a:cubicBezTo>
                  <a:close/>
                  <a:moveTo>
                    <a:pt x="122070" y="148852"/>
                  </a:moveTo>
                  <a:cubicBezTo>
                    <a:pt x="130489" y="148852"/>
                    <a:pt x="138793" y="151385"/>
                    <a:pt x="145712" y="156450"/>
                  </a:cubicBezTo>
                  <a:lnTo>
                    <a:pt x="167855" y="173027"/>
                  </a:lnTo>
                  <a:cubicBezTo>
                    <a:pt x="191842" y="190525"/>
                    <a:pt x="222289" y="191446"/>
                    <a:pt x="245354" y="174869"/>
                  </a:cubicBezTo>
                  <a:lnTo>
                    <a:pt x="268419" y="158292"/>
                  </a:lnTo>
                  <a:cubicBezTo>
                    <a:pt x="283181" y="148161"/>
                    <a:pt x="301633" y="147240"/>
                    <a:pt x="316394" y="157371"/>
                  </a:cubicBezTo>
                  <a:lnTo>
                    <a:pt x="338537" y="173948"/>
                  </a:lnTo>
                  <a:cubicBezTo>
                    <a:pt x="361602" y="190525"/>
                    <a:pt x="392971" y="192367"/>
                    <a:pt x="416036" y="174869"/>
                  </a:cubicBezTo>
                  <a:lnTo>
                    <a:pt x="439101" y="158292"/>
                  </a:lnTo>
                  <a:cubicBezTo>
                    <a:pt x="453863" y="148161"/>
                    <a:pt x="472315" y="147240"/>
                    <a:pt x="487077" y="157371"/>
                  </a:cubicBezTo>
                  <a:lnTo>
                    <a:pt x="521213" y="182236"/>
                  </a:lnTo>
                  <a:lnTo>
                    <a:pt x="521213" y="399581"/>
                  </a:lnTo>
                  <a:cubicBezTo>
                    <a:pt x="521213" y="427209"/>
                    <a:pt x="499071" y="449312"/>
                    <a:pt x="471392" y="449312"/>
                  </a:cubicBezTo>
                  <a:lnTo>
                    <a:pt x="194610" y="449312"/>
                  </a:lnTo>
                  <a:cubicBezTo>
                    <a:pt x="204759" y="431814"/>
                    <a:pt x="210295" y="412474"/>
                    <a:pt x="210295" y="390371"/>
                  </a:cubicBezTo>
                  <a:cubicBezTo>
                    <a:pt x="210295" y="389450"/>
                    <a:pt x="210295" y="388529"/>
                    <a:pt x="210295" y="387609"/>
                  </a:cubicBezTo>
                  <a:lnTo>
                    <a:pt x="446482" y="387609"/>
                  </a:lnTo>
                  <a:cubicBezTo>
                    <a:pt x="460321" y="387609"/>
                    <a:pt x="471392" y="376557"/>
                    <a:pt x="471392" y="362743"/>
                  </a:cubicBezTo>
                  <a:lnTo>
                    <a:pt x="471392" y="281699"/>
                  </a:lnTo>
                  <a:lnTo>
                    <a:pt x="130950" y="281699"/>
                  </a:lnTo>
                  <a:cubicBezTo>
                    <a:pt x="119879" y="278015"/>
                    <a:pt x="107885" y="276173"/>
                    <a:pt x="95891" y="276173"/>
                  </a:cubicBezTo>
                  <a:cubicBezTo>
                    <a:pt x="82052" y="276173"/>
                    <a:pt x="69136" y="278936"/>
                    <a:pt x="56219" y="283541"/>
                  </a:cubicBezTo>
                  <a:lnTo>
                    <a:pt x="56219" y="187762"/>
                  </a:lnTo>
                  <a:lnTo>
                    <a:pt x="97737" y="156450"/>
                  </a:lnTo>
                  <a:cubicBezTo>
                    <a:pt x="105118" y="151385"/>
                    <a:pt x="113652" y="148852"/>
                    <a:pt x="122070" y="148852"/>
                  </a:cubicBezTo>
                  <a:close/>
                  <a:moveTo>
                    <a:pt x="16646" y="63469"/>
                  </a:moveTo>
                  <a:lnTo>
                    <a:pt x="562676" y="63469"/>
                  </a:lnTo>
                  <a:cubicBezTo>
                    <a:pt x="567287" y="63469"/>
                    <a:pt x="570977" y="65312"/>
                    <a:pt x="573744" y="68999"/>
                  </a:cubicBezTo>
                  <a:cubicBezTo>
                    <a:pt x="575589" y="71764"/>
                    <a:pt x="577433" y="75450"/>
                    <a:pt x="576511" y="80058"/>
                  </a:cubicBezTo>
                  <a:lnTo>
                    <a:pt x="564520" y="139041"/>
                  </a:lnTo>
                  <a:cubicBezTo>
                    <a:pt x="563598" y="147335"/>
                    <a:pt x="557142" y="153787"/>
                    <a:pt x="549763" y="157473"/>
                  </a:cubicBezTo>
                  <a:cubicBezTo>
                    <a:pt x="542384" y="160238"/>
                    <a:pt x="533161" y="159316"/>
                    <a:pt x="526704" y="154708"/>
                  </a:cubicBezTo>
                  <a:lnTo>
                    <a:pt x="500878" y="136276"/>
                  </a:lnTo>
                  <a:cubicBezTo>
                    <a:pt x="498111" y="134433"/>
                    <a:pt x="495344" y="132590"/>
                    <a:pt x="493500" y="131668"/>
                  </a:cubicBezTo>
                  <a:cubicBezTo>
                    <a:pt x="492577" y="131668"/>
                    <a:pt x="492577" y="131668"/>
                    <a:pt x="492577" y="131668"/>
                  </a:cubicBezTo>
                  <a:cubicBezTo>
                    <a:pt x="470441" y="119687"/>
                    <a:pt x="444615" y="121530"/>
                    <a:pt x="424324" y="136276"/>
                  </a:cubicBezTo>
                  <a:lnTo>
                    <a:pt x="401265" y="153787"/>
                  </a:lnTo>
                  <a:cubicBezTo>
                    <a:pt x="388352" y="163003"/>
                    <a:pt x="371750" y="163924"/>
                    <a:pt x="357915" y="156551"/>
                  </a:cubicBezTo>
                  <a:lnTo>
                    <a:pt x="330244" y="136276"/>
                  </a:lnTo>
                  <a:cubicBezTo>
                    <a:pt x="327477" y="134433"/>
                    <a:pt x="325633" y="132590"/>
                    <a:pt x="322866" y="131668"/>
                  </a:cubicBezTo>
                  <a:cubicBezTo>
                    <a:pt x="322866" y="131668"/>
                    <a:pt x="321943" y="131668"/>
                    <a:pt x="321943" y="131668"/>
                  </a:cubicBezTo>
                  <a:cubicBezTo>
                    <a:pt x="300729" y="119687"/>
                    <a:pt x="273981" y="121530"/>
                    <a:pt x="253690" y="136276"/>
                  </a:cubicBezTo>
                  <a:lnTo>
                    <a:pt x="230631" y="153787"/>
                  </a:lnTo>
                  <a:cubicBezTo>
                    <a:pt x="216796" y="163924"/>
                    <a:pt x="197426" y="163924"/>
                    <a:pt x="183591" y="153787"/>
                  </a:cubicBezTo>
                  <a:lnTo>
                    <a:pt x="160533" y="137198"/>
                  </a:lnTo>
                  <a:cubicBezTo>
                    <a:pt x="137474" y="119687"/>
                    <a:pt x="107036" y="119687"/>
                    <a:pt x="83978" y="136276"/>
                  </a:cubicBezTo>
                  <a:lnTo>
                    <a:pt x="59074" y="154708"/>
                  </a:lnTo>
                  <a:cubicBezTo>
                    <a:pt x="52618" y="160238"/>
                    <a:pt x="44317" y="161159"/>
                    <a:pt x="36016" y="158395"/>
                  </a:cubicBezTo>
                  <a:cubicBezTo>
                    <a:pt x="28637" y="155630"/>
                    <a:pt x="23103" y="149179"/>
                    <a:pt x="20336" y="141806"/>
                  </a:cubicBezTo>
                  <a:lnTo>
                    <a:pt x="3734" y="80980"/>
                  </a:lnTo>
                  <a:cubicBezTo>
                    <a:pt x="2811" y="76372"/>
                    <a:pt x="3734" y="72685"/>
                    <a:pt x="5578" y="68999"/>
                  </a:cubicBezTo>
                  <a:cubicBezTo>
                    <a:pt x="8345" y="65312"/>
                    <a:pt x="12035" y="63469"/>
                    <a:pt x="16646" y="63469"/>
                  </a:cubicBezTo>
                  <a:close/>
                  <a:moveTo>
                    <a:pt x="75600" y="0"/>
                  </a:moveTo>
                  <a:lnTo>
                    <a:pt x="501835" y="0"/>
                  </a:lnTo>
                  <a:cubicBezTo>
                    <a:pt x="513829" y="0"/>
                    <a:pt x="525822" y="4597"/>
                    <a:pt x="535048" y="12871"/>
                  </a:cubicBezTo>
                  <a:lnTo>
                    <a:pt x="565493" y="39533"/>
                  </a:lnTo>
                  <a:cubicBezTo>
                    <a:pt x="567339" y="41372"/>
                    <a:pt x="568261" y="44130"/>
                    <a:pt x="567339" y="46888"/>
                  </a:cubicBezTo>
                  <a:cubicBezTo>
                    <a:pt x="566416" y="49646"/>
                    <a:pt x="563648" y="51485"/>
                    <a:pt x="560881" y="51485"/>
                  </a:cubicBezTo>
                  <a:lnTo>
                    <a:pt x="17477" y="51485"/>
                  </a:lnTo>
                  <a:cubicBezTo>
                    <a:pt x="13786" y="51485"/>
                    <a:pt x="11941" y="49646"/>
                    <a:pt x="11018" y="46888"/>
                  </a:cubicBezTo>
                  <a:cubicBezTo>
                    <a:pt x="9173" y="44130"/>
                    <a:pt x="10096" y="41372"/>
                    <a:pt x="12864" y="39533"/>
                  </a:cubicBezTo>
                  <a:lnTo>
                    <a:pt x="41464" y="12871"/>
                  </a:lnTo>
                  <a:cubicBezTo>
                    <a:pt x="50690" y="5516"/>
                    <a:pt x="62683" y="0"/>
                    <a:pt x="75600" y="0"/>
                  </a:cubicBezTo>
                  <a:close/>
                </a:path>
              </a:pathLst>
            </a:custGeom>
            <a:solidFill>
              <a:srgbClr val="F8F3C2"/>
            </a:solidFill>
            <a:ln w="111125">
              <a:solidFill>
                <a:srgbClr val="F8F3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30" name="supermarket-promotion_58225">
              <a:extLst>
                <a:ext uri="{FF2B5EF4-FFF2-40B4-BE49-F238E27FC236}">
                  <a16:creationId xmlns:a16="http://schemas.microsoft.com/office/drawing/2014/main" id="{D35846EE-C8ED-CB08-9CD7-37692FAE977E}"/>
                </a:ext>
              </a:extLst>
            </p:cNvPr>
            <p:cNvSpPr/>
            <p:nvPr/>
          </p:nvSpPr>
          <p:spPr>
            <a:xfrm>
              <a:off x="725878" y="996366"/>
              <a:ext cx="609685" cy="515001"/>
            </a:xfrm>
            <a:custGeom>
              <a:avLst/>
              <a:gdLst>
                <a:gd name="connsiteX0" fmla="*/ 128196 w 576756"/>
                <a:gd name="connsiteY0" fmla="*/ 393240 h 487186"/>
                <a:gd name="connsiteX1" fmla="*/ 137442 w 576756"/>
                <a:gd name="connsiteY1" fmla="*/ 408849 h 487186"/>
                <a:gd name="connsiteX2" fmla="*/ 128196 w 576756"/>
                <a:gd name="connsiteY2" fmla="*/ 424457 h 487186"/>
                <a:gd name="connsiteX3" fmla="*/ 119874 w 576756"/>
                <a:gd name="connsiteY3" fmla="*/ 408849 h 487186"/>
                <a:gd name="connsiteX4" fmla="*/ 128196 w 576756"/>
                <a:gd name="connsiteY4" fmla="*/ 393240 h 487186"/>
                <a:gd name="connsiteX5" fmla="*/ 129131 w 576756"/>
                <a:gd name="connsiteY5" fmla="*/ 381277 h 487186"/>
                <a:gd name="connsiteX6" fmla="*/ 104227 w 576756"/>
                <a:gd name="connsiteY6" fmla="*/ 409827 h 487186"/>
                <a:gd name="connsiteX7" fmla="*/ 128209 w 576756"/>
                <a:gd name="connsiteY7" fmla="*/ 436534 h 487186"/>
                <a:gd name="connsiteX8" fmla="*/ 152190 w 576756"/>
                <a:gd name="connsiteY8" fmla="*/ 407985 h 487186"/>
                <a:gd name="connsiteX9" fmla="*/ 129131 w 576756"/>
                <a:gd name="connsiteY9" fmla="*/ 381277 h 487186"/>
                <a:gd name="connsiteX10" fmla="*/ 64599 w 576756"/>
                <a:gd name="connsiteY10" fmla="*/ 356402 h 487186"/>
                <a:gd name="connsiteX11" fmla="*/ 72938 w 576756"/>
                <a:gd name="connsiteY11" fmla="*/ 372011 h 487186"/>
                <a:gd name="connsiteX12" fmla="*/ 64599 w 576756"/>
                <a:gd name="connsiteY12" fmla="*/ 387619 h 487186"/>
                <a:gd name="connsiteX13" fmla="*/ 55332 w 576756"/>
                <a:gd name="connsiteY13" fmla="*/ 372011 h 487186"/>
                <a:gd name="connsiteX14" fmla="*/ 64599 w 576756"/>
                <a:gd name="connsiteY14" fmla="*/ 356402 h 487186"/>
                <a:gd name="connsiteX15" fmla="*/ 118985 w 576756"/>
                <a:gd name="connsiteY15" fmla="*/ 344439 h 487186"/>
                <a:gd name="connsiteX16" fmla="*/ 114373 w 576756"/>
                <a:gd name="connsiteY16" fmla="*/ 347202 h 487186"/>
                <a:gd name="connsiteX17" fmla="*/ 69178 w 576756"/>
                <a:gd name="connsiteY17" fmla="*/ 428246 h 487186"/>
                <a:gd name="connsiteX18" fmla="*/ 69178 w 576756"/>
                <a:gd name="connsiteY18" fmla="*/ 432850 h 487186"/>
                <a:gd name="connsiteX19" fmla="*/ 73789 w 576756"/>
                <a:gd name="connsiteY19" fmla="*/ 435613 h 487186"/>
                <a:gd name="connsiteX20" fmla="*/ 77479 w 576756"/>
                <a:gd name="connsiteY20" fmla="*/ 432850 h 487186"/>
                <a:gd name="connsiteX21" fmla="*/ 123597 w 576756"/>
                <a:gd name="connsiteY21" fmla="*/ 351807 h 487186"/>
                <a:gd name="connsiteX22" fmla="*/ 123597 w 576756"/>
                <a:gd name="connsiteY22" fmla="*/ 346281 h 487186"/>
                <a:gd name="connsiteX23" fmla="*/ 118985 w 576756"/>
                <a:gd name="connsiteY23" fmla="*/ 344439 h 487186"/>
                <a:gd name="connsiteX24" fmla="*/ 64566 w 576756"/>
                <a:gd name="connsiteY24" fmla="*/ 344439 h 487186"/>
                <a:gd name="connsiteX25" fmla="*/ 39662 w 576756"/>
                <a:gd name="connsiteY25" fmla="*/ 372989 h 487186"/>
                <a:gd name="connsiteX26" fmla="*/ 64566 w 576756"/>
                <a:gd name="connsiteY26" fmla="*/ 399696 h 487186"/>
                <a:gd name="connsiteX27" fmla="*/ 88547 w 576756"/>
                <a:gd name="connsiteY27" fmla="*/ 371147 h 487186"/>
                <a:gd name="connsiteX28" fmla="*/ 64566 w 576756"/>
                <a:gd name="connsiteY28" fmla="*/ 344439 h 487186"/>
                <a:gd name="connsiteX29" fmla="*/ 95926 w 576756"/>
                <a:gd name="connsiteY29" fmla="*/ 294708 h 487186"/>
                <a:gd name="connsiteX30" fmla="*/ 192774 w 576756"/>
                <a:gd name="connsiteY30" fmla="*/ 390487 h 487186"/>
                <a:gd name="connsiteX31" fmla="*/ 95926 w 576756"/>
                <a:gd name="connsiteY31" fmla="*/ 487186 h 487186"/>
                <a:gd name="connsiteX32" fmla="*/ 0 w 576756"/>
                <a:gd name="connsiteY32" fmla="*/ 390487 h 487186"/>
                <a:gd name="connsiteX33" fmla="*/ 95926 w 576756"/>
                <a:gd name="connsiteY33" fmla="*/ 294708 h 487186"/>
                <a:gd name="connsiteX34" fmla="*/ 133718 w 576756"/>
                <a:gd name="connsiteY34" fmla="*/ 210786 h 487186"/>
                <a:gd name="connsiteX35" fmla="*/ 108808 w 576756"/>
                <a:gd name="connsiteY35" fmla="*/ 234731 h 487186"/>
                <a:gd name="connsiteX36" fmla="*/ 108808 w 576756"/>
                <a:gd name="connsiteY36" fmla="*/ 250387 h 487186"/>
                <a:gd name="connsiteX37" fmla="*/ 471392 w 576756"/>
                <a:gd name="connsiteY37" fmla="*/ 250387 h 487186"/>
                <a:gd name="connsiteX38" fmla="*/ 471392 w 576756"/>
                <a:gd name="connsiteY38" fmla="*/ 234731 h 487186"/>
                <a:gd name="connsiteX39" fmla="*/ 446482 w 576756"/>
                <a:gd name="connsiteY39" fmla="*/ 210786 h 487186"/>
                <a:gd name="connsiteX40" fmla="*/ 122070 w 576756"/>
                <a:gd name="connsiteY40" fmla="*/ 148852 h 487186"/>
                <a:gd name="connsiteX41" fmla="*/ 145712 w 576756"/>
                <a:gd name="connsiteY41" fmla="*/ 156450 h 487186"/>
                <a:gd name="connsiteX42" fmla="*/ 167855 w 576756"/>
                <a:gd name="connsiteY42" fmla="*/ 173027 h 487186"/>
                <a:gd name="connsiteX43" fmla="*/ 245354 w 576756"/>
                <a:gd name="connsiteY43" fmla="*/ 174869 h 487186"/>
                <a:gd name="connsiteX44" fmla="*/ 268419 w 576756"/>
                <a:gd name="connsiteY44" fmla="*/ 158292 h 487186"/>
                <a:gd name="connsiteX45" fmla="*/ 316394 w 576756"/>
                <a:gd name="connsiteY45" fmla="*/ 157371 h 487186"/>
                <a:gd name="connsiteX46" fmla="*/ 338537 w 576756"/>
                <a:gd name="connsiteY46" fmla="*/ 173948 h 487186"/>
                <a:gd name="connsiteX47" fmla="*/ 416036 w 576756"/>
                <a:gd name="connsiteY47" fmla="*/ 174869 h 487186"/>
                <a:gd name="connsiteX48" fmla="*/ 439101 w 576756"/>
                <a:gd name="connsiteY48" fmla="*/ 158292 h 487186"/>
                <a:gd name="connsiteX49" fmla="*/ 487077 w 576756"/>
                <a:gd name="connsiteY49" fmla="*/ 157371 h 487186"/>
                <a:gd name="connsiteX50" fmla="*/ 521213 w 576756"/>
                <a:gd name="connsiteY50" fmla="*/ 182236 h 487186"/>
                <a:gd name="connsiteX51" fmla="*/ 521213 w 576756"/>
                <a:gd name="connsiteY51" fmla="*/ 399581 h 487186"/>
                <a:gd name="connsiteX52" fmla="*/ 471392 w 576756"/>
                <a:gd name="connsiteY52" fmla="*/ 449312 h 487186"/>
                <a:gd name="connsiteX53" fmla="*/ 194610 w 576756"/>
                <a:gd name="connsiteY53" fmla="*/ 449312 h 487186"/>
                <a:gd name="connsiteX54" fmla="*/ 210295 w 576756"/>
                <a:gd name="connsiteY54" fmla="*/ 390371 h 487186"/>
                <a:gd name="connsiteX55" fmla="*/ 210295 w 576756"/>
                <a:gd name="connsiteY55" fmla="*/ 387609 h 487186"/>
                <a:gd name="connsiteX56" fmla="*/ 446482 w 576756"/>
                <a:gd name="connsiteY56" fmla="*/ 387609 h 487186"/>
                <a:gd name="connsiteX57" fmla="*/ 471392 w 576756"/>
                <a:gd name="connsiteY57" fmla="*/ 362743 h 487186"/>
                <a:gd name="connsiteX58" fmla="*/ 471392 w 576756"/>
                <a:gd name="connsiteY58" fmla="*/ 281699 h 487186"/>
                <a:gd name="connsiteX59" fmla="*/ 130950 w 576756"/>
                <a:gd name="connsiteY59" fmla="*/ 281699 h 487186"/>
                <a:gd name="connsiteX60" fmla="*/ 95891 w 576756"/>
                <a:gd name="connsiteY60" fmla="*/ 276173 h 487186"/>
                <a:gd name="connsiteX61" fmla="*/ 56219 w 576756"/>
                <a:gd name="connsiteY61" fmla="*/ 283541 h 487186"/>
                <a:gd name="connsiteX62" fmla="*/ 56219 w 576756"/>
                <a:gd name="connsiteY62" fmla="*/ 187762 h 487186"/>
                <a:gd name="connsiteX63" fmla="*/ 97737 w 576756"/>
                <a:gd name="connsiteY63" fmla="*/ 156450 h 487186"/>
                <a:gd name="connsiteX64" fmla="*/ 122070 w 576756"/>
                <a:gd name="connsiteY64" fmla="*/ 148852 h 487186"/>
                <a:gd name="connsiteX65" fmla="*/ 16646 w 576756"/>
                <a:gd name="connsiteY65" fmla="*/ 63469 h 487186"/>
                <a:gd name="connsiteX66" fmla="*/ 562676 w 576756"/>
                <a:gd name="connsiteY66" fmla="*/ 63469 h 487186"/>
                <a:gd name="connsiteX67" fmla="*/ 573744 w 576756"/>
                <a:gd name="connsiteY67" fmla="*/ 68999 h 487186"/>
                <a:gd name="connsiteX68" fmla="*/ 576511 w 576756"/>
                <a:gd name="connsiteY68" fmla="*/ 80058 h 487186"/>
                <a:gd name="connsiteX69" fmla="*/ 564520 w 576756"/>
                <a:gd name="connsiteY69" fmla="*/ 139041 h 487186"/>
                <a:gd name="connsiteX70" fmla="*/ 549763 w 576756"/>
                <a:gd name="connsiteY70" fmla="*/ 157473 h 487186"/>
                <a:gd name="connsiteX71" fmla="*/ 526704 w 576756"/>
                <a:gd name="connsiteY71" fmla="*/ 154708 h 487186"/>
                <a:gd name="connsiteX72" fmla="*/ 500878 w 576756"/>
                <a:gd name="connsiteY72" fmla="*/ 136276 h 487186"/>
                <a:gd name="connsiteX73" fmla="*/ 493500 w 576756"/>
                <a:gd name="connsiteY73" fmla="*/ 131668 h 487186"/>
                <a:gd name="connsiteX74" fmla="*/ 492577 w 576756"/>
                <a:gd name="connsiteY74" fmla="*/ 131668 h 487186"/>
                <a:gd name="connsiteX75" fmla="*/ 424324 w 576756"/>
                <a:gd name="connsiteY75" fmla="*/ 136276 h 487186"/>
                <a:gd name="connsiteX76" fmla="*/ 401265 w 576756"/>
                <a:gd name="connsiteY76" fmla="*/ 153787 h 487186"/>
                <a:gd name="connsiteX77" fmla="*/ 357915 w 576756"/>
                <a:gd name="connsiteY77" fmla="*/ 156551 h 487186"/>
                <a:gd name="connsiteX78" fmla="*/ 330244 w 576756"/>
                <a:gd name="connsiteY78" fmla="*/ 136276 h 487186"/>
                <a:gd name="connsiteX79" fmla="*/ 322866 w 576756"/>
                <a:gd name="connsiteY79" fmla="*/ 131668 h 487186"/>
                <a:gd name="connsiteX80" fmla="*/ 321943 w 576756"/>
                <a:gd name="connsiteY80" fmla="*/ 131668 h 487186"/>
                <a:gd name="connsiteX81" fmla="*/ 253690 w 576756"/>
                <a:gd name="connsiteY81" fmla="*/ 136276 h 487186"/>
                <a:gd name="connsiteX82" fmla="*/ 230631 w 576756"/>
                <a:gd name="connsiteY82" fmla="*/ 153787 h 487186"/>
                <a:gd name="connsiteX83" fmla="*/ 183591 w 576756"/>
                <a:gd name="connsiteY83" fmla="*/ 153787 h 487186"/>
                <a:gd name="connsiteX84" fmla="*/ 160533 w 576756"/>
                <a:gd name="connsiteY84" fmla="*/ 137198 h 487186"/>
                <a:gd name="connsiteX85" fmla="*/ 83978 w 576756"/>
                <a:gd name="connsiteY85" fmla="*/ 136276 h 487186"/>
                <a:gd name="connsiteX86" fmla="*/ 59074 w 576756"/>
                <a:gd name="connsiteY86" fmla="*/ 154708 h 487186"/>
                <a:gd name="connsiteX87" fmla="*/ 36016 w 576756"/>
                <a:gd name="connsiteY87" fmla="*/ 158395 h 487186"/>
                <a:gd name="connsiteX88" fmla="*/ 20336 w 576756"/>
                <a:gd name="connsiteY88" fmla="*/ 141806 h 487186"/>
                <a:gd name="connsiteX89" fmla="*/ 3734 w 576756"/>
                <a:gd name="connsiteY89" fmla="*/ 80980 h 487186"/>
                <a:gd name="connsiteX90" fmla="*/ 5578 w 576756"/>
                <a:gd name="connsiteY90" fmla="*/ 68999 h 487186"/>
                <a:gd name="connsiteX91" fmla="*/ 16646 w 576756"/>
                <a:gd name="connsiteY91" fmla="*/ 63469 h 487186"/>
                <a:gd name="connsiteX92" fmla="*/ 75600 w 576756"/>
                <a:gd name="connsiteY92" fmla="*/ 0 h 487186"/>
                <a:gd name="connsiteX93" fmla="*/ 501835 w 576756"/>
                <a:gd name="connsiteY93" fmla="*/ 0 h 487186"/>
                <a:gd name="connsiteX94" fmla="*/ 535048 w 576756"/>
                <a:gd name="connsiteY94" fmla="*/ 12871 h 487186"/>
                <a:gd name="connsiteX95" fmla="*/ 565493 w 576756"/>
                <a:gd name="connsiteY95" fmla="*/ 39533 h 487186"/>
                <a:gd name="connsiteX96" fmla="*/ 567339 w 576756"/>
                <a:gd name="connsiteY96" fmla="*/ 46888 h 487186"/>
                <a:gd name="connsiteX97" fmla="*/ 560881 w 576756"/>
                <a:gd name="connsiteY97" fmla="*/ 51485 h 487186"/>
                <a:gd name="connsiteX98" fmla="*/ 17477 w 576756"/>
                <a:gd name="connsiteY98" fmla="*/ 51485 h 487186"/>
                <a:gd name="connsiteX99" fmla="*/ 11018 w 576756"/>
                <a:gd name="connsiteY99" fmla="*/ 46888 h 487186"/>
                <a:gd name="connsiteX100" fmla="*/ 12864 w 576756"/>
                <a:gd name="connsiteY100" fmla="*/ 39533 h 487186"/>
                <a:gd name="connsiteX101" fmla="*/ 41464 w 576756"/>
                <a:gd name="connsiteY101" fmla="*/ 12871 h 487186"/>
                <a:gd name="connsiteX102" fmla="*/ 75600 w 576756"/>
                <a:gd name="connsiteY102" fmla="*/ 0 h 48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76756" h="487186">
                  <a:moveTo>
                    <a:pt x="128196" y="393240"/>
                  </a:moveTo>
                  <a:cubicBezTo>
                    <a:pt x="134668" y="393240"/>
                    <a:pt x="137442" y="399667"/>
                    <a:pt x="137442" y="408849"/>
                  </a:cubicBezTo>
                  <a:cubicBezTo>
                    <a:pt x="137442" y="418948"/>
                    <a:pt x="134668" y="424457"/>
                    <a:pt x="128196" y="424457"/>
                  </a:cubicBezTo>
                  <a:cubicBezTo>
                    <a:pt x="122648" y="424457"/>
                    <a:pt x="118949" y="418030"/>
                    <a:pt x="119874" y="408849"/>
                  </a:cubicBezTo>
                  <a:cubicBezTo>
                    <a:pt x="119874" y="399667"/>
                    <a:pt x="121723" y="393240"/>
                    <a:pt x="128196" y="393240"/>
                  </a:cubicBezTo>
                  <a:close/>
                  <a:moveTo>
                    <a:pt x="129131" y="381277"/>
                  </a:moveTo>
                  <a:cubicBezTo>
                    <a:pt x="113451" y="381277"/>
                    <a:pt x="104227" y="393250"/>
                    <a:pt x="104227" y="409827"/>
                  </a:cubicBezTo>
                  <a:cubicBezTo>
                    <a:pt x="104227" y="426404"/>
                    <a:pt x="114373" y="436534"/>
                    <a:pt x="128209" y="436534"/>
                  </a:cubicBezTo>
                  <a:cubicBezTo>
                    <a:pt x="141122" y="436534"/>
                    <a:pt x="152190" y="426404"/>
                    <a:pt x="152190" y="407985"/>
                  </a:cubicBezTo>
                  <a:cubicBezTo>
                    <a:pt x="152190" y="392329"/>
                    <a:pt x="143889" y="381277"/>
                    <a:pt x="129131" y="381277"/>
                  </a:cubicBezTo>
                  <a:close/>
                  <a:moveTo>
                    <a:pt x="64599" y="356402"/>
                  </a:moveTo>
                  <a:cubicBezTo>
                    <a:pt x="71085" y="356402"/>
                    <a:pt x="72938" y="362829"/>
                    <a:pt x="72938" y="372011"/>
                  </a:cubicBezTo>
                  <a:cubicBezTo>
                    <a:pt x="72938" y="382110"/>
                    <a:pt x="70158" y="387619"/>
                    <a:pt x="64599" y="387619"/>
                  </a:cubicBezTo>
                  <a:cubicBezTo>
                    <a:pt x="59039" y="387619"/>
                    <a:pt x="55332" y="381192"/>
                    <a:pt x="55332" y="372011"/>
                  </a:cubicBezTo>
                  <a:cubicBezTo>
                    <a:pt x="55332" y="362829"/>
                    <a:pt x="58112" y="356402"/>
                    <a:pt x="64599" y="356402"/>
                  </a:cubicBezTo>
                  <a:close/>
                  <a:moveTo>
                    <a:pt x="118985" y="344439"/>
                  </a:moveTo>
                  <a:cubicBezTo>
                    <a:pt x="117140" y="344439"/>
                    <a:pt x="115296" y="345360"/>
                    <a:pt x="114373" y="347202"/>
                  </a:cubicBezTo>
                  <a:lnTo>
                    <a:pt x="69178" y="428246"/>
                  </a:lnTo>
                  <a:cubicBezTo>
                    <a:pt x="68255" y="430088"/>
                    <a:pt x="68255" y="431929"/>
                    <a:pt x="69178" y="432850"/>
                  </a:cubicBezTo>
                  <a:cubicBezTo>
                    <a:pt x="70100" y="434692"/>
                    <a:pt x="71945" y="435613"/>
                    <a:pt x="73789" y="435613"/>
                  </a:cubicBezTo>
                  <a:cubicBezTo>
                    <a:pt x="75634" y="435613"/>
                    <a:pt x="76556" y="434692"/>
                    <a:pt x="77479" y="432850"/>
                  </a:cubicBezTo>
                  <a:lnTo>
                    <a:pt x="123597" y="351807"/>
                  </a:lnTo>
                  <a:cubicBezTo>
                    <a:pt x="124519" y="349965"/>
                    <a:pt x="124519" y="348123"/>
                    <a:pt x="123597" y="346281"/>
                  </a:cubicBezTo>
                  <a:cubicBezTo>
                    <a:pt x="122675" y="345360"/>
                    <a:pt x="120830" y="344439"/>
                    <a:pt x="118985" y="344439"/>
                  </a:cubicBezTo>
                  <a:close/>
                  <a:moveTo>
                    <a:pt x="64566" y="344439"/>
                  </a:moveTo>
                  <a:cubicBezTo>
                    <a:pt x="49808" y="344439"/>
                    <a:pt x="39662" y="356412"/>
                    <a:pt x="39662" y="372989"/>
                  </a:cubicBezTo>
                  <a:cubicBezTo>
                    <a:pt x="39662" y="389566"/>
                    <a:pt x="50730" y="399696"/>
                    <a:pt x="64566" y="399696"/>
                  </a:cubicBezTo>
                  <a:cubicBezTo>
                    <a:pt x="76556" y="399696"/>
                    <a:pt x="88547" y="389566"/>
                    <a:pt x="88547" y="371147"/>
                  </a:cubicBezTo>
                  <a:cubicBezTo>
                    <a:pt x="88547" y="355491"/>
                    <a:pt x="80246" y="344439"/>
                    <a:pt x="64566" y="344439"/>
                  </a:cubicBezTo>
                  <a:close/>
                  <a:moveTo>
                    <a:pt x="95926" y="294708"/>
                  </a:moveTo>
                  <a:cubicBezTo>
                    <a:pt x="149423" y="294708"/>
                    <a:pt x="192774" y="337072"/>
                    <a:pt x="192774" y="390487"/>
                  </a:cubicBezTo>
                  <a:cubicBezTo>
                    <a:pt x="192774" y="443902"/>
                    <a:pt x="149423" y="487186"/>
                    <a:pt x="95926" y="487186"/>
                  </a:cubicBezTo>
                  <a:cubicBezTo>
                    <a:pt x="43351" y="487186"/>
                    <a:pt x="0" y="443902"/>
                    <a:pt x="0" y="390487"/>
                  </a:cubicBezTo>
                  <a:cubicBezTo>
                    <a:pt x="0" y="337072"/>
                    <a:pt x="43351" y="294708"/>
                    <a:pt x="95926" y="294708"/>
                  </a:cubicBezTo>
                  <a:close/>
                  <a:moveTo>
                    <a:pt x="133718" y="210786"/>
                  </a:moveTo>
                  <a:cubicBezTo>
                    <a:pt x="119879" y="210786"/>
                    <a:pt x="108808" y="220916"/>
                    <a:pt x="108808" y="234731"/>
                  </a:cubicBezTo>
                  <a:lnTo>
                    <a:pt x="108808" y="250387"/>
                  </a:lnTo>
                  <a:lnTo>
                    <a:pt x="471392" y="250387"/>
                  </a:lnTo>
                  <a:lnTo>
                    <a:pt x="471392" y="234731"/>
                  </a:lnTo>
                  <a:cubicBezTo>
                    <a:pt x="471392" y="220916"/>
                    <a:pt x="460321" y="210786"/>
                    <a:pt x="446482" y="210786"/>
                  </a:cubicBezTo>
                  <a:close/>
                  <a:moveTo>
                    <a:pt x="122070" y="148852"/>
                  </a:moveTo>
                  <a:cubicBezTo>
                    <a:pt x="130489" y="148852"/>
                    <a:pt x="138793" y="151385"/>
                    <a:pt x="145712" y="156450"/>
                  </a:cubicBezTo>
                  <a:lnTo>
                    <a:pt x="167855" y="173027"/>
                  </a:lnTo>
                  <a:cubicBezTo>
                    <a:pt x="191842" y="190525"/>
                    <a:pt x="222289" y="191446"/>
                    <a:pt x="245354" y="174869"/>
                  </a:cubicBezTo>
                  <a:lnTo>
                    <a:pt x="268419" y="158292"/>
                  </a:lnTo>
                  <a:cubicBezTo>
                    <a:pt x="283181" y="148161"/>
                    <a:pt x="301633" y="147240"/>
                    <a:pt x="316394" y="157371"/>
                  </a:cubicBezTo>
                  <a:lnTo>
                    <a:pt x="338537" y="173948"/>
                  </a:lnTo>
                  <a:cubicBezTo>
                    <a:pt x="361602" y="190525"/>
                    <a:pt x="392971" y="192367"/>
                    <a:pt x="416036" y="174869"/>
                  </a:cubicBezTo>
                  <a:lnTo>
                    <a:pt x="439101" y="158292"/>
                  </a:lnTo>
                  <a:cubicBezTo>
                    <a:pt x="453863" y="148161"/>
                    <a:pt x="472315" y="147240"/>
                    <a:pt x="487077" y="157371"/>
                  </a:cubicBezTo>
                  <a:lnTo>
                    <a:pt x="521213" y="182236"/>
                  </a:lnTo>
                  <a:lnTo>
                    <a:pt x="521213" y="399581"/>
                  </a:lnTo>
                  <a:cubicBezTo>
                    <a:pt x="521213" y="427209"/>
                    <a:pt x="499071" y="449312"/>
                    <a:pt x="471392" y="449312"/>
                  </a:cubicBezTo>
                  <a:lnTo>
                    <a:pt x="194610" y="449312"/>
                  </a:lnTo>
                  <a:cubicBezTo>
                    <a:pt x="204759" y="431814"/>
                    <a:pt x="210295" y="412474"/>
                    <a:pt x="210295" y="390371"/>
                  </a:cubicBezTo>
                  <a:cubicBezTo>
                    <a:pt x="210295" y="389450"/>
                    <a:pt x="210295" y="388529"/>
                    <a:pt x="210295" y="387609"/>
                  </a:cubicBezTo>
                  <a:lnTo>
                    <a:pt x="446482" y="387609"/>
                  </a:lnTo>
                  <a:cubicBezTo>
                    <a:pt x="460321" y="387609"/>
                    <a:pt x="471392" y="376557"/>
                    <a:pt x="471392" y="362743"/>
                  </a:cubicBezTo>
                  <a:lnTo>
                    <a:pt x="471392" y="281699"/>
                  </a:lnTo>
                  <a:lnTo>
                    <a:pt x="130950" y="281699"/>
                  </a:lnTo>
                  <a:cubicBezTo>
                    <a:pt x="119879" y="278015"/>
                    <a:pt x="107885" y="276173"/>
                    <a:pt x="95891" y="276173"/>
                  </a:cubicBezTo>
                  <a:cubicBezTo>
                    <a:pt x="82052" y="276173"/>
                    <a:pt x="69136" y="278936"/>
                    <a:pt x="56219" y="283541"/>
                  </a:cubicBezTo>
                  <a:lnTo>
                    <a:pt x="56219" y="187762"/>
                  </a:lnTo>
                  <a:lnTo>
                    <a:pt x="97737" y="156450"/>
                  </a:lnTo>
                  <a:cubicBezTo>
                    <a:pt x="105118" y="151385"/>
                    <a:pt x="113652" y="148852"/>
                    <a:pt x="122070" y="148852"/>
                  </a:cubicBezTo>
                  <a:close/>
                  <a:moveTo>
                    <a:pt x="16646" y="63469"/>
                  </a:moveTo>
                  <a:lnTo>
                    <a:pt x="562676" y="63469"/>
                  </a:lnTo>
                  <a:cubicBezTo>
                    <a:pt x="567287" y="63469"/>
                    <a:pt x="570977" y="65312"/>
                    <a:pt x="573744" y="68999"/>
                  </a:cubicBezTo>
                  <a:cubicBezTo>
                    <a:pt x="575589" y="71764"/>
                    <a:pt x="577433" y="75450"/>
                    <a:pt x="576511" y="80058"/>
                  </a:cubicBezTo>
                  <a:lnTo>
                    <a:pt x="564520" y="139041"/>
                  </a:lnTo>
                  <a:cubicBezTo>
                    <a:pt x="563598" y="147335"/>
                    <a:pt x="557142" y="153787"/>
                    <a:pt x="549763" y="157473"/>
                  </a:cubicBezTo>
                  <a:cubicBezTo>
                    <a:pt x="542384" y="160238"/>
                    <a:pt x="533161" y="159316"/>
                    <a:pt x="526704" y="154708"/>
                  </a:cubicBezTo>
                  <a:lnTo>
                    <a:pt x="500878" y="136276"/>
                  </a:lnTo>
                  <a:cubicBezTo>
                    <a:pt x="498111" y="134433"/>
                    <a:pt x="495344" y="132590"/>
                    <a:pt x="493500" y="131668"/>
                  </a:cubicBezTo>
                  <a:cubicBezTo>
                    <a:pt x="492577" y="131668"/>
                    <a:pt x="492577" y="131668"/>
                    <a:pt x="492577" y="131668"/>
                  </a:cubicBezTo>
                  <a:cubicBezTo>
                    <a:pt x="470441" y="119687"/>
                    <a:pt x="444615" y="121530"/>
                    <a:pt x="424324" y="136276"/>
                  </a:cubicBezTo>
                  <a:lnTo>
                    <a:pt x="401265" y="153787"/>
                  </a:lnTo>
                  <a:cubicBezTo>
                    <a:pt x="388352" y="163003"/>
                    <a:pt x="371750" y="163924"/>
                    <a:pt x="357915" y="156551"/>
                  </a:cubicBezTo>
                  <a:lnTo>
                    <a:pt x="330244" y="136276"/>
                  </a:lnTo>
                  <a:cubicBezTo>
                    <a:pt x="327477" y="134433"/>
                    <a:pt x="325633" y="132590"/>
                    <a:pt x="322866" y="131668"/>
                  </a:cubicBezTo>
                  <a:cubicBezTo>
                    <a:pt x="322866" y="131668"/>
                    <a:pt x="321943" y="131668"/>
                    <a:pt x="321943" y="131668"/>
                  </a:cubicBezTo>
                  <a:cubicBezTo>
                    <a:pt x="300729" y="119687"/>
                    <a:pt x="273981" y="121530"/>
                    <a:pt x="253690" y="136276"/>
                  </a:cubicBezTo>
                  <a:lnTo>
                    <a:pt x="230631" y="153787"/>
                  </a:lnTo>
                  <a:cubicBezTo>
                    <a:pt x="216796" y="163924"/>
                    <a:pt x="197426" y="163924"/>
                    <a:pt x="183591" y="153787"/>
                  </a:cubicBezTo>
                  <a:lnTo>
                    <a:pt x="160533" y="137198"/>
                  </a:lnTo>
                  <a:cubicBezTo>
                    <a:pt x="137474" y="119687"/>
                    <a:pt x="107036" y="119687"/>
                    <a:pt x="83978" y="136276"/>
                  </a:cubicBezTo>
                  <a:lnTo>
                    <a:pt x="59074" y="154708"/>
                  </a:lnTo>
                  <a:cubicBezTo>
                    <a:pt x="52618" y="160238"/>
                    <a:pt x="44317" y="161159"/>
                    <a:pt x="36016" y="158395"/>
                  </a:cubicBezTo>
                  <a:cubicBezTo>
                    <a:pt x="28637" y="155630"/>
                    <a:pt x="23103" y="149179"/>
                    <a:pt x="20336" y="141806"/>
                  </a:cubicBezTo>
                  <a:lnTo>
                    <a:pt x="3734" y="80980"/>
                  </a:lnTo>
                  <a:cubicBezTo>
                    <a:pt x="2811" y="76372"/>
                    <a:pt x="3734" y="72685"/>
                    <a:pt x="5578" y="68999"/>
                  </a:cubicBezTo>
                  <a:cubicBezTo>
                    <a:pt x="8345" y="65312"/>
                    <a:pt x="12035" y="63469"/>
                    <a:pt x="16646" y="63469"/>
                  </a:cubicBezTo>
                  <a:close/>
                  <a:moveTo>
                    <a:pt x="75600" y="0"/>
                  </a:moveTo>
                  <a:lnTo>
                    <a:pt x="501835" y="0"/>
                  </a:lnTo>
                  <a:cubicBezTo>
                    <a:pt x="513829" y="0"/>
                    <a:pt x="525822" y="4597"/>
                    <a:pt x="535048" y="12871"/>
                  </a:cubicBezTo>
                  <a:lnTo>
                    <a:pt x="565493" y="39533"/>
                  </a:lnTo>
                  <a:cubicBezTo>
                    <a:pt x="567339" y="41372"/>
                    <a:pt x="568261" y="44130"/>
                    <a:pt x="567339" y="46888"/>
                  </a:cubicBezTo>
                  <a:cubicBezTo>
                    <a:pt x="566416" y="49646"/>
                    <a:pt x="563648" y="51485"/>
                    <a:pt x="560881" y="51485"/>
                  </a:cubicBezTo>
                  <a:lnTo>
                    <a:pt x="17477" y="51485"/>
                  </a:lnTo>
                  <a:cubicBezTo>
                    <a:pt x="13786" y="51485"/>
                    <a:pt x="11941" y="49646"/>
                    <a:pt x="11018" y="46888"/>
                  </a:cubicBezTo>
                  <a:cubicBezTo>
                    <a:pt x="9173" y="44130"/>
                    <a:pt x="10096" y="41372"/>
                    <a:pt x="12864" y="39533"/>
                  </a:cubicBezTo>
                  <a:lnTo>
                    <a:pt x="41464" y="12871"/>
                  </a:lnTo>
                  <a:cubicBezTo>
                    <a:pt x="50690" y="5516"/>
                    <a:pt x="62683" y="0"/>
                    <a:pt x="75600" y="0"/>
                  </a:cubicBezTo>
                  <a:close/>
                </a:path>
              </a:pathLst>
            </a:custGeom>
            <a:solidFill>
              <a:srgbClr val="6D1B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id="{F1AB1E6C-CEE6-3885-653F-8B2B28DF817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9549" y="535756"/>
            <a:ext cx="1452903" cy="860903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94E2A4C3-C587-3BEF-A03E-7011806B393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66719" y="892559"/>
            <a:ext cx="643445" cy="504100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742F4C95-5005-1A34-E462-6216711A72A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967" y="4743317"/>
            <a:ext cx="1057339" cy="1057339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F5B30A09-ABA5-DA16-967C-6FAA674B8EE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849" y="4343973"/>
            <a:ext cx="1743576" cy="1746447"/>
          </a:xfrm>
          <a:prstGeom prst="rect">
            <a:avLst/>
          </a:prstGeom>
          <a:effectLst>
            <a:reflection blurRad="6350" stA="42000" endPos="32000" dir="5400000" sy="-100000" algn="bl" rotWithShape="0"/>
          </a:effectLst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066112C1-E5A6-758B-75BB-D9148F1F96E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Blur radius="3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9017" y="753444"/>
            <a:ext cx="895758" cy="897233"/>
          </a:xfrm>
          <a:prstGeom prst="rect">
            <a:avLst/>
          </a:prstGeom>
          <a:effectLst>
            <a:reflection blurRad="6350" stA="42000" endPos="32000" dir="5400000" sy="-100000" algn="bl" rotWithShape="0"/>
            <a:softEdge rad="0"/>
          </a:effectLst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2B8CADE5-0017-CE76-3D1C-13F8C626AEFC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Blur radius="5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739" y="2821848"/>
            <a:ext cx="546414" cy="547313"/>
          </a:xfrm>
          <a:prstGeom prst="rect">
            <a:avLst/>
          </a:prstGeom>
          <a:effectLst>
            <a:reflection blurRad="6350" stA="42000" endPos="32000" dir="5400000" sy="-100000" algn="bl" rotWithShape="0"/>
          </a:effec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C87D35A8-06C9-9A2C-7250-4D8D35ED6835}"/>
              </a:ext>
            </a:extLst>
          </p:cNvPr>
          <p:cNvGrpSpPr/>
          <p:nvPr/>
        </p:nvGrpSpPr>
        <p:grpSpPr>
          <a:xfrm rot="21273689">
            <a:off x="4322083" y="3197106"/>
            <a:ext cx="444563" cy="444123"/>
            <a:chOff x="82944" y="2346836"/>
            <a:chExt cx="609685" cy="609081"/>
          </a:xfrm>
        </p:grpSpPr>
        <p:sp>
          <p:nvSpPr>
            <p:cNvPr id="4" name="business-presentation_66134">
              <a:extLst>
                <a:ext uri="{FF2B5EF4-FFF2-40B4-BE49-F238E27FC236}">
                  <a16:creationId xmlns:a16="http://schemas.microsoft.com/office/drawing/2014/main" id="{5D29056C-DFA0-C2D9-1F16-356DC3C6B282}"/>
                </a:ext>
              </a:extLst>
            </p:cNvPr>
            <p:cNvSpPr/>
            <p:nvPr/>
          </p:nvSpPr>
          <p:spPr>
            <a:xfrm>
              <a:off x="82944" y="2346836"/>
              <a:ext cx="609685" cy="609081"/>
            </a:xfrm>
            <a:custGeom>
              <a:avLst/>
              <a:gdLst>
                <a:gd name="connsiteX0" fmla="*/ 71957 w 578004"/>
                <a:gd name="connsiteY0" fmla="*/ 173984 h 577432"/>
                <a:gd name="connsiteX1" fmla="*/ 85808 w 578004"/>
                <a:gd name="connsiteY1" fmla="*/ 186884 h 577432"/>
                <a:gd name="connsiteX2" fmla="*/ 85808 w 578004"/>
                <a:gd name="connsiteY2" fmla="*/ 298378 h 577432"/>
                <a:gd name="connsiteX3" fmla="*/ 71957 w 578004"/>
                <a:gd name="connsiteY3" fmla="*/ 311278 h 577432"/>
                <a:gd name="connsiteX4" fmla="*/ 59030 w 578004"/>
                <a:gd name="connsiteY4" fmla="*/ 298378 h 577432"/>
                <a:gd name="connsiteX5" fmla="*/ 59030 w 578004"/>
                <a:gd name="connsiteY5" fmla="*/ 186884 h 577432"/>
                <a:gd name="connsiteX6" fmla="*/ 71957 w 578004"/>
                <a:gd name="connsiteY6" fmla="*/ 173984 h 577432"/>
                <a:gd name="connsiteX7" fmla="*/ 254571 w 578004"/>
                <a:gd name="connsiteY7" fmla="*/ 171273 h 577432"/>
                <a:gd name="connsiteX8" fmla="*/ 405859 w 578004"/>
                <a:gd name="connsiteY8" fmla="*/ 203508 h 577432"/>
                <a:gd name="connsiteX9" fmla="*/ 427999 w 578004"/>
                <a:gd name="connsiteY9" fmla="*/ 203508 h 577432"/>
                <a:gd name="connsiteX10" fmla="*/ 446448 w 578004"/>
                <a:gd name="connsiteY10" fmla="*/ 210876 h 577432"/>
                <a:gd name="connsiteX11" fmla="*/ 434456 w 578004"/>
                <a:gd name="connsiteY11" fmla="*/ 301133 h 577432"/>
                <a:gd name="connsiteX12" fmla="*/ 452906 w 578004"/>
                <a:gd name="connsiteY12" fmla="*/ 316790 h 577432"/>
                <a:gd name="connsiteX13" fmla="*/ 472278 w 578004"/>
                <a:gd name="connsiteY13" fmla="*/ 301133 h 577432"/>
                <a:gd name="connsiteX14" fmla="*/ 459363 w 578004"/>
                <a:gd name="connsiteY14" fmla="*/ 210876 h 577432"/>
                <a:gd name="connsiteX15" fmla="*/ 477813 w 578004"/>
                <a:gd name="connsiteY15" fmla="*/ 203508 h 577432"/>
                <a:gd name="connsiteX16" fmla="*/ 503642 w 578004"/>
                <a:gd name="connsiteY16" fmla="*/ 203508 h 577432"/>
                <a:gd name="connsiteX17" fmla="*/ 527627 w 578004"/>
                <a:gd name="connsiteY17" fmla="*/ 220086 h 577432"/>
                <a:gd name="connsiteX18" fmla="*/ 576519 w 578004"/>
                <a:gd name="connsiteY18" fmla="*/ 344420 h 577432"/>
                <a:gd name="connsiteX19" fmla="*/ 561759 w 578004"/>
                <a:gd name="connsiteY19" fmla="*/ 378497 h 577432"/>
                <a:gd name="connsiteX20" fmla="*/ 527627 w 578004"/>
                <a:gd name="connsiteY20" fmla="*/ 363761 h 577432"/>
                <a:gd name="connsiteX21" fmla="*/ 504565 w 578004"/>
                <a:gd name="connsiteY21" fmla="*/ 303896 h 577432"/>
                <a:gd name="connsiteX22" fmla="*/ 504565 w 578004"/>
                <a:gd name="connsiteY22" fmla="*/ 376655 h 577432"/>
                <a:gd name="connsiteX23" fmla="*/ 514712 w 578004"/>
                <a:gd name="connsiteY23" fmla="*/ 548881 h 577432"/>
                <a:gd name="connsiteX24" fmla="*/ 489805 w 578004"/>
                <a:gd name="connsiteY24" fmla="*/ 576511 h 577432"/>
                <a:gd name="connsiteX25" fmla="*/ 487960 w 578004"/>
                <a:gd name="connsiteY25" fmla="*/ 577432 h 577432"/>
                <a:gd name="connsiteX26" fmla="*/ 462131 w 578004"/>
                <a:gd name="connsiteY26" fmla="*/ 552565 h 577432"/>
                <a:gd name="connsiteX27" fmla="*/ 452906 w 578004"/>
                <a:gd name="connsiteY27" fmla="*/ 404285 h 577432"/>
                <a:gd name="connsiteX28" fmla="*/ 444603 w 578004"/>
                <a:gd name="connsiteY28" fmla="*/ 552565 h 577432"/>
                <a:gd name="connsiteX29" fmla="*/ 418774 w 578004"/>
                <a:gd name="connsiteY29" fmla="*/ 577432 h 577432"/>
                <a:gd name="connsiteX30" fmla="*/ 416929 w 578004"/>
                <a:gd name="connsiteY30" fmla="*/ 576511 h 577432"/>
                <a:gd name="connsiteX31" fmla="*/ 392022 w 578004"/>
                <a:gd name="connsiteY31" fmla="*/ 548881 h 577432"/>
                <a:gd name="connsiteX32" fmla="*/ 402169 w 578004"/>
                <a:gd name="connsiteY32" fmla="*/ 376655 h 577432"/>
                <a:gd name="connsiteX33" fmla="*/ 402169 w 578004"/>
                <a:gd name="connsiteY33" fmla="*/ 256005 h 577432"/>
                <a:gd name="connsiteX34" fmla="*/ 397557 w 578004"/>
                <a:gd name="connsiteY34" fmla="*/ 255084 h 577432"/>
                <a:gd name="connsiteX35" fmla="*/ 244424 w 578004"/>
                <a:gd name="connsiteY35" fmla="*/ 222849 h 577432"/>
                <a:gd name="connsiteX36" fmla="*/ 224129 w 578004"/>
                <a:gd name="connsiteY36" fmla="*/ 191535 h 577432"/>
                <a:gd name="connsiteX37" fmla="*/ 254571 w 578004"/>
                <a:gd name="connsiteY37" fmla="*/ 171273 h 577432"/>
                <a:gd name="connsiteX38" fmla="*/ 190019 w 578004"/>
                <a:gd name="connsiteY38" fmla="*/ 134483 h 577432"/>
                <a:gd name="connsiteX39" fmla="*/ 203869 w 578004"/>
                <a:gd name="connsiteY39" fmla="*/ 147374 h 577432"/>
                <a:gd name="connsiteX40" fmla="*/ 203869 w 578004"/>
                <a:gd name="connsiteY40" fmla="*/ 298387 h 577432"/>
                <a:gd name="connsiteX41" fmla="*/ 190019 w 578004"/>
                <a:gd name="connsiteY41" fmla="*/ 311278 h 577432"/>
                <a:gd name="connsiteX42" fmla="*/ 177091 w 578004"/>
                <a:gd name="connsiteY42" fmla="*/ 298387 h 577432"/>
                <a:gd name="connsiteX43" fmla="*/ 177091 w 578004"/>
                <a:gd name="connsiteY43" fmla="*/ 147374 h 577432"/>
                <a:gd name="connsiteX44" fmla="*/ 190019 w 578004"/>
                <a:gd name="connsiteY44" fmla="*/ 134483 h 577432"/>
                <a:gd name="connsiteX45" fmla="*/ 453380 w 578004"/>
                <a:gd name="connsiteY45" fmla="*/ 97644 h 577432"/>
                <a:gd name="connsiteX46" fmla="*/ 499909 w 578004"/>
                <a:gd name="connsiteY46" fmla="*/ 144099 h 577432"/>
                <a:gd name="connsiteX47" fmla="*/ 453380 w 578004"/>
                <a:gd name="connsiteY47" fmla="*/ 190554 h 577432"/>
                <a:gd name="connsiteX48" fmla="*/ 406851 w 578004"/>
                <a:gd name="connsiteY48" fmla="*/ 144099 h 577432"/>
                <a:gd name="connsiteX49" fmla="*/ 453380 w 578004"/>
                <a:gd name="connsiteY49" fmla="*/ 97644 h 577432"/>
                <a:gd name="connsiteX50" fmla="*/ 130988 w 578004"/>
                <a:gd name="connsiteY50" fmla="*/ 81962 h 577432"/>
                <a:gd name="connsiteX51" fmla="*/ 144839 w 578004"/>
                <a:gd name="connsiteY51" fmla="*/ 94855 h 577432"/>
                <a:gd name="connsiteX52" fmla="*/ 144839 w 578004"/>
                <a:gd name="connsiteY52" fmla="*/ 298385 h 577432"/>
                <a:gd name="connsiteX53" fmla="*/ 130988 w 578004"/>
                <a:gd name="connsiteY53" fmla="*/ 311278 h 577432"/>
                <a:gd name="connsiteX54" fmla="*/ 118061 w 578004"/>
                <a:gd name="connsiteY54" fmla="*/ 298385 h 577432"/>
                <a:gd name="connsiteX55" fmla="*/ 118061 w 578004"/>
                <a:gd name="connsiteY55" fmla="*/ 94855 h 577432"/>
                <a:gd name="connsiteX56" fmla="*/ 130988 w 578004"/>
                <a:gd name="connsiteY56" fmla="*/ 81962 h 577432"/>
                <a:gd name="connsiteX57" fmla="*/ 25828 w 578004"/>
                <a:gd name="connsiteY57" fmla="*/ 0 h 577432"/>
                <a:gd name="connsiteX58" fmla="*/ 354210 w 578004"/>
                <a:gd name="connsiteY58" fmla="*/ 0 h 577432"/>
                <a:gd name="connsiteX59" fmla="*/ 380960 w 578004"/>
                <a:gd name="connsiteY59" fmla="*/ 26707 h 577432"/>
                <a:gd name="connsiteX60" fmla="*/ 368046 w 578004"/>
                <a:gd name="connsiteY60" fmla="*/ 48810 h 577432"/>
                <a:gd name="connsiteX61" fmla="*/ 368046 w 578004"/>
                <a:gd name="connsiteY61" fmla="*/ 168533 h 577432"/>
                <a:gd name="connsiteX62" fmla="*/ 341296 w 578004"/>
                <a:gd name="connsiteY62" fmla="*/ 163007 h 577432"/>
                <a:gd name="connsiteX63" fmla="*/ 341296 w 578004"/>
                <a:gd name="connsiteY63" fmla="*/ 52494 h 577432"/>
                <a:gd name="connsiteX64" fmla="*/ 39664 w 578004"/>
                <a:gd name="connsiteY64" fmla="*/ 52494 h 577432"/>
                <a:gd name="connsiteX65" fmla="*/ 39664 w 578004"/>
                <a:gd name="connsiteY65" fmla="*/ 340749 h 577432"/>
                <a:gd name="connsiteX66" fmla="*/ 341296 w 578004"/>
                <a:gd name="connsiteY66" fmla="*/ 340749 h 577432"/>
                <a:gd name="connsiteX67" fmla="*/ 341296 w 578004"/>
                <a:gd name="connsiteY67" fmla="*/ 269837 h 577432"/>
                <a:gd name="connsiteX68" fmla="*/ 368046 w 578004"/>
                <a:gd name="connsiteY68" fmla="*/ 275362 h 577432"/>
                <a:gd name="connsiteX69" fmla="*/ 368046 w 578004"/>
                <a:gd name="connsiteY69" fmla="*/ 354563 h 577432"/>
                <a:gd name="connsiteX70" fmla="*/ 354210 w 578004"/>
                <a:gd name="connsiteY70" fmla="*/ 367457 h 577432"/>
                <a:gd name="connsiteX71" fmla="*/ 273959 w 578004"/>
                <a:gd name="connsiteY71" fmla="*/ 367457 h 577432"/>
                <a:gd name="connsiteX72" fmla="*/ 321003 w 578004"/>
                <a:gd name="connsiteY72" fmla="*/ 544278 h 577432"/>
                <a:gd name="connsiteX73" fmla="*/ 302554 w 578004"/>
                <a:gd name="connsiteY73" fmla="*/ 576511 h 577432"/>
                <a:gd name="connsiteX74" fmla="*/ 295175 w 578004"/>
                <a:gd name="connsiteY74" fmla="*/ 577432 h 577432"/>
                <a:gd name="connsiteX75" fmla="*/ 270270 w 578004"/>
                <a:gd name="connsiteY75" fmla="*/ 557171 h 577432"/>
                <a:gd name="connsiteX76" fmla="*/ 219537 w 578004"/>
                <a:gd name="connsiteY76" fmla="*/ 367457 h 577432"/>
                <a:gd name="connsiteX77" fmla="*/ 161423 w 578004"/>
                <a:gd name="connsiteY77" fmla="*/ 367457 h 577432"/>
                <a:gd name="connsiteX78" fmla="*/ 110690 w 578004"/>
                <a:gd name="connsiteY78" fmla="*/ 557171 h 577432"/>
                <a:gd name="connsiteX79" fmla="*/ 85785 w 578004"/>
                <a:gd name="connsiteY79" fmla="*/ 577432 h 577432"/>
                <a:gd name="connsiteX80" fmla="*/ 78406 w 578004"/>
                <a:gd name="connsiteY80" fmla="*/ 576511 h 577432"/>
                <a:gd name="connsiteX81" fmla="*/ 59957 w 578004"/>
                <a:gd name="connsiteY81" fmla="*/ 544278 h 577432"/>
                <a:gd name="connsiteX82" fmla="*/ 107001 w 578004"/>
                <a:gd name="connsiteY82" fmla="*/ 367457 h 577432"/>
                <a:gd name="connsiteX83" fmla="*/ 25828 w 578004"/>
                <a:gd name="connsiteY83" fmla="*/ 367457 h 577432"/>
                <a:gd name="connsiteX84" fmla="*/ 12914 w 578004"/>
                <a:gd name="connsiteY84" fmla="*/ 354563 h 577432"/>
                <a:gd name="connsiteX85" fmla="*/ 12914 w 578004"/>
                <a:gd name="connsiteY85" fmla="*/ 48810 h 577432"/>
                <a:gd name="connsiteX86" fmla="*/ 0 w 578004"/>
                <a:gd name="connsiteY86" fmla="*/ 26707 h 577432"/>
                <a:gd name="connsiteX87" fmla="*/ 25828 w 578004"/>
                <a:gd name="connsiteY87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78004" h="577432">
                  <a:moveTo>
                    <a:pt x="71957" y="173984"/>
                  </a:moveTo>
                  <a:cubicBezTo>
                    <a:pt x="79344" y="173984"/>
                    <a:pt x="85808" y="179513"/>
                    <a:pt x="85808" y="186884"/>
                  </a:cubicBezTo>
                  <a:lnTo>
                    <a:pt x="85808" y="298378"/>
                  </a:lnTo>
                  <a:cubicBezTo>
                    <a:pt x="85808" y="305749"/>
                    <a:pt x="79344" y="311278"/>
                    <a:pt x="71957" y="311278"/>
                  </a:cubicBezTo>
                  <a:cubicBezTo>
                    <a:pt x="64570" y="311278"/>
                    <a:pt x="59030" y="305749"/>
                    <a:pt x="59030" y="298378"/>
                  </a:cubicBezTo>
                  <a:lnTo>
                    <a:pt x="59030" y="186884"/>
                  </a:lnTo>
                  <a:cubicBezTo>
                    <a:pt x="59030" y="179513"/>
                    <a:pt x="64570" y="173984"/>
                    <a:pt x="71957" y="173984"/>
                  </a:cubicBezTo>
                  <a:close/>
                  <a:moveTo>
                    <a:pt x="254571" y="171273"/>
                  </a:moveTo>
                  <a:lnTo>
                    <a:pt x="405859" y="203508"/>
                  </a:lnTo>
                  <a:lnTo>
                    <a:pt x="427999" y="203508"/>
                  </a:lnTo>
                  <a:cubicBezTo>
                    <a:pt x="435378" y="203508"/>
                    <a:pt x="441836" y="206271"/>
                    <a:pt x="446448" y="210876"/>
                  </a:cubicBezTo>
                  <a:lnTo>
                    <a:pt x="434456" y="301133"/>
                  </a:lnTo>
                  <a:lnTo>
                    <a:pt x="452906" y="316790"/>
                  </a:lnTo>
                  <a:lnTo>
                    <a:pt x="472278" y="301133"/>
                  </a:lnTo>
                  <a:lnTo>
                    <a:pt x="459363" y="210876"/>
                  </a:lnTo>
                  <a:cubicBezTo>
                    <a:pt x="463976" y="206271"/>
                    <a:pt x="470433" y="203508"/>
                    <a:pt x="477813" y="203508"/>
                  </a:cubicBezTo>
                  <a:lnTo>
                    <a:pt x="503642" y="203508"/>
                  </a:lnTo>
                  <a:cubicBezTo>
                    <a:pt x="514712" y="203508"/>
                    <a:pt x="523937" y="209955"/>
                    <a:pt x="527627" y="220086"/>
                  </a:cubicBezTo>
                  <a:lnTo>
                    <a:pt x="576519" y="344420"/>
                  </a:lnTo>
                  <a:cubicBezTo>
                    <a:pt x="581131" y="358235"/>
                    <a:pt x="574674" y="372971"/>
                    <a:pt x="561759" y="378497"/>
                  </a:cubicBezTo>
                  <a:cubicBezTo>
                    <a:pt x="547922" y="384023"/>
                    <a:pt x="532239" y="377576"/>
                    <a:pt x="527627" y="363761"/>
                  </a:cubicBezTo>
                  <a:lnTo>
                    <a:pt x="504565" y="303896"/>
                  </a:lnTo>
                  <a:lnTo>
                    <a:pt x="504565" y="376655"/>
                  </a:lnTo>
                  <a:lnTo>
                    <a:pt x="514712" y="548881"/>
                  </a:lnTo>
                  <a:cubicBezTo>
                    <a:pt x="514712" y="563617"/>
                    <a:pt x="503642" y="576511"/>
                    <a:pt x="489805" y="576511"/>
                  </a:cubicBezTo>
                  <a:cubicBezTo>
                    <a:pt x="488883" y="577432"/>
                    <a:pt x="488883" y="577432"/>
                    <a:pt x="487960" y="577432"/>
                  </a:cubicBezTo>
                  <a:cubicBezTo>
                    <a:pt x="474123" y="577432"/>
                    <a:pt x="463053" y="566380"/>
                    <a:pt x="462131" y="552565"/>
                  </a:cubicBezTo>
                  <a:lnTo>
                    <a:pt x="452906" y="404285"/>
                  </a:lnTo>
                  <a:lnTo>
                    <a:pt x="444603" y="552565"/>
                  </a:lnTo>
                  <a:cubicBezTo>
                    <a:pt x="443681" y="566380"/>
                    <a:pt x="432611" y="577432"/>
                    <a:pt x="418774" y="577432"/>
                  </a:cubicBezTo>
                  <a:cubicBezTo>
                    <a:pt x="417851" y="577432"/>
                    <a:pt x="416929" y="577432"/>
                    <a:pt x="416929" y="576511"/>
                  </a:cubicBezTo>
                  <a:cubicBezTo>
                    <a:pt x="402169" y="576511"/>
                    <a:pt x="391099" y="563617"/>
                    <a:pt x="392022" y="548881"/>
                  </a:cubicBezTo>
                  <a:lnTo>
                    <a:pt x="402169" y="376655"/>
                  </a:lnTo>
                  <a:lnTo>
                    <a:pt x="402169" y="256005"/>
                  </a:lnTo>
                  <a:cubicBezTo>
                    <a:pt x="400324" y="256005"/>
                    <a:pt x="398479" y="255084"/>
                    <a:pt x="397557" y="255084"/>
                  </a:cubicBezTo>
                  <a:lnTo>
                    <a:pt x="244424" y="222849"/>
                  </a:lnTo>
                  <a:cubicBezTo>
                    <a:pt x="229664" y="219165"/>
                    <a:pt x="220439" y="205350"/>
                    <a:pt x="224129" y="191535"/>
                  </a:cubicBezTo>
                  <a:cubicBezTo>
                    <a:pt x="226897" y="176799"/>
                    <a:pt x="240734" y="168510"/>
                    <a:pt x="254571" y="171273"/>
                  </a:cubicBezTo>
                  <a:close/>
                  <a:moveTo>
                    <a:pt x="190019" y="134483"/>
                  </a:moveTo>
                  <a:cubicBezTo>
                    <a:pt x="197406" y="134483"/>
                    <a:pt x="203869" y="140008"/>
                    <a:pt x="203869" y="147374"/>
                  </a:cubicBezTo>
                  <a:lnTo>
                    <a:pt x="203869" y="298387"/>
                  </a:lnTo>
                  <a:cubicBezTo>
                    <a:pt x="203869" y="305753"/>
                    <a:pt x="197406" y="311278"/>
                    <a:pt x="190019" y="311278"/>
                  </a:cubicBezTo>
                  <a:cubicBezTo>
                    <a:pt x="183555" y="311278"/>
                    <a:pt x="177091" y="305753"/>
                    <a:pt x="177091" y="298387"/>
                  </a:cubicBezTo>
                  <a:lnTo>
                    <a:pt x="177091" y="147374"/>
                  </a:lnTo>
                  <a:cubicBezTo>
                    <a:pt x="177091" y="140008"/>
                    <a:pt x="183555" y="134483"/>
                    <a:pt x="190019" y="134483"/>
                  </a:cubicBezTo>
                  <a:close/>
                  <a:moveTo>
                    <a:pt x="453380" y="97644"/>
                  </a:moveTo>
                  <a:cubicBezTo>
                    <a:pt x="479077" y="97644"/>
                    <a:pt x="499909" y="118443"/>
                    <a:pt x="499909" y="144099"/>
                  </a:cubicBezTo>
                  <a:cubicBezTo>
                    <a:pt x="499909" y="169755"/>
                    <a:pt x="479077" y="190554"/>
                    <a:pt x="453380" y="190554"/>
                  </a:cubicBezTo>
                  <a:cubicBezTo>
                    <a:pt x="427683" y="190554"/>
                    <a:pt x="406851" y="169755"/>
                    <a:pt x="406851" y="144099"/>
                  </a:cubicBezTo>
                  <a:cubicBezTo>
                    <a:pt x="406851" y="118443"/>
                    <a:pt x="427683" y="97644"/>
                    <a:pt x="453380" y="97644"/>
                  </a:cubicBezTo>
                  <a:close/>
                  <a:moveTo>
                    <a:pt x="130988" y="81962"/>
                  </a:moveTo>
                  <a:cubicBezTo>
                    <a:pt x="138375" y="81962"/>
                    <a:pt x="144839" y="87488"/>
                    <a:pt x="144839" y="94855"/>
                  </a:cubicBezTo>
                  <a:lnTo>
                    <a:pt x="144839" y="298385"/>
                  </a:lnTo>
                  <a:cubicBezTo>
                    <a:pt x="144839" y="305752"/>
                    <a:pt x="138375" y="311278"/>
                    <a:pt x="130988" y="311278"/>
                  </a:cubicBezTo>
                  <a:cubicBezTo>
                    <a:pt x="124524" y="311278"/>
                    <a:pt x="118061" y="305752"/>
                    <a:pt x="118061" y="298385"/>
                  </a:cubicBezTo>
                  <a:lnTo>
                    <a:pt x="118061" y="94855"/>
                  </a:lnTo>
                  <a:cubicBezTo>
                    <a:pt x="118061" y="87488"/>
                    <a:pt x="124524" y="81962"/>
                    <a:pt x="130988" y="81962"/>
                  </a:cubicBezTo>
                  <a:close/>
                  <a:moveTo>
                    <a:pt x="25828" y="0"/>
                  </a:moveTo>
                  <a:lnTo>
                    <a:pt x="354210" y="0"/>
                  </a:lnTo>
                  <a:cubicBezTo>
                    <a:pt x="368969" y="0"/>
                    <a:pt x="380960" y="11972"/>
                    <a:pt x="380960" y="26707"/>
                  </a:cubicBezTo>
                  <a:cubicBezTo>
                    <a:pt x="380960" y="35917"/>
                    <a:pt x="375426" y="44205"/>
                    <a:pt x="368046" y="48810"/>
                  </a:cubicBezTo>
                  <a:lnTo>
                    <a:pt x="368046" y="168533"/>
                  </a:lnTo>
                  <a:lnTo>
                    <a:pt x="341296" y="163007"/>
                  </a:lnTo>
                  <a:lnTo>
                    <a:pt x="341296" y="52494"/>
                  </a:lnTo>
                  <a:lnTo>
                    <a:pt x="39664" y="52494"/>
                  </a:lnTo>
                  <a:lnTo>
                    <a:pt x="39664" y="340749"/>
                  </a:lnTo>
                  <a:lnTo>
                    <a:pt x="341296" y="340749"/>
                  </a:lnTo>
                  <a:lnTo>
                    <a:pt x="341296" y="269837"/>
                  </a:lnTo>
                  <a:lnTo>
                    <a:pt x="368046" y="275362"/>
                  </a:lnTo>
                  <a:lnTo>
                    <a:pt x="368046" y="354563"/>
                  </a:lnTo>
                  <a:cubicBezTo>
                    <a:pt x="368046" y="361010"/>
                    <a:pt x="361589" y="367457"/>
                    <a:pt x="354210" y="367457"/>
                  </a:cubicBezTo>
                  <a:lnTo>
                    <a:pt x="273959" y="367457"/>
                  </a:lnTo>
                  <a:lnTo>
                    <a:pt x="321003" y="544278"/>
                  </a:lnTo>
                  <a:cubicBezTo>
                    <a:pt x="324693" y="558092"/>
                    <a:pt x="316391" y="572827"/>
                    <a:pt x="302554" y="576511"/>
                  </a:cubicBezTo>
                  <a:cubicBezTo>
                    <a:pt x="299787" y="576511"/>
                    <a:pt x="297942" y="577432"/>
                    <a:pt x="295175" y="577432"/>
                  </a:cubicBezTo>
                  <a:cubicBezTo>
                    <a:pt x="284106" y="577432"/>
                    <a:pt x="273037" y="569143"/>
                    <a:pt x="270270" y="557171"/>
                  </a:cubicBezTo>
                  <a:lnTo>
                    <a:pt x="219537" y="367457"/>
                  </a:lnTo>
                  <a:lnTo>
                    <a:pt x="161423" y="367457"/>
                  </a:lnTo>
                  <a:lnTo>
                    <a:pt x="110690" y="557171"/>
                  </a:lnTo>
                  <a:cubicBezTo>
                    <a:pt x="107923" y="569143"/>
                    <a:pt x="96854" y="577432"/>
                    <a:pt x="85785" y="577432"/>
                  </a:cubicBezTo>
                  <a:cubicBezTo>
                    <a:pt x="83018" y="577432"/>
                    <a:pt x="81173" y="576511"/>
                    <a:pt x="78406" y="576511"/>
                  </a:cubicBezTo>
                  <a:cubicBezTo>
                    <a:pt x="64569" y="572827"/>
                    <a:pt x="56267" y="558092"/>
                    <a:pt x="59957" y="544278"/>
                  </a:cubicBezTo>
                  <a:lnTo>
                    <a:pt x="107001" y="367457"/>
                  </a:lnTo>
                  <a:lnTo>
                    <a:pt x="25828" y="367457"/>
                  </a:lnTo>
                  <a:cubicBezTo>
                    <a:pt x="19371" y="367457"/>
                    <a:pt x="12914" y="361010"/>
                    <a:pt x="12914" y="354563"/>
                  </a:cubicBezTo>
                  <a:lnTo>
                    <a:pt x="12914" y="48810"/>
                  </a:lnTo>
                  <a:cubicBezTo>
                    <a:pt x="5534" y="44205"/>
                    <a:pt x="0" y="35917"/>
                    <a:pt x="0" y="26707"/>
                  </a:cubicBezTo>
                  <a:cubicBezTo>
                    <a:pt x="0" y="11972"/>
                    <a:pt x="11991" y="0"/>
                    <a:pt x="25828" y="0"/>
                  </a:cubicBezTo>
                  <a:close/>
                </a:path>
              </a:pathLst>
            </a:custGeom>
            <a:solidFill>
              <a:srgbClr val="F8F3C2"/>
            </a:solidFill>
            <a:ln w="88900">
              <a:solidFill>
                <a:srgbClr val="F8F3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5" name="business-presentation_66134">
              <a:extLst>
                <a:ext uri="{FF2B5EF4-FFF2-40B4-BE49-F238E27FC236}">
                  <a16:creationId xmlns:a16="http://schemas.microsoft.com/office/drawing/2014/main" id="{16B15BB4-C284-F5FE-A9E5-24ACE4CF2402}"/>
                </a:ext>
              </a:extLst>
            </p:cNvPr>
            <p:cNvSpPr/>
            <p:nvPr/>
          </p:nvSpPr>
          <p:spPr>
            <a:xfrm>
              <a:off x="82944" y="2346836"/>
              <a:ext cx="609685" cy="609081"/>
            </a:xfrm>
            <a:custGeom>
              <a:avLst/>
              <a:gdLst>
                <a:gd name="connsiteX0" fmla="*/ 71957 w 578004"/>
                <a:gd name="connsiteY0" fmla="*/ 173984 h 577432"/>
                <a:gd name="connsiteX1" fmla="*/ 85808 w 578004"/>
                <a:gd name="connsiteY1" fmla="*/ 186884 h 577432"/>
                <a:gd name="connsiteX2" fmla="*/ 85808 w 578004"/>
                <a:gd name="connsiteY2" fmla="*/ 298378 h 577432"/>
                <a:gd name="connsiteX3" fmla="*/ 71957 w 578004"/>
                <a:gd name="connsiteY3" fmla="*/ 311278 h 577432"/>
                <a:gd name="connsiteX4" fmla="*/ 59030 w 578004"/>
                <a:gd name="connsiteY4" fmla="*/ 298378 h 577432"/>
                <a:gd name="connsiteX5" fmla="*/ 59030 w 578004"/>
                <a:gd name="connsiteY5" fmla="*/ 186884 h 577432"/>
                <a:gd name="connsiteX6" fmla="*/ 71957 w 578004"/>
                <a:gd name="connsiteY6" fmla="*/ 173984 h 577432"/>
                <a:gd name="connsiteX7" fmla="*/ 254571 w 578004"/>
                <a:gd name="connsiteY7" fmla="*/ 171273 h 577432"/>
                <a:gd name="connsiteX8" fmla="*/ 405859 w 578004"/>
                <a:gd name="connsiteY8" fmla="*/ 203508 h 577432"/>
                <a:gd name="connsiteX9" fmla="*/ 427999 w 578004"/>
                <a:gd name="connsiteY9" fmla="*/ 203508 h 577432"/>
                <a:gd name="connsiteX10" fmla="*/ 446448 w 578004"/>
                <a:gd name="connsiteY10" fmla="*/ 210876 h 577432"/>
                <a:gd name="connsiteX11" fmla="*/ 434456 w 578004"/>
                <a:gd name="connsiteY11" fmla="*/ 301133 h 577432"/>
                <a:gd name="connsiteX12" fmla="*/ 452906 w 578004"/>
                <a:gd name="connsiteY12" fmla="*/ 316790 h 577432"/>
                <a:gd name="connsiteX13" fmla="*/ 472278 w 578004"/>
                <a:gd name="connsiteY13" fmla="*/ 301133 h 577432"/>
                <a:gd name="connsiteX14" fmla="*/ 459363 w 578004"/>
                <a:gd name="connsiteY14" fmla="*/ 210876 h 577432"/>
                <a:gd name="connsiteX15" fmla="*/ 477813 w 578004"/>
                <a:gd name="connsiteY15" fmla="*/ 203508 h 577432"/>
                <a:gd name="connsiteX16" fmla="*/ 503642 w 578004"/>
                <a:gd name="connsiteY16" fmla="*/ 203508 h 577432"/>
                <a:gd name="connsiteX17" fmla="*/ 527627 w 578004"/>
                <a:gd name="connsiteY17" fmla="*/ 220086 h 577432"/>
                <a:gd name="connsiteX18" fmla="*/ 576519 w 578004"/>
                <a:gd name="connsiteY18" fmla="*/ 344420 h 577432"/>
                <a:gd name="connsiteX19" fmla="*/ 561759 w 578004"/>
                <a:gd name="connsiteY19" fmla="*/ 378497 h 577432"/>
                <a:gd name="connsiteX20" fmla="*/ 527627 w 578004"/>
                <a:gd name="connsiteY20" fmla="*/ 363761 h 577432"/>
                <a:gd name="connsiteX21" fmla="*/ 504565 w 578004"/>
                <a:gd name="connsiteY21" fmla="*/ 303896 h 577432"/>
                <a:gd name="connsiteX22" fmla="*/ 504565 w 578004"/>
                <a:gd name="connsiteY22" fmla="*/ 376655 h 577432"/>
                <a:gd name="connsiteX23" fmla="*/ 514712 w 578004"/>
                <a:gd name="connsiteY23" fmla="*/ 548881 h 577432"/>
                <a:gd name="connsiteX24" fmla="*/ 489805 w 578004"/>
                <a:gd name="connsiteY24" fmla="*/ 576511 h 577432"/>
                <a:gd name="connsiteX25" fmla="*/ 487960 w 578004"/>
                <a:gd name="connsiteY25" fmla="*/ 577432 h 577432"/>
                <a:gd name="connsiteX26" fmla="*/ 462131 w 578004"/>
                <a:gd name="connsiteY26" fmla="*/ 552565 h 577432"/>
                <a:gd name="connsiteX27" fmla="*/ 452906 w 578004"/>
                <a:gd name="connsiteY27" fmla="*/ 404285 h 577432"/>
                <a:gd name="connsiteX28" fmla="*/ 444603 w 578004"/>
                <a:gd name="connsiteY28" fmla="*/ 552565 h 577432"/>
                <a:gd name="connsiteX29" fmla="*/ 418774 w 578004"/>
                <a:gd name="connsiteY29" fmla="*/ 577432 h 577432"/>
                <a:gd name="connsiteX30" fmla="*/ 416929 w 578004"/>
                <a:gd name="connsiteY30" fmla="*/ 576511 h 577432"/>
                <a:gd name="connsiteX31" fmla="*/ 392022 w 578004"/>
                <a:gd name="connsiteY31" fmla="*/ 548881 h 577432"/>
                <a:gd name="connsiteX32" fmla="*/ 402169 w 578004"/>
                <a:gd name="connsiteY32" fmla="*/ 376655 h 577432"/>
                <a:gd name="connsiteX33" fmla="*/ 402169 w 578004"/>
                <a:gd name="connsiteY33" fmla="*/ 256005 h 577432"/>
                <a:gd name="connsiteX34" fmla="*/ 397557 w 578004"/>
                <a:gd name="connsiteY34" fmla="*/ 255084 h 577432"/>
                <a:gd name="connsiteX35" fmla="*/ 244424 w 578004"/>
                <a:gd name="connsiteY35" fmla="*/ 222849 h 577432"/>
                <a:gd name="connsiteX36" fmla="*/ 224129 w 578004"/>
                <a:gd name="connsiteY36" fmla="*/ 191535 h 577432"/>
                <a:gd name="connsiteX37" fmla="*/ 254571 w 578004"/>
                <a:gd name="connsiteY37" fmla="*/ 171273 h 577432"/>
                <a:gd name="connsiteX38" fmla="*/ 190019 w 578004"/>
                <a:gd name="connsiteY38" fmla="*/ 134483 h 577432"/>
                <a:gd name="connsiteX39" fmla="*/ 203869 w 578004"/>
                <a:gd name="connsiteY39" fmla="*/ 147374 h 577432"/>
                <a:gd name="connsiteX40" fmla="*/ 203869 w 578004"/>
                <a:gd name="connsiteY40" fmla="*/ 298387 h 577432"/>
                <a:gd name="connsiteX41" fmla="*/ 190019 w 578004"/>
                <a:gd name="connsiteY41" fmla="*/ 311278 h 577432"/>
                <a:gd name="connsiteX42" fmla="*/ 177091 w 578004"/>
                <a:gd name="connsiteY42" fmla="*/ 298387 h 577432"/>
                <a:gd name="connsiteX43" fmla="*/ 177091 w 578004"/>
                <a:gd name="connsiteY43" fmla="*/ 147374 h 577432"/>
                <a:gd name="connsiteX44" fmla="*/ 190019 w 578004"/>
                <a:gd name="connsiteY44" fmla="*/ 134483 h 577432"/>
                <a:gd name="connsiteX45" fmla="*/ 453380 w 578004"/>
                <a:gd name="connsiteY45" fmla="*/ 97644 h 577432"/>
                <a:gd name="connsiteX46" fmla="*/ 499909 w 578004"/>
                <a:gd name="connsiteY46" fmla="*/ 144099 h 577432"/>
                <a:gd name="connsiteX47" fmla="*/ 453380 w 578004"/>
                <a:gd name="connsiteY47" fmla="*/ 190554 h 577432"/>
                <a:gd name="connsiteX48" fmla="*/ 406851 w 578004"/>
                <a:gd name="connsiteY48" fmla="*/ 144099 h 577432"/>
                <a:gd name="connsiteX49" fmla="*/ 453380 w 578004"/>
                <a:gd name="connsiteY49" fmla="*/ 97644 h 577432"/>
                <a:gd name="connsiteX50" fmla="*/ 130988 w 578004"/>
                <a:gd name="connsiteY50" fmla="*/ 81962 h 577432"/>
                <a:gd name="connsiteX51" fmla="*/ 144839 w 578004"/>
                <a:gd name="connsiteY51" fmla="*/ 94855 h 577432"/>
                <a:gd name="connsiteX52" fmla="*/ 144839 w 578004"/>
                <a:gd name="connsiteY52" fmla="*/ 298385 h 577432"/>
                <a:gd name="connsiteX53" fmla="*/ 130988 w 578004"/>
                <a:gd name="connsiteY53" fmla="*/ 311278 h 577432"/>
                <a:gd name="connsiteX54" fmla="*/ 118061 w 578004"/>
                <a:gd name="connsiteY54" fmla="*/ 298385 h 577432"/>
                <a:gd name="connsiteX55" fmla="*/ 118061 w 578004"/>
                <a:gd name="connsiteY55" fmla="*/ 94855 h 577432"/>
                <a:gd name="connsiteX56" fmla="*/ 130988 w 578004"/>
                <a:gd name="connsiteY56" fmla="*/ 81962 h 577432"/>
                <a:gd name="connsiteX57" fmla="*/ 25828 w 578004"/>
                <a:gd name="connsiteY57" fmla="*/ 0 h 577432"/>
                <a:gd name="connsiteX58" fmla="*/ 354210 w 578004"/>
                <a:gd name="connsiteY58" fmla="*/ 0 h 577432"/>
                <a:gd name="connsiteX59" fmla="*/ 380960 w 578004"/>
                <a:gd name="connsiteY59" fmla="*/ 26707 h 577432"/>
                <a:gd name="connsiteX60" fmla="*/ 368046 w 578004"/>
                <a:gd name="connsiteY60" fmla="*/ 48810 h 577432"/>
                <a:gd name="connsiteX61" fmla="*/ 368046 w 578004"/>
                <a:gd name="connsiteY61" fmla="*/ 168533 h 577432"/>
                <a:gd name="connsiteX62" fmla="*/ 341296 w 578004"/>
                <a:gd name="connsiteY62" fmla="*/ 163007 h 577432"/>
                <a:gd name="connsiteX63" fmla="*/ 341296 w 578004"/>
                <a:gd name="connsiteY63" fmla="*/ 52494 h 577432"/>
                <a:gd name="connsiteX64" fmla="*/ 39664 w 578004"/>
                <a:gd name="connsiteY64" fmla="*/ 52494 h 577432"/>
                <a:gd name="connsiteX65" fmla="*/ 39664 w 578004"/>
                <a:gd name="connsiteY65" fmla="*/ 340749 h 577432"/>
                <a:gd name="connsiteX66" fmla="*/ 341296 w 578004"/>
                <a:gd name="connsiteY66" fmla="*/ 340749 h 577432"/>
                <a:gd name="connsiteX67" fmla="*/ 341296 w 578004"/>
                <a:gd name="connsiteY67" fmla="*/ 269837 h 577432"/>
                <a:gd name="connsiteX68" fmla="*/ 368046 w 578004"/>
                <a:gd name="connsiteY68" fmla="*/ 275362 h 577432"/>
                <a:gd name="connsiteX69" fmla="*/ 368046 w 578004"/>
                <a:gd name="connsiteY69" fmla="*/ 354563 h 577432"/>
                <a:gd name="connsiteX70" fmla="*/ 354210 w 578004"/>
                <a:gd name="connsiteY70" fmla="*/ 367457 h 577432"/>
                <a:gd name="connsiteX71" fmla="*/ 273959 w 578004"/>
                <a:gd name="connsiteY71" fmla="*/ 367457 h 577432"/>
                <a:gd name="connsiteX72" fmla="*/ 321003 w 578004"/>
                <a:gd name="connsiteY72" fmla="*/ 544278 h 577432"/>
                <a:gd name="connsiteX73" fmla="*/ 302554 w 578004"/>
                <a:gd name="connsiteY73" fmla="*/ 576511 h 577432"/>
                <a:gd name="connsiteX74" fmla="*/ 295175 w 578004"/>
                <a:gd name="connsiteY74" fmla="*/ 577432 h 577432"/>
                <a:gd name="connsiteX75" fmla="*/ 270270 w 578004"/>
                <a:gd name="connsiteY75" fmla="*/ 557171 h 577432"/>
                <a:gd name="connsiteX76" fmla="*/ 219537 w 578004"/>
                <a:gd name="connsiteY76" fmla="*/ 367457 h 577432"/>
                <a:gd name="connsiteX77" fmla="*/ 161423 w 578004"/>
                <a:gd name="connsiteY77" fmla="*/ 367457 h 577432"/>
                <a:gd name="connsiteX78" fmla="*/ 110690 w 578004"/>
                <a:gd name="connsiteY78" fmla="*/ 557171 h 577432"/>
                <a:gd name="connsiteX79" fmla="*/ 85785 w 578004"/>
                <a:gd name="connsiteY79" fmla="*/ 577432 h 577432"/>
                <a:gd name="connsiteX80" fmla="*/ 78406 w 578004"/>
                <a:gd name="connsiteY80" fmla="*/ 576511 h 577432"/>
                <a:gd name="connsiteX81" fmla="*/ 59957 w 578004"/>
                <a:gd name="connsiteY81" fmla="*/ 544278 h 577432"/>
                <a:gd name="connsiteX82" fmla="*/ 107001 w 578004"/>
                <a:gd name="connsiteY82" fmla="*/ 367457 h 577432"/>
                <a:gd name="connsiteX83" fmla="*/ 25828 w 578004"/>
                <a:gd name="connsiteY83" fmla="*/ 367457 h 577432"/>
                <a:gd name="connsiteX84" fmla="*/ 12914 w 578004"/>
                <a:gd name="connsiteY84" fmla="*/ 354563 h 577432"/>
                <a:gd name="connsiteX85" fmla="*/ 12914 w 578004"/>
                <a:gd name="connsiteY85" fmla="*/ 48810 h 577432"/>
                <a:gd name="connsiteX86" fmla="*/ 0 w 578004"/>
                <a:gd name="connsiteY86" fmla="*/ 26707 h 577432"/>
                <a:gd name="connsiteX87" fmla="*/ 25828 w 578004"/>
                <a:gd name="connsiteY87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78004" h="577432">
                  <a:moveTo>
                    <a:pt x="71957" y="173984"/>
                  </a:moveTo>
                  <a:cubicBezTo>
                    <a:pt x="79344" y="173984"/>
                    <a:pt x="85808" y="179513"/>
                    <a:pt x="85808" y="186884"/>
                  </a:cubicBezTo>
                  <a:lnTo>
                    <a:pt x="85808" y="298378"/>
                  </a:lnTo>
                  <a:cubicBezTo>
                    <a:pt x="85808" y="305749"/>
                    <a:pt x="79344" y="311278"/>
                    <a:pt x="71957" y="311278"/>
                  </a:cubicBezTo>
                  <a:cubicBezTo>
                    <a:pt x="64570" y="311278"/>
                    <a:pt x="59030" y="305749"/>
                    <a:pt x="59030" y="298378"/>
                  </a:cubicBezTo>
                  <a:lnTo>
                    <a:pt x="59030" y="186884"/>
                  </a:lnTo>
                  <a:cubicBezTo>
                    <a:pt x="59030" y="179513"/>
                    <a:pt x="64570" y="173984"/>
                    <a:pt x="71957" y="173984"/>
                  </a:cubicBezTo>
                  <a:close/>
                  <a:moveTo>
                    <a:pt x="254571" y="171273"/>
                  </a:moveTo>
                  <a:lnTo>
                    <a:pt x="405859" y="203508"/>
                  </a:lnTo>
                  <a:lnTo>
                    <a:pt x="427999" y="203508"/>
                  </a:lnTo>
                  <a:cubicBezTo>
                    <a:pt x="435378" y="203508"/>
                    <a:pt x="441836" y="206271"/>
                    <a:pt x="446448" y="210876"/>
                  </a:cubicBezTo>
                  <a:lnTo>
                    <a:pt x="434456" y="301133"/>
                  </a:lnTo>
                  <a:lnTo>
                    <a:pt x="452906" y="316790"/>
                  </a:lnTo>
                  <a:lnTo>
                    <a:pt x="472278" y="301133"/>
                  </a:lnTo>
                  <a:lnTo>
                    <a:pt x="459363" y="210876"/>
                  </a:lnTo>
                  <a:cubicBezTo>
                    <a:pt x="463976" y="206271"/>
                    <a:pt x="470433" y="203508"/>
                    <a:pt x="477813" y="203508"/>
                  </a:cubicBezTo>
                  <a:lnTo>
                    <a:pt x="503642" y="203508"/>
                  </a:lnTo>
                  <a:cubicBezTo>
                    <a:pt x="514712" y="203508"/>
                    <a:pt x="523937" y="209955"/>
                    <a:pt x="527627" y="220086"/>
                  </a:cubicBezTo>
                  <a:lnTo>
                    <a:pt x="576519" y="344420"/>
                  </a:lnTo>
                  <a:cubicBezTo>
                    <a:pt x="581131" y="358235"/>
                    <a:pt x="574674" y="372971"/>
                    <a:pt x="561759" y="378497"/>
                  </a:cubicBezTo>
                  <a:cubicBezTo>
                    <a:pt x="547922" y="384023"/>
                    <a:pt x="532239" y="377576"/>
                    <a:pt x="527627" y="363761"/>
                  </a:cubicBezTo>
                  <a:lnTo>
                    <a:pt x="504565" y="303896"/>
                  </a:lnTo>
                  <a:lnTo>
                    <a:pt x="504565" y="376655"/>
                  </a:lnTo>
                  <a:lnTo>
                    <a:pt x="514712" y="548881"/>
                  </a:lnTo>
                  <a:cubicBezTo>
                    <a:pt x="514712" y="563617"/>
                    <a:pt x="503642" y="576511"/>
                    <a:pt x="489805" y="576511"/>
                  </a:cubicBezTo>
                  <a:cubicBezTo>
                    <a:pt x="488883" y="577432"/>
                    <a:pt x="488883" y="577432"/>
                    <a:pt x="487960" y="577432"/>
                  </a:cubicBezTo>
                  <a:cubicBezTo>
                    <a:pt x="474123" y="577432"/>
                    <a:pt x="463053" y="566380"/>
                    <a:pt x="462131" y="552565"/>
                  </a:cubicBezTo>
                  <a:lnTo>
                    <a:pt x="452906" y="404285"/>
                  </a:lnTo>
                  <a:lnTo>
                    <a:pt x="444603" y="552565"/>
                  </a:lnTo>
                  <a:cubicBezTo>
                    <a:pt x="443681" y="566380"/>
                    <a:pt x="432611" y="577432"/>
                    <a:pt x="418774" y="577432"/>
                  </a:cubicBezTo>
                  <a:cubicBezTo>
                    <a:pt x="417851" y="577432"/>
                    <a:pt x="416929" y="577432"/>
                    <a:pt x="416929" y="576511"/>
                  </a:cubicBezTo>
                  <a:cubicBezTo>
                    <a:pt x="402169" y="576511"/>
                    <a:pt x="391099" y="563617"/>
                    <a:pt x="392022" y="548881"/>
                  </a:cubicBezTo>
                  <a:lnTo>
                    <a:pt x="402169" y="376655"/>
                  </a:lnTo>
                  <a:lnTo>
                    <a:pt x="402169" y="256005"/>
                  </a:lnTo>
                  <a:cubicBezTo>
                    <a:pt x="400324" y="256005"/>
                    <a:pt x="398479" y="255084"/>
                    <a:pt x="397557" y="255084"/>
                  </a:cubicBezTo>
                  <a:lnTo>
                    <a:pt x="244424" y="222849"/>
                  </a:lnTo>
                  <a:cubicBezTo>
                    <a:pt x="229664" y="219165"/>
                    <a:pt x="220439" y="205350"/>
                    <a:pt x="224129" y="191535"/>
                  </a:cubicBezTo>
                  <a:cubicBezTo>
                    <a:pt x="226897" y="176799"/>
                    <a:pt x="240734" y="168510"/>
                    <a:pt x="254571" y="171273"/>
                  </a:cubicBezTo>
                  <a:close/>
                  <a:moveTo>
                    <a:pt x="190019" y="134483"/>
                  </a:moveTo>
                  <a:cubicBezTo>
                    <a:pt x="197406" y="134483"/>
                    <a:pt x="203869" y="140008"/>
                    <a:pt x="203869" y="147374"/>
                  </a:cubicBezTo>
                  <a:lnTo>
                    <a:pt x="203869" y="298387"/>
                  </a:lnTo>
                  <a:cubicBezTo>
                    <a:pt x="203869" y="305753"/>
                    <a:pt x="197406" y="311278"/>
                    <a:pt x="190019" y="311278"/>
                  </a:cubicBezTo>
                  <a:cubicBezTo>
                    <a:pt x="183555" y="311278"/>
                    <a:pt x="177091" y="305753"/>
                    <a:pt x="177091" y="298387"/>
                  </a:cubicBezTo>
                  <a:lnTo>
                    <a:pt x="177091" y="147374"/>
                  </a:lnTo>
                  <a:cubicBezTo>
                    <a:pt x="177091" y="140008"/>
                    <a:pt x="183555" y="134483"/>
                    <a:pt x="190019" y="134483"/>
                  </a:cubicBezTo>
                  <a:close/>
                  <a:moveTo>
                    <a:pt x="453380" y="97644"/>
                  </a:moveTo>
                  <a:cubicBezTo>
                    <a:pt x="479077" y="97644"/>
                    <a:pt x="499909" y="118443"/>
                    <a:pt x="499909" y="144099"/>
                  </a:cubicBezTo>
                  <a:cubicBezTo>
                    <a:pt x="499909" y="169755"/>
                    <a:pt x="479077" y="190554"/>
                    <a:pt x="453380" y="190554"/>
                  </a:cubicBezTo>
                  <a:cubicBezTo>
                    <a:pt x="427683" y="190554"/>
                    <a:pt x="406851" y="169755"/>
                    <a:pt x="406851" y="144099"/>
                  </a:cubicBezTo>
                  <a:cubicBezTo>
                    <a:pt x="406851" y="118443"/>
                    <a:pt x="427683" y="97644"/>
                    <a:pt x="453380" y="97644"/>
                  </a:cubicBezTo>
                  <a:close/>
                  <a:moveTo>
                    <a:pt x="130988" y="81962"/>
                  </a:moveTo>
                  <a:cubicBezTo>
                    <a:pt x="138375" y="81962"/>
                    <a:pt x="144839" y="87488"/>
                    <a:pt x="144839" y="94855"/>
                  </a:cubicBezTo>
                  <a:lnTo>
                    <a:pt x="144839" y="298385"/>
                  </a:lnTo>
                  <a:cubicBezTo>
                    <a:pt x="144839" y="305752"/>
                    <a:pt x="138375" y="311278"/>
                    <a:pt x="130988" y="311278"/>
                  </a:cubicBezTo>
                  <a:cubicBezTo>
                    <a:pt x="124524" y="311278"/>
                    <a:pt x="118061" y="305752"/>
                    <a:pt x="118061" y="298385"/>
                  </a:cubicBezTo>
                  <a:lnTo>
                    <a:pt x="118061" y="94855"/>
                  </a:lnTo>
                  <a:cubicBezTo>
                    <a:pt x="118061" y="87488"/>
                    <a:pt x="124524" y="81962"/>
                    <a:pt x="130988" y="81962"/>
                  </a:cubicBezTo>
                  <a:close/>
                  <a:moveTo>
                    <a:pt x="25828" y="0"/>
                  </a:moveTo>
                  <a:lnTo>
                    <a:pt x="354210" y="0"/>
                  </a:lnTo>
                  <a:cubicBezTo>
                    <a:pt x="368969" y="0"/>
                    <a:pt x="380960" y="11972"/>
                    <a:pt x="380960" y="26707"/>
                  </a:cubicBezTo>
                  <a:cubicBezTo>
                    <a:pt x="380960" y="35917"/>
                    <a:pt x="375426" y="44205"/>
                    <a:pt x="368046" y="48810"/>
                  </a:cubicBezTo>
                  <a:lnTo>
                    <a:pt x="368046" y="168533"/>
                  </a:lnTo>
                  <a:lnTo>
                    <a:pt x="341296" y="163007"/>
                  </a:lnTo>
                  <a:lnTo>
                    <a:pt x="341296" y="52494"/>
                  </a:lnTo>
                  <a:lnTo>
                    <a:pt x="39664" y="52494"/>
                  </a:lnTo>
                  <a:lnTo>
                    <a:pt x="39664" y="340749"/>
                  </a:lnTo>
                  <a:lnTo>
                    <a:pt x="341296" y="340749"/>
                  </a:lnTo>
                  <a:lnTo>
                    <a:pt x="341296" y="269837"/>
                  </a:lnTo>
                  <a:lnTo>
                    <a:pt x="368046" y="275362"/>
                  </a:lnTo>
                  <a:lnTo>
                    <a:pt x="368046" y="354563"/>
                  </a:lnTo>
                  <a:cubicBezTo>
                    <a:pt x="368046" y="361010"/>
                    <a:pt x="361589" y="367457"/>
                    <a:pt x="354210" y="367457"/>
                  </a:cubicBezTo>
                  <a:lnTo>
                    <a:pt x="273959" y="367457"/>
                  </a:lnTo>
                  <a:lnTo>
                    <a:pt x="321003" y="544278"/>
                  </a:lnTo>
                  <a:cubicBezTo>
                    <a:pt x="324693" y="558092"/>
                    <a:pt x="316391" y="572827"/>
                    <a:pt x="302554" y="576511"/>
                  </a:cubicBezTo>
                  <a:cubicBezTo>
                    <a:pt x="299787" y="576511"/>
                    <a:pt x="297942" y="577432"/>
                    <a:pt x="295175" y="577432"/>
                  </a:cubicBezTo>
                  <a:cubicBezTo>
                    <a:pt x="284106" y="577432"/>
                    <a:pt x="273037" y="569143"/>
                    <a:pt x="270270" y="557171"/>
                  </a:cubicBezTo>
                  <a:lnTo>
                    <a:pt x="219537" y="367457"/>
                  </a:lnTo>
                  <a:lnTo>
                    <a:pt x="161423" y="367457"/>
                  </a:lnTo>
                  <a:lnTo>
                    <a:pt x="110690" y="557171"/>
                  </a:lnTo>
                  <a:cubicBezTo>
                    <a:pt x="107923" y="569143"/>
                    <a:pt x="96854" y="577432"/>
                    <a:pt x="85785" y="577432"/>
                  </a:cubicBezTo>
                  <a:cubicBezTo>
                    <a:pt x="83018" y="577432"/>
                    <a:pt x="81173" y="576511"/>
                    <a:pt x="78406" y="576511"/>
                  </a:cubicBezTo>
                  <a:cubicBezTo>
                    <a:pt x="64569" y="572827"/>
                    <a:pt x="56267" y="558092"/>
                    <a:pt x="59957" y="544278"/>
                  </a:cubicBezTo>
                  <a:lnTo>
                    <a:pt x="107001" y="367457"/>
                  </a:lnTo>
                  <a:lnTo>
                    <a:pt x="25828" y="367457"/>
                  </a:lnTo>
                  <a:cubicBezTo>
                    <a:pt x="19371" y="367457"/>
                    <a:pt x="12914" y="361010"/>
                    <a:pt x="12914" y="354563"/>
                  </a:cubicBezTo>
                  <a:lnTo>
                    <a:pt x="12914" y="48810"/>
                  </a:lnTo>
                  <a:cubicBezTo>
                    <a:pt x="5534" y="44205"/>
                    <a:pt x="0" y="35917"/>
                    <a:pt x="0" y="26707"/>
                  </a:cubicBezTo>
                  <a:cubicBezTo>
                    <a:pt x="0" y="11972"/>
                    <a:pt x="11991" y="0"/>
                    <a:pt x="25828" y="0"/>
                  </a:cubicBezTo>
                  <a:close/>
                </a:path>
              </a:pathLst>
            </a:custGeom>
            <a:solidFill>
              <a:srgbClr val="6D1B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BE002F7C-905B-6147-31BC-AE48D8EBE70B}"/>
              </a:ext>
            </a:extLst>
          </p:cNvPr>
          <p:cNvSpPr/>
          <p:nvPr/>
        </p:nvSpPr>
        <p:spPr>
          <a:xfrm>
            <a:off x="-4637313" y="4767943"/>
            <a:ext cx="21466626" cy="8512628"/>
          </a:xfrm>
          <a:prstGeom prst="ellipse">
            <a:avLst/>
          </a:prstGeom>
          <a:noFill/>
          <a:ln w="25400">
            <a:gradFill>
              <a:gsLst>
                <a:gs pos="27000">
                  <a:srgbClr val="6D1B05">
                    <a:alpha val="0"/>
                  </a:srgbClr>
                </a:gs>
                <a:gs pos="49000">
                  <a:srgbClr val="6D1B05"/>
                </a:gs>
                <a:gs pos="75000">
                  <a:srgbClr val="6D1B0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5F0EDC45-F1D4-A1FC-C69B-DA50D8CE76B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7430" y="2582519"/>
            <a:ext cx="4222730" cy="4222730"/>
          </a:xfrm>
          <a:prstGeom prst="rect">
            <a:avLst/>
          </a:prstGeom>
          <a:effectLst/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ADDFD324-0FCD-573E-DBD5-82B06DC0B30E}"/>
              </a:ext>
            </a:extLst>
          </p:cNvPr>
          <p:cNvGrpSpPr/>
          <p:nvPr/>
        </p:nvGrpSpPr>
        <p:grpSpPr>
          <a:xfrm>
            <a:off x="2981060" y="5209197"/>
            <a:ext cx="2955427" cy="1093794"/>
            <a:chOff x="2409937" y="5326518"/>
            <a:chExt cx="2955427" cy="1093794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B404962-4661-7DD4-125E-6A948ABEC2DD}"/>
                </a:ext>
              </a:extLst>
            </p:cNvPr>
            <p:cNvSpPr txBox="1"/>
            <p:nvPr/>
          </p:nvSpPr>
          <p:spPr>
            <a:xfrm>
              <a:off x="3176852" y="5326518"/>
              <a:ext cx="1444626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坚果休闲食品</a:t>
              </a: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F0A4B2E2-43BB-02FC-4436-A5C5F7071784}"/>
                </a:ext>
              </a:extLst>
            </p:cNvPr>
            <p:cNvCxnSpPr/>
            <p:nvPr/>
          </p:nvCxnSpPr>
          <p:spPr>
            <a:xfrm>
              <a:off x="2409937" y="5495795"/>
              <a:ext cx="765041" cy="0"/>
            </a:xfrm>
            <a:prstGeom prst="line">
              <a:avLst/>
            </a:prstGeom>
            <a:ln w="25400">
              <a:gradFill>
                <a:gsLst>
                  <a:gs pos="0">
                    <a:schemeClr val="tx1">
                      <a:lumMod val="85000"/>
                      <a:lumOff val="15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292A66F8-E35B-3ECD-11A2-1D4A2B83AD29}"/>
                </a:ext>
              </a:extLst>
            </p:cNvPr>
            <p:cNvSpPr/>
            <p:nvPr/>
          </p:nvSpPr>
          <p:spPr>
            <a:xfrm>
              <a:off x="2555327" y="5800661"/>
              <a:ext cx="619651" cy="619651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6000">
                    <a:schemeClr val="tx1">
                      <a:lumMod val="85000"/>
                      <a:lumOff val="15000"/>
                      <a:alpha val="0"/>
                    </a:schemeClr>
                  </a:gs>
                  <a:gs pos="68920">
                    <a:schemeClr val="tx1">
                      <a:lumMod val="85000"/>
                      <a:lumOff val="15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8945BD2A-CE6D-9426-130A-CD576F3DE8CB}"/>
                </a:ext>
              </a:extLst>
            </p:cNvPr>
            <p:cNvSpPr txBox="1"/>
            <p:nvPr/>
          </p:nvSpPr>
          <p:spPr>
            <a:xfrm>
              <a:off x="2538853" y="5925820"/>
              <a:ext cx="65915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安全</a:t>
              </a: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7F3C2707-2025-52FF-3370-A6E8390320AF}"/>
                </a:ext>
              </a:extLst>
            </p:cNvPr>
            <p:cNvSpPr/>
            <p:nvPr/>
          </p:nvSpPr>
          <p:spPr>
            <a:xfrm>
              <a:off x="3586062" y="5800661"/>
              <a:ext cx="619651" cy="619651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6000">
                    <a:schemeClr val="tx1">
                      <a:lumMod val="85000"/>
                      <a:lumOff val="15000"/>
                      <a:alpha val="0"/>
                    </a:schemeClr>
                  </a:gs>
                  <a:gs pos="68920">
                    <a:schemeClr val="tx1">
                      <a:lumMod val="85000"/>
                      <a:lumOff val="15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916C92D9-CC5D-0514-5500-09438F475C3F}"/>
                </a:ext>
              </a:extLst>
            </p:cNvPr>
            <p:cNvSpPr txBox="1"/>
            <p:nvPr/>
          </p:nvSpPr>
          <p:spPr>
            <a:xfrm>
              <a:off x="3569588" y="5925820"/>
              <a:ext cx="65915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新鲜</a:t>
              </a: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2A384637-124C-D206-B5B3-503650A70354}"/>
                </a:ext>
              </a:extLst>
            </p:cNvPr>
            <p:cNvSpPr/>
            <p:nvPr/>
          </p:nvSpPr>
          <p:spPr>
            <a:xfrm>
              <a:off x="4616797" y="5800661"/>
              <a:ext cx="619651" cy="619651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6000">
                    <a:schemeClr val="tx1">
                      <a:lumMod val="85000"/>
                      <a:lumOff val="15000"/>
                      <a:alpha val="0"/>
                    </a:schemeClr>
                  </a:gs>
                  <a:gs pos="68920">
                    <a:schemeClr val="tx1">
                      <a:lumMod val="85000"/>
                      <a:lumOff val="15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CB075FBD-9D5C-EE03-6C90-F60F7E6D7000}"/>
                </a:ext>
              </a:extLst>
            </p:cNvPr>
            <p:cNvSpPr txBox="1"/>
            <p:nvPr/>
          </p:nvSpPr>
          <p:spPr>
            <a:xfrm>
              <a:off x="4600323" y="5925820"/>
              <a:ext cx="65915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美味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DEF67E0-209A-9F90-75E7-FCD536B6E2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00323" y="5495795"/>
              <a:ext cx="765041" cy="0"/>
            </a:xfrm>
            <a:prstGeom prst="line">
              <a:avLst/>
            </a:prstGeom>
            <a:ln w="25400">
              <a:gradFill>
                <a:gsLst>
                  <a:gs pos="0">
                    <a:schemeClr val="tx1">
                      <a:lumMod val="85000"/>
                      <a:lumOff val="15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id="{467EB07E-2EE5-4D4E-A7A2-5B431AFE1A88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2922" y="617763"/>
            <a:ext cx="1126726" cy="1128581"/>
          </a:xfrm>
          <a:prstGeom prst="rect">
            <a:avLst/>
          </a:prstGeom>
          <a:effectLst>
            <a:reflection blurRad="6350" stA="42000" endPos="32000" dir="5400000" sy="-100000" algn="bl" rotWithShape="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1575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FCDFAFA-73E5-3F40-71D6-94E1BFD61FB3}"/>
              </a:ext>
            </a:extLst>
          </p:cNvPr>
          <p:cNvSpPr/>
          <p:nvPr/>
        </p:nvSpPr>
        <p:spPr>
          <a:xfrm>
            <a:off x="1" y="0"/>
            <a:ext cx="6169793" cy="6858000"/>
          </a:xfrm>
          <a:custGeom>
            <a:avLst/>
            <a:gdLst>
              <a:gd name="connsiteX0" fmla="*/ 0 w 6169793"/>
              <a:gd name="connsiteY0" fmla="*/ 0 h 6858000"/>
              <a:gd name="connsiteX1" fmla="*/ 4807525 w 6169793"/>
              <a:gd name="connsiteY1" fmla="*/ 0 h 6858000"/>
              <a:gd name="connsiteX2" fmla="*/ 4851485 w 6169793"/>
              <a:gd name="connsiteY2" fmla="*/ 41949 h 6858000"/>
              <a:gd name="connsiteX3" fmla="*/ 6169793 w 6169793"/>
              <a:gd name="connsiteY3" fmla="*/ 3323097 h 6858000"/>
              <a:gd name="connsiteX4" fmla="*/ 4705481 w 6169793"/>
              <a:gd name="connsiteY4" fmla="*/ 6743567 h 6858000"/>
              <a:gd name="connsiteX5" fmla="*/ 4573293 w 6169793"/>
              <a:gd name="connsiteY5" fmla="*/ 6858000 h 6858000"/>
              <a:gd name="connsiteX6" fmla="*/ 0 w 616979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69793" h="6858000">
                <a:moveTo>
                  <a:pt x="0" y="0"/>
                </a:moveTo>
                <a:lnTo>
                  <a:pt x="4807525" y="0"/>
                </a:lnTo>
                <a:lnTo>
                  <a:pt x="4851485" y="41949"/>
                </a:lnTo>
                <a:cubicBezTo>
                  <a:pt x="5661350" y="852809"/>
                  <a:pt x="6169793" y="2022544"/>
                  <a:pt x="6169793" y="3323097"/>
                </a:cubicBezTo>
                <a:cubicBezTo>
                  <a:pt x="6169793" y="4700153"/>
                  <a:pt x="5599774" y="5930548"/>
                  <a:pt x="4705481" y="6743567"/>
                </a:cubicBezTo>
                <a:lnTo>
                  <a:pt x="457329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8F3C2"/>
          </a:solidFill>
          <a:ln w="25400">
            <a:gradFill>
              <a:gsLst>
                <a:gs pos="0">
                  <a:srgbClr val="6D1B05">
                    <a:alpha val="0"/>
                  </a:srgbClr>
                </a:gs>
                <a:gs pos="47600">
                  <a:srgbClr val="6D1B05"/>
                </a:gs>
                <a:gs pos="100000">
                  <a:srgbClr val="6D1B05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26CC03E-EFCE-2A74-C4BC-E925453EE7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1AB1E6C-CEE6-3885-653F-8B2B28DF817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7927" y="485878"/>
            <a:ext cx="1452903" cy="86090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8CAF9AC3-99D4-120E-C0CB-16AC72B71062}"/>
              </a:ext>
            </a:extLst>
          </p:cNvPr>
          <p:cNvSpPr txBox="1"/>
          <p:nvPr/>
        </p:nvSpPr>
        <p:spPr>
          <a:xfrm>
            <a:off x="765610" y="535756"/>
            <a:ext cx="36235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消费人群画像分析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318F805-CD46-922D-FE0B-26F1640AEC86}"/>
              </a:ext>
            </a:extLst>
          </p:cNvPr>
          <p:cNvSpPr txBox="1"/>
          <p:nvPr/>
        </p:nvSpPr>
        <p:spPr>
          <a:xfrm>
            <a:off x="765610" y="1647038"/>
            <a:ext cx="2698175" cy="5732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新生代年轻群体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6D1B05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AC06932F-432D-898F-A81B-EBCF1B9CD430}"/>
              </a:ext>
            </a:extLst>
          </p:cNvPr>
          <p:cNvSpPr/>
          <p:nvPr/>
        </p:nvSpPr>
        <p:spPr>
          <a:xfrm>
            <a:off x="839788" y="2366715"/>
            <a:ext cx="1046805" cy="348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99BF0C-1C07-74BC-EB29-6238ED4B3DA7}"/>
              </a:ext>
            </a:extLst>
          </p:cNvPr>
          <p:cNvSpPr txBox="1"/>
          <p:nvPr/>
        </p:nvSpPr>
        <p:spPr>
          <a:xfrm>
            <a:off x="902167" y="2386827"/>
            <a:ext cx="92204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月消收入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7FCCEAA-734A-2F39-3112-E351E0B72C08}"/>
              </a:ext>
            </a:extLst>
          </p:cNvPr>
          <p:cNvGrpSpPr/>
          <p:nvPr/>
        </p:nvGrpSpPr>
        <p:grpSpPr>
          <a:xfrm>
            <a:off x="839788" y="3356939"/>
            <a:ext cx="1500553" cy="348000"/>
            <a:chOff x="1415788" y="5528373"/>
            <a:chExt cx="1500553" cy="348000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16719756-E129-3568-F3B0-3DCB17CC32E8}"/>
                </a:ext>
              </a:extLst>
            </p:cNvPr>
            <p:cNvSpPr/>
            <p:nvPr/>
          </p:nvSpPr>
          <p:spPr>
            <a:xfrm>
              <a:off x="1415788" y="5528373"/>
              <a:ext cx="1500553" cy="3480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2B01C5B-DCDC-1A6B-4140-23B16307FFAF}"/>
                </a:ext>
              </a:extLst>
            </p:cNvPr>
            <p:cNvSpPr txBox="1"/>
            <p:nvPr/>
          </p:nvSpPr>
          <p:spPr>
            <a:xfrm>
              <a:off x="1428522" y="5548485"/>
              <a:ext cx="1475084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rPr>
                <a:t>可支配收入较低</a:t>
              </a:r>
            </a:p>
          </p:txBody>
        </p:sp>
      </p:grp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2A5E4D6A-2B35-9DDD-6FCA-621D6F5AF5D1}"/>
              </a:ext>
            </a:extLst>
          </p:cNvPr>
          <p:cNvSpPr/>
          <p:nvPr/>
        </p:nvSpPr>
        <p:spPr>
          <a:xfrm>
            <a:off x="2007967" y="2366714"/>
            <a:ext cx="1046805" cy="357447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5184BF7-2324-52B9-9F54-7A13D21F80EC}"/>
              </a:ext>
            </a:extLst>
          </p:cNvPr>
          <p:cNvSpPr txBox="1"/>
          <p:nvPr/>
        </p:nvSpPr>
        <p:spPr>
          <a:xfrm>
            <a:off x="2254691" y="2391549"/>
            <a:ext cx="55335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女性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BB6F3DA1-F9BC-0320-8C74-5F1E80F9BA17}"/>
              </a:ext>
            </a:extLst>
          </p:cNvPr>
          <p:cNvSpPr/>
          <p:nvPr/>
        </p:nvSpPr>
        <p:spPr>
          <a:xfrm>
            <a:off x="839788" y="2853115"/>
            <a:ext cx="1046805" cy="348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E7F71A6-586B-9FCE-65DE-0EEA619686B8}"/>
              </a:ext>
            </a:extLst>
          </p:cNvPr>
          <p:cNvSpPr txBox="1"/>
          <p:nvPr/>
        </p:nvSpPr>
        <p:spPr>
          <a:xfrm>
            <a:off x="902167" y="2873227"/>
            <a:ext cx="92204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职场新人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1DA3CA37-6080-B477-2E1F-BA02F9DC0967}"/>
              </a:ext>
            </a:extLst>
          </p:cNvPr>
          <p:cNvSpPr/>
          <p:nvPr/>
        </p:nvSpPr>
        <p:spPr>
          <a:xfrm>
            <a:off x="2011513" y="2853114"/>
            <a:ext cx="1046805" cy="357447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3CF9264-7B9A-47D0-9A55-68BF9ADEE711}"/>
              </a:ext>
            </a:extLst>
          </p:cNvPr>
          <p:cNvSpPr txBox="1"/>
          <p:nvPr/>
        </p:nvSpPr>
        <p:spPr>
          <a:xfrm>
            <a:off x="2166064" y="2877949"/>
            <a:ext cx="73770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大学生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E1D5F760-4E9E-0720-4427-C1DDF46F5059}"/>
              </a:ext>
            </a:extLst>
          </p:cNvPr>
          <p:cNvSpPr/>
          <p:nvPr/>
        </p:nvSpPr>
        <p:spPr>
          <a:xfrm>
            <a:off x="3212869" y="2853114"/>
            <a:ext cx="1046805" cy="357446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2C01490-FC9F-C636-A0B2-CE627C870E62}"/>
              </a:ext>
            </a:extLst>
          </p:cNvPr>
          <p:cNvSpPr txBox="1"/>
          <p:nvPr/>
        </p:nvSpPr>
        <p:spPr>
          <a:xfrm>
            <a:off x="3275248" y="2877949"/>
            <a:ext cx="92204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养生朋克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CE9C64F3-E9C5-07BB-4CAB-43EBBA0BDB26}"/>
              </a:ext>
            </a:extLst>
          </p:cNvPr>
          <p:cNvSpPr/>
          <p:nvPr/>
        </p:nvSpPr>
        <p:spPr>
          <a:xfrm>
            <a:off x="3217061" y="2342613"/>
            <a:ext cx="1046805" cy="348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BF2CE26-E5D1-668F-2F2D-99A811626DAE}"/>
              </a:ext>
            </a:extLst>
          </p:cNvPr>
          <p:cNvSpPr txBox="1"/>
          <p:nvPr/>
        </p:nvSpPr>
        <p:spPr>
          <a:xfrm>
            <a:off x="3463785" y="2362725"/>
            <a:ext cx="55335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吃货</a:t>
            </a: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66732141-D140-2A58-A077-63BEED69B1D9}"/>
              </a:ext>
            </a:extLst>
          </p:cNvPr>
          <p:cNvSpPr/>
          <p:nvPr/>
        </p:nvSpPr>
        <p:spPr>
          <a:xfrm>
            <a:off x="2460971" y="3346089"/>
            <a:ext cx="1798704" cy="357446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9D196819-30EA-0269-3D05-45D11B2EF756}"/>
              </a:ext>
            </a:extLst>
          </p:cNvPr>
          <p:cNvSpPr txBox="1"/>
          <p:nvPr/>
        </p:nvSpPr>
        <p:spPr>
          <a:xfrm>
            <a:off x="2530609" y="3370924"/>
            <a:ext cx="165942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大把的时间与精力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1FDDAE22-3B26-EFD6-E0BA-9CCB5A651A5D}"/>
              </a:ext>
            </a:extLst>
          </p:cNvPr>
          <p:cNvSpPr txBox="1"/>
          <p:nvPr/>
        </p:nvSpPr>
        <p:spPr>
          <a:xfrm>
            <a:off x="765610" y="3932983"/>
            <a:ext cx="3494064" cy="963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做为吃货一枚，熬夜追剧时。或是觉得需要补充能量时，亦或是缓解初入公司的社交尴尬时，和同学，朋友、同事一起分享更健康的零食，能满足她们的一些自我安慰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00C1A56-CB7D-3F97-7401-2301433D6FF6}"/>
              </a:ext>
            </a:extLst>
          </p:cNvPr>
          <p:cNvSpPr txBox="1"/>
          <p:nvPr/>
        </p:nvSpPr>
        <p:spPr>
          <a:xfrm>
            <a:off x="765610" y="5062018"/>
            <a:ext cx="3494064" cy="741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对于精力无限的她们来说，孤单和无聊是她们无法承受的事情，聚会分享玩乐是她们生活状态的真实写照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4AE60A-7653-28D8-CBBA-796A5196ED5A}"/>
              </a:ext>
            </a:extLst>
          </p:cNvPr>
          <p:cNvSpPr txBox="1"/>
          <p:nvPr/>
        </p:nvSpPr>
        <p:spPr>
          <a:xfrm>
            <a:off x="7733513" y="1647038"/>
            <a:ext cx="1620957" cy="5732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中年群体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6D1B05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79DFFC0-960E-0B37-87C5-CB6A0C642DB8}"/>
              </a:ext>
            </a:extLst>
          </p:cNvPr>
          <p:cNvSpPr/>
          <p:nvPr/>
        </p:nvSpPr>
        <p:spPr>
          <a:xfrm>
            <a:off x="7831509" y="2366715"/>
            <a:ext cx="1046805" cy="348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D24741-68F6-572C-4777-D233D4D57B41}"/>
              </a:ext>
            </a:extLst>
          </p:cNvPr>
          <p:cNvSpPr txBox="1"/>
          <p:nvPr/>
        </p:nvSpPr>
        <p:spPr>
          <a:xfrm>
            <a:off x="7986060" y="2386827"/>
            <a:ext cx="73770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月收入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BA764E1-A800-322B-963D-587739851254}"/>
              </a:ext>
            </a:extLst>
          </p:cNvPr>
          <p:cNvGrpSpPr/>
          <p:nvPr/>
        </p:nvGrpSpPr>
        <p:grpSpPr>
          <a:xfrm>
            <a:off x="7831509" y="3356939"/>
            <a:ext cx="1500553" cy="348000"/>
            <a:chOff x="1415788" y="5528373"/>
            <a:chExt cx="1500553" cy="348000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126DA034-E778-F61F-6B52-47FF7D1AFEED}"/>
                </a:ext>
              </a:extLst>
            </p:cNvPr>
            <p:cNvSpPr/>
            <p:nvPr/>
          </p:nvSpPr>
          <p:spPr>
            <a:xfrm>
              <a:off x="1415788" y="5528373"/>
              <a:ext cx="1500553" cy="3480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CEFB5E5-D077-584B-DBED-58F46B67C54A}"/>
                </a:ext>
              </a:extLst>
            </p:cNvPr>
            <p:cNvSpPr txBox="1"/>
            <p:nvPr/>
          </p:nvSpPr>
          <p:spPr>
            <a:xfrm>
              <a:off x="1428522" y="5548485"/>
              <a:ext cx="1475084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rPr>
                <a:t>可支配收入较高</a:t>
              </a:r>
            </a:p>
          </p:txBody>
        </p: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FA97B624-D1A9-50E5-553A-99197531202C}"/>
              </a:ext>
            </a:extLst>
          </p:cNvPr>
          <p:cNvSpPr/>
          <p:nvPr/>
        </p:nvSpPr>
        <p:spPr>
          <a:xfrm>
            <a:off x="8999688" y="2366714"/>
            <a:ext cx="1046805" cy="357447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8EA920E-1E41-B872-5D62-14FBB69D15AC}"/>
              </a:ext>
            </a:extLst>
          </p:cNvPr>
          <p:cNvSpPr txBox="1"/>
          <p:nvPr/>
        </p:nvSpPr>
        <p:spPr>
          <a:xfrm>
            <a:off x="9246412" y="2391549"/>
            <a:ext cx="55335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女性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0A2B825-78DA-D107-D0C2-9056EC91A488}"/>
              </a:ext>
            </a:extLst>
          </p:cNvPr>
          <p:cNvSpPr/>
          <p:nvPr/>
        </p:nvSpPr>
        <p:spPr>
          <a:xfrm>
            <a:off x="7831509" y="2853115"/>
            <a:ext cx="1046805" cy="348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163393D-F5D0-DC89-7E3D-15C4F4F25C4D}"/>
              </a:ext>
            </a:extLst>
          </p:cNvPr>
          <p:cNvSpPr txBox="1"/>
          <p:nvPr/>
        </p:nvSpPr>
        <p:spPr>
          <a:xfrm>
            <a:off x="7893888" y="2873227"/>
            <a:ext cx="92204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职场白领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92ECE9F-54B2-E001-9163-FF6976F54480}"/>
              </a:ext>
            </a:extLst>
          </p:cNvPr>
          <p:cNvSpPr/>
          <p:nvPr/>
        </p:nvSpPr>
        <p:spPr>
          <a:xfrm>
            <a:off x="9018131" y="2853114"/>
            <a:ext cx="1046805" cy="357447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52E433F-1903-E2B5-7F5C-E1C680223B33}"/>
              </a:ext>
            </a:extLst>
          </p:cNvPr>
          <p:cNvSpPr txBox="1"/>
          <p:nvPr/>
        </p:nvSpPr>
        <p:spPr>
          <a:xfrm>
            <a:off x="9080510" y="2877949"/>
            <a:ext cx="92204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精致辣妈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0FD7D97-A6A4-B16F-69BE-B29F72C9D58D}"/>
              </a:ext>
            </a:extLst>
          </p:cNvPr>
          <p:cNvSpPr/>
          <p:nvPr/>
        </p:nvSpPr>
        <p:spPr>
          <a:xfrm>
            <a:off x="10204590" y="2853114"/>
            <a:ext cx="1046805" cy="357446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9D5D2F2-6A53-64F1-078A-5A295B8A96A0}"/>
              </a:ext>
            </a:extLst>
          </p:cNvPr>
          <p:cNvSpPr txBox="1"/>
          <p:nvPr/>
        </p:nvSpPr>
        <p:spPr>
          <a:xfrm>
            <a:off x="10266969" y="2877949"/>
            <a:ext cx="92204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追求健康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C966C894-EA28-BE31-5878-923F5A1DE143}"/>
              </a:ext>
            </a:extLst>
          </p:cNvPr>
          <p:cNvSpPr/>
          <p:nvPr/>
        </p:nvSpPr>
        <p:spPr>
          <a:xfrm>
            <a:off x="10185605" y="2342613"/>
            <a:ext cx="1046805" cy="348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49664AE-2764-B77C-DDC3-E0FF7C1A8768}"/>
              </a:ext>
            </a:extLst>
          </p:cNvPr>
          <p:cNvSpPr txBox="1"/>
          <p:nvPr/>
        </p:nvSpPr>
        <p:spPr>
          <a:xfrm>
            <a:off x="10247984" y="2362725"/>
            <a:ext cx="92204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线上消费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B55B3721-6558-9914-A3D5-46A85E5DB222}"/>
              </a:ext>
            </a:extLst>
          </p:cNvPr>
          <p:cNvSpPr/>
          <p:nvPr/>
        </p:nvSpPr>
        <p:spPr>
          <a:xfrm>
            <a:off x="9452691" y="3339514"/>
            <a:ext cx="1798704" cy="357446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85857D-BE59-9D45-C394-BE487F66F2B0}"/>
              </a:ext>
            </a:extLst>
          </p:cNvPr>
          <p:cNvSpPr txBox="1"/>
          <p:nvPr/>
        </p:nvSpPr>
        <p:spPr>
          <a:xfrm>
            <a:off x="9420291" y="3378668"/>
            <a:ext cx="184377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时间花在家庭和工作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D4FF591-B266-6F91-1035-B3FCF433DBF8}"/>
              </a:ext>
            </a:extLst>
          </p:cNvPr>
          <p:cNvSpPr txBox="1"/>
          <p:nvPr/>
        </p:nvSpPr>
        <p:spPr>
          <a:xfrm>
            <a:off x="7728698" y="3932983"/>
            <a:ext cx="3535047" cy="963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80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末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90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初的中年人，注重生活品质。却又不得不忙忙碌碌，来不及做早餐时，为自己和家人准备一份坚果燕麦让她们有些许安心，相比薯片和辣条，她也更愿意选择和同事分享坚果零食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99B4519-9855-C224-AE92-F7949603E0B7}"/>
              </a:ext>
            </a:extLst>
          </p:cNvPr>
          <p:cNvSpPr txBox="1"/>
          <p:nvPr/>
        </p:nvSpPr>
        <p:spPr>
          <a:xfrm>
            <a:off x="7757331" y="5062018"/>
            <a:ext cx="3506414" cy="741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她们有一定的经济能力，对价格不是太敏感，忙绿的生活让她们更依赖网购，当然在网购中也不忘出讲究品牌和品质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F0894071-F408-18F7-D2F0-02FE0E43F37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7330" y="63192"/>
            <a:ext cx="1057339" cy="105733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4DEB5F1B-922F-3EB0-CF06-7CC2C44994A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57252">
            <a:off x="11172873" y="6128480"/>
            <a:ext cx="1057339" cy="808088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2CDEE5F0-F9C7-A596-6391-6E08DB83AB11}"/>
              </a:ext>
            </a:extLst>
          </p:cNvPr>
          <p:cNvGrpSpPr/>
          <p:nvPr/>
        </p:nvGrpSpPr>
        <p:grpSpPr>
          <a:xfrm>
            <a:off x="4253808" y="1127617"/>
            <a:ext cx="419721" cy="1057339"/>
            <a:chOff x="4189223" y="1127617"/>
            <a:chExt cx="484307" cy="1057339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33AB105D-F026-0300-06FC-9D81DD80493A}"/>
                </a:ext>
              </a:extLst>
            </p:cNvPr>
            <p:cNvSpPr/>
            <p:nvPr/>
          </p:nvSpPr>
          <p:spPr>
            <a:xfrm>
              <a:off x="4225066" y="1127617"/>
              <a:ext cx="448464" cy="1057339"/>
            </a:xfrm>
            <a:prstGeom prst="rect">
              <a:avLst/>
            </a:prstGeom>
            <a:gradFill>
              <a:gsLst>
                <a:gs pos="0">
                  <a:srgbClr val="6D1B05"/>
                </a:gs>
                <a:gs pos="100000">
                  <a:srgbClr val="6D1B0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EFC995C-8AE7-218C-4EC8-4666A37645E9}"/>
                </a:ext>
              </a:extLst>
            </p:cNvPr>
            <p:cNvSpPr txBox="1"/>
            <p:nvPr/>
          </p:nvSpPr>
          <p:spPr>
            <a:xfrm>
              <a:off x="4189223" y="1228508"/>
              <a:ext cx="483135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ea"/>
                  <a:cs typeface="+mn-cs"/>
                </a:rPr>
                <a:t>95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ea"/>
                  <a:cs typeface="+mn-cs"/>
                </a:rPr>
                <a:t>后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CAA20BA6-9970-00BD-E620-90FF91A4C652}"/>
              </a:ext>
            </a:extLst>
          </p:cNvPr>
          <p:cNvGrpSpPr/>
          <p:nvPr/>
        </p:nvGrpSpPr>
        <p:grpSpPr>
          <a:xfrm>
            <a:off x="7178419" y="1599853"/>
            <a:ext cx="418705" cy="1057339"/>
            <a:chOff x="4191587" y="1127617"/>
            <a:chExt cx="515420" cy="1057339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2C334F7B-AA53-4433-EB53-E0D929418B1D}"/>
                </a:ext>
              </a:extLst>
            </p:cNvPr>
            <p:cNvSpPr/>
            <p:nvPr/>
          </p:nvSpPr>
          <p:spPr>
            <a:xfrm>
              <a:off x="4225066" y="1127617"/>
              <a:ext cx="448464" cy="1057339"/>
            </a:xfrm>
            <a:prstGeom prst="rect">
              <a:avLst/>
            </a:prstGeom>
            <a:gradFill>
              <a:gsLst>
                <a:gs pos="0">
                  <a:srgbClr val="6D1B05"/>
                </a:gs>
                <a:gs pos="100000">
                  <a:srgbClr val="6D1B0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F5457866-6452-8381-093F-EC8BBF82CD94}"/>
                </a:ext>
              </a:extLst>
            </p:cNvPr>
            <p:cNvSpPr txBox="1"/>
            <p:nvPr/>
          </p:nvSpPr>
          <p:spPr>
            <a:xfrm>
              <a:off x="4191587" y="1217302"/>
              <a:ext cx="515420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ea"/>
                  <a:cs typeface="+mn-cs"/>
                </a:rPr>
                <a:t>85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ea"/>
                  <a:cs typeface="+mn-cs"/>
                </a:rPr>
                <a:t>后</a:t>
              </a:r>
            </a:p>
          </p:txBody>
        </p:sp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6DBFF741-ED3F-BA1F-0862-FBD9E2D16D5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28056" y="3199333"/>
            <a:ext cx="822017" cy="644000"/>
          </a:xfrm>
          <a:prstGeom prst="rect">
            <a:avLst/>
          </a:prstGeom>
        </p:spPr>
      </p:pic>
      <p:pic>
        <p:nvPicPr>
          <p:cNvPr id="51" name="Picture 45">
            <a:extLst>
              <a:ext uri="{FF2B5EF4-FFF2-40B4-BE49-F238E27FC236}">
                <a16:creationId xmlns:a16="http://schemas.microsoft.com/office/drawing/2014/main" id="{CD382F60-245E-2DDB-71F0-822A8A13EFB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5296703" y="1624688"/>
            <a:ext cx="2709597" cy="4064396"/>
          </a:xfrm>
          <a:prstGeom prst="rect">
            <a:avLst/>
          </a:prstGeom>
        </p:spPr>
      </p:pic>
      <p:pic>
        <p:nvPicPr>
          <p:cNvPr id="39" name="Picture 33">
            <a:extLst>
              <a:ext uri="{FF2B5EF4-FFF2-40B4-BE49-F238E27FC236}">
                <a16:creationId xmlns:a16="http://schemas.microsoft.com/office/drawing/2014/main" id="{7CD43F41-5AA3-7E6E-74E5-0967124D8FF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V="1">
            <a:off x="3328491" y="1183723"/>
            <a:ext cx="4084692" cy="40907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4500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93">
            <a:extLst>
              <a:ext uri="{FF2B5EF4-FFF2-40B4-BE49-F238E27FC236}">
                <a16:creationId xmlns:a16="http://schemas.microsoft.com/office/drawing/2014/main" id="{3BB41CF0-1DB6-3B3C-1070-B3D6E6B569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824" r="50610"/>
          <a:stretch/>
        </p:blipFill>
        <p:spPr>
          <a:xfrm rot="19204679">
            <a:off x="4829535" y="1981144"/>
            <a:ext cx="1514875" cy="2327697"/>
          </a:xfrm>
          <a:prstGeom prst="rect">
            <a:avLst/>
          </a:prstGeom>
        </p:spPr>
      </p:pic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FCDFAFA-73E5-3F40-71D6-94E1BFD61FB3}"/>
              </a:ext>
            </a:extLst>
          </p:cNvPr>
          <p:cNvSpPr/>
          <p:nvPr/>
        </p:nvSpPr>
        <p:spPr>
          <a:xfrm flipH="1">
            <a:off x="6022206" y="-1"/>
            <a:ext cx="6169793" cy="6858000"/>
          </a:xfrm>
          <a:custGeom>
            <a:avLst/>
            <a:gdLst>
              <a:gd name="connsiteX0" fmla="*/ 0 w 6169793"/>
              <a:gd name="connsiteY0" fmla="*/ 0 h 6858000"/>
              <a:gd name="connsiteX1" fmla="*/ 4807525 w 6169793"/>
              <a:gd name="connsiteY1" fmla="*/ 0 h 6858000"/>
              <a:gd name="connsiteX2" fmla="*/ 4851485 w 6169793"/>
              <a:gd name="connsiteY2" fmla="*/ 41949 h 6858000"/>
              <a:gd name="connsiteX3" fmla="*/ 6169793 w 6169793"/>
              <a:gd name="connsiteY3" fmla="*/ 3323097 h 6858000"/>
              <a:gd name="connsiteX4" fmla="*/ 4705481 w 6169793"/>
              <a:gd name="connsiteY4" fmla="*/ 6743567 h 6858000"/>
              <a:gd name="connsiteX5" fmla="*/ 4573293 w 6169793"/>
              <a:gd name="connsiteY5" fmla="*/ 6858000 h 6858000"/>
              <a:gd name="connsiteX6" fmla="*/ 0 w 616979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69793" h="6858000">
                <a:moveTo>
                  <a:pt x="0" y="0"/>
                </a:moveTo>
                <a:lnTo>
                  <a:pt x="4807525" y="0"/>
                </a:lnTo>
                <a:lnTo>
                  <a:pt x="4851485" y="41949"/>
                </a:lnTo>
                <a:cubicBezTo>
                  <a:pt x="5661350" y="852809"/>
                  <a:pt x="6169793" y="2022544"/>
                  <a:pt x="6169793" y="3323097"/>
                </a:cubicBezTo>
                <a:cubicBezTo>
                  <a:pt x="6169793" y="4700153"/>
                  <a:pt x="5599774" y="5930548"/>
                  <a:pt x="4705481" y="6743567"/>
                </a:cubicBezTo>
                <a:lnTo>
                  <a:pt x="457329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8F3C2"/>
          </a:solidFill>
          <a:ln w="25400">
            <a:gradFill>
              <a:gsLst>
                <a:gs pos="0">
                  <a:srgbClr val="6D1B05">
                    <a:alpha val="0"/>
                  </a:srgbClr>
                </a:gs>
                <a:gs pos="47600">
                  <a:srgbClr val="6D1B05"/>
                </a:gs>
                <a:gs pos="100000">
                  <a:srgbClr val="6D1B05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26CC03E-EFCE-2A74-C4BC-E925453EE75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6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1AB1E6C-CEE6-3885-653F-8B2B28DF817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7927" y="485878"/>
            <a:ext cx="1452903" cy="86090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8CAF9AC3-99D4-120E-C0CB-16AC72B71062}"/>
              </a:ext>
            </a:extLst>
          </p:cNvPr>
          <p:cNvSpPr txBox="1"/>
          <p:nvPr/>
        </p:nvSpPr>
        <p:spPr>
          <a:xfrm>
            <a:off x="765610" y="535756"/>
            <a:ext cx="36235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消费人群两大特征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32250C-3269-9975-B1D3-5679537EB212}"/>
              </a:ext>
            </a:extLst>
          </p:cNvPr>
          <p:cNvSpPr txBox="1"/>
          <p:nvPr/>
        </p:nvSpPr>
        <p:spPr>
          <a:xfrm>
            <a:off x="765610" y="1630850"/>
            <a:ext cx="2727508" cy="573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已婚女性占多数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B823F11-4AC7-BFD5-5EEA-583AD8AB3F26}"/>
              </a:ext>
            </a:extLst>
          </p:cNvPr>
          <p:cNvSpPr txBox="1"/>
          <p:nvPr/>
        </p:nvSpPr>
        <p:spPr>
          <a:xfrm>
            <a:off x="839787" y="2204148"/>
            <a:ext cx="3698961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女性消费者占比较高，且已婚人群数量占比高，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n-ea"/>
                <a:cs typeface="+mn-cs"/>
              </a:rPr>
              <a:t>人群标签中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n-ea"/>
                <a:cs typeface="+mn-cs"/>
              </a:rPr>
              <a:t>#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n-ea"/>
                <a:cs typeface="+mn-cs"/>
              </a:rPr>
              <a:t>精致辣妈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n-ea"/>
                <a:cs typeface="+mn-cs"/>
              </a:rPr>
              <a:t>#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n-ea"/>
                <a:cs typeface="+mn-cs"/>
              </a:rPr>
              <a:t>占比最高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E68AE8AF-C26F-4525-E4B9-BA6B4BD07EFA}"/>
              </a:ext>
            </a:extLst>
          </p:cNvPr>
          <p:cNvCxnSpPr/>
          <p:nvPr/>
        </p:nvCxnSpPr>
        <p:spPr>
          <a:xfrm>
            <a:off x="939338" y="2984274"/>
            <a:ext cx="3931920" cy="0"/>
          </a:xfrm>
          <a:prstGeom prst="line">
            <a:avLst/>
          </a:prstGeom>
          <a:ln w="34925"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88000">
                  <a:schemeClr val="tx1">
                    <a:lumMod val="85000"/>
                    <a:lumOff val="1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3C75C81D-8166-1A57-3C3D-3E9921EACF4C}"/>
              </a:ext>
            </a:extLst>
          </p:cNvPr>
          <p:cNvSpPr txBox="1"/>
          <p:nvPr/>
        </p:nvSpPr>
        <p:spPr>
          <a:xfrm>
            <a:off x="765609" y="5906285"/>
            <a:ext cx="3374110" cy="2990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  <a:alpha val="57000"/>
                  </a:prstClr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rPr>
              <a:t>数据来源：恰恰淘系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  <a:alpha val="57000"/>
                  </a:prstClr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rPr>
              <a:t>365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  <a:alpha val="57000"/>
                  </a:prstClr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rPr>
              <a:t>天购买用户画像分析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4C43B90-A3DC-1A71-9CF5-BAA3EDBFD07F}"/>
              </a:ext>
            </a:extLst>
          </p:cNvPr>
          <p:cNvSpPr txBox="1"/>
          <p:nvPr/>
        </p:nvSpPr>
        <p:spPr>
          <a:xfrm>
            <a:off x="765610" y="3146048"/>
            <a:ext cx="3092866" cy="573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集中在一二线城市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BC01B05-49E5-5F05-893C-8408BBDF53E2}"/>
              </a:ext>
            </a:extLst>
          </p:cNvPr>
          <p:cNvSpPr txBox="1"/>
          <p:nvPr/>
        </p:nvSpPr>
        <p:spPr>
          <a:xfrm>
            <a:off x="765609" y="3716838"/>
            <a:ext cx="3092865" cy="333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购买人群以年轻消费群体为主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464211C0-9C14-986C-3F9C-3B5DF6A86764}"/>
              </a:ext>
            </a:extLst>
          </p:cNvPr>
          <p:cNvSpPr/>
          <p:nvPr/>
        </p:nvSpPr>
        <p:spPr>
          <a:xfrm>
            <a:off x="939338" y="4397422"/>
            <a:ext cx="1014153" cy="1014153"/>
          </a:xfrm>
          <a:prstGeom prst="ellipse">
            <a:avLst/>
          </a:prstGeom>
          <a:noFill/>
          <a:ln w="101600">
            <a:solidFill>
              <a:srgbClr val="F8F3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63" name="弧形 62">
            <a:extLst>
              <a:ext uri="{FF2B5EF4-FFF2-40B4-BE49-F238E27FC236}">
                <a16:creationId xmlns:a16="http://schemas.microsoft.com/office/drawing/2014/main" id="{D6D0760A-9F78-DB88-E3EF-916DFAC4C3C5}"/>
              </a:ext>
            </a:extLst>
          </p:cNvPr>
          <p:cNvSpPr/>
          <p:nvPr/>
        </p:nvSpPr>
        <p:spPr>
          <a:xfrm>
            <a:off x="939338" y="4397422"/>
            <a:ext cx="1014153" cy="1014153"/>
          </a:xfrm>
          <a:prstGeom prst="arc">
            <a:avLst>
              <a:gd name="adj1" fmla="val 16200000"/>
              <a:gd name="adj2" fmla="val 7447305"/>
            </a:avLst>
          </a:prstGeom>
          <a:noFill/>
          <a:ln w="101600" cap="rnd">
            <a:solidFill>
              <a:srgbClr val="6D1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56AEA285-1747-99F6-D51B-DB8DF0961EC0}"/>
              </a:ext>
            </a:extLst>
          </p:cNvPr>
          <p:cNvSpPr txBox="1"/>
          <p:nvPr/>
        </p:nvSpPr>
        <p:spPr>
          <a:xfrm>
            <a:off x="962615" y="4626929"/>
            <a:ext cx="93807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n-ea"/>
                <a:cs typeface="+mn-cs"/>
              </a:rPr>
              <a:t>占比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6D1B05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n-ea"/>
                <a:cs typeface="+mn-cs"/>
              </a:rPr>
              <a:t>54.58%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6D1B05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A70BCB65-C2B4-C1D7-200B-916F24C84F27}"/>
              </a:ext>
            </a:extLst>
          </p:cNvPr>
          <p:cNvSpPr txBox="1"/>
          <p:nvPr/>
        </p:nvSpPr>
        <p:spPr>
          <a:xfrm>
            <a:off x="2044899" y="4579247"/>
            <a:ext cx="1430391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n-ea"/>
                <a:cs typeface="+mn-cs"/>
              </a:rPr>
              <a:t>主力消费人群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6D1B05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n-ea"/>
                <a:cs typeface="+mn-cs"/>
              </a:rPr>
              <a:t>集中在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n-ea"/>
                <a:cs typeface="+mn-cs"/>
              </a:rPr>
              <a:t>18-34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n-ea"/>
                <a:cs typeface="+mn-cs"/>
              </a:rPr>
              <a:t>岁</a:t>
            </a: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270EBDC9-8E31-6552-D2A6-CA59E779954D}"/>
              </a:ext>
            </a:extLst>
          </p:cNvPr>
          <p:cNvSpPr/>
          <p:nvPr/>
        </p:nvSpPr>
        <p:spPr>
          <a:xfrm>
            <a:off x="3630718" y="4397422"/>
            <a:ext cx="1014153" cy="1014153"/>
          </a:xfrm>
          <a:prstGeom prst="ellipse">
            <a:avLst/>
          </a:prstGeom>
          <a:noFill/>
          <a:ln w="101600">
            <a:solidFill>
              <a:srgbClr val="F8F3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78" name="弧形 77">
            <a:extLst>
              <a:ext uri="{FF2B5EF4-FFF2-40B4-BE49-F238E27FC236}">
                <a16:creationId xmlns:a16="http://schemas.microsoft.com/office/drawing/2014/main" id="{E16D1813-355F-89B8-4A7E-4F562942D1FF}"/>
              </a:ext>
            </a:extLst>
          </p:cNvPr>
          <p:cNvSpPr/>
          <p:nvPr/>
        </p:nvSpPr>
        <p:spPr>
          <a:xfrm>
            <a:off x="3630718" y="4397422"/>
            <a:ext cx="1014153" cy="1014153"/>
          </a:xfrm>
          <a:prstGeom prst="arc">
            <a:avLst>
              <a:gd name="adj1" fmla="val 16200000"/>
              <a:gd name="adj2" fmla="val 5776841"/>
            </a:avLst>
          </a:prstGeom>
          <a:noFill/>
          <a:ln w="101600" cap="rnd">
            <a:solidFill>
              <a:srgbClr val="6D1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8E4AA387-BE07-90B7-6E5B-673A8446E3EA}"/>
              </a:ext>
            </a:extLst>
          </p:cNvPr>
          <p:cNvSpPr txBox="1"/>
          <p:nvPr/>
        </p:nvSpPr>
        <p:spPr>
          <a:xfrm>
            <a:off x="3693730" y="4652545"/>
            <a:ext cx="93807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n-ea"/>
                <a:cs typeface="+mn-cs"/>
              </a:rPr>
              <a:t>占比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6D1B05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n-ea"/>
                <a:cs typeface="+mn-cs"/>
              </a:rPr>
              <a:t>50.38%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6D1B05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EB24ED84-19D2-6C8A-113B-F457D75A9BC5}"/>
              </a:ext>
            </a:extLst>
          </p:cNvPr>
          <p:cNvSpPr txBox="1"/>
          <p:nvPr/>
        </p:nvSpPr>
        <p:spPr>
          <a:xfrm>
            <a:off x="4736279" y="4579247"/>
            <a:ext cx="1430391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n-ea"/>
                <a:cs typeface="+mn-cs"/>
              </a:rPr>
              <a:t>一二线城市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6D1B05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n-ea"/>
                <a:cs typeface="+mn-cs"/>
              </a:rPr>
              <a:t>消费人群</a:t>
            </a:r>
          </a:p>
        </p:txBody>
      </p:sp>
      <p:graphicFrame>
        <p:nvGraphicFramePr>
          <p:cNvPr id="83" name="图表 82">
            <a:extLst>
              <a:ext uri="{FF2B5EF4-FFF2-40B4-BE49-F238E27FC236}">
                <a16:creationId xmlns:a16="http://schemas.microsoft.com/office/drawing/2014/main" id="{64CF9287-29D3-5B46-F7F1-78660DBD0151}"/>
              </a:ext>
            </a:extLst>
          </p:cNvPr>
          <p:cNvGraphicFramePr/>
          <p:nvPr/>
        </p:nvGraphicFramePr>
        <p:xfrm>
          <a:off x="7169439" y="1921788"/>
          <a:ext cx="4352175" cy="4283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84" name="文本框 83">
            <a:extLst>
              <a:ext uri="{FF2B5EF4-FFF2-40B4-BE49-F238E27FC236}">
                <a16:creationId xmlns:a16="http://schemas.microsoft.com/office/drawing/2014/main" id="{AE9BEADF-BE8E-64DF-DE35-5369E0D89907}"/>
              </a:ext>
            </a:extLst>
          </p:cNvPr>
          <p:cNvSpPr txBox="1"/>
          <p:nvPr/>
        </p:nvSpPr>
        <p:spPr>
          <a:xfrm>
            <a:off x="7413247" y="1631899"/>
            <a:ext cx="3864557" cy="40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恰恰购买人群主要集中在一二线城市</a:t>
            </a:r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id="{DE5363DA-D100-C860-23E8-EFCAB38B5A1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41209" y="671049"/>
            <a:ext cx="1060796" cy="1060796"/>
          </a:xfrm>
          <a:prstGeom prst="rect">
            <a:avLst/>
          </a:prstGeom>
        </p:spPr>
      </p:pic>
      <p:pic>
        <p:nvPicPr>
          <p:cNvPr id="88" name="图片 87">
            <a:extLst>
              <a:ext uri="{FF2B5EF4-FFF2-40B4-BE49-F238E27FC236}">
                <a16:creationId xmlns:a16="http://schemas.microsoft.com/office/drawing/2014/main" id="{F46EF2F2-ACB0-7CD7-8258-2B400BC3575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57252">
            <a:off x="4988385" y="6262788"/>
            <a:ext cx="1057339" cy="808088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87193B21-5D84-D7CA-24C3-771BFA28164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28056" y="3199333"/>
            <a:ext cx="822017" cy="644000"/>
          </a:xfrm>
          <a:prstGeom prst="rect">
            <a:avLst/>
          </a:prstGeom>
        </p:spPr>
      </p:pic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F5F48326-FB13-1B78-EC0A-CE784D728114}"/>
              </a:ext>
            </a:extLst>
          </p:cNvPr>
          <p:cNvSpPr/>
          <p:nvPr/>
        </p:nvSpPr>
        <p:spPr>
          <a:xfrm>
            <a:off x="9515325" y="2192179"/>
            <a:ext cx="1643822" cy="310577"/>
          </a:xfrm>
          <a:prstGeom prst="roundRect">
            <a:avLst>
              <a:gd name="adj" fmla="val 50000"/>
            </a:avLst>
          </a:prstGeom>
          <a:solidFill>
            <a:srgbClr val="6D1B0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1C1D9A0E-91A2-2D9F-FBD6-1F4124494352}"/>
              </a:ext>
            </a:extLst>
          </p:cNvPr>
          <p:cNvSpPr/>
          <p:nvPr/>
        </p:nvSpPr>
        <p:spPr>
          <a:xfrm>
            <a:off x="9577900" y="2244121"/>
            <a:ext cx="206691" cy="206691"/>
          </a:xfrm>
          <a:prstGeom prst="ellipse">
            <a:avLst/>
          </a:prstGeom>
          <a:solidFill>
            <a:srgbClr val="6D1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B0AEA317-6BB9-A928-B335-3324FB798D92}"/>
              </a:ext>
            </a:extLst>
          </p:cNvPr>
          <p:cNvSpPr txBox="1"/>
          <p:nvPr/>
        </p:nvSpPr>
        <p:spPr>
          <a:xfrm>
            <a:off x="9743374" y="2187522"/>
            <a:ext cx="1415772" cy="298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一、二线城市占比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76578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B656F4A-22A1-05F4-7073-87BA23084DC2}"/>
              </a:ext>
            </a:extLst>
          </p:cNvPr>
          <p:cNvSpPr/>
          <p:nvPr/>
        </p:nvSpPr>
        <p:spPr>
          <a:xfrm flipH="1">
            <a:off x="8765406" y="1"/>
            <a:ext cx="3426594" cy="6857999"/>
          </a:xfrm>
          <a:custGeom>
            <a:avLst/>
            <a:gdLst>
              <a:gd name="connsiteX0" fmla="*/ 2064327 w 3426594"/>
              <a:gd name="connsiteY0" fmla="*/ 0 h 6857999"/>
              <a:gd name="connsiteX1" fmla="*/ 0 w 3426594"/>
              <a:gd name="connsiteY1" fmla="*/ 0 h 6857999"/>
              <a:gd name="connsiteX2" fmla="*/ 0 w 3426594"/>
              <a:gd name="connsiteY2" fmla="*/ 6857999 h 6857999"/>
              <a:gd name="connsiteX3" fmla="*/ 1830094 w 3426594"/>
              <a:gd name="connsiteY3" fmla="*/ 6857999 h 6857999"/>
              <a:gd name="connsiteX4" fmla="*/ 1962282 w 3426594"/>
              <a:gd name="connsiteY4" fmla="*/ 6743566 h 6857999"/>
              <a:gd name="connsiteX5" fmla="*/ 3426594 w 3426594"/>
              <a:gd name="connsiteY5" fmla="*/ 3323096 h 6857999"/>
              <a:gd name="connsiteX6" fmla="*/ 2108286 w 3426594"/>
              <a:gd name="connsiteY6" fmla="*/ 41948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6594" h="6857999">
                <a:moveTo>
                  <a:pt x="2064327" y="0"/>
                </a:moveTo>
                <a:lnTo>
                  <a:pt x="0" y="0"/>
                </a:lnTo>
                <a:lnTo>
                  <a:pt x="0" y="6857999"/>
                </a:lnTo>
                <a:lnTo>
                  <a:pt x="1830094" y="6857999"/>
                </a:lnTo>
                <a:lnTo>
                  <a:pt x="1962282" y="6743566"/>
                </a:lnTo>
                <a:cubicBezTo>
                  <a:pt x="2856575" y="5930547"/>
                  <a:pt x="3426594" y="4700152"/>
                  <a:pt x="3426594" y="3323096"/>
                </a:cubicBezTo>
                <a:cubicBezTo>
                  <a:pt x="3426594" y="2022543"/>
                  <a:pt x="2918151" y="852808"/>
                  <a:pt x="2108286" y="41948"/>
                </a:cubicBezTo>
                <a:close/>
              </a:path>
            </a:pathLst>
          </a:custGeom>
          <a:solidFill>
            <a:srgbClr val="F8F3C2"/>
          </a:solidFill>
          <a:ln w="25400">
            <a:gradFill>
              <a:gsLst>
                <a:gs pos="0">
                  <a:srgbClr val="6D1B05">
                    <a:alpha val="0"/>
                  </a:srgbClr>
                </a:gs>
                <a:gs pos="47600">
                  <a:srgbClr val="6D1B05"/>
                </a:gs>
                <a:gs pos="100000">
                  <a:srgbClr val="6D1B05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26CC03E-EFCE-2A74-C4BC-E925453EE754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alphaModFix amt="5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6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1AB1E6C-CEE6-3885-653F-8B2B28DF817B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7927" y="485878"/>
            <a:ext cx="1452903" cy="86090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8CAF9AC3-99D4-120E-C0CB-16AC72B71062}"/>
              </a:ext>
            </a:extLst>
          </p:cNvPr>
          <p:cNvSpPr txBox="1"/>
          <p:nvPr/>
        </p:nvSpPr>
        <p:spPr>
          <a:xfrm>
            <a:off x="765610" y="535756"/>
            <a:ext cx="8336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渠道精耕模式不断优化持续拓展新场景新渠道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4B42971-86F9-BC95-5F77-4C736EDB0E53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05993" y="828143"/>
            <a:ext cx="7886007" cy="7886007"/>
          </a:xfrm>
          <a:custGeom>
            <a:avLst/>
            <a:gdLst>
              <a:gd name="connsiteX0" fmla="*/ 0 w 7886007"/>
              <a:gd name="connsiteY0" fmla="*/ 6823920 h 7886007"/>
              <a:gd name="connsiteX1" fmla="*/ 1353752 w 7886007"/>
              <a:gd name="connsiteY1" fmla="*/ 7886007 h 7886007"/>
              <a:gd name="connsiteX2" fmla="*/ 0 w 7886007"/>
              <a:gd name="connsiteY2" fmla="*/ 7886007 h 7886007"/>
              <a:gd name="connsiteX3" fmla="*/ 0 w 7886007"/>
              <a:gd name="connsiteY3" fmla="*/ 0 h 7886007"/>
              <a:gd name="connsiteX4" fmla="*/ 7886007 w 7886007"/>
              <a:gd name="connsiteY4" fmla="*/ 0 h 7886007"/>
              <a:gd name="connsiteX5" fmla="*/ 7886007 w 7886007"/>
              <a:gd name="connsiteY5" fmla="*/ 6767415 h 7886007"/>
              <a:gd name="connsiteX6" fmla="*/ 2371100 w 7886007"/>
              <a:gd name="connsiteY6" fmla="*/ 2440688 h 7886007"/>
              <a:gd name="connsiteX7" fmla="*/ 0 w 7886007"/>
              <a:gd name="connsiteY7" fmla="*/ 5462924 h 7886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86007" h="7886007">
                <a:moveTo>
                  <a:pt x="0" y="6823920"/>
                </a:moveTo>
                <a:lnTo>
                  <a:pt x="1353752" y="7886007"/>
                </a:lnTo>
                <a:lnTo>
                  <a:pt x="0" y="7886007"/>
                </a:lnTo>
                <a:close/>
                <a:moveTo>
                  <a:pt x="0" y="0"/>
                </a:moveTo>
                <a:lnTo>
                  <a:pt x="7886007" y="0"/>
                </a:lnTo>
                <a:lnTo>
                  <a:pt x="7886007" y="6767415"/>
                </a:lnTo>
                <a:lnTo>
                  <a:pt x="2371100" y="2440688"/>
                </a:lnTo>
                <a:lnTo>
                  <a:pt x="0" y="5462924"/>
                </a:lnTo>
                <a:close/>
              </a:path>
            </a:pathLst>
          </a:cu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3969DCB6-3A8D-DE52-AE49-0551951F5A1D}"/>
              </a:ext>
            </a:extLst>
          </p:cNvPr>
          <p:cNvGrpSpPr/>
          <p:nvPr/>
        </p:nvGrpSpPr>
        <p:grpSpPr>
          <a:xfrm>
            <a:off x="882792" y="1897801"/>
            <a:ext cx="2151795" cy="3582405"/>
            <a:chOff x="668303" y="2720761"/>
            <a:chExt cx="3580118" cy="3582405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79761A4B-50DC-EEDE-1C98-523614F94A1C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760773" y="2835778"/>
              <a:ext cx="3404046" cy="3350788"/>
            </a:xfrm>
            <a:prstGeom prst="roundRect">
              <a:avLst>
                <a:gd name="adj" fmla="val 4263"/>
              </a:avLst>
            </a:prstGeom>
            <a:gradFill>
              <a:gsLst>
                <a:gs pos="2000">
                  <a:srgbClr val="6D1B05"/>
                </a:gs>
                <a:gs pos="54000">
                  <a:srgbClr val="D8C195"/>
                </a:gs>
              </a:gsLst>
              <a:lin ang="5400000" scaled="1"/>
            </a:gradFill>
            <a:ln w="28575">
              <a:solidFill>
                <a:schemeClr val="bg1">
                  <a:alpha val="58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A33B3EF7-8A96-11EC-9CAB-6AD2366D0DAF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789661" y="2913017"/>
              <a:ext cx="3337402" cy="3273550"/>
            </a:xfrm>
            <a:prstGeom prst="roundRect">
              <a:avLst>
                <a:gd name="adj" fmla="val 5477"/>
              </a:avLst>
            </a:prstGeom>
            <a:gradFill>
              <a:gsLst>
                <a:gs pos="53000">
                  <a:srgbClr val="F8F3C2"/>
                </a:gs>
                <a:gs pos="100000">
                  <a:srgbClr val="F6EFAC"/>
                </a:gs>
              </a:gsLst>
              <a:lin ang="5400000" scaled="1"/>
            </a:gradFill>
            <a:ln w="11938">
              <a:gradFill>
                <a:gsLst>
                  <a:gs pos="0">
                    <a:srgbClr val="E02C51">
                      <a:alpha val="15000"/>
                    </a:srgbClr>
                  </a:gs>
                  <a:gs pos="81000">
                    <a:srgbClr val="F9AEAF">
                      <a:alpha val="45000"/>
                    </a:srgbClr>
                  </a:gs>
                </a:gsLst>
                <a:lin ang="5400000" scaled="1"/>
              </a:gradFill>
            </a:ln>
            <a:effectLst>
              <a:innerShdw blurRad="131318">
                <a:srgbClr val="FFFF00">
                  <a:alpha val="1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9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C2B0A480-98A6-F9C1-CA60-9A484805F4A8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flipV="1">
              <a:off x="668303" y="2779061"/>
              <a:ext cx="3580118" cy="3524105"/>
            </a:xfrm>
            <a:prstGeom prst="roundRect">
              <a:avLst>
                <a:gd name="adj" fmla="val 2278"/>
              </a:avLst>
            </a:prstGeom>
            <a:noFill/>
            <a:ln w="11938">
              <a:gradFill>
                <a:gsLst>
                  <a:gs pos="0">
                    <a:srgbClr val="6D1B05">
                      <a:alpha val="21000"/>
                    </a:srgbClr>
                  </a:gs>
                  <a:gs pos="42000">
                    <a:srgbClr val="FBBFAF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382016" dist="179070" dir="16200000" rotWithShape="0">
                <a:srgbClr val="E02C5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9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0B453C3C-5A6F-E558-7183-2545E4D22D53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668303" y="2720761"/>
              <a:ext cx="3580118" cy="3524105"/>
            </a:xfrm>
            <a:prstGeom prst="roundRect">
              <a:avLst>
                <a:gd name="adj" fmla="val 2278"/>
              </a:avLst>
            </a:prstGeom>
            <a:noFill/>
            <a:ln w="11938">
              <a:gradFill>
                <a:gsLst>
                  <a:gs pos="0">
                    <a:srgbClr val="6D1B05">
                      <a:alpha val="21000"/>
                    </a:srgbClr>
                  </a:gs>
                  <a:gs pos="42000">
                    <a:srgbClr val="FBBFAF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382016" dist="179070" dir="16200000" rotWithShape="0">
                <a:srgbClr val="E02C5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9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2CA23EA-1D5C-AAA5-5E34-E7E7D761FBA6}"/>
              </a:ext>
            </a:extLst>
          </p:cNvPr>
          <p:cNvGrpSpPr/>
          <p:nvPr/>
        </p:nvGrpSpPr>
        <p:grpSpPr>
          <a:xfrm>
            <a:off x="3172727" y="1897801"/>
            <a:ext cx="2151795" cy="3582405"/>
            <a:chOff x="668303" y="2720761"/>
            <a:chExt cx="3580118" cy="3582405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FCC08502-DC4D-E3CE-955C-28D0BED6C78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760773" y="2835778"/>
              <a:ext cx="3404046" cy="3350788"/>
            </a:xfrm>
            <a:prstGeom prst="roundRect">
              <a:avLst>
                <a:gd name="adj" fmla="val 4263"/>
              </a:avLst>
            </a:prstGeom>
            <a:gradFill>
              <a:gsLst>
                <a:gs pos="2000">
                  <a:srgbClr val="6D1B05"/>
                </a:gs>
                <a:gs pos="54000">
                  <a:srgbClr val="D8C195"/>
                </a:gs>
              </a:gsLst>
              <a:lin ang="5400000" scaled="1"/>
            </a:gradFill>
            <a:ln w="28575">
              <a:solidFill>
                <a:schemeClr val="bg1">
                  <a:alpha val="58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7A2CD67B-B55F-3130-0AC3-826C2F671DE4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789661" y="2913017"/>
              <a:ext cx="3337402" cy="3273550"/>
            </a:xfrm>
            <a:prstGeom prst="roundRect">
              <a:avLst>
                <a:gd name="adj" fmla="val 5477"/>
              </a:avLst>
            </a:prstGeom>
            <a:gradFill>
              <a:gsLst>
                <a:gs pos="53000">
                  <a:srgbClr val="F8F3C2"/>
                </a:gs>
                <a:gs pos="100000">
                  <a:srgbClr val="F6EFAC"/>
                </a:gs>
              </a:gsLst>
              <a:lin ang="5400000" scaled="1"/>
            </a:gradFill>
            <a:ln w="11938">
              <a:gradFill>
                <a:gsLst>
                  <a:gs pos="0">
                    <a:srgbClr val="E02C51">
                      <a:alpha val="15000"/>
                    </a:srgbClr>
                  </a:gs>
                  <a:gs pos="81000">
                    <a:srgbClr val="F9AEAF">
                      <a:alpha val="45000"/>
                    </a:srgbClr>
                  </a:gs>
                </a:gsLst>
                <a:lin ang="5400000" scaled="1"/>
              </a:gradFill>
            </a:ln>
            <a:effectLst>
              <a:innerShdw blurRad="131318">
                <a:srgbClr val="FFFF00">
                  <a:alpha val="1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9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E64BCDF1-AE22-7F0F-C602-FE233F27776E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668303" y="2779061"/>
              <a:ext cx="3580118" cy="3524105"/>
            </a:xfrm>
            <a:prstGeom prst="roundRect">
              <a:avLst>
                <a:gd name="adj" fmla="val 2278"/>
              </a:avLst>
            </a:prstGeom>
            <a:noFill/>
            <a:ln w="11938">
              <a:gradFill>
                <a:gsLst>
                  <a:gs pos="0">
                    <a:srgbClr val="6D1B05">
                      <a:alpha val="21000"/>
                    </a:srgbClr>
                  </a:gs>
                  <a:gs pos="42000">
                    <a:srgbClr val="FBBFAF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382016" dist="179070" dir="16200000" rotWithShape="0">
                <a:srgbClr val="E02C5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9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BEF7D879-2800-688A-4D86-519A5BE5BB90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668303" y="2720761"/>
              <a:ext cx="3580118" cy="3524105"/>
            </a:xfrm>
            <a:prstGeom prst="roundRect">
              <a:avLst>
                <a:gd name="adj" fmla="val 2278"/>
              </a:avLst>
            </a:prstGeom>
            <a:noFill/>
            <a:ln w="11938">
              <a:gradFill>
                <a:gsLst>
                  <a:gs pos="0">
                    <a:srgbClr val="6D1B05">
                      <a:alpha val="21000"/>
                    </a:srgbClr>
                  </a:gs>
                  <a:gs pos="42000">
                    <a:srgbClr val="FBBFAF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382016" dist="179070" dir="16200000" rotWithShape="0">
                <a:srgbClr val="E02C5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9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DBC7280-0EF3-543A-BCB9-398E931F55D3}"/>
              </a:ext>
            </a:extLst>
          </p:cNvPr>
          <p:cNvGrpSpPr/>
          <p:nvPr/>
        </p:nvGrpSpPr>
        <p:grpSpPr>
          <a:xfrm>
            <a:off x="5462663" y="1897801"/>
            <a:ext cx="2151795" cy="3582405"/>
            <a:chOff x="668303" y="2720761"/>
            <a:chExt cx="3580118" cy="3582405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2328BC35-CDCB-3C42-6D52-053EF11B1B2B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760773" y="2835778"/>
              <a:ext cx="3404046" cy="3350788"/>
            </a:xfrm>
            <a:prstGeom prst="roundRect">
              <a:avLst>
                <a:gd name="adj" fmla="val 4263"/>
              </a:avLst>
            </a:prstGeom>
            <a:gradFill>
              <a:gsLst>
                <a:gs pos="2000">
                  <a:srgbClr val="6D1B05"/>
                </a:gs>
                <a:gs pos="54000">
                  <a:srgbClr val="D8C195"/>
                </a:gs>
              </a:gsLst>
              <a:lin ang="5400000" scaled="1"/>
            </a:gradFill>
            <a:ln w="28575">
              <a:solidFill>
                <a:schemeClr val="bg1">
                  <a:alpha val="58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C3400FBB-573C-19EC-3C41-6920E98A8729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789661" y="2913017"/>
              <a:ext cx="3337402" cy="3273550"/>
            </a:xfrm>
            <a:prstGeom prst="roundRect">
              <a:avLst>
                <a:gd name="adj" fmla="val 5477"/>
              </a:avLst>
            </a:prstGeom>
            <a:gradFill>
              <a:gsLst>
                <a:gs pos="53000">
                  <a:srgbClr val="F8F3C2"/>
                </a:gs>
                <a:gs pos="100000">
                  <a:srgbClr val="F6EFAC"/>
                </a:gs>
              </a:gsLst>
              <a:lin ang="5400000" scaled="1"/>
            </a:gradFill>
            <a:ln w="11938">
              <a:gradFill>
                <a:gsLst>
                  <a:gs pos="0">
                    <a:srgbClr val="E02C51">
                      <a:alpha val="15000"/>
                    </a:srgbClr>
                  </a:gs>
                  <a:gs pos="81000">
                    <a:srgbClr val="F9AEAF">
                      <a:alpha val="45000"/>
                    </a:srgbClr>
                  </a:gs>
                </a:gsLst>
                <a:lin ang="5400000" scaled="1"/>
              </a:gradFill>
            </a:ln>
            <a:effectLst>
              <a:innerShdw blurRad="131318">
                <a:srgbClr val="FFFF00">
                  <a:alpha val="1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9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E8B558B6-0D25-9875-740D-490AF00717F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V="1">
              <a:off x="668303" y="2779061"/>
              <a:ext cx="3580118" cy="3524105"/>
            </a:xfrm>
            <a:prstGeom prst="roundRect">
              <a:avLst>
                <a:gd name="adj" fmla="val 2278"/>
              </a:avLst>
            </a:prstGeom>
            <a:noFill/>
            <a:ln w="11938">
              <a:gradFill>
                <a:gsLst>
                  <a:gs pos="0">
                    <a:srgbClr val="6D1B05">
                      <a:alpha val="21000"/>
                    </a:srgbClr>
                  </a:gs>
                  <a:gs pos="42000">
                    <a:srgbClr val="FBBFAF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382016" dist="179070" dir="16200000" rotWithShape="0">
                <a:srgbClr val="E02C5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9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5B5C4788-E899-1985-1775-4B786DA824FC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68303" y="2720761"/>
              <a:ext cx="3580118" cy="3524105"/>
            </a:xfrm>
            <a:prstGeom prst="roundRect">
              <a:avLst>
                <a:gd name="adj" fmla="val 2278"/>
              </a:avLst>
            </a:prstGeom>
            <a:noFill/>
            <a:ln w="11938">
              <a:gradFill>
                <a:gsLst>
                  <a:gs pos="0">
                    <a:srgbClr val="6D1B05">
                      <a:alpha val="21000"/>
                    </a:srgbClr>
                  </a:gs>
                  <a:gs pos="42000">
                    <a:srgbClr val="FBBFAF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382016" dist="179070" dir="16200000" rotWithShape="0">
                <a:srgbClr val="E02C5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9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8A8CFBAB-7CC3-A5DB-70F0-F46DA0B3D0FF}"/>
              </a:ext>
            </a:extLst>
          </p:cNvPr>
          <p:cNvSpPr txBox="1"/>
          <p:nvPr/>
        </p:nvSpPr>
        <p:spPr>
          <a:xfrm>
            <a:off x="1166417" y="2427130"/>
            <a:ext cx="15975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突破创新场景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3313D95-ABEB-AAA8-9ADD-647D1F0BB880}"/>
              </a:ext>
            </a:extLst>
          </p:cNvPr>
          <p:cNvSpPr txBox="1"/>
          <p:nvPr/>
        </p:nvSpPr>
        <p:spPr>
          <a:xfrm>
            <a:off x="1055307" y="2926233"/>
            <a:ext cx="1819740" cy="1185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结合更多场景需求，丰富产品口味，频频推出与茶饮品牌合作的水蜜桃味瓜子、餐饮品牌合作的咖啡瓜子等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10ED77B-9A36-C6CC-9D7F-E9B5000D8951}"/>
              </a:ext>
            </a:extLst>
          </p:cNvPr>
          <p:cNvCxnSpPr>
            <a:cxnSpLocks/>
          </p:cNvCxnSpPr>
          <p:nvPr/>
        </p:nvCxnSpPr>
        <p:spPr>
          <a:xfrm>
            <a:off x="1788278" y="2834758"/>
            <a:ext cx="340822" cy="0"/>
          </a:xfrm>
          <a:prstGeom prst="line">
            <a:avLst/>
          </a:prstGeom>
          <a:ln w="44450">
            <a:solidFill>
              <a:srgbClr val="6D1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87F2B32F-2C68-2A7D-7B71-B303FA7DE203}"/>
              </a:ext>
            </a:extLst>
          </p:cNvPr>
          <p:cNvSpPr txBox="1"/>
          <p:nvPr/>
        </p:nvSpPr>
        <p:spPr>
          <a:xfrm>
            <a:off x="3333963" y="2427130"/>
            <a:ext cx="18346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电商夯实主航道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7677843-D3B8-4837-0AB1-4EC9BFD7F3C0}"/>
              </a:ext>
            </a:extLst>
          </p:cNvPr>
          <p:cNvSpPr txBox="1"/>
          <p:nvPr/>
        </p:nvSpPr>
        <p:spPr>
          <a:xfrm>
            <a:off x="3323182" y="2926233"/>
            <a:ext cx="1819740" cy="1185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通过营销创新，线上＋线下资源聚焦和营销协同，加大私域全会员体系运营，实现收入持续增长</a:t>
            </a: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15B252C4-CD98-F596-8B66-AACF9E988EB2}"/>
              </a:ext>
            </a:extLst>
          </p:cNvPr>
          <p:cNvCxnSpPr>
            <a:cxnSpLocks/>
          </p:cNvCxnSpPr>
          <p:nvPr/>
        </p:nvCxnSpPr>
        <p:spPr>
          <a:xfrm>
            <a:off x="4056153" y="2834758"/>
            <a:ext cx="340822" cy="0"/>
          </a:xfrm>
          <a:prstGeom prst="line">
            <a:avLst/>
          </a:prstGeom>
          <a:ln w="44450">
            <a:solidFill>
              <a:srgbClr val="6D1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AE4ED7C7-0B2B-FA64-7AC8-DDEA15ABC2FE}"/>
              </a:ext>
            </a:extLst>
          </p:cNvPr>
          <p:cNvSpPr txBox="1"/>
          <p:nvPr/>
        </p:nvSpPr>
        <p:spPr>
          <a:xfrm>
            <a:off x="5625830" y="2427130"/>
            <a:ext cx="18197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6D1B05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推进产品国际化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04A770E-9EC8-955E-754B-EF88E614B939}"/>
              </a:ext>
            </a:extLst>
          </p:cNvPr>
          <p:cNvSpPr txBox="1"/>
          <p:nvPr/>
        </p:nvSpPr>
        <p:spPr>
          <a:xfrm>
            <a:off x="5616745" y="2926233"/>
            <a:ext cx="1819740" cy="1185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通过产品力持续提升，坚果市场突破，新品类业务拓展，上半年开始扭转了下滑的趋势，逐步恢复增长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D42E2D7F-7EFC-3125-316F-2F44DCC6114D}"/>
              </a:ext>
            </a:extLst>
          </p:cNvPr>
          <p:cNvCxnSpPr>
            <a:cxnSpLocks/>
          </p:cNvCxnSpPr>
          <p:nvPr/>
        </p:nvCxnSpPr>
        <p:spPr>
          <a:xfrm>
            <a:off x="6349716" y="2834758"/>
            <a:ext cx="340822" cy="0"/>
          </a:xfrm>
          <a:prstGeom prst="line">
            <a:avLst/>
          </a:prstGeom>
          <a:ln w="44450">
            <a:solidFill>
              <a:srgbClr val="6D1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图片 57">
            <a:extLst>
              <a:ext uri="{FF2B5EF4-FFF2-40B4-BE49-F238E27FC236}">
                <a16:creationId xmlns:a16="http://schemas.microsoft.com/office/drawing/2014/main" id="{549FD004-5DBB-93D1-3D85-0AC8B6BAD7AA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57252">
            <a:off x="4988385" y="6262788"/>
            <a:ext cx="1057339" cy="808088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37E37EA4-C037-1848-20BF-FD2DB1D1641F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28056" y="3199333"/>
            <a:ext cx="822017" cy="644000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2E8F2816-DD70-5996-9800-91C6A7593D2E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030" y="3921804"/>
            <a:ext cx="1971317" cy="1971317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DA9E03FE-CBD1-B3FC-7B54-AC2F54767193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8013" y="3968607"/>
            <a:ext cx="1877709" cy="1877709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28B879F8-C2A5-424A-7811-1DCCE4ECE9B0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7496" y="4118214"/>
            <a:ext cx="2271112" cy="15094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484670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98249" y="2670287"/>
            <a:ext cx="22833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Source Han Sans CN Heavy" panose="020B0A00000000000000" pitchFamily="34" charset="-122"/>
                <a:ea typeface="Source Han Sans CN Heavy" panose="020B0A00000000000000" pitchFamily="34" charset="-122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Source Han Sans CN Heavy" panose="020B0A00000000000000" pitchFamily="34" charset="-122"/>
                <a:ea typeface="Source Han Sans CN Heavy" panose="020B0A00000000000000" pitchFamily="34" charset="-122"/>
                <a:cs typeface="+mn-cs"/>
              </a:rPr>
              <a:t>13564226541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Source Han Sans CN Heavy" panose="020B0A00000000000000" pitchFamily="34" charset="-122"/>
              <a:ea typeface="Source Han Sans CN Heavy" panose="020B0A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6929" y="698000"/>
            <a:ext cx="1809079" cy="1809079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Source Han Sans CN Heavy" panose="020B0A00000000000000" pitchFamily="34" charset="-122"/>
                <a:ea typeface="Source Han Sans CN Heavy" panose="020B0A00000000000000" pitchFamily="34" charset="-122"/>
              </a:rPr>
              <a:t>刘镕玮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20049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Source Han Sans CN Medium" panose="020B0600000000000000" pitchFamily="34" charset="-122"/>
                <a:ea typeface="OPPOSans R"/>
                <a:cs typeface="Arial" panose="020B0604020202020204" pitchFamily="34" charset="0"/>
              </a:rPr>
              <a:t>LIU RONGWEI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Source Han Sans CN Medium" panose="020B0600000000000000" pitchFamily="34" charset="-122"/>
              <a:ea typeface="OPPOSans R"/>
              <a:cs typeface="Arial" panose="020B0604020202020204" pitchFamily="34" charset="0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587308" y="1264657"/>
            <a:ext cx="3595856" cy="7329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</a:rPr>
              <a:t>你只管努力，剩下的交给时间！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</a:rPr>
              <a:t>一名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</a:rPr>
              <a:t>设计爱好者，坐标上海</a:t>
            </a: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Source Han Sans CN Heavy" panose="020B0A00000000000000" pitchFamily="34" charset="-122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刘镕玮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5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矩形 257">
            <a:extLst>
              <a:ext uri="{FF2B5EF4-FFF2-40B4-BE49-F238E27FC236}">
                <a16:creationId xmlns:a16="http://schemas.microsoft.com/office/drawing/2014/main" id="{E81FC39B-3BEF-315A-AF44-D9122A1FDE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85015">
                <a:srgbClr val="15F7F9">
                  <a:alpha val="0"/>
                </a:srgbClr>
              </a:gs>
              <a:gs pos="19000">
                <a:srgbClr val="15F7F9">
                  <a:alpha val="0"/>
                </a:srgbClr>
              </a:gs>
              <a:gs pos="8000">
                <a:schemeClr val="accent1">
                  <a:lumMod val="75000"/>
                  <a:alpha val="50000"/>
                </a:schemeClr>
              </a:gs>
              <a:gs pos="95000">
                <a:srgbClr val="15F7F9">
                  <a:alpha val="3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id="{D377F7E4-E917-2290-5EBC-3FCDD3C22056}"/>
              </a:ext>
            </a:extLst>
          </p:cNvPr>
          <p:cNvSpPr txBox="1"/>
          <p:nvPr/>
        </p:nvSpPr>
        <p:spPr>
          <a:xfrm>
            <a:off x="705240" y="1845985"/>
            <a:ext cx="527586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200" b="1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40000">
                      <a:srgbClr val="8FFBFC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>
                <a:latin typeface="+mj-ea"/>
                <a:ea typeface="+mj-ea"/>
              </a:rPr>
              <a:t>实现道路交通部分或完全自动化运行</a:t>
            </a:r>
          </a:p>
        </p:txBody>
      </p:sp>
      <p:sp>
        <p:nvSpPr>
          <p:cNvPr id="240" name="矩形: 圆角 25">
            <a:extLst>
              <a:ext uri="{FF2B5EF4-FFF2-40B4-BE49-F238E27FC236}">
                <a16:creationId xmlns:a16="http://schemas.microsoft.com/office/drawing/2014/main" id="{98C86DC5-F9B1-CD51-B4E6-7A06FE1BA6AC}"/>
              </a:ext>
            </a:extLst>
          </p:cNvPr>
          <p:cNvSpPr/>
          <p:nvPr/>
        </p:nvSpPr>
        <p:spPr>
          <a:xfrm>
            <a:off x="767408" y="2377158"/>
            <a:ext cx="1008108" cy="3636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400" dirty="0">
                <a:latin typeface="+mn-ea"/>
              </a:rPr>
              <a:t>环境感知</a:t>
            </a:r>
          </a:p>
        </p:txBody>
      </p:sp>
      <p:sp>
        <p:nvSpPr>
          <p:cNvPr id="241" name="矩形: 圆角 25">
            <a:extLst>
              <a:ext uri="{FF2B5EF4-FFF2-40B4-BE49-F238E27FC236}">
                <a16:creationId xmlns:a16="http://schemas.microsoft.com/office/drawing/2014/main" id="{A1E750DF-51B1-B29A-4F61-4C3F09B77B64}"/>
              </a:ext>
            </a:extLst>
          </p:cNvPr>
          <p:cNvSpPr/>
          <p:nvPr/>
        </p:nvSpPr>
        <p:spPr>
          <a:xfrm>
            <a:off x="1919536" y="2377158"/>
            <a:ext cx="1008108" cy="3636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400" dirty="0">
                <a:latin typeface="+mn-ea"/>
              </a:rPr>
              <a:t>信息交互</a:t>
            </a:r>
          </a:p>
        </p:txBody>
      </p:sp>
      <p:sp>
        <p:nvSpPr>
          <p:cNvPr id="242" name="矩形: 圆角 25">
            <a:extLst>
              <a:ext uri="{FF2B5EF4-FFF2-40B4-BE49-F238E27FC236}">
                <a16:creationId xmlns:a16="http://schemas.microsoft.com/office/drawing/2014/main" id="{4DE75972-C539-3508-A34D-5BCB2339E36C}"/>
              </a:ext>
            </a:extLst>
          </p:cNvPr>
          <p:cNvSpPr/>
          <p:nvPr/>
        </p:nvSpPr>
        <p:spPr>
          <a:xfrm>
            <a:off x="3071664" y="2377158"/>
            <a:ext cx="1008108" cy="3636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400" dirty="0">
                <a:latin typeface="+mn-ea"/>
              </a:rPr>
              <a:t>智能决策</a:t>
            </a:r>
          </a:p>
        </p:txBody>
      </p:sp>
      <p:sp>
        <p:nvSpPr>
          <p:cNvPr id="243" name="矩形: 圆角 25">
            <a:extLst>
              <a:ext uri="{FF2B5EF4-FFF2-40B4-BE49-F238E27FC236}">
                <a16:creationId xmlns:a16="http://schemas.microsoft.com/office/drawing/2014/main" id="{449D7201-0AFA-6D8B-3244-802F9F0E313D}"/>
              </a:ext>
            </a:extLst>
          </p:cNvPr>
          <p:cNvSpPr/>
          <p:nvPr/>
        </p:nvSpPr>
        <p:spPr>
          <a:xfrm>
            <a:off x="4223792" y="2377158"/>
            <a:ext cx="1008108" cy="3636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400" dirty="0">
                <a:latin typeface="+mn-ea"/>
              </a:rPr>
              <a:t>自动控制</a:t>
            </a: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id="{A6FA41FA-E40D-2FF2-2A82-6B450EA5E94C}"/>
              </a:ext>
            </a:extLst>
          </p:cNvPr>
          <p:cNvSpPr txBox="1"/>
          <p:nvPr/>
        </p:nvSpPr>
        <p:spPr>
          <a:xfrm>
            <a:off x="705240" y="2883487"/>
            <a:ext cx="405711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0" i="0" dirty="0">
                <a:solidFill>
                  <a:schemeClr val="bg1"/>
                </a:solidFill>
                <a:effectLst/>
                <a:latin typeface="+mn-ea"/>
              </a:rPr>
              <a:t>通过载运工具、基础设施与运行管控的有机融合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id="{B5CD62D3-4A2C-638D-0C1E-3394D81D3EAB}"/>
              </a:ext>
            </a:extLst>
          </p:cNvPr>
          <p:cNvSpPr txBox="1"/>
          <p:nvPr/>
        </p:nvSpPr>
        <p:spPr>
          <a:xfrm>
            <a:off x="705240" y="4006225"/>
            <a:ext cx="242663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200" b="1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40000">
                      <a:srgbClr val="8FFBFC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Source Han Serif CN Heavy" panose="02020400000000000000" pitchFamily="18" charset="-128"/>
                <a:ea typeface="Source Han Serif CN Heavy" panose="02020400000000000000" pitchFamily="18" charset="-128"/>
              </a:defRPr>
            </a:lvl1pPr>
          </a:lstStyle>
          <a:p>
            <a:r>
              <a:rPr lang="zh-CN" altLang="en-US" dirty="0">
                <a:latin typeface="+mj-ea"/>
                <a:ea typeface="+mj-ea"/>
              </a:rPr>
              <a:t>两套业界分级标准</a:t>
            </a:r>
          </a:p>
        </p:txBody>
      </p: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A05D9781-62C6-5560-C17D-A5CB4EEBA286}"/>
              </a:ext>
            </a:extLst>
          </p:cNvPr>
          <p:cNvGrpSpPr/>
          <p:nvPr/>
        </p:nvGrpSpPr>
        <p:grpSpPr>
          <a:xfrm>
            <a:off x="9624392" y="594805"/>
            <a:ext cx="1673235" cy="382726"/>
            <a:chOff x="2781300" y="571500"/>
            <a:chExt cx="3914376" cy="895350"/>
          </a:xfrm>
          <a:solidFill>
            <a:schemeClr val="bg1"/>
          </a:solidFill>
        </p:grpSpPr>
        <p:sp>
          <p:nvSpPr>
            <p:cNvPr id="247" name="任意多边形: 形状 20">
              <a:extLst>
                <a:ext uri="{FF2B5EF4-FFF2-40B4-BE49-F238E27FC236}">
                  <a16:creationId xmlns:a16="http://schemas.microsoft.com/office/drawing/2014/main" id="{063FE1F6-190E-2CBA-BD12-170F18DD58AC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8" name="任意多边形: 形状 21">
              <a:extLst>
                <a:ext uri="{FF2B5EF4-FFF2-40B4-BE49-F238E27FC236}">
                  <a16:creationId xmlns:a16="http://schemas.microsoft.com/office/drawing/2014/main" id="{BCECD4ED-E864-9889-C28D-A5B97C45F6B4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17709F5B-1507-880E-9A66-AD3B8B856919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50" name="矩形: 圆角 16">
            <a:extLst>
              <a:ext uri="{FF2B5EF4-FFF2-40B4-BE49-F238E27FC236}">
                <a16:creationId xmlns:a16="http://schemas.microsoft.com/office/drawing/2014/main" id="{9C6DF2F5-F572-E384-1CFE-BD49F60EB952}"/>
              </a:ext>
            </a:extLst>
          </p:cNvPr>
          <p:cNvSpPr>
            <a:spLocks/>
          </p:cNvSpPr>
          <p:nvPr/>
        </p:nvSpPr>
        <p:spPr>
          <a:xfrm>
            <a:off x="773701" y="4511224"/>
            <a:ext cx="4392807" cy="461665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chemeClr val="accent1">
                  <a:lumMod val="75000"/>
                  <a:alpha val="0"/>
                </a:schemeClr>
              </a:gs>
              <a:gs pos="0">
                <a:schemeClr val="accent1">
                  <a:lumMod val="75000"/>
                  <a:alpha val="8800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id="{74FECC19-D661-9345-B55B-9D7F9A9AA0AB}"/>
              </a:ext>
            </a:extLst>
          </p:cNvPr>
          <p:cNvSpPr txBox="1"/>
          <p:nvPr/>
        </p:nvSpPr>
        <p:spPr>
          <a:xfrm>
            <a:off x="913633" y="4567768"/>
            <a:ext cx="4163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国际自动机工程师学会标准（</a:t>
            </a:r>
            <a:r>
              <a:rPr lang="en" altLang="zh-CN" sz="1400" dirty="0">
                <a:solidFill>
                  <a:schemeClr val="bg1"/>
                </a:solidFill>
                <a:latin typeface="+mn-ea"/>
              </a:rPr>
              <a:t>SAE International</a:t>
            </a:r>
            <a:r>
              <a:rPr lang="zh-CN" altLang="en" sz="1400" dirty="0">
                <a:solidFill>
                  <a:schemeClr val="bg1"/>
                </a:solidFill>
                <a:latin typeface="+mn-ea"/>
              </a:rPr>
              <a:t>）</a:t>
            </a:r>
          </a:p>
        </p:txBody>
      </p:sp>
      <p:sp>
        <p:nvSpPr>
          <p:cNvPr id="252" name="矩形: 圆角 16">
            <a:extLst>
              <a:ext uri="{FF2B5EF4-FFF2-40B4-BE49-F238E27FC236}">
                <a16:creationId xmlns:a16="http://schemas.microsoft.com/office/drawing/2014/main" id="{C4725EE9-2938-E8AE-668F-EC46B3BBD4A2}"/>
              </a:ext>
            </a:extLst>
          </p:cNvPr>
          <p:cNvSpPr>
            <a:spLocks/>
          </p:cNvSpPr>
          <p:nvPr/>
        </p:nvSpPr>
        <p:spPr>
          <a:xfrm>
            <a:off x="773701" y="4983559"/>
            <a:ext cx="4392807" cy="461665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chemeClr val="accent1">
                  <a:lumMod val="75000"/>
                  <a:alpha val="0"/>
                </a:schemeClr>
              </a:gs>
              <a:gs pos="0">
                <a:schemeClr val="accent1">
                  <a:lumMod val="75000"/>
                  <a:alpha val="8800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9682AAA0-E1C8-B0EE-3C73-49309AD79562}"/>
              </a:ext>
            </a:extLst>
          </p:cNvPr>
          <p:cNvSpPr txBox="1"/>
          <p:nvPr/>
        </p:nvSpPr>
        <p:spPr>
          <a:xfrm>
            <a:off x="913634" y="5040103"/>
            <a:ext cx="40239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i="0" dirty="0">
                <a:solidFill>
                  <a:schemeClr val="bg1"/>
                </a:solidFill>
                <a:latin typeface="+mn-ea"/>
              </a:rPr>
              <a:t>美国国家公路交通安全管理局标准（</a:t>
            </a:r>
            <a:r>
              <a:rPr lang="en-US" altLang="zh-CN" sz="1400" i="0" dirty="0">
                <a:solidFill>
                  <a:schemeClr val="bg1"/>
                </a:solidFill>
                <a:latin typeface="+mn-ea"/>
              </a:rPr>
              <a:t>NHTSA</a:t>
            </a:r>
            <a:r>
              <a:rPr lang="zh-CN" altLang="en-US" sz="1400" i="0" dirty="0">
                <a:solidFill>
                  <a:schemeClr val="bg1"/>
                </a:solidFill>
                <a:latin typeface="+mn-ea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4" name="圆角矩形标注 253">
            <a:extLst>
              <a:ext uri="{FF2B5EF4-FFF2-40B4-BE49-F238E27FC236}">
                <a16:creationId xmlns:a16="http://schemas.microsoft.com/office/drawing/2014/main" id="{5E383A9D-4F3E-2825-0087-425DD957C6CB}"/>
              </a:ext>
            </a:extLst>
          </p:cNvPr>
          <p:cNvSpPr/>
          <p:nvPr/>
        </p:nvSpPr>
        <p:spPr>
          <a:xfrm>
            <a:off x="4114577" y="4065571"/>
            <a:ext cx="792088" cy="344264"/>
          </a:xfrm>
          <a:prstGeom prst="wedgeRoundRectCallout">
            <a:avLst>
              <a:gd name="adj1" fmla="val 72260"/>
              <a:gd name="adj2" fmla="val 56636"/>
              <a:gd name="adj3" fmla="val 16667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rgbClr val="15F7F9">
                  <a:alpha val="80000"/>
                </a:srgbClr>
              </a:gs>
              <a:gs pos="100000">
                <a:srgbClr val="15F7F9">
                  <a:alpha val="80000"/>
                </a:srgbClr>
              </a:gs>
              <a:gs pos="64000">
                <a:srgbClr val="15F7F9">
                  <a:alpha val="0"/>
                </a:srgbClr>
              </a:gs>
            </a:gsLst>
            <a:lin ang="5400000" scaled="1"/>
            <a:tileRect/>
          </a:gradFill>
          <a:ln w="9525">
            <a:solidFill>
              <a:srgbClr val="15F7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/>
          </a:p>
        </p:txBody>
      </p:sp>
      <p:sp>
        <p:nvSpPr>
          <p:cNvPr id="255" name="Rectangle 1">
            <a:extLst>
              <a:ext uri="{FF2B5EF4-FFF2-40B4-BE49-F238E27FC236}">
                <a16:creationId xmlns:a16="http://schemas.microsoft.com/office/drawing/2014/main" id="{A06F266A-C472-DA95-E602-223370147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577" y="4117583"/>
            <a:ext cx="80021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</a:rPr>
              <a:t>广泛应用</a:t>
            </a:r>
            <a:endParaRPr kumimoji="0" lang="zh-CN" altLang="zh-CN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593567A8-F87B-357E-FC8B-71174A4345CE}"/>
              </a:ext>
            </a:extLst>
          </p:cNvPr>
          <p:cNvSpPr txBox="1"/>
          <p:nvPr/>
        </p:nvSpPr>
        <p:spPr>
          <a:xfrm>
            <a:off x="705240" y="493781"/>
            <a:ext cx="40962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r>
              <a:rPr lang="zh-CN" altLang="en-US" dirty="0">
                <a:latin typeface="+mj-ea"/>
              </a:rPr>
              <a:t>自动驾驶技术是什么？</a:t>
            </a: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E647A93D-7907-D6AA-4D5C-EE2D04C7656D}"/>
              </a:ext>
            </a:extLst>
          </p:cNvPr>
          <p:cNvSpPr txBox="1"/>
          <p:nvPr/>
        </p:nvSpPr>
        <p:spPr>
          <a:xfrm>
            <a:off x="775072" y="201393"/>
            <a:ext cx="28726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3200" b="1" dirty="0">
                <a:ln>
                  <a:gradFill>
                    <a:gsLst>
                      <a:gs pos="14000">
                        <a:schemeClr val="accent1">
                          <a:lumMod val="5000"/>
                          <a:lumOff val="95000"/>
                          <a:alpha val="73286"/>
                        </a:schemeClr>
                      </a:gs>
                      <a:gs pos="7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AUTOMATIC</a:t>
            </a:r>
            <a:endParaRPr lang="zh-CN" altLang="en-US" sz="3200" b="1" dirty="0">
              <a:ln>
                <a:gradFill>
                  <a:gsLst>
                    <a:gs pos="14000">
                      <a:schemeClr val="accent1">
                        <a:lumMod val="5000"/>
                        <a:lumOff val="95000"/>
                        <a:alpha val="73286"/>
                      </a:schemeClr>
                    </a:gs>
                    <a:gs pos="7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cxnSp>
        <p:nvCxnSpPr>
          <p:cNvPr id="24" name="直线连接符 23">
            <a:extLst>
              <a:ext uri="{FF2B5EF4-FFF2-40B4-BE49-F238E27FC236}">
                <a16:creationId xmlns:a16="http://schemas.microsoft.com/office/drawing/2014/main" id="{FAC3C796-DB92-8CA8-94F0-DF6D4ED66C52}"/>
              </a:ext>
            </a:extLst>
          </p:cNvPr>
          <p:cNvCxnSpPr>
            <a:cxnSpLocks/>
          </p:cNvCxnSpPr>
          <p:nvPr/>
        </p:nvCxnSpPr>
        <p:spPr>
          <a:xfrm>
            <a:off x="913633" y="3574177"/>
            <a:ext cx="4318267" cy="0"/>
          </a:xfrm>
          <a:prstGeom prst="line">
            <a:avLst/>
          </a:prstGeom>
          <a:ln>
            <a:gradFill>
              <a:gsLst>
                <a:gs pos="0">
                  <a:srgbClr val="5FD9C6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黑色的伞&#10;&#10;中度可信度描述已自动生成">
            <a:extLst>
              <a:ext uri="{FF2B5EF4-FFF2-40B4-BE49-F238E27FC236}">
                <a16:creationId xmlns:a16="http://schemas.microsoft.com/office/drawing/2014/main" id="{82FC53B6-F591-2C4E-9FD6-22283281D92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79000"/>
                    </a14:imgEffect>
                    <a14:imgEffect>
                      <a14:brightnessContrast brigh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89530"/>
            <a:ext cx="12192000" cy="1768470"/>
          </a:xfrm>
          <a:custGeom>
            <a:avLst/>
            <a:gdLst>
              <a:gd name="connsiteX0" fmla="*/ 0 w 12192000"/>
              <a:gd name="connsiteY0" fmla="*/ 0 h 1768470"/>
              <a:gd name="connsiteX1" fmla="*/ 12192000 w 12192000"/>
              <a:gd name="connsiteY1" fmla="*/ 0 h 1768470"/>
              <a:gd name="connsiteX2" fmla="*/ 12192000 w 12192000"/>
              <a:gd name="connsiteY2" fmla="*/ 1768470 h 1768470"/>
              <a:gd name="connsiteX3" fmla="*/ 0 w 12192000"/>
              <a:gd name="connsiteY3" fmla="*/ 1768470 h 1768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68470">
                <a:moveTo>
                  <a:pt x="0" y="0"/>
                </a:moveTo>
                <a:lnTo>
                  <a:pt x="12192000" y="0"/>
                </a:lnTo>
                <a:lnTo>
                  <a:pt x="12192000" y="1768470"/>
                </a:lnTo>
                <a:lnTo>
                  <a:pt x="0" y="1768470"/>
                </a:lnTo>
                <a:close/>
              </a:path>
            </a:pathLst>
          </a:cu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CFF488DD-65DE-6A87-8863-D7A0F9C827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9401" y="1625371"/>
            <a:ext cx="7305658" cy="4005659"/>
          </a:xfrm>
          <a:prstGeom prst="rect">
            <a:avLst/>
          </a:prstGeom>
          <a:scene3d>
            <a:camera prst="perspectiveLeft">
              <a:rot lat="0" lon="24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966825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5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矩形 257">
            <a:extLst>
              <a:ext uri="{FF2B5EF4-FFF2-40B4-BE49-F238E27FC236}">
                <a16:creationId xmlns:a16="http://schemas.microsoft.com/office/drawing/2014/main" id="{E81FC39B-3BEF-315A-AF44-D9122A1FDE57}"/>
              </a:ext>
            </a:extLst>
          </p:cNvPr>
          <p:cNvSpPr/>
          <p:nvPr/>
        </p:nvSpPr>
        <p:spPr>
          <a:xfrm>
            <a:off x="9840" y="0"/>
            <a:ext cx="12192000" cy="6858000"/>
          </a:xfrm>
          <a:prstGeom prst="rect">
            <a:avLst/>
          </a:prstGeom>
          <a:gradFill>
            <a:gsLst>
              <a:gs pos="85015">
                <a:srgbClr val="15F7F9">
                  <a:alpha val="0"/>
                </a:srgbClr>
              </a:gs>
              <a:gs pos="19000">
                <a:srgbClr val="15F7F9">
                  <a:alpha val="0"/>
                </a:srgbClr>
              </a:gs>
              <a:gs pos="8000">
                <a:schemeClr val="accent1">
                  <a:lumMod val="75000"/>
                  <a:alpha val="50000"/>
                </a:schemeClr>
              </a:gs>
              <a:gs pos="95000">
                <a:srgbClr val="15F7F9">
                  <a:alpha val="3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A05D9781-62C6-5560-C17D-A5CB4EEBA286}"/>
              </a:ext>
            </a:extLst>
          </p:cNvPr>
          <p:cNvGrpSpPr/>
          <p:nvPr/>
        </p:nvGrpSpPr>
        <p:grpSpPr>
          <a:xfrm>
            <a:off x="9624392" y="594805"/>
            <a:ext cx="1673235" cy="382726"/>
            <a:chOff x="2781300" y="571500"/>
            <a:chExt cx="3914376" cy="895350"/>
          </a:xfrm>
          <a:solidFill>
            <a:schemeClr val="bg1"/>
          </a:solidFill>
        </p:grpSpPr>
        <p:sp>
          <p:nvSpPr>
            <p:cNvPr id="247" name="任意多边形: 形状 20">
              <a:extLst>
                <a:ext uri="{FF2B5EF4-FFF2-40B4-BE49-F238E27FC236}">
                  <a16:creationId xmlns:a16="http://schemas.microsoft.com/office/drawing/2014/main" id="{063FE1F6-190E-2CBA-BD12-170F18DD58AC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8" name="任意多边形: 形状 21">
              <a:extLst>
                <a:ext uri="{FF2B5EF4-FFF2-40B4-BE49-F238E27FC236}">
                  <a16:creationId xmlns:a16="http://schemas.microsoft.com/office/drawing/2014/main" id="{BCECD4ED-E864-9889-C28D-A5B97C45F6B4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17709F5B-1507-880E-9A66-AD3B8B856919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37" name="文本框 236">
            <a:extLst>
              <a:ext uri="{FF2B5EF4-FFF2-40B4-BE49-F238E27FC236}">
                <a16:creationId xmlns:a16="http://schemas.microsoft.com/office/drawing/2014/main" id="{593567A8-F87B-357E-FC8B-71174A4345CE}"/>
              </a:ext>
            </a:extLst>
          </p:cNvPr>
          <p:cNvSpPr txBox="1"/>
          <p:nvPr/>
        </p:nvSpPr>
        <p:spPr>
          <a:xfrm>
            <a:off x="705240" y="493781"/>
            <a:ext cx="481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r>
              <a:rPr lang="zh-CN" altLang="en-US" dirty="0">
                <a:latin typeface="+mj-ea"/>
              </a:rPr>
              <a:t>自动驾驶面临的诸多挑战</a:t>
            </a: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E647A93D-7907-D6AA-4D5C-EE2D04C7656D}"/>
              </a:ext>
            </a:extLst>
          </p:cNvPr>
          <p:cNvSpPr txBox="1"/>
          <p:nvPr/>
        </p:nvSpPr>
        <p:spPr>
          <a:xfrm>
            <a:off x="775072" y="201393"/>
            <a:ext cx="28726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3200" b="1" dirty="0">
                <a:ln>
                  <a:gradFill>
                    <a:gsLst>
                      <a:gs pos="14000">
                        <a:schemeClr val="accent1">
                          <a:lumMod val="5000"/>
                          <a:lumOff val="95000"/>
                          <a:alpha val="73286"/>
                        </a:schemeClr>
                      </a:gs>
                      <a:gs pos="7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CHALLENGE</a:t>
            </a:r>
            <a:endParaRPr lang="zh-CN" altLang="en-US" sz="3200" b="1" dirty="0">
              <a:ln>
                <a:gradFill>
                  <a:gsLst>
                    <a:gs pos="14000">
                      <a:schemeClr val="accent1">
                        <a:lumMod val="5000"/>
                        <a:lumOff val="95000"/>
                        <a:alpha val="73286"/>
                      </a:schemeClr>
                    </a:gs>
                    <a:gs pos="7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C50463FE-2636-C436-073C-261C20C38C60}"/>
              </a:ext>
            </a:extLst>
          </p:cNvPr>
          <p:cNvSpPr txBox="1"/>
          <p:nvPr/>
        </p:nvSpPr>
        <p:spPr>
          <a:xfrm>
            <a:off x="744868" y="1457033"/>
            <a:ext cx="453650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40000">
                      <a:srgbClr val="8FFBFC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j-ea"/>
                <a:ea typeface="+mj-ea"/>
              </a:rPr>
              <a:t>自动驾驶技术</a:t>
            </a:r>
            <a:endParaRPr lang="en-US" altLang="zh-CN" sz="2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40000">
                    <a:srgbClr val="8FFBFC"/>
                  </a:gs>
                  <a:gs pos="100000">
                    <a:schemeClr val="bg1"/>
                  </a:gs>
                </a:gsLst>
                <a:lin ang="5400000" scaled="0"/>
              </a:gradFill>
              <a:latin typeface="+mj-ea"/>
              <a:ea typeface="+mj-ea"/>
            </a:endParaRPr>
          </a:p>
          <a:p>
            <a:r>
              <a:rPr lang="zh-CN" altLang="en-US" sz="2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40000">
                      <a:srgbClr val="8FFBFC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j-ea"/>
                <a:ea typeface="+mj-ea"/>
              </a:rPr>
              <a:t>正在以超预期的速度落地</a:t>
            </a:r>
          </a:p>
        </p:txBody>
      </p:sp>
      <p:sp>
        <p:nvSpPr>
          <p:cNvPr id="164" name="Rectangle 3">
            <a:extLst>
              <a:ext uri="{FF2B5EF4-FFF2-40B4-BE49-F238E27FC236}">
                <a16:creationId xmlns:a16="http://schemas.microsoft.com/office/drawing/2014/main" id="{2601C23C-ADB5-2DBC-8E33-D876EFB85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9280" y="4463534"/>
            <a:ext cx="748923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+mn-ea"/>
              </a:rPr>
              <a:t>超过人眼</a:t>
            </a:r>
            <a:endParaRPr kumimoji="0" lang="zh-CN" altLang="zh-CN" sz="1600" i="0" u="none" strike="noStrike" cap="none" normalizeH="0" baseline="0" dirty="0">
              <a:ln>
                <a:noFill/>
              </a:ln>
              <a:solidFill>
                <a:schemeClr val="bg1"/>
              </a:solidFill>
              <a:latin typeface="+mn-ea"/>
            </a:endParaRPr>
          </a:p>
        </p:txBody>
      </p:sp>
      <p:sp>
        <p:nvSpPr>
          <p:cNvPr id="165" name="Rectangle 3">
            <a:extLst>
              <a:ext uri="{FF2B5EF4-FFF2-40B4-BE49-F238E27FC236}">
                <a16:creationId xmlns:a16="http://schemas.microsoft.com/office/drawing/2014/main" id="{E8A1B78C-2FBD-7E8F-46FE-4D55FF56C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9031" y="5013176"/>
            <a:ext cx="74892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+mn-ea"/>
              </a:rPr>
              <a:t>TBG</a:t>
            </a:r>
            <a:r>
              <a:rPr kumimoji="0" lang="zh-CN" altLang="en-US" sz="11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+mn-ea"/>
              </a:rPr>
              <a:t> </a:t>
            </a:r>
            <a:r>
              <a:rPr kumimoji="0" lang="en-US" altLang="zh-CN" sz="11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+mn-ea"/>
              </a:rPr>
              <a:t>II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1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+mn-ea"/>
              </a:rPr>
              <a:t>学习架构</a:t>
            </a:r>
            <a:endParaRPr kumimoji="0" lang="zh-CN" altLang="zh-CN" sz="1600" i="0" u="none" strike="noStrike" cap="none" normalizeH="0" baseline="0" dirty="0">
              <a:ln>
                <a:noFill/>
              </a:ln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FA21E5-77C8-110F-817E-9C96E55FF611}"/>
              </a:ext>
            </a:extLst>
          </p:cNvPr>
          <p:cNvSpPr txBox="1"/>
          <p:nvPr/>
        </p:nvSpPr>
        <p:spPr>
          <a:xfrm>
            <a:off x="6105840" y="1421000"/>
            <a:ext cx="57508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40000">
                      <a:srgbClr val="8FFBFC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j-ea"/>
                <a:ea typeface="+mj-ea"/>
              </a:rPr>
              <a:t>自动驾驶大规模应用与技术、成本、产品</a:t>
            </a:r>
            <a:endParaRPr lang="en-US" altLang="zh-CN" sz="2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40000">
                    <a:srgbClr val="8FFBFC"/>
                  </a:gs>
                  <a:gs pos="100000">
                    <a:schemeClr val="bg1"/>
                  </a:gs>
                </a:gsLst>
                <a:lin ang="5400000" scaled="0"/>
              </a:gradFill>
              <a:latin typeface="+mj-ea"/>
              <a:ea typeface="+mj-ea"/>
            </a:endParaRPr>
          </a:p>
          <a:p>
            <a:r>
              <a:rPr lang="zh-CN" altLang="en-US" sz="2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40000">
                      <a:srgbClr val="8FFBFC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j-ea"/>
                <a:ea typeface="+mj-ea"/>
              </a:rPr>
              <a:t>质量、法律法规、公众接受度等息息相关</a:t>
            </a:r>
          </a:p>
        </p:txBody>
      </p:sp>
      <p:sp>
        <p:nvSpPr>
          <p:cNvPr id="10" name="梯形 9">
            <a:extLst>
              <a:ext uri="{FF2B5EF4-FFF2-40B4-BE49-F238E27FC236}">
                <a16:creationId xmlns:a16="http://schemas.microsoft.com/office/drawing/2014/main" id="{57890535-0B4B-B3CF-8390-3CE9A13D53D5}"/>
              </a:ext>
            </a:extLst>
          </p:cNvPr>
          <p:cNvSpPr/>
          <p:nvPr/>
        </p:nvSpPr>
        <p:spPr>
          <a:xfrm>
            <a:off x="5842534" y="4659445"/>
            <a:ext cx="5782420" cy="957083"/>
          </a:xfrm>
          <a:prstGeom prst="trapezoid">
            <a:avLst>
              <a:gd name="adj" fmla="val 77894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4592"/>
                </a:schemeClr>
              </a:gs>
            </a:gsLst>
            <a:lin ang="5400000" scaled="1"/>
          </a:gradFill>
          <a:ln>
            <a:gradFill flip="none" rotWithShape="1"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latin typeface="+mn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5B20424-A002-79F5-A93B-571517F61F4D}"/>
              </a:ext>
            </a:extLst>
          </p:cNvPr>
          <p:cNvSpPr/>
          <p:nvPr/>
        </p:nvSpPr>
        <p:spPr>
          <a:xfrm>
            <a:off x="5842534" y="5616528"/>
            <a:ext cx="5782420" cy="488574"/>
          </a:xfrm>
          <a:prstGeom prst="rect">
            <a:avLst/>
          </a:prstGeom>
          <a:gradFill flip="none" rotWithShape="1">
            <a:gsLst>
              <a:gs pos="0">
                <a:srgbClr val="0C31B5">
                  <a:alpha val="68000"/>
                </a:srgbClr>
              </a:gs>
              <a:gs pos="55000">
                <a:srgbClr val="0C31B5">
                  <a:alpha val="0"/>
                </a:srgbClr>
              </a:gs>
              <a:gs pos="100000">
                <a:srgbClr val="0C31B5">
                  <a:alpha val="59000"/>
                </a:srgbClr>
              </a:gs>
            </a:gsLst>
            <a:lin ang="18900000" scaled="1"/>
            <a:tileRect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latin typeface="+mn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850B104-7A41-0217-B9B5-5CED58EE9E67}"/>
              </a:ext>
            </a:extLst>
          </p:cNvPr>
          <p:cNvSpPr/>
          <p:nvPr/>
        </p:nvSpPr>
        <p:spPr>
          <a:xfrm>
            <a:off x="6300037" y="4016450"/>
            <a:ext cx="2301096" cy="2301094"/>
          </a:xfrm>
          <a:prstGeom prst="ellipse">
            <a:avLst/>
          </a:prstGeom>
          <a:gradFill>
            <a:gsLst>
              <a:gs pos="6300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8100000" scaled="1"/>
          </a:gradFill>
          <a:ln w="22225"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prstDash val="sysDash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+mn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59ECC44-7368-EEAC-F7E8-78774D0CB6E9}"/>
              </a:ext>
            </a:extLst>
          </p:cNvPr>
          <p:cNvSpPr/>
          <p:nvPr/>
        </p:nvSpPr>
        <p:spPr>
          <a:xfrm>
            <a:off x="6642857" y="4234721"/>
            <a:ext cx="1649986" cy="1649985"/>
          </a:xfrm>
          <a:prstGeom prst="ellipse">
            <a:avLst/>
          </a:prstGeom>
          <a:noFill/>
          <a:ln w="50800">
            <a:gradFill flip="none" rotWithShape="1"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+mn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0B325D3-263E-933D-F29D-061D8357EB87}"/>
              </a:ext>
            </a:extLst>
          </p:cNvPr>
          <p:cNvSpPr/>
          <p:nvPr/>
        </p:nvSpPr>
        <p:spPr>
          <a:xfrm>
            <a:off x="6642857" y="4051955"/>
            <a:ext cx="1649986" cy="164998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  <a:gs pos="42000">
                <a:schemeClr val="accent1">
                  <a:alpha val="21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40000">
                  <a:schemeClr val="accent1"/>
                </a:gs>
                <a:gs pos="75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extrusionH="19050"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gradFill>
                <a:gsLst>
                  <a:gs pos="52000">
                    <a:srgbClr val="EEC5A3"/>
                  </a:gs>
                  <a:gs pos="0">
                    <a:srgbClr val="FCDEBF"/>
                  </a:gs>
                  <a:gs pos="100000">
                    <a:srgbClr val="D2906B"/>
                  </a:gs>
                </a:gsLst>
                <a:lin ang="5400000" scaled="0"/>
              </a:gradFill>
              <a:latin typeface="+mn-ea"/>
            </a:endParaRPr>
          </a:p>
        </p:txBody>
      </p:sp>
      <p:cxnSp>
        <p:nvCxnSpPr>
          <p:cNvPr id="15" name="直接连接符 19">
            <a:extLst>
              <a:ext uri="{FF2B5EF4-FFF2-40B4-BE49-F238E27FC236}">
                <a16:creationId xmlns:a16="http://schemas.microsoft.com/office/drawing/2014/main" id="{F2832B77-F903-01CF-4376-267B372E7D56}"/>
              </a:ext>
            </a:extLst>
          </p:cNvPr>
          <p:cNvCxnSpPr>
            <a:cxnSpLocks/>
          </p:cNvCxnSpPr>
          <p:nvPr/>
        </p:nvCxnSpPr>
        <p:spPr>
          <a:xfrm>
            <a:off x="8354365" y="4675469"/>
            <a:ext cx="0" cy="609214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20">
            <a:extLst>
              <a:ext uri="{FF2B5EF4-FFF2-40B4-BE49-F238E27FC236}">
                <a16:creationId xmlns:a16="http://schemas.microsoft.com/office/drawing/2014/main" id="{A8BA01BA-211C-76A2-D7FE-B4F0013AAFB8}"/>
              </a:ext>
            </a:extLst>
          </p:cNvPr>
          <p:cNvCxnSpPr>
            <a:cxnSpLocks/>
          </p:cNvCxnSpPr>
          <p:nvPr/>
        </p:nvCxnSpPr>
        <p:spPr>
          <a:xfrm flipH="1">
            <a:off x="8483188" y="4855326"/>
            <a:ext cx="0" cy="20790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21">
            <a:extLst>
              <a:ext uri="{FF2B5EF4-FFF2-40B4-BE49-F238E27FC236}">
                <a16:creationId xmlns:a16="http://schemas.microsoft.com/office/drawing/2014/main" id="{B80DBD07-1CA7-981F-F9AB-8941A81B6E63}"/>
              </a:ext>
            </a:extLst>
          </p:cNvPr>
          <p:cNvCxnSpPr>
            <a:cxnSpLocks/>
          </p:cNvCxnSpPr>
          <p:nvPr/>
        </p:nvCxnSpPr>
        <p:spPr>
          <a:xfrm>
            <a:off x="6542033" y="4550719"/>
            <a:ext cx="0" cy="609214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id="{1A2E3835-986E-47DE-D5BD-A3607F7B7B85}"/>
              </a:ext>
            </a:extLst>
          </p:cNvPr>
          <p:cNvSpPr/>
          <p:nvPr/>
        </p:nvSpPr>
        <p:spPr>
          <a:xfrm>
            <a:off x="8822768" y="4016450"/>
            <a:ext cx="2301096" cy="2301094"/>
          </a:xfrm>
          <a:prstGeom prst="ellipse">
            <a:avLst/>
          </a:prstGeom>
          <a:gradFill>
            <a:gsLst>
              <a:gs pos="6300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8100000" scaled="1"/>
          </a:gradFill>
          <a:ln w="22225"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prstDash val="sysDash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+mn-ea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8736BC1-9A58-440D-E98E-EC5573C3FC3C}"/>
              </a:ext>
            </a:extLst>
          </p:cNvPr>
          <p:cNvSpPr/>
          <p:nvPr/>
        </p:nvSpPr>
        <p:spPr>
          <a:xfrm>
            <a:off x="9165587" y="4234721"/>
            <a:ext cx="1649986" cy="1649985"/>
          </a:xfrm>
          <a:prstGeom prst="ellipse">
            <a:avLst/>
          </a:prstGeom>
          <a:noFill/>
          <a:ln w="50800">
            <a:gradFill flip="none" rotWithShape="1"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+mn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7513886-1AFF-BA72-ABF8-CC65F5815F66}"/>
              </a:ext>
            </a:extLst>
          </p:cNvPr>
          <p:cNvSpPr/>
          <p:nvPr/>
        </p:nvSpPr>
        <p:spPr>
          <a:xfrm>
            <a:off x="9165587" y="4051955"/>
            <a:ext cx="1649986" cy="164998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  <a:gs pos="42000">
                <a:schemeClr val="accent1">
                  <a:alpha val="21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40000">
                  <a:schemeClr val="accent1"/>
                </a:gs>
                <a:gs pos="75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extrusionH="19050"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gradFill>
                <a:gsLst>
                  <a:gs pos="52000">
                    <a:srgbClr val="EEC5A3"/>
                  </a:gs>
                  <a:gs pos="0">
                    <a:srgbClr val="FCDEBF"/>
                  </a:gs>
                  <a:gs pos="100000">
                    <a:srgbClr val="D2906B"/>
                  </a:gs>
                </a:gsLst>
                <a:lin ang="5400000" scaled="0"/>
              </a:gradFill>
              <a:latin typeface="+mn-ea"/>
            </a:endParaRPr>
          </a:p>
        </p:txBody>
      </p:sp>
      <p:cxnSp>
        <p:nvCxnSpPr>
          <p:cNvPr id="21" name="直接连接符 91">
            <a:extLst>
              <a:ext uri="{FF2B5EF4-FFF2-40B4-BE49-F238E27FC236}">
                <a16:creationId xmlns:a16="http://schemas.microsoft.com/office/drawing/2014/main" id="{0C768F8A-74DB-1E3B-CEBA-7B7903B049AD}"/>
              </a:ext>
            </a:extLst>
          </p:cNvPr>
          <p:cNvCxnSpPr>
            <a:cxnSpLocks/>
          </p:cNvCxnSpPr>
          <p:nvPr/>
        </p:nvCxnSpPr>
        <p:spPr>
          <a:xfrm>
            <a:off x="10877095" y="4675469"/>
            <a:ext cx="0" cy="609214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92">
            <a:extLst>
              <a:ext uri="{FF2B5EF4-FFF2-40B4-BE49-F238E27FC236}">
                <a16:creationId xmlns:a16="http://schemas.microsoft.com/office/drawing/2014/main" id="{45BF8241-8F16-00F0-B908-CC1CC4A32A8E}"/>
              </a:ext>
            </a:extLst>
          </p:cNvPr>
          <p:cNvCxnSpPr>
            <a:cxnSpLocks/>
          </p:cNvCxnSpPr>
          <p:nvPr/>
        </p:nvCxnSpPr>
        <p:spPr>
          <a:xfrm flipH="1">
            <a:off x="11005918" y="4855326"/>
            <a:ext cx="0" cy="20790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93">
            <a:extLst>
              <a:ext uri="{FF2B5EF4-FFF2-40B4-BE49-F238E27FC236}">
                <a16:creationId xmlns:a16="http://schemas.microsoft.com/office/drawing/2014/main" id="{5FD0EC26-D1B1-5106-B9D5-44AD63568F73}"/>
              </a:ext>
            </a:extLst>
          </p:cNvPr>
          <p:cNvCxnSpPr>
            <a:cxnSpLocks/>
          </p:cNvCxnSpPr>
          <p:nvPr/>
        </p:nvCxnSpPr>
        <p:spPr>
          <a:xfrm>
            <a:off x="9064764" y="4550719"/>
            <a:ext cx="0" cy="609214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 descr="图片包含 炉子, 灯光, 游戏机&#10;&#10;描述已自动生成">
            <a:extLst>
              <a:ext uri="{FF2B5EF4-FFF2-40B4-BE49-F238E27FC236}">
                <a16:creationId xmlns:a16="http://schemas.microsoft.com/office/drawing/2014/main" id="{C4C18658-EEF3-199D-E9F7-3EB3EE5D5DB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761" t="12761" r="12761" b="12761"/>
          <a:stretch/>
        </p:blipFill>
        <p:spPr>
          <a:xfrm>
            <a:off x="6272457" y="3713075"/>
            <a:ext cx="2399845" cy="2420763"/>
          </a:xfrm>
          <a:prstGeom prst="rect">
            <a:avLst/>
          </a:prstGeom>
          <a:scene3d>
            <a:camera prst="perspectiveFront">
              <a:rot lat="4500002" lon="0" rev="0"/>
            </a:camera>
            <a:lightRig rig="contrasting" dir="t"/>
          </a:scene3d>
        </p:spPr>
      </p:pic>
      <p:pic>
        <p:nvPicPr>
          <p:cNvPr id="25" name="图片 24" descr="图片包含 炉子, 灯光, 游戏机&#10;&#10;描述已自动生成">
            <a:extLst>
              <a:ext uri="{FF2B5EF4-FFF2-40B4-BE49-F238E27FC236}">
                <a16:creationId xmlns:a16="http://schemas.microsoft.com/office/drawing/2014/main" id="{6F9458E4-75CA-6001-2B22-BA787EA492C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761" t="12761" r="12761" b="12761"/>
          <a:stretch/>
        </p:blipFill>
        <p:spPr>
          <a:xfrm>
            <a:off x="8795186" y="3711696"/>
            <a:ext cx="2401864" cy="2422800"/>
          </a:xfrm>
          <a:prstGeom prst="rect">
            <a:avLst/>
          </a:prstGeom>
          <a:scene3d>
            <a:camera prst="perspectiveFront">
              <a:rot lat="4500002" lon="0" rev="0"/>
            </a:camera>
            <a:lightRig rig="contrasting" dir="t"/>
          </a:scene3d>
        </p:spPr>
      </p:pic>
      <p:cxnSp>
        <p:nvCxnSpPr>
          <p:cNvPr id="26" name="直接连接符 18">
            <a:extLst>
              <a:ext uri="{FF2B5EF4-FFF2-40B4-BE49-F238E27FC236}">
                <a16:creationId xmlns:a16="http://schemas.microsoft.com/office/drawing/2014/main" id="{5949DCB0-175B-5731-EC88-F221669951A7}"/>
              </a:ext>
            </a:extLst>
          </p:cNvPr>
          <p:cNvCxnSpPr>
            <a:cxnSpLocks/>
          </p:cNvCxnSpPr>
          <p:nvPr/>
        </p:nvCxnSpPr>
        <p:spPr>
          <a:xfrm>
            <a:off x="6417982" y="4730578"/>
            <a:ext cx="0" cy="303362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220531E9-5B80-4EA6-60CC-321BFF9FEBF2}"/>
              </a:ext>
            </a:extLst>
          </p:cNvPr>
          <p:cNvSpPr txBox="1"/>
          <p:nvPr/>
        </p:nvSpPr>
        <p:spPr>
          <a:xfrm>
            <a:off x="6961834" y="4730577"/>
            <a:ext cx="1021098" cy="34810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algn="ctr">
              <a:defRPr sz="16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法律法规</a:t>
            </a:r>
          </a:p>
        </p:txBody>
      </p:sp>
      <p:cxnSp>
        <p:nvCxnSpPr>
          <p:cNvPr id="34" name="直接连接符 90">
            <a:extLst>
              <a:ext uri="{FF2B5EF4-FFF2-40B4-BE49-F238E27FC236}">
                <a16:creationId xmlns:a16="http://schemas.microsoft.com/office/drawing/2014/main" id="{08F0FB37-1FCB-CEEB-1C1C-8A4513E7A65F}"/>
              </a:ext>
            </a:extLst>
          </p:cNvPr>
          <p:cNvCxnSpPr>
            <a:cxnSpLocks/>
          </p:cNvCxnSpPr>
          <p:nvPr/>
        </p:nvCxnSpPr>
        <p:spPr>
          <a:xfrm>
            <a:off x="8940712" y="4730578"/>
            <a:ext cx="0" cy="303362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90E1AC06-AA03-9E41-62FE-8DA8C9B0F4F3}"/>
              </a:ext>
            </a:extLst>
          </p:cNvPr>
          <p:cNvSpPr txBox="1"/>
          <p:nvPr/>
        </p:nvSpPr>
        <p:spPr>
          <a:xfrm>
            <a:off x="9484565" y="4730577"/>
            <a:ext cx="1021098" cy="34810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50000">
                      <a:schemeClr val="bg1"/>
                    </a:gs>
                    <a:gs pos="100000">
                      <a:srgbClr val="FCDEBF"/>
                    </a:gs>
                  </a:gsLst>
                  <a:lin ang="5400000" scaled="0"/>
                  <a:tileRect/>
                </a:gradFill>
                <a:effectLst>
                  <a:outerShdw blurRad="165100" dist="38100" dir="16200000" rotWithShape="0">
                    <a:schemeClr val="tx1">
                      <a:alpha val="41000"/>
                    </a:schemeClr>
                  </a:outerShdw>
                  <a:reflection blurRad="12700" stA="36000" endPos="45000" dist="63500" dir="5400000" sy="-100000" algn="bl" rotWithShape="0"/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14000" endPos="28000" dist="63500" dir="5400000" sy="-100000" algn="bl" rotWithShape="0"/>
                </a:effectLst>
                <a:latin typeface="+mn-ea"/>
                <a:ea typeface="+mn-ea"/>
              </a:rPr>
              <a:t>伦理考量</a:t>
            </a:r>
          </a:p>
        </p:txBody>
      </p:sp>
      <p:sp>
        <p:nvSpPr>
          <p:cNvPr id="52" name="Rectangle 1">
            <a:extLst>
              <a:ext uri="{FF2B5EF4-FFF2-40B4-BE49-F238E27FC236}">
                <a16:creationId xmlns:a16="http://schemas.microsoft.com/office/drawing/2014/main" id="{7BB3A532-793F-87F3-FF8A-B9BB6916A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3718" y="5670359"/>
            <a:ext cx="410881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</a:rPr>
              <a:t>自动驾驶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大规模应用所</a:t>
            </a: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</a:rPr>
              <a:t>面临的最大挑战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58" name="矩形: 圆角 68">
            <a:extLst>
              <a:ext uri="{FF2B5EF4-FFF2-40B4-BE49-F238E27FC236}">
                <a16:creationId xmlns:a16="http://schemas.microsoft.com/office/drawing/2014/main" id="{B7EC8C3B-6E2C-6D70-9ECB-38851D25B30B}"/>
              </a:ext>
            </a:extLst>
          </p:cNvPr>
          <p:cNvSpPr/>
          <p:nvPr/>
        </p:nvSpPr>
        <p:spPr>
          <a:xfrm>
            <a:off x="6408379" y="3216175"/>
            <a:ext cx="1011570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+mn-ea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8E5665E7-6CAC-81A7-FCF5-46ACA8943F5E}"/>
              </a:ext>
            </a:extLst>
          </p:cNvPr>
          <p:cNvSpPr txBox="1"/>
          <p:nvPr/>
        </p:nvSpPr>
        <p:spPr>
          <a:xfrm>
            <a:off x="6497108" y="3246059"/>
            <a:ext cx="1152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0" i="0" dirty="0">
                <a:solidFill>
                  <a:schemeClr val="bg1"/>
                </a:solidFill>
                <a:effectLst/>
                <a:latin typeface="+mn-ea"/>
              </a:rPr>
              <a:t>是否健全</a:t>
            </a:r>
            <a:endParaRPr lang="zh-CN" altLang="en-US" sz="1400" dirty="0">
              <a:latin typeface="+mn-ea"/>
            </a:endParaRPr>
          </a:p>
        </p:txBody>
      </p:sp>
      <p:sp>
        <p:nvSpPr>
          <p:cNvPr id="60" name="矩形: 圆角 68">
            <a:extLst>
              <a:ext uri="{FF2B5EF4-FFF2-40B4-BE49-F238E27FC236}">
                <a16:creationId xmlns:a16="http://schemas.microsoft.com/office/drawing/2014/main" id="{EDE44BE1-85D1-5DAA-AD25-B1B3C6F8FB41}"/>
              </a:ext>
            </a:extLst>
          </p:cNvPr>
          <p:cNvSpPr/>
          <p:nvPr/>
        </p:nvSpPr>
        <p:spPr>
          <a:xfrm>
            <a:off x="7504677" y="3216175"/>
            <a:ext cx="1011570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+mn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D649831A-C3F6-3134-372E-ACC4FB96BEDD}"/>
              </a:ext>
            </a:extLst>
          </p:cNvPr>
          <p:cNvSpPr txBox="1"/>
          <p:nvPr/>
        </p:nvSpPr>
        <p:spPr>
          <a:xfrm>
            <a:off x="7593406" y="3246059"/>
            <a:ext cx="1152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0" i="0" dirty="0">
                <a:solidFill>
                  <a:schemeClr val="bg1"/>
                </a:solidFill>
                <a:effectLst/>
                <a:latin typeface="+mn-ea"/>
              </a:rPr>
              <a:t>是否支持</a:t>
            </a:r>
            <a:endParaRPr lang="zh-CN" altLang="en-US" sz="1400" dirty="0">
              <a:latin typeface="+mn-ea"/>
            </a:endParaRPr>
          </a:p>
        </p:txBody>
      </p:sp>
      <p:sp>
        <p:nvSpPr>
          <p:cNvPr id="128" name="矩形: 圆角 68">
            <a:extLst>
              <a:ext uri="{FF2B5EF4-FFF2-40B4-BE49-F238E27FC236}">
                <a16:creationId xmlns:a16="http://schemas.microsoft.com/office/drawing/2014/main" id="{0FD179B3-B947-C225-59A4-C7154E653FA1}"/>
              </a:ext>
            </a:extLst>
          </p:cNvPr>
          <p:cNvSpPr/>
          <p:nvPr/>
        </p:nvSpPr>
        <p:spPr>
          <a:xfrm>
            <a:off x="9476808" y="3216175"/>
            <a:ext cx="1011570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+mn-ea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68CFF692-4F0D-C02A-25EF-BEBB22C4FCCE}"/>
              </a:ext>
            </a:extLst>
          </p:cNvPr>
          <p:cNvSpPr txBox="1"/>
          <p:nvPr/>
        </p:nvSpPr>
        <p:spPr>
          <a:xfrm>
            <a:off x="9565537" y="3246059"/>
            <a:ext cx="1152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0" i="0" dirty="0">
                <a:solidFill>
                  <a:schemeClr val="bg1"/>
                </a:solidFill>
                <a:effectLst/>
                <a:latin typeface="+mn-ea"/>
              </a:rPr>
              <a:t>社会文明</a:t>
            </a:r>
            <a:endParaRPr lang="zh-CN" altLang="en-US" sz="1400" dirty="0">
              <a:latin typeface="+mn-ea"/>
            </a:endParaRPr>
          </a:p>
        </p:txBody>
      </p:sp>
      <p:cxnSp>
        <p:nvCxnSpPr>
          <p:cNvPr id="131" name="肘形连接符 130">
            <a:extLst>
              <a:ext uri="{FF2B5EF4-FFF2-40B4-BE49-F238E27FC236}">
                <a16:creationId xmlns:a16="http://schemas.microsoft.com/office/drawing/2014/main" id="{172B6B56-73F0-7FE6-BB43-24C7CFB1B06B}"/>
              </a:ext>
            </a:extLst>
          </p:cNvPr>
          <p:cNvCxnSpPr>
            <a:cxnSpLocks/>
            <a:endCxn id="58" idx="2"/>
          </p:cNvCxnSpPr>
          <p:nvPr/>
        </p:nvCxnSpPr>
        <p:spPr>
          <a:xfrm rot="16200000" flipV="1">
            <a:off x="6783662" y="3714223"/>
            <a:ext cx="795984" cy="534980"/>
          </a:xfrm>
          <a:prstGeom prst="bentConnector3">
            <a:avLst/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肘形连接符 134">
            <a:extLst>
              <a:ext uri="{FF2B5EF4-FFF2-40B4-BE49-F238E27FC236}">
                <a16:creationId xmlns:a16="http://schemas.microsoft.com/office/drawing/2014/main" id="{EDE71E67-9479-8EAB-585D-2D3EE3513730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7320083" y="3708660"/>
            <a:ext cx="795984" cy="534980"/>
          </a:xfrm>
          <a:prstGeom prst="bentConnector3">
            <a:avLst>
              <a:gd name="adj1" fmla="val 49638"/>
            </a:avLst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肘形连接符 137">
            <a:extLst>
              <a:ext uri="{FF2B5EF4-FFF2-40B4-BE49-F238E27FC236}">
                <a16:creationId xmlns:a16="http://schemas.microsoft.com/office/drawing/2014/main" id="{56AC0D02-0E1A-9827-ECED-0389777E27FB}"/>
              </a:ext>
            </a:extLst>
          </p:cNvPr>
          <p:cNvCxnSpPr>
            <a:cxnSpLocks/>
            <a:endCxn id="128" idx="2"/>
          </p:cNvCxnSpPr>
          <p:nvPr/>
        </p:nvCxnSpPr>
        <p:spPr>
          <a:xfrm rot="16200000" flipV="1">
            <a:off x="9587665" y="3978650"/>
            <a:ext cx="790421" cy="563"/>
          </a:xfrm>
          <a:prstGeom prst="bentConnector3">
            <a:avLst/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Rectangle 2">
            <a:extLst>
              <a:ext uri="{FF2B5EF4-FFF2-40B4-BE49-F238E27FC236}">
                <a16:creationId xmlns:a16="http://schemas.microsoft.com/office/drawing/2014/main" id="{F01B16CD-60EA-ECB7-418E-02CF0B734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6762" y="4010381"/>
            <a:ext cx="156645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</a:rPr>
              <a:t>完全自动驾驶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15F7F9"/>
                </a:solidFill>
                <a:effectLst/>
                <a:latin typeface="+mn-ea"/>
              </a:rPr>
              <a:t>L5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</a:rPr>
              <a:t>级后</a:t>
            </a: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141" name="Rectangle 2">
            <a:extLst>
              <a:ext uri="{FF2B5EF4-FFF2-40B4-BE49-F238E27FC236}">
                <a16:creationId xmlns:a16="http://schemas.microsoft.com/office/drawing/2014/main" id="{4BD721EC-4863-F752-ECF3-BAB0E1848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75260" y="4010380"/>
            <a:ext cx="156645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</a:rPr>
              <a:t>完全自动驾驶</a:t>
            </a:r>
            <a:r>
              <a:rPr lang="en-US" altLang="zh-CN" sz="1600" b="1" dirty="0">
                <a:solidFill>
                  <a:srgbClr val="15F7F9"/>
                </a:solidFill>
                <a:latin typeface="+mn-ea"/>
              </a:rPr>
              <a:t>L5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ea"/>
              </a:rPr>
              <a:t>级后</a:t>
            </a: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ea"/>
            </a:endParaRPr>
          </a:p>
        </p:txBody>
      </p: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CB54740C-EABF-E95E-366A-3C7121DFEECA}"/>
              </a:ext>
            </a:extLst>
          </p:cNvPr>
          <p:cNvGrpSpPr/>
          <p:nvPr/>
        </p:nvGrpSpPr>
        <p:grpSpPr>
          <a:xfrm>
            <a:off x="9804689" y="4438357"/>
            <a:ext cx="371781" cy="349319"/>
            <a:chOff x="5249333" y="2633486"/>
            <a:chExt cx="1693333" cy="1591028"/>
          </a:xfrm>
          <a:gradFill>
            <a:gsLst>
              <a:gs pos="36000">
                <a:schemeClr val="bg1"/>
              </a:gs>
              <a:gs pos="92000">
                <a:schemeClr val="bg1">
                  <a:alpha val="0"/>
                </a:schemeClr>
              </a:gs>
            </a:gsLst>
            <a:lin ang="5400000" scaled="0"/>
          </a:gradFill>
        </p:grpSpPr>
        <p:sp>
          <p:nvSpPr>
            <p:cNvPr id="172" name="任意形状 171">
              <a:extLst>
                <a:ext uri="{FF2B5EF4-FFF2-40B4-BE49-F238E27FC236}">
                  <a16:creationId xmlns:a16="http://schemas.microsoft.com/office/drawing/2014/main" id="{03DF829B-ECEE-D0AF-0611-04F8C9DD39BA}"/>
                </a:ext>
              </a:extLst>
            </p:cNvPr>
            <p:cNvSpPr/>
            <p:nvPr/>
          </p:nvSpPr>
          <p:spPr>
            <a:xfrm>
              <a:off x="5249333" y="2633486"/>
              <a:ext cx="1693333" cy="1591028"/>
            </a:xfrm>
            <a:custGeom>
              <a:avLst/>
              <a:gdLst>
                <a:gd name="connsiteX0" fmla="*/ 846667 w 1693333"/>
                <a:gd name="connsiteY0" fmla="*/ 105833 h 1591028"/>
                <a:gd name="connsiteX1" fmla="*/ 1130653 w 1693333"/>
                <a:gd name="connsiteY1" fmla="*/ 310444 h 1591028"/>
                <a:gd name="connsiteX2" fmla="*/ 1232958 w 1693333"/>
                <a:gd name="connsiteY2" fmla="*/ 386292 h 1591028"/>
                <a:gd name="connsiteX3" fmla="*/ 1250597 w 1693333"/>
                <a:gd name="connsiteY3" fmla="*/ 384527 h 1591028"/>
                <a:gd name="connsiteX4" fmla="*/ 1296459 w 1693333"/>
                <a:gd name="connsiteY4" fmla="*/ 381000 h 1591028"/>
                <a:gd name="connsiteX5" fmla="*/ 1502833 w 1693333"/>
                <a:gd name="connsiteY5" fmla="*/ 463902 h 1591028"/>
                <a:gd name="connsiteX6" fmla="*/ 1587500 w 1693333"/>
                <a:gd name="connsiteY6" fmla="*/ 659695 h 1591028"/>
                <a:gd name="connsiteX7" fmla="*/ 1541638 w 1693333"/>
                <a:gd name="connsiteY7" fmla="*/ 809625 h 1591028"/>
                <a:gd name="connsiteX8" fmla="*/ 1446388 w 1693333"/>
                <a:gd name="connsiteY8" fmla="*/ 897820 h 1591028"/>
                <a:gd name="connsiteX9" fmla="*/ 1395236 w 1693333"/>
                <a:gd name="connsiteY9" fmla="*/ 968376 h 1591028"/>
                <a:gd name="connsiteX10" fmla="*/ 1414640 w 1693333"/>
                <a:gd name="connsiteY10" fmla="*/ 1053042 h 1591028"/>
                <a:gd name="connsiteX11" fmla="*/ 1467555 w 1693333"/>
                <a:gd name="connsiteY11" fmla="*/ 1210028 h 1591028"/>
                <a:gd name="connsiteX12" fmla="*/ 1382889 w 1693333"/>
                <a:gd name="connsiteY12" fmla="*/ 1404055 h 1591028"/>
                <a:gd name="connsiteX13" fmla="*/ 1176515 w 1693333"/>
                <a:gd name="connsiteY13" fmla="*/ 1486958 h 1591028"/>
                <a:gd name="connsiteX14" fmla="*/ 1019529 w 1693333"/>
                <a:gd name="connsiteY14" fmla="*/ 1442860 h 1591028"/>
                <a:gd name="connsiteX15" fmla="*/ 934860 w 1693333"/>
                <a:gd name="connsiteY15" fmla="*/ 1361723 h 1591028"/>
                <a:gd name="connsiteX16" fmla="*/ 848430 w 1693333"/>
                <a:gd name="connsiteY16" fmla="*/ 1315862 h 1591028"/>
                <a:gd name="connsiteX17" fmla="*/ 762000 w 1693333"/>
                <a:gd name="connsiteY17" fmla="*/ 1361723 h 1591028"/>
                <a:gd name="connsiteX18" fmla="*/ 677334 w 1693333"/>
                <a:gd name="connsiteY18" fmla="*/ 1442860 h 1591028"/>
                <a:gd name="connsiteX19" fmla="*/ 520348 w 1693333"/>
                <a:gd name="connsiteY19" fmla="*/ 1486958 h 1591028"/>
                <a:gd name="connsiteX20" fmla="*/ 313972 w 1693333"/>
                <a:gd name="connsiteY20" fmla="*/ 1404055 h 1591028"/>
                <a:gd name="connsiteX21" fmla="*/ 229305 w 1693333"/>
                <a:gd name="connsiteY21" fmla="*/ 1210028 h 1591028"/>
                <a:gd name="connsiteX22" fmla="*/ 282223 w 1693333"/>
                <a:gd name="connsiteY22" fmla="*/ 1053042 h 1591028"/>
                <a:gd name="connsiteX23" fmla="*/ 301625 w 1693333"/>
                <a:gd name="connsiteY23" fmla="*/ 968376 h 1591028"/>
                <a:gd name="connsiteX24" fmla="*/ 250472 w 1693333"/>
                <a:gd name="connsiteY24" fmla="*/ 897820 h 1591028"/>
                <a:gd name="connsiteX25" fmla="*/ 155222 w 1693333"/>
                <a:gd name="connsiteY25" fmla="*/ 809625 h 1591028"/>
                <a:gd name="connsiteX26" fmla="*/ 109361 w 1693333"/>
                <a:gd name="connsiteY26" fmla="*/ 659695 h 1591028"/>
                <a:gd name="connsiteX27" fmla="*/ 194027 w 1693333"/>
                <a:gd name="connsiteY27" fmla="*/ 463902 h 1591028"/>
                <a:gd name="connsiteX28" fmla="*/ 400404 w 1693333"/>
                <a:gd name="connsiteY28" fmla="*/ 381000 h 1591028"/>
                <a:gd name="connsiteX29" fmla="*/ 446263 w 1693333"/>
                <a:gd name="connsiteY29" fmla="*/ 384527 h 1591028"/>
                <a:gd name="connsiteX30" fmla="*/ 463903 w 1693333"/>
                <a:gd name="connsiteY30" fmla="*/ 386292 h 1591028"/>
                <a:gd name="connsiteX31" fmla="*/ 566207 w 1693333"/>
                <a:gd name="connsiteY31" fmla="*/ 310444 h 1591028"/>
                <a:gd name="connsiteX32" fmla="*/ 846667 w 1693333"/>
                <a:gd name="connsiteY32" fmla="*/ 105833 h 1591028"/>
                <a:gd name="connsiteX33" fmla="*/ 846667 w 1693333"/>
                <a:gd name="connsiteY33" fmla="*/ 0 h 1591028"/>
                <a:gd name="connsiteX34" fmla="*/ 462139 w 1693333"/>
                <a:gd name="connsiteY34" fmla="*/ 280459 h 1591028"/>
                <a:gd name="connsiteX35" fmla="*/ 396875 w 1693333"/>
                <a:gd name="connsiteY35" fmla="*/ 275166 h 1591028"/>
                <a:gd name="connsiteX36" fmla="*/ 116417 w 1693333"/>
                <a:gd name="connsiteY36" fmla="*/ 388056 h 1591028"/>
                <a:gd name="connsiteX37" fmla="*/ 0 w 1693333"/>
                <a:gd name="connsiteY37" fmla="*/ 657930 h 1591028"/>
                <a:gd name="connsiteX38" fmla="*/ 65264 w 1693333"/>
                <a:gd name="connsiteY38" fmla="*/ 866070 h 1591028"/>
                <a:gd name="connsiteX39" fmla="*/ 195791 w 1693333"/>
                <a:gd name="connsiteY39" fmla="*/ 987778 h 1591028"/>
                <a:gd name="connsiteX40" fmla="*/ 121708 w 1693333"/>
                <a:gd name="connsiteY40" fmla="*/ 1208265 h 1591028"/>
                <a:gd name="connsiteX41" fmla="*/ 238125 w 1693333"/>
                <a:gd name="connsiteY41" fmla="*/ 1479902 h 1591028"/>
                <a:gd name="connsiteX42" fmla="*/ 518583 w 1693333"/>
                <a:gd name="connsiteY42" fmla="*/ 1591028 h 1591028"/>
                <a:gd name="connsiteX43" fmla="*/ 730250 w 1693333"/>
                <a:gd name="connsiteY43" fmla="*/ 1531056 h 1591028"/>
                <a:gd name="connsiteX44" fmla="*/ 846667 w 1693333"/>
                <a:gd name="connsiteY44" fmla="*/ 1419930 h 1591028"/>
                <a:gd name="connsiteX45" fmla="*/ 963084 w 1693333"/>
                <a:gd name="connsiteY45" fmla="*/ 1531056 h 1591028"/>
                <a:gd name="connsiteX46" fmla="*/ 1174751 w 1693333"/>
                <a:gd name="connsiteY46" fmla="*/ 1591028 h 1591028"/>
                <a:gd name="connsiteX47" fmla="*/ 1455208 w 1693333"/>
                <a:gd name="connsiteY47" fmla="*/ 1479902 h 1591028"/>
                <a:gd name="connsiteX48" fmla="*/ 1571625 w 1693333"/>
                <a:gd name="connsiteY48" fmla="*/ 1208265 h 1591028"/>
                <a:gd name="connsiteX49" fmla="*/ 1497542 w 1693333"/>
                <a:gd name="connsiteY49" fmla="*/ 987778 h 1591028"/>
                <a:gd name="connsiteX50" fmla="*/ 1628070 w 1693333"/>
                <a:gd name="connsiteY50" fmla="*/ 866070 h 1591028"/>
                <a:gd name="connsiteX51" fmla="*/ 1693333 w 1693333"/>
                <a:gd name="connsiteY51" fmla="*/ 657930 h 1591028"/>
                <a:gd name="connsiteX52" fmla="*/ 1576916 w 1693333"/>
                <a:gd name="connsiteY52" fmla="*/ 386292 h 1591028"/>
                <a:gd name="connsiteX53" fmla="*/ 1296459 w 1693333"/>
                <a:gd name="connsiteY53" fmla="*/ 273403 h 1591028"/>
                <a:gd name="connsiteX54" fmla="*/ 1231194 w 1693333"/>
                <a:gd name="connsiteY54" fmla="*/ 278695 h 1591028"/>
                <a:gd name="connsiteX55" fmla="*/ 846667 w 1693333"/>
                <a:gd name="connsiteY55" fmla="*/ 0 h 159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693333" h="1591028">
                  <a:moveTo>
                    <a:pt x="846667" y="105833"/>
                  </a:moveTo>
                  <a:cubicBezTo>
                    <a:pt x="978958" y="105833"/>
                    <a:pt x="1095375" y="190500"/>
                    <a:pt x="1130653" y="310444"/>
                  </a:cubicBezTo>
                  <a:cubicBezTo>
                    <a:pt x="1144764" y="356305"/>
                    <a:pt x="1185333" y="386292"/>
                    <a:pt x="1232958" y="386292"/>
                  </a:cubicBezTo>
                  <a:cubicBezTo>
                    <a:pt x="1238250" y="386292"/>
                    <a:pt x="1245305" y="386292"/>
                    <a:pt x="1250597" y="384527"/>
                  </a:cubicBezTo>
                  <a:cubicBezTo>
                    <a:pt x="1266472" y="381000"/>
                    <a:pt x="1282348" y="381000"/>
                    <a:pt x="1296459" y="381000"/>
                  </a:cubicBezTo>
                  <a:cubicBezTo>
                    <a:pt x="1374069" y="381000"/>
                    <a:pt x="1448154" y="410987"/>
                    <a:pt x="1502833" y="463902"/>
                  </a:cubicBezTo>
                  <a:cubicBezTo>
                    <a:pt x="1557514" y="516820"/>
                    <a:pt x="1587500" y="585610"/>
                    <a:pt x="1587500" y="659695"/>
                  </a:cubicBezTo>
                  <a:cubicBezTo>
                    <a:pt x="1587500" y="712611"/>
                    <a:pt x="1571625" y="765527"/>
                    <a:pt x="1541638" y="809625"/>
                  </a:cubicBezTo>
                  <a:cubicBezTo>
                    <a:pt x="1516944" y="844902"/>
                    <a:pt x="1483430" y="876653"/>
                    <a:pt x="1446388" y="897820"/>
                  </a:cubicBezTo>
                  <a:cubicBezTo>
                    <a:pt x="1419930" y="913695"/>
                    <a:pt x="1402292" y="938389"/>
                    <a:pt x="1395236" y="968376"/>
                  </a:cubicBezTo>
                  <a:cubicBezTo>
                    <a:pt x="1388180" y="998361"/>
                    <a:pt x="1395236" y="1028348"/>
                    <a:pt x="1414640" y="1053042"/>
                  </a:cubicBezTo>
                  <a:cubicBezTo>
                    <a:pt x="1449917" y="1100667"/>
                    <a:pt x="1467555" y="1155347"/>
                    <a:pt x="1467555" y="1210028"/>
                  </a:cubicBezTo>
                  <a:cubicBezTo>
                    <a:pt x="1467555" y="1284111"/>
                    <a:pt x="1437570" y="1352903"/>
                    <a:pt x="1382889" y="1404055"/>
                  </a:cubicBezTo>
                  <a:cubicBezTo>
                    <a:pt x="1328208" y="1456973"/>
                    <a:pt x="1254125" y="1486958"/>
                    <a:pt x="1176515" y="1486958"/>
                  </a:cubicBezTo>
                  <a:cubicBezTo>
                    <a:pt x="1120070" y="1486958"/>
                    <a:pt x="1067152" y="1471084"/>
                    <a:pt x="1019529" y="1442860"/>
                  </a:cubicBezTo>
                  <a:cubicBezTo>
                    <a:pt x="986014" y="1421695"/>
                    <a:pt x="956027" y="1395235"/>
                    <a:pt x="934860" y="1361723"/>
                  </a:cubicBezTo>
                  <a:cubicBezTo>
                    <a:pt x="915459" y="1333500"/>
                    <a:pt x="881945" y="1315862"/>
                    <a:pt x="848430" y="1315862"/>
                  </a:cubicBezTo>
                  <a:cubicBezTo>
                    <a:pt x="814916" y="1315862"/>
                    <a:pt x="781404" y="1333500"/>
                    <a:pt x="762000" y="1361723"/>
                  </a:cubicBezTo>
                  <a:cubicBezTo>
                    <a:pt x="739070" y="1393472"/>
                    <a:pt x="710848" y="1421695"/>
                    <a:pt x="677334" y="1442860"/>
                  </a:cubicBezTo>
                  <a:cubicBezTo>
                    <a:pt x="631472" y="1471084"/>
                    <a:pt x="576791" y="1486958"/>
                    <a:pt x="520348" y="1486958"/>
                  </a:cubicBezTo>
                  <a:cubicBezTo>
                    <a:pt x="442736" y="1486958"/>
                    <a:pt x="368653" y="1456973"/>
                    <a:pt x="313972" y="1404055"/>
                  </a:cubicBezTo>
                  <a:cubicBezTo>
                    <a:pt x="259292" y="1351140"/>
                    <a:pt x="229305" y="1282348"/>
                    <a:pt x="229305" y="1210028"/>
                  </a:cubicBezTo>
                  <a:cubicBezTo>
                    <a:pt x="229305" y="1153583"/>
                    <a:pt x="246945" y="1098902"/>
                    <a:pt x="282223" y="1053042"/>
                  </a:cubicBezTo>
                  <a:cubicBezTo>
                    <a:pt x="299861" y="1028348"/>
                    <a:pt x="306917" y="998361"/>
                    <a:pt x="301625" y="968376"/>
                  </a:cubicBezTo>
                  <a:cubicBezTo>
                    <a:pt x="296334" y="938389"/>
                    <a:pt x="276930" y="913695"/>
                    <a:pt x="250472" y="897820"/>
                  </a:cubicBezTo>
                  <a:cubicBezTo>
                    <a:pt x="211667" y="876653"/>
                    <a:pt x="178153" y="844902"/>
                    <a:pt x="155222" y="809625"/>
                  </a:cubicBezTo>
                  <a:cubicBezTo>
                    <a:pt x="125235" y="765527"/>
                    <a:pt x="109361" y="712611"/>
                    <a:pt x="109361" y="659695"/>
                  </a:cubicBezTo>
                  <a:cubicBezTo>
                    <a:pt x="109361" y="585610"/>
                    <a:pt x="139348" y="516820"/>
                    <a:pt x="194027" y="463902"/>
                  </a:cubicBezTo>
                  <a:cubicBezTo>
                    <a:pt x="248709" y="410987"/>
                    <a:pt x="322792" y="381000"/>
                    <a:pt x="400404" y="381000"/>
                  </a:cubicBezTo>
                  <a:cubicBezTo>
                    <a:pt x="414514" y="381000"/>
                    <a:pt x="430389" y="382763"/>
                    <a:pt x="446263" y="384527"/>
                  </a:cubicBezTo>
                  <a:cubicBezTo>
                    <a:pt x="451556" y="386292"/>
                    <a:pt x="458610" y="386292"/>
                    <a:pt x="463903" y="386292"/>
                  </a:cubicBezTo>
                  <a:cubicBezTo>
                    <a:pt x="509764" y="386292"/>
                    <a:pt x="552097" y="356305"/>
                    <a:pt x="566207" y="310444"/>
                  </a:cubicBezTo>
                  <a:cubicBezTo>
                    <a:pt x="597958" y="188736"/>
                    <a:pt x="714375" y="105833"/>
                    <a:pt x="846667" y="105833"/>
                  </a:cubicBezTo>
                  <a:moveTo>
                    <a:pt x="846667" y="0"/>
                  </a:moveTo>
                  <a:cubicBezTo>
                    <a:pt x="666750" y="0"/>
                    <a:pt x="509764" y="116417"/>
                    <a:pt x="462139" y="280459"/>
                  </a:cubicBezTo>
                  <a:cubicBezTo>
                    <a:pt x="439209" y="276930"/>
                    <a:pt x="418042" y="275166"/>
                    <a:pt x="396875" y="275166"/>
                  </a:cubicBezTo>
                  <a:cubicBezTo>
                    <a:pt x="291041" y="275166"/>
                    <a:pt x="192264" y="315737"/>
                    <a:pt x="116417" y="388056"/>
                  </a:cubicBezTo>
                  <a:cubicBezTo>
                    <a:pt x="40569" y="458612"/>
                    <a:pt x="0" y="555625"/>
                    <a:pt x="0" y="657930"/>
                  </a:cubicBezTo>
                  <a:cubicBezTo>
                    <a:pt x="0" y="732015"/>
                    <a:pt x="22931" y="804334"/>
                    <a:pt x="65264" y="866070"/>
                  </a:cubicBezTo>
                  <a:cubicBezTo>
                    <a:pt x="98777" y="915458"/>
                    <a:pt x="144639" y="957792"/>
                    <a:pt x="195791" y="987778"/>
                  </a:cubicBezTo>
                  <a:cubicBezTo>
                    <a:pt x="148166" y="1053042"/>
                    <a:pt x="121708" y="1128889"/>
                    <a:pt x="121708" y="1208265"/>
                  </a:cubicBezTo>
                  <a:cubicBezTo>
                    <a:pt x="121708" y="1310569"/>
                    <a:pt x="162279" y="1407583"/>
                    <a:pt x="238125" y="1479902"/>
                  </a:cubicBezTo>
                  <a:cubicBezTo>
                    <a:pt x="312208" y="1552223"/>
                    <a:pt x="412751" y="1591028"/>
                    <a:pt x="518583" y="1591028"/>
                  </a:cubicBezTo>
                  <a:cubicBezTo>
                    <a:pt x="594431" y="1591028"/>
                    <a:pt x="666750" y="1569861"/>
                    <a:pt x="730250" y="1531056"/>
                  </a:cubicBezTo>
                  <a:cubicBezTo>
                    <a:pt x="776111" y="1502833"/>
                    <a:pt x="816680" y="1464028"/>
                    <a:pt x="846667" y="1419930"/>
                  </a:cubicBezTo>
                  <a:cubicBezTo>
                    <a:pt x="876654" y="1464028"/>
                    <a:pt x="917222" y="1501069"/>
                    <a:pt x="963084" y="1531056"/>
                  </a:cubicBezTo>
                  <a:cubicBezTo>
                    <a:pt x="1026583" y="1569861"/>
                    <a:pt x="1098903" y="1591028"/>
                    <a:pt x="1174751" y="1591028"/>
                  </a:cubicBezTo>
                  <a:cubicBezTo>
                    <a:pt x="1280583" y="1591028"/>
                    <a:pt x="1379362" y="1552223"/>
                    <a:pt x="1455208" y="1479902"/>
                  </a:cubicBezTo>
                  <a:cubicBezTo>
                    <a:pt x="1531055" y="1407583"/>
                    <a:pt x="1571625" y="1312333"/>
                    <a:pt x="1571625" y="1208265"/>
                  </a:cubicBezTo>
                  <a:cubicBezTo>
                    <a:pt x="1571625" y="1128889"/>
                    <a:pt x="1545167" y="1053042"/>
                    <a:pt x="1497542" y="987778"/>
                  </a:cubicBezTo>
                  <a:cubicBezTo>
                    <a:pt x="1550458" y="957792"/>
                    <a:pt x="1594556" y="917222"/>
                    <a:pt x="1628070" y="866070"/>
                  </a:cubicBezTo>
                  <a:cubicBezTo>
                    <a:pt x="1670402" y="804334"/>
                    <a:pt x="1693333" y="732015"/>
                    <a:pt x="1693333" y="657930"/>
                  </a:cubicBezTo>
                  <a:cubicBezTo>
                    <a:pt x="1693333" y="555625"/>
                    <a:pt x="1652765" y="458612"/>
                    <a:pt x="1576916" y="386292"/>
                  </a:cubicBezTo>
                  <a:cubicBezTo>
                    <a:pt x="1502833" y="313973"/>
                    <a:pt x="1402292" y="273403"/>
                    <a:pt x="1296459" y="273403"/>
                  </a:cubicBezTo>
                  <a:cubicBezTo>
                    <a:pt x="1275292" y="273403"/>
                    <a:pt x="1254125" y="275166"/>
                    <a:pt x="1231194" y="278695"/>
                  </a:cubicBezTo>
                  <a:cubicBezTo>
                    <a:pt x="1183569" y="116417"/>
                    <a:pt x="1026583" y="0"/>
                    <a:pt x="846667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173" name="任意形状 172">
              <a:extLst>
                <a:ext uri="{FF2B5EF4-FFF2-40B4-BE49-F238E27FC236}">
                  <a16:creationId xmlns:a16="http://schemas.microsoft.com/office/drawing/2014/main" id="{96FDD318-DB95-D351-D784-828EBA6ECD92}"/>
                </a:ext>
              </a:extLst>
            </p:cNvPr>
            <p:cNvSpPr/>
            <p:nvPr/>
          </p:nvSpPr>
          <p:spPr>
            <a:xfrm>
              <a:off x="5808486" y="3148540"/>
              <a:ext cx="575027" cy="560918"/>
            </a:xfrm>
            <a:custGeom>
              <a:avLst/>
              <a:gdLst>
                <a:gd name="connsiteX0" fmla="*/ 287514 w 575027"/>
                <a:gd name="connsiteY0" fmla="*/ 560918 h 560918"/>
                <a:gd name="connsiteX1" fmla="*/ 0 w 575027"/>
                <a:gd name="connsiteY1" fmla="*/ 280459 h 560918"/>
                <a:gd name="connsiteX2" fmla="*/ 287514 w 575027"/>
                <a:gd name="connsiteY2" fmla="*/ 0 h 560918"/>
                <a:gd name="connsiteX3" fmla="*/ 575027 w 575027"/>
                <a:gd name="connsiteY3" fmla="*/ 280459 h 560918"/>
                <a:gd name="connsiteX4" fmla="*/ 287514 w 575027"/>
                <a:gd name="connsiteY4" fmla="*/ 560918 h 560918"/>
                <a:gd name="connsiteX5" fmla="*/ 287514 w 575027"/>
                <a:gd name="connsiteY5" fmla="*/ 105834 h 560918"/>
                <a:gd name="connsiteX6" fmla="*/ 105834 w 575027"/>
                <a:gd name="connsiteY6" fmla="*/ 280459 h 560918"/>
                <a:gd name="connsiteX7" fmla="*/ 287514 w 575027"/>
                <a:gd name="connsiteY7" fmla="*/ 455085 h 560918"/>
                <a:gd name="connsiteX8" fmla="*/ 469194 w 575027"/>
                <a:gd name="connsiteY8" fmla="*/ 280459 h 560918"/>
                <a:gd name="connsiteX9" fmla="*/ 287514 w 575027"/>
                <a:gd name="connsiteY9" fmla="*/ 105834 h 5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5027" h="560918">
                  <a:moveTo>
                    <a:pt x="287514" y="560918"/>
                  </a:moveTo>
                  <a:cubicBezTo>
                    <a:pt x="128764" y="560918"/>
                    <a:pt x="0" y="435681"/>
                    <a:pt x="0" y="280459"/>
                  </a:cubicBezTo>
                  <a:cubicBezTo>
                    <a:pt x="0" y="125237"/>
                    <a:pt x="128764" y="0"/>
                    <a:pt x="287514" y="0"/>
                  </a:cubicBezTo>
                  <a:cubicBezTo>
                    <a:pt x="446263" y="0"/>
                    <a:pt x="575027" y="125237"/>
                    <a:pt x="575027" y="280459"/>
                  </a:cubicBezTo>
                  <a:cubicBezTo>
                    <a:pt x="575027" y="435681"/>
                    <a:pt x="446263" y="560918"/>
                    <a:pt x="287514" y="560918"/>
                  </a:cubicBezTo>
                  <a:close/>
                  <a:moveTo>
                    <a:pt x="287514" y="105834"/>
                  </a:moveTo>
                  <a:cubicBezTo>
                    <a:pt x="186973" y="105834"/>
                    <a:pt x="105834" y="183446"/>
                    <a:pt x="105834" y="280459"/>
                  </a:cubicBezTo>
                  <a:cubicBezTo>
                    <a:pt x="105834" y="377473"/>
                    <a:pt x="186973" y="455085"/>
                    <a:pt x="287514" y="455085"/>
                  </a:cubicBezTo>
                  <a:cubicBezTo>
                    <a:pt x="388054" y="455085"/>
                    <a:pt x="469194" y="377473"/>
                    <a:pt x="469194" y="280459"/>
                  </a:cubicBezTo>
                  <a:cubicBezTo>
                    <a:pt x="469194" y="183446"/>
                    <a:pt x="388054" y="105834"/>
                    <a:pt x="287514" y="10583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ea"/>
              </a:endParaRPr>
            </a:p>
          </p:txBody>
        </p:sp>
      </p:grpSp>
      <p:sp>
        <p:nvSpPr>
          <p:cNvPr id="170" name="图形 168">
            <a:extLst>
              <a:ext uri="{FF2B5EF4-FFF2-40B4-BE49-F238E27FC236}">
                <a16:creationId xmlns:a16="http://schemas.microsoft.com/office/drawing/2014/main" id="{C799FAF5-BBE3-37E8-3C47-04DC86BE33E7}"/>
              </a:ext>
            </a:extLst>
          </p:cNvPr>
          <p:cNvSpPr/>
          <p:nvPr/>
        </p:nvSpPr>
        <p:spPr>
          <a:xfrm>
            <a:off x="7259614" y="4439107"/>
            <a:ext cx="374590" cy="366269"/>
          </a:xfrm>
          <a:custGeom>
            <a:avLst/>
            <a:gdLst>
              <a:gd name="connsiteX0" fmla="*/ 349285 w 1887211"/>
              <a:gd name="connsiteY0" fmla="*/ 1845292 h 1845292"/>
              <a:gd name="connsiteX1" fmla="*/ 274183 w 1887211"/>
              <a:gd name="connsiteY1" fmla="*/ 1770366 h 1845292"/>
              <a:gd name="connsiteX2" fmla="*/ 349285 w 1887211"/>
              <a:gd name="connsiteY2" fmla="*/ 1695934 h 1845292"/>
              <a:gd name="connsiteX3" fmla="*/ 523092 w 1887211"/>
              <a:gd name="connsiteY3" fmla="*/ 1695934 h 1845292"/>
              <a:gd name="connsiteX4" fmla="*/ 523092 w 1887211"/>
              <a:gd name="connsiteY4" fmla="*/ 1613522 h 1845292"/>
              <a:gd name="connsiteX5" fmla="*/ 543260 w 1887211"/>
              <a:gd name="connsiteY5" fmla="*/ 1561391 h 1845292"/>
              <a:gd name="connsiteX6" fmla="*/ 546466 w 1887211"/>
              <a:gd name="connsiteY6" fmla="*/ 1557157 h 1845292"/>
              <a:gd name="connsiteX7" fmla="*/ 602829 w 1887211"/>
              <a:gd name="connsiteY7" fmla="*/ 1533748 h 1845292"/>
              <a:gd name="connsiteX8" fmla="*/ 868134 w 1887211"/>
              <a:gd name="connsiteY8" fmla="*/ 1533748 h 1845292"/>
              <a:gd name="connsiteX9" fmla="*/ 868134 w 1887211"/>
              <a:gd name="connsiteY9" fmla="*/ 307884 h 1845292"/>
              <a:gd name="connsiteX10" fmla="*/ 795872 w 1887211"/>
              <a:gd name="connsiteY10" fmla="*/ 330720 h 1845292"/>
              <a:gd name="connsiteX11" fmla="*/ 732095 w 1887211"/>
              <a:gd name="connsiteY11" fmla="*/ 365252 h 1845292"/>
              <a:gd name="connsiteX12" fmla="*/ 676225 w 1887211"/>
              <a:gd name="connsiteY12" fmla="*/ 413139 h 1845292"/>
              <a:gd name="connsiteX13" fmla="*/ 526220 w 1887211"/>
              <a:gd name="connsiteY13" fmla="*/ 512012 h 1845292"/>
              <a:gd name="connsiteX14" fmla="*/ 436930 w 1887211"/>
              <a:gd name="connsiteY14" fmla="*/ 540689 h 1845292"/>
              <a:gd name="connsiteX15" fmla="*/ 401797 w 1887211"/>
              <a:gd name="connsiteY15" fmla="*/ 546536 h 1845292"/>
              <a:gd name="connsiteX16" fmla="*/ 594199 w 1887211"/>
              <a:gd name="connsiteY16" fmla="*/ 1134545 h 1845292"/>
              <a:gd name="connsiteX17" fmla="*/ 622991 w 1887211"/>
              <a:gd name="connsiteY17" fmla="*/ 1153111 h 1845292"/>
              <a:gd name="connsiteX18" fmla="*/ 622991 w 1887211"/>
              <a:gd name="connsiteY18" fmla="*/ 1257860 h 1845292"/>
              <a:gd name="connsiteX19" fmla="*/ 493293 w 1887211"/>
              <a:gd name="connsiteY19" fmla="*/ 1345585 h 1845292"/>
              <a:gd name="connsiteX20" fmla="*/ 493293 w 1887211"/>
              <a:gd name="connsiteY20" fmla="*/ 1345585 h 1845292"/>
              <a:gd name="connsiteX21" fmla="*/ 341224 w 1887211"/>
              <a:gd name="connsiteY21" fmla="*/ 1375373 h 1845292"/>
              <a:gd name="connsiteX22" fmla="*/ 188156 w 1887211"/>
              <a:gd name="connsiteY22" fmla="*/ 1345585 h 1845292"/>
              <a:gd name="connsiteX23" fmla="*/ 183809 w 1887211"/>
              <a:gd name="connsiteY23" fmla="*/ 1343479 h 1845292"/>
              <a:gd name="connsiteX24" fmla="*/ 58393 w 1887211"/>
              <a:gd name="connsiteY24" fmla="*/ 1257860 h 1845292"/>
              <a:gd name="connsiteX25" fmla="*/ 58393 w 1887211"/>
              <a:gd name="connsiteY25" fmla="*/ 1153111 h 1845292"/>
              <a:gd name="connsiteX26" fmla="*/ 87113 w 1887211"/>
              <a:gd name="connsiteY26" fmla="*/ 1134545 h 1845292"/>
              <a:gd name="connsiteX27" fmla="*/ 280588 w 1887211"/>
              <a:gd name="connsiteY27" fmla="*/ 545500 h 1845292"/>
              <a:gd name="connsiteX28" fmla="*/ 251868 w 1887211"/>
              <a:gd name="connsiteY28" fmla="*/ 540691 h 1845292"/>
              <a:gd name="connsiteX29" fmla="*/ 162649 w 1887211"/>
              <a:gd name="connsiteY29" fmla="*/ 512013 h 1845292"/>
              <a:gd name="connsiteX30" fmla="*/ 82836 w 1887211"/>
              <a:gd name="connsiteY30" fmla="*/ 469968 h 1845292"/>
              <a:gd name="connsiteX31" fmla="*/ 12718 w 1887211"/>
              <a:gd name="connsiteY31" fmla="*/ 413141 h 1845292"/>
              <a:gd name="connsiteX32" fmla="*/ 12718 w 1887211"/>
              <a:gd name="connsiteY32" fmla="*/ 349288 h 1845292"/>
              <a:gd name="connsiteX33" fmla="*/ 76500 w 1887211"/>
              <a:gd name="connsiteY33" fmla="*/ 349288 h 1845292"/>
              <a:gd name="connsiteX34" fmla="*/ 132368 w 1887211"/>
              <a:gd name="connsiteY34" fmla="*/ 395572 h 1845292"/>
              <a:gd name="connsiteX35" fmla="*/ 196649 w 1887211"/>
              <a:gd name="connsiteY35" fmla="*/ 430634 h 1845292"/>
              <a:gd name="connsiteX36" fmla="*/ 268406 w 1887211"/>
              <a:gd name="connsiteY36" fmla="*/ 452441 h 1845292"/>
              <a:gd name="connsiteX37" fmla="*/ 344512 w 1887211"/>
              <a:gd name="connsiteY37" fmla="*/ 459892 h 1845292"/>
              <a:gd name="connsiteX38" fmla="*/ 419910 w 1887211"/>
              <a:gd name="connsiteY38" fmla="*/ 452441 h 1845292"/>
              <a:gd name="connsiteX39" fmla="*/ 492309 w 1887211"/>
              <a:gd name="connsiteY39" fmla="*/ 430634 h 1845292"/>
              <a:gd name="connsiteX40" fmla="*/ 612451 w 1887211"/>
              <a:gd name="connsiteY40" fmla="*/ 349290 h 1845292"/>
              <a:gd name="connsiteX41" fmla="*/ 613450 w 1887211"/>
              <a:gd name="connsiteY41" fmla="*/ 348256 h 1845292"/>
              <a:gd name="connsiteX42" fmla="*/ 682573 w 1887211"/>
              <a:gd name="connsiteY42" fmla="*/ 291391 h 1845292"/>
              <a:gd name="connsiteX43" fmla="*/ 761245 w 1887211"/>
              <a:gd name="connsiteY43" fmla="*/ 249350 h 1845292"/>
              <a:gd name="connsiteX44" fmla="*/ 850466 w 1887211"/>
              <a:gd name="connsiteY44" fmla="*/ 221698 h 1845292"/>
              <a:gd name="connsiteX45" fmla="*/ 868139 w 1887211"/>
              <a:gd name="connsiteY45" fmla="*/ 217455 h 1845292"/>
              <a:gd name="connsiteX46" fmla="*/ 868139 w 1887211"/>
              <a:gd name="connsiteY46" fmla="*/ 75538 h 1845292"/>
              <a:gd name="connsiteX47" fmla="*/ 944030 w 1887211"/>
              <a:gd name="connsiteY47" fmla="*/ 0 h 1845292"/>
              <a:gd name="connsiteX48" fmla="*/ 1018643 w 1887211"/>
              <a:gd name="connsiteY48" fmla="*/ 75538 h 1845292"/>
              <a:gd name="connsiteX49" fmla="*/ 1018643 w 1887211"/>
              <a:gd name="connsiteY49" fmla="*/ 217455 h 1845292"/>
              <a:gd name="connsiteX50" fmla="*/ 1036600 w 1887211"/>
              <a:gd name="connsiteY50" fmla="*/ 221698 h 1845292"/>
              <a:gd name="connsiteX51" fmla="*/ 1125962 w 1887211"/>
              <a:gd name="connsiteY51" fmla="*/ 249350 h 1845292"/>
              <a:gd name="connsiteX52" fmla="*/ 1205776 w 1887211"/>
              <a:gd name="connsiteY52" fmla="*/ 291391 h 1845292"/>
              <a:gd name="connsiteX53" fmla="*/ 1274754 w 1887211"/>
              <a:gd name="connsiteY53" fmla="*/ 349290 h 1845292"/>
              <a:gd name="connsiteX54" fmla="*/ 1331196 w 1887211"/>
              <a:gd name="connsiteY54" fmla="*/ 395574 h 1845292"/>
              <a:gd name="connsiteX55" fmla="*/ 1395541 w 1887211"/>
              <a:gd name="connsiteY55" fmla="*/ 430636 h 1845292"/>
              <a:gd name="connsiteX56" fmla="*/ 1467163 w 1887211"/>
              <a:gd name="connsiteY56" fmla="*/ 452443 h 1845292"/>
              <a:gd name="connsiteX57" fmla="*/ 1542771 w 1887211"/>
              <a:gd name="connsiteY57" fmla="*/ 459894 h 1845292"/>
              <a:gd name="connsiteX58" fmla="*/ 1618237 w 1887211"/>
              <a:gd name="connsiteY58" fmla="*/ 452443 h 1845292"/>
              <a:gd name="connsiteX59" fmla="*/ 1690489 w 1887211"/>
              <a:gd name="connsiteY59" fmla="*/ 430636 h 1845292"/>
              <a:gd name="connsiteX60" fmla="*/ 1810636 w 1887211"/>
              <a:gd name="connsiteY60" fmla="*/ 349292 h 1845292"/>
              <a:gd name="connsiteX61" fmla="*/ 1874487 w 1887211"/>
              <a:gd name="connsiteY61" fmla="*/ 349292 h 1845292"/>
              <a:gd name="connsiteX62" fmla="*/ 1874487 w 1887211"/>
              <a:gd name="connsiteY62" fmla="*/ 413145 h 1845292"/>
              <a:gd name="connsiteX63" fmla="*/ 1725123 w 1887211"/>
              <a:gd name="connsiteY63" fmla="*/ 512017 h 1845292"/>
              <a:gd name="connsiteX64" fmla="*/ 1635836 w 1887211"/>
              <a:gd name="connsiteY64" fmla="*/ 540694 h 1845292"/>
              <a:gd name="connsiteX65" fmla="*/ 1606548 w 1887211"/>
              <a:gd name="connsiteY65" fmla="*/ 545503 h 1845292"/>
              <a:gd name="connsiteX66" fmla="*/ 1800518 w 1887211"/>
              <a:gd name="connsiteY66" fmla="*/ 1134548 h 1845292"/>
              <a:gd name="connsiteX67" fmla="*/ 1828808 w 1887211"/>
              <a:gd name="connsiteY67" fmla="*/ 1153115 h 1845292"/>
              <a:gd name="connsiteX68" fmla="*/ 1828808 w 1887211"/>
              <a:gd name="connsiteY68" fmla="*/ 1257864 h 1845292"/>
              <a:gd name="connsiteX69" fmla="*/ 1699041 w 1887211"/>
              <a:gd name="connsiteY69" fmla="*/ 1345589 h 1845292"/>
              <a:gd name="connsiteX70" fmla="*/ 1546405 w 1887211"/>
              <a:gd name="connsiteY70" fmla="*/ 1375377 h 1845292"/>
              <a:gd name="connsiteX71" fmla="*/ 1394399 w 1887211"/>
              <a:gd name="connsiteY71" fmla="*/ 1345589 h 1845292"/>
              <a:gd name="connsiteX72" fmla="*/ 1390621 w 1887211"/>
              <a:gd name="connsiteY72" fmla="*/ 1343483 h 1845292"/>
              <a:gd name="connsiteX73" fmla="*/ 1264707 w 1887211"/>
              <a:gd name="connsiteY73" fmla="*/ 1257864 h 1845292"/>
              <a:gd name="connsiteX74" fmla="*/ 1264707 w 1887211"/>
              <a:gd name="connsiteY74" fmla="*/ 1153115 h 1845292"/>
              <a:gd name="connsiteX75" fmla="*/ 1292857 w 1887211"/>
              <a:gd name="connsiteY75" fmla="*/ 1134548 h 1845292"/>
              <a:gd name="connsiteX76" fmla="*/ 1486399 w 1887211"/>
              <a:gd name="connsiteY76" fmla="*/ 546540 h 1845292"/>
              <a:gd name="connsiteX77" fmla="*/ 1450204 w 1887211"/>
              <a:gd name="connsiteY77" fmla="*/ 540693 h 1845292"/>
              <a:gd name="connsiteX78" fmla="*/ 1360985 w 1887211"/>
              <a:gd name="connsiteY78" fmla="*/ 512015 h 1845292"/>
              <a:gd name="connsiteX79" fmla="*/ 1281171 w 1887211"/>
              <a:gd name="connsiteY79" fmla="*/ 469969 h 1845292"/>
              <a:gd name="connsiteX80" fmla="*/ 1212193 w 1887211"/>
              <a:gd name="connsiteY80" fmla="*/ 413143 h 1845292"/>
              <a:gd name="connsiteX81" fmla="*/ 1154609 w 1887211"/>
              <a:gd name="connsiteY81" fmla="*/ 365256 h 1845292"/>
              <a:gd name="connsiteX82" fmla="*/ 1090760 w 1887211"/>
              <a:gd name="connsiteY82" fmla="*/ 330724 h 1845292"/>
              <a:gd name="connsiteX83" fmla="*/ 1018645 w 1887211"/>
              <a:gd name="connsiteY83" fmla="*/ 307888 h 1845292"/>
              <a:gd name="connsiteX84" fmla="*/ 1018645 w 1887211"/>
              <a:gd name="connsiteY84" fmla="*/ 307888 h 1845292"/>
              <a:gd name="connsiteX85" fmla="*/ 1018645 w 1887211"/>
              <a:gd name="connsiteY85" fmla="*/ 1533752 h 1845292"/>
              <a:gd name="connsiteX86" fmla="*/ 1284449 w 1887211"/>
              <a:gd name="connsiteY86" fmla="*/ 1533752 h 1845292"/>
              <a:gd name="connsiteX87" fmla="*/ 1340607 w 1887211"/>
              <a:gd name="connsiteY87" fmla="*/ 1557161 h 1845292"/>
              <a:gd name="connsiteX88" fmla="*/ 1364044 w 1887211"/>
              <a:gd name="connsiteY88" fmla="*/ 1613526 h 1845292"/>
              <a:gd name="connsiteX89" fmla="*/ 1364044 w 1887211"/>
              <a:gd name="connsiteY89" fmla="*/ 1695937 h 1845292"/>
              <a:gd name="connsiteX90" fmla="*/ 1538565 w 1887211"/>
              <a:gd name="connsiteY90" fmla="*/ 1695937 h 1845292"/>
              <a:gd name="connsiteX91" fmla="*/ 1612955 w 1887211"/>
              <a:gd name="connsiteY91" fmla="*/ 1770370 h 1845292"/>
              <a:gd name="connsiteX92" fmla="*/ 1538565 w 1887211"/>
              <a:gd name="connsiteY92" fmla="*/ 1845292 h 1845292"/>
              <a:gd name="connsiteX93" fmla="*/ 349287 w 1887211"/>
              <a:gd name="connsiteY93" fmla="*/ 1845292 h 1845292"/>
              <a:gd name="connsiteX94" fmla="*/ 1714430 w 1887211"/>
              <a:gd name="connsiteY94" fmla="*/ 1160588 h 1845292"/>
              <a:gd name="connsiteX95" fmla="*/ 1714430 w 1887211"/>
              <a:gd name="connsiteY95" fmla="*/ 1160588 h 1845292"/>
              <a:gd name="connsiteX96" fmla="*/ 1546399 w 1887211"/>
              <a:gd name="connsiteY96" fmla="*/ 648653 h 1845292"/>
              <a:gd name="connsiteX97" fmla="*/ 1379077 w 1887211"/>
              <a:gd name="connsiteY97" fmla="*/ 1160588 h 1845292"/>
              <a:gd name="connsiteX98" fmla="*/ 1448061 w 1887211"/>
              <a:gd name="connsiteY98" fmla="*/ 1206302 h 1845292"/>
              <a:gd name="connsiteX99" fmla="*/ 1451341 w 1887211"/>
              <a:gd name="connsiteY99" fmla="*/ 1206840 h 1845292"/>
              <a:gd name="connsiteX100" fmla="*/ 1546403 w 1887211"/>
              <a:gd name="connsiteY100" fmla="*/ 1225438 h 1845292"/>
              <a:gd name="connsiteX101" fmla="*/ 1641610 w 1887211"/>
              <a:gd name="connsiteY101" fmla="*/ 1206840 h 1845292"/>
              <a:gd name="connsiteX102" fmla="*/ 1642747 w 1887211"/>
              <a:gd name="connsiteY102" fmla="*/ 1206840 h 1845292"/>
              <a:gd name="connsiteX103" fmla="*/ 1714432 w 1887211"/>
              <a:gd name="connsiteY103" fmla="*/ 1160588 h 1845292"/>
              <a:gd name="connsiteX104" fmla="*/ 1714432 w 1887211"/>
              <a:gd name="connsiteY104" fmla="*/ 1160588 h 1845292"/>
              <a:gd name="connsiteX105" fmla="*/ 508124 w 1887211"/>
              <a:gd name="connsiteY105" fmla="*/ 1160588 h 1845292"/>
              <a:gd name="connsiteX106" fmla="*/ 508124 w 1887211"/>
              <a:gd name="connsiteY106" fmla="*/ 1160588 h 1845292"/>
              <a:gd name="connsiteX107" fmla="*/ 341235 w 1887211"/>
              <a:gd name="connsiteY107" fmla="*/ 648653 h 1845292"/>
              <a:gd name="connsiteX108" fmla="*/ 173203 w 1887211"/>
              <a:gd name="connsiteY108" fmla="*/ 1160588 h 1845292"/>
              <a:gd name="connsiteX109" fmla="*/ 242464 w 1887211"/>
              <a:gd name="connsiteY109" fmla="*/ 1206302 h 1845292"/>
              <a:gd name="connsiteX110" fmla="*/ 245606 w 1887211"/>
              <a:gd name="connsiteY110" fmla="*/ 1206840 h 1845292"/>
              <a:gd name="connsiteX111" fmla="*/ 341237 w 1887211"/>
              <a:gd name="connsiteY111" fmla="*/ 1225438 h 1845292"/>
              <a:gd name="connsiteX112" fmla="*/ 435444 w 1887211"/>
              <a:gd name="connsiteY112" fmla="*/ 1206840 h 1845292"/>
              <a:gd name="connsiteX113" fmla="*/ 435940 w 1887211"/>
              <a:gd name="connsiteY113" fmla="*/ 1206840 h 1845292"/>
              <a:gd name="connsiteX114" fmla="*/ 508128 w 1887211"/>
              <a:gd name="connsiteY114" fmla="*/ 1160588 h 1845292"/>
              <a:gd name="connsiteX115" fmla="*/ 508128 w 1887211"/>
              <a:gd name="connsiteY115" fmla="*/ 1160588 h 1845292"/>
              <a:gd name="connsiteX116" fmla="*/ 612452 w 1887211"/>
              <a:gd name="connsiteY116" fmla="*/ 1695932 h 1845292"/>
              <a:gd name="connsiteX117" fmla="*/ 612452 w 1887211"/>
              <a:gd name="connsiteY117" fmla="*/ 1695932 h 1845292"/>
              <a:gd name="connsiteX118" fmla="*/ 1274749 w 1887211"/>
              <a:gd name="connsiteY118" fmla="*/ 1695932 h 1845292"/>
              <a:gd name="connsiteX119" fmla="*/ 1274749 w 1887211"/>
              <a:gd name="connsiteY119" fmla="*/ 1624104 h 1845292"/>
              <a:gd name="connsiteX120" fmla="*/ 612452 w 1887211"/>
              <a:gd name="connsiteY120" fmla="*/ 1624104 h 1845292"/>
              <a:gd name="connsiteX121" fmla="*/ 612452 w 1887211"/>
              <a:gd name="connsiteY121" fmla="*/ 1695932 h 1845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1887211" h="1845292">
                <a:moveTo>
                  <a:pt x="349285" y="1845292"/>
                </a:moveTo>
                <a:cubicBezTo>
                  <a:pt x="307669" y="1845292"/>
                  <a:pt x="274183" y="1811841"/>
                  <a:pt x="274183" y="1770366"/>
                </a:cubicBezTo>
                <a:cubicBezTo>
                  <a:pt x="274183" y="1729461"/>
                  <a:pt x="307671" y="1695934"/>
                  <a:pt x="349285" y="1695934"/>
                </a:cubicBezTo>
                <a:lnTo>
                  <a:pt x="523092" y="1695934"/>
                </a:lnTo>
                <a:lnTo>
                  <a:pt x="523092" y="1613522"/>
                </a:lnTo>
                <a:cubicBezTo>
                  <a:pt x="523092" y="1592818"/>
                  <a:pt x="530502" y="1575253"/>
                  <a:pt x="543260" y="1561391"/>
                </a:cubicBezTo>
                <a:lnTo>
                  <a:pt x="546466" y="1557157"/>
                </a:lnTo>
                <a:cubicBezTo>
                  <a:pt x="561356" y="1542834"/>
                  <a:pt x="580382" y="1533748"/>
                  <a:pt x="602829" y="1533748"/>
                </a:cubicBezTo>
                <a:lnTo>
                  <a:pt x="868134" y="1533748"/>
                </a:lnTo>
                <a:lnTo>
                  <a:pt x="868134" y="307884"/>
                </a:lnTo>
                <a:cubicBezTo>
                  <a:pt x="843125" y="313724"/>
                  <a:pt x="819247" y="320604"/>
                  <a:pt x="795872" y="330720"/>
                </a:cubicBezTo>
                <a:cubicBezTo>
                  <a:pt x="773927" y="340236"/>
                  <a:pt x="752686" y="351921"/>
                  <a:pt x="732095" y="365252"/>
                </a:cubicBezTo>
                <a:cubicBezTo>
                  <a:pt x="712357" y="379646"/>
                  <a:pt x="692686" y="395570"/>
                  <a:pt x="676225" y="413139"/>
                </a:cubicBezTo>
                <a:cubicBezTo>
                  <a:pt x="633610" y="454607"/>
                  <a:pt x="582659" y="488567"/>
                  <a:pt x="526220" y="512012"/>
                </a:cubicBezTo>
                <a:cubicBezTo>
                  <a:pt x="498145" y="523696"/>
                  <a:pt x="468930" y="533781"/>
                  <a:pt x="436930" y="540689"/>
                </a:cubicBezTo>
                <a:cubicBezTo>
                  <a:pt x="425171" y="542862"/>
                  <a:pt x="413058" y="544398"/>
                  <a:pt x="401797" y="546536"/>
                </a:cubicBezTo>
                <a:lnTo>
                  <a:pt x="594199" y="1134545"/>
                </a:lnTo>
                <a:cubicBezTo>
                  <a:pt x="604459" y="1138249"/>
                  <a:pt x="614581" y="1144057"/>
                  <a:pt x="622991" y="1153111"/>
                </a:cubicBezTo>
                <a:cubicBezTo>
                  <a:pt x="651635" y="1181898"/>
                  <a:pt x="651635" y="1229679"/>
                  <a:pt x="622991" y="1257860"/>
                </a:cubicBezTo>
                <a:cubicBezTo>
                  <a:pt x="586789" y="1294559"/>
                  <a:pt x="542321" y="1324846"/>
                  <a:pt x="493293" y="1345585"/>
                </a:cubicBezTo>
                <a:lnTo>
                  <a:pt x="493293" y="1345585"/>
                </a:lnTo>
                <a:cubicBezTo>
                  <a:pt x="445551" y="1364140"/>
                  <a:pt x="394315" y="1375373"/>
                  <a:pt x="341224" y="1375373"/>
                </a:cubicBezTo>
                <a:cubicBezTo>
                  <a:pt x="286991" y="1375373"/>
                  <a:pt x="234901" y="1364142"/>
                  <a:pt x="188156" y="1345585"/>
                </a:cubicBezTo>
                <a:lnTo>
                  <a:pt x="183809" y="1343479"/>
                </a:lnTo>
                <a:cubicBezTo>
                  <a:pt x="136063" y="1322742"/>
                  <a:pt x="93522" y="1294557"/>
                  <a:pt x="58393" y="1257860"/>
                </a:cubicBezTo>
                <a:cubicBezTo>
                  <a:pt x="29245" y="1229676"/>
                  <a:pt x="29245" y="1181896"/>
                  <a:pt x="58393" y="1153111"/>
                </a:cubicBezTo>
                <a:cubicBezTo>
                  <a:pt x="66871" y="1144057"/>
                  <a:pt x="76494" y="1138251"/>
                  <a:pt x="87113" y="1134545"/>
                </a:cubicBezTo>
                <a:lnTo>
                  <a:pt x="280588" y="545500"/>
                </a:lnTo>
                <a:cubicBezTo>
                  <a:pt x="270544" y="543898"/>
                  <a:pt x="261484" y="542867"/>
                  <a:pt x="251868" y="540691"/>
                </a:cubicBezTo>
                <a:cubicBezTo>
                  <a:pt x="220011" y="533783"/>
                  <a:pt x="190227" y="523696"/>
                  <a:pt x="162649" y="512013"/>
                </a:cubicBezTo>
                <a:cubicBezTo>
                  <a:pt x="133860" y="501355"/>
                  <a:pt x="106781" y="486467"/>
                  <a:pt x="82836" y="469968"/>
                </a:cubicBezTo>
                <a:cubicBezTo>
                  <a:pt x="57331" y="453468"/>
                  <a:pt x="33956" y="433838"/>
                  <a:pt x="12718" y="413141"/>
                </a:cubicBezTo>
                <a:cubicBezTo>
                  <a:pt x="-4239" y="394536"/>
                  <a:pt x="-4239" y="365254"/>
                  <a:pt x="12718" y="349288"/>
                </a:cubicBezTo>
                <a:cubicBezTo>
                  <a:pt x="30248" y="330722"/>
                  <a:pt x="59463" y="330722"/>
                  <a:pt x="76500" y="349288"/>
                </a:cubicBezTo>
                <a:cubicBezTo>
                  <a:pt x="93528" y="365254"/>
                  <a:pt x="112695" y="381713"/>
                  <a:pt x="132368" y="395572"/>
                </a:cubicBezTo>
                <a:cubicBezTo>
                  <a:pt x="153104" y="408864"/>
                  <a:pt x="174196" y="421085"/>
                  <a:pt x="196649" y="430634"/>
                </a:cubicBezTo>
                <a:cubicBezTo>
                  <a:pt x="219518" y="439681"/>
                  <a:pt x="243467" y="447165"/>
                  <a:pt x="268406" y="452441"/>
                </a:cubicBezTo>
                <a:cubicBezTo>
                  <a:pt x="292422" y="457215"/>
                  <a:pt x="317864" y="459892"/>
                  <a:pt x="344512" y="459892"/>
                </a:cubicBezTo>
                <a:cubicBezTo>
                  <a:pt x="370454" y="459892"/>
                  <a:pt x="396107" y="457217"/>
                  <a:pt x="419910" y="452441"/>
                </a:cubicBezTo>
                <a:cubicBezTo>
                  <a:pt x="444277" y="447167"/>
                  <a:pt x="468937" y="439683"/>
                  <a:pt x="492309" y="430634"/>
                </a:cubicBezTo>
                <a:cubicBezTo>
                  <a:pt x="536844" y="412036"/>
                  <a:pt x="577820" y="383316"/>
                  <a:pt x="612451" y="349290"/>
                </a:cubicBezTo>
                <a:lnTo>
                  <a:pt x="613450" y="348256"/>
                </a:lnTo>
                <a:cubicBezTo>
                  <a:pt x="634684" y="327022"/>
                  <a:pt x="656993" y="307890"/>
                  <a:pt x="682573" y="291391"/>
                </a:cubicBezTo>
                <a:cubicBezTo>
                  <a:pt x="705944" y="274895"/>
                  <a:pt x="733597" y="261033"/>
                  <a:pt x="761245" y="249350"/>
                </a:cubicBezTo>
                <a:cubicBezTo>
                  <a:pt x="789896" y="236629"/>
                  <a:pt x="819683" y="227045"/>
                  <a:pt x="850466" y="221698"/>
                </a:cubicBezTo>
                <a:lnTo>
                  <a:pt x="868139" y="217455"/>
                </a:lnTo>
                <a:lnTo>
                  <a:pt x="868139" y="75538"/>
                </a:lnTo>
                <a:cubicBezTo>
                  <a:pt x="868139" y="34067"/>
                  <a:pt x="902626" y="0"/>
                  <a:pt x="944030" y="0"/>
                </a:cubicBezTo>
                <a:cubicBezTo>
                  <a:pt x="985008" y="0"/>
                  <a:pt x="1018643" y="34065"/>
                  <a:pt x="1018643" y="75538"/>
                </a:cubicBezTo>
                <a:lnTo>
                  <a:pt x="1018643" y="217455"/>
                </a:lnTo>
                <a:lnTo>
                  <a:pt x="1036600" y="221698"/>
                </a:lnTo>
                <a:cubicBezTo>
                  <a:pt x="1067383" y="227045"/>
                  <a:pt x="1097746" y="236629"/>
                  <a:pt x="1125962" y="249350"/>
                </a:cubicBezTo>
                <a:cubicBezTo>
                  <a:pt x="1154607" y="261039"/>
                  <a:pt x="1181261" y="274897"/>
                  <a:pt x="1205776" y="291391"/>
                </a:cubicBezTo>
                <a:cubicBezTo>
                  <a:pt x="1230151" y="307890"/>
                  <a:pt x="1253948" y="327522"/>
                  <a:pt x="1274754" y="349290"/>
                </a:cubicBezTo>
                <a:cubicBezTo>
                  <a:pt x="1292431" y="365256"/>
                  <a:pt x="1310959" y="381714"/>
                  <a:pt x="1331196" y="395574"/>
                </a:cubicBezTo>
                <a:cubicBezTo>
                  <a:pt x="1352430" y="408866"/>
                  <a:pt x="1373669" y="421087"/>
                  <a:pt x="1395541" y="430636"/>
                </a:cubicBezTo>
                <a:cubicBezTo>
                  <a:pt x="1418279" y="439683"/>
                  <a:pt x="1442365" y="447167"/>
                  <a:pt x="1467163" y="452443"/>
                </a:cubicBezTo>
                <a:cubicBezTo>
                  <a:pt x="1491820" y="457217"/>
                  <a:pt x="1516191" y="459894"/>
                  <a:pt x="1542771" y="459894"/>
                </a:cubicBezTo>
                <a:cubicBezTo>
                  <a:pt x="1569350" y="459894"/>
                  <a:pt x="1594865" y="457219"/>
                  <a:pt x="1618237" y="452443"/>
                </a:cubicBezTo>
                <a:cubicBezTo>
                  <a:pt x="1643740" y="447169"/>
                  <a:pt x="1667117" y="439685"/>
                  <a:pt x="1690489" y="430636"/>
                </a:cubicBezTo>
                <a:cubicBezTo>
                  <a:pt x="1735243" y="412038"/>
                  <a:pt x="1776149" y="383318"/>
                  <a:pt x="1810636" y="349292"/>
                </a:cubicBezTo>
                <a:cubicBezTo>
                  <a:pt x="1828168" y="330726"/>
                  <a:pt x="1857521" y="330726"/>
                  <a:pt x="1874487" y="349292"/>
                </a:cubicBezTo>
                <a:cubicBezTo>
                  <a:pt x="1891453" y="365258"/>
                  <a:pt x="1891453" y="394540"/>
                  <a:pt x="1874487" y="413145"/>
                </a:cubicBezTo>
                <a:cubicBezTo>
                  <a:pt x="1832015" y="454612"/>
                  <a:pt x="1781992" y="488573"/>
                  <a:pt x="1725123" y="512017"/>
                </a:cubicBezTo>
                <a:cubicBezTo>
                  <a:pt x="1696907" y="523702"/>
                  <a:pt x="1667117" y="533787"/>
                  <a:pt x="1635836" y="540694"/>
                </a:cubicBezTo>
                <a:cubicBezTo>
                  <a:pt x="1626714" y="542867"/>
                  <a:pt x="1617093" y="543900"/>
                  <a:pt x="1606548" y="545503"/>
                </a:cubicBezTo>
                <a:lnTo>
                  <a:pt x="1800518" y="1134548"/>
                </a:lnTo>
                <a:cubicBezTo>
                  <a:pt x="1810640" y="1138252"/>
                  <a:pt x="1820191" y="1144060"/>
                  <a:pt x="1828808" y="1153115"/>
                </a:cubicBezTo>
                <a:cubicBezTo>
                  <a:pt x="1858600" y="1181902"/>
                  <a:pt x="1858600" y="1229683"/>
                  <a:pt x="1828808" y="1257864"/>
                </a:cubicBezTo>
                <a:cubicBezTo>
                  <a:pt x="1792680" y="1294563"/>
                  <a:pt x="1748571" y="1324849"/>
                  <a:pt x="1699041" y="1345589"/>
                </a:cubicBezTo>
                <a:cubicBezTo>
                  <a:pt x="1652292" y="1364144"/>
                  <a:pt x="1600135" y="1375377"/>
                  <a:pt x="1546405" y="1375377"/>
                </a:cubicBezTo>
                <a:cubicBezTo>
                  <a:pt x="1492817" y="1375377"/>
                  <a:pt x="1441792" y="1364146"/>
                  <a:pt x="1394399" y="1345589"/>
                </a:cubicBezTo>
                <a:lnTo>
                  <a:pt x="1390621" y="1343483"/>
                </a:lnTo>
                <a:cubicBezTo>
                  <a:pt x="1342309" y="1322745"/>
                  <a:pt x="1300264" y="1294561"/>
                  <a:pt x="1264707" y="1257864"/>
                </a:cubicBezTo>
                <a:cubicBezTo>
                  <a:pt x="1235559" y="1229679"/>
                  <a:pt x="1235559" y="1181900"/>
                  <a:pt x="1264707" y="1153115"/>
                </a:cubicBezTo>
                <a:cubicBezTo>
                  <a:pt x="1272764" y="1144060"/>
                  <a:pt x="1283305" y="1138254"/>
                  <a:pt x="1292857" y="1134548"/>
                </a:cubicBezTo>
                <a:lnTo>
                  <a:pt x="1486399" y="546540"/>
                </a:lnTo>
                <a:cubicBezTo>
                  <a:pt x="1473574" y="544402"/>
                  <a:pt x="1462034" y="542865"/>
                  <a:pt x="1450204" y="540693"/>
                </a:cubicBezTo>
                <a:cubicBezTo>
                  <a:pt x="1418922" y="533785"/>
                  <a:pt x="1388632" y="523698"/>
                  <a:pt x="1360985" y="512015"/>
                </a:cubicBezTo>
                <a:cubicBezTo>
                  <a:pt x="1332269" y="501357"/>
                  <a:pt x="1305192" y="486469"/>
                  <a:pt x="1281171" y="469969"/>
                </a:cubicBezTo>
                <a:cubicBezTo>
                  <a:pt x="1256661" y="453470"/>
                  <a:pt x="1232290" y="433840"/>
                  <a:pt x="1212193" y="413143"/>
                </a:cubicBezTo>
                <a:cubicBezTo>
                  <a:pt x="1193946" y="395574"/>
                  <a:pt x="1175423" y="379649"/>
                  <a:pt x="1154609" y="365256"/>
                </a:cubicBezTo>
                <a:cubicBezTo>
                  <a:pt x="1134515" y="351926"/>
                  <a:pt x="1113140" y="340242"/>
                  <a:pt x="1090760" y="330724"/>
                </a:cubicBezTo>
                <a:cubicBezTo>
                  <a:pt x="1068603" y="320606"/>
                  <a:pt x="1044015" y="313728"/>
                  <a:pt x="1018645" y="307888"/>
                </a:cubicBezTo>
                <a:lnTo>
                  <a:pt x="1018645" y="307888"/>
                </a:lnTo>
                <a:lnTo>
                  <a:pt x="1018645" y="1533752"/>
                </a:lnTo>
                <a:lnTo>
                  <a:pt x="1284449" y="1533752"/>
                </a:lnTo>
                <a:cubicBezTo>
                  <a:pt x="1306185" y="1533752"/>
                  <a:pt x="1326844" y="1542836"/>
                  <a:pt x="1340607" y="1557161"/>
                </a:cubicBezTo>
                <a:cubicBezTo>
                  <a:pt x="1355715" y="1571019"/>
                  <a:pt x="1364044" y="1591756"/>
                  <a:pt x="1364044" y="1613526"/>
                </a:cubicBezTo>
                <a:lnTo>
                  <a:pt x="1364044" y="1695937"/>
                </a:lnTo>
                <a:lnTo>
                  <a:pt x="1538565" y="1695937"/>
                </a:lnTo>
                <a:cubicBezTo>
                  <a:pt x="1579891" y="1695937"/>
                  <a:pt x="1612955" y="1729465"/>
                  <a:pt x="1612955" y="1770370"/>
                </a:cubicBezTo>
                <a:cubicBezTo>
                  <a:pt x="1612955" y="1811843"/>
                  <a:pt x="1579889" y="1845292"/>
                  <a:pt x="1538565" y="1845292"/>
                </a:cubicBezTo>
                <a:lnTo>
                  <a:pt x="349287" y="1845292"/>
                </a:lnTo>
                <a:close/>
                <a:moveTo>
                  <a:pt x="1714430" y="1160588"/>
                </a:moveTo>
                <a:lnTo>
                  <a:pt x="1714430" y="1160588"/>
                </a:lnTo>
                <a:lnTo>
                  <a:pt x="1546399" y="648653"/>
                </a:lnTo>
                <a:lnTo>
                  <a:pt x="1379077" y="1160588"/>
                </a:lnTo>
                <a:cubicBezTo>
                  <a:pt x="1400174" y="1179723"/>
                  <a:pt x="1423542" y="1194619"/>
                  <a:pt x="1448061" y="1206302"/>
                </a:cubicBezTo>
                <a:lnTo>
                  <a:pt x="1451341" y="1206840"/>
                </a:lnTo>
                <a:cubicBezTo>
                  <a:pt x="1480489" y="1219057"/>
                  <a:pt x="1512976" y="1225438"/>
                  <a:pt x="1546403" y="1225438"/>
                </a:cubicBezTo>
                <a:cubicBezTo>
                  <a:pt x="1581037" y="1225438"/>
                  <a:pt x="1612957" y="1219059"/>
                  <a:pt x="1641610" y="1206840"/>
                </a:cubicBezTo>
                <a:lnTo>
                  <a:pt x="1642747" y="1206840"/>
                </a:lnTo>
                <a:cubicBezTo>
                  <a:pt x="1668185" y="1195654"/>
                  <a:pt x="1693622" y="1180760"/>
                  <a:pt x="1714432" y="1160588"/>
                </a:cubicBezTo>
                <a:lnTo>
                  <a:pt x="1714432" y="1160588"/>
                </a:lnTo>
                <a:close/>
                <a:moveTo>
                  <a:pt x="508124" y="1160588"/>
                </a:moveTo>
                <a:lnTo>
                  <a:pt x="508124" y="1160588"/>
                </a:lnTo>
                <a:lnTo>
                  <a:pt x="341235" y="648653"/>
                </a:lnTo>
                <a:lnTo>
                  <a:pt x="173203" y="1160588"/>
                </a:lnTo>
                <a:cubicBezTo>
                  <a:pt x="193438" y="1179723"/>
                  <a:pt x="216810" y="1194619"/>
                  <a:pt x="242464" y="1206302"/>
                </a:cubicBezTo>
                <a:lnTo>
                  <a:pt x="245606" y="1206840"/>
                </a:lnTo>
                <a:cubicBezTo>
                  <a:pt x="274181" y="1219057"/>
                  <a:pt x="306672" y="1225438"/>
                  <a:pt x="341237" y="1225438"/>
                </a:cubicBezTo>
                <a:cubicBezTo>
                  <a:pt x="374156" y="1225438"/>
                  <a:pt x="407079" y="1219059"/>
                  <a:pt x="435444" y="1206840"/>
                </a:cubicBezTo>
                <a:lnTo>
                  <a:pt x="435940" y="1206840"/>
                </a:lnTo>
                <a:cubicBezTo>
                  <a:pt x="461950" y="1195654"/>
                  <a:pt x="486894" y="1180760"/>
                  <a:pt x="508128" y="1160588"/>
                </a:cubicBezTo>
                <a:lnTo>
                  <a:pt x="508128" y="1160588"/>
                </a:lnTo>
                <a:close/>
                <a:moveTo>
                  <a:pt x="612452" y="1695932"/>
                </a:moveTo>
                <a:lnTo>
                  <a:pt x="612452" y="1695932"/>
                </a:lnTo>
                <a:lnTo>
                  <a:pt x="1274749" y="1695932"/>
                </a:lnTo>
                <a:lnTo>
                  <a:pt x="1274749" y="1624104"/>
                </a:lnTo>
                <a:cubicBezTo>
                  <a:pt x="966476" y="1624104"/>
                  <a:pt x="931343" y="1624104"/>
                  <a:pt x="612452" y="1624104"/>
                </a:cubicBezTo>
                <a:lnTo>
                  <a:pt x="612452" y="1695932"/>
                </a:lnTo>
                <a:close/>
              </a:path>
            </a:pathLst>
          </a:custGeom>
          <a:gradFill>
            <a:gsLst>
              <a:gs pos="36000">
                <a:schemeClr val="bg1"/>
              </a:gs>
              <a:gs pos="92000">
                <a:schemeClr val="bg1">
                  <a:alpha val="0"/>
                </a:schemeClr>
              </a:gs>
            </a:gsLst>
            <a:lin ang="54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+mn-ea"/>
            </a:endParaRPr>
          </a:p>
        </p:txBody>
      </p:sp>
      <p:sp>
        <p:nvSpPr>
          <p:cNvPr id="6" name="任意多边形: 形状 10">
            <a:extLst>
              <a:ext uri="{FF2B5EF4-FFF2-40B4-BE49-F238E27FC236}">
                <a16:creationId xmlns:a16="http://schemas.microsoft.com/office/drawing/2014/main" id="{232001EC-77A7-5682-EF62-A4FC4A886AA2}"/>
              </a:ext>
            </a:extLst>
          </p:cNvPr>
          <p:cNvSpPr/>
          <p:nvPr/>
        </p:nvSpPr>
        <p:spPr>
          <a:xfrm>
            <a:off x="802395" y="2852378"/>
            <a:ext cx="4392361" cy="3284870"/>
          </a:xfrm>
          <a:custGeom>
            <a:avLst/>
            <a:gdLst>
              <a:gd name="connsiteX0" fmla="*/ 274320 w 9874244"/>
              <a:gd name="connsiteY0" fmla="*/ 0 h 7383687"/>
              <a:gd name="connsiteX1" fmla="*/ 583655 w 9874244"/>
              <a:gd name="connsiteY1" fmla="*/ 0 h 7383687"/>
              <a:gd name="connsiteX2" fmla="*/ 4495068 w 9874244"/>
              <a:gd name="connsiteY2" fmla="*/ 0 h 7383687"/>
              <a:gd name="connsiteX3" fmla="*/ 4785360 w 9874244"/>
              <a:gd name="connsiteY3" fmla="*/ 0 h 7383687"/>
              <a:gd name="connsiteX4" fmla="*/ 4804404 w 9874244"/>
              <a:gd name="connsiteY4" fmla="*/ 0 h 7383687"/>
              <a:gd name="connsiteX5" fmla="*/ 5094696 w 9874244"/>
              <a:gd name="connsiteY5" fmla="*/ 0 h 7383687"/>
              <a:gd name="connsiteX6" fmla="*/ 9006108 w 9874244"/>
              <a:gd name="connsiteY6" fmla="*/ 0 h 7383687"/>
              <a:gd name="connsiteX7" fmla="*/ 9315444 w 9874244"/>
              <a:gd name="connsiteY7" fmla="*/ 0 h 7383687"/>
              <a:gd name="connsiteX8" fmla="*/ 9610084 w 9874244"/>
              <a:gd name="connsiteY8" fmla="*/ 248920 h 7383687"/>
              <a:gd name="connsiteX9" fmla="*/ 9610084 w 9874244"/>
              <a:gd name="connsiteY9" fmla="*/ 764447 h 7383687"/>
              <a:gd name="connsiteX10" fmla="*/ 9610084 w 9874244"/>
              <a:gd name="connsiteY10" fmla="*/ 3881120 h 7383687"/>
              <a:gd name="connsiteX11" fmla="*/ 9874244 w 9874244"/>
              <a:gd name="connsiteY11" fmla="*/ 4145280 h 7383687"/>
              <a:gd name="connsiteX12" fmla="*/ 9874244 w 9874244"/>
              <a:gd name="connsiteY12" fmla="*/ 4660807 h 7383687"/>
              <a:gd name="connsiteX13" fmla="*/ 9874244 w 9874244"/>
              <a:gd name="connsiteY13" fmla="*/ 6695440 h 7383687"/>
              <a:gd name="connsiteX14" fmla="*/ 9874244 w 9874244"/>
              <a:gd name="connsiteY14" fmla="*/ 7210967 h 7383687"/>
              <a:gd name="connsiteX15" fmla="*/ 9701524 w 9874244"/>
              <a:gd name="connsiteY15" fmla="*/ 7383687 h 7383687"/>
              <a:gd name="connsiteX16" fmla="*/ 9392188 w 9874244"/>
              <a:gd name="connsiteY16" fmla="*/ 7383687 h 7383687"/>
              <a:gd name="connsiteX17" fmla="*/ 5480776 w 9874244"/>
              <a:gd name="connsiteY17" fmla="*/ 7383687 h 7383687"/>
              <a:gd name="connsiteX18" fmla="*/ 5171440 w 9874244"/>
              <a:gd name="connsiteY18" fmla="*/ 7383687 h 7383687"/>
              <a:gd name="connsiteX19" fmla="*/ 4702804 w 9874244"/>
              <a:gd name="connsiteY19" fmla="*/ 7383687 h 7383687"/>
              <a:gd name="connsiteX20" fmla="*/ 4393468 w 9874244"/>
              <a:gd name="connsiteY20" fmla="*/ 7383687 h 7383687"/>
              <a:gd name="connsiteX21" fmla="*/ 482055 w 9874244"/>
              <a:gd name="connsiteY21" fmla="*/ 7383687 h 7383687"/>
              <a:gd name="connsiteX22" fmla="*/ 172720 w 9874244"/>
              <a:gd name="connsiteY22" fmla="*/ 7383687 h 7383687"/>
              <a:gd name="connsiteX23" fmla="*/ 0 w 9874244"/>
              <a:gd name="connsiteY23" fmla="*/ 7210967 h 7383687"/>
              <a:gd name="connsiteX24" fmla="*/ 1217 w 9874244"/>
              <a:gd name="connsiteY24" fmla="*/ 6696656 h 7383687"/>
              <a:gd name="connsiteX25" fmla="*/ 0 w 9874244"/>
              <a:gd name="connsiteY25" fmla="*/ 6695440 h 7383687"/>
              <a:gd name="connsiteX26" fmla="*/ 15240 w 9874244"/>
              <a:gd name="connsiteY26" fmla="*/ 251460 h 738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874244" h="7383687">
                <a:moveTo>
                  <a:pt x="274320" y="0"/>
                </a:moveTo>
                <a:lnTo>
                  <a:pt x="583655" y="0"/>
                </a:lnTo>
                <a:lnTo>
                  <a:pt x="4495068" y="0"/>
                </a:lnTo>
                <a:lnTo>
                  <a:pt x="4785360" y="0"/>
                </a:lnTo>
                <a:lnTo>
                  <a:pt x="4804404" y="0"/>
                </a:lnTo>
                <a:lnTo>
                  <a:pt x="5094696" y="0"/>
                </a:lnTo>
                <a:lnTo>
                  <a:pt x="9006108" y="0"/>
                </a:lnTo>
                <a:lnTo>
                  <a:pt x="9315444" y="0"/>
                </a:lnTo>
                <a:lnTo>
                  <a:pt x="9610084" y="248920"/>
                </a:lnTo>
                <a:lnTo>
                  <a:pt x="9610084" y="764447"/>
                </a:lnTo>
                <a:lnTo>
                  <a:pt x="9610084" y="3881120"/>
                </a:lnTo>
                <a:lnTo>
                  <a:pt x="9874244" y="4145280"/>
                </a:lnTo>
                <a:lnTo>
                  <a:pt x="9874244" y="4660807"/>
                </a:lnTo>
                <a:lnTo>
                  <a:pt x="9874244" y="6695440"/>
                </a:lnTo>
                <a:lnTo>
                  <a:pt x="9874244" y="7210967"/>
                </a:lnTo>
                <a:lnTo>
                  <a:pt x="9701524" y="7383687"/>
                </a:lnTo>
                <a:lnTo>
                  <a:pt x="9392188" y="7383687"/>
                </a:lnTo>
                <a:lnTo>
                  <a:pt x="5480776" y="7383687"/>
                </a:lnTo>
                <a:lnTo>
                  <a:pt x="5171440" y="7383687"/>
                </a:lnTo>
                <a:lnTo>
                  <a:pt x="4702804" y="7383687"/>
                </a:lnTo>
                <a:lnTo>
                  <a:pt x="4393468" y="7383687"/>
                </a:lnTo>
                <a:lnTo>
                  <a:pt x="482055" y="7383687"/>
                </a:lnTo>
                <a:lnTo>
                  <a:pt x="172720" y="7383687"/>
                </a:lnTo>
                <a:lnTo>
                  <a:pt x="0" y="7210967"/>
                </a:lnTo>
                <a:lnTo>
                  <a:pt x="1217" y="6696656"/>
                </a:lnTo>
                <a:lnTo>
                  <a:pt x="0" y="6695440"/>
                </a:lnTo>
                <a:lnTo>
                  <a:pt x="15240" y="251460"/>
                </a:lnTo>
                <a:close/>
              </a:path>
            </a:pathLst>
          </a:custGeom>
          <a:gradFill flip="none" rotWithShape="1">
            <a:gsLst>
              <a:gs pos="60000">
                <a:schemeClr val="accent1">
                  <a:alpha val="10000"/>
                </a:schemeClr>
              </a:gs>
              <a:gs pos="100000">
                <a:schemeClr val="accent1">
                  <a:alpha val="35000"/>
                </a:schemeClr>
              </a:gs>
            </a:gsLst>
            <a:lin ang="5400000" scaled="1"/>
            <a:tileRect/>
          </a:gradFill>
          <a:ln w="1270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E94F6F7-6B73-C6C5-BBDB-67F173530375}"/>
              </a:ext>
            </a:extLst>
          </p:cNvPr>
          <p:cNvGrpSpPr/>
          <p:nvPr/>
        </p:nvGrpSpPr>
        <p:grpSpPr>
          <a:xfrm>
            <a:off x="5137356" y="4221088"/>
            <a:ext cx="103000" cy="389765"/>
            <a:chOff x="22093203" y="5240045"/>
            <a:chExt cx="176107" cy="666333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9247EDAF-DFF5-E7BE-F351-14928F5F5752}"/>
                </a:ext>
              </a:extLst>
            </p:cNvPr>
            <p:cNvSpPr/>
            <p:nvPr/>
          </p:nvSpPr>
          <p:spPr>
            <a:xfrm rot="5400000">
              <a:off x="22034631" y="5671698"/>
              <a:ext cx="293252" cy="176107"/>
            </a:xfrm>
            <a:prstGeom prst="parallelogram">
              <a:avLst>
                <a:gd name="adj" fmla="val 9635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3B4E3F95-8AA0-FE4E-4621-15B7A16610EB}"/>
                </a:ext>
              </a:extLst>
            </p:cNvPr>
            <p:cNvSpPr/>
            <p:nvPr/>
          </p:nvSpPr>
          <p:spPr>
            <a:xfrm rot="5400000">
              <a:off x="22034631" y="5485159"/>
              <a:ext cx="293252" cy="176107"/>
            </a:xfrm>
            <a:prstGeom prst="parallelogram">
              <a:avLst>
                <a:gd name="adj" fmla="val 96353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8B4551BC-4BDD-0F2E-933E-09A797DA2FBA}"/>
                </a:ext>
              </a:extLst>
            </p:cNvPr>
            <p:cNvSpPr/>
            <p:nvPr/>
          </p:nvSpPr>
          <p:spPr>
            <a:xfrm rot="5400000">
              <a:off x="22034630" y="5298618"/>
              <a:ext cx="293254" cy="176107"/>
            </a:xfrm>
            <a:prstGeom prst="parallelogram">
              <a:avLst>
                <a:gd name="adj" fmla="val 96353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29" name="任意多边形: 形状 1064">
            <a:extLst>
              <a:ext uri="{FF2B5EF4-FFF2-40B4-BE49-F238E27FC236}">
                <a16:creationId xmlns:a16="http://schemas.microsoft.com/office/drawing/2014/main" id="{EE7B2380-4B38-DD70-16BC-51A3AE54F511}"/>
              </a:ext>
            </a:extLst>
          </p:cNvPr>
          <p:cNvSpPr/>
          <p:nvPr/>
        </p:nvSpPr>
        <p:spPr>
          <a:xfrm>
            <a:off x="796280" y="2527211"/>
            <a:ext cx="4174401" cy="343059"/>
          </a:xfrm>
          <a:custGeom>
            <a:avLst/>
            <a:gdLst>
              <a:gd name="connsiteX0" fmla="*/ 0 w 4638665"/>
              <a:gd name="connsiteY0" fmla="*/ 0 h 384510"/>
              <a:gd name="connsiteX1" fmla="*/ 3863285 w 4638665"/>
              <a:gd name="connsiteY1" fmla="*/ 0 h 384510"/>
              <a:gd name="connsiteX2" fmla="*/ 4638665 w 4638665"/>
              <a:gd name="connsiteY2" fmla="*/ 384510 h 384510"/>
              <a:gd name="connsiteX3" fmla="*/ 63328 w 4638665"/>
              <a:gd name="connsiteY3" fmla="*/ 384510 h 384510"/>
              <a:gd name="connsiteX4" fmla="*/ 0 w 4638665"/>
              <a:gd name="connsiteY4" fmla="*/ 0 h 384510"/>
              <a:gd name="connsiteX0" fmla="*/ 0 w 4659620"/>
              <a:gd name="connsiteY0" fmla="*/ 0 h 392130"/>
              <a:gd name="connsiteX1" fmla="*/ 3884240 w 4659620"/>
              <a:gd name="connsiteY1" fmla="*/ 7620 h 392130"/>
              <a:gd name="connsiteX2" fmla="*/ 4659620 w 4659620"/>
              <a:gd name="connsiteY2" fmla="*/ 392130 h 392130"/>
              <a:gd name="connsiteX3" fmla="*/ 84283 w 4659620"/>
              <a:gd name="connsiteY3" fmla="*/ 392130 h 392130"/>
              <a:gd name="connsiteX4" fmla="*/ 0 w 4659620"/>
              <a:gd name="connsiteY4" fmla="*/ 0 h 392130"/>
              <a:gd name="connsiteX0" fmla="*/ 0 w 4737725"/>
              <a:gd name="connsiteY0" fmla="*/ 0 h 390225"/>
              <a:gd name="connsiteX1" fmla="*/ 3962345 w 4737725"/>
              <a:gd name="connsiteY1" fmla="*/ 5715 h 390225"/>
              <a:gd name="connsiteX2" fmla="*/ 4737725 w 4737725"/>
              <a:gd name="connsiteY2" fmla="*/ 390225 h 390225"/>
              <a:gd name="connsiteX3" fmla="*/ 162388 w 4737725"/>
              <a:gd name="connsiteY3" fmla="*/ 390225 h 390225"/>
              <a:gd name="connsiteX4" fmla="*/ 0 w 4737725"/>
              <a:gd name="connsiteY4" fmla="*/ 0 h 390225"/>
              <a:gd name="connsiteX0" fmla="*/ 0 w 4679702"/>
              <a:gd name="connsiteY0" fmla="*/ 0 h 390225"/>
              <a:gd name="connsiteX1" fmla="*/ 3962345 w 4679702"/>
              <a:gd name="connsiteY1" fmla="*/ 5715 h 390225"/>
              <a:gd name="connsiteX2" fmla="*/ 4679702 w 4679702"/>
              <a:gd name="connsiteY2" fmla="*/ 370600 h 390225"/>
              <a:gd name="connsiteX3" fmla="*/ 162388 w 4679702"/>
              <a:gd name="connsiteY3" fmla="*/ 390225 h 390225"/>
              <a:gd name="connsiteX4" fmla="*/ 0 w 4679702"/>
              <a:gd name="connsiteY4" fmla="*/ 0 h 39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9702" h="390225">
                <a:moveTo>
                  <a:pt x="0" y="0"/>
                </a:moveTo>
                <a:lnTo>
                  <a:pt x="3962345" y="5715"/>
                </a:lnTo>
                <a:lnTo>
                  <a:pt x="4679702" y="370600"/>
                </a:lnTo>
                <a:lnTo>
                  <a:pt x="162388" y="39022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0" name="任意多边形: 形状 1065">
            <a:extLst>
              <a:ext uri="{FF2B5EF4-FFF2-40B4-BE49-F238E27FC236}">
                <a16:creationId xmlns:a16="http://schemas.microsoft.com/office/drawing/2014/main" id="{6CC7FF49-CFA9-2FBE-E842-C854A12D1502}"/>
              </a:ext>
            </a:extLst>
          </p:cNvPr>
          <p:cNvSpPr/>
          <p:nvPr/>
        </p:nvSpPr>
        <p:spPr>
          <a:xfrm flipH="1">
            <a:off x="600850" y="2686687"/>
            <a:ext cx="208780" cy="3401626"/>
          </a:xfrm>
          <a:custGeom>
            <a:avLst/>
            <a:gdLst>
              <a:gd name="connsiteX0" fmla="*/ 146304 w 298704"/>
              <a:gd name="connsiteY0" fmla="*/ 3810000 h 3810000"/>
              <a:gd name="connsiteX1" fmla="*/ 292608 w 298704"/>
              <a:gd name="connsiteY1" fmla="*/ 3614928 h 3810000"/>
              <a:gd name="connsiteX2" fmla="*/ 298704 w 298704"/>
              <a:gd name="connsiteY2" fmla="*/ 0 h 3810000"/>
              <a:gd name="connsiteX3" fmla="*/ 12192 w 298704"/>
              <a:gd name="connsiteY3" fmla="*/ 316992 h 3810000"/>
              <a:gd name="connsiteX4" fmla="*/ 0 w 298704"/>
              <a:gd name="connsiteY4" fmla="*/ 2145792 h 3810000"/>
              <a:gd name="connsiteX5" fmla="*/ 134112 w 298704"/>
              <a:gd name="connsiteY5" fmla="*/ 2286000 h 3810000"/>
              <a:gd name="connsiteX6" fmla="*/ 146304 w 298704"/>
              <a:gd name="connsiteY6" fmla="*/ 3810000 h 3810000"/>
              <a:gd name="connsiteX0" fmla="*/ 146304 w 293624"/>
              <a:gd name="connsiteY0" fmla="*/ 3886200 h 3886200"/>
              <a:gd name="connsiteX1" fmla="*/ 292608 w 293624"/>
              <a:gd name="connsiteY1" fmla="*/ 3691128 h 3886200"/>
              <a:gd name="connsiteX2" fmla="*/ 293624 w 293624"/>
              <a:gd name="connsiteY2" fmla="*/ 0 h 3886200"/>
              <a:gd name="connsiteX3" fmla="*/ 12192 w 293624"/>
              <a:gd name="connsiteY3" fmla="*/ 393192 h 3886200"/>
              <a:gd name="connsiteX4" fmla="*/ 0 w 293624"/>
              <a:gd name="connsiteY4" fmla="*/ 2221992 h 3886200"/>
              <a:gd name="connsiteX5" fmla="*/ 134112 w 293624"/>
              <a:gd name="connsiteY5" fmla="*/ 2362200 h 3886200"/>
              <a:gd name="connsiteX6" fmla="*/ 146304 w 293624"/>
              <a:gd name="connsiteY6" fmla="*/ 3886200 h 3886200"/>
              <a:gd name="connsiteX0" fmla="*/ 146304 w 293624"/>
              <a:gd name="connsiteY0" fmla="*/ 3886200 h 3886200"/>
              <a:gd name="connsiteX1" fmla="*/ 292608 w 293624"/>
              <a:gd name="connsiteY1" fmla="*/ 3691128 h 3886200"/>
              <a:gd name="connsiteX2" fmla="*/ 293624 w 293624"/>
              <a:gd name="connsiteY2" fmla="*/ 0 h 3886200"/>
              <a:gd name="connsiteX3" fmla="*/ 8382 w 293624"/>
              <a:gd name="connsiteY3" fmla="*/ 387477 h 3886200"/>
              <a:gd name="connsiteX4" fmla="*/ 0 w 293624"/>
              <a:gd name="connsiteY4" fmla="*/ 2221992 h 3886200"/>
              <a:gd name="connsiteX5" fmla="*/ 134112 w 293624"/>
              <a:gd name="connsiteY5" fmla="*/ 2362200 h 3886200"/>
              <a:gd name="connsiteX6" fmla="*/ 146304 w 293624"/>
              <a:gd name="connsiteY6" fmla="*/ 3886200 h 3886200"/>
              <a:gd name="connsiteX0" fmla="*/ 146304 w 293624"/>
              <a:gd name="connsiteY0" fmla="*/ 3886200 h 3886200"/>
              <a:gd name="connsiteX1" fmla="*/ 292608 w 293624"/>
              <a:gd name="connsiteY1" fmla="*/ 3691128 h 3886200"/>
              <a:gd name="connsiteX2" fmla="*/ 293624 w 293624"/>
              <a:gd name="connsiteY2" fmla="*/ 0 h 3886200"/>
              <a:gd name="connsiteX3" fmla="*/ 8382 w 293624"/>
              <a:gd name="connsiteY3" fmla="*/ 387477 h 3886200"/>
              <a:gd name="connsiteX4" fmla="*/ 0 w 293624"/>
              <a:gd name="connsiteY4" fmla="*/ 2221992 h 3886200"/>
              <a:gd name="connsiteX5" fmla="*/ 146304 w 293624"/>
              <a:gd name="connsiteY5" fmla="*/ 3886200 h 3886200"/>
              <a:gd name="connsiteX0" fmla="*/ 4064 w 293624"/>
              <a:gd name="connsiteY0" fmla="*/ 3906520 h 3906520"/>
              <a:gd name="connsiteX1" fmla="*/ 292608 w 293624"/>
              <a:gd name="connsiteY1" fmla="*/ 3691128 h 3906520"/>
              <a:gd name="connsiteX2" fmla="*/ 293624 w 293624"/>
              <a:gd name="connsiteY2" fmla="*/ 0 h 3906520"/>
              <a:gd name="connsiteX3" fmla="*/ 8382 w 293624"/>
              <a:gd name="connsiteY3" fmla="*/ 387477 h 3906520"/>
              <a:gd name="connsiteX4" fmla="*/ 0 w 293624"/>
              <a:gd name="connsiteY4" fmla="*/ 2221992 h 3906520"/>
              <a:gd name="connsiteX5" fmla="*/ 4064 w 293624"/>
              <a:gd name="connsiteY5" fmla="*/ 3906520 h 3906520"/>
              <a:gd name="connsiteX0" fmla="*/ 4064 w 293624"/>
              <a:gd name="connsiteY0" fmla="*/ 3906520 h 3906520"/>
              <a:gd name="connsiteX1" fmla="*/ 211328 w 293624"/>
              <a:gd name="connsiteY1" fmla="*/ 3691128 h 3906520"/>
              <a:gd name="connsiteX2" fmla="*/ 293624 w 293624"/>
              <a:gd name="connsiteY2" fmla="*/ 0 h 3906520"/>
              <a:gd name="connsiteX3" fmla="*/ 8382 w 293624"/>
              <a:gd name="connsiteY3" fmla="*/ 387477 h 3906520"/>
              <a:gd name="connsiteX4" fmla="*/ 0 w 293624"/>
              <a:gd name="connsiteY4" fmla="*/ 2221992 h 3906520"/>
              <a:gd name="connsiteX5" fmla="*/ 4064 w 293624"/>
              <a:gd name="connsiteY5" fmla="*/ 3906520 h 3906520"/>
              <a:gd name="connsiteX0" fmla="*/ 4064 w 217424"/>
              <a:gd name="connsiteY0" fmla="*/ 3906520 h 3906520"/>
              <a:gd name="connsiteX1" fmla="*/ 211328 w 217424"/>
              <a:gd name="connsiteY1" fmla="*/ 3691128 h 3906520"/>
              <a:gd name="connsiteX2" fmla="*/ 217424 w 217424"/>
              <a:gd name="connsiteY2" fmla="*/ 0 h 3906520"/>
              <a:gd name="connsiteX3" fmla="*/ 8382 w 217424"/>
              <a:gd name="connsiteY3" fmla="*/ 387477 h 3906520"/>
              <a:gd name="connsiteX4" fmla="*/ 0 w 217424"/>
              <a:gd name="connsiteY4" fmla="*/ 2221992 h 3906520"/>
              <a:gd name="connsiteX5" fmla="*/ 4064 w 217424"/>
              <a:gd name="connsiteY5" fmla="*/ 3906520 h 3906520"/>
              <a:gd name="connsiteX0" fmla="*/ 4064 w 217424"/>
              <a:gd name="connsiteY0" fmla="*/ 3820160 h 3820160"/>
              <a:gd name="connsiteX1" fmla="*/ 211328 w 217424"/>
              <a:gd name="connsiteY1" fmla="*/ 3604768 h 3820160"/>
              <a:gd name="connsiteX2" fmla="*/ 217424 w 217424"/>
              <a:gd name="connsiteY2" fmla="*/ 0 h 3820160"/>
              <a:gd name="connsiteX3" fmla="*/ 8382 w 217424"/>
              <a:gd name="connsiteY3" fmla="*/ 301117 h 3820160"/>
              <a:gd name="connsiteX4" fmla="*/ 0 w 217424"/>
              <a:gd name="connsiteY4" fmla="*/ 2135632 h 3820160"/>
              <a:gd name="connsiteX5" fmla="*/ 4064 w 217424"/>
              <a:gd name="connsiteY5" fmla="*/ 3820160 h 382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424" h="3820160">
                <a:moveTo>
                  <a:pt x="4064" y="3820160"/>
                </a:moveTo>
                <a:lnTo>
                  <a:pt x="211328" y="3604768"/>
                </a:lnTo>
                <a:cubicBezTo>
                  <a:pt x="211667" y="2374392"/>
                  <a:pt x="217085" y="1230376"/>
                  <a:pt x="217424" y="0"/>
                </a:cubicBezTo>
                <a:lnTo>
                  <a:pt x="8382" y="301117"/>
                </a:lnTo>
                <a:lnTo>
                  <a:pt x="0" y="2135632"/>
                </a:lnTo>
                <a:cubicBezTo>
                  <a:pt x="1355" y="2697141"/>
                  <a:pt x="2709" y="3258651"/>
                  <a:pt x="4064" y="3820160"/>
                </a:cubicBezTo>
                <a:close/>
              </a:path>
            </a:pathLst>
          </a:custGeom>
          <a:gradFill flip="none" rotWithShape="1"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alpha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1" name="任意多边形: 形状 1066">
            <a:extLst>
              <a:ext uri="{FF2B5EF4-FFF2-40B4-BE49-F238E27FC236}">
                <a16:creationId xmlns:a16="http://schemas.microsoft.com/office/drawing/2014/main" id="{8E8790C9-0996-863E-002C-01DA70FEBF7A}"/>
              </a:ext>
            </a:extLst>
          </p:cNvPr>
          <p:cNvSpPr/>
          <p:nvPr/>
        </p:nvSpPr>
        <p:spPr>
          <a:xfrm flipH="1">
            <a:off x="595939" y="2513738"/>
            <a:ext cx="347748" cy="457764"/>
          </a:xfrm>
          <a:custGeom>
            <a:avLst/>
            <a:gdLst>
              <a:gd name="connsiteX0" fmla="*/ 0 w 416560"/>
              <a:gd name="connsiteY0" fmla="*/ 350520 h 467360"/>
              <a:gd name="connsiteX1" fmla="*/ 81280 w 416560"/>
              <a:gd name="connsiteY1" fmla="*/ 0 h 467360"/>
              <a:gd name="connsiteX2" fmla="*/ 416560 w 416560"/>
              <a:gd name="connsiteY2" fmla="*/ 157480 h 467360"/>
              <a:gd name="connsiteX3" fmla="*/ 157480 w 416560"/>
              <a:gd name="connsiteY3" fmla="*/ 467360 h 467360"/>
              <a:gd name="connsiteX4" fmla="*/ 0 w 416560"/>
              <a:gd name="connsiteY4" fmla="*/ 350520 h 467360"/>
              <a:gd name="connsiteX0" fmla="*/ 0 w 416560"/>
              <a:gd name="connsiteY0" fmla="*/ 350520 h 484505"/>
              <a:gd name="connsiteX1" fmla="*/ 81280 w 416560"/>
              <a:gd name="connsiteY1" fmla="*/ 0 h 484505"/>
              <a:gd name="connsiteX2" fmla="*/ 416560 w 416560"/>
              <a:gd name="connsiteY2" fmla="*/ 157480 h 484505"/>
              <a:gd name="connsiteX3" fmla="*/ 142240 w 416560"/>
              <a:gd name="connsiteY3" fmla="*/ 484505 h 484505"/>
              <a:gd name="connsiteX4" fmla="*/ 0 w 416560"/>
              <a:gd name="connsiteY4" fmla="*/ 350520 h 484505"/>
              <a:gd name="connsiteX0" fmla="*/ 0 w 416560"/>
              <a:gd name="connsiteY0" fmla="*/ 373380 h 507365"/>
              <a:gd name="connsiteX1" fmla="*/ 130810 w 416560"/>
              <a:gd name="connsiteY1" fmla="*/ 0 h 507365"/>
              <a:gd name="connsiteX2" fmla="*/ 416560 w 416560"/>
              <a:gd name="connsiteY2" fmla="*/ 180340 h 507365"/>
              <a:gd name="connsiteX3" fmla="*/ 142240 w 416560"/>
              <a:gd name="connsiteY3" fmla="*/ 507365 h 507365"/>
              <a:gd name="connsiteX4" fmla="*/ 0 w 416560"/>
              <a:gd name="connsiteY4" fmla="*/ 373380 h 507365"/>
              <a:gd name="connsiteX0" fmla="*/ 0 w 420370"/>
              <a:gd name="connsiteY0" fmla="*/ 373380 h 507365"/>
              <a:gd name="connsiteX1" fmla="*/ 130810 w 420370"/>
              <a:gd name="connsiteY1" fmla="*/ 0 h 507365"/>
              <a:gd name="connsiteX2" fmla="*/ 420370 w 420370"/>
              <a:gd name="connsiteY2" fmla="*/ 207010 h 507365"/>
              <a:gd name="connsiteX3" fmla="*/ 142240 w 420370"/>
              <a:gd name="connsiteY3" fmla="*/ 507365 h 507365"/>
              <a:gd name="connsiteX4" fmla="*/ 0 w 420370"/>
              <a:gd name="connsiteY4" fmla="*/ 373380 h 507365"/>
              <a:gd name="connsiteX0" fmla="*/ 0 w 420370"/>
              <a:gd name="connsiteY0" fmla="*/ 371475 h 505460"/>
              <a:gd name="connsiteX1" fmla="*/ 130810 w 420370"/>
              <a:gd name="connsiteY1" fmla="*/ 0 h 505460"/>
              <a:gd name="connsiteX2" fmla="*/ 420370 w 420370"/>
              <a:gd name="connsiteY2" fmla="*/ 205105 h 505460"/>
              <a:gd name="connsiteX3" fmla="*/ 142240 w 420370"/>
              <a:gd name="connsiteY3" fmla="*/ 505460 h 505460"/>
              <a:gd name="connsiteX4" fmla="*/ 0 w 420370"/>
              <a:gd name="connsiteY4" fmla="*/ 371475 h 505460"/>
              <a:gd name="connsiteX0" fmla="*/ 0 w 427990"/>
              <a:gd name="connsiteY0" fmla="*/ 371475 h 505460"/>
              <a:gd name="connsiteX1" fmla="*/ 130810 w 427990"/>
              <a:gd name="connsiteY1" fmla="*/ 0 h 505460"/>
              <a:gd name="connsiteX2" fmla="*/ 427990 w 427990"/>
              <a:gd name="connsiteY2" fmla="*/ 193675 h 505460"/>
              <a:gd name="connsiteX3" fmla="*/ 142240 w 427990"/>
              <a:gd name="connsiteY3" fmla="*/ 505460 h 505460"/>
              <a:gd name="connsiteX4" fmla="*/ 0 w 427990"/>
              <a:gd name="connsiteY4" fmla="*/ 371475 h 505460"/>
              <a:gd name="connsiteX0" fmla="*/ 0 w 427990"/>
              <a:gd name="connsiteY0" fmla="*/ 405765 h 539750"/>
              <a:gd name="connsiteX1" fmla="*/ 64135 w 427990"/>
              <a:gd name="connsiteY1" fmla="*/ 0 h 539750"/>
              <a:gd name="connsiteX2" fmla="*/ 427990 w 427990"/>
              <a:gd name="connsiteY2" fmla="*/ 227965 h 539750"/>
              <a:gd name="connsiteX3" fmla="*/ 142240 w 427990"/>
              <a:gd name="connsiteY3" fmla="*/ 539750 h 539750"/>
              <a:gd name="connsiteX4" fmla="*/ 0 w 427990"/>
              <a:gd name="connsiteY4" fmla="*/ 405765 h 539750"/>
              <a:gd name="connsiteX0" fmla="*/ 0 w 427990"/>
              <a:gd name="connsiteY0" fmla="*/ 405765 h 539750"/>
              <a:gd name="connsiteX1" fmla="*/ 64135 w 427990"/>
              <a:gd name="connsiteY1" fmla="*/ 0 h 539750"/>
              <a:gd name="connsiteX2" fmla="*/ 427990 w 427990"/>
              <a:gd name="connsiteY2" fmla="*/ 248920 h 539750"/>
              <a:gd name="connsiteX3" fmla="*/ 142240 w 427990"/>
              <a:gd name="connsiteY3" fmla="*/ 539750 h 539750"/>
              <a:gd name="connsiteX4" fmla="*/ 0 w 427990"/>
              <a:gd name="connsiteY4" fmla="*/ 405765 h 539750"/>
              <a:gd name="connsiteX0" fmla="*/ 0 w 427990"/>
              <a:gd name="connsiteY0" fmla="*/ 398145 h 532130"/>
              <a:gd name="connsiteX1" fmla="*/ 73660 w 427990"/>
              <a:gd name="connsiteY1" fmla="*/ 0 h 532130"/>
              <a:gd name="connsiteX2" fmla="*/ 427990 w 427990"/>
              <a:gd name="connsiteY2" fmla="*/ 241300 h 532130"/>
              <a:gd name="connsiteX3" fmla="*/ 142240 w 427990"/>
              <a:gd name="connsiteY3" fmla="*/ 532130 h 532130"/>
              <a:gd name="connsiteX4" fmla="*/ 0 w 427990"/>
              <a:gd name="connsiteY4" fmla="*/ 398145 h 532130"/>
              <a:gd name="connsiteX0" fmla="*/ 0 w 437515"/>
              <a:gd name="connsiteY0" fmla="*/ 398145 h 532130"/>
              <a:gd name="connsiteX1" fmla="*/ 73660 w 437515"/>
              <a:gd name="connsiteY1" fmla="*/ 0 h 532130"/>
              <a:gd name="connsiteX2" fmla="*/ 437515 w 437515"/>
              <a:gd name="connsiteY2" fmla="*/ 292735 h 532130"/>
              <a:gd name="connsiteX3" fmla="*/ 142240 w 437515"/>
              <a:gd name="connsiteY3" fmla="*/ 532130 h 532130"/>
              <a:gd name="connsiteX4" fmla="*/ 0 w 437515"/>
              <a:gd name="connsiteY4" fmla="*/ 398145 h 532130"/>
              <a:gd name="connsiteX0" fmla="*/ 0 w 389890"/>
              <a:gd name="connsiteY0" fmla="*/ 398145 h 532130"/>
              <a:gd name="connsiteX1" fmla="*/ 73660 w 389890"/>
              <a:gd name="connsiteY1" fmla="*/ 0 h 532130"/>
              <a:gd name="connsiteX2" fmla="*/ 389890 w 389890"/>
              <a:gd name="connsiteY2" fmla="*/ 210820 h 532130"/>
              <a:gd name="connsiteX3" fmla="*/ 142240 w 389890"/>
              <a:gd name="connsiteY3" fmla="*/ 532130 h 532130"/>
              <a:gd name="connsiteX4" fmla="*/ 0 w 389890"/>
              <a:gd name="connsiteY4" fmla="*/ 398145 h 532130"/>
              <a:gd name="connsiteX0" fmla="*/ 0 w 389890"/>
              <a:gd name="connsiteY0" fmla="*/ 398145 h 539750"/>
              <a:gd name="connsiteX1" fmla="*/ 73660 w 389890"/>
              <a:gd name="connsiteY1" fmla="*/ 0 h 539750"/>
              <a:gd name="connsiteX2" fmla="*/ 389890 w 389890"/>
              <a:gd name="connsiteY2" fmla="*/ 210820 h 539750"/>
              <a:gd name="connsiteX3" fmla="*/ 146050 w 389890"/>
              <a:gd name="connsiteY3" fmla="*/ 539750 h 539750"/>
              <a:gd name="connsiteX4" fmla="*/ 0 w 389890"/>
              <a:gd name="connsiteY4" fmla="*/ 398145 h 539750"/>
              <a:gd name="connsiteX0" fmla="*/ 0 w 395605"/>
              <a:gd name="connsiteY0" fmla="*/ 398145 h 539750"/>
              <a:gd name="connsiteX1" fmla="*/ 79375 w 395605"/>
              <a:gd name="connsiteY1" fmla="*/ 0 h 539750"/>
              <a:gd name="connsiteX2" fmla="*/ 395605 w 395605"/>
              <a:gd name="connsiteY2" fmla="*/ 210820 h 539750"/>
              <a:gd name="connsiteX3" fmla="*/ 151765 w 395605"/>
              <a:gd name="connsiteY3" fmla="*/ 539750 h 539750"/>
              <a:gd name="connsiteX4" fmla="*/ 0 w 395605"/>
              <a:gd name="connsiteY4" fmla="*/ 398145 h 539750"/>
              <a:gd name="connsiteX0" fmla="*/ 0 w 395605"/>
              <a:gd name="connsiteY0" fmla="*/ 377190 h 518795"/>
              <a:gd name="connsiteX1" fmla="*/ 128905 w 395605"/>
              <a:gd name="connsiteY1" fmla="*/ 0 h 518795"/>
              <a:gd name="connsiteX2" fmla="*/ 395605 w 395605"/>
              <a:gd name="connsiteY2" fmla="*/ 189865 h 518795"/>
              <a:gd name="connsiteX3" fmla="*/ 151765 w 395605"/>
              <a:gd name="connsiteY3" fmla="*/ 518795 h 518795"/>
              <a:gd name="connsiteX4" fmla="*/ 0 w 395605"/>
              <a:gd name="connsiteY4" fmla="*/ 377190 h 518795"/>
              <a:gd name="connsiteX0" fmla="*/ 0 w 395605"/>
              <a:gd name="connsiteY0" fmla="*/ 379095 h 520700"/>
              <a:gd name="connsiteX1" fmla="*/ 155575 w 395605"/>
              <a:gd name="connsiteY1" fmla="*/ 0 h 520700"/>
              <a:gd name="connsiteX2" fmla="*/ 395605 w 395605"/>
              <a:gd name="connsiteY2" fmla="*/ 191770 h 520700"/>
              <a:gd name="connsiteX3" fmla="*/ 151765 w 395605"/>
              <a:gd name="connsiteY3" fmla="*/ 520700 h 520700"/>
              <a:gd name="connsiteX4" fmla="*/ 0 w 395605"/>
              <a:gd name="connsiteY4" fmla="*/ 379095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605" h="520700">
                <a:moveTo>
                  <a:pt x="0" y="379095"/>
                </a:moveTo>
                <a:lnTo>
                  <a:pt x="155575" y="0"/>
                </a:lnTo>
                <a:lnTo>
                  <a:pt x="395605" y="191770"/>
                </a:lnTo>
                <a:lnTo>
                  <a:pt x="151765" y="520700"/>
                </a:lnTo>
                <a:lnTo>
                  <a:pt x="0" y="379095"/>
                </a:lnTo>
                <a:close/>
              </a:path>
            </a:pathLst>
          </a:custGeom>
          <a:gradFill flip="none" rotWithShape="1">
            <a:gsLst>
              <a:gs pos="21000">
                <a:schemeClr val="accent1">
                  <a:lumMod val="60000"/>
                  <a:lumOff val="40000"/>
                  <a:alpha val="0"/>
                </a:schemeClr>
              </a:gs>
              <a:gs pos="79000">
                <a:schemeClr val="accent1">
                  <a:alpha val="8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aphicFrame>
        <p:nvGraphicFramePr>
          <p:cNvPr id="156" name="图表 155">
            <a:extLst>
              <a:ext uri="{FF2B5EF4-FFF2-40B4-BE49-F238E27FC236}">
                <a16:creationId xmlns:a16="http://schemas.microsoft.com/office/drawing/2014/main" id="{96BFB8E4-9A92-D03C-A84B-E68FCA9E04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6888382"/>
              </p:ext>
            </p:extLst>
          </p:nvPr>
        </p:nvGraphicFramePr>
        <p:xfrm>
          <a:off x="926486" y="2956745"/>
          <a:ext cx="4099498" cy="3036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3" name="图片 2" descr="黑暗中的灯光&#10;&#10;描述已自动生成">
            <a:extLst>
              <a:ext uri="{FF2B5EF4-FFF2-40B4-BE49-F238E27FC236}">
                <a16:creationId xmlns:a16="http://schemas.microsoft.com/office/drawing/2014/main" id="{6722D30A-4E4C-9675-573E-767DB55B86C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1942" y="5288014"/>
            <a:ext cx="2015457" cy="691986"/>
          </a:xfrm>
          <a:prstGeom prst="rect">
            <a:avLst/>
          </a:prstGeom>
        </p:spPr>
      </p:pic>
      <p:pic>
        <p:nvPicPr>
          <p:cNvPr id="5" name="图片 4" descr="黑暗中的灯光&#10;&#10;描述已自动生成">
            <a:extLst>
              <a:ext uri="{FF2B5EF4-FFF2-40B4-BE49-F238E27FC236}">
                <a16:creationId xmlns:a16="http://schemas.microsoft.com/office/drawing/2014/main" id="{4F822C3C-4B83-FBD4-3A3E-46CEC536DC9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6703" y="5753020"/>
            <a:ext cx="2015457" cy="691986"/>
          </a:xfrm>
          <a:prstGeom prst="rect">
            <a:avLst/>
          </a:prstGeom>
        </p:spPr>
      </p:pic>
      <p:cxnSp>
        <p:nvCxnSpPr>
          <p:cNvPr id="2" name="直线连接符 1">
            <a:extLst>
              <a:ext uri="{FF2B5EF4-FFF2-40B4-BE49-F238E27FC236}">
                <a16:creationId xmlns:a16="http://schemas.microsoft.com/office/drawing/2014/main" id="{16DB8FC1-30B0-A68D-697B-63BD5CB213DC}"/>
              </a:ext>
            </a:extLst>
          </p:cNvPr>
          <p:cNvCxnSpPr>
            <a:cxnSpLocks/>
          </p:cNvCxnSpPr>
          <p:nvPr/>
        </p:nvCxnSpPr>
        <p:spPr>
          <a:xfrm>
            <a:off x="876489" y="2285096"/>
            <a:ext cx="4485453" cy="0"/>
          </a:xfrm>
          <a:prstGeom prst="line">
            <a:avLst/>
          </a:prstGeom>
          <a:ln>
            <a:gradFill>
              <a:gsLst>
                <a:gs pos="0">
                  <a:srgbClr val="5FD9C6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线连接符 32">
            <a:extLst>
              <a:ext uri="{FF2B5EF4-FFF2-40B4-BE49-F238E27FC236}">
                <a16:creationId xmlns:a16="http://schemas.microsoft.com/office/drawing/2014/main" id="{DD07D8EE-DE71-2EA3-B769-4A4A2FE5C70F}"/>
              </a:ext>
            </a:extLst>
          </p:cNvPr>
          <p:cNvCxnSpPr>
            <a:cxnSpLocks/>
          </p:cNvCxnSpPr>
          <p:nvPr/>
        </p:nvCxnSpPr>
        <p:spPr>
          <a:xfrm>
            <a:off x="6272457" y="2285096"/>
            <a:ext cx="4924593" cy="0"/>
          </a:xfrm>
          <a:prstGeom prst="line">
            <a:avLst/>
          </a:prstGeom>
          <a:ln>
            <a:gradFill>
              <a:gsLst>
                <a:gs pos="0">
                  <a:srgbClr val="5FD9C6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274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5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矩形 257">
            <a:extLst>
              <a:ext uri="{FF2B5EF4-FFF2-40B4-BE49-F238E27FC236}">
                <a16:creationId xmlns:a16="http://schemas.microsoft.com/office/drawing/2014/main" id="{E81FC39B-3BEF-315A-AF44-D9122A1FDE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85015">
                <a:srgbClr val="15F7F9">
                  <a:alpha val="0"/>
                </a:srgbClr>
              </a:gs>
              <a:gs pos="19000">
                <a:srgbClr val="15F7F9">
                  <a:alpha val="0"/>
                </a:srgbClr>
              </a:gs>
              <a:gs pos="7000">
                <a:schemeClr val="accent1">
                  <a:lumMod val="75000"/>
                  <a:alpha val="50000"/>
                </a:schemeClr>
              </a:gs>
              <a:gs pos="95000">
                <a:srgbClr val="15F7F9">
                  <a:alpha val="3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A05D9781-62C6-5560-C17D-A5CB4EEBA286}"/>
              </a:ext>
            </a:extLst>
          </p:cNvPr>
          <p:cNvGrpSpPr/>
          <p:nvPr/>
        </p:nvGrpSpPr>
        <p:grpSpPr>
          <a:xfrm>
            <a:off x="9624392" y="594805"/>
            <a:ext cx="1673235" cy="382726"/>
            <a:chOff x="2781300" y="571500"/>
            <a:chExt cx="3914376" cy="895350"/>
          </a:xfrm>
          <a:solidFill>
            <a:schemeClr val="bg1"/>
          </a:solidFill>
        </p:grpSpPr>
        <p:sp>
          <p:nvSpPr>
            <p:cNvPr id="247" name="任意多边形: 形状 20">
              <a:extLst>
                <a:ext uri="{FF2B5EF4-FFF2-40B4-BE49-F238E27FC236}">
                  <a16:creationId xmlns:a16="http://schemas.microsoft.com/office/drawing/2014/main" id="{063FE1F6-190E-2CBA-BD12-170F18DD58AC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8" name="任意多边形: 形状 21">
              <a:extLst>
                <a:ext uri="{FF2B5EF4-FFF2-40B4-BE49-F238E27FC236}">
                  <a16:creationId xmlns:a16="http://schemas.microsoft.com/office/drawing/2014/main" id="{BCECD4ED-E864-9889-C28D-A5B97C45F6B4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17709F5B-1507-880E-9A66-AD3B8B856919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37" name="文本框 236">
            <a:extLst>
              <a:ext uri="{FF2B5EF4-FFF2-40B4-BE49-F238E27FC236}">
                <a16:creationId xmlns:a16="http://schemas.microsoft.com/office/drawing/2014/main" id="{593567A8-F87B-357E-FC8B-71174A4345CE}"/>
              </a:ext>
            </a:extLst>
          </p:cNvPr>
          <p:cNvSpPr txBox="1"/>
          <p:nvPr/>
        </p:nvSpPr>
        <p:spPr>
          <a:xfrm>
            <a:off x="705240" y="493781"/>
            <a:ext cx="481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r>
              <a:rPr lang="zh-CN" altLang="en-US" dirty="0">
                <a:latin typeface="+mj-ea"/>
              </a:rPr>
              <a:t>自动驾驶部署与规划</a:t>
            </a: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E647A93D-7907-D6AA-4D5C-EE2D04C7656D}"/>
              </a:ext>
            </a:extLst>
          </p:cNvPr>
          <p:cNvSpPr txBox="1"/>
          <p:nvPr/>
        </p:nvSpPr>
        <p:spPr>
          <a:xfrm>
            <a:off x="775072" y="201393"/>
            <a:ext cx="28726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3200" b="1" dirty="0">
                <a:ln>
                  <a:gradFill>
                    <a:gsLst>
                      <a:gs pos="14000">
                        <a:schemeClr val="accent1">
                          <a:lumMod val="5000"/>
                          <a:lumOff val="95000"/>
                          <a:alpha val="73286"/>
                        </a:schemeClr>
                      </a:gs>
                      <a:gs pos="7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PLANNING</a:t>
            </a:r>
            <a:endParaRPr lang="zh-CN" altLang="en-US" sz="3200" b="1" dirty="0">
              <a:ln>
                <a:gradFill>
                  <a:gsLst>
                    <a:gs pos="14000">
                      <a:schemeClr val="accent1">
                        <a:lumMod val="5000"/>
                        <a:lumOff val="95000"/>
                        <a:alpha val="73286"/>
                      </a:schemeClr>
                    </a:gs>
                    <a:gs pos="7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16" name="矩形: 剪去对角 3">
            <a:extLst>
              <a:ext uri="{FF2B5EF4-FFF2-40B4-BE49-F238E27FC236}">
                <a16:creationId xmlns:a16="http://schemas.microsoft.com/office/drawing/2014/main" id="{7EE2A460-0252-9680-A218-890F46758660}"/>
              </a:ext>
            </a:extLst>
          </p:cNvPr>
          <p:cNvSpPr>
            <a:spLocks/>
          </p:cNvSpPr>
          <p:nvPr/>
        </p:nvSpPr>
        <p:spPr>
          <a:xfrm>
            <a:off x="864637" y="3323392"/>
            <a:ext cx="10444335" cy="3061386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alpha val="34000"/>
                </a:schemeClr>
              </a:gs>
              <a:gs pos="100000">
                <a:schemeClr val="accent1">
                  <a:alpha val="33000"/>
                </a:schemeClr>
              </a:gs>
              <a:gs pos="71000">
                <a:schemeClr val="accent1">
                  <a:alpha val="0"/>
                </a:schemeClr>
              </a:gs>
            </a:gsLst>
            <a:lin ang="2700000" scaled="1"/>
            <a:tileRect/>
          </a:gra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  <p:sp>
        <p:nvSpPr>
          <p:cNvPr id="197" name="矩形: 圆角 68">
            <a:extLst>
              <a:ext uri="{FF2B5EF4-FFF2-40B4-BE49-F238E27FC236}">
                <a16:creationId xmlns:a16="http://schemas.microsoft.com/office/drawing/2014/main" id="{C615A649-42C5-5B63-3F2B-6B21873965A4}"/>
              </a:ext>
            </a:extLst>
          </p:cNvPr>
          <p:cNvSpPr/>
          <p:nvPr/>
        </p:nvSpPr>
        <p:spPr>
          <a:xfrm>
            <a:off x="4347942" y="5599898"/>
            <a:ext cx="3220640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  <p:sp>
        <p:nvSpPr>
          <p:cNvPr id="4" name="矩形: 圆角 68">
            <a:extLst>
              <a:ext uri="{FF2B5EF4-FFF2-40B4-BE49-F238E27FC236}">
                <a16:creationId xmlns:a16="http://schemas.microsoft.com/office/drawing/2014/main" id="{353BB972-086E-AA33-78F2-26567B1ACC40}"/>
              </a:ext>
            </a:extLst>
          </p:cNvPr>
          <p:cNvSpPr/>
          <p:nvPr/>
        </p:nvSpPr>
        <p:spPr>
          <a:xfrm>
            <a:off x="4347942" y="4972632"/>
            <a:ext cx="3220640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  <p:sp>
        <p:nvSpPr>
          <p:cNvPr id="5" name="矩形: 圆角 68">
            <a:extLst>
              <a:ext uri="{FF2B5EF4-FFF2-40B4-BE49-F238E27FC236}">
                <a16:creationId xmlns:a16="http://schemas.microsoft.com/office/drawing/2014/main" id="{96425883-BCC2-14E0-5B13-21C5F76371AD}"/>
              </a:ext>
            </a:extLst>
          </p:cNvPr>
          <p:cNvSpPr/>
          <p:nvPr/>
        </p:nvSpPr>
        <p:spPr>
          <a:xfrm>
            <a:off x="4347942" y="4114104"/>
            <a:ext cx="3220640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  <p:sp>
        <p:nvSpPr>
          <p:cNvPr id="23" name="矩形: 圆角 68">
            <a:extLst>
              <a:ext uri="{FF2B5EF4-FFF2-40B4-BE49-F238E27FC236}">
                <a16:creationId xmlns:a16="http://schemas.microsoft.com/office/drawing/2014/main" id="{105C34EA-6914-FE04-E4F3-389E426E9F7D}"/>
              </a:ext>
            </a:extLst>
          </p:cNvPr>
          <p:cNvSpPr/>
          <p:nvPr/>
        </p:nvSpPr>
        <p:spPr>
          <a:xfrm>
            <a:off x="7782520" y="4962852"/>
            <a:ext cx="3220640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  <p:sp>
        <p:nvSpPr>
          <p:cNvPr id="24" name="矩形: 圆角 68">
            <a:extLst>
              <a:ext uri="{FF2B5EF4-FFF2-40B4-BE49-F238E27FC236}">
                <a16:creationId xmlns:a16="http://schemas.microsoft.com/office/drawing/2014/main" id="{5FB2C2BF-4BB6-288B-E942-229FC41E1753}"/>
              </a:ext>
            </a:extLst>
          </p:cNvPr>
          <p:cNvSpPr/>
          <p:nvPr/>
        </p:nvSpPr>
        <p:spPr>
          <a:xfrm>
            <a:off x="7782520" y="5570014"/>
            <a:ext cx="3220640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  <p:sp>
        <p:nvSpPr>
          <p:cNvPr id="275" name="文本框 274">
            <a:extLst>
              <a:ext uri="{FF2B5EF4-FFF2-40B4-BE49-F238E27FC236}">
                <a16:creationId xmlns:a16="http://schemas.microsoft.com/office/drawing/2014/main" id="{243C94C0-8F1C-A7EA-5AC1-1F341B94E38A}"/>
              </a:ext>
            </a:extLst>
          </p:cNvPr>
          <p:cNvSpPr txBox="1"/>
          <p:nvPr/>
        </p:nvSpPr>
        <p:spPr>
          <a:xfrm>
            <a:off x="1055440" y="3531054"/>
            <a:ext cx="420012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200" b="1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40000">
                      <a:srgbClr val="8FFBFC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n-ea"/>
              </a:defRPr>
            </a:lvl1pPr>
          </a:lstStyle>
          <a:p>
            <a:r>
              <a:rPr lang="zh-CN" altLang="en-US" dirty="0">
                <a:latin typeface="+mj-ea"/>
                <a:ea typeface="+mj-ea"/>
              </a:rPr>
              <a:t>实现</a:t>
            </a:r>
            <a:r>
              <a:rPr lang="en-US" altLang="zh-CN" dirty="0">
                <a:latin typeface="+mj-ea"/>
                <a:ea typeface="+mj-ea"/>
              </a:rPr>
              <a:t>L3</a:t>
            </a:r>
            <a:r>
              <a:rPr lang="zh-CN" altLang="en-US" dirty="0">
                <a:latin typeface="+mj-ea"/>
                <a:ea typeface="+mj-ea"/>
              </a:rPr>
              <a:t>级以上高级自动驾驶应用</a:t>
            </a:r>
          </a:p>
        </p:txBody>
      </p:sp>
      <p:pic>
        <p:nvPicPr>
          <p:cNvPr id="34" name="图片 33" descr="黑暗中的灯光&#10;&#10;描述已自动生成">
            <a:extLst>
              <a:ext uri="{FF2B5EF4-FFF2-40B4-BE49-F238E27FC236}">
                <a16:creationId xmlns:a16="http://schemas.microsoft.com/office/drawing/2014/main" id="{361935CD-8AEB-45F6-FD01-03E3204CFC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207" y="6049382"/>
            <a:ext cx="9895840" cy="691986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009FD4CE-9141-1981-EA36-0FBF1D76C945}"/>
              </a:ext>
            </a:extLst>
          </p:cNvPr>
          <p:cNvSpPr/>
          <p:nvPr/>
        </p:nvSpPr>
        <p:spPr>
          <a:xfrm>
            <a:off x="1073665" y="4692106"/>
            <a:ext cx="1131496" cy="1131496"/>
          </a:xfrm>
          <a:prstGeom prst="ellipse">
            <a:avLst/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80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  <p:sp>
        <p:nvSpPr>
          <p:cNvPr id="192" name="文本框 191">
            <a:extLst>
              <a:ext uri="{FF2B5EF4-FFF2-40B4-BE49-F238E27FC236}">
                <a16:creationId xmlns:a16="http://schemas.microsoft.com/office/drawing/2014/main" id="{ECFB3EDC-8B49-F52D-DA53-04F52017C4D4}"/>
              </a:ext>
            </a:extLst>
          </p:cNvPr>
          <p:cNvSpPr txBox="1"/>
          <p:nvPr/>
        </p:nvSpPr>
        <p:spPr>
          <a:xfrm>
            <a:off x="1055440" y="5269375"/>
            <a:ext cx="1131496" cy="36933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algn="ctr">
              <a:defRPr sz="16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+mn-ea"/>
              </a:rPr>
              <a:t>智能网联</a:t>
            </a:r>
          </a:p>
        </p:txBody>
      </p:sp>
      <p:sp>
        <p:nvSpPr>
          <p:cNvPr id="193" name="矩形: 剪去单角 3">
            <a:extLst>
              <a:ext uri="{FF2B5EF4-FFF2-40B4-BE49-F238E27FC236}">
                <a16:creationId xmlns:a16="http://schemas.microsoft.com/office/drawing/2014/main" id="{8E812EDC-4F9F-3098-6705-D51EBAA4C586}"/>
              </a:ext>
            </a:extLst>
          </p:cNvPr>
          <p:cNvSpPr/>
          <p:nvPr/>
        </p:nvSpPr>
        <p:spPr>
          <a:xfrm>
            <a:off x="2547743" y="4528302"/>
            <a:ext cx="1437638" cy="388359"/>
          </a:xfrm>
          <a:prstGeom prst="snip1Rect">
            <a:avLst/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  <p:sp>
        <p:nvSpPr>
          <p:cNvPr id="194" name="矩形: 剪去单角 3">
            <a:extLst>
              <a:ext uri="{FF2B5EF4-FFF2-40B4-BE49-F238E27FC236}">
                <a16:creationId xmlns:a16="http://schemas.microsoft.com/office/drawing/2014/main" id="{A5D321AA-4E94-FFB6-0E12-95744B60EEAE}"/>
              </a:ext>
            </a:extLst>
          </p:cNvPr>
          <p:cNvSpPr/>
          <p:nvPr/>
        </p:nvSpPr>
        <p:spPr>
          <a:xfrm>
            <a:off x="2547743" y="5595290"/>
            <a:ext cx="1437638" cy="388359"/>
          </a:xfrm>
          <a:prstGeom prst="snip1Rect">
            <a:avLst/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id="{F85710E7-0905-8FE0-FA1C-A5656E99CFE4}"/>
              </a:ext>
            </a:extLst>
          </p:cNvPr>
          <p:cNvSpPr txBox="1"/>
          <p:nvPr/>
        </p:nvSpPr>
        <p:spPr>
          <a:xfrm>
            <a:off x="2953568" y="4548090"/>
            <a:ext cx="1131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设施建设</a:t>
            </a: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A35029B4-8E16-ED8F-B998-715ACB22BFA5}"/>
              </a:ext>
            </a:extLst>
          </p:cNvPr>
          <p:cNvSpPr txBox="1"/>
          <p:nvPr/>
        </p:nvSpPr>
        <p:spPr>
          <a:xfrm>
            <a:off x="2972234" y="5621452"/>
            <a:ext cx="1131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应用推广</a:t>
            </a:r>
          </a:p>
        </p:txBody>
      </p:sp>
      <p:sp>
        <p:nvSpPr>
          <p:cNvPr id="8" name="矩形: 圆角 68">
            <a:extLst>
              <a:ext uri="{FF2B5EF4-FFF2-40B4-BE49-F238E27FC236}">
                <a16:creationId xmlns:a16="http://schemas.microsoft.com/office/drawing/2014/main" id="{216B6F04-7A4A-0DC3-7DEC-DFB40C4B008E}"/>
              </a:ext>
            </a:extLst>
          </p:cNvPr>
          <p:cNvSpPr/>
          <p:nvPr/>
        </p:nvSpPr>
        <p:spPr>
          <a:xfrm>
            <a:off x="8107452" y="3900018"/>
            <a:ext cx="1262836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  <p:sp>
        <p:nvSpPr>
          <p:cNvPr id="10" name="矩形: 圆角 68">
            <a:extLst>
              <a:ext uri="{FF2B5EF4-FFF2-40B4-BE49-F238E27FC236}">
                <a16:creationId xmlns:a16="http://schemas.microsoft.com/office/drawing/2014/main" id="{DF00417B-B6E5-688D-8D80-4EBF4EDA1573}"/>
              </a:ext>
            </a:extLst>
          </p:cNvPr>
          <p:cNvSpPr/>
          <p:nvPr/>
        </p:nvSpPr>
        <p:spPr>
          <a:xfrm>
            <a:off x="8107452" y="4379386"/>
            <a:ext cx="1262836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2CFE1F4-9A60-BEB7-477A-370707AE8408}"/>
              </a:ext>
            </a:extLst>
          </p:cNvPr>
          <p:cNvSpPr txBox="1"/>
          <p:nvPr/>
        </p:nvSpPr>
        <p:spPr>
          <a:xfrm>
            <a:off x="4979217" y="4133953"/>
            <a:ext cx="22039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提升设备设施协同能力</a:t>
            </a:r>
          </a:p>
        </p:txBody>
      </p:sp>
      <p:sp>
        <p:nvSpPr>
          <p:cNvPr id="19" name="矩形: 圆角 68">
            <a:extLst>
              <a:ext uri="{FF2B5EF4-FFF2-40B4-BE49-F238E27FC236}">
                <a16:creationId xmlns:a16="http://schemas.microsoft.com/office/drawing/2014/main" id="{CDAC91C0-7088-49D1-4A80-3F1F52F3ADCF}"/>
              </a:ext>
            </a:extLst>
          </p:cNvPr>
          <p:cNvSpPr/>
          <p:nvPr/>
        </p:nvSpPr>
        <p:spPr>
          <a:xfrm>
            <a:off x="9508597" y="3900018"/>
            <a:ext cx="1262836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  <p:sp>
        <p:nvSpPr>
          <p:cNvPr id="20" name="矩形: 圆角 68">
            <a:extLst>
              <a:ext uri="{FF2B5EF4-FFF2-40B4-BE49-F238E27FC236}">
                <a16:creationId xmlns:a16="http://schemas.microsoft.com/office/drawing/2014/main" id="{FF1A96CE-138A-AB88-B6BD-8C4291F41F32}"/>
              </a:ext>
            </a:extLst>
          </p:cNvPr>
          <p:cNvSpPr/>
          <p:nvPr/>
        </p:nvSpPr>
        <p:spPr>
          <a:xfrm>
            <a:off x="9508597" y="4379386"/>
            <a:ext cx="1262836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DE73B92-A4AE-00BC-DCD6-30F530F4AB83}"/>
              </a:ext>
            </a:extLst>
          </p:cNvPr>
          <p:cNvSpPr txBox="1"/>
          <p:nvPr/>
        </p:nvSpPr>
        <p:spPr>
          <a:xfrm>
            <a:off x="4501889" y="5001628"/>
            <a:ext cx="304924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加快智能网联汽车道路基础设施建设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直角三角形 24">
            <a:extLst>
              <a:ext uri="{FF2B5EF4-FFF2-40B4-BE49-F238E27FC236}">
                <a16:creationId xmlns:a16="http://schemas.microsoft.com/office/drawing/2014/main" id="{F713FEBC-5B03-F3C4-ABC4-DF8D01A53E75}"/>
              </a:ext>
            </a:extLst>
          </p:cNvPr>
          <p:cNvSpPr/>
          <p:nvPr/>
        </p:nvSpPr>
        <p:spPr>
          <a:xfrm rot="10800000">
            <a:off x="10939974" y="3328479"/>
            <a:ext cx="366759" cy="367544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alpha val="51000"/>
                </a:schemeClr>
              </a:gs>
              <a:gs pos="100000">
                <a:schemeClr val="accent1">
                  <a:alpha val="33000"/>
                </a:schemeClr>
              </a:gs>
              <a:gs pos="71000">
                <a:schemeClr val="accent1">
                  <a:alpha val="0"/>
                </a:schemeClr>
              </a:gs>
            </a:gsLst>
            <a:lin ang="2700000" scaled="1"/>
            <a:tileRect/>
          </a:gra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Source Han Sans CN Medium" panose="020B0600000000000000" pitchFamily="34" charset="-122"/>
              <a:ea typeface="Source Han Sans CN Medium" panose="020B06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EDAED20-15C1-D60F-F78D-ADFF69984A3D}"/>
              </a:ext>
            </a:extLst>
          </p:cNvPr>
          <p:cNvSpPr txBox="1"/>
          <p:nvPr/>
        </p:nvSpPr>
        <p:spPr>
          <a:xfrm>
            <a:off x="8035444" y="4997573"/>
            <a:ext cx="3049249" cy="3080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加快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5G-V2X 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车联网示范网络建设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1E87C02-F502-6B07-EC94-4C0D6BFEBB9A}"/>
              </a:ext>
            </a:extLst>
          </p:cNvPr>
          <p:cNvSpPr txBox="1"/>
          <p:nvPr/>
        </p:nvSpPr>
        <p:spPr>
          <a:xfrm>
            <a:off x="4922104" y="5629783"/>
            <a:ext cx="22088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开展车联网应用创新示范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D926F08-EA3F-CBE2-6A28-503F1F1CD696}"/>
              </a:ext>
            </a:extLst>
          </p:cNvPr>
          <p:cNvSpPr txBox="1"/>
          <p:nvPr/>
        </p:nvSpPr>
        <p:spPr>
          <a:xfrm>
            <a:off x="8312774" y="5621452"/>
            <a:ext cx="2325107" cy="3080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打造国家级车联网先导区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EE54194-B60A-6842-413A-851E0D302F5F}"/>
              </a:ext>
            </a:extLst>
          </p:cNvPr>
          <p:cNvSpPr txBox="1"/>
          <p:nvPr/>
        </p:nvSpPr>
        <p:spPr>
          <a:xfrm>
            <a:off x="8132207" y="3939802"/>
            <a:ext cx="13011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车载智能设备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E9D4892-7A01-D086-4963-0CEEA85645CC}"/>
              </a:ext>
            </a:extLst>
          </p:cNvPr>
          <p:cNvSpPr txBox="1"/>
          <p:nvPr/>
        </p:nvSpPr>
        <p:spPr>
          <a:xfrm>
            <a:off x="9541293" y="3939801"/>
            <a:ext cx="13011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路侧通信设备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09E7A43-0B99-67CE-C627-B1059BA63E3E}"/>
              </a:ext>
            </a:extLst>
          </p:cNvPr>
          <p:cNvSpPr txBox="1"/>
          <p:nvPr/>
        </p:nvSpPr>
        <p:spPr>
          <a:xfrm>
            <a:off x="8111016" y="4435514"/>
            <a:ext cx="13011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道路基础设施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AEC5834-D850-8DF1-5D32-13E700EDDA7D}"/>
              </a:ext>
            </a:extLst>
          </p:cNvPr>
          <p:cNvSpPr txBox="1"/>
          <p:nvPr/>
        </p:nvSpPr>
        <p:spPr>
          <a:xfrm>
            <a:off x="9541292" y="4417120"/>
            <a:ext cx="13011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智能管控设施</a:t>
            </a:r>
          </a:p>
        </p:txBody>
      </p:sp>
      <p:cxnSp>
        <p:nvCxnSpPr>
          <p:cNvPr id="42" name="肘形连接符 41">
            <a:extLst>
              <a:ext uri="{FF2B5EF4-FFF2-40B4-BE49-F238E27FC236}">
                <a16:creationId xmlns:a16="http://schemas.microsoft.com/office/drawing/2014/main" id="{48527AF7-0535-A1C8-3C74-126E72B2D484}"/>
              </a:ext>
            </a:extLst>
          </p:cNvPr>
          <p:cNvCxnSpPr>
            <a:cxnSpLocks/>
            <a:stCxn id="9" idx="6"/>
            <a:endCxn id="193" idx="2"/>
          </p:cNvCxnSpPr>
          <p:nvPr/>
        </p:nvCxnSpPr>
        <p:spPr>
          <a:xfrm flipV="1">
            <a:off x="2205161" y="4722482"/>
            <a:ext cx="342582" cy="535372"/>
          </a:xfrm>
          <a:prstGeom prst="bentConnector3">
            <a:avLst>
              <a:gd name="adj1" fmla="val 50000"/>
            </a:avLst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肘形连接符 45">
            <a:extLst>
              <a:ext uri="{FF2B5EF4-FFF2-40B4-BE49-F238E27FC236}">
                <a16:creationId xmlns:a16="http://schemas.microsoft.com/office/drawing/2014/main" id="{9546127E-ABBA-2B5C-13CF-4EF5B31A0269}"/>
              </a:ext>
            </a:extLst>
          </p:cNvPr>
          <p:cNvCxnSpPr>
            <a:cxnSpLocks/>
            <a:stCxn id="9" idx="6"/>
            <a:endCxn id="194" idx="2"/>
          </p:cNvCxnSpPr>
          <p:nvPr/>
        </p:nvCxnSpPr>
        <p:spPr>
          <a:xfrm>
            <a:off x="2205161" y="5257854"/>
            <a:ext cx="342582" cy="531616"/>
          </a:xfrm>
          <a:prstGeom prst="bentConnector3">
            <a:avLst>
              <a:gd name="adj1" fmla="val 50000"/>
            </a:avLst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肘形连接符 49">
            <a:extLst>
              <a:ext uri="{FF2B5EF4-FFF2-40B4-BE49-F238E27FC236}">
                <a16:creationId xmlns:a16="http://schemas.microsoft.com/office/drawing/2014/main" id="{2B89C538-E614-9E97-2F2C-4FB283639DB8}"/>
              </a:ext>
            </a:extLst>
          </p:cNvPr>
          <p:cNvCxnSpPr>
            <a:cxnSpLocks/>
            <a:stCxn id="193" idx="0"/>
            <a:endCxn id="5" idx="1"/>
          </p:cNvCxnSpPr>
          <p:nvPr/>
        </p:nvCxnSpPr>
        <p:spPr>
          <a:xfrm flipV="1">
            <a:off x="3985381" y="4297877"/>
            <a:ext cx="362561" cy="424605"/>
          </a:xfrm>
          <a:prstGeom prst="bentConnector3">
            <a:avLst>
              <a:gd name="adj1" fmla="val 50000"/>
            </a:avLst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肘形连接符 58">
            <a:extLst>
              <a:ext uri="{FF2B5EF4-FFF2-40B4-BE49-F238E27FC236}">
                <a16:creationId xmlns:a16="http://schemas.microsoft.com/office/drawing/2014/main" id="{7F7CAA0C-C36D-66A8-D082-2D437A000D97}"/>
              </a:ext>
            </a:extLst>
          </p:cNvPr>
          <p:cNvCxnSpPr>
            <a:cxnSpLocks/>
            <a:stCxn id="193" idx="0"/>
            <a:endCxn id="4" idx="1"/>
          </p:cNvCxnSpPr>
          <p:nvPr/>
        </p:nvCxnSpPr>
        <p:spPr>
          <a:xfrm>
            <a:off x="3985381" y="4722482"/>
            <a:ext cx="362561" cy="433923"/>
          </a:xfrm>
          <a:prstGeom prst="bentConnector3">
            <a:avLst>
              <a:gd name="adj1" fmla="val 50000"/>
            </a:avLst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肘形连接符 62">
            <a:extLst>
              <a:ext uri="{FF2B5EF4-FFF2-40B4-BE49-F238E27FC236}">
                <a16:creationId xmlns:a16="http://schemas.microsoft.com/office/drawing/2014/main" id="{63B4166D-B9AC-776D-87F7-FF6BAAF3DCFA}"/>
              </a:ext>
            </a:extLst>
          </p:cNvPr>
          <p:cNvCxnSpPr>
            <a:cxnSpLocks/>
            <a:stCxn id="194" idx="0"/>
            <a:endCxn id="197" idx="1"/>
          </p:cNvCxnSpPr>
          <p:nvPr/>
        </p:nvCxnSpPr>
        <p:spPr>
          <a:xfrm flipV="1">
            <a:off x="3985381" y="5783671"/>
            <a:ext cx="362561" cy="0"/>
          </a:xfrm>
          <a:prstGeom prst="bentConnector3">
            <a:avLst>
              <a:gd name="adj1" fmla="val 50000"/>
            </a:avLst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肘形连接符 204">
            <a:extLst>
              <a:ext uri="{FF2B5EF4-FFF2-40B4-BE49-F238E27FC236}">
                <a16:creationId xmlns:a16="http://schemas.microsoft.com/office/drawing/2014/main" id="{4BDF22BE-E9F7-6921-1078-A6612D4976D7}"/>
              </a:ext>
            </a:extLst>
          </p:cNvPr>
          <p:cNvCxnSpPr>
            <a:cxnSpLocks/>
            <a:stCxn id="5" idx="3"/>
            <a:endCxn id="8" idx="1"/>
          </p:cNvCxnSpPr>
          <p:nvPr/>
        </p:nvCxnSpPr>
        <p:spPr>
          <a:xfrm flipV="1">
            <a:off x="7568582" y="4083791"/>
            <a:ext cx="538870" cy="214086"/>
          </a:xfrm>
          <a:prstGeom prst="bentConnector3">
            <a:avLst>
              <a:gd name="adj1" fmla="val 50000"/>
            </a:avLst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肘形连接符 207">
            <a:extLst>
              <a:ext uri="{FF2B5EF4-FFF2-40B4-BE49-F238E27FC236}">
                <a16:creationId xmlns:a16="http://schemas.microsoft.com/office/drawing/2014/main" id="{76126178-DA1C-DBB9-7322-3B344A0905B7}"/>
              </a:ext>
            </a:extLst>
          </p:cNvPr>
          <p:cNvCxnSpPr>
            <a:cxnSpLocks/>
            <a:stCxn id="5" idx="3"/>
            <a:endCxn id="10" idx="1"/>
          </p:cNvCxnSpPr>
          <p:nvPr/>
        </p:nvCxnSpPr>
        <p:spPr>
          <a:xfrm>
            <a:off x="7568582" y="4297877"/>
            <a:ext cx="538870" cy="265282"/>
          </a:xfrm>
          <a:prstGeom prst="bentConnector3">
            <a:avLst>
              <a:gd name="adj1" fmla="val 50000"/>
            </a:avLst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7" name="图形 216">
            <a:extLst>
              <a:ext uri="{FF2B5EF4-FFF2-40B4-BE49-F238E27FC236}">
                <a16:creationId xmlns:a16="http://schemas.microsoft.com/office/drawing/2014/main" id="{1D82FF91-39C2-1F46-51BD-6D392D6365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21725" y="4546989"/>
            <a:ext cx="326941" cy="326941"/>
          </a:xfrm>
          <a:prstGeom prst="rect">
            <a:avLst/>
          </a:prstGeom>
        </p:spPr>
      </p:pic>
      <p:pic>
        <p:nvPicPr>
          <p:cNvPr id="219" name="图形 218">
            <a:extLst>
              <a:ext uri="{FF2B5EF4-FFF2-40B4-BE49-F238E27FC236}">
                <a16:creationId xmlns:a16="http://schemas.microsoft.com/office/drawing/2014/main" id="{09E8A674-0976-F80F-A62C-655D1F5BD8E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2632542" y="5654514"/>
            <a:ext cx="318825" cy="261436"/>
          </a:xfrm>
          <a:prstGeom prst="rect">
            <a:avLst/>
          </a:prstGeom>
        </p:spPr>
      </p:pic>
      <p:pic>
        <p:nvPicPr>
          <p:cNvPr id="221" name="图形 220">
            <a:extLst>
              <a:ext uri="{FF2B5EF4-FFF2-40B4-BE49-F238E27FC236}">
                <a16:creationId xmlns:a16="http://schemas.microsoft.com/office/drawing/2014/main" id="{2EF235B7-F2A8-860E-3571-9B9B7C7DF1A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407885" y="4818284"/>
            <a:ext cx="471693" cy="471693"/>
          </a:xfrm>
          <a:prstGeom prst="rect">
            <a:avLst/>
          </a:prstGeom>
        </p:spPr>
      </p:pic>
      <p:sp>
        <p:nvSpPr>
          <p:cNvPr id="222" name="矩形: 剪去对角 3">
            <a:extLst>
              <a:ext uri="{FF2B5EF4-FFF2-40B4-BE49-F238E27FC236}">
                <a16:creationId xmlns:a16="http://schemas.microsoft.com/office/drawing/2014/main" id="{F0FD9BFD-5FF2-906A-DF16-702A308A8292}"/>
              </a:ext>
            </a:extLst>
          </p:cNvPr>
          <p:cNvSpPr>
            <a:spLocks/>
          </p:cNvSpPr>
          <p:nvPr/>
        </p:nvSpPr>
        <p:spPr>
          <a:xfrm>
            <a:off x="853292" y="1378778"/>
            <a:ext cx="10444335" cy="170378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alpha val="51000"/>
                </a:schemeClr>
              </a:gs>
              <a:gs pos="100000">
                <a:schemeClr val="accent1">
                  <a:alpha val="33000"/>
                </a:schemeClr>
              </a:gs>
              <a:gs pos="71000">
                <a:schemeClr val="accent1">
                  <a:alpha val="0"/>
                </a:schemeClr>
              </a:gs>
            </a:gsLst>
            <a:lin ang="2700000" scaled="1"/>
            <a:tileRect/>
          </a:gra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直角三角形 223">
            <a:extLst>
              <a:ext uri="{FF2B5EF4-FFF2-40B4-BE49-F238E27FC236}">
                <a16:creationId xmlns:a16="http://schemas.microsoft.com/office/drawing/2014/main" id="{EA8C77D7-B3AD-2F37-6B94-20969D9AB52A}"/>
              </a:ext>
            </a:extLst>
          </p:cNvPr>
          <p:cNvSpPr/>
          <p:nvPr/>
        </p:nvSpPr>
        <p:spPr>
          <a:xfrm rot="10800000">
            <a:off x="11088728" y="1374199"/>
            <a:ext cx="208898" cy="209346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alpha val="51000"/>
                </a:schemeClr>
              </a:gs>
              <a:gs pos="100000">
                <a:schemeClr val="accent1">
                  <a:alpha val="33000"/>
                </a:schemeClr>
              </a:gs>
              <a:gs pos="71000">
                <a:schemeClr val="accent1">
                  <a:alpha val="0"/>
                </a:schemeClr>
              </a:gs>
            </a:gsLst>
            <a:lin ang="2700000" scaled="1"/>
            <a:tileRect/>
          </a:gra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id="{4D3E387F-AD68-4323-66B9-4CE27D4A5A7E}"/>
              </a:ext>
            </a:extLst>
          </p:cNvPr>
          <p:cNvSpPr txBox="1"/>
          <p:nvPr/>
        </p:nvSpPr>
        <p:spPr>
          <a:xfrm>
            <a:off x="1073665" y="1479394"/>
            <a:ext cx="38884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40000">
                      <a:srgbClr val="8FFBFC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j-ea"/>
                <a:ea typeface="+mj-ea"/>
              </a:rPr>
              <a:t>推动第一批自动驾驶典型项目</a:t>
            </a: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id="{8C3B7062-E523-35D2-5BCA-04D72C38ADFF}"/>
              </a:ext>
            </a:extLst>
          </p:cNvPr>
          <p:cNvSpPr txBox="1"/>
          <p:nvPr/>
        </p:nvSpPr>
        <p:spPr>
          <a:xfrm>
            <a:off x="1073664" y="1955802"/>
            <a:ext cx="7614623" cy="953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统筹科研资源，谋划和组织试点示范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marL="285750" indent="-285750" algn="l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开展先导应用示范工程，形成一批与业务融合度高、可推广的典型项目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marL="285750" indent="-285750" algn="l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鼓励产、学、研、用各方加强技术、管理、标准、伦理等方面的交流与国际合作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29" name="图片 228" descr="黑暗中的灯光&#10;&#10;描述已自动生成">
            <a:extLst>
              <a:ext uri="{FF2B5EF4-FFF2-40B4-BE49-F238E27FC236}">
                <a16:creationId xmlns:a16="http://schemas.microsoft.com/office/drawing/2014/main" id="{07884595-4560-051D-A69A-E450B6EA49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207" y="2749100"/>
            <a:ext cx="9895840" cy="69198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92998C3-9131-1083-C6C4-574AFD3865F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alphaModFix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4700"/>
                    </a14:imgEffect>
                    <a14:imgEffect>
                      <a14:brightnessContrast bright="-7000" contras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92957" y="1727569"/>
            <a:ext cx="2504669" cy="147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277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2420882-243D-E53A-3F62-C005F7720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CF66BF37-70F3-4B94-9A48-F93B0387B4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5000">
                <a:schemeClr val="tx1">
                  <a:alpha val="1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92423E8-C460-3217-79F6-871C669E3B69}"/>
              </a:ext>
            </a:extLst>
          </p:cNvPr>
          <p:cNvSpPr txBox="1"/>
          <p:nvPr/>
        </p:nvSpPr>
        <p:spPr>
          <a:xfrm>
            <a:off x="5758833" y="2076427"/>
            <a:ext cx="152523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浪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704117B-9711-0A48-C25E-CF189AF7DE9A}"/>
              </a:ext>
            </a:extLst>
          </p:cNvPr>
          <p:cNvSpPr txBox="1"/>
          <p:nvPr/>
        </p:nvSpPr>
        <p:spPr>
          <a:xfrm>
            <a:off x="4876134" y="2277130"/>
            <a:ext cx="15252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8379C23-4606-FD1E-63F2-8B3788DC175F}"/>
              </a:ext>
            </a:extLst>
          </p:cNvPr>
          <p:cNvSpPr txBox="1"/>
          <p:nvPr/>
        </p:nvSpPr>
        <p:spPr>
          <a:xfrm>
            <a:off x="5073852" y="3275906"/>
            <a:ext cx="152523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地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88C1B9B-E0F3-B3D5-31D6-CE84CE7B226A}"/>
              </a:ext>
            </a:extLst>
          </p:cNvPr>
          <p:cNvSpPr txBox="1"/>
          <p:nvPr/>
        </p:nvSpPr>
        <p:spPr>
          <a:xfrm>
            <a:off x="5888607" y="3062570"/>
            <a:ext cx="152523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球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58543C4-892F-B689-DDD2-97A0E858F163}"/>
              </a:ext>
            </a:extLst>
          </p:cNvPr>
          <p:cNvSpPr txBox="1"/>
          <p:nvPr/>
        </p:nvSpPr>
        <p:spPr>
          <a:xfrm>
            <a:off x="3143672" y="4214424"/>
            <a:ext cx="390642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STSong" panose="02010600040101010101" pitchFamily="2" charset="-122"/>
                <a:cs typeface="+mn-cs"/>
              </a:rPr>
              <a:t>THE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STSong" panose="02010600040101010101" pitchFamily="2" charset="-122"/>
                <a:cs typeface="+mn-cs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STSong" panose="02010600040101010101" pitchFamily="2" charset="-122"/>
                <a:cs typeface="+mn-cs"/>
              </a:rPr>
              <a:t>WANDERING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STSong" panose="02010600040101010101" pitchFamily="2" charset="-122"/>
                <a:cs typeface="+mn-cs"/>
              </a:rPr>
              <a:t>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STSong" panose="0201060004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41554D0-85DF-17C2-2A43-A4B409837E20}"/>
              </a:ext>
            </a:extLst>
          </p:cNvPr>
          <p:cNvSpPr txBox="1"/>
          <p:nvPr/>
        </p:nvSpPr>
        <p:spPr>
          <a:xfrm>
            <a:off x="5303912" y="4722456"/>
            <a:ext cx="187339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STSong" panose="02010600040101010101" pitchFamily="2" charset="-122"/>
                <a:cs typeface="+mn-cs"/>
              </a:rPr>
              <a:t>EART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STSong" panose="02010600040101010101" pitchFamily="2" charset="-122"/>
                <a:cs typeface="+mn-cs"/>
              </a:rPr>
              <a:t>II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56F91D3-5899-4061-F769-85920695A6B3}"/>
              </a:ext>
            </a:extLst>
          </p:cNvPr>
          <p:cNvSpPr txBox="1"/>
          <p:nvPr/>
        </p:nvSpPr>
        <p:spPr>
          <a:xfrm>
            <a:off x="4420699" y="2294209"/>
            <a:ext cx="461665" cy="6068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导 演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9C0FFB7-CFD0-BAAA-17C0-5CA1F8C97B46}"/>
              </a:ext>
            </a:extLst>
          </p:cNvPr>
          <p:cNvSpPr txBox="1"/>
          <p:nvPr/>
        </p:nvSpPr>
        <p:spPr>
          <a:xfrm>
            <a:off x="4043422" y="2277517"/>
            <a:ext cx="553998" cy="1122349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郭帆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15A9457-1432-E0C9-C88F-F8A40F5D32B6}"/>
              </a:ext>
            </a:extLst>
          </p:cNvPr>
          <p:cNvSpPr txBox="1"/>
          <p:nvPr/>
        </p:nvSpPr>
        <p:spPr>
          <a:xfrm>
            <a:off x="4420699" y="3167940"/>
            <a:ext cx="461665" cy="110382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监制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原著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CB5C134-A314-2095-AC6A-13520F2BF971}"/>
              </a:ext>
            </a:extLst>
          </p:cNvPr>
          <p:cNvSpPr txBox="1"/>
          <p:nvPr/>
        </p:nvSpPr>
        <p:spPr>
          <a:xfrm>
            <a:off x="4043422" y="3170409"/>
            <a:ext cx="553998" cy="1338711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刘慈欣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088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tx1">
                <a:lumMod val="95000"/>
                <a:lumOff val="5000"/>
              </a:schemeClr>
            </a:gs>
            <a:gs pos="12000">
              <a:schemeClr val="tx1">
                <a:lumMod val="85000"/>
                <a:lumOff val="15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2420882-243D-E53A-3F62-C005F772017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85249E5-7807-EBB8-F0C8-D6921CAABE58}"/>
              </a:ext>
            </a:extLst>
          </p:cNvPr>
          <p:cNvSpPr txBox="1"/>
          <p:nvPr/>
        </p:nvSpPr>
        <p:spPr>
          <a:xfrm>
            <a:off x="681446" y="331394"/>
            <a:ext cx="4194171" cy="508187"/>
          </a:xfrm>
          <a:prstGeom prst="rect">
            <a:avLst/>
          </a:prstGeom>
          <a:noFill/>
          <a:effectLst/>
        </p:spPr>
        <p:txBody>
          <a:bodyPr wrap="none" lIns="76554" tIns="38276" rIns="76554" bIns="38276" rtlCol="0">
            <a:spAutoFit/>
          </a:bodyPr>
          <a:lstStyle>
            <a:defPPr>
              <a:defRPr lang="zh-CN"/>
            </a:defPPr>
            <a:lvl1pPr>
              <a:defRPr sz="2275">
                <a:ln w="8668">
                  <a:solidFill>
                    <a:srgbClr val="3477BC">
                      <a:alpha val="80000"/>
                    </a:srgbClr>
                  </a:solidFill>
                </a:ln>
                <a:gradFill>
                  <a:gsLst>
                    <a:gs pos="0">
                      <a:srgbClr val="B4D1EE">
                        <a:alpha val="0"/>
                      </a:srgbClr>
                    </a:gs>
                    <a:gs pos="49000">
                      <a:srgbClr val="B8D2EE">
                        <a:alpha val="94000"/>
                      </a:srgb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latin typeface="Hanson" pitchFamily="2" charset="0"/>
                <a:ea typeface="MiSans Heavy" panose="00000A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-150" normalizeH="0" baseline="0" noProof="0" dirty="0">
                <a:ln w="8668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阿里巴巴普惠体 2.0 115 Black" panose="00020600040101010101" pitchFamily="18" charset="-122"/>
              </a:rPr>
              <a:t>没有人的文明，毫无意义！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8463D97-185D-9633-5FD8-A4608C7D0AFD}"/>
              </a:ext>
            </a:extLst>
          </p:cNvPr>
          <p:cNvGrpSpPr/>
          <p:nvPr/>
        </p:nvGrpSpPr>
        <p:grpSpPr>
          <a:xfrm>
            <a:off x="681446" y="1107521"/>
            <a:ext cx="10829109" cy="5319405"/>
            <a:chOff x="849084" y="1107521"/>
            <a:chExt cx="10829109" cy="5319405"/>
          </a:xfrm>
        </p:grpSpPr>
        <p:sp>
          <p:nvSpPr>
            <p:cNvPr id="28" name="矩形: 圆角 60">
              <a:extLst>
                <a:ext uri="{FF2B5EF4-FFF2-40B4-BE49-F238E27FC236}">
                  <a16:creationId xmlns:a16="http://schemas.microsoft.com/office/drawing/2014/main" id="{12A6AA89-1A49-52F0-12F3-EE37345D0756}"/>
                </a:ext>
              </a:extLst>
            </p:cNvPr>
            <p:cNvSpPr/>
            <p:nvPr/>
          </p:nvSpPr>
          <p:spPr>
            <a:xfrm rot="5400000">
              <a:off x="3603936" y="-1647331"/>
              <a:ext cx="5319405" cy="10829109"/>
            </a:xfrm>
            <a:prstGeom prst="roundRect">
              <a:avLst>
                <a:gd name="adj" fmla="val 4138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sx="102000" sy="102000" algn="ctr" rotWithShape="0">
                <a:schemeClr val="accent5">
                  <a:lumMod val="75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29" name="矩形: 圆角 61">
              <a:extLst>
                <a:ext uri="{FF2B5EF4-FFF2-40B4-BE49-F238E27FC236}">
                  <a16:creationId xmlns:a16="http://schemas.microsoft.com/office/drawing/2014/main" id="{3EF01D08-95D9-1706-B137-D8175313B9AC}"/>
                </a:ext>
              </a:extLst>
            </p:cNvPr>
            <p:cNvSpPr/>
            <p:nvPr/>
          </p:nvSpPr>
          <p:spPr>
            <a:xfrm rot="5400000">
              <a:off x="3795725" y="-1467741"/>
              <a:ext cx="4935826" cy="10458994"/>
            </a:xfrm>
            <a:prstGeom prst="roundRect">
              <a:avLst>
                <a:gd name="adj" fmla="val 2598"/>
              </a:avLst>
            </a:prstGeom>
            <a:gradFill>
              <a:gsLst>
                <a:gs pos="100000">
                  <a:schemeClr val="tx1">
                    <a:lumMod val="95000"/>
                    <a:lumOff val="5000"/>
                  </a:schemeClr>
                </a:gs>
                <a:gs pos="12000">
                  <a:schemeClr val="tx1">
                    <a:lumMod val="85000"/>
                    <a:lumOff val="15000"/>
                  </a:schemeClr>
                </a:gs>
              </a:gsLst>
              <a:lin ang="600000" scaled="0"/>
            </a:gradFill>
            <a:ln w="19050">
              <a:gradFill flip="none" rotWithShape="1">
                <a:gsLst>
                  <a:gs pos="100000">
                    <a:schemeClr val="tx1">
                      <a:lumMod val="95000"/>
                      <a:lumOff val="5000"/>
                    </a:schemeClr>
                  </a:gs>
                  <a:gs pos="12000">
                    <a:schemeClr val="tx1">
                      <a:lumMod val="85000"/>
                      <a:lumOff val="15000"/>
                    </a:schemeClr>
                  </a:gs>
                </a:gsLst>
                <a:lin ang="6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</p:grpSp>
      <p:sp>
        <p:nvSpPr>
          <p:cNvPr id="62" name="圆: 空心 86">
            <a:extLst>
              <a:ext uri="{FF2B5EF4-FFF2-40B4-BE49-F238E27FC236}">
                <a16:creationId xmlns:a16="http://schemas.microsoft.com/office/drawing/2014/main" id="{F9E3D472-2671-9686-5F1E-5CADC2453A58}"/>
              </a:ext>
            </a:extLst>
          </p:cNvPr>
          <p:cNvSpPr/>
          <p:nvPr/>
        </p:nvSpPr>
        <p:spPr>
          <a:xfrm>
            <a:off x="3732282" y="2358544"/>
            <a:ext cx="704118" cy="810904"/>
          </a:xfrm>
          <a:prstGeom prst="donut">
            <a:avLst>
              <a:gd name="adj" fmla="val 20661"/>
            </a:avLst>
          </a:prstGeom>
          <a:gradFill>
            <a:gsLst>
              <a:gs pos="0">
                <a:schemeClr val="bg1">
                  <a:alpha val="19000"/>
                </a:schemeClr>
              </a:gs>
              <a:gs pos="43000">
                <a:srgbClr val="78362C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bg1">
                    <a:alpha val="59000"/>
                  </a:schemeClr>
                </a:gs>
                <a:gs pos="27000">
                  <a:srgbClr val="78362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1424490-61D2-8C73-1982-09A7C143BA7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406111" y="2715857"/>
            <a:ext cx="1444377" cy="306688"/>
          </a:xfrm>
          <a:prstGeom prst="rect">
            <a:avLst/>
          </a:prstGeom>
          <a:noFill/>
          <a:effectLst/>
        </p:spPr>
        <p:txBody>
          <a:bodyPr wrap="none" lIns="29404" tIns="14701" rIns="29404" bIns="14701" rtlCol="0">
            <a:spAutoFit/>
          </a:bodyPr>
          <a:lstStyle>
            <a:defPPr>
              <a:defRPr lang="zh-CN"/>
            </a:defPPr>
            <a:lvl1pPr>
              <a:defRPr sz="8000">
                <a:solidFill>
                  <a:srgbClr val="415063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Aa楷体" panose="02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Source Han Sans CN Heavy" panose="020B0A00000000000000" pitchFamily="34" charset="-122"/>
                <a:ea typeface="Source Han Sans CN Heavy" panose="020B0A00000000000000" pitchFamily="34" charset="-122"/>
                <a:sym typeface="阿里巴巴普惠体 2.0 105 Heavy" panose="00020600040101010101" pitchFamily="18" charset="-122"/>
              </a:rPr>
              <a:t>数字生命计划</a:t>
            </a:r>
          </a:p>
        </p:txBody>
      </p:sp>
      <p:sp>
        <p:nvSpPr>
          <p:cNvPr id="112" name="圆: 空心 86">
            <a:extLst>
              <a:ext uri="{FF2B5EF4-FFF2-40B4-BE49-F238E27FC236}">
                <a16:creationId xmlns:a16="http://schemas.microsoft.com/office/drawing/2014/main" id="{0FBEA314-3B08-DD5F-9203-91813934CD10}"/>
              </a:ext>
            </a:extLst>
          </p:cNvPr>
          <p:cNvSpPr/>
          <p:nvPr/>
        </p:nvSpPr>
        <p:spPr>
          <a:xfrm>
            <a:off x="3739234" y="2358544"/>
            <a:ext cx="704118" cy="810904"/>
          </a:xfrm>
          <a:prstGeom prst="donut">
            <a:avLst>
              <a:gd name="adj" fmla="val 20661"/>
            </a:avLst>
          </a:prstGeom>
          <a:gradFill>
            <a:gsLst>
              <a:gs pos="0">
                <a:schemeClr val="bg1">
                  <a:alpha val="19000"/>
                </a:schemeClr>
              </a:gs>
              <a:gs pos="43000">
                <a:srgbClr val="78362C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bg1">
                    <a:alpha val="59000"/>
                  </a:schemeClr>
                </a:gs>
                <a:gs pos="27000">
                  <a:srgbClr val="78362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0E58259-4310-C4DA-8CEE-40B10016852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26916" y="1640724"/>
            <a:ext cx="2299410" cy="4242065"/>
          </a:xfrm>
          <a:custGeom>
            <a:avLst/>
            <a:gdLst>
              <a:gd name="connsiteX0" fmla="*/ 73098 w 2299410"/>
              <a:gd name="connsiteY0" fmla="*/ 0 h 4242065"/>
              <a:gd name="connsiteX1" fmla="*/ 2226312 w 2299410"/>
              <a:gd name="connsiteY1" fmla="*/ 0 h 4242065"/>
              <a:gd name="connsiteX2" fmla="*/ 2299410 w 2299410"/>
              <a:gd name="connsiteY2" fmla="*/ 73098 h 4242065"/>
              <a:gd name="connsiteX3" fmla="*/ 2299410 w 2299410"/>
              <a:gd name="connsiteY3" fmla="*/ 4168967 h 4242065"/>
              <a:gd name="connsiteX4" fmla="*/ 2226312 w 2299410"/>
              <a:gd name="connsiteY4" fmla="*/ 4242065 h 4242065"/>
              <a:gd name="connsiteX5" fmla="*/ 73098 w 2299410"/>
              <a:gd name="connsiteY5" fmla="*/ 4242065 h 4242065"/>
              <a:gd name="connsiteX6" fmla="*/ 0 w 2299410"/>
              <a:gd name="connsiteY6" fmla="*/ 4168967 h 4242065"/>
              <a:gd name="connsiteX7" fmla="*/ 0 w 2299410"/>
              <a:gd name="connsiteY7" fmla="*/ 73098 h 4242065"/>
              <a:gd name="connsiteX8" fmla="*/ 73098 w 2299410"/>
              <a:gd name="connsiteY8" fmla="*/ 0 h 4242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9410" h="4242065">
                <a:moveTo>
                  <a:pt x="73098" y="0"/>
                </a:moveTo>
                <a:lnTo>
                  <a:pt x="2226312" y="0"/>
                </a:lnTo>
                <a:cubicBezTo>
                  <a:pt x="2266683" y="0"/>
                  <a:pt x="2299410" y="32727"/>
                  <a:pt x="2299410" y="73098"/>
                </a:cubicBezTo>
                <a:lnTo>
                  <a:pt x="2299410" y="4168967"/>
                </a:lnTo>
                <a:cubicBezTo>
                  <a:pt x="2299410" y="4209338"/>
                  <a:pt x="2266683" y="4242065"/>
                  <a:pt x="2226312" y="4242065"/>
                </a:cubicBezTo>
                <a:lnTo>
                  <a:pt x="73098" y="4242065"/>
                </a:lnTo>
                <a:cubicBezTo>
                  <a:pt x="32727" y="4242065"/>
                  <a:pt x="0" y="4209338"/>
                  <a:pt x="0" y="4168967"/>
                </a:cubicBezTo>
                <a:lnTo>
                  <a:pt x="0" y="73098"/>
                </a:lnTo>
                <a:cubicBezTo>
                  <a:pt x="0" y="32727"/>
                  <a:pt x="32727" y="0"/>
                  <a:pt x="73098" y="0"/>
                </a:cubicBezTo>
                <a:close/>
              </a:path>
            </a:pathLst>
          </a:custGeom>
        </p:spPr>
      </p:pic>
      <p:sp>
        <p:nvSpPr>
          <p:cNvPr id="65" name="圆角矩形 6">
            <a:extLst>
              <a:ext uri="{FF2B5EF4-FFF2-40B4-BE49-F238E27FC236}">
                <a16:creationId xmlns:a16="http://schemas.microsoft.com/office/drawing/2014/main" id="{D063F0A2-5362-44D2-9369-CCE9E6F7183C}"/>
              </a:ext>
            </a:extLst>
          </p:cNvPr>
          <p:cNvSpPr/>
          <p:nvPr/>
        </p:nvSpPr>
        <p:spPr>
          <a:xfrm flipV="1">
            <a:off x="1219964" y="1640723"/>
            <a:ext cx="2299410" cy="4242065"/>
          </a:xfrm>
          <a:prstGeom prst="roundRect">
            <a:avLst>
              <a:gd name="adj" fmla="val 3179"/>
            </a:avLst>
          </a:prstGeom>
          <a:gradFill>
            <a:gsLst>
              <a:gs pos="99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85000"/>
                  <a:lumOff val="15000"/>
                  <a:alpha val="66000"/>
                </a:schemeClr>
              </a:gs>
            </a:gsLst>
            <a:lin ang="2700000" scaled="0"/>
          </a:gradFill>
          <a:ln w="19050">
            <a:solidFill>
              <a:schemeClr val="bg1"/>
            </a:solidFill>
          </a:ln>
          <a:effectLst>
            <a:outerShdw blurRad="661126" dist="189585" dir="5400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66" name="任意多边形: 形状 13">
            <a:extLst>
              <a:ext uri="{FF2B5EF4-FFF2-40B4-BE49-F238E27FC236}">
                <a16:creationId xmlns:a16="http://schemas.microsoft.com/office/drawing/2014/main" id="{804CDD69-5625-97F8-0465-41AADAC9C49E}"/>
              </a:ext>
            </a:extLst>
          </p:cNvPr>
          <p:cNvSpPr/>
          <p:nvPr/>
        </p:nvSpPr>
        <p:spPr>
          <a:xfrm flipV="1">
            <a:off x="1223381" y="1653487"/>
            <a:ext cx="2299410" cy="961603"/>
          </a:xfrm>
          <a:custGeom>
            <a:avLst/>
            <a:gdLst>
              <a:gd name="connsiteX0" fmla="*/ 103540 w 3257011"/>
              <a:gd name="connsiteY0" fmla="*/ 961603 h 961603"/>
              <a:gd name="connsiteX1" fmla="*/ 3153471 w 3257011"/>
              <a:gd name="connsiteY1" fmla="*/ 961603 h 961603"/>
              <a:gd name="connsiteX2" fmla="*/ 3257011 w 3257011"/>
              <a:gd name="connsiteY2" fmla="*/ 858063 h 961603"/>
              <a:gd name="connsiteX3" fmla="*/ 3257011 w 3257011"/>
              <a:gd name="connsiteY3" fmla="*/ 443749 h 961603"/>
              <a:gd name="connsiteX4" fmla="*/ 3215860 w 3257011"/>
              <a:gd name="connsiteY4" fmla="*/ 406694 h 961603"/>
              <a:gd name="connsiteX5" fmla="*/ 1640572 w 3257011"/>
              <a:gd name="connsiteY5" fmla="*/ 0 h 961603"/>
              <a:gd name="connsiteX6" fmla="*/ 65284 w 3257011"/>
              <a:gd name="connsiteY6" fmla="*/ 406694 h 961603"/>
              <a:gd name="connsiteX7" fmla="*/ 0 w 3257011"/>
              <a:gd name="connsiteY7" fmla="*/ 465480 h 961603"/>
              <a:gd name="connsiteX8" fmla="*/ 0 w 3257011"/>
              <a:gd name="connsiteY8" fmla="*/ 858063 h 961603"/>
              <a:gd name="connsiteX9" fmla="*/ 103540 w 3257011"/>
              <a:gd name="connsiteY9" fmla="*/ 961603 h 96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57011" h="961603">
                <a:moveTo>
                  <a:pt x="103540" y="961603"/>
                </a:moveTo>
                <a:lnTo>
                  <a:pt x="3153471" y="961603"/>
                </a:lnTo>
                <a:cubicBezTo>
                  <a:pt x="3210655" y="961603"/>
                  <a:pt x="3257011" y="915247"/>
                  <a:pt x="3257011" y="858063"/>
                </a:cubicBezTo>
                <a:lnTo>
                  <a:pt x="3257011" y="443749"/>
                </a:lnTo>
                <a:lnTo>
                  <a:pt x="3215860" y="406694"/>
                </a:lnTo>
                <a:cubicBezTo>
                  <a:pt x="2912486" y="164449"/>
                  <a:pt x="2320803" y="0"/>
                  <a:pt x="1640572" y="0"/>
                </a:cubicBezTo>
                <a:cubicBezTo>
                  <a:pt x="960342" y="0"/>
                  <a:pt x="368658" y="164449"/>
                  <a:pt x="65284" y="406694"/>
                </a:cubicBezTo>
                <a:lnTo>
                  <a:pt x="0" y="465480"/>
                </a:lnTo>
                <a:lnTo>
                  <a:pt x="0" y="858063"/>
                </a:lnTo>
                <a:cubicBezTo>
                  <a:pt x="0" y="915247"/>
                  <a:pt x="46356" y="961603"/>
                  <a:pt x="103540" y="961603"/>
                </a:cubicBezTo>
                <a:close/>
              </a:path>
            </a:pathLst>
          </a:custGeom>
          <a:gradFill>
            <a:gsLst>
              <a:gs pos="98000">
                <a:schemeClr val="bg1">
                  <a:alpha val="0"/>
                </a:schemeClr>
              </a:gs>
              <a:gs pos="0">
                <a:schemeClr val="bg1">
                  <a:alpha val="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68" name="矩形: 圆角 34">
            <a:extLst>
              <a:ext uri="{FF2B5EF4-FFF2-40B4-BE49-F238E27FC236}">
                <a16:creationId xmlns:a16="http://schemas.microsoft.com/office/drawing/2014/main" id="{98A10DC0-8B5F-0D41-4035-729C76111F9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538818" y="2237299"/>
            <a:ext cx="1668536" cy="453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6152">
            <a:solidFill>
              <a:schemeClr val="tx1"/>
            </a:solidFill>
          </a:ln>
          <a:effectLst>
            <a:outerShdw blurRad="80010" dist="57150" dir="5400000" algn="t" rotWithShape="0">
              <a:srgbClr val="5F2C23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9" tIns="34268" rIns="68539" bIns="3426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1200" cap="none" spc="0" normalizeH="0" baseline="0" noProof="0" dirty="0">
              <a:ln>
                <a:noFill/>
              </a:ln>
              <a:solidFill>
                <a:srgbClr val="78362C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7081DB3-FC69-12DC-308B-8FAF594B981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881730" y="2304415"/>
            <a:ext cx="982712" cy="306688"/>
          </a:xfrm>
          <a:prstGeom prst="rect">
            <a:avLst/>
          </a:prstGeom>
          <a:noFill/>
          <a:effectLst/>
        </p:spPr>
        <p:txBody>
          <a:bodyPr wrap="none" lIns="29404" tIns="14701" rIns="29404" bIns="14701" rtlCol="0">
            <a:spAutoFit/>
          </a:bodyPr>
          <a:lstStyle>
            <a:defPPr>
              <a:defRPr lang="zh-CN"/>
            </a:defPPr>
            <a:lvl1pPr>
              <a:defRPr sz="8000">
                <a:solidFill>
                  <a:srgbClr val="415063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Aa楷体" panose="02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sym typeface="阿里巴巴普惠体 2.0 105 Heavy" panose="00020600040101010101" pitchFamily="18" charset="-122"/>
              </a:rPr>
              <a:t>移山计划</a:t>
            </a:r>
          </a:p>
        </p:txBody>
      </p:sp>
      <p:sp>
        <p:nvSpPr>
          <p:cNvPr id="70" name="圆: 空心 86">
            <a:extLst>
              <a:ext uri="{FF2B5EF4-FFF2-40B4-BE49-F238E27FC236}">
                <a16:creationId xmlns:a16="http://schemas.microsoft.com/office/drawing/2014/main" id="{A3790327-C39B-D07C-4C6F-F5D81764B7F2}"/>
              </a:ext>
            </a:extLst>
          </p:cNvPr>
          <p:cNvSpPr/>
          <p:nvPr/>
        </p:nvSpPr>
        <p:spPr>
          <a:xfrm>
            <a:off x="2021027" y="1947102"/>
            <a:ext cx="704118" cy="810904"/>
          </a:xfrm>
          <a:prstGeom prst="donut">
            <a:avLst>
              <a:gd name="adj" fmla="val 20661"/>
            </a:avLst>
          </a:prstGeom>
          <a:gradFill>
            <a:gsLst>
              <a:gs pos="0">
                <a:schemeClr val="bg1">
                  <a:alpha val="19000"/>
                </a:schemeClr>
              </a:gs>
              <a:gs pos="43000">
                <a:srgbClr val="78362C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bg1">
                    <a:alpha val="59000"/>
                  </a:schemeClr>
                </a:gs>
                <a:gs pos="27000">
                  <a:srgbClr val="78362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8" name="Rectangle 24">
            <a:extLst>
              <a:ext uri="{FF2B5EF4-FFF2-40B4-BE49-F238E27FC236}">
                <a16:creationId xmlns:a16="http://schemas.microsoft.com/office/drawing/2014/main" id="{C6A1BC53-9F83-0A6E-9E43-79530B8AF0D2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1396660" y="3184446"/>
            <a:ext cx="1951785" cy="106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计划建造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万座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  <a:sym typeface="江城黑体 500W" panose="020B0600000000000000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发动机推动地球走向新家园</a:t>
            </a:r>
          </a:p>
        </p:txBody>
      </p:sp>
      <p:sp>
        <p:nvSpPr>
          <p:cNvPr id="9" name="Rectangle 24">
            <a:extLst>
              <a:ext uri="{FF2B5EF4-FFF2-40B4-BE49-F238E27FC236}">
                <a16:creationId xmlns:a16="http://schemas.microsoft.com/office/drawing/2014/main" id="{FC63DA3E-3605-0048-F83A-BC083051AB19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1396660" y="4352227"/>
            <a:ext cx="1951785" cy="741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利用网络切片形成的高密级发动机专用网络，在月球危机中同步点火成功</a:t>
            </a:r>
          </a:p>
        </p:txBody>
      </p:sp>
      <p:sp>
        <p:nvSpPr>
          <p:cNvPr id="10" name="Rectangle 24">
            <a:extLst>
              <a:ext uri="{FF2B5EF4-FFF2-40B4-BE49-F238E27FC236}">
                <a16:creationId xmlns:a16="http://schemas.microsoft.com/office/drawing/2014/main" id="{3B80CD63-2A7B-C7CB-E0F2-D8C9B47C38B3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1517174" y="5215819"/>
            <a:ext cx="1697132" cy="381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最终结果成功实施</a:t>
            </a:r>
          </a:p>
        </p:txBody>
      </p:sp>
      <p:sp>
        <p:nvSpPr>
          <p:cNvPr id="11" name="Rectangle 24">
            <a:extLst>
              <a:ext uri="{FF2B5EF4-FFF2-40B4-BE49-F238E27FC236}">
                <a16:creationId xmlns:a16="http://schemas.microsoft.com/office/drawing/2014/main" id="{0F50B26F-80E4-F582-64A1-68257B0944FE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1566037" y="2818355"/>
            <a:ext cx="947402" cy="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由中国提出</a:t>
            </a:r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30164816-005D-4609-AC1C-F41ED6071678}"/>
              </a:ext>
            </a:extLst>
          </p:cNvPr>
          <p:cNvCxnSpPr>
            <a:cxnSpLocks/>
          </p:cNvCxnSpPr>
          <p:nvPr/>
        </p:nvCxnSpPr>
        <p:spPr>
          <a:xfrm>
            <a:off x="1510222" y="5224469"/>
            <a:ext cx="1697132" cy="0"/>
          </a:xfrm>
          <a:prstGeom prst="line">
            <a:avLst/>
          </a:prstGeom>
          <a:ln w="15875">
            <a:gradFill>
              <a:gsLst>
                <a:gs pos="46000">
                  <a:schemeClr val="bg1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1A8B4E86-6E65-1AE6-3544-D488DA6FF42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16928" y="1650354"/>
            <a:ext cx="2299410" cy="4242065"/>
          </a:xfrm>
          <a:custGeom>
            <a:avLst/>
            <a:gdLst>
              <a:gd name="connsiteX0" fmla="*/ 73098 w 2299410"/>
              <a:gd name="connsiteY0" fmla="*/ 0 h 4242065"/>
              <a:gd name="connsiteX1" fmla="*/ 2226312 w 2299410"/>
              <a:gd name="connsiteY1" fmla="*/ 0 h 4242065"/>
              <a:gd name="connsiteX2" fmla="*/ 2299410 w 2299410"/>
              <a:gd name="connsiteY2" fmla="*/ 73098 h 4242065"/>
              <a:gd name="connsiteX3" fmla="*/ 2299410 w 2299410"/>
              <a:gd name="connsiteY3" fmla="*/ 4168967 h 4242065"/>
              <a:gd name="connsiteX4" fmla="*/ 2226312 w 2299410"/>
              <a:gd name="connsiteY4" fmla="*/ 4242065 h 4242065"/>
              <a:gd name="connsiteX5" fmla="*/ 73098 w 2299410"/>
              <a:gd name="connsiteY5" fmla="*/ 4242065 h 4242065"/>
              <a:gd name="connsiteX6" fmla="*/ 0 w 2299410"/>
              <a:gd name="connsiteY6" fmla="*/ 4168967 h 4242065"/>
              <a:gd name="connsiteX7" fmla="*/ 0 w 2299410"/>
              <a:gd name="connsiteY7" fmla="*/ 73098 h 4242065"/>
              <a:gd name="connsiteX8" fmla="*/ 73098 w 2299410"/>
              <a:gd name="connsiteY8" fmla="*/ 0 h 4242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9410" h="4242065">
                <a:moveTo>
                  <a:pt x="73098" y="0"/>
                </a:moveTo>
                <a:lnTo>
                  <a:pt x="2226312" y="0"/>
                </a:lnTo>
                <a:cubicBezTo>
                  <a:pt x="2266683" y="0"/>
                  <a:pt x="2299410" y="32727"/>
                  <a:pt x="2299410" y="73098"/>
                </a:cubicBezTo>
                <a:lnTo>
                  <a:pt x="2299410" y="4168967"/>
                </a:lnTo>
                <a:cubicBezTo>
                  <a:pt x="2299410" y="4209338"/>
                  <a:pt x="2266683" y="4242065"/>
                  <a:pt x="2226312" y="4242065"/>
                </a:cubicBezTo>
                <a:lnTo>
                  <a:pt x="73098" y="4242065"/>
                </a:lnTo>
                <a:cubicBezTo>
                  <a:pt x="32727" y="4242065"/>
                  <a:pt x="0" y="4209338"/>
                  <a:pt x="0" y="4168967"/>
                </a:cubicBezTo>
                <a:lnTo>
                  <a:pt x="0" y="73098"/>
                </a:lnTo>
                <a:cubicBezTo>
                  <a:pt x="0" y="32727"/>
                  <a:pt x="32727" y="0"/>
                  <a:pt x="73098" y="0"/>
                </a:cubicBezTo>
                <a:close/>
              </a:path>
            </a:pathLst>
          </a:custGeom>
        </p:spPr>
      </p:pic>
      <p:sp>
        <p:nvSpPr>
          <p:cNvPr id="13" name="圆角矩形 6">
            <a:extLst>
              <a:ext uri="{FF2B5EF4-FFF2-40B4-BE49-F238E27FC236}">
                <a16:creationId xmlns:a16="http://schemas.microsoft.com/office/drawing/2014/main" id="{CEAE24FF-CFBB-4858-530A-2E50D07BA8DD}"/>
              </a:ext>
            </a:extLst>
          </p:cNvPr>
          <p:cNvSpPr/>
          <p:nvPr/>
        </p:nvSpPr>
        <p:spPr>
          <a:xfrm flipV="1">
            <a:off x="3709976" y="1653487"/>
            <a:ext cx="2299410" cy="4242065"/>
          </a:xfrm>
          <a:prstGeom prst="roundRect">
            <a:avLst>
              <a:gd name="adj" fmla="val 3179"/>
            </a:avLst>
          </a:prstGeom>
          <a:gradFill>
            <a:gsLst>
              <a:gs pos="99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85000"/>
                  <a:lumOff val="15000"/>
                  <a:alpha val="66000"/>
                </a:schemeClr>
              </a:gs>
            </a:gsLst>
            <a:lin ang="2700000" scaled="0"/>
          </a:gradFill>
          <a:ln w="19050">
            <a:solidFill>
              <a:schemeClr val="bg1"/>
            </a:solidFill>
          </a:ln>
          <a:effectLst>
            <a:outerShdw blurRad="661126" dist="189585" dir="5400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88" name="任意多边形: 形状 13">
            <a:extLst>
              <a:ext uri="{FF2B5EF4-FFF2-40B4-BE49-F238E27FC236}">
                <a16:creationId xmlns:a16="http://schemas.microsoft.com/office/drawing/2014/main" id="{B1398F34-628A-EE14-FFAD-B97592F98A14}"/>
              </a:ext>
            </a:extLst>
          </p:cNvPr>
          <p:cNvSpPr/>
          <p:nvPr/>
        </p:nvSpPr>
        <p:spPr>
          <a:xfrm flipV="1">
            <a:off x="3705324" y="1653487"/>
            <a:ext cx="2299410" cy="961603"/>
          </a:xfrm>
          <a:custGeom>
            <a:avLst/>
            <a:gdLst>
              <a:gd name="connsiteX0" fmla="*/ 103540 w 3257011"/>
              <a:gd name="connsiteY0" fmla="*/ 961603 h 961603"/>
              <a:gd name="connsiteX1" fmla="*/ 3153471 w 3257011"/>
              <a:gd name="connsiteY1" fmla="*/ 961603 h 961603"/>
              <a:gd name="connsiteX2" fmla="*/ 3257011 w 3257011"/>
              <a:gd name="connsiteY2" fmla="*/ 858063 h 961603"/>
              <a:gd name="connsiteX3" fmla="*/ 3257011 w 3257011"/>
              <a:gd name="connsiteY3" fmla="*/ 443749 h 961603"/>
              <a:gd name="connsiteX4" fmla="*/ 3215860 w 3257011"/>
              <a:gd name="connsiteY4" fmla="*/ 406694 h 961603"/>
              <a:gd name="connsiteX5" fmla="*/ 1640572 w 3257011"/>
              <a:gd name="connsiteY5" fmla="*/ 0 h 961603"/>
              <a:gd name="connsiteX6" fmla="*/ 65284 w 3257011"/>
              <a:gd name="connsiteY6" fmla="*/ 406694 h 961603"/>
              <a:gd name="connsiteX7" fmla="*/ 0 w 3257011"/>
              <a:gd name="connsiteY7" fmla="*/ 465480 h 961603"/>
              <a:gd name="connsiteX8" fmla="*/ 0 w 3257011"/>
              <a:gd name="connsiteY8" fmla="*/ 858063 h 961603"/>
              <a:gd name="connsiteX9" fmla="*/ 103540 w 3257011"/>
              <a:gd name="connsiteY9" fmla="*/ 961603 h 96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57011" h="961603">
                <a:moveTo>
                  <a:pt x="103540" y="961603"/>
                </a:moveTo>
                <a:lnTo>
                  <a:pt x="3153471" y="961603"/>
                </a:lnTo>
                <a:cubicBezTo>
                  <a:pt x="3210655" y="961603"/>
                  <a:pt x="3257011" y="915247"/>
                  <a:pt x="3257011" y="858063"/>
                </a:cubicBezTo>
                <a:lnTo>
                  <a:pt x="3257011" y="443749"/>
                </a:lnTo>
                <a:lnTo>
                  <a:pt x="3215860" y="406694"/>
                </a:lnTo>
                <a:cubicBezTo>
                  <a:pt x="2912486" y="164449"/>
                  <a:pt x="2320803" y="0"/>
                  <a:pt x="1640572" y="0"/>
                </a:cubicBezTo>
                <a:cubicBezTo>
                  <a:pt x="960342" y="0"/>
                  <a:pt x="368658" y="164449"/>
                  <a:pt x="65284" y="406694"/>
                </a:cubicBezTo>
                <a:lnTo>
                  <a:pt x="0" y="465480"/>
                </a:lnTo>
                <a:lnTo>
                  <a:pt x="0" y="858063"/>
                </a:lnTo>
                <a:cubicBezTo>
                  <a:pt x="0" y="915247"/>
                  <a:pt x="46356" y="961603"/>
                  <a:pt x="103540" y="961603"/>
                </a:cubicBezTo>
                <a:close/>
              </a:path>
            </a:pathLst>
          </a:custGeom>
          <a:gradFill>
            <a:gsLst>
              <a:gs pos="98000">
                <a:schemeClr val="bg1">
                  <a:alpha val="0"/>
                </a:schemeClr>
              </a:gs>
              <a:gs pos="0">
                <a:schemeClr val="bg1">
                  <a:alpha val="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90" name="矩形: 圆角 34">
            <a:extLst>
              <a:ext uri="{FF2B5EF4-FFF2-40B4-BE49-F238E27FC236}">
                <a16:creationId xmlns:a16="http://schemas.microsoft.com/office/drawing/2014/main" id="{7DF87938-4AFE-7049-49FC-D7903920951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020761" y="2237299"/>
            <a:ext cx="1668536" cy="453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6152">
            <a:solidFill>
              <a:schemeClr val="tx1"/>
            </a:solidFill>
          </a:ln>
          <a:effectLst>
            <a:outerShdw blurRad="80010" dist="57150" dir="5400000" algn="t" rotWithShape="0">
              <a:srgbClr val="5F2C23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9" tIns="34268" rIns="68539" bIns="3426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1200" cap="none" spc="0" normalizeH="0" baseline="0" noProof="0" dirty="0">
              <a:ln>
                <a:noFill/>
              </a:ln>
              <a:solidFill>
                <a:srgbClr val="78362C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F23CF371-9377-058A-B4FC-54AEA8FC1FD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363673" y="2304415"/>
            <a:ext cx="982712" cy="306688"/>
          </a:xfrm>
          <a:prstGeom prst="rect">
            <a:avLst/>
          </a:prstGeom>
          <a:noFill/>
          <a:effectLst/>
        </p:spPr>
        <p:txBody>
          <a:bodyPr wrap="none" lIns="29404" tIns="14701" rIns="29404" bIns="14701" rtlCol="0">
            <a:spAutoFit/>
          </a:bodyPr>
          <a:lstStyle>
            <a:defPPr>
              <a:defRPr lang="zh-CN"/>
            </a:defPPr>
            <a:lvl1pPr>
              <a:defRPr sz="8000">
                <a:solidFill>
                  <a:srgbClr val="415063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Aa楷体" panose="02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sym typeface="阿里巴巴普惠体 2.0 105 Heavy" panose="00020600040101010101" pitchFamily="18" charset="-122"/>
              </a:rPr>
              <a:t>方舟计划</a:t>
            </a:r>
          </a:p>
        </p:txBody>
      </p:sp>
      <p:sp>
        <p:nvSpPr>
          <p:cNvPr id="86" name="圆: 空心 86">
            <a:extLst>
              <a:ext uri="{FF2B5EF4-FFF2-40B4-BE49-F238E27FC236}">
                <a16:creationId xmlns:a16="http://schemas.microsoft.com/office/drawing/2014/main" id="{ACBF39D6-82BD-C750-A246-4CD8A3604EB2}"/>
              </a:ext>
            </a:extLst>
          </p:cNvPr>
          <p:cNvSpPr/>
          <p:nvPr/>
        </p:nvSpPr>
        <p:spPr>
          <a:xfrm>
            <a:off x="4502970" y="1947102"/>
            <a:ext cx="704118" cy="810904"/>
          </a:xfrm>
          <a:prstGeom prst="donut">
            <a:avLst>
              <a:gd name="adj" fmla="val 20661"/>
            </a:avLst>
          </a:prstGeom>
          <a:gradFill>
            <a:gsLst>
              <a:gs pos="0">
                <a:schemeClr val="bg1">
                  <a:alpha val="19000"/>
                </a:schemeClr>
              </a:gs>
              <a:gs pos="43000">
                <a:srgbClr val="78362C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bg1">
                    <a:alpha val="59000"/>
                  </a:schemeClr>
                </a:gs>
                <a:gs pos="27000">
                  <a:srgbClr val="78362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6" name="Rectangle 24">
            <a:extLst>
              <a:ext uri="{FF2B5EF4-FFF2-40B4-BE49-F238E27FC236}">
                <a16:creationId xmlns:a16="http://schemas.microsoft.com/office/drawing/2014/main" id="{0A5B807A-C5F5-8B6F-7B53-FD8B2DA4F91B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886738" y="3184446"/>
            <a:ext cx="1951785" cy="106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在地球同步轨道建立“方舟号空间站”</a:t>
            </a: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id="{B4C9507E-3C6E-4CB7-1E91-137E7B957A21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886738" y="4339700"/>
            <a:ext cx="1951785" cy="741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利用空间站带领人类逃离太阳系，太空电梯是方舟计划的核心</a:t>
            </a:r>
          </a:p>
        </p:txBody>
      </p:sp>
      <p:sp>
        <p:nvSpPr>
          <p:cNvPr id="18" name="Rectangle 24">
            <a:extLst>
              <a:ext uri="{FF2B5EF4-FFF2-40B4-BE49-F238E27FC236}">
                <a16:creationId xmlns:a16="http://schemas.microsoft.com/office/drawing/2014/main" id="{5F9A9256-4628-2072-79FE-A5A1FA9F0AF0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792948" y="5264294"/>
            <a:ext cx="2209261" cy="333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空间站被摧毁，最终失败</a:t>
            </a: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id="{7A21CE4F-89F3-4151-2A07-BE3F7CB07D2F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4091293" y="2818355"/>
            <a:ext cx="1090618" cy="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由美国提出</a:t>
            </a:r>
          </a:p>
        </p:txBody>
      </p:sp>
      <p:cxnSp>
        <p:nvCxnSpPr>
          <p:cNvPr id="20" name="直线连接符 19">
            <a:extLst>
              <a:ext uri="{FF2B5EF4-FFF2-40B4-BE49-F238E27FC236}">
                <a16:creationId xmlns:a16="http://schemas.microsoft.com/office/drawing/2014/main" id="{188E790E-A547-6213-530E-58D0B0F4EB29}"/>
              </a:ext>
            </a:extLst>
          </p:cNvPr>
          <p:cNvCxnSpPr>
            <a:cxnSpLocks/>
          </p:cNvCxnSpPr>
          <p:nvPr/>
        </p:nvCxnSpPr>
        <p:spPr>
          <a:xfrm>
            <a:off x="4000300" y="5224469"/>
            <a:ext cx="1697132" cy="0"/>
          </a:xfrm>
          <a:prstGeom prst="line">
            <a:avLst/>
          </a:prstGeom>
          <a:ln w="15875">
            <a:gradFill>
              <a:gsLst>
                <a:gs pos="46000">
                  <a:schemeClr val="bg1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:a16="http://schemas.microsoft.com/office/drawing/2014/main" id="{30187EE5-0D32-C624-0B00-0B853289677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483" t="2980" r="52933" b="72"/>
          <a:stretch>
            <a:fillRect/>
          </a:stretch>
        </p:blipFill>
        <p:spPr>
          <a:xfrm>
            <a:off x="6212081" y="1650354"/>
            <a:ext cx="2299410" cy="4242065"/>
          </a:xfrm>
          <a:custGeom>
            <a:avLst/>
            <a:gdLst>
              <a:gd name="connsiteX0" fmla="*/ 73098 w 2299410"/>
              <a:gd name="connsiteY0" fmla="*/ 0 h 4242065"/>
              <a:gd name="connsiteX1" fmla="*/ 2226312 w 2299410"/>
              <a:gd name="connsiteY1" fmla="*/ 0 h 4242065"/>
              <a:gd name="connsiteX2" fmla="*/ 2299410 w 2299410"/>
              <a:gd name="connsiteY2" fmla="*/ 73098 h 4242065"/>
              <a:gd name="connsiteX3" fmla="*/ 2299410 w 2299410"/>
              <a:gd name="connsiteY3" fmla="*/ 4168967 h 4242065"/>
              <a:gd name="connsiteX4" fmla="*/ 2226312 w 2299410"/>
              <a:gd name="connsiteY4" fmla="*/ 4242065 h 4242065"/>
              <a:gd name="connsiteX5" fmla="*/ 73098 w 2299410"/>
              <a:gd name="connsiteY5" fmla="*/ 4242065 h 4242065"/>
              <a:gd name="connsiteX6" fmla="*/ 0 w 2299410"/>
              <a:gd name="connsiteY6" fmla="*/ 4168967 h 4242065"/>
              <a:gd name="connsiteX7" fmla="*/ 0 w 2299410"/>
              <a:gd name="connsiteY7" fmla="*/ 73098 h 4242065"/>
              <a:gd name="connsiteX8" fmla="*/ 73098 w 2299410"/>
              <a:gd name="connsiteY8" fmla="*/ 0 h 4242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9410" h="4242065">
                <a:moveTo>
                  <a:pt x="73098" y="0"/>
                </a:moveTo>
                <a:lnTo>
                  <a:pt x="2226312" y="0"/>
                </a:lnTo>
                <a:cubicBezTo>
                  <a:pt x="2266683" y="0"/>
                  <a:pt x="2299410" y="32727"/>
                  <a:pt x="2299410" y="73098"/>
                </a:cubicBezTo>
                <a:lnTo>
                  <a:pt x="2299410" y="4168967"/>
                </a:lnTo>
                <a:cubicBezTo>
                  <a:pt x="2299410" y="4209338"/>
                  <a:pt x="2266683" y="4242065"/>
                  <a:pt x="2226312" y="4242065"/>
                </a:cubicBezTo>
                <a:lnTo>
                  <a:pt x="73098" y="4242065"/>
                </a:lnTo>
                <a:cubicBezTo>
                  <a:pt x="32727" y="4242065"/>
                  <a:pt x="0" y="4209338"/>
                  <a:pt x="0" y="4168967"/>
                </a:cubicBezTo>
                <a:lnTo>
                  <a:pt x="0" y="73098"/>
                </a:lnTo>
                <a:cubicBezTo>
                  <a:pt x="0" y="32727"/>
                  <a:pt x="32727" y="0"/>
                  <a:pt x="73098" y="0"/>
                </a:cubicBezTo>
                <a:close/>
              </a:path>
            </a:pathLst>
          </a:custGeom>
        </p:spPr>
      </p:pic>
      <p:sp>
        <p:nvSpPr>
          <p:cNvPr id="6" name="圆角矩形 6">
            <a:extLst>
              <a:ext uri="{FF2B5EF4-FFF2-40B4-BE49-F238E27FC236}">
                <a16:creationId xmlns:a16="http://schemas.microsoft.com/office/drawing/2014/main" id="{CA8E6AD9-DB87-5191-1B0F-EC3869DC0A8F}"/>
              </a:ext>
            </a:extLst>
          </p:cNvPr>
          <p:cNvSpPr/>
          <p:nvPr/>
        </p:nvSpPr>
        <p:spPr>
          <a:xfrm flipV="1">
            <a:off x="6212081" y="1650354"/>
            <a:ext cx="2299410" cy="4242065"/>
          </a:xfrm>
          <a:prstGeom prst="roundRect">
            <a:avLst>
              <a:gd name="adj" fmla="val 3179"/>
            </a:avLst>
          </a:prstGeom>
          <a:gradFill>
            <a:gsLst>
              <a:gs pos="99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85000"/>
                  <a:lumOff val="15000"/>
                  <a:alpha val="66000"/>
                </a:schemeClr>
              </a:gs>
            </a:gsLst>
            <a:lin ang="2700000" scaled="0"/>
          </a:gradFill>
          <a:ln w="19050">
            <a:solidFill>
              <a:schemeClr val="bg1"/>
            </a:solidFill>
          </a:ln>
          <a:effectLst>
            <a:outerShdw blurRad="661126" dist="189585" dir="5400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10980FC6-2EF7-0837-1407-30F3C95B2F2A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6368680" y="3184446"/>
            <a:ext cx="1951785" cy="73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改造月球作为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  <a:sym typeface="江城黑体 500W" panose="020B0600000000000000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天然逃生舱</a:t>
            </a:r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id="{CD22313D-6069-DE75-E7B6-03548024ACAD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6368680" y="4329419"/>
            <a:ext cx="1951785" cy="741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月球结构和大规模生态循环问题，最终发现月球不适合改造</a:t>
            </a: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39D85B98-9CC6-1045-5DC9-770CE620E790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6585066" y="5253126"/>
            <a:ext cx="1586173" cy="333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被并入移山计划</a:t>
            </a:r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id="{11931AA4-4505-186A-2626-599AE20BB9BB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6528621" y="2818355"/>
            <a:ext cx="1328282" cy="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由俄罗斯提出</a:t>
            </a:r>
          </a:p>
        </p:txBody>
      </p:sp>
      <p:cxnSp>
        <p:nvCxnSpPr>
          <p:cNvPr id="32" name="直线连接符 31">
            <a:extLst>
              <a:ext uri="{FF2B5EF4-FFF2-40B4-BE49-F238E27FC236}">
                <a16:creationId xmlns:a16="http://schemas.microsoft.com/office/drawing/2014/main" id="{F85057DE-4806-2EA9-E8D0-FF6696A6E1DE}"/>
              </a:ext>
            </a:extLst>
          </p:cNvPr>
          <p:cNvCxnSpPr>
            <a:cxnSpLocks/>
          </p:cNvCxnSpPr>
          <p:nvPr/>
        </p:nvCxnSpPr>
        <p:spPr>
          <a:xfrm>
            <a:off x="6482242" y="5224469"/>
            <a:ext cx="1697132" cy="0"/>
          </a:xfrm>
          <a:prstGeom prst="line">
            <a:avLst/>
          </a:prstGeom>
          <a:ln w="15875">
            <a:gradFill>
              <a:gsLst>
                <a:gs pos="46000">
                  <a:schemeClr val="bg1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任意多边形: 形状 13">
            <a:extLst>
              <a:ext uri="{FF2B5EF4-FFF2-40B4-BE49-F238E27FC236}">
                <a16:creationId xmlns:a16="http://schemas.microsoft.com/office/drawing/2014/main" id="{FF75BD79-9D62-5368-E31C-9CD1AA7B923B}"/>
              </a:ext>
            </a:extLst>
          </p:cNvPr>
          <p:cNvSpPr/>
          <p:nvPr/>
        </p:nvSpPr>
        <p:spPr>
          <a:xfrm flipV="1">
            <a:off x="6231187" y="1637518"/>
            <a:ext cx="2299410" cy="961603"/>
          </a:xfrm>
          <a:custGeom>
            <a:avLst/>
            <a:gdLst>
              <a:gd name="connsiteX0" fmla="*/ 103540 w 3257011"/>
              <a:gd name="connsiteY0" fmla="*/ 961603 h 961603"/>
              <a:gd name="connsiteX1" fmla="*/ 3153471 w 3257011"/>
              <a:gd name="connsiteY1" fmla="*/ 961603 h 961603"/>
              <a:gd name="connsiteX2" fmla="*/ 3257011 w 3257011"/>
              <a:gd name="connsiteY2" fmla="*/ 858063 h 961603"/>
              <a:gd name="connsiteX3" fmla="*/ 3257011 w 3257011"/>
              <a:gd name="connsiteY3" fmla="*/ 443749 h 961603"/>
              <a:gd name="connsiteX4" fmla="*/ 3215860 w 3257011"/>
              <a:gd name="connsiteY4" fmla="*/ 406694 h 961603"/>
              <a:gd name="connsiteX5" fmla="*/ 1640572 w 3257011"/>
              <a:gd name="connsiteY5" fmla="*/ 0 h 961603"/>
              <a:gd name="connsiteX6" fmla="*/ 65284 w 3257011"/>
              <a:gd name="connsiteY6" fmla="*/ 406694 h 961603"/>
              <a:gd name="connsiteX7" fmla="*/ 0 w 3257011"/>
              <a:gd name="connsiteY7" fmla="*/ 465480 h 961603"/>
              <a:gd name="connsiteX8" fmla="*/ 0 w 3257011"/>
              <a:gd name="connsiteY8" fmla="*/ 858063 h 961603"/>
              <a:gd name="connsiteX9" fmla="*/ 103540 w 3257011"/>
              <a:gd name="connsiteY9" fmla="*/ 961603 h 96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57011" h="961603">
                <a:moveTo>
                  <a:pt x="103540" y="961603"/>
                </a:moveTo>
                <a:lnTo>
                  <a:pt x="3153471" y="961603"/>
                </a:lnTo>
                <a:cubicBezTo>
                  <a:pt x="3210655" y="961603"/>
                  <a:pt x="3257011" y="915247"/>
                  <a:pt x="3257011" y="858063"/>
                </a:cubicBezTo>
                <a:lnTo>
                  <a:pt x="3257011" y="443749"/>
                </a:lnTo>
                <a:lnTo>
                  <a:pt x="3215860" y="406694"/>
                </a:lnTo>
                <a:cubicBezTo>
                  <a:pt x="2912486" y="164449"/>
                  <a:pt x="2320803" y="0"/>
                  <a:pt x="1640572" y="0"/>
                </a:cubicBezTo>
                <a:cubicBezTo>
                  <a:pt x="960342" y="0"/>
                  <a:pt x="368658" y="164449"/>
                  <a:pt x="65284" y="406694"/>
                </a:cubicBezTo>
                <a:lnTo>
                  <a:pt x="0" y="465480"/>
                </a:lnTo>
                <a:lnTo>
                  <a:pt x="0" y="858063"/>
                </a:lnTo>
                <a:cubicBezTo>
                  <a:pt x="0" y="915247"/>
                  <a:pt x="46356" y="961603"/>
                  <a:pt x="103540" y="961603"/>
                </a:cubicBezTo>
                <a:close/>
              </a:path>
            </a:pathLst>
          </a:custGeom>
          <a:gradFill>
            <a:gsLst>
              <a:gs pos="98000">
                <a:schemeClr val="bg1">
                  <a:alpha val="0"/>
                </a:schemeClr>
              </a:gs>
              <a:gs pos="0">
                <a:schemeClr val="bg1">
                  <a:alpha val="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09" name="矩形: 圆角 34">
            <a:extLst>
              <a:ext uri="{FF2B5EF4-FFF2-40B4-BE49-F238E27FC236}">
                <a16:creationId xmlns:a16="http://schemas.microsoft.com/office/drawing/2014/main" id="{B9954ABD-29F7-45C6-2E4B-F24C759DB55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502704" y="2237299"/>
            <a:ext cx="1668536" cy="453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6152">
            <a:solidFill>
              <a:schemeClr val="tx1"/>
            </a:solidFill>
          </a:ln>
          <a:effectLst>
            <a:outerShdw blurRad="80010" dist="57150" dir="5400000" algn="t" rotWithShape="0">
              <a:srgbClr val="5F2C23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9" tIns="34268" rIns="68539" bIns="3426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1200" cap="none" spc="0" normalizeH="0" baseline="0" noProof="0" dirty="0">
              <a:ln>
                <a:noFill/>
              </a:ln>
              <a:solidFill>
                <a:srgbClr val="78362C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160A825E-907F-7627-48C6-25AEDE39CD02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845616" y="2304415"/>
            <a:ext cx="982712" cy="306688"/>
          </a:xfrm>
          <a:prstGeom prst="rect">
            <a:avLst/>
          </a:prstGeom>
          <a:noFill/>
          <a:effectLst/>
        </p:spPr>
        <p:txBody>
          <a:bodyPr wrap="none" lIns="29404" tIns="14701" rIns="29404" bIns="14701" rtlCol="0">
            <a:spAutoFit/>
          </a:bodyPr>
          <a:lstStyle>
            <a:defPPr>
              <a:defRPr lang="zh-CN"/>
            </a:defPPr>
            <a:lvl1pPr>
              <a:defRPr sz="8000">
                <a:solidFill>
                  <a:srgbClr val="415063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Aa楷体" panose="02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sym typeface="阿里巴巴普惠体 2.0 105 Heavy" panose="00020600040101010101" pitchFamily="18" charset="-122"/>
              </a:rPr>
              <a:t>逐月计划</a:t>
            </a:r>
          </a:p>
        </p:txBody>
      </p:sp>
      <p:sp>
        <p:nvSpPr>
          <p:cNvPr id="105" name="圆: 空心 86">
            <a:extLst>
              <a:ext uri="{FF2B5EF4-FFF2-40B4-BE49-F238E27FC236}">
                <a16:creationId xmlns:a16="http://schemas.microsoft.com/office/drawing/2014/main" id="{C1B02B1A-7BA5-CCAA-A381-D5CF807962CD}"/>
              </a:ext>
            </a:extLst>
          </p:cNvPr>
          <p:cNvSpPr/>
          <p:nvPr/>
        </p:nvSpPr>
        <p:spPr>
          <a:xfrm>
            <a:off x="6984913" y="1947102"/>
            <a:ext cx="704118" cy="810904"/>
          </a:xfrm>
          <a:prstGeom prst="donut">
            <a:avLst>
              <a:gd name="adj" fmla="val 20661"/>
            </a:avLst>
          </a:prstGeom>
          <a:gradFill>
            <a:gsLst>
              <a:gs pos="0">
                <a:schemeClr val="bg1">
                  <a:alpha val="19000"/>
                </a:schemeClr>
              </a:gs>
              <a:gs pos="43000">
                <a:srgbClr val="78362C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bg1">
                    <a:alpha val="59000"/>
                  </a:schemeClr>
                </a:gs>
                <a:gs pos="27000">
                  <a:srgbClr val="78362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00508D84-72B9-9AD7-C7A8-15996CBC60A6}"/>
              </a:ext>
            </a:extLst>
          </p:cNvPr>
          <p:cNvSpPr/>
          <p:nvPr/>
        </p:nvSpPr>
        <p:spPr>
          <a:xfrm>
            <a:off x="1510222" y="2881787"/>
            <a:ext cx="1057946" cy="261622"/>
          </a:xfrm>
          <a:prstGeom prst="parallelogram">
            <a:avLst/>
          </a:prstGeom>
          <a:noFill/>
          <a:ln>
            <a:gradFill>
              <a:gsLst>
                <a:gs pos="0">
                  <a:schemeClr val="bg1"/>
                </a:gs>
                <a:gs pos="65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DBF83F4A-729E-267D-44B1-13349EBE6510}"/>
              </a:ext>
            </a:extLst>
          </p:cNvPr>
          <p:cNvSpPr/>
          <p:nvPr/>
        </p:nvSpPr>
        <p:spPr>
          <a:xfrm>
            <a:off x="4020959" y="2881787"/>
            <a:ext cx="1057946" cy="261622"/>
          </a:xfrm>
          <a:prstGeom prst="parallelogram">
            <a:avLst/>
          </a:prstGeom>
          <a:noFill/>
          <a:ln>
            <a:gradFill>
              <a:gsLst>
                <a:gs pos="0">
                  <a:schemeClr val="bg1"/>
                </a:gs>
                <a:gs pos="65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id="{5C52FE5A-B2BD-43AD-91B9-70C17FBAA690}"/>
              </a:ext>
            </a:extLst>
          </p:cNvPr>
          <p:cNvSpPr/>
          <p:nvPr/>
        </p:nvSpPr>
        <p:spPr>
          <a:xfrm>
            <a:off x="6473909" y="2881787"/>
            <a:ext cx="1057946" cy="261622"/>
          </a:xfrm>
          <a:prstGeom prst="parallelogram">
            <a:avLst/>
          </a:prstGeom>
          <a:noFill/>
          <a:ln>
            <a:gradFill>
              <a:gsLst>
                <a:gs pos="0">
                  <a:schemeClr val="bg1"/>
                </a:gs>
                <a:gs pos="65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D2736566-56AA-F07F-C546-F75795F199A7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06605" y="1660879"/>
            <a:ext cx="2299410" cy="4242065"/>
          </a:xfrm>
          <a:custGeom>
            <a:avLst/>
            <a:gdLst>
              <a:gd name="connsiteX0" fmla="*/ 73098 w 2299410"/>
              <a:gd name="connsiteY0" fmla="*/ 0 h 4242065"/>
              <a:gd name="connsiteX1" fmla="*/ 2226312 w 2299410"/>
              <a:gd name="connsiteY1" fmla="*/ 0 h 4242065"/>
              <a:gd name="connsiteX2" fmla="*/ 2299410 w 2299410"/>
              <a:gd name="connsiteY2" fmla="*/ 73098 h 4242065"/>
              <a:gd name="connsiteX3" fmla="*/ 2299410 w 2299410"/>
              <a:gd name="connsiteY3" fmla="*/ 4168967 h 4242065"/>
              <a:gd name="connsiteX4" fmla="*/ 2226312 w 2299410"/>
              <a:gd name="connsiteY4" fmla="*/ 4242065 h 4242065"/>
              <a:gd name="connsiteX5" fmla="*/ 73098 w 2299410"/>
              <a:gd name="connsiteY5" fmla="*/ 4242065 h 4242065"/>
              <a:gd name="connsiteX6" fmla="*/ 0 w 2299410"/>
              <a:gd name="connsiteY6" fmla="*/ 4168967 h 4242065"/>
              <a:gd name="connsiteX7" fmla="*/ 0 w 2299410"/>
              <a:gd name="connsiteY7" fmla="*/ 73098 h 4242065"/>
              <a:gd name="connsiteX8" fmla="*/ 73098 w 2299410"/>
              <a:gd name="connsiteY8" fmla="*/ 0 h 4242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9410" h="4242065">
                <a:moveTo>
                  <a:pt x="73098" y="0"/>
                </a:moveTo>
                <a:lnTo>
                  <a:pt x="2226312" y="0"/>
                </a:lnTo>
                <a:cubicBezTo>
                  <a:pt x="2266683" y="0"/>
                  <a:pt x="2299410" y="32727"/>
                  <a:pt x="2299410" y="73098"/>
                </a:cubicBezTo>
                <a:lnTo>
                  <a:pt x="2299410" y="4168967"/>
                </a:lnTo>
                <a:cubicBezTo>
                  <a:pt x="2299410" y="4209338"/>
                  <a:pt x="2266683" y="4242065"/>
                  <a:pt x="2226312" y="4242065"/>
                </a:cubicBezTo>
                <a:lnTo>
                  <a:pt x="73098" y="4242065"/>
                </a:lnTo>
                <a:cubicBezTo>
                  <a:pt x="32727" y="4242065"/>
                  <a:pt x="0" y="4209338"/>
                  <a:pt x="0" y="4168967"/>
                </a:cubicBezTo>
                <a:lnTo>
                  <a:pt x="0" y="73098"/>
                </a:lnTo>
                <a:cubicBezTo>
                  <a:pt x="0" y="32727"/>
                  <a:pt x="32727" y="0"/>
                  <a:pt x="73098" y="0"/>
                </a:cubicBezTo>
                <a:close/>
              </a:path>
            </a:pathLst>
          </a:custGeom>
        </p:spPr>
      </p:pic>
      <p:sp>
        <p:nvSpPr>
          <p:cNvPr id="49" name="圆角矩形 6">
            <a:extLst>
              <a:ext uri="{FF2B5EF4-FFF2-40B4-BE49-F238E27FC236}">
                <a16:creationId xmlns:a16="http://schemas.microsoft.com/office/drawing/2014/main" id="{92E9D629-8A65-6EEE-EA3A-F5D08B24EF61}"/>
              </a:ext>
            </a:extLst>
          </p:cNvPr>
          <p:cNvSpPr/>
          <p:nvPr/>
        </p:nvSpPr>
        <p:spPr>
          <a:xfrm flipV="1">
            <a:off x="8706605" y="1650354"/>
            <a:ext cx="2299410" cy="4242065"/>
          </a:xfrm>
          <a:prstGeom prst="roundRect">
            <a:avLst>
              <a:gd name="adj" fmla="val 3179"/>
            </a:avLst>
          </a:prstGeom>
          <a:gradFill>
            <a:gsLst>
              <a:gs pos="99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85000"/>
                  <a:lumOff val="15000"/>
                  <a:alpha val="66000"/>
                </a:schemeClr>
              </a:gs>
            </a:gsLst>
            <a:lin ang="2700000" scaled="0"/>
          </a:gradFill>
          <a:ln w="19050">
            <a:solidFill>
              <a:schemeClr val="bg1"/>
            </a:solidFill>
          </a:ln>
          <a:effectLst>
            <a:outerShdw blurRad="661126" dist="189585" dir="5400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21" name="圆: 空心 86">
            <a:extLst>
              <a:ext uri="{FF2B5EF4-FFF2-40B4-BE49-F238E27FC236}">
                <a16:creationId xmlns:a16="http://schemas.microsoft.com/office/drawing/2014/main" id="{9FF62260-29F1-D12B-64B5-99E0A0812CC5}"/>
              </a:ext>
            </a:extLst>
          </p:cNvPr>
          <p:cNvSpPr/>
          <p:nvPr/>
        </p:nvSpPr>
        <p:spPr>
          <a:xfrm>
            <a:off x="9459903" y="1947102"/>
            <a:ext cx="704118" cy="810904"/>
          </a:xfrm>
          <a:prstGeom prst="donut">
            <a:avLst>
              <a:gd name="adj" fmla="val 20661"/>
            </a:avLst>
          </a:prstGeom>
          <a:gradFill>
            <a:gsLst>
              <a:gs pos="0">
                <a:schemeClr val="bg1">
                  <a:alpha val="19000"/>
                </a:schemeClr>
              </a:gs>
              <a:gs pos="43000">
                <a:srgbClr val="78362C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bg1">
                    <a:alpha val="59000"/>
                  </a:schemeClr>
                </a:gs>
                <a:gs pos="27000">
                  <a:srgbClr val="78362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22" name="任意多边形: 形状 13">
            <a:extLst>
              <a:ext uri="{FF2B5EF4-FFF2-40B4-BE49-F238E27FC236}">
                <a16:creationId xmlns:a16="http://schemas.microsoft.com/office/drawing/2014/main" id="{695FB2BB-927E-90A9-9295-29758E45D750}"/>
              </a:ext>
            </a:extLst>
          </p:cNvPr>
          <p:cNvSpPr/>
          <p:nvPr/>
        </p:nvSpPr>
        <p:spPr>
          <a:xfrm flipV="1">
            <a:off x="8669209" y="1653487"/>
            <a:ext cx="2299410" cy="961603"/>
          </a:xfrm>
          <a:custGeom>
            <a:avLst/>
            <a:gdLst>
              <a:gd name="connsiteX0" fmla="*/ 103540 w 3257011"/>
              <a:gd name="connsiteY0" fmla="*/ 961603 h 961603"/>
              <a:gd name="connsiteX1" fmla="*/ 3153471 w 3257011"/>
              <a:gd name="connsiteY1" fmla="*/ 961603 h 961603"/>
              <a:gd name="connsiteX2" fmla="*/ 3257011 w 3257011"/>
              <a:gd name="connsiteY2" fmla="*/ 858063 h 961603"/>
              <a:gd name="connsiteX3" fmla="*/ 3257011 w 3257011"/>
              <a:gd name="connsiteY3" fmla="*/ 443749 h 961603"/>
              <a:gd name="connsiteX4" fmla="*/ 3215860 w 3257011"/>
              <a:gd name="connsiteY4" fmla="*/ 406694 h 961603"/>
              <a:gd name="connsiteX5" fmla="*/ 1640572 w 3257011"/>
              <a:gd name="connsiteY5" fmla="*/ 0 h 961603"/>
              <a:gd name="connsiteX6" fmla="*/ 65284 w 3257011"/>
              <a:gd name="connsiteY6" fmla="*/ 406694 h 961603"/>
              <a:gd name="connsiteX7" fmla="*/ 0 w 3257011"/>
              <a:gd name="connsiteY7" fmla="*/ 465480 h 961603"/>
              <a:gd name="connsiteX8" fmla="*/ 0 w 3257011"/>
              <a:gd name="connsiteY8" fmla="*/ 858063 h 961603"/>
              <a:gd name="connsiteX9" fmla="*/ 103540 w 3257011"/>
              <a:gd name="connsiteY9" fmla="*/ 961603 h 96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57011" h="961603">
                <a:moveTo>
                  <a:pt x="103540" y="961603"/>
                </a:moveTo>
                <a:lnTo>
                  <a:pt x="3153471" y="961603"/>
                </a:lnTo>
                <a:cubicBezTo>
                  <a:pt x="3210655" y="961603"/>
                  <a:pt x="3257011" y="915247"/>
                  <a:pt x="3257011" y="858063"/>
                </a:cubicBezTo>
                <a:lnTo>
                  <a:pt x="3257011" y="443749"/>
                </a:lnTo>
                <a:lnTo>
                  <a:pt x="3215860" y="406694"/>
                </a:lnTo>
                <a:cubicBezTo>
                  <a:pt x="2912486" y="164449"/>
                  <a:pt x="2320803" y="0"/>
                  <a:pt x="1640572" y="0"/>
                </a:cubicBezTo>
                <a:cubicBezTo>
                  <a:pt x="960342" y="0"/>
                  <a:pt x="368658" y="164449"/>
                  <a:pt x="65284" y="406694"/>
                </a:cubicBezTo>
                <a:lnTo>
                  <a:pt x="0" y="465480"/>
                </a:lnTo>
                <a:lnTo>
                  <a:pt x="0" y="858063"/>
                </a:lnTo>
                <a:cubicBezTo>
                  <a:pt x="0" y="915247"/>
                  <a:pt x="46356" y="961603"/>
                  <a:pt x="103540" y="961603"/>
                </a:cubicBezTo>
                <a:close/>
              </a:path>
            </a:pathLst>
          </a:custGeom>
          <a:gradFill>
            <a:gsLst>
              <a:gs pos="98000">
                <a:schemeClr val="bg1">
                  <a:alpha val="0"/>
                </a:schemeClr>
              </a:gs>
              <a:gs pos="0">
                <a:schemeClr val="bg1">
                  <a:alpha val="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23" name="矩形: 圆角 34">
            <a:extLst>
              <a:ext uri="{FF2B5EF4-FFF2-40B4-BE49-F238E27FC236}">
                <a16:creationId xmlns:a16="http://schemas.microsoft.com/office/drawing/2014/main" id="{A866F7D9-9E24-8C0E-2374-EBC08BD157C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984646" y="2237299"/>
            <a:ext cx="1668536" cy="453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6152">
            <a:solidFill>
              <a:schemeClr val="tx1"/>
            </a:solidFill>
          </a:ln>
          <a:effectLst>
            <a:outerShdw blurRad="80010" dist="57150" dir="5400000" algn="t" rotWithShape="0">
              <a:srgbClr val="5F2C23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9" tIns="34268" rIns="68539" bIns="3426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1200" cap="none" spc="0" normalizeH="0" baseline="0" noProof="0" dirty="0">
              <a:ln>
                <a:noFill/>
              </a:ln>
              <a:solidFill>
                <a:srgbClr val="78362C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FAC7EB0-6B8F-CBAC-E8D2-E1C6D59F378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120336" y="2304415"/>
            <a:ext cx="1444377" cy="306688"/>
          </a:xfrm>
          <a:prstGeom prst="rect">
            <a:avLst/>
          </a:prstGeom>
          <a:noFill/>
          <a:effectLst/>
        </p:spPr>
        <p:txBody>
          <a:bodyPr wrap="none" lIns="29404" tIns="14701" rIns="29404" bIns="14701" rtlCol="0">
            <a:spAutoFit/>
          </a:bodyPr>
          <a:lstStyle>
            <a:defPPr>
              <a:defRPr lang="zh-CN"/>
            </a:defPPr>
            <a:lvl1pPr>
              <a:defRPr sz="8000">
                <a:solidFill>
                  <a:srgbClr val="415063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Aa楷体" panose="02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sym typeface="阿里巴巴普惠体 2.0 105 Heavy" panose="00020600040101010101" pitchFamily="18" charset="-122"/>
              </a:rPr>
              <a:t>数字生命计划</a:t>
            </a:r>
          </a:p>
        </p:txBody>
      </p:sp>
      <p:sp>
        <p:nvSpPr>
          <p:cNvPr id="25" name="圆: 空心 86">
            <a:extLst>
              <a:ext uri="{FF2B5EF4-FFF2-40B4-BE49-F238E27FC236}">
                <a16:creationId xmlns:a16="http://schemas.microsoft.com/office/drawing/2014/main" id="{AF6D61BF-18E2-4153-8EC7-DEAFA21FEFF5}"/>
              </a:ext>
            </a:extLst>
          </p:cNvPr>
          <p:cNvSpPr/>
          <p:nvPr/>
        </p:nvSpPr>
        <p:spPr>
          <a:xfrm>
            <a:off x="9466855" y="1947102"/>
            <a:ext cx="704118" cy="810904"/>
          </a:xfrm>
          <a:prstGeom prst="donut">
            <a:avLst>
              <a:gd name="adj" fmla="val 20661"/>
            </a:avLst>
          </a:prstGeom>
          <a:gradFill>
            <a:gsLst>
              <a:gs pos="0">
                <a:schemeClr val="bg1">
                  <a:alpha val="19000"/>
                </a:schemeClr>
              </a:gs>
              <a:gs pos="43000">
                <a:srgbClr val="78362C">
                  <a:alpha val="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bg1">
                    <a:alpha val="59000"/>
                  </a:schemeClr>
                </a:gs>
                <a:gs pos="27000">
                  <a:srgbClr val="78362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34" name="Rectangle 24">
            <a:extLst>
              <a:ext uri="{FF2B5EF4-FFF2-40B4-BE49-F238E27FC236}">
                <a16:creationId xmlns:a16="http://schemas.microsoft.com/office/drawing/2014/main" id="{703A2C73-5A9F-325C-9FD7-48F8A59172B2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8896743" y="3184446"/>
            <a:ext cx="1951785" cy="106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转入数字世界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  <a:sym typeface="江城黑体 500W" panose="020B0600000000000000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只要载体不灭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  <a:sym typeface="江城黑体 500W" panose="020B0600000000000000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人类即可永生            </a:t>
            </a:r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id="{F826DC23-D0EA-6079-53BB-CDD1DB22A356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8896743" y="4315036"/>
            <a:ext cx="1951785" cy="742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“虚无主义”和“享乐主义”思潮爆发，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各国均兴建了数字生命研究所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  <a:sym typeface="江城黑体 500W" panose="020B0600000000000000" pitchFamily="34" charset="-122"/>
            </a:endParaRPr>
          </a:p>
        </p:txBody>
      </p:sp>
      <p:sp>
        <p:nvSpPr>
          <p:cNvPr id="36" name="Rectangle 24">
            <a:extLst>
              <a:ext uri="{FF2B5EF4-FFF2-40B4-BE49-F238E27FC236}">
                <a16:creationId xmlns:a16="http://schemas.microsoft.com/office/drawing/2014/main" id="{95ED74A7-347C-8D4D-86BE-030F2B28A989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8797024" y="5253126"/>
            <a:ext cx="2394865" cy="333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 被</a:t>
            </a:r>
            <a:r>
              <a:rPr kumimoji="0" lang="en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UEG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伦理委员会禁止                        </a:t>
            </a:r>
          </a:p>
        </p:txBody>
      </p:sp>
      <p:sp>
        <p:nvSpPr>
          <p:cNvPr id="37" name="Rectangle 24">
            <a:extLst>
              <a:ext uri="{FF2B5EF4-FFF2-40B4-BE49-F238E27FC236}">
                <a16:creationId xmlns:a16="http://schemas.microsoft.com/office/drawing/2014/main" id="{C2D8E936-6300-53D3-456E-66927719AE6A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9039438" y="2818355"/>
            <a:ext cx="1314104" cy="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江城黑体 500W" panose="020B0600000000000000" pitchFamily="34" charset="-122"/>
              </a:rPr>
              <a:t>由消极派提出</a:t>
            </a:r>
          </a:p>
        </p:txBody>
      </p:sp>
      <p:cxnSp>
        <p:nvCxnSpPr>
          <p:cNvPr id="38" name="直线连接符 37">
            <a:extLst>
              <a:ext uri="{FF2B5EF4-FFF2-40B4-BE49-F238E27FC236}">
                <a16:creationId xmlns:a16="http://schemas.microsoft.com/office/drawing/2014/main" id="{02A7AE71-1054-1665-99D0-74BAC4123B8F}"/>
              </a:ext>
            </a:extLst>
          </p:cNvPr>
          <p:cNvCxnSpPr>
            <a:cxnSpLocks/>
          </p:cNvCxnSpPr>
          <p:nvPr/>
        </p:nvCxnSpPr>
        <p:spPr>
          <a:xfrm>
            <a:off x="8966420" y="5224469"/>
            <a:ext cx="1697132" cy="0"/>
          </a:xfrm>
          <a:prstGeom prst="line">
            <a:avLst/>
          </a:prstGeom>
          <a:ln w="15875">
            <a:gradFill>
              <a:gsLst>
                <a:gs pos="46000">
                  <a:schemeClr val="bg1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平行四边形 43">
            <a:extLst>
              <a:ext uri="{FF2B5EF4-FFF2-40B4-BE49-F238E27FC236}">
                <a16:creationId xmlns:a16="http://schemas.microsoft.com/office/drawing/2014/main" id="{DFFDECAC-BEE3-6DE2-CC69-3813C7C9D453}"/>
              </a:ext>
            </a:extLst>
          </p:cNvPr>
          <p:cNvSpPr/>
          <p:nvPr/>
        </p:nvSpPr>
        <p:spPr>
          <a:xfrm>
            <a:off x="8984646" y="2881787"/>
            <a:ext cx="1057946" cy="261622"/>
          </a:xfrm>
          <a:prstGeom prst="parallelogram">
            <a:avLst/>
          </a:prstGeom>
          <a:noFill/>
          <a:ln>
            <a:gradFill>
              <a:gsLst>
                <a:gs pos="0">
                  <a:schemeClr val="bg1"/>
                </a:gs>
                <a:gs pos="65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5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tx1">
                <a:lumMod val="95000"/>
                <a:lumOff val="5000"/>
              </a:schemeClr>
            </a:gs>
            <a:gs pos="12000">
              <a:schemeClr val="tx1">
                <a:lumMod val="85000"/>
                <a:lumOff val="15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2420882-243D-E53A-3F62-C005F77201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7" y="0"/>
            <a:ext cx="12192000" cy="68580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85249E5-7807-EBB8-F0C8-D6921CAABE58}"/>
              </a:ext>
            </a:extLst>
          </p:cNvPr>
          <p:cNvSpPr txBox="1"/>
          <p:nvPr/>
        </p:nvSpPr>
        <p:spPr>
          <a:xfrm>
            <a:off x="681446" y="331394"/>
            <a:ext cx="1837756" cy="508187"/>
          </a:xfrm>
          <a:prstGeom prst="rect">
            <a:avLst/>
          </a:prstGeom>
          <a:noFill/>
          <a:effectLst/>
        </p:spPr>
        <p:txBody>
          <a:bodyPr wrap="none" lIns="76554" tIns="38276" rIns="76554" bIns="38276" rtlCol="0">
            <a:spAutoFit/>
          </a:bodyPr>
          <a:lstStyle>
            <a:defPPr>
              <a:defRPr lang="zh-CN"/>
            </a:defPPr>
            <a:lvl1pPr>
              <a:defRPr sz="2275">
                <a:ln w="8668">
                  <a:solidFill>
                    <a:srgbClr val="3477BC">
                      <a:alpha val="80000"/>
                    </a:srgbClr>
                  </a:solidFill>
                </a:ln>
                <a:gradFill>
                  <a:gsLst>
                    <a:gs pos="0">
                      <a:srgbClr val="B4D1EE">
                        <a:alpha val="0"/>
                      </a:srgbClr>
                    </a:gs>
                    <a:gs pos="49000">
                      <a:srgbClr val="B8D2EE">
                        <a:alpha val="94000"/>
                      </a:srgb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latin typeface="Hanson" pitchFamily="2" charset="0"/>
                <a:ea typeface="MiSans Heavy" panose="00000A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-150" normalizeH="0" baseline="0" noProof="0" dirty="0">
                <a:ln w="8668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阿里巴巴普惠体 2.0 115 Black" panose="00020600040101010101" pitchFamily="18" charset="-122"/>
              </a:rPr>
              <a:t>科幻之光！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8463D97-185D-9633-5FD8-A4608C7D0AFD}"/>
              </a:ext>
            </a:extLst>
          </p:cNvPr>
          <p:cNvGrpSpPr/>
          <p:nvPr/>
        </p:nvGrpSpPr>
        <p:grpSpPr>
          <a:xfrm>
            <a:off x="681446" y="1107521"/>
            <a:ext cx="10829109" cy="5319405"/>
            <a:chOff x="849084" y="1107521"/>
            <a:chExt cx="10829109" cy="5319405"/>
          </a:xfrm>
        </p:grpSpPr>
        <p:sp>
          <p:nvSpPr>
            <p:cNvPr id="28" name="矩形: 圆角 60">
              <a:extLst>
                <a:ext uri="{FF2B5EF4-FFF2-40B4-BE49-F238E27FC236}">
                  <a16:creationId xmlns:a16="http://schemas.microsoft.com/office/drawing/2014/main" id="{12A6AA89-1A49-52F0-12F3-EE37345D0756}"/>
                </a:ext>
              </a:extLst>
            </p:cNvPr>
            <p:cNvSpPr/>
            <p:nvPr/>
          </p:nvSpPr>
          <p:spPr>
            <a:xfrm rot="5400000">
              <a:off x="3603936" y="-1647331"/>
              <a:ext cx="5319405" cy="10829109"/>
            </a:xfrm>
            <a:prstGeom prst="roundRect">
              <a:avLst>
                <a:gd name="adj" fmla="val 4138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sx="102000" sy="102000" algn="ctr" rotWithShape="0">
                <a:schemeClr val="accent5">
                  <a:lumMod val="75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29" name="矩形: 圆角 61">
              <a:extLst>
                <a:ext uri="{FF2B5EF4-FFF2-40B4-BE49-F238E27FC236}">
                  <a16:creationId xmlns:a16="http://schemas.microsoft.com/office/drawing/2014/main" id="{3EF01D08-95D9-1706-B137-D8175313B9AC}"/>
                </a:ext>
              </a:extLst>
            </p:cNvPr>
            <p:cNvSpPr/>
            <p:nvPr/>
          </p:nvSpPr>
          <p:spPr>
            <a:xfrm rot="5400000">
              <a:off x="3795725" y="-1467741"/>
              <a:ext cx="4935826" cy="10458994"/>
            </a:xfrm>
            <a:prstGeom prst="roundRect">
              <a:avLst>
                <a:gd name="adj" fmla="val 2598"/>
              </a:avLst>
            </a:prstGeom>
            <a:gradFill>
              <a:gsLst>
                <a:gs pos="100000">
                  <a:schemeClr val="tx1">
                    <a:lumMod val="95000"/>
                    <a:lumOff val="5000"/>
                  </a:schemeClr>
                </a:gs>
                <a:gs pos="12000">
                  <a:schemeClr val="tx1">
                    <a:lumMod val="85000"/>
                    <a:lumOff val="15000"/>
                  </a:schemeClr>
                </a:gs>
              </a:gsLst>
              <a:lin ang="600000" scaled="0"/>
            </a:gradFill>
            <a:ln w="19050">
              <a:gradFill flip="none" rotWithShape="1">
                <a:gsLst>
                  <a:gs pos="100000">
                    <a:schemeClr val="tx1">
                      <a:lumMod val="95000"/>
                      <a:lumOff val="5000"/>
                    </a:schemeClr>
                  </a:gs>
                  <a:gs pos="12000">
                    <a:schemeClr val="tx1">
                      <a:lumMod val="85000"/>
                      <a:lumOff val="15000"/>
                    </a:schemeClr>
                  </a:gs>
                </a:gsLst>
                <a:lin ang="6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71584B56-F3D0-0772-5ED4-FB796A401593}"/>
              </a:ext>
            </a:extLst>
          </p:cNvPr>
          <p:cNvSpPr txBox="1"/>
          <p:nvPr/>
        </p:nvSpPr>
        <p:spPr>
          <a:xfrm>
            <a:off x="4438939" y="1484784"/>
            <a:ext cx="3354197" cy="569742"/>
          </a:xfrm>
          <a:prstGeom prst="rect">
            <a:avLst/>
          </a:prstGeom>
          <a:noFill/>
          <a:effectLst/>
        </p:spPr>
        <p:txBody>
          <a:bodyPr wrap="none" lIns="76554" tIns="38276" rIns="76554" bIns="38276" rtlCol="0">
            <a:spAutoFit/>
          </a:bodyPr>
          <a:lstStyle>
            <a:defPPr>
              <a:defRPr lang="zh-CN"/>
            </a:defPPr>
            <a:lvl1pPr>
              <a:defRPr sz="2800" spc="-150">
                <a:ln w="8668">
                  <a:noFill/>
                </a:ln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-150" normalizeH="0" baseline="0" noProof="0" dirty="0">
                <a:ln w="8668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突破</a:t>
            </a:r>
            <a:r>
              <a:rPr kumimoji="0" lang="en-US" altLang="zh-CN" sz="3200" b="1" i="0" u="none" strike="noStrike" kern="1200" cap="none" spc="-150" normalizeH="0" baseline="0" noProof="0" dirty="0">
                <a:ln w="8668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22</a:t>
            </a:r>
            <a:r>
              <a:rPr kumimoji="0" lang="zh-CN" altLang="en-US" sz="3200" b="1" i="0" u="none" strike="noStrike" kern="1200" cap="none" spc="-150" normalizeH="0" baseline="0" noProof="0" dirty="0">
                <a:ln w="8668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项</a:t>
            </a:r>
            <a:r>
              <a:rPr kumimoji="0" lang="zh-CN" altLang="en-US" sz="3200" b="0" i="0" u="none" strike="noStrike" kern="1200" cap="none" spc="-150" normalizeH="0" baseline="0" noProof="0" dirty="0">
                <a:ln w="8668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影史记录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D9302BD-691C-29C3-0E59-4A939CAEABD1}"/>
              </a:ext>
            </a:extLst>
          </p:cNvPr>
          <p:cNvSpPr txBox="1"/>
          <p:nvPr/>
        </p:nvSpPr>
        <p:spPr>
          <a:xfrm>
            <a:off x="4727848" y="1988840"/>
            <a:ext cx="2747894" cy="323521"/>
          </a:xfrm>
          <a:prstGeom prst="rect">
            <a:avLst/>
          </a:prstGeom>
          <a:noFill/>
          <a:effectLst/>
        </p:spPr>
        <p:txBody>
          <a:bodyPr wrap="square" lIns="76554" tIns="38276" rIns="76554" bIns="38276" rtlCol="0">
            <a:spAutoFit/>
          </a:bodyPr>
          <a:lstStyle>
            <a:defPPr>
              <a:defRPr lang="zh-CN"/>
            </a:defPPr>
            <a:lvl1pPr>
              <a:defRPr sz="3200" spc="-150">
                <a:ln w="8668">
                  <a:noFill/>
                </a:ln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-150" normalizeH="0" baseline="0" noProof="0" dirty="0">
                <a:ln w="8668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数据截止至 </a:t>
            </a:r>
            <a:r>
              <a:rPr kumimoji="0" lang="en-US" altLang="zh-CN" sz="1600" b="0" i="0" u="none" strike="noStrike" kern="1200" cap="none" spc="-150" normalizeH="0" baseline="0" noProof="0" dirty="0">
                <a:ln w="8668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2023-01-23 00:00</a:t>
            </a:r>
            <a:r>
              <a:rPr kumimoji="0" lang="zh-CN" altLang="en-US" sz="1600" b="0" i="0" u="none" strike="noStrike" kern="1200" cap="none" spc="-150" normalizeH="0" baseline="0" noProof="0" dirty="0">
                <a:ln w="8668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1600" b="0" i="0" u="none" strike="noStrike" kern="1200" cap="none" spc="-150" normalizeH="0" baseline="0" noProof="0" dirty="0">
                <a:ln w="8668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en-US" sz="1600" b="0" i="0" u="none" strike="noStrike" kern="1200" cap="none" spc="-150" normalizeH="0" baseline="0" noProof="0" dirty="0">
              <a:ln w="8668"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3" name="矩形: 圆角 196">
            <a:extLst>
              <a:ext uri="{FF2B5EF4-FFF2-40B4-BE49-F238E27FC236}">
                <a16:creationId xmlns:a16="http://schemas.microsoft.com/office/drawing/2014/main" id="{C4A8B71B-913F-0114-3190-52FC20BE423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15420" y="2532399"/>
            <a:ext cx="9761159" cy="3693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76022" dist="107569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0409" tIns="35204" rIns="70409" bIns="35204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6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79A6664-77AE-181B-D7EE-2AE544C11DF0}"/>
              </a:ext>
            </a:extLst>
          </p:cNvPr>
          <p:cNvSpPr txBox="1"/>
          <p:nvPr/>
        </p:nvSpPr>
        <p:spPr>
          <a:xfrm>
            <a:off x="2213706" y="2553311"/>
            <a:ext cx="11757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 w="8668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票房纪录</a:t>
            </a:r>
            <a:endParaRPr kumimoji="0" lang="en-US" altLang="zh-CN" sz="1800" b="0" i="0" u="none" strike="noStrike" kern="1200" cap="none" spc="-150" normalizeH="0" baseline="0" noProof="0" dirty="0">
              <a:ln w="8668"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D9BA7345-5555-4585-F9C0-B9E9B927F6C0}"/>
              </a:ext>
            </a:extLst>
          </p:cNvPr>
          <p:cNvSpPr txBox="1"/>
          <p:nvPr/>
        </p:nvSpPr>
        <p:spPr>
          <a:xfrm>
            <a:off x="4251286" y="2555612"/>
            <a:ext cx="11757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 w="8668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票房</a:t>
            </a:r>
            <a:endParaRPr kumimoji="0" lang="en-US" altLang="zh-CN" sz="1800" b="0" i="0" u="none" strike="noStrike" kern="1200" cap="none" spc="-150" normalizeH="0" baseline="0" noProof="0" dirty="0">
              <a:ln w="8668"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27D84FA-5027-B409-DA55-8A0855C24F17}"/>
              </a:ext>
            </a:extLst>
          </p:cNvPr>
          <p:cNvSpPr txBox="1"/>
          <p:nvPr/>
        </p:nvSpPr>
        <p:spPr>
          <a:xfrm>
            <a:off x="5296394" y="2555612"/>
            <a:ext cx="6555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 w="8668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时长</a:t>
            </a:r>
            <a:endParaRPr kumimoji="0" lang="en-US" altLang="zh-CN" sz="1800" b="0" i="0" u="none" strike="noStrike" kern="1200" cap="none" spc="-150" normalizeH="0" baseline="0" noProof="0" dirty="0">
              <a:ln w="8668"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5680FA2-180A-D4F1-8C2B-17F7CDB04D1C}"/>
              </a:ext>
            </a:extLst>
          </p:cNvPr>
          <p:cNvSpPr txBox="1"/>
          <p:nvPr/>
        </p:nvSpPr>
        <p:spPr>
          <a:xfrm>
            <a:off x="1351918" y="3084516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过去三年春节档科幻片档期票房纪录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DA83CC7-978D-3D46-36D4-38A15716B2A3}"/>
              </a:ext>
            </a:extLst>
          </p:cNvPr>
          <p:cNvSpPr txBox="1"/>
          <p:nvPr/>
        </p:nvSpPr>
        <p:spPr>
          <a:xfrm>
            <a:off x="4251286" y="3074259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5.87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49DDB99-158B-19A5-61C4-4124EB607C68}"/>
              </a:ext>
            </a:extLst>
          </p:cNvPr>
          <p:cNvSpPr txBox="1"/>
          <p:nvPr/>
        </p:nvSpPr>
        <p:spPr>
          <a:xfrm>
            <a:off x="5380302" y="3074259"/>
            <a:ext cx="487773" cy="287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18H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7892F83-806F-1D39-5C27-566E623F648F}"/>
              </a:ext>
            </a:extLst>
          </p:cNvPr>
          <p:cNvSpPr txBox="1"/>
          <p:nvPr/>
        </p:nvSpPr>
        <p:spPr>
          <a:xfrm>
            <a:off x="1351918" y="3356023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过去三年春节档冒险片档期票房纪录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D956B4AC-8A07-486D-5C91-94C240947D0F}"/>
              </a:ext>
            </a:extLst>
          </p:cNvPr>
          <p:cNvSpPr txBox="1"/>
          <p:nvPr/>
        </p:nvSpPr>
        <p:spPr>
          <a:xfrm>
            <a:off x="4251286" y="3345766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5.87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99A9B5FD-F07D-220D-C4B9-627E6AE48D31}"/>
              </a:ext>
            </a:extLst>
          </p:cNvPr>
          <p:cNvSpPr txBox="1"/>
          <p:nvPr/>
        </p:nvSpPr>
        <p:spPr>
          <a:xfrm>
            <a:off x="5380302" y="3345766"/>
            <a:ext cx="487773" cy="287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18H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3620425-4638-5DFD-C356-98782780ECC1}"/>
              </a:ext>
            </a:extLst>
          </p:cNvPr>
          <p:cNvSpPr txBox="1"/>
          <p:nvPr/>
        </p:nvSpPr>
        <p:spPr>
          <a:xfrm>
            <a:off x="1351918" y="3627530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中国影史国产科幻片单日票房纪录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5086803-47C2-16C6-B001-7F84595D2CF1}"/>
              </a:ext>
            </a:extLst>
          </p:cNvPr>
          <p:cNvSpPr txBox="1"/>
          <p:nvPr/>
        </p:nvSpPr>
        <p:spPr>
          <a:xfrm>
            <a:off x="4251286" y="3617273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4.19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7C765300-FF06-3181-0805-AD8B31924A89}"/>
              </a:ext>
            </a:extLst>
          </p:cNvPr>
          <p:cNvSpPr txBox="1"/>
          <p:nvPr/>
        </p:nvSpPr>
        <p:spPr>
          <a:xfrm>
            <a:off x="5380302" y="3617273"/>
            <a:ext cx="487773" cy="287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24H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64D6F10E-2520-810E-E137-4DFAA7FED545}"/>
              </a:ext>
            </a:extLst>
          </p:cNvPr>
          <p:cNvSpPr txBox="1"/>
          <p:nvPr/>
        </p:nvSpPr>
        <p:spPr>
          <a:xfrm>
            <a:off x="1351918" y="3899037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中国影史春节档科幻片单日票房纪录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0ED2624B-E3D4-F9A7-C4B9-06AF355E81B7}"/>
              </a:ext>
            </a:extLst>
          </p:cNvPr>
          <p:cNvSpPr txBox="1"/>
          <p:nvPr/>
        </p:nvSpPr>
        <p:spPr>
          <a:xfrm>
            <a:off x="4251286" y="3888780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4.19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BDA0ECD3-BCE1-F7BC-BCE2-EFC3D59109A7}"/>
              </a:ext>
            </a:extLst>
          </p:cNvPr>
          <p:cNvSpPr txBox="1"/>
          <p:nvPr/>
        </p:nvSpPr>
        <p:spPr>
          <a:xfrm>
            <a:off x="5380302" y="3888780"/>
            <a:ext cx="487773" cy="287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24H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64CA1E0A-C54D-EB3F-AEC4-DEC6BBDA60A4}"/>
              </a:ext>
            </a:extLst>
          </p:cNvPr>
          <p:cNvSpPr txBox="1"/>
          <p:nvPr/>
        </p:nvSpPr>
        <p:spPr>
          <a:xfrm>
            <a:off x="1351918" y="4170544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中国影史春节档冒险片单日票房纪录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864592C8-6D1E-8401-CA5B-4010010658F9}"/>
              </a:ext>
            </a:extLst>
          </p:cNvPr>
          <p:cNvSpPr txBox="1"/>
          <p:nvPr/>
        </p:nvSpPr>
        <p:spPr>
          <a:xfrm>
            <a:off x="4251286" y="4160287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4.19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6B10074-1413-9074-B63E-FDEB1730B02D}"/>
              </a:ext>
            </a:extLst>
          </p:cNvPr>
          <p:cNvSpPr txBox="1"/>
          <p:nvPr/>
        </p:nvSpPr>
        <p:spPr>
          <a:xfrm>
            <a:off x="5380302" y="4160287"/>
            <a:ext cx="487773" cy="287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24H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490B21F4-01A5-DACE-0E34-0DFEFDF07FC1}"/>
              </a:ext>
            </a:extLst>
          </p:cNvPr>
          <p:cNvSpPr txBox="1"/>
          <p:nvPr/>
        </p:nvSpPr>
        <p:spPr>
          <a:xfrm>
            <a:off x="1351918" y="4442051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中国影史国产冒险片单日票房纪录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96968216-72CA-B02B-06B5-9786357D4300}"/>
              </a:ext>
            </a:extLst>
          </p:cNvPr>
          <p:cNvSpPr txBox="1"/>
          <p:nvPr/>
        </p:nvSpPr>
        <p:spPr>
          <a:xfrm>
            <a:off x="4251286" y="4431794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4.19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8551A473-7EF9-4979-C620-0D0C1EAD1D52}"/>
              </a:ext>
            </a:extLst>
          </p:cNvPr>
          <p:cNvSpPr txBox="1"/>
          <p:nvPr/>
        </p:nvSpPr>
        <p:spPr>
          <a:xfrm>
            <a:off x="5380302" y="4431794"/>
            <a:ext cx="487773" cy="287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24H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9E2DD8D1-7628-8CF3-1351-3BA2874CD2FB}"/>
              </a:ext>
            </a:extLst>
          </p:cNvPr>
          <p:cNvSpPr txBox="1"/>
          <p:nvPr/>
        </p:nvSpPr>
        <p:spPr>
          <a:xfrm>
            <a:off x="1351918" y="4713558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中国影史春节档科幻片首映日票房纪录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510497EF-92B2-D26C-3A62-D48C8832130E}"/>
              </a:ext>
            </a:extLst>
          </p:cNvPr>
          <p:cNvSpPr txBox="1"/>
          <p:nvPr/>
        </p:nvSpPr>
        <p:spPr>
          <a:xfrm>
            <a:off x="4251286" y="4703301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4.10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3F885796-5EF9-A968-20E0-8073D57B003C}"/>
              </a:ext>
            </a:extLst>
          </p:cNvPr>
          <p:cNvSpPr txBox="1"/>
          <p:nvPr/>
        </p:nvSpPr>
        <p:spPr>
          <a:xfrm>
            <a:off x="5141164" y="4703301"/>
            <a:ext cx="102684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11H26Min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48E9D0EA-F540-C25C-D199-135581C8E7CA}"/>
              </a:ext>
            </a:extLst>
          </p:cNvPr>
          <p:cNvSpPr txBox="1"/>
          <p:nvPr/>
        </p:nvSpPr>
        <p:spPr>
          <a:xfrm>
            <a:off x="1351918" y="4985065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中国影史国产科幻片首映日票房纪录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22C1F19C-F83D-AD8E-6207-8F83218143EA}"/>
              </a:ext>
            </a:extLst>
          </p:cNvPr>
          <p:cNvSpPr txBox="1"/>
          <p:nvPr/>
        </p:nvSpPr>
        <p:spPr>
          <a:xfrm>
            <a:off x="4251286" y="4974808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4.10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54F5619E-74E1-E7B8-1ECA-B6B617B579DE}"/>
              </a:ext>
            </a:extLst>
          </p:cNvPr>
          <p:cNvSpPr txBox="1"/>
          <p:nvPr/>
        </p:nvSpPr>
        <p:spPr>
          <a:xfrm>
            <a:off x="5141164" y="4974808"/>
            <a:ext cx="102684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11H26Min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7B997172-9379-4772-10B4-DC82EDB3E8BA}"/>
              </a:ext>
            </a:extLst>
          </p:cNvPr>
          <p:cNvSpPr txBox="1"/>
          <p:nvPr/>
        </p:nvSpPr>
        <p:spPr>
          <a:xfrm>
            <a:off x="1351918" y="5256572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过去三年科幻片单日票房纪录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D6051F86-4169-9FDC-FCF6-C42B770AF5D8}"/>
              </a:ext>
            </a:extLst>
          </p:cNvPr>
          <p:cNvSpPr txBox="1"/>
          <p:nvPr/>
        </p:nvSpPr>
        <p:spPr>
          <a:xfrm>
            <a:off x="4251286" y="5246315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3.29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05072AC2-38FB-CF7D-B8D0-41324A06BDE7}"/>
              </a:ext>
            </a:extLst>
          </p:cNvPr>
          <p:cNvSpPr txBox="1"/>
          <p:nvPr/>
        </p:nvSpPr>
        <p:spPr>
          <a:xfrm>
            <a:off x="5380302" y="5246315"/>
            <a:ext cx="487773" cy="287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24H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8AC81508-84D0-EEE3-74B7-6A5819B43286}"/>
              </a:ext>
            </a:extLst>
          </p:cNvPr>
          <p:cNvSpPr txBox="1"/>
          <p:nvPr/>
        </p:nvSpPr>
        <p:spPr>
          <a:xfrm>
            <a:off x="1351918" y="5528079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过去三年冒险片首映日票房纪录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B2CE87FF-1386-45A4-065E-EEC520D1898E}"/>
              </a:ext>
            </a:extLst>
          </p:cNvPr>
          <p:cNvSpPr txBox="1"/>
          <p:nvPr/>
        </p:nvSpPr>
        <p:spPr>
          <a:xfrm>
            <a:off x="4251286" y="5517822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3.17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7E473FC6-956F-C07C-7279-001DBB6D8CBD}"/>
              </a:ext>
            </a:extLst>
          </p:cNvPr>
          <p:cNvSpPr txBox="1"/>
          <p:nvPr/>
        </p:nvSpPr>
        <p:spPr>
          <a:xfrm>
            <a:off x="5228431" y="5497745"/>
            <a:ext cx="10141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7H5Min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A62A1943-C1A0-19BB-5112-F43A69371C54}"/>
              </a:ext>
            </a:extLst>
          </p:cNvPr>
          <p:cNvSpPr txBox="1"/>
          <p:nvPr/>
        </p:nvSpPr>
        <p:spPr>
          <a:xfrm>
            <a:off x="1351918" y="5799586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过去三年冒险片单日票房纪录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0DC375BA-FF54-FA7F-FF23-F0495759DDD0}"/>
              </a:ext>
            </a:extLst>
          </p:cNvPr>
          <p:cNvSpPr txBox="1"/>
          <p:nvPr/>
        </p:nvSpPr>
        <p:spPr>
          <a:xfrm>
            <a:off x="4251286" y="5789329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3.17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EA205304-A6A2-EECA-272D-9D7BC26DC16C}"/>
              </a:ext>
            </a:extLst>
          </p:cNvPr>
          <p:cNvSpPr txBox="1"/>
          <p:nvPr/>
        </p:nvSpPr>
        <p:spPr>
          <a:xfrm>
            <a:off x="5380302" y="5789329"/>
            <a:ext cx="487773" cy="287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24H</a:t>
            </a:r>
          </a:p>
        </p:txBody>
      </p:sp>
      <p:pic>
        <p:nvPicPr>
          <p:cNvPr id="116" name="图片 115">
            <a:extLst>
              <a:ext uri="{FF2B5EF4-FFF2-40B4-BE49-F238E27FC236}">
                <a16:creationId xmlns:a16="http://schemas.microsoft.com/office/drawing/2014/main" id="{663E3884-4063-D8F4-BC20-BD950118D66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15920">
            <a:off x="1440355" y="2368361"/>
            <a:ext cx="697758" cy="697758"/>
          </a:xfrm>
          <a:prstGeom prst="rect">
            <a:avLst/>
          </a:prstGeom>
        </p:spPr>
      </p:pic>
      <p:sp>
        <p:nvSpPr>
          <p:cNvPr id="117" name="文本框 116">
            <a:extLst>
              <a:ext uri="{FF2B5EF4-FFF2-40B4-BE49-F238E27FC236}">
                <a16:creationId xmlns:a16="http://schemas.microsoft.com/office/drawing/2014/main" id="{2AAC67E9-962D-9BB8-DCC3-EB2F5DC7B8B0}"/>
              </a:ext>
            </a:extLst>
          </p:cNvPr>
          <p:cNvSpPr txBox="1"/>
          <p:nvPr/>
        </p:nvSpPr>
        <p:spPr>
          <a:xfrm>
            <a:off x="7110250" y="2553311"/>
            <a:ext cx="11757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 w="8668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票房纪录</a:t>
            </a:r>
            <a:endParaRPr kumimoji="0" lang="en-US" altLang="zh-CN" sz="1800" b="0" i="0" u="none" strike="noStrike" kern="1200" cap="none" spc="-150" normalizeH="0" baseline="0" noProof="0" dirty="0">
              <a:ln w="8668"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08E0C0EF-414F-56B0-1103-9FDC373D0658}"/>
              </a:ext>
            </a:extLst>
          </p:cNvPr>
          <p:cNvSpPr txBox="1"/>
          <p:nvPr/>
        </p:nvSpPr>
        <p:spPr>
          <a:xfrm>
            <a:off x="9147830" y="2555612"/>
            <a:ext cx="11757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 w="8668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票房</a:t>
            </a:r>
            <a:endParaRPr kumimoji="0" lang="en-US" altLang="zh-CN" sz="1800" b="0" i="0" u="none" strike="noStrike" kern="1200" cap="none" spc="-150" normalizeH="0" baseline="0" noProof="0" dirty="0">
              <a:ln w="8668"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07EFA526-238F-0695-6531-8C7839733556}"/>
              </a:ext>
            </a:extLst>
          </p:cNvPr>
          <p:cNvSpPr txBox="1"/>
          <p:nvPr/>
        </p:nvSpPr>
        <p:spPr>
          <a:xfrm>
            <a:off x="10192938" y="2555612"/>
            <a:ext cx="6555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 w="8668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时长</a:t>
            </a:r>
            <a:endParaRPr kumimoji="0" lang="en-US" altLang="zh-CN" sz="1800" b="0" i="0" u="none" strike="noStrike" kern="1200" cap="none" spc="-150" normalizeH="0" baseline="0" noProof="0" dirty="0">
              <a:ln w="8668"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125C50F8-9821-4A57-0AB8-7D9C76AC6783}"/>
              </a:ext>
            </a:extLst>
          </p:cNvPr>
          <p:cNvSpPr txBox="1"/>
          <p:nvPr/>
        </p:nvSpPr>
        <p:spPr>
          <a:xfrm>
            <a:off x="6248462" y="3084516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过去三年科幻片首映日票房纪录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B145096-6A83-0EB6-66E3-2487D23CE995}"/>
              </a:ext>
            </a:extLst>
          </p:cNvPr>
          <p:cNvSpPr txBox="1"/>
          <p:nvPr/>
        </p:nvSpPr>
        <p:spPr>
          <a:xfrm>
            <a:off x="9147830" y="3074259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2.39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B9D22CF4-1267-424C-2F3C-2EC75D820AEA}"/>
              </a:ext>
            </a:extLst>
          </p:cNvPr>
          <p:cNvSpPr txBox="1"/>
          <p:nvPr/>
        </p:nvSpPr>
        <p:spPr>
          <a:xfrm>
            <a:off x="10124403" y="3074259"/>
            <a:ext cx="8521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3H40Min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BAED5B50-C9C5-91F1-5414-70008833E550}"/>
              </a:ext>
            </a:extLst>
          </p:cNvPr>
          <p:cNvSpPr txBox="1"/>
          <p:nvPr/>
        </p:nvSpPr>
        <p:spPr>
          <a:xfrm>
            <a:off x="6248462" y="3356023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过去三年春节档冒险片首映日票房纪录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12AEB522-A96E-9D03-2BAE-7B91A0AA45F6}"/>
              </a:ext>
            </a:extLst>
          </p:cNvPr>
          <p:cNvSpPr txBox="1"/>
          <p:nvPr/>
        </p:nvSpPr>
        <p:spPr>
          <a:xfrm>
            <a:off x="9147830" y="3345766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2.18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9582A295-4D81-4065-41F5-6B0BCBA4DC67}"/>
              </a:ext>
            </a:extLst>
          </p:cNvPr>
          <p:cNvSpPr txBox="1"/>
          <p:nvPr/>
        </p:nvSpPr>
        <p:spPr>
          <a:xfrm>
            <a:off x="10124403" y="3345766"/>
            <a:ext cx="8521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5H59Min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30830963-7EAD-DAA3-9A76-D557D74E9224}"/>
              </a:ext>
            </a:extLst>
          </p:cNvPr>
          <p:cNvSpPr txBox="1"/>
          <p:nvPr/>
        </p:nvSpPr>
        <p:spPr>
          <a:xfrm>
            <a:off x="6248462" y="3627530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过去三年国产冒险片首映日票房纪录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142A15F7-937A-7202-1F50-BA7D54791E38}"/>
              </a:ext>
            </a:extLst>
          </p:cNvPr>
          <p:cNvSpPr txBox="1"/>
          <p:nvPr/>
        </p:nvSpPr>
        <p:spPr>
          <a:xfrm>
            <a:off x="9147830" y="3617273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2.18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CEF62763-BF4E-9A62-FE0B-0287B9EA98B4}"/>
              </a:ext>
            </a:extLst>
          </p:cNvPr>
          <p:cNvSpPr txBox="1"/>
          <p:nvPr/>
        </p:nvSpPr>
        <p:spPr>
          <a:xfrm>
            <a:off x="10124402" y="3617273"/>
            <a:ext cx="8521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5H59Min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98B87076-6797-6156-7DC5-D424BBD13E47}"/>
              </a:ext>
            </a:extLst>
          </p:cNvPr>
          <p:cNvSpPr txBox="1"/>
          <p:nvPr/>
        </p:nvSpPr>
        <p:spPr>
          <a:xfrm>
            <a:off x="6248462" y="3899037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过去三年春节档科幻片首映日票房纪录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67219A73-F8AD-642E-8023-4EC874F8AE64}"/>
              </a:ext>
            </a:extLst>
          </p:cNvPr>
          <p:cNvSpPr txBox="1"/>
          <p:nvPr/>
        </p:nvSpPr>
        <p:spPr>
          <a:xfrm>
            <a:off x="9147830" y="3888780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2.18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97DEFF66-9D38-2395-EB9B-E0EFE799C8CE}"/>
              </a:ext>
            </a:extLst>
          </p:cNvPr>
          <p:cNvSpPr txBox="1"/>
          <p:nvPr/>
        </p:nvSpPr>
        <p:spPr>
          <a:xfrm>
            <a:off x="10124402" y="3888780"/>
            <a:ext cx="8521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5H59Min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7412F8F1-B962-B75C-48FE-6E02F09DF417}"/>
              </a:ext>
            </a:extLst>
          </p:cNvPr>
          <p:cNvSpPr txBox="1"/>
          <p:nvPr/>
        </p:nvSpPr>
        <p:spPr>
          <a:xfrm>
            <a:off x="6248462" y="4170544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中国影史国产冒险片首映日票房纪录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8E44C592-249D-25C7-1C4E-69DC4DE6A452}"/>
              </a:ext>
            </a:extLst>
          </p:cNvPr>
          <p:cNvSpPr txBox="1"/>
          <p:nvPr/>
        </p:nvSpPr>
        <p:spPr>
          <a:xfrm>
            <a:off x="9147830" y="4160287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2.18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2172FFC-D763-B1C1-368A-A82594BE213B}"/>
              </a:ext>
            </a:extLst>
          </p:cNvPr>
          <p:cNvSpPr txBox="1"/>
          <p:nvPr/>
        </p:nvSpPr>
        <p:spPr>
          <a:xfrm>
            <a:off x="10124402" y="4160287"/>
            <a:ext cx="8521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5H59Min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336D662F-2266-4C33-963D-F2A5D827D1E1}"/>
              </a:ext>
            </a:extLst>
          </p:cNvPr>
          <p:cNvSpPr txBox="1"/>
          <p:nvPr/>
        </p:nvSpPr>
        <p:spPr>
          <a:xfrm>
            <a:off x="6248462" y="4442051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中国影史春节档冒险片首映日票房纪录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3F0A634E-BC22-B377-4D33-AB5D3FF1D7A6}"/>
              </a:ext>
            </a:extLst>
          </p:cNvPr>
          <p:cNvSpPr txBox="1"/>
          <p:nvPr/>
        </p:nvSpPr>
        <p:spPr>
          <a:xfrm>
            <a:off x="9147830" y="4431794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2.18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3376596B-5BA2-5BD3-99C1-3F9B95349022}"/>
              </a:ext>
            </a:extLst>
          </p:cNvPr>
          <p:cNvSpPr txBox="1"/>
          <p:nvPr/>
        </p:nvSpPr>
        <p:spPr>
          <a:xfrm>
            <a:off x="10124402" y="4431794"/>
            <a:ext cx="85217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5H59Min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1F23A07E-E22B-181E-8D30-1DDD94C1B92D}"/>
              </a:ext>
            </a:extLst>
          </p:cNvPr>
          <p:cNvSpPr txBox="1"/>
          <p:nvPr/>
        </p:nvSpPr>
        <p:spPr>
          <a:xfrm>
            <a:off x="6248462" y="4713558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过去三年春节档科幻片单日票房纪录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A96E7B99-3927-C8F0-F343-DD48DA85658C}"/>
              </a:ext>
            </a:extLst>
          </p:cNvPr>
          <p:cNvSpPr txBox="1"/>
          <p:nvPr/>
        </p:nvSpPr>
        <p:spPr>
          <a:xfrm>
            <a:off x="9147830" y="4703301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2.18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FF66B4A2-6A2E-96C1-A2A1-25FC7C9BA63A}"/>
              </a:ext>
            </a:extLst>
          </p:cNvPr>
          <p:cNvSpPr txBox="1"/>
          <p:nvPr/>
        </p:nvSpPr>
        <p:spPr>
          <a:xfrm>
            <a:off x="10276846" y="4703301"/>
            <a:ext cx="487773" cy="287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24H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5B814390-C808-FE25-1273-DEF9EDFF7BC2}"/>
              </a:ext>
            </a:extLst>
          </p:cNvPr>
          <p:cNvSpPr txBox="1"/>
          <p:nvPr/>
        </p:nvSpPr>
        <p:spPr>
          <a:xfrm>
            <a:off x="6248462" y="4985065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过去三年春节档冒险片单日票房纪录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71BEB577-2337-D763-AAF6-0D609833694B}"/>
              </a:ext>
            </a:extLst>
          </p:cNvPr>
          <p:cNvSpPr txBox="1"/>
          <p:nvPr/>
        </p:nvSpPr>
        <p:spPr>
          <a:xfrm>
            <a:off x="9147830" y="4974808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2.18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501FBD4F-C193-900C-8F1E-30CB78B7CD40}"/>
              </a:ext>
            </a:extLst>
          </p:cNvPr>
          <p:cNvSpPr txBox="1"/>
          <p:nvPr/>
        </p:nvSpPr>
        <p:spPr>
          <a:xfrm>
            <a:off x="10276846" y="4974808"/>
            <a:ext cx="487773" cy="287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24H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31A95CB8-B975-5AD0-A123-15B92993E707}"/>
              </a:ext>
            </a:extLst>
          </p:cNvPr>
          <p:cNvSpPr txBox="1"/>
          <p:nvPr/>
        </p:nvSpPr>
        <p:spPr>
          <a:xfrm>
            <a:off x="6248462" y="5256572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过去三年国产冒险片单日票房纪录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3E8A8BD3-B3C5-EC21-238C-B601D5AF3F0B}"/>
              </a:ext>
            </a:extLst>
          </p:cNvPr>
          <p:cNvSpPr txBox="1"/>
          <p:nvPr/>
        </p:nvSpPr>
        <p:spPr>
          <a:xfrm>
            <a:off x="9147830" y="5246315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2.18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C4592BB-A782-C12C-A1DB-E02BF3AED417}"/>
              </a:ext>
            </a:extLst>
          </p:cNvPr>
          <p:cNvSpPr txBox="1"/>
          <p:nvPr/>
        </p:nvSpPr>
        <p:spPr>
          <a:xfrm>
            <a:off x="10276846" y="5246315"/>
            <a:ext cx="487773" cy="287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24H</a:t>
            </a: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B0777AC4-E0F3-8294-8D13-A1A87C32B381}"/>
              </a:ext>
            </a:extLst>
          </p:cNvPr>
          <p:cNvSpPr txBox="1"/>
          <p:nvPr/>
        </p:nvSpPr>
        <p:spPr>
          <a:xfrm>
            <a:off x="6248462" y="5528079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过去三年冒险片预售票房纪录</a:t>
            </a: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2A3EC940-5D0E-4A68-EE96-FD4CF802F13D}"/>
              </a:ext>
            </a:extLst>
          </p:cNvPr>
          <p:cNvSpPr txBox="1"/>
          <p:nvPr/>
        </p:nvSpPr>
        <p:spPr>
          <a:xfrm>
            <a:off x="9147830" y="5517822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1.65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9536D3B8-2711-5390-282F-874188EF2BAD}"/>
              </a:ext>
            </a:extLst>
          </p:cNvPr>
          <p:cNvSpPr txBox="1"/>
          <p:nvPr/>
        </p:nvSpPr>
        <p:spPr>
          <a:xfrm>
            <a:off x="10276846" y="5517822"/>
            <a:ext cx="487773" cy="287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18H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35C00CA7-3C33-A6EA-9CD6-BA5055FDB7A8}"/>
              </a:ext>
            </a:extLst>
          </p:cNvPr>
          <p:cNvSpPr txBox="1"/>
          <p:nvPr/>
        </p:nvSpPr>
        <p:spPr>
          <a:xfrm>
            <a:off x="6248462" y="5799586"/>
            <a:ext cx="28319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过去三年科幻片预售票房纪录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80B2504D-FFB5-22D0-47A1-1CE533635218}"/>
              </a:ext>
            </a:extLst>
          </p:cNvPr>
          <p:cNvSpPr txBox="1"/>
          <p:nvPr/>
        </p:nvSpPr>
        <p:spPr>
          <a:xfrm>
            <a:off x="9147830" y="5789329"/>
            <a:ext cx="7920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1.65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2218D894-E222-7636-55E1-D26C884D45A9}"/>
              </a:ext>
            </a:extLst>
          </p:cNvPr>
          <p:cNvSpPr txBox="1"/>
          <p:nvPr/>
        </p:nvSpPr>
        <p:spPr>
          <a:xfrm>
            <a:off x="10276846" y="5789329"/>
            <a:ext cx="487773" cy="287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18H</a:t>
            </a:r>
          </a:p>
        </p:txBody>
      </p:sp>
      <p:cxnSp>
        <p:nvCxnSpPr>
          <p:cNvPr id="155" name="直线连接符 154">
            <a:extLst>
              <a:ext uri="{FF2B5EF4-FFF2-40B4-BE49-F238E27FC236}">
                <a16:creationId xmlns:a16="http://schemas.microsoft.com/office/drawing/2014/main" id="{BC739D2E-66ED-799D-4D74-60B31905F8EF}"/>
              </a:ext>
            </a:extLst>
          </p:cNvPr>
          <p:cNvCxnSpPr>
            <a:cxnSpLocks/>
          </p:cNvCxnSpPr>
          <p:nvPr/>
        </p:nvCxnSpPr>
        <p:spPr>
          <a:xfrm>
            <a:off x="6096000" y="3684351"/>
            <a:ext cx="0" cy="1617908"/>
          </a:xfrm>
          <a:prstGeom prst="line">
            <a:avLst/>
          </a:prstGeom>
          <a:ln w="15875">
            <a:gradFill>
              <a:gsLst>
                <a:gs pos="46000">
                  <a:schemeClr val="bg1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线连接符 160">
            <a:extLst>
              <a:ext uri="{FF2B5EF4-FFF2-40B4-BE49-F238E27FC236}">
                <a16:creationId xmlns:a16="http://schemas.microsoft.com/office/drawing/2014/main" id="{C2B00A21-97DA-9D0E-81D9-6B5771595FE7}"/>
              </a:ext>
            </a:extLst>
          </p:cNvPr>
          <p:cNvCxnSpPr>
            <a:cxnSpLocks/>
            <a:stCxn id="43" idx="0"/>
          </p:cNvCxnSpPr>
          <p:nvPr/>
        </p:nvCxnSpPr>
        <p:spPr>
          <a:xfrm flipH="1">
            <a:off x="6093553" y="2532399"/>
            <a:ext cx="2447" cy="36939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8" name="图片 167">
            <a:extLst>
              <a:ext uri="{FF2B5EF4-FFF2-40B4-BE49-F238E27FC236}">
                <a16:creationId xmlns:a16="http://schemas.microsoft.com/office/drawing/2014/main" id="{90A564B2-0D54-970F-A6E2-170FAC4CC7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15920">
            <a:off x="6303453" y="2368362"/>
            <a:ext cx="697758" cy="69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478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tx1">
                <a:lumMod val="95000"/>
                <a:lumOff val="5000"/>
              </a:schemeClr>
            </a:gs>
            <a:gs pos="12000">
              <a:schemeClr val="tx1">
                <a:lumMod val="85000"/>
                <a:lumOff val="15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2420882-243D-E53A-3F62-C005F7720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7" y="0"/>
            <a:ext cx="12192000" cy="68580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85249E5-7807-EBB8-F0C8-D6921CAABE58}"/>
              </a:ext>
            </a:extLst>
          </p:cNvPr>
          <p:cNvSpPr txBox="1"/>
          <p:nvPr/>
        </p:nvSpPr>
        <p:spPr>
          <a:xfrm>
            <a:off x="681446" y="331394"/>
            <a:ext cx="5204062" cy="508187"/>
          </a:xfrm>
          <a:prstGeom prst="rect">
            <a:avLst/>
          </a:prstGeom>
          <a:noFill/>
          <a:effectLst/>
        </p:spPr>
        <p:txBody>
          <a:bodyPr wrap="none" lIns="76554" tIns="38276" rIns="76554" bIns="38276" rtlCol="0">
            <a:spAutoFit/>
          </a:bodyPr>
          <a:lstStyle>
            <a:defPPr>
              <a:defRPr lang="zh-CN"/>
            </a:defPPr>
            <a:lvl1pPr>
              <a:defRPr sz="2275">
                <a:ln w="8668">
                  <a:solidFill>
                    <a:srgbClr val="3477BC">
                      <a:alpha val="80000"/>
                    </a:srgbClr>
                  </a:solidFill>
                </a:ln>
                <a:gradFill>
                  <a:gsLst>
                    <a:gs pos="0">
                      <a:srgbClr val="B4D1EE">
                        <a:alpha val="0"/>
                      </a:srgbClr>
                    </a:gs>
                    <a:gs pos="49000">
                      <a:srgbClr val="B8D2EE">
                        <a:alpha val="94000"/>
                      </a:srgb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latin typeface="Hanson" pitchFamily="2" charset="0"/>
                <a:ea typeface="MiSans Heavy" panose="00000A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-150" normalizeH="0" baseline="0" noProof="0" dirty="0">
                <a:ln w="8668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阿里巴巴普惠体 2.0 115 Black" panose="00020600040101010101" pitchFamily="18" charset="-122"/>
              </a:rPr>
              <a:t>周边卖爆！商家：建议冷静几天！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8463D97-185D-9633-5FD8-A4608C7D0AFD}"/>
              </a:ext>
            </a:extLst>
          </p:cNvPr>
          <p:cNvGrpSpPr/>
          <p:nvPr/>
        </p:nvGrpSpPr>
        <p:grpSpPr>
          <a:xfrm>
            <a:off x="681446" y="1107521"/>
            <a:ext cx="10829109" cy="5319405"/>
            <a:chOff x="849084" y="1107521"/>
            <a:chExt cx="10829109" cy="5319405"/>
          </a:xfrm>
        </p:grpSpPr>
        <p:sp>
          <p:nvSpPr>
            <p:cNvPr id="28" name="矩形: 圆角 60">
              <a:extLst>
                <a:ext uri="{FF2B5EF4-FFF2-40B4-BE49-F238E27FC236}">
                  <a16:creationId xmlns:a16="http://schemas.microsoft.com/office/drawing/2014/main" id="{12A6AA89-1A49-52F0-12F3-EE37345D0756}"/>
                </a:ext>
              </a:extLst>
            </p:cNvPr>
            <p:cNvSpPr/>
            <p:nvPr/>
          </p:nvSpPr>
          <p:spPr>
            <a:xfrm rot="5400000">
              <a:off x="3603936" y="-1647331"/>
              <a:ext cx="5319405" cy="10829109"/>
            </a:xfrm>
            <a:prstGeom prst="roundRect">
              <a:avLst>
                <a:gd name="adj" fmla="val 4138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sx="102000" sy="102000" algn="ctr" rotWithShape="0">
                <a:schemeClr val="accent5">
                  <a:lumMod val="75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29" name="矩形: 圆角 61">
              <a:extLst>
                <a:ext uri="{FF2B5EF4-FFF2-40B4-BE49-F238E27FC236}">
                  <a16:creationId xmlns:a16="http://schemas.microsoft.com/office/drawing/2014/main" id="{3EF01D08-95D9-1706-B137-D8175313B9AC}"/>
                </a:ext>
              </a:extLst>
            </p:cNvPr>
            <p:cNvSpPr/>
            <p:nvPr/>
          </p:nvSpPr>
          <p:spPr>
            <a:xfrm rot="5400000">
              <a:off x="3795725" y="-1467741"/>
              <a:ext cx="4935826" cy="10458994"/>
            </a:xfrm>
            <a:prstGeom prst="roundRect">
              <a:avLst>
                <a:gd name="adj" fmla="val 2598"/>
              </a:avLst>
            </a:prstGeom>
            <a:gradFill>
              <a:gsLst>
                <a:gs pos="100000">
                  <a:schemeClr val="tx1">
                    <a:lumMod val="95000"/>
                    <a:lumOff val="5000"/>
                  </a:schemeClr>
                </a:gs>
                <a:gs pos="12000">
                  <a:schemeClr val="tx1">
                    <a:lumMod val="85000"/>
                    <a:lumOff val="15000"/>
                  </a:schemeClr>
                </a:gs>
              </a:gsLst>
              <a:lin ang="600000" scaled="0"/>
            </a:gradFill>
            <a:ln w="19050">
              <a:gradFill flip="none" rotWithShape="1">
                <a:gsLst>
                  <a:gs pos="100000">
                    <a:schemeClr val="tx1">
                      <a:lumMod val="95000"/>
                      <a:lumOff val="5000"/>
                    </a:schemeClr>
                  </a:gs>
                  <a:gs pos="12000">
                    <a:schemeClr val="tx1">
                      <a:lumMod val="85000"/>
                      <a:lumOff val="15000"/>
                    </a:schemeClr>
                  </a:gs>
                </a:gsLst>
                <a:lin ang="6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F937BA1-48A1-3CA4-3260-5F1BC32D1D6D}"/>
              </a:ext>
            </a:extLst>
          </p:cNvPr>
          <p:cNvSpPr txBox="1"/>
          <p:nvPr/>
        </p:nvSpPr>
        <p:spPr>
          <a:xfrm>
            <a:off x="1343472" y="1844824"/>
            <a:ext cx="326299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Alibaba PuHuiTi 2.0 115 Black" pitchFamily="18" charset="-122"/>
              </a:rPr>
              <a:t>成为最快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Alibaba PuHuiTi 2.0 115 Black" pitchFamily="18" charset="-122"/>
              </a:rPr>
              <a:t>破亿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Alibaba PuHuiTi 2.0 115 Black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Alibaba PuHuiTi 2.0 115 Black" pitchFamily="18" charset="-122"/>
              </a:rPr>
              <a:t>的影视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Alibaba PuHuiTi 2.0 115 Black" pitchFamily="18" charset="-122"/>
              </a:rPr>
              <a:t>IP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Alibaba PuHuiTi 2.0 115 Black" pitchFamily="18" charset="-122"/>
              </a:rPr>
              <a:t>衍生品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44D613-1A53-12DB-E70E-75A5B22910C1}"/>
              </a:ext>
            </a:extLst>
          </p:cNvPr>
          <p:cNvSpPr txBox="1"/>
          <p:nvPr/>
        </p:nvSpPr>
        <p:spPr>
          <a:xfrm>
            <a:off x="1343472" y="2951333"/>
            <a:ext cx="3456384" cy="520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虽然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流浪地球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2》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在票房上没能拿到亮眼成绩，但这部影片带动的消费不止于门票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E81E27A-FA17-B1DB-45FD-2C9244C0B81E}"/>
              </a:ext>
            </a:extLst>
          </p:cNvPr>
          <p:cNvSpPr txBox="1"/>
          <p:nvPr/>
        </p:nvSpPr>
        <p:spPr>
          <a:xfrm>
            <a:off x="1245758" y="3507799"/>
            <a:ext cx="3623034" cy="298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“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真爱粉”们对消费众筹衍生品的热情超出了预期</a:t>
            </a:r>
          </a:p>
        </p:txBody>
      </p:sp>
      <p:cxnSp>
        <p:nvCxnSpPr>
          <p:cNvPr id="9" name="直线连接符 8">
            <a:extLst>
              <a:ext uri="{FF2B5EF4-FFF2-40B4-BE49-F238E27FC236}">
                <a16:creationId xmlns:a16="http://schemas.microsoft.com/office/drawing/2014/main" id="{2EEC7490-BDD5-7151-BD8B-6BF3913B0B71}"/>
              </a:ext>
            </a:extLst>
          </p:cNvPr>
          <p:cNvCxnSpPr>
            <a:cxnSpLocks/>
          </p:cNvCxnSpPr>
          <p:nvPr/>
        </p:nvCxnSpPr>
        <p:spPr>
          <a:xfrm>
            <a:off x="1343472" y="2798931"/>
            <a:ext cx="3456384" cy="0"/>
          </a:xfrm>
          <a:prstGeom prst="line">
            <a:avLst/>
          </a:prstGeom>
          <a:ln w="15875">
            <a:gradFill>
              <a:gsLst>
                <a:gs pos="46000">
                  <a:schemeClr val="bg1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349E9B3-B7FB-AC62-A3E8-2F43D5003546}"/>
              </a:ext>
            </a:extLst>
          </p:cNvPr>
          <p:cNvGrpSpPr/>
          <p:nvPr/>
        </p:nvGrpSpPr>
        <p:grpSpPr>
          <a:xfrm rot="1460678">
            <a:off x="8021049" y="1283095"/>
            <a:ext cx="3454182" cy="3454178"/>
            <a:chOff x="3723478" y="-1463125"/>
            <a:chExt cx="9784250" cy="9784250"/>
          </a:xfrm>
        </p:grpSpPr>
        <p:sp>
          <p:nvSpPr>
            <p:cNvPr id="26" name="泪滴形 1338">
              <a:extLst>
                <a:ext uri="{FF2B5EF4-FFF2-40B4-BE49-F238E27FC236}">
                  <a16:creationId xmlns:a16="http://schemas.microsoft.com/office/drawing/2014/main" id="{C2E43F8F-16D4-1868-253A-1E77A5B73955}"/>
                </a:ext>
              </a:extLst>
            </p:cNvPr>
            <p:cNvSpPr/>
            <p:nvPr/>
          </p:nvSpPr>
          <p:spPr>
            <a:xfrm rot="5400000">
              <a:off x="3723478" y="-1463125"/>
              <a:ext cx="9784250" cy="9784250"/>
            </a:xfrm>
            <a:prstGeom prst="teardrop">
              <a:avLst/>
            </a:prstGeom>
            <a:noFill/>
            <a:ln w="12700" cap="flat" cmpd="sng" algn="ctr">
              <a:gradFill flip="none" rotWithShape="1">
                <a:gsLst>
                  <a:gs pos="96000">
                    <a:srgbClr val="F9FCF6">
                      <a:alpha val="68000"/>
                    </a:srgbClr>
                  </a:gs>
                  <a:gs pos="45000">
                    <a:srgbClr val="F9FCF6">
                      <a:alpha val="0"/>
                    </a:srgbClr>
                  </a:gs>
                </a:gsLst>
                <a:lin ang="11400000" scaled="0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sp>
          <p:nvSpPr>
            <p:cNvPr id="27" name="泪滴形 1339">
              <a:extLst>
                <a:ext uri="{FF2B5EF4-FFF2-40B4-BE49-F238E27FC236}">
                  <a16:creationId xmlns:a16="http://schemas.microsoft.com/office/drawing/2014/main" id="{1F181F55-4CE3-ABA5-C84F-06F0765AC71B}"/>
                </a:ext>
              </a:extLst>
            </p:cNvPr>
            <p:cNvSpPr/>
            <p:nvPr/>
          </p:nvSpPr>
          <p:spPr>
            <a:xfrm rot="5400000">
              <a:off x="3971712" y="-1225007"/>
              <a:ext cx="9308014" cy="9308014"/>
            </a:xfrm>
            <a:prstGeom prst="teardrop">
              <a:avLst>
                <a:gd name="adj" fmla="val 100000"/>
              </a:avLst>
            </a:prstGeom>
            <a:noFill/>
            <a:ln w="12700" cap="flat" cmpd="sng" algn="ctr">
              <a:gradFill flip="none" rotWithShape="1">
                <a:gsLst>
                  <a:gs pos="96000">
                    <a:srgbClr val="F9FCF6">
                      <a:alpha val="68000"/>
                    </a:srgbClr>
                  </a:gs>
                  <a:gs pos="45000">
                    <a:srgbClr val="F9FCF6">
                      <a:alpha val="0"/>
                    </a:srgbClr>
                  </a:gs>
                </a:gsLst>
                <a:lin ang="11400000" scaled="0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Source Han Sans CN Medium" panose="020B0600000000000000" pitchFamily="34" charset="-122"/>
                <a:ea typeface="Source Han Sans CN Medium" panose="020B0600000000000000" pitchFamily="34" charset="-122"/>
                <a:cs typeface="+mn-cs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AA2C29C-4C01-0321-44FB-28FAF04F95A3}"/>
                </a:ext>
              </a:extLst>
            </p:cNvPr>
            <p:cNvGrpSpPr/>
            <p:nvPr/>
          </p:nvGrpSpPr>
          <p:grpSpPr>
            <a:xfrm>
              <a:off x="4219946" y="-986889"/>
              <a:ext cx="8831778" cy="8831778"/>
              <a:chOff x="4219946" y="-986889"/>
              <a:chExt cx="8831778" cy="8831778"/>
            </a:xfrm>
          </p:grpSpPr>
          <p:sp>
            <p:nvSpPr>
              <p:cNvPr id="31" name="泪滴形 1341">
                <a:extLst>
                  <a:ext uri="{FF2B5EF4-FFF2-40B4-BE49-F238E27FC236}">
                    <a16:creationId xmlns:a16="http://schemas.microsoft.com/office/drawing/2014/main" id="{D7436EFC-7094-2DA0-A518-2C3D1C8E8318}"/>
                  </a:ext>
                </a:extLst>
              </p:cNvPr>
              <p:cNvSpPr/>
              <p:nvPr/>
            </p:nvSpPr>
            <p:spPr>
              <a:xfrm rot="5400000">
                <a:off x="4219946" y="-986889"/>
                <a:ext cx="8831778" cy="8831778"/>
              </a:xfrm>
              <a:prstGeom prst="teardrop">
                <a:avLst>
                  <a:gd name="adj" fmla="val 100000"/>
                </a:avLst>
              </a:prstGeom>
              <a:noFill/>
              <a:ln w="12700" cap="flat" cmpd="sng" algn="ctr">
                <a:gradFill flip="none" rotWithShape="1">
                  <a:gsLst>
                    <a:gs pos="96000">
                      <a:srgbClr val="F9FCF6">
                        <a:alpha val="68000"/>
                      </a:srgbClr>
                    </a:gs>
                    <a:gs pos="45000">
                      <a:srgbClr val="F9FCF6">
                        <a:alpha val="0"/>
                      </a:srgbClr>
                    </a:gs>
                  </a:gsLst>
                  <a:lin ang="11400000" scaled="0"/>
                  <a:tileRect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Source Han Sans CN Medium" panose="020B0600000000000000" pitchFamily="34" charset="-122"/>
                  <a:ea typeface="Source Han Sans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2" name="泪滴形 1342">
                <a:extLst>
                  <a:ext uri="{FF2B5EF4-FFF2-40B4-BE49-F238E27FC236}">
                    <a16:creationId xmlns:a16="http://schemas.microsoft.com/office/drawing/2014/main" id="{CA3580F0-FEE7-30DA-682D-9F13EDBC9810}"/>
                  </a:ext>
                </a:extLst>
              </p:cNvPr>
              <p:cNvSpPr/>
              <p:nvPr/>
            </p:nvSpPr>
            <p:spPr>
              <a:xfrm rot="5400000">
                <a:off x="4468181" y="-748770"/>
                <a:ext cx="8355541" cy="8355541"/>
              </a:xfrm>
              <a:prstGeom prst="teardrop">
                <a:avLst>
                  <a:gd name="adj" fmla="val 100000"/>
                </a:avLst>
              </a:prstGeom>
              <a:noFill/>
              <a:ln w="12700" cap="flat" cmpd="sng" algn="ctr">
                <a:gradFill flip="none" rotWithShape="1">
                  <a:gsLst>
                    <a:gs pos="96000">
                      <a:srgbClr val="F9FCF6">
                        <a:alpha val="68000"/>
                      </a:srgbClr>
                    </a:gs>
                    <a:gs pos="45000">
                      <a:srgbClr val="F9FCF6">
                        <a:alpha val="0"/>
                      </a:srgbClr>
                    </a:gs>
                  </a:gsLst>
                  <a:lin ang="11400000" scaled="0"/>
                  <a:tileRect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Source Han Sans CN Medium" panose="020B0600000000000000" pitchFamily="34" charset="-122"/>
                  <a:ea typeface="Source Han Sans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3" name="泪滴形 1343">
                <a:extLst>
                  <a:ext uri="{FF2B5EF4-FFF2-40B4-BE49-F238E27FC236}">
                    <a16:creationId xmlns:a16="http://schemas.microsoft.com/office/drawing/2014/main" id="{AEC087DD-C26D-07F2-00A0-78E19F4B5B28}"/>
                  </a:ext>
                </a:extLst>
              </p:cNvPr>
              <p:cNvSpPr/>
              <p:nvPr/>
            </p:nvSpPr>
            <p:spPr>
              <a:xfrm rot="5400000">
                <a:off x="4716414" y="-510652"/>
                <a:ext cx="7879305" cy="7879305"/>
              </a:xfrm>
              <a:prstGeom prst="teardrop">
                <a:avLst>
                  <a:gd name="adj" fmla="val 100000"/>
                </a:avLst>
              </a:prstGeom>
              <a:noFill/>
              <a:ln w="12700" cap="flat" cmpd="sng" algn="ctr">
                <a:gradFill flip="none" rotWithShape="1">
                  <a:gsLst>
                    <a:gs pos="96000">
                      <a:srgbClr val="F9FCF6">
                        <a:alpha val="68000"/>
                      </a:srgbClr>
                    </a:gs>
                    <a:gs pos="45000">
                      <a:srgbClr val="F9FCF6">
                        <a:alpha val="0"/>
                      </a:srgbClr>
                    </a:gs>
                  </a:gsLst>
                  <a:lin ang="11400000" scaled="0"/>
                  <a:tileRect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Source Han Sans CN Medium" panose="020B0600000000000000" pitchFamily="34" charset="-122"/>
                  <a:ea typeface="Source Han Sans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4" name="泪滴形 1344">
                <a:extLst>
                  <a:ext uri="{FF2B5EF4-FFF2-40B4-BE49-F238E27FC236}">
                    <a16:creationId xmlns:a16="http://schemas.microsoft.com/office/drawing/2014/main" id="{B7FE7F91-C002-0F48-4E95-8E97335B73D0}"/>
                  </a:ext>
                </a:extLst>
              </p:cNvPr>
              <p:cNvSpPr/>
              <p:nvPr/>
            </p:nvSpPr>
            <p:spPr>
              <a:xfrm rot="5400000">
                <a:off x="4964648" y="-272533"/>
                <a:ext cx="7403069" cy="7403069"/>
              </a:xfrm>
              <a:prstGeom prst="teardrop">
                <a:avLst>
                  <a:gd name="adj" fmla="val 100000"/>
                </a:avLst>
              </a:prstGeom>
              <a:noFill/>
              <a:ln w="12700" cap="flat" cmpd="sng" algn="ctr">
                <a:gradFill flip="none" rotWithShape="1">
                  <a:gsLst>
                    <a:gs pos="96000">
                      <a:srgbClr val="F9FCF6">
                        <a:alpha val="68000"/>
                      </a:srgbClr>
                    </a:gs>
                    <a:gs pos="45000">
                      <a:srgbClr val="F9FCF6">
                        <a:alpha val="0"/>
                      </a:srgbClr>
                    </a:gs>
                  </a:gsLst>
                  <a:lin ang="11400000" scaled="0"/>
                  <a:tileRect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Source Han Sans CN Medium" panose="020B0600000000000000" pitchFamily="34" charset="-122"/>
                  <a:ea typeface="Source Han Sans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5" name="泪滴形 1345">
                <a:extLst>
                  <a:ext uri="{FF2B5EF4-FFF2-40B4-BE49-F238E27FC236}">
                    <a16:creationId xmlns:a16="http://schemas.microsoft.com/office/drawing/2014/main" id="{175EAE0C-4A9D-7482-A01C-AC00ECD8EC12}"/>
                  </a:ext>
                </a:extLst>
              </p:cNvPr>
              <p:cNvSpPr/>
              <p:nvPr/>
            </p:nvSpPr>
            <p:spPr>
              <a:xfrm rot="5400000">
                <a:off x="5212882" y="-34415"/>
                <a:ext cx="6926833" cy="6926833"/>
              </a:xfrm>
              <a:prstGeom prst="teardrop">
                <a:avLst>
                  <a:gd name="adj" fmla="val 100000"/>
                </a:avLst>
              </a:prstGeom>
              <a:noFill/>
              <a:ln w="12700" cap="flat" cmpd="sng" algn="ctr">
                <a:gradFill flip="none" rotWithShape="1">
                  <a:gsLst>
                    <a:gs pos="96000">
                      <a:srgbClr val="F9FCF6">
                        <a:alpha val="68000"/>
                      </a:srgbClr>
                    </a:gs>
                    <a:gs pos="45000">
                      <a:srgbClr val="F9FCF6">
                        <a:alpha val="0"/>
                      </a:srgbClr>
                    </a:gs>
                  </a:gsLst>
                  <a:lin ang="11400000" scaled="0"/>
                  <a:tileRect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Source Han Sans CN Medium" panose="020B0600000000000000" pitchFamily="34" charset="-122"/>
                  <a:ea typeface="Source Han Sans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6" name="泪滴形 1346">
                <a:extLst>
                  <a:ext uri="{FF2B5EF4-FFF2-40B4-BE49-F238E27FC236}">
                    <a16:creationId xmlns:a16="http://schemas.microsoft.com/office/drawing/2014/main" id="{C9A9CDB8-600D-3186-BD67-D6A2E3D75DEB}"/>
                  </a:ext>
                </a:extLst>
              </p:cNvPr>
              <p:cNvSpPr/>
              <p:nvPr/>
            </p:nvSpPr>
            <p:spPr>
              <a:xfrm rot="5400000">
                <a:off x="5461116" y="203703"/>
                <a:ext cx="6450597" cy="6450597"/>
              </a:xfrm>
              <a:prstGeom prst="teardrop">
                <a:avLst>
                  <a:gd name="adj" fmla="val 100000"/>
                </a:avLst>
              </a:prstGeom>
              <a:noFill/>
              <a:ln w="12700" cap="flat" cmpd="sng" algn="ctr">
                <a:gradFill flip="none" rotWithShape="1">
                  <a:gsLst>
                    <a:gs pos="96000">
                      <a:srgbClr val="F9FCF6">
                        <a:alpha val="68000"/>
                      </a:srgbClr>
                    </a:gs>
                    <a:gs pos="45000">
                      <a:srgbClr val="F9FCF6">
                        <a:alpha val="0"/>
                      </a:srgbClr>
                    </a:gs>
                  </a:gsLst>
                  <a:lin ang="11400000" scaled="0"/>
                  <a:tileRect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Source Han Sans CN Medium" panose="020B0600000000000000" pitchFamily="34" charset="-122"/>
                  <a:ea typeface="Source Han Sans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7" name="泪滴形 1347">
                <a:extLst>
                  <a:ext uri="{FF2B5EF4-FFF2-40B4-BE49-F238E27FC236}">
                    <a16:creationId xmlns:a16="http://schemas.microsoft.com/office/drawing/2014/main" id="{12BEBBB3-6274-41F4-6D70-49082E47DDA8}"/>
                  </a:ext>
                </a:extLst>
              </p:cNvPr>
              <p:cNvSpPr/>
              <p:nvPr/>
            </p:nvSpPr>
            <p:spPr>
              <a:xfrm rot="5400000">
                <a:off x="5709348" y="441820"/>
                <a:ext cx="5974360" cy="5974360"/>
              </a:xfrm>
              <a:prstGeom prst="teardrop">
                <a:avLst>
                  <a:gd name="adj" fmla="val 100000"/>
                </a:avLst>
              </a:prstGeom>
              <a:noFill/>
              <a:ln w="12700" cap="flat" cmpd="sng" algn="ctr">
                <a:gradFill flip="none" rotWithShape="1">
                  <a:gsLst>
                    <a:gs pos="96000">
                      <a:srgbClr val="F9FCF6">
                        <a:alpha val="68000"/>
                      </a:srgbClr>
                    </a:gs>
                    <a:gs pos="45000">
                      <a:srgbClr val="F9FCF6">
                        <a:alpha val="0"/>
                      </a:srgbClr>
                    </a:gs>
                  </a:gsLst>
                  <a:lin ang="11400000" scaled="0"/>
                  <a:tileRect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Source Han Sans CN Medium" panose="020B0600000000000000" pitchFamily="34" charset="-122"/>
                  <a:ea typeface="Source Han Sans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8" name="泪滴形 1348">
                <a:extLst>
                  <a:ext uri="{FF2B5EF4-FFF2-40B4-BE49-F238E27FC236}">
                    <a16:creationId xmlns:a16="http://schemas.microsoft.com/office/drawing/2014/main" id="{9F16379D-AAE9-DBD2-CB46-0B5B8FD4259A}"/>
                  </a:ext>
                </a:extLst>
              </p:cNvPr>
              <p:cNvSpPr/>
              <p:nvPr/>
            </p:nvSpPr>
            <p:spPr>
              <a:xfrm rot="5400000">
                <a:off x="5957582" y="679938"/>
                <a:ext cx="5498124" cy="5498124"/>
              </a:xfrm>
              <a:prstGeom prst="teardrop">
                <a:avLst/>
              </a:prstGeom>
              <a:noFill/>
              <a:ln w="12700" cap="flat" cmpd="sng" algn="ctr">
                <a:gradFill flip="none" rotWithShape="1">
                  <a:gsLst>
                    <a:gs pos="96000">
                      <a:srgbClr val="F9FCF6">
                        <a:alpha val="68000"/>
                      </a:srgbClr>
                    </a:gs>
                    <a:gs pos="45000">
                      <a:srgbClr val="F9FCF6">
                        <a:alpha val="0"/>
                      </a:srgbClr>
                    </a:gs>
                  </a:gsLst>
                  <a:lin ang="11400000" scaled="0"/>
                  <a:tileRect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Han Sans CN Medium" panose="020B0600000000000000" pitchFamily="34" charset="-122"/>
                  <a:ea typeface="Source Han Sans CN Medium" panose="020B0600000000000000" pitchFamily="34" charset="-122"/>
                  <a:cs typeface="+mn-cs"/>
                </a:endParaRPr>
              </a:p>
            </p:txBody>
          </p:sp>
        </p:grpSp>
      </p:grpSp>
      <p:sp>
        <p:nvSpPr>
          <p:cNvPr id="13" name="圆角矩形 12">
            <a:extLst>
              <a:ext uri="{FF2B5EF4-FFF2-40B4-BE49-F238E27FC236}">
                <a16:creationId xmlns:a16="http://schemas.microsoft.com/office/drawing/2014/main" id="{F0A85371-FF0C-A071-22F2-4D9392807F23}"/>
              </a:ext>
            </a:extLst>
          </p:cNvPr>
          <p:cNvSpPr/>
          <p:nvPr/>
        </p:nvSpPr>
        <p:spPr>
          <a:xfrm>
            <a:off x="1410194" y="4148557"/>
            <a:ext cx="1252371" cy="477581"/>
          </a:xfrm>
          <a:prstGeom prst="roundRect">
            <a:avLst>
              <a:gd name="adj" fmla="val 90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4" name="圆角矩形 13">
            <a:extLst>
              <a:ext uri="{FF2B5EF4-FFF2-40B4-BE49-F238E27FC236}">
                <a16:creationId xmlns:a16="http://schemas.microsoft.com/office/drawing/2014/main" id="{19DE3691-C8F8-C600-E73F-E1262700C0F8}"/>
              </a:ext>
            </a:extLst>
          </p:cNvPr>
          <p:cNvSpPr/>
          <p:nvPr/>
        </p:nvSpPr>
        <p:spPr>
          <a:xfrm>
            <a:off x="1406563" y="4148557"/>
            <a:ext cx="3458933" cy="477581"/>
          </a:xfrm>
          <a:prstGeom prst="roundRect">
            <a:avLst>
              <a:gd name="adj" fmla="val 7101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519582D-4C73-7DDB-A38D-9BCAE4581A02}"/>
              </a:ext>
            </a:extLst>
          </p:cNvPr>
          <p:cNvSpPr txBox="1"/>
          <p:nvPr/>
        </p:nvSpPr>
        <p:spPr>
          <a:xfrm>
            <a:off x="1530016" y="4136249"/>
            <a:ext cx="982782" cy="520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官方衍生品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众筹项目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9561F31-D687-6FA1-B9FB-62E36F6C8CC9}"/>
              </a:ext>
            </a:extLst>
          </p:cNvPr>
          <p:cNvSpPr txBox="1"/>
          <p:nvPr/>
        </p:nvSpPr>
        <p:spPr>
          <a:xfrm>
            <a:off x="2690619" y="4225318"/>
            <a:ext cx="21027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目标金额均为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万元</a:t>
            </a: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59D2BBFA-D26A-1D75-C6D8-5A40A678D690}"/>
              </a:ext>
            </a:extLst>
          </p:cNvPr>
          <p:cNvSpPr/>
          <p:nvPr/>
        </p:nvSpPr>
        <p:spPr>
          <a:xfrm>
            <a:off x="1410195" y="4870899"/>
            <a:ext cx="1252372" cy="502317"/>
          </a:xfrm>
          <a:prstGeom prst="roundRect">
            <a:avLst>
              <a:gd name="adj" fmla="val 90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D61A6E26-C0CF-31E3-6B10-15A9BAF1F1BE}"/>
              </a:ext>
            </a:extLst>
          </p:cNvPr>
          <p:cNvSpPr/>
          <p:nvPr/>
        </p:nvSpPr>
        <p:spPr>
          <a:xfrm>
            <a:off x="1410195" y="4870899"/>
            <a:ext cx="3455302" cy="502317"/>
          </a:xfrm>
          <a:prstGeom prst="roundRect">
            <a:avLst>
              <a:gd name="adj" fmla="val 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F382E01-9E11-02D8-D638-F73FFF3E8918}"/>
              </a:ext>
            </a:extLst>
          </p:cNvPr>
          <p:cNvSpPr txBox="1"/>
          <p:nvPr/>
        </p:nvSpPr>
        <p:spPr>
          <a:xfrm>
            <a:off x="1373489" y="4869411"/>
            <a:ext cx="1321659" cy="520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上映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天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相关周边衍生品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4F30CB8-CAAF-0F1E-9CFF-0EA0D2032685}"/>
              </a:ext>
            </a:extLst>
          </p:cNvPr>
          <p:cNvSpPr txBox="1"/>
          <p:nvPr/>
        </p:nvSpPr>
        <p:spPr>
          <a:xfrm>
            <a:off x="2302585" y="4941168"/>
            <a:ext cx="292931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销售额已突破了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亿元大关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95060BC-BA24-AF6E-B12E-9D2B809685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819" r="29574" b="14063"/>
          <a:stretch/>
        </p:blipFill>
        <p:spPr>
          <a:xfrm>
            <a:off x="7911921" y="1645336"/>
            <a:ext cx="3365024" cy="5212664"/>
          </a:xfrm>
          <a:custGeom>
            <a:avLst/>
            <a:gdLst>
              <a:gd name="connsiteX0" fmla="*/ 0 w 3365024"/>
              <a:gd name="connsiteY0" fmla="*/ 0 h 5212664"/>
              <a:gd name="connsiteX1" fmla="*/ 3365024 w 3365024"/>
              <a:gd name="connsiteY1" fmla="*/ 0 h 5212664"/>
              <a:gd name="connsiteX2" fmla="*/ 3365024 w 3365024"/>
              <a:gd name="connsiteY2" fmla="*/ 5212664 h 5212664"/>
              <a:gd name="connsiteX3" fmla="*/ 0 w 3365024"/>
              <a:gd name="connsiteY3" fmla="*/ 5212664 h 521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5024" h="5212664">
                <a:moveTo>
                  <a:pt x="0" y="0"/>
                </a:moveTo>
                <a:lnTo>
                  <a:pt x="3365024" y="0"/>
                </a:lnTo>
                <a:lnTo>
                  <a:pt x="3365024" y="5212664"/>
                </a:lnTo>
                <a:lnTo>
                  <a:pt x="0" y="5212664"/>
                </a:lnTo>
                <a:close/>
              </a:path>
            </a:pathLst>
          </a:custGeom>
        </p:spPr>
      </p:pic>
      <p:sp>
        <p:nvSpPr>
          <p:cNvPr id="39" name="梯形 38">
            <a:extLst>
              <a:ext uri="{FF2B5EF4-FFF2-40B4-BE49-F238E27FC236}">
                <a16:creationId xmlns:a16="http://schemas.microsoft.com/office/drawing/2014/main" id="{3A62E845-7624-B3A6-EEF6-D0CE609E1784}"/>
              </a:ext>
            </a:extLst>
          </p:cNvPr>
          <p:cNvSpPr/>
          <p:nvPr/>
        </p:nvSpPr>
        <p:spPr>
          <a:xfrm rot="16200000">
            <a:off x="4686134" y="2440473"/>
            <a:ext cx="3923886" cy="3583527"/>
          </a:xfrm>
          <a:custGeom>
            <a:avLst/>
            <a:gdLst>
              <a:gd name="connsiteX0" fmla="*/ 0 w 2422018"/>
              <a:gd name="connsiteY0" fmla="*/ 3486968 h 3486968"/>
              <a:gd name="connsiteX1" fmla="*/ 474280 w 2422018"/>
              <a:gd name="connsiteY1" fmla="*/ 0 h 3486968"/>
              <a:gd name="connsiteX2" fmla="*/ 1947738 w 2422018"/>
              <a:gd name="connsiteY2" fmla="*/ 0 h 3486968"/>
              <a:gd name="connsiteX3" fmla="*/ 2422018 w 2422018"/>
              <a:gd name="connsiteY3" fmla="*/ 3486968 h 3486968"/>
              <a:gd name="connsiteX4" fmla="*/ 0 w 2422018"/>
              <a:gd name="connsiteY4" fmla="*/ 3486968 h 3486968"/>
              <a:gd name="connsiteX0" fmla="*/ 0 w 3802762"/>
              <a:gd name="connsiteY0" fmla="*/ 3486968 h 3807008"/>
              <a:gd name="connsiteX1" fmla="*/ 474280 w 3802762"/>
              <a:gd name="connsiteY1" fmla="*/ 0 h 3807008"/>
              <a:gd name="connsiteX2" fmla="*/ 1947738 w 3802762"/>
              <a:gd name="connsiteY2" fmla="*/ 0 h 3807008"/>
              <a:gd name="connsiteX3" fmla="*/ 3802762 w 3802762"/>
              <a:gd name="connsiteY3" fmla="*/ 3807008 h 3807008"/>
              <a:gd name="connsiteX4" fmla="*/ 0 w 3802762"/>
              <a:gd name="connsiteY4" fmla="*/ 3486968 h 3807008"/>
              <a:gd name="connsiteX0" fmla="*/ 0 w 4772026"/>
              <a:gd name="connsiteY0" fmla="*/ 3825296 h 3825296"/>
              <a:gd name="connsiteX1" fmla="*/ 1443544 w 4772026"/>
              <a:gd name="connsiteY1" fmla="*/ 0 h 3825296"/>
              <a:gd name="connsiteX2" fmla="*/ 2917002 w 4772026"/>
              <a:gd name="connsiteY2" fmla="*/ 0 h 3825296"/>
              <a:gd name="connsiteX3" fmla="*/ 4772026 w 4772026"/>
              <a:gd name="connsiteY3" fmla="*/ 3807008 h 3825296"/>
              <a:gd name="connsiteX4" fmla="*/ 0 w 4772026"/>
              <a:gd name="connsiteY4" fmla="*/ 3825296 h 3825296"/>
              <a:gd name="connsiteX0" fmla="*/ 0 w 3923886"/>
              <a:gd name="connsiteY0" fmla="*/ 3785540 h 3807008"/>
              <a:gd name="connsiteX1" fmla="*/ 595404 w 3923886"/>
              <a:gd name="connsiteY1" fmla="*/ 0 h 3807008"/>
              <a:gd name="connsiteX2" fmla="*/ 2068862 w 3923886"/>
              <a:gd name="connsiteY2" fmla="*/ 0 h 3807008"/>
              <a:gd name="connsiteX3" fmla="*/ 3923886 w 3923886"/>
              <a:gd name="connsiteY3" fmla="*/ 3807008 h 3807008"/>
              <a:gd name="connsiteX4" fmla="*/ 0 w 3923886"/>
              <a:gd name="connsiteY4" fmla="*/ 3785540 h 3807008"/>
              <a:gd name="connsiteX0" fmla="*/ 0 w 3923886"/>
              <a:gd name="connsiteY0" fmla="*/ 3785540 h 3807008"/>
              <a:gd name="connsiteX1" fmla="*/ 595404 w 3923886"/>
              <a:gd name="connsiteY1" fmla="*/ 0 h 3807008"/>
              <a:gd name="connsiteX2" fmla="*/ 2021360 w 3923886"/>
              <a:gd name="connsiteY2" fmla="*/ 308759 h 3807008"/>
              <a:gd name="connsiteX3" fmla="*/ 3923886 w 3923886"/>
              <a:gd name="connsiteY3" fmla="*/ 3807008 h 3807008"/>
              <a:gd name="connsiteX4" fmla="*/ 0 w 3923886"/>
              <a:gd name="connsiteY4" fmla="*/ 3785540 h 3807008"/>
              <a:gd name="connsiteX0" fmla="*/ 0 w 3923886"/>
              <a:gd name="connsiteY0" fmla="*/ 3476781 h 3498249"/>
              <a:gd name="connsiteX1" fmla="*/ 642906 w 3923886"/>
              <a:gd name="connsiteY1" fmla="*/ 23750 h 3498249"/>
              <a:gd name="connsiteX2" fmla="*/ 2021360 w 3923886"/>
              <a:gd name="connsiteY2" fmla="*/ 0 h 3498249"/>
              <a:gd name="connsiteX3" fmla="*/ 3923886 w 3923886"/>
              <a:gd name="connsiteY3" fmla="*/ 3498249 h 3498249"/>
              <a:gd name="connsiteX4" fmla="*/ 0 w 3923886"/>
              <a:gd name="connsiteY4" fmla="*/ 3476781 h 3498249"/>
              <a:gd name="connsiteX0" fmla="*/ 0 w 3923886"/>
              <a:gd name="connsiteY0" fmla="*/ 3453031 h 3474499"/>
              <a:gd name="connsiteX1" fmla="*/ 642906 w 3923886"/>
              <a:gd name="connsiteY1" fmla="*/ 0 h 3474499"/>
              <a:gd name="connsiteX2" fmla="*/ 1914482 w 3923886"/>
              <a:gd name="connsiteY2" fmla="*/ 4 h 3474499"/>
              <a:gd name="connsiteX3" fmla="*/ 3923886 w 3923886"/>
              <a:gd name="connsiteY3" fmla="*/ 3474499 h 3474499"/>
              <a:gd name="connsiteX4" fmla="*/ 0 w 3923886"/>
              <a:gd name="connsiteY4" fmla="*/ 3453031 h 3474499"/>
              <a:gd name="connsiteX0" fmla="*/ 0 w 3923886"/>
              <a:gd name="connsiteY0" fmla="*/ 3453028 h 3474496"/>
              <a:gd name="connsiteX1" fmla="*/ 571654 w 3923886"/>
              <a:gd name="connsiteY1" fmla="*/ 0 h 3474496"/>
              <a:gd name="connsiteX2" fmla="*/ 1914482 w 3923886"/>
              <a:gd name="connsiteY2" fmla="*/ 1 h 3474496"/>
              <a:gd name="connsiteX3" fmla="*/ 3923886 w 3923886"/>
              <a:gd name="connsiteY3" fmla="*/ 3474496 h 3474496"/>
              <a:gd name="connsiteX4" fmla="*/ 0 w 3923886"/>
              <a:gd name="connsiteY4" fmla="*/ 3453028 h 3474496"/>
              <a:gd name="connsiteX0" fmla="*/ 0 w 3923886"/>
              <a:gd name="connsiteY0" fmla="*/ 3464542 h 3486010"/>
              <a:gd name="connsiteX1" fmla="*/ 571654 w 3923886"/>
              <a:gd name="connsiteY1" fmla="*/ 11514 h 3486010"/>
              <a:gd name="connsiteX2" fmla="*/ 2080737 w 3923886"/>
              <a:gd name="connsiteY2" fmla="*/ 0 h 3486010"/>
              <a:gd name="connsiteX3" fmla="*/ 3923886 w 3923886"/>
              <a:gd name="connsiteY3" fmla="*/ 3486010 h 3486010"/>
              <a:gd name="connsiteX4" fmla="*/ 0 w 3923886"/>
              <a:gd name="connsiteY4" fmla="*/ 3464542 h 3486010"/>
              <a:gd name="connsiteX0" fmla="*/ 0 w 3923886"/>
              <a:gd name="connsiteY0" fmla="*/ 3464542 h 3486010"/>
              <a:gd name="connsiteX1" fmla="*/ 773535 w 3923886"/>
              <a:gd name="connsiteY1" fmla="*/ 23031 h 3486010"/>
              <a:gd name="connsiteX2" fmla="*/ 2080737 w 3923886"/>
              <a:gd name="connsiteY2" fmla="*/ 0 h 3486010"/>
              <a:gd name="connsiteX3" fmla="*/ 3923886 w 3923886"/>
              <a:gd name="connsiteY3" fmla="*/ 3486010 h 3486010"/>
              <a:gd name="connsiteX4" fmla="*/ 0 w 3923886"/>
              <a:gd name="connsiteY4" fmla="*/ 3464542 h 3486010"/>
              <a:gd name="connsiteX0" fmla="*/ 0 w 3923886"/>
              <a:gd name="connsiteY0" fmla="*/ 3441511 h 3462979"/>
              <a:gd name="connsiteX1" fmla="*/ 773535 w 3923886"/>
              <a:gd name="connsiteY1" fmla="*/ 0 h 3462979"/>
              <a:gd name="connsiteX2" fmla="*/ 2104488 w 3923886"/>
              <a:gd name="connsiteY2" fmla="*/ 0 h 3462979"/>
              <a:gd name="connsiteX3" fmla="*/ 3923886 w 3923886"/>
              <a:gd name="connsiteY3" fmla="*/ 3462979 h 3462979"/>
              <a:gd name="connsiteX4" fmla="*/ 0 w 3923886"/>
              <a:gd name="connsiteY4" fmla="*/ 3441511 h 3462979"/>
              <a:gd name="connsiteX0" fmla="*/ 0 w 3923886"/>
              <a:gd name="connsiteY0" fmla="*/ 3441511 h 3462979"/>
              <a:gd name="connsiteX1" fmla="*/ 844787 w 3923886"/>
              <a:gd name="connsiteY1" fmla="*/ 23030 h 3462979"/>
              <a:gd name="connsiteX2" fmla="*/ 2104488 w 3923886"/>
              <a:gd name="connsiteY2" fmla="*/ 0 h 3462979"/>
              <a:gd name="connsiteX3" fmla="*/ 3923886 w 3923886"/>
              <a:gd name="connsiteY3" fmla="*/ 3462979 h 3462979"/>
              <a:gd name="connsiteX4" fmla="*/ 0 w 3923886"/>
              <a:gd name="connsiteY4" fmla="*/ 3441511 h 3462979"/>
              <a:gd name="connsiteX0" fmla="*/ 0 w 3923886"/>
              <a:gd name="connsiteY0" fmla="*/ 3453022 h 3474490"/>
              <a:gd name="connsiteX1" fmla="*/ 844787 w 3923886"/>
              <a:gd name="connsiteY1" fmla="*/ 34541 h 3474490"/>
              <a:gd name="connsiteX2" fmla="*/ 2021361 w 3923886"/>
              <a:gd name="connsiteY2" fmla="*/ 0 h 3474490"/>
              <a:gd name="connsiteX3" fmla="*/ 3923886 w 3923886"/>
              <a:gd name="connsiteY3" fmla="*/ 3474490 h 3474490"/>
              <a:gd name="connsiteX4" fmla="*/ 0 w 3923886"/>
              <a:gd name="connsiteY4" fmla="*/ 3453022 h 3474490"/>
              <a:gd name="connsiteX0" fmla="*/ 0 w 3923886"/>
              <a:gd name="connsiteY0" fmla="*/ 3453022 h 3474490"/>
              <a:gd name="connsiteX1" fmla="*/ 785411 w 3923886"/>
              <a:gd name="connsiteY1" fmla="*/ 23030 h 3474490"/>
              <a:gd name="connsiteX2" fmla="*/ 2021361 w 3923886"/>
              <a:gd name="connsiteY2" fmla="*/ 0 h 3474490"/>
              <a:gd name="connsiteX3" fmla="*/ 3923886 w 3923886"/>
              <a:gd name="connsiteY3" fmla="*/ 3474490 h 3474490"/>
              <a:gd name="connsiteX4" fmla="*/ 0 w 3923886"/>
              <a:gd name="connsiteY4" fmla="*/ 3453022 h 3474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23886" h="3474490">
                <a:moveTo>
                  <a:pt x="0" y="3453022"/>
                </a:moveTo>
                <a:lnTo>
                  <a:pt x="785411" y="23030"/>
                </a:lnTo>
                <a:lnTo>
                  <a:pt x="2021361" y="0"/>
                </a:lnTo>
                <a:lnTo>
                  <a:pt x="3923886" y="3474490"/>
                </a:lnTo>
                <a:lnTo>
                  <a:pt x="0" y="3453022"/>
                </a:lnTo>
                <a:close/>
              </a:path>
            </a:pathLst>
          </a:custGeom>
          <a:gradFill flip="none" rotWithShape="1">
            <a:gsLst>
              <a:gs pos="66972">
                <a:srgbClr val="FFFFFF">
                  <a:alpha val="17000"/>
                </a:srgbClr>
              </a:gs>
              <a:gs pos="84000">
                <a:schemeClr val="bg1">
                  <a:alpha val="16000"/>
                </a:schemeClr>
              </a:gs>
              <a:gs pos="37000">
                <a:srgbClr val="FFFFFF">
                  <a:alpha val="16000"/>
                </a:srgbClr>
              </a:gs>
              <a:gs pos="1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2A01483-4091-7F29-0C9C-6188FEE454BE}"/>
              </a:ext>
            </a:extLst>
          </p:cNvPr>
          <p:cNvSpPr txBox="1"/>
          <p:nvPr/>
        </p:nvSpPr>
        <p:spPr>
          <a:xfrm>
            <a:off x="6352500" y="1882869"/>
            <a:ext cx="369332" cy="648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机器狗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29619438-F719-18A3-3D47-F5F672B56395}"/>
              </a:ext>
            </a:extLst>
          </p:cNvPr>
          <p:cNvSpPr txBox="1"/>
          <p:nvPr/>
        </p:nvSpPr>
        <p:spPr>
          <a:xfrm>
            <a:off x="6058802" y="1893920"/>
            <a:ext cx="430887" cy="592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笨笨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25F3B6C-EFD6-4766-D39A-472FDC384C38}"/>
              </a:ext>
            </a:extLst>
          </p:cNvPr>
          <p:cNvSpPr txBox="1"/>
          <p:nvPr/>
        </p:nvSpPr>
        <p:spPr>
          <a:xfrm>
            <a:off x="5922121" y="3431902"/>
            <a:ext cx="369332" cy="827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人工智能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9F03DE3-C2FC-9C63-8E51-0903F4866256}"/>
              </a:ext>
            </a:extLst>
          </p:cNvPr>
          <p:cNvSpPr txBox="1"/>
          <p:nvPr/>
        </p:nvSpPr>
        <p:spPr>
          <a:xfrm>
            <a:off x="6186448" y="3431902"/>
            <a:ext cx="362953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MOSS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B356D76-D47B-2EA7-B4F5-188FB22C1B7B}"/>
              </a:ext>
            </a:extLst>
          </p:cNvPr>
          <p:cNvSpPr txBox="1"/>
          <p:nvPr/>
        </p:nvSpPr>
        <p:spPr>
          <a:xfrm>
            <a:off x="7990547" y="4725063"/>
            <a:ext cx="430887" cy="14954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数字生命卡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CF22215C-9F3F-0F64-D0D7-F417851FD0B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0014" y="3930335"/>
            <a:ext cx="1190946" cy="1190946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BFFF9C16-F5BB-E82D-DC8D-31DA265481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1400" y="4459900"/>
            <a:ext cx="839381" cy="160938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DB51D016-3FF3-5990-F3EC-8FA8BD7B307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7886" y="2294643"/>
            <a:ext cx="1359083" cy="135908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9B27823-C29C-FC09-574A-19F1D9D2726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7318" y="3847302"/>
            <a:ext cx="1412202" cy="141220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A663E39-9A77-9F19-7AF8-C887B9624D8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1135" y="2142650"/>
            <a:ext cx="1681875" cy="168187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B870B5-DBA6-ED9A-924A-EFAD8EC689C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0898" y="4348963"/>
            <a:ext cx="1816383" cy="181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0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6">
            <a:extLst>
              <a:ext uri="{FF2B5EF4-FFF2-40B4-BE49-F238E27FC236}">
                <a16:creationId xmlns:a16="http://schemas.microsoft.com/office/drawing/2014/main" id="{AA1AF1AA-4661-0508-3AC8-9E26513F98E7}"/>
              </a:ext>
            </a:extLst>
          </p:cNvPr>
          <p:cNvSpPr/>
          <p:nvPr/>
        </p:nvSpPr>
        <p:spPr>
          <a:xfrm rot="21336940">
            <a:off x="1178634" y="414089"/>
            <a:ext cx="9834730" cy="9834730"/>
          </a:xfrm>
          <a:prstGeom prst="arc">
            <a:avLst>
              <a:gd name="adj1" fmla="val 11362702"/>
              <a:gd name="adj2" fmla="val 0"/>
            </a:avLst>
          </a:prstGeom>
          <a:gradFill>
            <a:gsLst>
              <a:gs pos="100000">
                <a:schemeClr val="accent1">
                  <a:lumMod val="40000"/>
                  <a:lumOff val="60000"/>
                  <a:alpha val="0"/>
                </a:schemeClr>
              </a:gs>
              <a:gs pos="24000">
                <a:schemeClr val="accent1">
                  <a:lumMod val="75000"/>
                  <a:alpha val="4000"/>
                </a:schemeClr>
              </a:gs>
            </a:gsLst>
            <a:lin ang="5400000" scaled="1"/>
          </a:gradFill>
          <a:ln w="15875">
            <a:gradFill>
              <a:gsLst>
                <a:gs pos="76000">
                  <a:schemeClr val="accent1">
                    <a:lumMod val="40000"/>
                    <a:lumOff val="60000"/>
                    <a:alpha val="19000"/>
                  </a:schemeClr>
                </a:gs>
                <a:gs pos="20000">
                  <a:schemeClr val="accent1">
                    <a:lumMod val="75000"/>
                    <a:alpha val="18000"/>
                  </a:schemeClr>
                </a:gs>
                <a:gs pos="45000">
                  <a:schemeClr val="accent1">
                    <a:lumMod val="75000"/>
                    <a:alpha val="19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58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D859C5F-F60D-4DEC-B935-7A8006078D52}"/>
              </a:ext>
            </a:extLst>
          </p:cNvPr>
          <p:cNvSpPr txBox="1"/>
          <p:nvPr/>
        </p:nvSpPr>
        <p:spPr>
          <a:xfrm flipH="1">
            <a:off x="3095096" y="1714447"/>
            <a:ext cx="616574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000" kern="1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方正仿宋_GBK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00" cap="none" spc="0" normalizeH="0" baseline="0" noProof="0" dirty="0">
                <a:ln>
                  <a:noFill/>
                </a:ln>
                <a:solidFill>
                  <a:srgbClr val="1134C1">
                    <a:lumMod val="75000"/>
                  </a:srgbClr>
                </a:solidFill>
                <a:effectLst/>
                <a:uLnTx/>
                <a:uFillTx/>
                <a:latin typeface="+mj-ea"/>
                <a:ea typeface="+mj-ea"/>
              </a:rPr>
              <a:t>2022</a:t>
            </a:r>
            <a:r>
              <a:rPr kumimoji="0" lang="zh-CN" altLang="en-US" sz="4400" b="0" i="0" u="none" strike="noStrike" kern="100" cap="none" spc="0" normalizeH="0" baseline="0" noProof="0" dirty="0">
                <a:ln>
                  <a:noFill/>
                </a:ln>
                <a:solidFill>
                  <a:srgbClr val="1134C1">
                    <a:lumMod val="75000"/>
                  </a:srgbClr>
                </a:solidFill>
                <a:effectLst/>
                <a:uLnTx/>
                <a:uFillTx/>
                <a:latin typeface="+mj-ea"/>
                <a:ea typeface="+mj-ea"/>
              </a:rPr>
              <a:t>级新生开学典礼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1762446-09A6-47EA-87E5-D1EC1B636DAF}"/>
              </a:ext>
            </a:extLst>
          </p:cNvPr>
          <p:cNvSpPr txBox="1"/>
          <p:nvPr/>
        </p:nvSpPr>
        <p:spPr>
          <a:xfrm>
            <a:off x="4033623" y="2448167"/>
            <a:ext cx="4582657" cy="438889"/>
          </a:xfrm>
          <a:prstGeom prst="rect">
            <a:avLst/>
          </a:prstGeom>
          <a:noFill/>
          <a:effectLst/>
        </p:spPr>
        <p:txBody>
          <a:bodyPr wrap="square" lIns="129845" tIns="64922" rIns="129845" bIns="6492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1134C1">
                    <a:lumMod val="75000"/>
                  </a:srgbClr>
                </a:solidFill>
                <a:effectLst/>
                <a:uLnTx/>
                <a:uFillTx/>
                <a:ea typeface="Source Han Sans CN Heavy" panose="020B0A00000000000000" pitchFamily="34" charset="-122"/>
                <a:cs typeface="Arial" panose="020B0604020202020204" pitchFamily="34" charset="0"/>
              </a:rPr>
              <a:t>FRESHMAN OPENING CEREMONY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1134C1">
                  <a:lumMod val="75000"/>
                </a:srgbClr>
              </a:solidFill>
              <a:effectLst/>
              <a:uLnTx/>
              <a:uFillTx/>
              <a:ea typeface="Source Han Sans CN Heavy" panose="020B0A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1705AD8-D69C-4956-9C14-10261E8832F8}"/>
              </a:ext>
            </a:extLst>
          </p:cNvPr>
          <p:cNvSpPr txBox="1"/>
          <p:nvPr/>
        </p:nvSpPr>
        <p:spPr>
          <a:xfrm flipH="1">
            <a:off x="4033623" y="980728"/>
            <a:ext cx="412475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000" kern="1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方正仿宋_GBK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j-ea"/>
                <a:ea typeface="+mj-ea"/>
              </a:rPr>
              <a:t>华南理工大学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5747BBB-7257-CACF-FF2D-E38439D724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 flipH="1">
            <a:off x="9366767" y="2779577"/>
            <a:ext cx="1781181" cy="349415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DD7E2DC-EE59-1D0C-A5A5-236F8DADDF5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1140635" y="2779576"/>
            <a:ext cx="1051365" cy="349415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B8D6C30-49E6-841C-36C8-29E75EB2BF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 flipH="1">
            <a:off x="2092077" y="2779575"/>
            <a:ext cx="1122240" cy="349415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2343433-EB11-9B1E-FFF9-1DB1E3E8B3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969837" y="2779575"/>
            <a:ext cx="1122240" cy="3494157"/>
          </a:xfrm>
          <a:prstGeom prst="rect">
            <a:avLst/>
          </a:prstGeom>
        </p:spPr>
      </p:pic>
      <p:cxnSp>
        <p:nvCxnSpPr>
          <p:cNvPr id="8" name="直线连接符 7">
            <a:extLst>
              <a:ext uri="{FF2B5EF4-FFF2-40B4-BE49-F238E27FC236}">
                <a16:creationId xmlns:a16="http://schemas.microsoft.com/office/drawing/2014/main" id="{DCBDE2A7-6192-A5DA-964C-6D30567292C5}"/>
              </a:ext>
            </a:extLst>
          </p:cNvPr>
          <p:cNvCxnSpPr>
            <a:cxnSpLocks/>
          </p:cNvCxnSpPr>
          <p:nvPr/>
        </p:nvCxnSpPr>
        <p:spPr>
          <a:xfrm>
            <a:off x="8337465" y="2667611"/>
            <a:ext cx="422831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:a16="http://schemas.microsoft.com/office/drawing/2014/main" id="{8E9ECE87-6CB0-943D-166D-985290694C00}"/>
              </a:ext>
            </a:extLst>
          </p:cNvPr>
          <p:cNvSpPr/>
          <p:nvPr/>
        </p:nvSpPr>
        <p:spPr>
          <a:xfrm rot="19559231">
            <a:off x="5826057" y="3204567"/>
            <a:ext cx="540458" cy="54045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50800" dir="18000000" sx="98000" sy="98000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21" name="圆: 空心 6">
            <a:extLst>
              <a:ext uri="{FF2B5EF4-FFF2-40B4-BE49-F238E27FC236}">
                <a16:creationId xmlns:a16="http://schemas.microsoft.com/office/drawing/2014/main" id="{EE18F6EC-2474-0C90-949A-81E44902F742}"/>
              </a:ext>
            </a:extLst>
          </p:cNvPr>
          <p:cNvSpPr/>
          <p:nvPr/>
        </p:nvSpPr>
        <p:spPr>
          <a:xfrm rot="21336940">
            <a:off x="5561733" y="2924944"/>
            <a:ext cx="1058488" cy="1058488"/>
          </a:xfrm>
          <a:prstGeom prst="donut">
            <a:avLst>
              <a:gd name="adj" fmla="val 17121"/>
            </a:avLst>
          </a:prstGeom>
          <a:gradFill>
            <a:gsLst>
              <a:gs pos="100000">
                <a:schemeClr val="accent1">
                  <a:lumMod val="40000"/>
                  <a:lumOff val="60000"/>
                  <a:alpha val="0"/>
                </a:schemeClr>
              </a:gs>
              <a:gs pos="24000">
                <a:schemeClr val="accent1">
                  <a:lumMod val="75000"/>
                  <a:alpha val="4000"/>
                </a:schemeClr>
              </a:gs>
            </a:gsLst>
            <a:lin ang="5400000" scaled="1"/>
          </a:gradFill>
          <a:ln w="15875">
            <a:gradFill>
              <a:gsLst>
                <a:gs pos="76000">
                  <a:schemeClr val="accent1">
                    <a:lumMod val="40000"/>
                    <a:lumOff val="60000"/>
                    <a:alpha val="19000"/>
                  </a:schemeClr>
                </a:gs>
                <a:gs pos="20000">
                  <a:schemeClr val="accent1">
                    <a:lumMod val="75000"/>
                    <a:alpha val="18000"/>
                  </a:schemeClr>
                </a:gs>
                <a:gs pos="45000">
                  <a:schemeClr val="accent1">
                    <a:lumMod val="75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58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0D39F3A1-F8B7-8B99-DA9C-B886C881F0B1}"/>
              </a:ext>
            </a:extLst>
          </p:cNvPr>
          <p:cNvCxnSpPr>
            <a:cxnSpLocks/>
          </p:cNvCxnSpPr>
          <p:nvPr/>
        </p:nvCxnSpPr>
        <p:spPr>
          <a:xfrm flipH="1">
            <a:off x="3512929" y="2667611"/>
            <a:ext cx="422831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>
            <a:extLst>
              <a:ext uri="{FF2B5EF4-FFF2-40B4-BE49-F238E27FC236}">
                <a16:creationId xmlns:a16="http://schemas.microsoft.com/office/drawing/2014/main" id="{C673F7C9-468B-4146-1376-06D25B699FB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 flipH="1">
            <a:off x="-1" y="2759867"/>
            <a:ext cx="969837" cy="3494157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D5C1CD98-10A4-66A9-9BF3-41AE6FC2EC9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113" t="-1" r="556" b="22363"/>
          <a:stretch/>
        </p:blipFill>
        <p:spPr>
          <a:xfrm>
            <a:off x="3214318" y="2779578"/>
            <a:ext cx="6165741" cy="3494157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76D472A-3B68-44B0-8BD0-4322DC994FC3}"/>
              </a:ext>
            </a:extLst>
          </p:cNvPr>
          <p:cNvSpPr/>
          <p:nvPr/>
        </p:nvSpPr>
        <p:spPr>
          <a:xfrm>
            <a:off x="0" y="4861480"/>
            <a:ext cx="12192000" cy="1996520"/>
          </a:xfrm>
          <a:custGeom>
            <a:avLst/>
            <a:gdLst>
              <a:gd name="connsiteX0" fmla="*/ 0 w 12192000"/>
              <a:gd name="connsiteY0" fmla="*/ 0 h 1996520"/>
              <a:gd name="connsiteX1" fmla="*/ 43625 w 12192000"/>
              <a:gd name="connsiteY1" fmla="*/ 29389 h 1996520"/>
              <a:gd name="connsiteX2" fmla="*/ 6106788 w 12192000"/>
              <a:gd name="connsiteY2" fmla="*/ 1359188 h 1996520"/>
              <a:gd name="connsiteX3" fmla="*/ 12010381 w 12192000"/>
              <a:gd name="connsiteY3" fmla="*/ 124157 h 1996520"/>
              <a:gd name="connsiteX4" fmla="*/ 12192000 w 12192000"/>
              <a:gd name="connsiteY4" fmla="*/ 12365 h 1996520"/>
              <a:gd name="connsiteX5" fmla="*/ 12192000 w 12192000"/>
              <a:gd name="connsiteY5" fmla="*/ 1996520 h 1996520"/>
              <a:gd name="connsiteX6" fmla="*/ 0 w 12192000"/>
              <a:gd name="connsiteY6" fmla="*/ 1996520 h 19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96520">
                <a:moveTo>
                  <a:pt x="0" y="0"/>
                </a:moveTo>
                <a:lnTo>
                  <a:pt x="43625" y="29389"/>
                </a:lnTo>
                <a:cubicBezTo>
                  <a:pt x="1336102" y="830124"/>
                  <a:pt x="3568938" y="1359188"/>
                  <a:pt x="6106788" y="1359188"/>
                </a:cubicBezTo>
                <a:cubicBezTo>
                  <a:pt x="8543125" y="1359188"/>
                  <a:pt x="10698360" y="871602"/>
                  <a:pt x="12010381" y="124157"/>
                </a:cubicBezTo>
                <a:lnTo>
                  <a:pt x="12192000" y="12365"/>
                </a:lnTo>
                <a:lnTo>
                  <a:pt x="12192000" y="1996520"/>
                </a:lnTo>
                <a:lnTo>
                  <a:pt x="0" y="199652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77800" dist="101600" dir="16200000" sx="93000" sy="93000" rotWithShape="0">
              <a:schemeClr val="accent1">
                <a:lumMod val="40000"/>
                <a:lumOff val="60000"/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92C69F5-1C62-4568-9521-2573F736AFB9}"/>
              </a:ext>
            </a:extLst>
          </p:cNvPr>
          <p:cNvSpPr/>
          <p:nvPr/>
        </p:nvSpPr>
        <p:spPr>
          <a:xfrm>
            <a:off x="0" y="5331454"/>
            <a:ext cx="12192000" cy="1526547"/>
          </a:xfrm>
          <a:custGeom>
            <a:avLst/>
            <a:gdLst>
              <a:gd name="connsiteX0" fmla="*/ 0 w 12192000"/>
              <a:gd name="connsiteY0" fmla="*/ 0 h 1526547"/>
              <a:gd name="connsiteX1" fmla="*/ 43626 w 12192000"/>
              <a:gd name="connsiteY1" fmla="*/ 21296 h 1526547"/>
              <a:gd name="connsiteX2" fmla="*/ 6106789 w 12192000"/>
              <a:gd name="connsiteY2" fmla="*/ 984922 h 1526547"/>
              <a:gd name="connsiteX3" fmla="*/ 12010382 w 12192000"/>
              <a:gd name="connsiteY3" fmla="*/ 89969 h 1526547"/>
              <a:gd name="connsiteX4" fmla="*/ 12192000 w 12192000"/>
              <a:gd name="connsiteY4" fmla="*/ 8961 h 1526547"/>
              <a:gd name="connsiteX5" fmla="*/ 12192000 w 12192000"/>
              <a:gd name="connsiteY5" fmla="*/ 1526547 h 1526547"/>
              <a:gd name="connsiteX6" fmla="*/ 0 w 12192000"/>
              <a:gd name="connsiteY6" fmla="*/ 1526547 h 152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26547">
                <a:moveTo>
                  <a:pt x="0" y="0"/>
                </a:moveTo>
                <a:lnTo>
                  <a:pt x="43626" y="21296"/>
                </a:lnTo>
                <a:cubicBezTo>
                  <a:pt x="1336103" y="601541"/>
                  <a:pt x="3568939" y="984922"/>
                  <a:pt x="6106789" y="984922"/>
                </a:cubicBezTo>
                <a:cubicBezTo>
                  <a:pt x="8543126" y="984922"/>
                  <a:pt x="10698361" y="631598"/>
                  <a:pt x="12010382" y="89969"/>
                </a:cubicBezTo>
                <a:lnTo>
                  <a:pt x="12192000" y="8961"/>
                </a:lnTo>
                <a:lnTo>
                  <a:pt x="12192000" y="1526547"/>
                </a:lnTo>
                <a:lnTo>
                  <a:pt x="0" y="1526547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50800" dir="18000000" sx="98000" sy="98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CN Medium" panose="020B0600000000000000" pitchFamily="34" charset="-122"/>
              <a:ea typeface="Source Han Sans CN Medium" panose="020B0600000000000000" pitchFamily="34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9772826-A602-0478-B4FF-D18174B252F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10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6360" y="475768"/>
            <a:ext cx="2083396" cy="73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026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85181"/>
  <p:tag name="SHADOWSIZE" val="1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85181"/>
  <p:tag name="SHADOWSIZE" val="1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8.11748"/>
  <p:tag name="SHADOWSIZE" val="1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9365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9365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9365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9365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6.68"/>
  <p:tag name="LEFT" val="240.78"/>
  <p:tag name="WIDTH" val="561.22"/>
  <p:tag name="HEIGHT" val="109.132"/>
  <p:tag name="ADJUSTMENTS" val="7.370773"/>
  <p:tag name="SHADOWBLUR" val="3.305984"/>
  <p:tag name="SHADOWOFFSETX" val="1.518273E-16"/>
  <p:tag name="SHADOWOFFSETY" val="2.479527"/>
  <p:tag name="SHADOWSIZE" val="100"/>
  <p:tag name="LINEWEIGHT" val="1.5"/>
  <p:tag name="SHAPEREFLECTION" val="-2.147484E+09"/>
  <p:tag name="SHAPEGLOW" val="0"/>
  <p:tag name="SOFTEDGE" val="0"/>
  <p:tag name="FONTSIZE" val="12.05"/>
  <p:tag name="MARGINBOTTOM" val="2.41"/>
  <p:tag name="MARGINLEFT" val="4.820158"/>
  <p:tag name="MARGINRIGHT" val="4.820158"/>
  <p:tag name="MARGINTOP" val="2.41"/>
  <p:tag name="LINERULEAFTER" val="0"/>
  <p:tag name="TEXTREFLECTION" val="0"/>
  <p:tag name="TEXTGLOW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6.68"/>
  <p:tag name="LEFT" val="240.78"/>
  <p:tag name="WIDTH" val="561.22"/>
  <p:tag name="HEIGHT" val="109.132"/>
  <p:tag name="ADJUSTMENTS" val="7.370773"/>
  <p:tag name="SHADOWBLUR" val="3.305984"/>
  <p:tag name="SHADOWOFFSETX" val="1.518273E-16"/>
  <p:tag name="SHADOWOFFSETY" val="2.479527"/>
  <p:tag name="SHADOWSIZE" val="100"/>
  <p:tag name="LINEWEIGHT" val="1.5"/>
  <p:tag name="SHAPEREFLECTION" val="-2.147484E+09"/>
  <p:tag name="SHAPEGLOW" val="0"/>
  <p:tag name="SOFTEDGE" val="0"/>
  <p:tag name="FONTSIZE" val="12.05"/>
  <p:tag name="MARGINBOTTOM" val="2.41"/>
  <p:tag name="MARGINLEFT" val="4.820158"/>
  <p:tag name="MARGINRIGHT" val="4.820158"/>
  <p:tag name="MARGINTOP" val="2.41"/>
  <p:tag name="LINERULEAFTER" val="0"/>
  <p:tag name="TEXTREFLECTION" val="0"/>
  <p:tag name="TEXTGLOW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6.68"/>
  <p:tag name="LEFT" val="240.78"/>
  <p:tag name="WIDTH" val="561.22"/>
  <p:tag name="HEIGHT" val="109.132"/>
  <p:tag name="ADJUSTMENTS" val="7.370773"/>
  <p:tag name="SHADOWBLUR" val="3.305984"/>
  <p:tag name="SHADOWOFFSETX" val="1.518273E-16"/>
  <p:tag name="SHADOWOFFSETY" val="2.479527"/>
  <p:tag name="SHADOWSIZE" val="100"/>
  <p:tag name="LINEWEIGHT" val="1.5"/>
  <p:tag name="SHAPEREFLECTION" val="-2.147484E+09"/>
  <p:tag name="SHAPEGLOW" val="0"/>
  <p:tag name="SOFTEDGE" val="0"/>
  <p:tag name="FONTSIZE" val="12.05"/>
  <p:tag name="MARGINBOTTOM" val="2.41"/>
  <p:tag name="MARGINLEFT" val="4.820158"/>
  <p:tag name="MARGINRIGHT" val="4.820158"/>
  <p:tag name="MARGINTOP" val="2.41"/>
  <p:tag name="LINERULEAFTER" val="0"/>
  <p:tag name="TEXTREFLECTION" val="0"/>
  <p:tag name="TEXTGLOW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8024;#165308;#44598;#44702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8024;#165308;#44598;#44702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8024;#165308;#44598;#4470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8024;#165308;#44598;#44702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0.0086"/>
  <p:tag name="SHADOWSIZE" val="10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0.0086"/>
  <p:tag name="SHADOWSIZE" val="10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7.6003"/>
  <p:tag name="SHADOWSIZE" val="10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7.6003"/>
  <p:tag name="SHADOWSIZE" val="10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0.0086"/>
  <p:tag name="SHADOWSIZE" val="10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0.0086"/>
  <p:tag name="SHADOWSIZE" val="10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7.6003"/>
  <p:tag name="SHADOWSIZE" val="10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7.6003"/>
  <p:tag name="SHADOWSIZE" val="10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0.0086"/>
  <p:tag name="SHADOWSIZE" val="1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0.0086"/>
  <p:tag name="SHADOWSIZE" val="10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7.6003"/>
  <p:tag name="SHADOWSIZE" val="10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7.6003"/>
  <p:tag name="SHADOWSIZE" val="1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85181"/>
  <p:tag name="SHADOWSIZE" val="1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85181"/>
  <p:tag name="SHADOWSIZE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heme/theme1.xml><?xml version="1.0" encoding="utf-8"?>
<a:theme xmlns:a="http://schemas.openxmlformats.org/drawingml/2006/main" name="空白">
  <a:themeElements>
    <a:clrScheme name="自定义 13">
      <a:dk1>
        <a:srgbClr val="222222"/>
      </a:dk1>
      <a:lt1>
        <a:srgbClr val="FFFFFF"/>
      </a:lt1>
      <a:dk2>
        <a:srgbClr val="000000"/>
      </a:dk2>
      <a:lt2>
        <a:srgbClr val="FFFFFF"/>
      </a:lt2>
      <a:accent1>
        <a:srgbClr val="012BFB"/>
      </a:accent1>
      <a:accent2>
        <a:srgbClr val="6FF9FB"/>
      </a:accent2>
      <a:accent3>
        <a:srgbClr val="637DFF"/>
      </a:accent3>
      <a:accent4>
        <a:srgbClr val="F93600"/>
      </a:accent4>
      <a:accent5>
        <a:srgbClr val="FF5627"/>
      </a:accent5>
      <a:accent6>
        <a:srgbClr val="FF714A"/>
      </a:accent6>
      <a:hlink>
        <a:srgbClr val="012BFB"/>
      </a:hlink>
      <a:folHlink>
        <a:srgbClr val="F93600"/>
      </a:folHlink>
    </a:clrScheme>
    <a:fontScheme name="自定义 1">
      <a:majorFont>
        <a:latin typeface="Source Han Sans CN Heavy"/>
        <a:ea typeface="Source Han Sans CN Heavy"/>
        <a:cs typeface=""/>
      </a:majorFont>
      <a:minorFont>
        <a:latin typeface="Source Han Sans CN Medium"/>
        <a:ea typeface="Source Han Sans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A38E01D3-9F60-4499-A45D-01255135327F}" vid="{2F4D9303-95FE-410F-906C-17FBCF72E381}"/>
    </a:ext>
  </a:extLst>
</a:theme>
</file>

<file path=ppt/theme/theme2.xml><?xml version="1.0" encoding="utf-8"?>
<a:theme xmlns:a="http://schemas.openxmlformats.org/drawingml/2006/main" name="默认">
  <a:themeElements>
    <a:clrScheme name="潮流风格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FFFFFF"/>
      </a:accent2>
      <a:accent3>
        <a:srgbClr val="29FFE6"/>
      </a:accent3>
      <a:accent4>
        <a:srgbClr val="8D1BFF"/>
      </a:accent4>
      <a:accent5>
        <a:srgbClr val="E48200"/>
      </a:accent5>
      <a:accent6>
        <a:srgbClr val="3A19FF"/>
      </a:accent6>
      <a:hlink>
        <a:srgbClr val="0563C1"/>
      </a:hlink>
      <a:folHlink>
        <a:srgbClr val="954F72"/>
      </a:folHlink>
    </a:clrScheme>
    <a:fontScheme name="自定义 1">
      <a:majorFont>
        <a:latin typeface="Source Han Sans CN Heavy"/>
        <a:ea typeface="Source Han Sans CN Heavy"/>
        <a:cs typeface=""/>
      </a:majorFont>
      <a:minorFont>
        <a:latin typeface="Source Han Sans CN Medium"/>
        <a:ea typeface="Source Han Sans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默认" id="{D162562B-DD00-4A55-9187-579E96E89D56}" vid="{B2B3B248-DD17-4954-8334-067E4075AC03}"/>
    </a:ext>
  </a:extLst>
</a:theme>
</file>

<file path=ppt/theme/theme3.xml><?xml version="1.0" encoding="utf-8"?>
<a:theme xmlns:a="http://schemas.openxmlformats.org/drawingml/2006/main" name="51PPT模板网  www.51pptmoban.com">
  <a:themeElements>
    <a:clrScheme name="自定义 17">
      <a:dk1>
        <a:srgbClr val="222222"/>
      </a:dk1>
      <a:lt1>
        <a:srgbClr val="FFFFFF"/>
      </a:lt1>
      <a:dk2>
        <a:srgbClr val="000000"/>
      </a:dk2>
      <a:lt2>
        <a:srgbClr val="FFFFFF"/>
      </a:lt2>
      <a:accent1>
        <a:srgbClr val="1134C1"/>
      </a:accent1>
      <a:accent2>
        <a:srgbClr val="FDF851"/>
      </a:accent2>
      <a:accent3>
        <a:srgbClr val="637DFF"/>
      </a:accent3>
      <a:accent4>
        <a:srgbClr val="F93600"/>
      </a:accent4>
      <a:accent5>
        <a:srgbClr val="FF5627"/>
      </a:accent5>
      <a:accent6>
        <a:srgbClr val="FF714A"/>
      </a:accent6>
      <a:hlink>
        <a:srgbClr val="012BFB"/>
      </a:hlink>
      <a:folHlink>
        <a:srgbClr val="F93600"/>
      </a:folHlink>
    </a:clrScheme>
    <a:fontScheme name="自定义 1">
      <a:majorFont>
        <a:latin typeface="Source Han Sans CN Heavy"/>
        <a:ea typeface="Source Han Sans CN Heavy"/>
        <a:cs typeface=""/>
      </a:majorFont>
      <a:minorFont>
        <a:latin typeface="Source Han Sans CN Medium"/>
        <a:ea typeface="Source Han Sans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Source Han Sans CN Heavy"/>
        <a:ea typeface="Source Han Sans CN Heavy"/>
        <a:cs typeface=""/>
      </a:majorFont>
      <a:minorFont>
        <a:latin typeface="Source Han Sans CN Medium"/>
        <a:ea typeface="Source Han Sans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2320</TotalTime>
  <Words>1695</Words>
  <Application>Microsoft Office PowerPoint</Application>
  <PresentationFormat>宽屏</PresentationFormat>
  <Paragraphs>301</Paragraphs>
  <Slides>18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OPPOSans H</vt:lpstr>
      <vt:lpstr>OPPOSans M</vt:lpstr>
      <vt:lpstr>Source Han Sans CN Heavy</vt:lpstr>
      <vt:lpstr>Source Han Sans CN Medium</vt:lpstr>
      <vt:lpstr>阿里巴巴普惠体 2.0 55 Regular</vt:lpstr>
      <vt:lpstr>阿里巴巴普惠体 2.0 65 Medium</vt:lpstr>
      <vt:lpstr>Arial</vt:lpstr>
      <vt:lpstr>Bahnschrift SemiLight</vt:lpstr>
      <vt:lpstr>Wingdings</vt:lpstr>
      <vt:lpstr>空白</vt:lpstr>
      <vt:lpstr>默认</vt:lpstr>
      <vt:lpstr>51PPT模板网  www.51pptmoban.com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刘镕玮日常练习个人ppt作品合集</dc:title>
  <dc:creator>©刘镕玮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258</cp:revision>
  <dcterms:created xsi:type="dcterms:W3CDTF">2022-08-10T02:20:15Z</dcterms:created>
  <dcterms:modified xsi:type="dcterms:W3CDTF">2023-10-26T13:44:12Z</dcterms:modified>
</cp:coreProperties>
</file>